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38" r:id="rId1"/>
  </p:sldMasterIdLst>
  <p:notesMasterIdLst>
    <p:notesMasterId r:id="rId79"/>
  </p:notesMasterIdLst>
  <p:handoutMasterIdLst>
    <p:handoutMasterId r:id="rId80"/>
  </p:handoutMasterIdLst>
  <p:sldIdLst>
    <p:sldId id="611" r:id="rId2"/>
    <p:sldId id="614" r:id="rId3"/>
    <p:sldId id="615" r:id="rId4"/>
    <p:sldId id="721" r:id="rId5"/>
    <p:sldId id="618" r:id="rId6"/>
    <p:sldId id="619" r:id="rId7"/>
    <p:sldId id="620" r:id="rId8"/>
    <p:sldId id="621" r:id="rId9"/>
    <p:sldId id="622" r:id="rId10"/>
    <p:sldId id="623" r:id="rId11"/>
    <p:sldId id="624" r:id="rId12"/>
    <p:sldId id="626" r:id="rId13"/>
    <p:sldId id="628" r:id="rId14"/>
    <p:sldId id="629" r:id="rId15"/>
    <p:sldId id="631" r:id="rId16"/>
    <p:sldId id="632" r:id="rId17"/>
    <p:sldId id="633" r:id="rId18"/>
    <p:sldId id="634" r:id="rId19"/>
    <p:sldId id="637" r:id="rId20"/>
    <p:sldId id="638" r:id="rId21"/>
    <p:sldId id="639" r:id="rId22"/>
    <p:sldId id="640" r:id="rId23"/>
    <p:sldId id="644" r:id="rId24"/>
    <p:sldId id="645" r:id="rId25"/>
    <p:sldId id="646" r:id="rId26"/>
    <p:sldId id="659" r:id="rId27"/>
    <p:sldId id="660" r:id="rId28"/>
    <p:sldId id="663" r:id="rId29"/>
    <p:sldId id="664" r:id="rId30"/>
    <p:sldId id="665" r:id="rId31"/>
    <p:sldId id="668" r:id="rId32"/>
    <p:sldId id="669" r:id="rId33"/>
    <p:sldId id="670" r:id="rId34"/>
    <p:sldId id="672" r:id="rId35"/>
    <p:sldId id="673" r:id="rId36"/>
    <p:sldId id="674" r:id="rId37"/>
    <p:sldId id="677" r:id="rId38"/>
    <p:sldId id="678" r:id="rId39"/>
    <p:sldId id="679" r:id="rId40"/>
    <p:sldId id="680" r:id="rId41"/>
    <p:sldId id="681" r:id="rId42"/>
    <p:sldId id="682" r:id="rId43"/>
    <p:sldId id="683" r:id="rId44"/>
    <p:sldId id="685" r:id="rId45"/>
    <p:sldId id="686" r:id="rId46"/>
    <p:sldId id="687" r:id="rId47"/>
    <p:sldId id="688" r:id="rId48"/>
    <p:sldId id="689" r:id="rId49"/>
    <p:sldId id="690" r:id="rId50"/>
    <p:sldId id="691" r:id="rId51"/>
    <p:sldId id="693" r:id="rId52"/>
    <p:sldId id="694" r:id="rId53"/>
    <p:sldId id="695" r:id="rId54"/>
    <p:sldId id="696" r:id="rId55"/>
    <p:sldId id="697" r:id="rId56"/>
    <p:sldId id="698" r:id="rId57"/>
    <p:sldId id="699" r:id="rId58"/>
    <p:sldId id="700" r:id="rId59"/>
    <p:sldId id="701" r:id="rId60"/>
    <p:sldId id="702" r:id="rId61"/>
    <p:sldId id="704" r:id="rId62"/>
    <p:sldId id="705" r:id="rId63"/>
    <p:sldId id="706" r:id="rId64"/>
    <p:sldId id="707" r:id="rId65"/>
    <p:sldId id="708" r:id="rId66"/>
    <p:sldId id="709" r:id="rId67"/>
    <p:sldId id="710" r:id="rId68"/>
    <p:sldId id="711" r:id="rId69"/>
    <p:sldId id="712" r:id="rId70"/>
    <p:sldId id="713" r:id="rId71"/>
    <p:sldId id="714" r:id="rId72"/>
    <p:sldId id="715" r:id="rId73"/>
    <p:sldId id="716" r:id="rId74"/>
    <p:sldId id="717" r:id="rId75"/>
    <p:sldId id="718" r:id="rId76"/>
    <p:sldId id="719" r:id="rId77"/>
    <p:sldId id="720" r:id="rId7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F0000"/>
    <a:srgbClr val="C6A000"/>
    <a:srgbClr val="FFFF00"/>
    <a:srgbClr val="99FF33"/>
    <a:srgbClr val="00D600"/>
    <a:srgbClr val="C0C0C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62" autoAdjust="0"/>
    <p:restoredTop sz="94374" autoAdjust="0"/>
  </p:normalViewPr>
  <p:slideViewPr>
    <p:cSldViewPr>
      <p:cViewPr varScale="1">
        <p:scale>
          <a:sx n="70" d="100"/>
          <a:sy n="70" d="100"/>
        </p:scale>
        <p:origin x="1302" y="66"/>
      </p:cViewPr>
      <p:guideLst>
        <p:guide orient="horz" pos="2160"/>
        <p:guide pos="2880"/>
      </p:guideLst>
    </p:cSldViewPr>
  </p:slideViewPr>
  <p:outlineViewPr>
    <p:cViewPr>
      <p:scale>
        <a:sx n="33" d="100"/>
        <a:sy n="33" d="100"/>
      </p:scale>
      <p:origin x="0" y="-2376"/>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7122"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eaLnBrk="1" hangingPunct="1">
              <a:defRPr sz="1200">
                <a:latin typeface="Times New Roman" pitchFamily="18" charset="0"/>
                <a:cs typeface="Times New Roman" pitchFamily="18" charset="0"/>
              </a:defRPr>
            </a:lvl1pPr>
          </a:lstStyle>
          <a:p>
            <a:pPr>
              <a:defRPr/>
            </a:pPr>
            <a:endParaRPr lang="en-US"/>
          </a:p>
        </p:txBody>
      </p:sp>
      <p:sp>
        <p:nvSpPr>
          <p:cNvPr id="517123" name="Rectangle 3"/>
          <p:cNvSpPr>
            <a:spLocks noGrp="1" noChangeArrowheads="1"/>
          </p:cNvSpPr>
          <p:nvPr>
            <p:ph type="dt" sz="quarter"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hangingPunct="1">
              <a:defRPr sz="1200">
                <a:latin typeface="Times New Roman" pitchFamily="18" charset="0"/>
                <a:cs typeface="Times New Roman" pitchFamily="18" charset="0"/>
              </a:defRPr>
            </a:lvl1pPr>
          </a:lstStyle>
          <a:p>
            <a:pPr>
              <a:defRPr/>
            </a:pPr>
            <a:endParaRPr lang="en-US"/>
          </a:p>
        </p:txBody>
      </p:sp>
      <p:sp>
        <p:nvSpPr>
          <p:cNvPr id="517124" name="Rectangle 4"/>
          <p:cNvSpPr>
            <a:spLocks noGrp="1" noChangeArrowheads="1"/>
          </p:cNvSpPr>
          <p:nvPr>
            <p:ph type="ftr" sz="quarter" idx="2"/>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0" eaLnBrk="1" hangingPunct="1">
              <a:defRPr sz="1200">
                <a:latin typeface="Times New Roman" pitchFamily="18" charset="0"/>
                <a:cs typeface="Times New Roman" pitchFamily="18" charset="0"/>
              </a:defRPr>
            </a:lvl1pPr>
          </a:lstStyle>
          <a:p>
            <a:pPr>
              <a:defRPr/>
            </a:pPr>
            <a:endParaRPr lang="en-US"/>
          </a:p>
        </p:txBody>
      </p:sp>
      <p:sp>
        <p:nvSpPr>
          <p:cNvPr id="517125" name="Rectangle 5"/>
          <p:cNvSpPr>
            <a:spLocks noGrp="1" noChangeArrowheads="1"/>
          </p:cNvSpPr>
          <p:nvPr>
            <p:ph type="sldNum" sz="quarter" idx="3"/>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eaLnBrk="1" hangingPunct="1">
              <a:defRPr sz="1200">
                <a:latin typeface="Times New Roman" panose="02020603050405020304" pitchFamily="18" charset="0"/>
                <a:cs typeface="Times New Roman" panose="02020603050405020304" pitchFamily="18" charset="0"/>
              </a:defRPr>
            </a:lvl1pPr>
          </a:lstStyle>
          <a:p>
            <a:pPr>
              <a:defRPr/>
            </a:pPr>
            <a:fld id="{6B03A71A-EBC3-421D-85AB-BAA0D6DD4F10}" type="slidenum">
              <a:rPr lang="ar-SA"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eaLnBrk="1" hangingPunct="1">
              <a:defRPr sz="1200">
                <a:latin typeface="Times New Roman" pitchFamily="18" charset="0"/>
                <a:cs typeface="Times New Roman" pitchFamily="18" charset="0"/>
              </a:defRPr>
            </a:lvl1pPr>
          </a:lstStyle>
          <a:p>
            <a:pPr>
              <a:defRPr/>
            </a:pPr>
            <a:endParaRPr lang="en-US"/>
          </a:p>
        </p:txBody>
      </p:sp>
      <p:sp>
        <p:nvSpPr>
          <p:cNvPr id="129027"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hangingPunct="1">
              <a:defRPr sz="1200">
                <a:latin typeface="Times New Roman" pitchFamily="18" charset="0"/>
                <a:cs typeface="Times New Roman" pitchFamily="18"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9030"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0" eaLnBrk="1" hangingPunct="1">
              <a:defRPr sz="1200">
                <a:latin typeface="Times New Roman" pitchFamily="18" charset="0"/>
                <a:cs typeface="Times New Roman" pitchFamily="18" charset="0"/>
              </a:defRPr>
            </a:lvl1pPr>
          </a:lstStyle>
          <a:p>
            <a:pPr>
              <a:defRPr/>
            </a:pPr>
            <a:endParaRPr lang="en-US"/>
          </a:p>
        </p:txBody>
      </p:sp>
      <p:sp>
        <p:nvSpPr>
          <p:cNvPr id="129031"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eaLnBrk="1" hangingPunct="1">
              <a:defRPr sz="1200">
                <a:latin typeface="Times New Roman" panose="02020603050405020304" pitchFamily="18" charset="0"/>
                <a:cs typeface="Times New Roman" panose="02020603050405020304" pitchFamily="18" charset="0"/>
              </a:defRPr>
            </a:lvl1pPr>
          </a:lstStyle>
          <a:p>
            <a:pPr>
              <a:defRPr/>
            </a:pPr>
            <a:fld id="{B4B826F0-DBD7-4CE5-8793-8801A7444479}" type="slidenum">
              <a:rPr lang="ar-SA"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r" rtl="1"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r" rtl="1"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r" rtl="1"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r" rtl="1"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itchFamily="34" charset="0"/>
                <a:ea typeface="ＭＳ Ｐゴシック" pitchFamily="34" charset="-128"/>
              </a:defRPr>
            </a:lvl1pPr>
            <a:lvl2pPr marL="742950" indent="-285750" defTabSz="966788">
              <a:defRPr sz="2400">
                <a:solidFill>
                  <a:schemeClr val="tx1"/>
                </a:solidFill>
                <a:latin typeface="Arial" pitchFamily="34" charset="0"/>
                <a:ea typeface="ＭＳ Ｐゴシック" pitchFamily="34" charset="-128"/>
              </a:defRPr>
            </a:lvl2pPr>
            <a:lvl3pPr marL="1143000" indent="-228600" defTabSz="966788">
              <a:defRPr sz="2400">
                <a:solidFill>
                  <a:schemeClr val="tx1"/>
                </a:solidFill>
                <a:latin typeface="Arial" pitchFamily="34" charset="0"/>
                <a:ea typeface="ＭＳ Ｐゴシック" pitchFamily="34" charset="-128"/>
              </a:defRPr>
            </a:lvl3pPr>
            <a:lvl4pPr marL="1600200" indent="-228600" defTabSz="966788">
              <a:defRPr sz="2400">
                <a:solidFill>
                  <a:schemeClr val="tx1"/>
                </a:solidFill>
                <a:latin typeface="Arial" pitchFamily="34" charset="0"/>
                <a:ea typeface="ＭＳ Ｐゴシック" pitchFamily="34" charset="-128"/>
              </a:defRPr>
            </a:lvl4pPr>
            <a:lvl5pPr marL="2057400" indent="-228600" defTabSz="966788">
              <a:defRPr sz="2400">
                <a:solidFill>
                  <a:schemeClr val="tx1"/>
                </a:solidFill>
                <a:latin typeface="Arial" pitchFamily="34" charset="0"/>
                <a:ea typeface="ＭＳ Ｐゴシック" pitchFamily="34" charset="-128"/>
              </a:defRPr>
            </a:lvl5pPr>
            <a:lvl6pPr marL="25146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070143B8-E458-4D9B-91D8-AFDE161C9604}" type="slidenum">
              <a:rPr lang="en-US" sz="1300">
                <a:latin typeface="Times New Roman" pitchFamily="18" charset="0"/>
              </a:rPr>
              <a:pPr/>
              <a:t>3</a:t>
            </a:fld>
            <a:endParaRPr lang="en-US" sz="1300">
              <a:latin typeface="Times New Roman" pitchFamily="18" charset="0"/>
            </a:endParaRPr>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Tree>
    <p:extLst>
      <p:ext uri="{BB962C8B-B14F-4D97-AF65-F5344CB8AC3E}">
        <p14:creationId xmlns:p14="http://schemas.microsoft.com/office/powerpoint/2010/main" val="892332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sz="2400" i="1">
                <a:solidFill>
                  <a:schemeClr val="tx1"/>
                </a:solidFill>
                <a:latin typeface="Comic Sans MS" pitchFamily="66" charset="0"/>
                <a:ea typeface="ＭＳ Ｐゴシック" pitchFamily="34" charset="-128"/>
              </a:defRPr>
            </a:lvl1pPr>
            <a:lvl2pPr marL="742950" indent="-285750" defTabSz="966788">
              <a:defRPr sz="2400" i="1">
                <a:solidFill>
                  <a:schemeClr val="tx1"/>
                </a:solidFill>
                <a:latin typeface="Comic Sans MS" pitchFamily="66" charset="0"/>
                <a:ea typeface="ＭＳ Ｐゴシック" pitchFamily="34" charset="-128"/>
              </a:defRPr>
            </a:lvl2pPr>
            <a:lvl3pPr marL="1143000" indent="-228600" defTabSz="966788">
              <a:defRPr sz="2400" i="1">
                <a:solidFill>
                  <a:schemeClr val="tx1"/>
                </a:solidFill>
                <a:latin typeface="Comic Sans MS" pitchFamily="66" charset="0"/>
                <a:ea typeface="ＭＳ Ｐゴシック" pitchFamily="34" charset="-128"/>
              </a:defRPr>
            </a:lvl3pPr>
            <a:lvl4pPr marL="1600200" indent="-228600" defTabSz="966788">
              <a:defRPr sz="2400" i="1">
                <a:solidFill>
                  <a:schemeClr val="tx1"/>
                </a:solidFill>
                <a:latin typeface="Comic Sans MS" pitchFamily="66" charset="0"/>
                <a:ea typeface="ＭＳ Ｐゴシック" pitchFamily="34" charset="-128"/>
              </a:defRPr>
            </a:lvl4pPr>
            <a:lvl5pPr marL="2057400" indent="-228600" defTabSz="966788">
              <a:defRPr sz="2400" i="1">
                <a:solidFill>
                  <a:schemeClr val="tx1"/>
                </a:solidFill>
                <a:latin typeface="Comic Sans MS" pitchFamily="66" charset="0"/>
                <a:ea typeface="ＭＳ Ｐゴシック" pitchFamily="34" charset="-128"/>
              </a:defRPr>
            </a:lvl5pPr>
            <a:lvl6pPr marL="2514600" indent="-228600" defTabSz="966788" eaLnBrk="0" fontAlgn="base" hangingPunct="0">
              <a:spcBef>
                <a:spcPct val="0"/>
              </a:spcBef>
              <a:spcAft>
                <a:spcPct val="0"/>
              </a:spcAft>
              <a:defRPr sz="2400" i="1">
                <a:solidFill>
                  <a:schemeClr val="tx1"/>
                </a:solidFill>
                <a:latin typeface="Comic Sans MS" pitchFamily="66" charset="0"/>
                <a:ea typeface="ＭＳ Ｐゴシック" pitchFamily="34" charset="-128"/>
              </a:defRPr>
            </a:lvl6pPr>
            <a:lvl7pPr marL="2971800" indent="-228600" defTabSz="966788" eaLnBrk="0" fontAlgn="base" hangingPunct="0">
              <a:spcBef>
                <a:spcPct val="0"/>
              </a:spcBef>
              <a:spcAft>
                <a:spcPct val="0"/>
              </a:spcAft>
              <a:defRPr sz="2400" i="1">
                <a:solidFill>
                  <a:schemeClr val="tx1"/>
                </a:solidFill>
                <a:latin typeface="Comic Sans MS" pitchFamily="66" charset="0"/>
                <a:ea typeface="ＭＳ Ｐゴシック" pitchFamily="34" charset="-128"/>
              </a:defRPr>
            </a:lvl7pPr>
            <a:lvl8pPr marL="3429000" indent="-228600" defTabSz="966788" eaLnBrk="0" fontAlgn="base" hangingPunct="0">
              <a:spcBef>
                <a:spcPct val="0"/>
              </a:spcBef>
              <a:spcAft>
                <a:spcPct val="0"/>
              </a:spcAft>
              <a:defRPr sz="2400" i="1">
                <a:solidFill>
                  <a:schemeClr val="tx1"/>
                </a:solidFill>
                <a:latin typeface="Comic Sans MS" pitchFamily="66" charset="0"/>
                <a:ea typeface="ＭＳ Ｐゴシック" pitchFamily="34" charset="-128"/>
              </a:defRPr>
            </a:lvl8pPr>
            <a:lvl9pPr marL="3886200" indent="-228600" defTabSz="966788" eaLnBrk="0" fontAlgn="base" hangingPunct="0">
              <a:spcBef>
                <a:spcPct val="0"/>
              </a:spcBef>
              <a:spcAft>
                <a:spcPct val="0"/>
              </a:spcAft>
              <a:defRPr sz="2400" i="1">
                <a:solidFill>
                  <a:schemeClr val="tx1"/>
                </a:solidFill>
                <a:latin typeface="Comic Sans MS" pitchFamily="66" charset="0"/>
                <a:ea typeface="ＭＳ Ｐゴシック" pitchFamily="34" charset="-128"/>
              </a:defRPr>
            </a:lvl9pPr>
          </a:lstStyle>
          <a:p>
            <a:fld id="{B1F3B737-EB06-4C50-9E75-4C60A8F31C9A}" type="slidenum">
              <a:rPr lang="en-US" sz="1200" i="0">
                <a:latin typeface="Times New Roman" pitchFamily="18" charset="0"/>
              </a:rPr>
              <a:pPr/>
              <a:t>72</a:t>
            </a:fld>
            <a:endParaRPr lang="en-US" sz="1200" i="0">
              <a:latin typeface="Times New Roman" pitchFamily="18"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cs typeface="+mn-cs"/>
            </a:endParaRPr>
          </a:p>
        </p:txBody>
      </p:sp>
    </p:spTree>
    <p:extLst>
      <p:ext uri="{BB962C8B-B14F-4D97-AF65-F5344CB8AC3E}">
        <p14:creationId xmlns:p14="http://schemas.microsoft.com/office/powerpoint/2010/main" val="1624296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sz="2400" i="1">
                <a:solidFill>
                  <a:schemeClr val="tx1"/>
                </a:solidFill>
                <a:latin typeface="Comic Sans MS" pitchFamily="66" charset="0"/>
                <a:ea typeface="ＭＳ Ｐゴシック" pitchFamily="34" charset="-128"/>
              </a:defRPr>
            </a:lvl1pPr>
            <a:lvl2pPr marL="742950" indent="-285750" defTabSz="966788">
              <a:defRPr sz="2400" i="1">
                <a:solidFill>
                  <a:schemeClr val="tx1"/>
                </a:solidFill>
                <a:latin typeface="Comic Sans MS" pitchFamily="66" charset="0"/>
                <a:ea typeface="ＭＳ Ｐゴシック" pitchFamily="34" charset="-128"/>
              </a:defRPr>
            </a:lvl2pPr>
            <a:lvl3pPr marL="1143000" indent="-228600" defTabSz="966788">
              <a:defRPr sz="2400" i="1">
                <a:solidFill>
                  <a:schemeClr val="tx1"/>
                </a:solidFill>
                <a:latin typeface="Comic Sans MS" pitchFamily="66" charset="0"/>
                <a:ea typeface="ＭＳ Ｐゴシック" pitchFamily="34" charset="-128"/>
              </a:defRPr>
            </a:lvl3pPr>
            <a:lvl4pPr marL="1600200" indent="-228600" defTabSz="966788">
              <a:defRPr sz="2400" i="1">
                <a:solidFill>
                  <a:schemeClr val="tx1"/>
                </a:solidFill>
                <a:latin typeface="Comic Sans MS" pitchFamily="66" charset="0"/>
                <a:ea typeface="ＭＳ Ｐゴシック" pitchFamily="34" charset="-128"/>
              </a:defRPr>
            </a:lvl4pPr>
            <a:lvl5pPr marL="2057400" indent="-228600" defTabSz="966788">
              <a:defRPr sz="2400" i="1">
                <a:solidFill>
                  <a:schemeClr val="tx1"/>
                </a:solidFill>
                <a:latin typeface="Comic Sans MS" pitchFamily="66" charset="0"/>
                <a:ea typeface="ＭＳ Ｐゴシック" pitchFamily="34" charset="-128"/>
              </a:defRPr>
            </a:lvl5pPr>
            <a:lvl6pPr marL="2514600" indent="-228600" defTabSz="966788" eaLnBrk="0" fontAlgn="base" hangingPunct="0">
              <a:spcBef>
                <a:spcPct val="0"/>
              </a:spcBef>
              <a:spcAft>
                <a:spcPct val="0"/>
              </a:spcAft>
              <a:defRPr sz="2400" i="1">
                <a:solidFill>
                  <a:schemeClr val="tx1"/>
                </a:solidFill>
                <a:latin typeface="Comic Sans MS" pitchFamily="66" charset="0"/>
                <a:ea typeface="ＭＳ Ｐゴシック" pitchFamily="34" charset="-128"/>
              </a:defRPr>
            </a:lvl6pPr>
            <a:lvl7pPr marL="2971800" indent="-228600" defTabSz="966788" eaLnBrk="0" fontAlgn="base" hangingPunct="0">
              <a:spcBef>
                <a:spcPct val="0"/>
              </a:spcBef>
              <a:spcAft>
                <a:spcPct val="0"/>
              </a:spcAft>
              <a:defRPr sz="2400" i="1">
                <a:solidFill>
                  <a:schemeClr val="tx1"/>
                </a:solidFill>
                <a:latin typeface="Comic Sans MS" pitchFamily="66" charset="0"/>
                <a:ea typeface="ＭＳ Ｐゴシック" pitchFamily="34" charset="-128"/>
              </a:defRPr>
            </a:lvl7pPr>
            <a:lvl8pPr marL="3429000" indent="-228600" defTabSz="966788" eaLnBrk="0" fontAlgn="base" hangingPunct="0">
              <a:spcBef>
                <a:spcPct val="0"/>
              </a:spcBef>
              <a:spcAft>
                <a:spcPct val="0"/>
              </a:spcAft>
              <a:defRPr sz="2400" i="1">
                <a:solidFill>
                  <a:schemeClr val="tx1"/>
                </a:solidFill>
                <a:latin typeface="Comic Sans MS" pitchFamily="66" charset="0"/>
                <a:ea typeface="ＭＳ Ｐゴシック" pitchFamily="34" charset="-128"/>
              </a:defRPr>
            </a:lvl8pPr>
            <a:lvl9pPr marL="3886200" indent="-228600" defTabSz="966788" eaLnBrk="0" fontAlgn="base" hangingPunct="0">
              <a:spcBef>
                <a:spcPct val="0"/>
              </a:spcBef>
              <a:spcAft>
                <a:spcPct val="0"/>
              </a:spcAft>
              <a:defRPr sz="2400" i="1">
                <a:solidFill>
                  <a:schemeClr val="tx1"/>
                </a:solidFill>
                <a:latin typeface="Comic Sans MS" pitchFamily="66" charset="0"/>
                <a:ea typeface="ＭＳ Ｐゴシック" pitchFamily="34" charset="-128"/>
              </a:defRPr>
            </a:lvl9pPr>
          </a:lstStyle>
          <a:p>
            <a:fld id="{B00D8D4B-3874-4DA7-AF89-3E531C73907D}" type="slidenum">
              <a:rPr lang="en-US" sz="1200" i="0">
                <a:latin typeface="Times New Roman" pitchFamily="18" charset="0"/>
              </a:rPr>
              <a:pPr/>
              <a:t>73</a:t>
            </a:fld>
            <a:endParaRPr lang="en-US" sz="1200" i="0">
              <a:latin typeface="Times New Roman" pitchFamily="18"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cs typeface="+mn-cs"/>
            </a:endParaRPr>
          </a:p>
        </p:txBody>
      </p:sp>
    </p:spTree>
    <p:extLst>
      <p:ext uri="{BB962C8B-B14F-4D97-AF65-F5344CB8AC3E}">
        <p14:creationId xmlns:p14="http://schemas.microsoft.com/office/powerpoint/2010/main" val="1878615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sz="2400" i="1">
                <a:solidFill>
                  <a:schemeClr val="tx1"/>
                </a:solidFill>
                <a:latin typeface="Comic Sans MS" pitchFamily="66" charset="0"/>
                <a:ea typeface="ＭＳ Ｐゴシック" pitchFamily="34" charset="-128"/>
              </a:defRPr>
            </a:lvl1pPr>
            <a:lvl2pPr marL="742950" indent="-285750" defTabSz="966788">
              <a:defRPr sz="2400" i="1">
                <a:solidFill>
                  <a:schemeClr val="tx1"/>
                </a:solidFill>
                <a:latin typeface="Comic Sans MS" pitchFamily="66" charset="0"/>
                <a:ea typeface="ＭＳ Ｐゴシック" pitchFamily="34" charset="-128"/>
              </a:defRPr>
            </a:lvl2pPr>
            <a:lvl3pPr marL="1143000" indent="-228600" defTabSz="966788">
              <a:defRPr sz="2400" i="1">
                <a:solidFill>
                  <a:schemeClr val="tx1"/>
                </a:solidFill>
                <a:latin typeface="Comic Sans MS" pitchFamily="66" charset="0"/>
                <a:ea typeface="ＭＳ Ｐゴシック" pitchFamily="34" charset="-128"/>
              </a:defRPr>
            </a:lvl3pPr>
            <a:lvl4pPr marL="1600200" indent="-228600" defTabSz="966788">
              <a:defRPr sz="2400" i="1">
                <a:solidFill>
                  <a:schemeClr val="tx1"/>
                </a:solidFill>
                <a:latin typeface="Comic Sans MS" pitchFamily="66" charset="0"/>
                <a:ea typeface="ＭＳ Ｐゴシック" pitchFamily="34" charset="-128"/>
              </a:defRPr>
            </a:lvl4pPr>
            <a:lvl5pPr marL="2057400" indent="-228600" defTabSz="966788">
              <a:defRPr sz="2400" i="1">
                <a:solidFill>
                  <a:schemeClr val="tx1"/>
                </a:solidFill>
                <a:latin typeface="Comic Sans MS" pitchFamily="66" charset="0"/>
                <a:ea typeface="ＭＳ Ｐゴシック" pitchFamily="34" charset="-128"/>
              </a:defRPr>
            </a:lvl5pPr>
            <a:lvl6pPr marL="2514600" indent="-228600" defTabSz="966788" eaLnBrk="0" fontAlgn="base" hangingPunct="0">
              <a:spcBef>
                <a:spcPct val="0"/>
              </a:spcBef>
              <a:spcAft>
                <a:spcPct val="0"/>
              </a:spcAft>
              <a:defRPr sz="2400" i="1">
                <a:solidFill>
                  <a:schemeClr val="tx1"/>
                </a:solidFill>
                <a:latin typeface="Comic Sans MS" pitchFamily="66" charset="0"/>
                <a:ea typeface="ＭＳ Ｐゴシック" pitchFamily="34" charset="-128"/>
              </a:defRPr>
            </a:lvl6pPr>
            <a:lvl7pPr marL="2971800" indent="-228600" defTabSz="966788" eaLnBrk="0" fontAlgn="base" hangingPunct="0">
              <a:spcBef>
                <a:spcPct val="0"/>
              </a:spcBef>
              <a:spcAft>
                <a:spcPct val="0"/>
              </a:spcAft>
              <a:defRPr sz="2400" i="1">
                <a:solidFill>
                  <a:schemeClr val="tx1"/>
                </a:solidFill>
                <a:latin typeface="Comic Sans MS" pitchFamily="66" charset="0"/>
                <a:ea typeface="ＭＳ Ｐゴシック" pitchFamily="34" charset="-128"/>
              </a:defRPr>
            </a:lvl7pPr>
            <a:lvl8pPr marL="3429000" indent="-228600" defTabSz="966788" eaLnBrk="0" fontAlgn="base" hangingPunct="0">
              <a:spcBef>
                <a:spcPct val="0"/>
              </a:spcBef>
              <a:spcAft>
                <a:spcPct val="0"/>
              </a:spcAft>
              <a:defRPr sz="2400" i="1">
                <a:solidFill>
                  <a:schemeClr val="tx1"/>
                </a:solidFill>
                <a:latin typeface="Comic Sans MS" pitchFamily="66" charset="0"/>
                <a:ea typeface="ＭＳ Ｐゴシック" pitchFamily="34" charset="-128"/>
              </a:defRPr>
            </a:lvl8pPr>
            <a:lvl9pPr marL="3886200" indent="-228600" defTabSz="966788" eaLnBrk="0" fontAlgn="base" hangingPunct="0">
              <a:spcBef>
                <a:spcPct val="0"/>
              </a:spcBef>
              <a:spcAft>
                <a:spcPct val="0"/>
              </a:spcAft>
              <a:defRPr sz="2400" i="1">
                <a:solidFill>
                  <a:schemeClr val="tx1"/>
                </a:solidFill>
                <a:latin typeface="Comic Sans MS" pitchFamily="66" charset="0"/>
                <a:ea typeface="ＭＳ Ｐゴシック" pitchFamily="34" charset="-128"/>
              </a:defRPr>
            </a:lvl9pPr>
          </a:lstStyle>
          <a:p>
            <a:fld id="{C2B3E750-4DA6-49EA-B018-F5BD3121BCBE}" type="slidenum">
              <a:rPr lang="en-US" sz="1200" i="0">
                <a:latin typeface="Times New Roman" pitchFamily="18" charset="0"/>
              </a:rPr>
              <a:pPr/>
              <a:t>74</a:t>
            </a:fld>
            <a:endParaRPr lang="en-US" sz="1200" i="0">
              <a:latin typeface="Times New Roman" pitchFamily="18"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cs typeface="+mn-cs"/>
            </a:endParaRPr>
          </a:p>
        </p:txBody>
      </p:sp>
    </p:spTree>
    <p:extLst>
      <p:ext uri="{BB962C8B-B14F-4D97-AF65-F5344CB8AC3E}">
        <p14:creationId xmlns:p14="http://schemas.microsoft.com/office/powerpoint/2010/main" val="3315325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sz="2400" i="1">
                <a:solidFill>
                  <a:schemeClr val="tx1"/>
                </a:solidFill>
                <a:latin typeface="Comic Sans MS" pitchFamily="66" charset="0"/>
                <a:ea typeface="ＭＳ Ｐゴシック" pitchFamily="34" charset="-128"/>
              </a:defRPr>
            </a:lvl1pPr>
            <a:lvl2pPr marL="742950" indent="-285750" defTabSz="966788">
              <a:defRPr sz="2400" i="1">
                <a:solidFill>
                  <a:schemeClr val="tx1"/>
                </a:solidFill>
                <a:latin typeface="Comic Sans MS" pitchFamily="66" charset="0"/>
                <a:ea typeface="ＭＳ Ｐゴシック" pitchFamily="34" charset="-128"/>
              </a:defRPr>
            </a:lvl2pPr>
            <a:lvl3pPr marL="1143000" indent="-228600" defTabSz="966788">
              <a:defRPr sz="2400" i="1">
                <a:solidFill>
                  <a:schemeClr val="tx1"/>
                </a:solidFill>
                <a:latin typeface="Comic Sans MS" pitchFamily="66" charset="0"/>
                <a:ea typeface="ＭＳ Ｐゴシック" pitchFamily="34" charset="-128"/>
              </a:defRPr>
            </a:lvl3pPr>
            <a:lvl4pPr marL="1600200" indent="-228600" defTabSz="966788">
              <a:defRPr sz="2400" i="1">
                <a:solidFill>
                  <a:schemeClr val="tx1"/>
                </a:solidFill>
                <a:latin typeface="Comic Sans MS" pitchFamily="66" charset="0"/>
                <a:ea typeface="ＭＳ Ｐゴシック" pitchFamily="34" charset="-128"/>
              </a:defRPr>
            </a:lvl4pPr>
            <a:lvl5pPr marL="2057400" indent="-228600" defTabSz="966788">
              <a:defRPr sz="2400" i="1">
                <a:solidFill>
                  <a:schemeClr val="tx1"/>
                </a:solidFill>
                <a:latin typeface="Comic Sans MS" pitchFamily="66" charset="0"/>
                <a:ea typeface="ＭＳ Ｐゴシック" pitchFamily="34" charset="-128"/>
              </a:defRPr>
            </a:lvl5pPr>
            <a:lvl6pPr marL="2514600" indent="-228600" defTabSz="966788" eaLnBrk="0" fontAlgn="base" hangingPunct="0">
              <a:spcBef>
                <a:spcPct val="0"/>
              </a:spcBef>
              <a:spcAft>
                <a:spcPct val="0"/>
              </a:spcAft>
              <a:defRPr sz="2400" i="1">
                <a:solidFill>
                  <a:schemeClr val="tx1"/>
                </a:solidFill>
                <a:latin typeface="Comic Sans MS" pitchFamily="66" charset="0"/>
                <a:ea typeface="ＭＳ Ｐゴシック" pitchFamily="34" charset="-128"/>
              </a:defRPr>
            </a:lvl6pPr>
            <a:lvl7pPr marL="2971800" indent="-228600" defTabSz="966788" eaLnBrk="0" fontAlgn="base" hangingPunct="0">
              <a:spcBef>
                <a:spcPct val="0"/>
              </a:spcBef>
              <a:spcAft>
                <a:spcPct val="0"/>
              </a:spcAft>
              <a:defRPr sz="2400" i="1">
                <a:solidFill>
                  <a:schemeClr val="tx1"/>
                </a:solidFill>
                <a:latin typeface="Comic Sans MS" pitchFamily="66" charset="0"/>
                <a:ea typeface="ＭＳ Ｐゴシック" pitchFamily="34" charset="-128"/>
              </a:defRPr>
            </a:lvl7pPr>
            <a:lvl8pPr marL="3429000" indent="-228600" defTabSz="966788" eaLnBrk="0" fontAlgn="base" hangingPunct="0">
              <a:spcBef>
                <a:spcPct val="0"/>
              </a:spcBef>
              <a:spcAft>
                <a:spcPct val="0"/>
              </a:spcAft>
              <a:defRPr sz="2400" i="1">
                <a:solidFill>
                  <a:schemeClr val="tx1"/>
                </a:solidFill>
                <a:latin typeface="Comic Sans MS" pitchFamily="66" charset="0"/>
                <a:ea typeface="ＭＳ Ｐゴシック" pitchFamily="34" charset="-128"/>
              </a:defRPr>
            </a:lvl8pPr>
            <a:lvl9pPr marL="3886200" indent="-228600" defTabSz="966788" eaLnBrk="0" fontAlgn="base" hangingPunct="0">
              <a:spcBef>
                <a:spcPct val="0"/>
              </a:spcBef>
              <a:spcAft>
                <a:spcPct val="0"/>
              </a:spcAft>
              <a:defRPr sz="2400" i="1">
                <a:solidFill>
                  <a:schemeClr val="tx1"/>
                </a:solidFill>
                <a:latin typeface="Comic Sans MS" pitchFamily="66" charset="0"/>
                <a:ea typeface="ＭＳ Ｐゴシック" pitchFamily="34" charset="-128"/>
              </a:defRPr>
            </a:lvl9pPr>
          </a:lstStyle>
          <a:p>
            <a:fld id="{776D23C4-B807-4EFD-8F5F-10ABCAAC69B3}" type="slidenum">
              <a:rPr lang="en-US" sz="1200" i="0">
                <a:latin typeface="Times New Roman" pitchFamily="18" charset="0"/>
              </a:rPr>
              <a:pPr/>
              <a:t>75</a:t>
            </a:fld>
            <a:endParaRPr lang="en-US" sz="1200" i="0">
              <a:latin typeface="Times New Roman" pitchFamily="18"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cs typeface="+mn-cs"/>
            </a:endParaRPr>
          </a:p>
        </p:txBody>
      </p:sp>
    </p:spTree>
    <p:extLst>
      <p:ext uri="{BB962C8B-B14F-4D97-AF65-F5344CB8AC3E}">
        <p14:creationId xmlns:p14="http://schemas.microsoft.com/office/powerpoint/2010/main" val="2134499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sz="2400" i="1">
                <a:solidFill>
                  <a:schemeClr val="tx1"/>
                </a:solidFill>
                <a:latin typeface="Comic Sans MS" pitchFamily="66" charset="0"/>
                <a:ea typeface="ＭＳ Ｐゴシック" pitchFamily="34" charset="-128"/>
              </a:defRPr>
            </a:lvl1pPr>
            <a:lvl2pPr marL="742950" indent="-285750" defTabSz="966788">
              <a:defRPr sz="2400" i="1">
                <a:solidFill>
                  <a:schemeClr val="tx1"/>
                </a:solidFill>
                <a:latin typeface="Comic Sans MS" pitchFamily="66" charset="0"/>
                <a:ea typeface="ＭＳ Ｐゴシック" pitchFamily="34" charset="-128"/>
              </a:defRPr>
            </a:lvl2pPr>
            <a:lvl3pPr marL="1143000" indent="-228600" defTabSz="966788">
              <a:defRPr sz="2400" i="1">
                <a:solidFill>
                  <a:schemeClr val="tx1"/>
                </a:solidFill>
                <a:latin typeface="Comic Sans MS" pitchFamily="66" charset="0"/>
                <a:ea typeface="ＭＳ Ｐゴシック" pitchFamily="34" charset="-128"/>
              </a:defRPr>
            </a:lvl3pPr>
            <a:lvl4pPr marL="1600200" indent="-228600" defTabSz="966788">
              <a:defRPr sz="2400" i="1">
                <a:solidFill>
                  <a:schemeClr val="tx1"/>
                </a:solidFill>
                <a:latin typeface="Comic Sans MS" pitchFamily="66" charset="0"/>
                <a:ea typeface="ＭＳ Ｐゴシック" pitchFamily="34" charset="-128"/>
              </a:defRPr>
            </a:lvl4pPr>
            <a:lvl5pPr marL="2057400" indent="-228600" defTabSz="966788">
              <a:defRPr sz="2400" i="1">
                <a:solidFill>
                  <a:schemeClr val="tx1"/>
                </a:solidFill>
                <a:latin typeface="Comic Sans MS" pitchFamily="66" charset="0"/>
                <a:ea typeface="ＭＳ Ｐゴシック" pitchFamily="34" charset="-128"/>
              </a:defRPr>
            </a:lvl5pPr>
            <a:lvl6pPr marL="2514600" indent="-228600" defTabSz="966788" eaLnBrk="0" fontAlgn="base" hangingPunct="0">
              <a:spcBef>
                <a:spcPct val="0"/>
              </a:spcBef>
              <a:spcAft>
                <a:spcPct val="0"/>
              </a:spcAft>
              <a:defRPr sz="2400" i="1">
                <a:solidFill>
                  <a:schemeClr val="tx1"/>
                </a:solidFill>
                <a:latin typeface="Comic Sans MS" pitchFamily="66" charset="0"/>
                <a:ea typeface="ＭＳ Ｐゴシック" pitchFamily="34" charset="-128"/>
              </a:defRPr>
            </a:lvl6pPr>
            <a:lvl7pPr marL="2971800" indent="-228600" defTabSz="966788" eaLnBrk="0" fontAlgn="base" hangingPunct="0">
              <a:spcBef>
                <a:spcPct val="0"/>
              </a:spcBef>
              <a:spcAft>
                <a:spcPct val="0"/>
              </a:spcAft>
              <a:defRPr sz="2400" i="1">
                <a:solidFill>
                  <a:schemeClr val="tx1"/>
                </a:solidFill>
                <a:latin typeface="Comic Sans MS" pitchFamily="66" charset="0"/>
                <a:ea typeface="ＭＳ Ｐゴシック" pitchFamily="34" charset="-128"/>
              </a:defRPr>
            </a:lvl7pPr>
            <a:lvl8pPr marL="3429000" indent="-228600" defTabSz="966788" eaLnBrk="0" fontAlgn="base" hangingPunct="0">
              <a:spcBef>
                <a:spcPct val="0"/>
              </a:spcBef>
              <a:spcAft>
                <a:spcPct val="0"/>
              </a:spcAft>
              <a:defRPr sz="2400" i="1">
                <a:solidFill>
                  <a:schemeClr val="tx1"/>
                </a:solidFill>
                <a:latin typeface="Comic Sans MS" pitchFamily="66" charset="0"/>
                <a:ea typeface="ＭＳ Ｐゴシック" pitchFamily="34" charset="-128"/>
              </a:defRPr>
            </a:lvl8pPr>
            <a:lvl9pPr marL="3886200" indent="-228600" defTabSz="966788" eaLnBrk="0" fontAlgn="base" hangingPunct="0">
              <a:spcBef>
                <a:spcPct val="0"/>
              </a:spcBef>
              <a:spcAft>
                <a:spcPct val="0"/>
              </a:spcAft>
              <a:defRPr sz="2400" i="1">
                <a:solidFill>
                  <a:schemeClr val="tx1"/>
                </a:solidFill>
                <a:latin typeface="Comic Sans MS" pitchFamily="66" charset="0"/>
                <a:ea typeface="ＭＳ Ｐゴシック" pitchFamily="34" charset="-128"/>
              </a:defRPr>
            </a:lvl9pPr>
          </a:lstStyle>
          <a:p>
            <a:fld id="{9D4A7D10-4CC6-4A26-80A2-77AFD3713BC6}" type="slidenum">
              <a:rPr lang="en-US" sz="1200" i="0">
                <a:latin typeface="Times New Roman" pitchFamily="18" charset="0"/>
              </a:rPr>
              <a:pPr/>
              <a:t>76</a:t>
            </a:fld>
            <a:endParaRPr lang="en-US" sz="1200" i="0">
              <a:latin typeface="Times New Roman" pitchFamily="18"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cs typeface="+mn-cs"/>
            </a:endParaRPr>
          </a:p>
        </p:txBody>
      </p:sp>
    </p:spTree>
    <p:extLst>
      <p:ext uri="{BB962C8B-B14F-4D97-AF65-F5344CB8AC3E}">
        <p14:creationId xmlns:p14="http://schemas.microsoft.com/office/powerpoint/2010/main" val="3163442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sz="2400" i="1">
                <a:solidFill>
                  <a:schemeClr val="tx1"/>
                </a:solidFill>
                <a:latin typeface="Comic Sans MS" pitchFamily="66" charset="0"/>
                <a:ea typeface="ＭＳ Ｐゴシック" pitchFamily="34" charset="-128"/>
              </a:defRPr>
            </a:lvl1pPr>
            <a:lvl2pPr marL="742950" indent="-285750" defTabSz="966788">
              <a:defRPr sz="2400" i="1">
                <a:solidFill>
                  <a:schemeClr val="tx1"/>
                </a:solidFill>
                <a:latin typeface="Comic Sans MS" pitchFamily="66" charset="0"/>
                <a:ea typeface="ＭＳ Ｐゴシック" pitchFamily="34" charset="-128"/>
              </a:defRPr>
            </a:lvl2pPr>
            <a:lvl3pPr marL="1143000" indent="-228600" defTabSz="966788">
              <a:defRPr sz="2400" i="1">
                <a:solidFill>
                  <a:schemeClr val="tx1"/>
                </a:solidFill>
                <a:latin typeface="Comic Sans MS" pitchFamily="66" charset="0"/>
                <a:ea typeface="ＭＳ Ｐゴシック" pitchFamily="34" charset="-128"/>
              </a:defRPr>
            </a:lvl3pPr>
            <a:lvl4pPr marL="1600200" indent="-228600" defTabSz="966788">
              <a:defRPr sz="2400" i="1">
                <a:solidFill>
                  <a:schemeClr val="tx1"/>
                </a:solidFill>
                <a:latin typeface="Comic Sans MS" pitchFamily="66" charset="0"/>
                <a:ea typeface="ＭＳ Ｐゴシック" pitchFamily="34" charset="-128"/>
              </a:defRPr>
            </a:lvl4pPr>
            <a:lvl5pPr marL="2057400" indent="-228600" defTabSz="966788">
              <a:defRPr sz="2400" i="1">
                <a:solidFill>
                  <a:schemeClr val="tx1"/>
                </a:solidFill>
                <a:latin typeface="Comic Sans MS" pitchFamily="66" charset="0"/>
                <a:ea typeface="ＭＳ Ｐゴシック" pitchFamily="34" charset="-128"/>
              </a:defRPr>
            </a:lvl5pPr>
            <a:lvl6pPr marL="2514600" indent="-228600" defTabSz="966788" eaLnBrk="0" fontAlgn="base" hangingPunct="0">
              <a:spcBef>
                <a:spcPct val="0"/>
              </a:spcBef>
              <a:spcAft>
                <a:spcPct val="0"/>
              </a:spcAft>
              <a:defRPr sz="2400" i="1">
                <a:solidFill>
                  <a:schemeClr val="tx1"/>
                </a:solidFill>
                <a:latin typeface="Comic Sans MS" pitchFamily="66" charset="0"/>
                <a:ea typeface="ＭＳ Ｐゴシック" pitchFamily="34" charset="-128"/>
              </a:defRPr>
            </a:lvl6pPr>
            <a:lvl7pPr marL="2971800" indent="-228600" defTabSz="966788" eaLnBrk="0" fontAlgn="base" hangingPunct="0">
              <a:spcBef>
                <a:spcPct val="0"/>
              </a:spcBef>
              <a:spcAft>
                <a:spcPct val="0"/>
              </a:spcAft>
              <a:defRPr sz="2400" i="1">
                <a:solidFill>
                  <a:schemeClr val="tx1"/>
                </a:solidFill>
                <a:latin typeface="Comic Sans MS" pitchFamily="66" charset="0"/>
                <a:ea typeface="ＭＳ Ｐゴシック" pitchFamily="34" charset="-128"/>
              </a:defRPr>
            </a:lvl7pPr>
            <a:lvl8pPr marL="3429000" indent="-228600" defTabSz="966788" eaLnBrk="0" fontAlgn="base" hangingPunct="0">
              <a:spcBef>
                <a:spcPct val="0"/>
              </a:spcBef>
              <a:spcAft>
                <a:spcPct val="0"/>
              </a:spcAft>
              <a:defRPr sz="2400" i="1">
                <a:solidFill>
                  <a:schemeClr val="tx1"/>
                </a:solidFill>
                <a:latin typeface="Comic Sans MS" pitchFamily="66" charset="0"/>
                <a:ea typeface="ＭＳ Ｐゴシック" pitchFamily="34" charset="-128"/>
              </a:defRPr>
            </a:lvl8pPr>
            <a:lvl9pPr marL="3886200" indent="-228600" defTabSz="966788" eaLnBrk="0" fontAlgn="base" hangingPunct="0">
              <a:spcBef>
                <a:spcPct val="0"/>
              </a:spcBef>
              <a:spcAft>
                <a:spcPct val="0"/>
              </a:spcAft>
              <a:defRPr sz="2400" i="1">
                <a:solidFill>
                  <a:schemeClr val="tx1"/>
                </a:solidFill>
                <a:latin typeface="Comic Sans MS" pitchFamily="66" charset="0"/>
                <a:ea typeface="ＭＳ Ｐゴシック" pitchFamily="34" charset="-128"/>
              </a:defRPr>
            </a:lvl9pPr>
          </a:lstStyle>
          <a:p>
            <a:fld id="{E987BF08-25F2-462E-A7B9-19917995C4E3}" type="slidenum">
              <a:rPr lang="en-US" sz="1200" i="0">
                <a:latin typeface="Times New Roman" pitchFamily="18" charset="0"/>
              </a:rPr>
              <a:pPr/>
              <a:t>77</a:t>
            </a:fld>
            <a:endParaRPr lang="en-US" sz="1200" i="0">
              <a:latin typeface="Times New Roman" pitchFamily="18"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cs typeface="+mn-cs"/>
            </a:endParaRPr>
          </a:p>
        </p:txBody>
      </p:sp>
    </p:spTree>
    <p:extLst>
      <p:ext uri="{BB962C8B-B14F-4D97-AF65-F5344CB8AC3E}">
        <p14:creationId xmlns:p14="http://schemas.microsoft.com/office/powerpoint/2010/main" val="2992856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000">
                <a:solidFill>
                  <a:schemeClr val="tx1"/>
                </a:solidFill>
                <a:latin typeface="Arial" pitchFamily="34" charset="0"/>
                <a:ea typeface="ＭＳ Ｐゴシック" pitchFamily="34" charset="-128"/>
              </a:defRPr>
            </a:lvl1pPr>
            <a:lvl2pPr marL="742950" indent="-285750" defTabSz="966788">
              <a:defRPr sz="2000">
                <a:solidFill>
                  <a:schemeClr val="tx1"/>
                </a:solidFill>
                <a:latin typeface="Arial" pitchFamily="34" charset="0"/>
                <a:ea typeface="ＭＳ Ｐゴシック" pitchFamily="34" charset="-128"/>
              </a:defRPr>
            </a:lvl2pPr>
            <a:lvl3pPr marL="1143000" indent="-228600" defTabSz="966788">
              <a:defRPr sz="2000">
                <a:solidFill>
                  <a:schemeClr val="tx1"/>
                </a:solidFill>
                <a:latin typeface="Arial" pitchFamily="34" charset="0"/>
                <a:ea typeface="ＭＳ Ｐゴシック" pitchFamily="34" charset="-128"/>
              </a:defRPr>
            </a:lvl3pPr>
            <a:lvl4pPr marL="1600200" indent="-228600" defTabSz="966788">
              <a:defRPr sz="2000">
                <a:solidFill>
                  <a:schemeClr val="tx1"/>
                </a:solidFill>
                <a:latin typeface="Arial" pitchFamily="34" charset="0"/>
                <a:ea typeface="ＭＳ Ｐゴシック" pitchFamily="34" charset="-128"/>
              </a:defRPr>
            </a:lvl4pPr>
            <a:lvl5pPr marL="2057400" indent="-228600" defTabSz="966788">
              <a:defRPr sz="2000">
                <a:solidFill>
                  <a:schemeClr val="tx1"/>
                </a:solidFill>
                <a:latin typeface="Arial" pitchFamily="34" charset="0"/>
                <a:ea typeface="ＭＳ Ｐゴシック" pitchFamily="34" charset="-128"/>
              </a:defRPr>
            </a:lvl5pPr>
            <a:lvl6pPr marL="2514600" indent="-228600" defTabSz="966788"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6pPr>
            <a:lvl7pPr marL="2971800" indent="-228600" defTabSz="966788"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7pPr>
            <a:lvl8pPr marL="3429000" indent="-228600" defTabSz="966788"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8pPr>
            <a:lvl9pPr marL="3886200" indent="-228600" defTabSz="966788"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9pPr>
          </a:lstStyle>
          <a:p>
            <a:fld id="{747B7288-325A-432F-9ADB-7D887E9083C8}" type="slidenum">
              <a:rPr lang="en-US" sz="1300">
                <a:latin typeface="Times New Roman" pitchFamily="18" charset="0"/>
              </a:rPr>
              <a:pPr/>
              <a:t>5</a:t>
            </a:fld>
            <a:endParaRPr lang="en-US" sz="1300">
              <a:latin typeface="Times New Roman" pitchFamily="18" charset="0"/>
            </a:endParaRPr>
          </a:p>
        </p:txBody>
      </p:sp>
    </p:spTree>
    <p:extLst>
      <p:ext uri="{BB962C8B-B14F-4D97-AF65-F5344CB8AC3E}">
        <p14:creationId xmlns:p14="http://schemas.microsoft.com/office/powerpoint/2010/main" val="2902358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000">
                <a:solidFill>
                  <a:schemeClr val="tx1"/>
                </a:solidFill>
                <a:latin typeface="Arial" pitchFamily="34" charset="0"/>
                <a:ea typeface="ＭＳ Ｐゴシック" pitchFamily="34" charset="-128"/>
              </a:defRPr>
            </a:lvl1pPr>
            <a:lvl2pPr marL="742950" indent="-285750" defTabSz="966788">
              <a:defRPr sz="2000">
                <a:solidFill>
                  <a:schemeClr val="tx1"/>
                </a:solidFill>
                <a:latin typeface="Arial" pitchFamily="34" charset="0"/>
                <a:ea typeface="ＭＳ Ｐゴシック" pitchFamily="34" charset="-128"/>
              </a:defRPr>
            </a:lvl2pPr>
            <a:lvl3pPr marL="1143000" indent="-228600" defTabSz="966788">
              <a:defRPr sz="2000">
                <a:solidFill>
                  <a:schemeClr val="tx1"/>
                </a:solidFill>
                <a:latin typeface="Arial" pitchFamily="34" charset="0"/>
                <a:ea typeface="ＭＳ Ｐゴシック" pitchFamily="34" charset="-128"/>
              </a:defRPr>
            </a:lvl3pPr>
            <a:lvl4pPr marL="1600200" indent="-228600" defTabSz="966788">
              <a:defRPr sz="2000">
                <a:solidFill>
                  <a:schemeClr val="tx1"/>
                </a:solidFill>
                <a:latin typeface="Arial" pitchFamily="34" charset="0"/>
                <a:ea typeface="ＭＳ Ｐゴシック" pitchFamily="34" charset="-128"/>
              </a:defRPr>
            </a:lvl4pPr>
            <a:lvl5pPr marL="2057400" indent="-228600" defTabSz="966788">
              <a:defRPr sz="2000">
                <a:solidFill>
                  <a:schemeClr val="tx1"/>
                </a:solidFill>
                <a:latin typeface="Arial" pitchFamily="34" charset="0"/>
                <a:ea typeface="ＭＳ Ｐゴシック" pitchFamily="34" charset="-128"/>
              </a:defRPr>
            </a:lvl5pPr>
            <a:lvl6pPr marL="2514600" indent="-228600" defTabSz="966788"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6pPr>
            <a:lvl7pPr marL="2971800" indent="-228600" defTabSz="966788"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7pPr>
            <a:lvl8pPr marL="3429000" indent="-228600" defTabSz="966788"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8pPr>
            <a:lvl9pPr marL="3886200" indent="-228600" defTabSz="966788"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9pPr>
          </a:lstStyle>
          <a:p>
            <a:fld id="{C34FAA60-31CB-49AC-A330-B9851D483293}" type="slidenum">
              <a:rPr lang="en-US" sz="1300">
                <a:latin typeface="Times New Roman" pitchFamily="18" charset="0"/>
              </a:rPr>
              <a:pPr/>
              <a:t>6</a:t>
            </a:fld>
            <a:endParaRPr lang="en-US" sz="1300">
              <a:latin typeface="Times New Roman" pitchFamily="18" charset="0"/>
            </a:endParaRPr>
          </a:p>
        </p:txBody>
      </p:sp>
    </p:spTree>
    <p:extLst>
      <p:ext uri="{BB962C8B-B14F-4D97-AF65-F5344CB8AC3E}">
        <p14:creationId xmlns:p14="http://schemas.microsoft.com/office/powerpoint/2010/main" val="473390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000">
                <a:solidFill>
                  <a:schemeClr val="tx1"/>
                </a:solidFill>
                <a:latin typeface="Arial" pitchFamily="34" charset="0"/>
                <a:ea typeface="ＭＳ Ｐゴシック" pitchFamily="34" charset="-128"/>
              </a:defRPr>
            </a:lvl1pPr>
            <a:lvl2pPr marL="742950" indent="-285750" defTabSz="966788">
              <a:defRPr sz="2000">
                <a:solidFill>
                  <a:schemeClr val="tx1"/>
                </a:solidFill>
                <a:latin typeface="Arial" pitchFamily="34" charset="0"/>
                <a:ea typeface="ＭＳ Ｐゴシック" pitchFamily="34" charset="-128"/>
              </a:defRPr>
            </a:lvl2pPr>
            <a:lvl3pPr marL="1143000" indent="-228600" defTabSz="966788">
              <a:defRPr sz="2000">
                <a:solidFill>
                  <a:schemeClr val="tx1"/>
                </a:solidFill>
                <a:latin typeface="Arial" pitchFamily="34" charset="0"/>
                <a:ea typeface="ＭＳ Ｐゴシック" pitchFamily="34" charset="-128"/>
              </a:defRPr>
            </a:lvl3pPr>
            <a:lvl4pPr marL="1600200" indent="-228600" defTabSz="966788">
              <a:defRPr sz="2000">
                <a:solidFill>
                  <a:schemeClr val="tx1"/>
                </a:solidFill>
                <a:latin typeface="Arial" pitchFamily="34" charset="0"/>
                <a:ea typeface="ＭＳ Ｐゴシック" pitchFamily="34" charset="-128"/>
              </a:defRPr>
            </a:lvl4pPr>
            <a:lvl5pPr marL="2057400" indent="-228600" defTabSz="966788">
              <a:defRPr sz="2000">
                <a:solidFill>
                  <a:schemeClr val="tx1"/>
                </a:solidFill>
                <a:latin typeface="Arial" pitchFamily="34" charset="0"/>
                <a:ea typeface="ＭＳ Ｐゴシック" pitchFamily="34" charset="-128"/>
              </a:defRPr>
            </a:lvl5pPr>
            <a:lvl6pPr marL="2514600" indent="-228600" defTabSz="966788"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6pPr>
            <a:lvl7pPr marL="2971800" indent="-228600" defTabSz="966788"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7pPr>
            <a:lvl8pPr marL="3429000" indent="-228600" defTabSz="966788"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8pPr>
            <a:lvl9pPr marL="3886200" indent="-228600" defTabSz="966788"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9pPr>
          </a:lstStyle>
          <a:p>
            <a:fld id="{F9B45D5C-AED5-4111-A132-611D18A995DE}" type="slidenum">
              <a:rPr lang="en-US" sz="1300">
                <a:latin typeface="Times New Roman" pitchFamily="18" charset="0"/>
              </a:rPr>
              <a:pPr/>
              <a:t>7</a:t>
            </a:fld>
            <a:endParaRPr lang="en-US" sz="1300">
              <a:latin typeface="Times New Roman" pitchFamily="18" charset="0"/>
            </a:endParaRPr>
          </a:p>
        </p:txBody>
      </p:sp>
    </p:spTree>
    <p:extLst>
      <p:ext uri="{BB962C8B-B14F-4D97-AF65-F5344CB8AC3E}">
        <p14:creationId xmlns:p14="http://schemas.microsoft.com/office/powerpoint/2010/main" val="2900406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000">
                <a:solidFill>
                  <a:schemeClr val="tx1"/>
                </a:solidFill>
                <a:latin typeface="Arial" pitchFamily="34" charset="0"/>
                <a:ea typeface="ＭＳ Ｐゴシック" pitchFamily="34" charset="-128"/>
              </a:defRPr>
            </a:lvl1pPr>
            <a:lvl2pPr marL="742950" indent="-285750" defTabSz="966788">
              <a:defRPr sz="2000">
                <a:solidFill>
                  <a:schemeClr val="tx1"/>
                </a:solidFill>
                <a:latin typeface="Arial" pitchFamily="34" charset="0"/>
                <a:ea typeface="ＭＳ Ｐゴシック" pitchFamily="34" charset="-128"/>
              </a:defRPr>
            </a:lvl2pPr>
            <a:lvl3pPr marL="1143000" indent="-228600" defTabSz="966788">
              <a:defRPr sz="2000">
                <a:solidFill>
                  <a:schemeClr val="tx1"/>
                </a:solidFill>
                <a:latin typeface="Arial" pitchFamily="34" charset="0"/>
                <a:ea typeface="ＭＳ Ｐゴシック" pitchFamily="34" charset="-128"/>
              </a:defRPr>
            </a:lvl3pPr>
            <a:lvl4pPr marL="1600200" indent="-228600" defTabSz="966788">
              <a:defRPr sz="2000">
                <a:solidFill>
                  <a:schemeClr val="tx1"/>
                </a:solidFill>
                <a:latin typeface="Arial" pitchFamily="34" charset="0"/>
                <a:ea typeface="ＭＳ Ｐゴシック" pitchFamily="34" charset="-128"/>
              </a:defRPr>
            </a:lvl4pPr>
            <a:lvl5pPr marL="2057400" indent="-228600" defTabSz="966788">
              <a:defRPr sz="2000">
                <a:solidFill>
                  <a:schemeClr val="tx1"/>
                </a:solidFill>
                <a:latin typeface="Arial" pitchFamily="34" charset="0"/>
                <a:ea typeface="ＭＳ Ｐゴシック" pitchFamily="34" charset="-128"/>
              </a:defRPr>
            </a:lvl5pPr>
            <a:lvl6pPr marL="2514600" indent="-228600" defTabSz="966788"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6pPr>
            <a:lvl7pPr marL="2971800" indent="-228600" defTabSz="966788"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7pPr>
            <a:lvl8pPr marL="3429000" indent="-228600" defTabSz="966788"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8pPr>
            <a:lvl9pPr marL="3886200" indent="-228600" defTabSz="966788"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9pPr>
          </a:lstStyle>
          <a:p>
            <a:fld id="{AF85CD60-7CD8-4601-8371-A25E8F820A07}" type="slidenum">
              <a:rPr lang="en-US" sz="1300">
                <a:latin typeface="Times New Roman" pitchFamily="18" charset="0"/>
              </a:rPr>
              <a:pPr/>
              <a:t>8</a:t>
            </a:fld>
            <a:endParaRPr lang="en-US" sz="1300">
              <a:latin typeface="Times New Roman" pitchFamily="18" charset="0"/>
            </a:endParaRPr>
          </a:p>
        </p:txBody>
      </p:sp>
    </p:spTree>
    <p:extLst>
      <p:ext uri="{BB962C8B-B14F-4D97-AF65-F5344CB8AC3E}">
        <p14:creationId xmlns:p14="http://schemas.microsoft.com/office/powerpoint/2010/main" val="1119749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000">
                <a:solidFill>
                  <a:schemeClr val="tx1"/>
                </a:solidFill>
                <a:latin typeface="Arial" pitchFamily="34" charset="0"/>
                <a:ea typeface="ＭＳ Ｐゴシック" pitchFamily="34" charset="-128"/>
              </a:defRPr>
            </a:lvl1pPr>
            <a:lvl2pPr marL="742950" indent="-285750" defTabSz="966788">
              <a:defRPr sz="2000">
                <a:solidFill>
                  <a:schemeClr val="tx1"/>
                </a:solidFill>
                <a:latin typeface="Arial" pitchFamily="34" charset="0"/>
                <a:ea typeface="ＭＳ Ｐゴシック" pitchFamily="34" charset="-128"/>
              </a:defRPr>
            </a:lvl2pPr>
            <a:lvl3pPr marL="1143000" indent="-228600" defTabSz="966788">
              <a:defRPr sz="2000">
                <a:solidFill>
                  <a:schemeClr val="tx1"/>
                </a:solidFill>
                <a:latin typeface="Arial" pitchFamily="34" charset="0"/>
                <a:ea typeface="ＭＳ Ｐゴシック" pitchFamily="34" charset="-128"/>
              </a:defRPr>
            </a:lvl3pPr>
            <a:lvl4pPr marL="1600200" indent="-228600" defTabSz="966788">
              <a:defRPr sz="2000">
                <a:solidFill>
                  <a:schemeClr val="tx1"/>
                </a:solidFill>
                <a:latin typeface="Arial" pitchFamily="34" charset="0"/>
                <a:ea typeface="ＭＳ Ｐゴシック" pitchFamily="34" charset="-128"/>
              </a:defRPr>
            </a:lvl4pPr>
            <a:lvl5pPr marL="2057400" indent="-228600" defTabSz="966788">
              <a:defRPr sz="2000">
                <a:solidFill>
                  <a:schemeClr val="tx1"/>
                </a:solidFill>
                <a:latin typeface="Arial" pitchFamily="34" charset="0"/>
                <a:ea typeface="ＭＳ Ｐゴシック" pitchFamily="34" charset="-128"/>
              </a:defRPr>
            </a:lvl5pPr>
            <a:lvl6pPr marL="2514600" indent="-228600" defTabSz="966788"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6pPr>
            <a:lvl7pPr marL="2971800" indent="-228600" defTabSz="966788"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7pPr>
            <a:lvl8pPr marL="3429000" indent="-228600" defTabSz="966788"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8pPr>
            <a:lvl9pPr marL="3886200" indent="-228600" defTabSz="966788"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9pPr>
          </a:lstStyle>
          <a:p>
            <a:fld id="{0EAC302A-7005-4B0F-A863-3043A8332D01}" type="slidenum">
              <a:rPr lang="en-US" sz="1300">
                <a:latin typeface="Times New Roman" pitchFamily="18" charset="0"/>
              </a:rPr>
              <a:pPr/>
              <a:t>9</a:t>
            </a:fld>
            <a:endParaRPr lang="en-US" sz="1300">
              <a:latin typeface="Times New Roman" pitchFamily="18" charset="0"/>
            </a:endParaRPr>
          </a:p>
        </p:txBody>
      </p:sp>
    </p:spTree>
    <p:extLst>
      <p:ext uri="{BB962C8B-B14F-4D97-AF65-F5344CB8AC3E}">
        <p14:creationId xmlns:p14="http://schemas.microsoft.com/office/powerpoint/2010/main" val="3571115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
        <p:nvSpPr>
          <p:cNvPr id="159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000">
                <a:solidFill>
                  <a:schemeClr val="tx1"/>
                </a:solidFill>
                <a:latin typeface="Arial" pitchFamily="34" charset="0"/>
                <a:ea typeface="ＭＳ Ｐゴシック" pitchFamily="34" charset="-128"/>
              </a:defRPr>
            </a:lvl1pPr>
            <a:lvl2pPr marL="742950" indent="-285750" defTabSz="966788">
              <a:defRPr sz="2000">
                <a:solidFill>
                  <a:schemeClr val="tx1"/>
                </a:solidFill>
                <a:latin typeface="Arial" pitchFamily="34" charset="0"/>
                <a:ea typeface="ＭＳ Ｐゴシック" pitchFamily="34" charset="-128"/>
              </a:defRPr>
            </a:lvl2pPr>
            <a:lvl3pPr marL="1143000" indent="-228600" defTabSz="966788">
              <a:defRPr sz="2000">
                <a:solidFill>
                  <a:schemeClr val="tx1"/>
                </a:solidFill>
                <a:latin typeface="Arial" pitchFamily="34" charset="0"/>
                <a:ea typeface="ＭＳ Ｐゴシック" pitchFamily="34" charset="-128"/>
              </a:defRPr>
            </a:lvl3pPr>
            <a:lvl4pPr marL="1600200" indent="-228600" defTabSz="966788">
              <a:defRPr sz="2000">
                <a:solidFill>
                  <a:schemeClr val="tx1"/>
                </a:solidFill>
                <a:latin typeface="Arial" pitchFamily="34" charset="0"/>
                <a:ea typeface="ＭＳ Ｐゴシック" pitchFamily="34" charset="-128"/>
              </a:defRPr>
            </a:lvl4pPr>
            <a:lvl5pPr marL="2057400" indent="-228600" defTabSz="966788">
              <a:defRPr sz="2000">
                <a:solidFill>
                  <a:schemeClr val="tx1"/>
                </a:solidFill>
                <a:latin typeface="Arial" pitchFamily="34" charset="0"/>
                <a:ea typeface="ＭＳ Ｐゴシック" pitchFamily="34" charset="-128"/>
              </a:defRPr>
            </a:lvl5pPr>
            <a:lvl6pPr marL="2514600" indent="-228600" defTabSz="966788"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6pPr>
            <a:lvl7pPr marL="2971800" indent="-228600" defTabSz="966788"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7pPr>
            <a:lvl8pPr marL="3429000" indent="-228600" defTabSz="966788"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8pPr>
            <a:lvl9pPr marL="3886200" indent="-228600" defTabSz="966788"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9pPr>
          </a:lstStyle>
          <a:p>
            <a:fld id="{5876CCE3-E036-4F36-AA9A-481BB0A6D981}" type="slidenum">
              <a:rPr lang="en-US" sz="1300">
                <a:latin typeface="Times New Roman" pitchFamily="18" charset="0"/>
              </a:rPr>
              <a:pPr/>
              <a:t>10</a:t>
            </a:fld>
            <a:endParaRPr lang="en-US" sz="1300">
              <a:latin typeface="Times New Roman" pitchFamily="18" charset="0"/>
            </a:endParaRPr>
          </a:p>
        </p:txBody>
      </p:sp>
    </p:spTree>
    <p:extLst>
      <p:ext uri="{BB962C8B-B14F-4D97-AF65-F5344CB8AC3E}">
        <p14:creationId xmlns:p14="http://schemas.microsoft.com/office/powerpoint/2010/main" val="2422003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33450">
              <a:defRPr sz="1600">
                <a:solidFill>
                  <a:schemeClr val="tx1"/>
                </a:solidFill>
                <a:latin typeface="Tahoma" pitchFamily="34" charset="0"/>
                <a:ea typeface="ＭＳ Ｐゴシック" pitchFamily="34" charset="-128"/>
              </a:defRPr>
            </a:lvl1pPr>
            <a:lvl2pPr marL="742950" indent="-285750" defTabSz="933450">
              <a:defRPr sz="1600">
                <a:solidFill>
                  <a:schemeClr val="tx1"/>
                </a:solidFill>
                <a:latin typeface="Tahoma" pitchFamily="34" charset="0"/>
                <a:ea typeface="ＭＳ Ｐゴシック" pitchFamily="34" charset="-128"/>
              </a:defRPr>
            </a:lvl2pPr>
            <a:lvl3pPr marL="1143000" indent="-228600" defTabSz="933450">
              <a:defRPr sz="1600">
                <a:solidFill>
                  <a:schemeClr val="tx1"/>
                </a:solidFill>
                <a:latin typeface="Tahoma" pitchFamily="34" charset="0"/>
                <a:ea typeface="ＭＳ Ｐゴシック" pitchFamily="34" charset="-128"/>
              </a:defRPr>
            </a:lvl3pPr>
            <a:lvl4pPr marL="1600200" indent="-228600" defTabSz="933450">
              <a:defRPr sz="1600">
                <a:solidFill>
                  <a:schemeClr val="tx1"/>
                </a:solidFill>
                <a:latin typeface="Tahoma" pitchFamily="34" charset="0"/>
                <a:ea typeface="ＭＳ Ｐゴシック" pitchFamily="34" charset="-128"/>
              </a:defRPr>
            </a:lvl4pPr>
            <a:lvl5pPr marL="2057400" indent="-228600" defTabSz="933450">
              <a:defRPr sz="1600">
                <a:solidFill>
                  <a:schemeClr val="tx1"/>
                </a:solidFill>
                <a:latin typeface="Tahoma" pitchFamily="34" charset="0"/>
                <a:ea typeface="ＭＳ Ｐゴシック" pitchFamily="34" charset="-128"/>
              </a:defRPr>
            </a:lvl5pPr>
            <a:lvl6pPr marL="2514600" indent="-228600" algn="ctr" defTabSz="933450" eaLnBrk="0" fontAlgn="base" hangingPunct="0">
              <a:spcBef>
                <a:spcPct val="0"/>
              </a:spcBef>
              <a:spcAft>
                <a:spcPct val="0"/>
              </a:spcAft>
              <a:defRPr sz="1600">
                <a:solidFill>
                  <a:schemeClr val="tx1"/>
                </a:solidFill>
                <a:latin typeface="Tahoma" pitchFamily="34" charset="0"/>
                <a:ea typeface="ＭＳ Ｐゴシック" pitchFamily="34" charset="-128"/>
              </a:defRPr>
            </a:lvl6pPr>
            <a:lvl7pPr marL="2971800" indent="-228600" algn="ctr" defTabSz="933450" eaLnBrk="0" fontAlgn="base" hangingPunct="0">
              <a:spcBef>
                <a:spcPct val="0"/>
              </a:spcBef>
              <a:spcAft>
                <a:spcPct val="0"/>
              </a:spcAft>
              <a:defRPr sz="1600">
                <a:solidFill>
                  <a:schemeClr val="tx1"/>
                </a:solidFill>
                <a:latin typeface="Tahoma" pitchFamily="34" charset="0"/>
                <a:ea typeface="ＭＳ Ｐゴシック" pitchFamily="34" charset="-128"/>
              </a:defRPr>
            </a:lvl7pPr>
            <a:lvl8pPr marL="3429000" indent="-228600" algn="ctr" defTabSz="933450" eaLnBrk="0" fontAlgn="base" hangingPunct="0">
              <a:spcBef>
                <a:spcPct val="0"/>
              </a:spcBef>
              <a:spcAft>
                <a:spcPct val="0"/>
              </a:spcAft>
              <a:defRPr sz="1600">
                <a:solidFill>
                  <a:schemeClr val="tx1"/>
                </a:solidFill>
                <a:latin typeface="Tahoma" pitchFamily="34" charset="0"/>
                <a:ea typeface="ＭＳ Ｐゴシック" pitchFamily="34" charset="-128"/>
              </a:defRPr>
            </a:lvl8pPr>
            <a:lvl9pPr marL="3886200" indent="-228600" algn="ctr" defTabSz="933450" eaLnBrk="0" fontAlgn="base" hangingPunct="0">
              <a:spcBef>
                <a:spcPct val="0"/>
              </a:spcBef>
              <a:spcAft>
                <a:spcPct val="0"/>
              </a:spcAft>
              <a:defRPr sz="1600">
                <a:solidFill>
                  <a:schemeClr val="tx1"/>
                </a:solidFill>
                <a:latin typeface="Tahoma" pitchFamily="34" charset="0"/>
                <a:ea typeface="ＭＳ Ｐゴシック" pitchFamily="34" charset="-128"/>
              </a:defRPr>
            </a:lvl9pPr>
          </a:lstStyle>
          <a:p>
            <a:fld id="{4284F0DF-593E-4635-97A0-06039336D3FB}" type="slidenum">
              <a:rPr lang="en-US" sz="1200">
                <a:latin typeface="Times New Roman" pitchFamily="18" charset="0"/>
              </a:rPr>
              <a:pPr/>
              <a:t>19</a:t>
            </a:fld>
            <a:endParaRPr lang="en-US" sz="1200">
              <a:latin typeface="Times New Roman" pitchFamily="18"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cs typeface="+mn-cs"/>
            </a:endParaRPr>
          </a:p>
        </p:txBody>
      </p:sp>
    </p:spTree>
    <p:extLst>
      <p:ext uri="{BB962C8B-B14F-4D97-AF65-F5344CB8AC3E}">
        <p14:creationId xmlns:p14="http://schemas.microsoft.com/office/powerpoint/2010/main" val="657447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33450">
              <a:defRPr sz="1600">
                <a:solidFill>
                  <a:schemeClr val="tx1"/>
                </a:solidFill>
                <a:latin typeface="Tahoma" pitchFamily="34" charset="0"/>
                <a:ea typeface="ＭＳ Ｐゴシック" pitchFamily="34" charset="-128"/>
              </a:defRPr>
            </a:lvl1pPr>
            <a:lvl2pPr marL="742950" indent="-285750" defTabSz="933450">
              <a:defRPr sz="1600">
                <a:solidFill>
                  <a:schemeClr val="tx1"/>
                </a:solidFill>
                <a:latin typeface="Tahoma" pitchFamily="34" charset="0"/>
                <a:ea typeface="ＭＳ Ｐゴシック" pitchFamily="34" charset="-128"/>
              </a:defRPr>
            </a:lvl2pPr>
            <a:lvl3pPr marL="1143000" indent="-228600" defTabSz="933450">
              <a:defRPr sz="1600">
                <a:solidFill>
                  <a:schemeClr val="tx1"/>
                </a:solidFill>
                <a:latin typeface="Tahoma" pitchFamily="34" charset="0"/>
                <a:ea typeface="ＭＳ Ｐゴシック" pitchFamily="34" charset="-128"/>
              </a:defRPr>
            </a:lvl3pPr>
            <a:lvl4pPr marL="1600200" indent="-228600" defTabSz="933450">
              <a:defRPr sz="1600">
                <a:solidFill>
                  <a:schemeClr val="tx1"/>
                </a:solidFill>
                <a:latin typeface="Tahoma" pitchFamily="34" charset="0"/>
                <a:ea typeface="ＭＳ Ｐゴシック" pitchFamily="34" charset="-128"/>
              </a:defRPr>
            </a:lvl4pPr>
            <a:lvl5pPr marL="2057400" indent="-228600" defTabSz="933450">
              <a:defRPr sz="1600">
                <a:solidFill>
                  <a:schemeClr val="tx1"/>
                </a:solidFill>
                <a:latin typeface="Tahoma" pitchFamily="34" charset="0"/>
                <a:ea typeface="ＭＳ Ｐゴシック" pitchFamily="34" charset="-128"/>
              </a:defRPr>
            </a:lvl5pPr>
            <a:lvl6pPr marL="2514600" indent="-228600" algn="ctr" defTabSz="933450" eaLnBrk="0" fontAlgn="base" hangingPunct="0">
              <a:spcBef>
                <a:spcPct val="0"/>
              </a:spcBef>
              <a:spcAft>
                <a:spcPct val="0"/>
              </a:spcAft>
              <a:defRPr sz="1600">
                <a:solidFill>
                  <a:schemeClr val="tx1"/>
                </a:solidFill>
                <a:latin typeface="Tahoma" pitchFamily="34" charset="0"/>
                <a:ea typeface="ＭＳ Ｐゴシック" pitchFamily="34" charset="-128"/>
              </a:defRPr>
            </a:lvl6pPr>
            <a:lvl7pPr marL="2971800" indent="-228600" algn="ctr" defTabSz="933450" eaLnBrk="0" fontAlgn="base" hangingPunct="0">
              <a:spcBef>
                <a:spcPct val="0"/>
              </a:spcBef>
              <a:spcAft>
                <a:spcPct val="0"/>
              </a:spcAft>
              <a:defRPr sz="1600">
                <a:solidFill>
                  <a:schemeClr val="tx1"/>
                </a:solidFill>
                <a:latin typeface="Tahoma" pitchFamily="34" charset="0"/>
                <a:ea typeface="ＭＳ Ｐゴシック" pitchFamily="34" charset="-128"/>
              </a:defRPr>
            </a:lvl7pPr>
            <a:lvl8pPr marL="3429000" indent="-228600" algn="ctr" defTabSz="933450" eaLnBrk="0" fontAlgn="base" hangingPunct="0">
              <a:spcBef>
                <a:spcPct val="0"/>
              </a:spcBef>
              <a:spcAft>
                <a:spcPct val="0"/>
              </a:spcAft>
              <a:defRPr sz="1600">
                <a:solidFill>
                  <a:schemeClr val="tx1"/>
                </a:solidFill>
                <a:latin typeface="Tahoma" pitchFamily="34" charset="0"/>
                <a:ea typeface="ＭＳ Ｐゴシック" pitchFamily="34" charset="-128"/>
              </a:defRPr>
            </a:lvl8pPr>
            <a:lvl9pPr marL="3886200" indent="-228600" algn="ctr" defTabSz="933450" eaLnBrk="0" fontAlgn="base" hangingPunct="0">
              <a:spcBef>
                <a:spcPct val="0"/>
              </a:spcBef>
              <a:spcAft>
                <a:spcPct val="0"/>
              </a:spcAft>
              <a:defRPr sz="1600">
                <a:solidFill>
                  <a:schemeClr val="tx1"/>
                </a:solidFill>
                <a:latin typeface="Tahoma" pitchFamily="34" charset="0"/>
                <a:ea typeface="ＭＳ Ｐゴシック" pitchFamily="34" charset="-128"/>
              </a:defRPr>
            </a:lvl9pPr>
          </a:lstStyle>
          <a:p>
            <a:fld id="{E2192E09-1168-432E-9736-AEBAE66DAE8F}" type="slidenum">
              <a:rPr lang="en-US" sz="1200">
                <a:latin typeface="Times New Roman" pitchFamily="18" charset="0"/>
              </a:rPr>
              <a:pPr/>
              <a:t>20</a:t>
            </a:fld>
            <a:endParaRPr lang="en-US" sz="1200">
              <a:latin typeface="Times New Roman" pitchFamily="18"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cs typeface="+mn-cs"/>
            </a:endParaRPr>
          </a:p>
        </p:txBody>
      </p:sp>
    </p:spTree>
    <p:extLst>
      <p:ext uri="{BB962C8B-B14F-4D97-AF65-F5344CB8AC3E}">
        <p14:creationId xmlns:p14="http://schemas.microsoft.com/office/powerpoint/2010/main" val="614489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AD58F290-4B9F-43C0-9BAB-945AA08EB847}" type="datetime1">
              <a:rPr lang="en-US" smtClean="0"/>
              <a:t>10/3/2018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746BD5A-0713-4B2F-9B28-C657312792FF}" type="slidenum">
              <a:rPr lang="ar-SA" altLang="en-US" smtClean="0"/>
              <a:pPr>
                <a:defRPr/>
              </a:pPr>
              <a:t>‹#›</a:t>
            </a:fld>
            <a:endParaRPr lang="en-US" altLang="en-US"/>
          </a:p>
        </p:txBody>
      </p:sp>
    </p:spTree>
    <p:extLst>
      <p:ext uri="{BB962C8B-B14F-4D97-AF65-F5344CB8AC3E}">
        <p14:creationId xmlns:p14="http://schemas.microsoft.com/office/powerpoint/2010/main" val="403495599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6E23B63A-8FCB-48A1-9935-3A90FFB021F7}" type="datetime1">
              <a:rPr lang="en-US" smtClean="0"/>
              <a:t>10/3/2018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A611930-971E-46C1-A777-F81BFF2BACD1}" type="slidenum">
              <a:rPr lang="ar-SA" altLang="en-US" smtClean="0"/>
              <a:pPr>
                <a:defRPr/>
              </a:pPr>
              <a:t>‹#›</a:t>
            </a:fld>
            <a:endParaRPr lang="en-US" altLang="en-US"/>
          </a:p>
        </p:txBody>
      </p:sp>
    </p:spTree>
    <p:extLst>
      <p:ext uri="{BB962C8B-B14F-4D97-AF65-F5344CB8AC3E}">
        <p14:creationId xmlns:p14="http://schemas.microsoft.com/office/powerpoint/2010/main" val="2235346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A1F1ACA2-DBD2-48DF-AFAB-B9A2FFFBB7A8}" type="datetime1">
              <a:rPr lang="en-US" smtClean="0"/>
              <a:t>10/3/2018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B7776BC-D709-4FFF-A740-B76B441DA0AF}" type="slidenum">
              <a:rPr lang="ar-SA" altLang="en-US" smtClean="0"/>
              <a:pPr>
                <a:defRPr/>
              </a:pPr>
              <a:t>‹#›</a:t>
            </a:fld>
            <a:endParaRPr lang="en-US" altLang="en-US"/>
          </a:p>
        </p:txBody>
      </p:sp>
    </p:spTree>
    <p:extLst>
      <p:ext uri="{BB962C8B-B14F-4D97-AF65-F5344CB8AC3E}">
        <p14:creationId xmlns:p14="http://schemas.microsoft.com/office/powerpoint/2010/main" val="1904985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4958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noChangeArrowheads="1"/>
          </p:cNvSpPr>
          <p:nvPr>
            <p:ph type="dt" sz="half" idx="10"/>
          </p:nvPr>
        </p:nvSpPr>
        <p:spPr>
          <a:xfrm>
            <a:off x="457200" y="6356350"/>
            <a:ext cx="2133600" cy="365125"/>
          </a:xfrm>
          <a:prstGeom prst="rect">
            <a:avLst/>
          </a:prstGeom>
        </p:spPr>
        <p:txBody>
          <a:bodyPr/>
          <a:lstStyle>
            <a:lvl1pPr>
              <a:defRPr smtClean="0"/>
            </a:lvl1pPr>
          </a:lstStyle>
          <a:p>
            <a:pPr>
              <a:defRPr/>
            </a:pPr>
            <a:fld id="{14EB4E62-5792-4664-8156-36B1B6C759CA}" type="datetime1">
              <a:rPr lang="en-US" smtClean="0"/>
              <a:t>10/3/2018</a:t>
            </a:fld>
            <a:endParaRPr lang="en-US"/>
          </a:p>
        </p:txBody>
      </p:sp>
      <p:sp>
        <p:nvSpPr>
          <p:cNvPr id="8" name="Rectangle 8"/>
          <p:cNvSpPr>
            <a:spLocks noGrp="1" noChangeArrowheads="1"/>
          </p:cNvSpPr>
          <p:nvPr>
            <p:ph type="sldNum" sz="quarter" idx="12"/>
          </p:nvPr>
        </p:nvSpPr>
        <p:spPr>
          <a:xfrm>
            <a:off x="8388424" y="6453336"/>
            <a:ext cx="662268" cy="365125"/>
          </a:xfrm>
        </p:spPr>
        <p:txBody>
          <a:bodyPr/>
          <a:lstStyle>
            <a:lvl1pPr>
              <a:defRPr smtClean="0"/>
            </a:lvl1pPr>
          </a:lstStyle>
          <a:p>
            <a:pPr>
              <a:defRPr/>
            </a:pPr>
            <a:fld id="{383D1DA5-57B7-4B16-BA41-F3703B6D532E}" type="slidenum">
              <a:rPr lang="en-US" smtClean="0"/>
              <a:pPr>
                <a:defRPr/>
              </a:pPr>
              <a:t>‹#›</a:t>
            </a:fld>
            <a:endParaRPr lang="en-US" dirty="0"/>
          </a:p>
        </p:txBody>
      </p:sp>
      <p:sp>
        <p:nvSpPr>
          <p:cNvPr id="9" name="Footer Placeholder 18"/>
          <p:cNvSpPr>
            <a:spLocks noGrp="1"/>
          </p:cNvSpPr>
          <p:nvPr>
            <p:ph type="ftr" sz="quarter" idx="11"/>
          </p:nvPr>
        </p:nvSpPr>
        <p:spPr>
          <a:xfrm>
            <a:off x="2667000" y="6356350"/>
            <a:ext cx="3352800" cy="365125"/>
          </a:xfrm>
          <a:prstGeom prst="rect">
            <a:avLst/>
          </a:prstGeom>
        </p:spPr>
        <p:txBody>
          <a:bodyPr/>
          <a:lstStyle/>
          <a:p>
            <a:endParaRPr lang="en-US" dirty="0">
              <a:solidFill>
                <a:srgbClr val="04617B">
                  <a:shade val="90000"/>
                </a:srgbClr>
              </a:solidFill>
            </a:endParaRPr>
          </a:p>
        </p:txBody>
      </p:sp>
    </p:spTree>
    <p:extLst>
      <p:ext uri="{BB962C8B-B14F-4D97-AF65-F5344CB8AC3E}">
        <p14:creationId xmlns:p14="http://schemas.microsoft.com/office/powerpoint/2010/main" val="3540013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noChangeArrowheads="1"/>
          </p:cNvSpPr>
          <p:nvPr>
            <p:ph type="dt" sz="half" idx="10"/>
          </p:nvPr>
        </p:nvSpPr>
        <p:spPr>
          <a:xfrm>
            <a:off x="457200" y="6356350"/>
            <a:ext cx="2133600" cy="365125"/>
          </a:xfrm>
          <a:prstGeom prst="rect">
            <a:avLst/>
          </a:prstGeom>
        </p:spPr>
        <p:txBody>
          <a:bodyPr/>
          <a:lstStyle>
            <a:lvl1pPr>
              <a:defRPr smtClean="0"/>
            </a:lvl1pPr>
          </a:lstStyle>
          <a:p>
            <a:pPr>
              <a:defRPr/>
            </a:pPr>
            <a:fld id="{714A67CF-0D3C-4829-95AF-363F18A007A6}" type="datetime1">
              <a:rPr lang="en-US" smtClean="0"/>
              <a:t>10/3/2018</a:t>
            </a:fld>
            <a:endParaRPr lang="en-US"/>
          </a:p>
        </p:txBody>
      </p:sp>
      <p:sp>
        <p:nvSpPr>
          <p:cNvPr id="8" name="Rectangle 8"/>
          <p:cNvSpPr>
            <a:spLocks noGrp="1" noChangeArrowheads="1"/>
          </p:cNvSpPr>
          <p:nvPr>
            <p:ph type="sldNum" sz="quarter" idx="12"/>
          </p:nvPr>
        </p:nvSpPr>
        <p:spPr/>
        <p:txBody>
          <a:bodyPr/>
          <a:lstStyle>
            <a:lvl1pPr>
              <a:defRPr smtClean="0"/>
            </a:lvl1pPr>
          </a:lstStyle>
          <a:p>
            <a:pPr>
              <a:defRPr/>
            </a:pPr>
            <a:fld id="{7AE8C10D-77B4-4A5E-A6C7-29065755358B}" type="slidenum">
              <a:rPr lang="en-US" smtClean="0"/>
              <a:pPr>
                <a:defRPr/>
              </a:pPr>
              <a:t>‹#›</a:t>
            </a:fld>
            <a:endParaRPr lang="en-US" dirty="0"/>
          </a:p>
        </p:txBody>
      </p:sp>
      <p:sp>
        <p:nvSpPr>
          <p:cNvPr id="9" name="Footer Placeholder 18"/>
          <p:cNvSpPr>
            <a:spLocks noGrp="1"/>
          </p:cNvSpPr>
          <p:nvPr>
            <p:ph type="ftr" sz="quarter" idx="11"/>
          </p:nvPr>
        </p:nvSpPr>
        <p:spPr>
          <a:xfrm>
            <a:off x="2667000" y="6356350"/>
            <a:ext cx="3352800" cy="365125"/>
          </a:xfrm>
          <a:prstGeom prst="rect">
            <a:avLst/>
          </a:prstGeom>
        </p:spPr>
        <p:txBody>
          <a:bodyPr/>
          <a:lstStyle/>
          <a:p>
            <a:endParaRPr lang="en-US" dirty="0">
              <a:solidFill>
                <a:srgbClr val="04617B">
                  <a:shade val="90000"/>
                </a:srgbClr>
              </a:solidFill>
            </a:endParaRPr>
          </a:p>
        </p:txBody>
      </p:sp>
    </p:spTree>
    <p:extLst>
      <p:ext uri="{BB962C8B-B14F-4D97-AF65-F5344CB8AC3E}">
        <p14:creationId xmlns:p14="http://schemas.microsoft.com/office/powerpoint/2010/main" val="989024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xfrm>
            <a:off x="8324850" y="6462713"/>
            <a:ext cx="676275" cy="276225"/>
          </a:xfrm>
          <a:ln/>
        </p:spPr>
        <p:txBody>
          <a:bodyPr/>
          <a:lstStyle>
            <a:lvl1pPr rtl="1">
              <a:defRPr/>
            </a:lvl1pPr>
          </a:lstStyle>
          <a:p>
            <a:fld id="{0B427D01-BC83-47EE-A3C3-2D04BB07BF3A}" type="slidenum">
              <a:rPr lang="en-US" smtClean="0"/>
              <a:pPr/>
              <a:t>‹#›</a:t>
            </a:fld>
            <a:endParaRPr lang="en-US" dirty="0"/>
          </a:p>
        </p:txBody>
      </p:sp>
      <p:sp>
        <p:nvSpPr>
          <p:cNvPr id="4" name="Title 1"/>
          <p:cNvSpPr>
            <a:spLocks noGrp="1"/>
          </p:cNvSpPr>
          <p:nvPr>
            <p:ph type="title"/>
          </p:nvPr>
        </p:nvSpPr>
        <p:spPr>
          <a:xfrm>
            <a:off x="533400" y="228600"/>
            <a:ext cx="7763435" cy="779929"/>
          </a:xfrm>
        </p:spPr>
        <p:txBody>
          <a:bodyPr/>
          <a:lstStyle>
            <a:lvl1pPr>
              <a:defRPr>
                <a:latin typeface="Times New Roman" pitchFamily="18" charset="0"/>
                <a:cs typeface="B Titr" pitchFamily="2" charset="-78"/>
              </a:defRPr>
            </a:lvl1pPr>
          </a:lstStyle>
          <a:p>
            <a:r>
              <a:rPr lang="en-US" dirty="0" smtClean="0"/>
              <a:t>Click to edit Master title style</a:t>
            </a:r>
            <a:endParaRPr lang="en-US" dirty="0"/>
          </a:p>
        </p:txBody>
      </p:sp>
      <p:sp>
        <p:nvSpPr>
          <p:cNvPr id="5" name="Content Placeholder 2"/>
          <p:cNvSpPr>
            <a:spLocks noGrp="1"/>
          </p:cNvSpPr>
          <p:nvPr>
            <p:ph sz="half" idx="1"/>
          </p:nvPr>
        </p:nvSpPr>
        <p:spPr>
          <a:xfrm>
            <a:off x="533400" y="1600200"/>
            <a:ext cx="3810000" cy="4648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37842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07504" y="980728"/>
            <a:ext cx="8928992" cy="5472608"/>
          </a:xfrm>
        </p:spPr>
        <p:txBody>
          <a:bodyPr/>
          <a:lstStyle>
            <a:lvl1pPr marL="457200" indent="-457200" algn="r" rtl="1">
              <a:spcAft>
                <a:spcPts val="1000"/>
              </a:spcAft>
              <a:buClr>
                <a:srgbClr val="C00000"/>
              </a:buClr>
              <a:buSzPct val="85000"/>
              <a:buFont typeface="Wingdings" panose="05000000000000000000" pitchFamily="2" charset="2"/>
              <a:buChar char="q"/>
              <a:defRPr sz="2600" baseline="0">
                <a:latin typeface="Times New Roman" panose="02020603050405020304" pitchFamily="18" charset="0"/>
                <a:cs typeface="B Nazanin" panose="00000400000000000000" pitchFamily="2" charset="-78"/>
              </a:defRPr>
            </a:lvl1pPr>
            <a:lvl2pPr marL="914400" indent="-342900" algn="r" rtl="1">
              <a:spcBef>
                <a:spcPts val="600"/>
              </a:spcBef>
              <a:spcAft>
                <a:spcPts val="600"/>
              </a:spcAft>
              <a:buClr>
                <a:srgbClr val="C00000"/>
              </a:buClr>
              <a:buFont typeface="Wingdings" panose="05000000000000000000" pitchFamily="2" charset="2"/>
              <a:buChar char="§"/>
              <a:defRPr sz="2400" b="0" baseline="0">
                <a:latin typeface="Times New Roman" panose="02020603050405020304" pitchFamily="18" charset="0"/>
                <a:cs typeface="B Nazanin" panose="00000400000000000000" pitchFamily="2" charset="-78"/>
              </a:defRPr>
            </a:lvl2pPr>
            <a:lvl3pPr marL="1371600" indent="-228600" algn="r" rtl="1">
              <a:spcBef>
                <a:spcPts val="300"/>
              </a:spcBef>
              <a:spcAft>
                <a:spcPts val="300"/>
              </a:spcAft>
              <a:buClr>
                <a:srgbClr val="C00000"/>
              </a:buClr>
              <a:defRPr sz="2000" baseline="0">
                <a:latin typeface="Times New Roman" panose="02020603050405020304" pitchFamily="18" charset="0"/>
                <a:cs typeface="B Nazanin" panose="00000400000000000000" pitchFamily="2" charset="-78"/>
              </a:defRPr>
            </a:lvl3pPr>
            <a:lvl4pPr algn="r" rtl="1">
              <a:defRPr>
                <a:cs typeface="B Nazanin" panose="00000400000000000000" pitchFamily="2" charset="-78"/>
              </a:defRPr>
            </a:lvl4pPr>
            <a:lvl5pPr algn="r" rtl="1">
              <a:defRPr>
                <a:cs typeface="B Nazanin" panose="00000400000000000000" pitchFamily="2" charset="-78"/>
              </a:defRPr>
            </a:lvl5pPr>
          </a:lstStyle>
          <a:p>
            <a:pPr lvl="0"/>
            <a:r>
              <a:rPr lang="fa-IR" dirty="0" smtClean="0"/>
              <a:t>متن فارسی متن </a:t>
            </a:r>
            <a:r>
              <a:rPr lang="en-US" dirty="0" smtClean="0"/>
              <a:t>English</a:t>
            </a:r>
          </a:p>
          <a:p>
            <a:pPr lvl="1"/>
            <a:r>
              <a:rPr lang="fa-IR" dirty="0" smtClean="0"/>
              <a:t>متن فارسی متن </a:t>
            </a:r>
            <a:r>
              <a:rPr lang="en-US" dirty="0" smtClean="0"/>
              <a:t>English</a:t>
            </a:r>
          </a:p>
          <a:p>
            <a:pPr lvl="2"/>
            <a:r>
              <a:rPr lang="fa-IR" dirty="0" smtClean="0"/>
              <a:t>متن فارسی متن </a:t>
            </a:r>
            <a:r>
              <a:rPr lang="en-US" dirty="0" smtClean="0"/>
              <a:t>English</a:t>
            </a:r>
          </a:p>
        </p:txBody>
      </p:sp>
      <p:sp>
        <p:nvSpPr>
          <p:cNvPr id="7" name="Date Placeholder 6"/>
          <p:cNvSpPr>
            <a:spLocks noGrp="1"/>
          </p:cNvSpPr>
          <p:nvPr>
            <p:ph type="dt" sz="half" idx="10"/>
          </p:nvPr>
        </p:nvSpPr>
        <p:spPr>
          <a:xfrm>
            <a:off x="107504" y="6453336"/>
            <a:ext cx="2057400" cy="365125"/>
          </a:xfrm>
        </p:spPr>
        <p:txBody>
          <a:bodyPr/>
          <a:lstStyle/>
          <a:p>
            <a:pPr>
              <a:defRPr/>
            </a:pPr>
            <a:fld id="{F37CDE5F-1E38-438B-A827-B5ADA4DF2A71}" type="datetime1">
              <a:rPr lang="en-US" smtClean="0"/>
              <a:t>10/3/2018</a:t>
            </a:fld>
            <a:endParaRPr lang="en-US" dirty="0"/>
          </a:p>
        </p:txBody>
      </p:sp>
      <p:sp>
        <p:nvSpPr>
          <p:cNvPr id="8" name="Footer Placeholder 7"/>
          <p:cNvSpPr>
            <a:spLocks noGrp="1"/>
          </p:cNvSpPr>
          <p:nvPr>
            <p:ph type="ftr" sz="quarter" idx="11"/>
          </p:nvPr>
        </p:nvSpPr>
        <p:spPr>
          <a:xfrm>
            <a:off x="3028950" y="6453336"/>
            <a:ext cx="3086100" cy="365125"/>
          </a:xfrm>
        </p:spPr>
        <p:txBody>
          <a:bodyPr/>
          <a:lstStyle/>
          <a:p>
            <a:pPr>
              <a:defRPr/>
            </a:pPr>
            <a:endParaRPr lang="en-US" dirty="0"/>
          </a:p>
        </p:txBody>
      </p:sp>
      <p:sp>
        <p:nvSpPr>
          <p:cNvPr id="9" name="Slide Number Placeholder 8"/>
          <p:cNvSpPr>
            <a:spLocks noGrp="1"/>
          </p:cNvSpPr>
          <p:nvPr>
            <p:ph type="sldNum" sz="quarter" idx="12"/>
          </p:nvPr>
        </p:nvSpPr>
        <p:spPr>
          <a:xfrm>
            <a:off x="8446236" y="6493194"/>
            <a:ext cx="662268" cy="325267"/>
          </a:xfrm>
        </p:spPr>
        <p:txBody>
          <a:bodyPr/>
          <a:lstStyle/>
          <a:p>
            <a:pPr>
              <a:defRPr/>
            </a:pPr>
            <a:fld id="{5BDFA25D-6EEE-4500-A440-36752B2ACF2F}" type="slidenum">
              <a:rPr lang="en-US" smtClean="0"/>
              <a:pPr>
                <a:defRPr/>
              </a:pPr>
              <a:t>‹#›</a:t>
            </a:fld>
            <a:endParaRPr lang="en-US" dirty="0"/>
          </a:p>
        </p:txBody>
      </p:sp>
    </p:spTree>
    <p:extLst>
      <p:ext uri="{BB962C8B-B14F-4D97-AF65-F5344CB8AC3E}">
        <p14:creationId xmlns:p14="http://schemas.microsoft.com/office/powerpoint/2010/main" val="2154609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2A898120-469D-4FB4-A94F-4CB397A0DE14}" type="datetime1">
              <a:rPr lang="en-US" smtClean="0"/>
              <a:t>10/3/2018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73EE8C9-1C39-4175-981E-151FB2291595}" type="slidenum">
              <a:rPr lang="ar-SA" altLang="en-US" smtClean="0"/>
              <a:pPr>
                <a:defRPr/>
              </a:pPr>
              <a:t>‹#›</a:t>
            </a:fld>
            <a:endParaRPr lang="en-US" altLang="en-US"/>
          </a:p>
        </p:txBody>
      </p:sp>
    </p:spTree>
    <p:extLst>
      <p:ext uri="{BB962C8B-B14F-4D97-AF65-F5344CB8AC3E}">
        <p14:creationId xmlns:p14="http://schemas.microsoft.com/office/powerpoint/2010/main" val="319870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8CF666FD-0F75-47EC-B0C0-C110E700B174}" type="datetime1">
              <a:rPr lang="en-US" altLang="en-US" smtClean="0"/>
              <a:t>10/3/2018</a:t>
            </a:fld>
            <a:endParaRPr lang="en-US" alt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374228" y="6453336"/>
            <a:ext cx="662268" cy="365125"/>
          </a:xfrm>
        </p:spPr>
        <p:txBody>
          <a:bodyPr/>
          <a:lstStyle/>
          <a:p>
            <a:pPr>
              <a:defRPr/>
            </a:pPr>
            <a:fld id="{C7879241-4954-4432-A989-BF9F5510604F}" type="slidenum">
              <a:rPr lang="ar-SA" altLang="en-US" smtClean="0"/>
              <a:pPr>
                <a:defRPr/>
              </a:pPr>
              <a:t>‹#›</a:t>
            </a:fld>
            <a:endParaRPr lang="en-US" altLang="en-US"/>
          </a:p>
        </p:txBody>
      </p:sp>
    </p:spTree>
    <p:extLst>
      <p:ext uri="{BB962C8B-B14F-4D97-AF65-F5344CB8AC3E}">
        <p14:creationId xmlns:p14="http://schemas.microsoft.com/office/powerpoint/2010/main" val="4155663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5BC8A999-23AA-4F46-8BBB-72D54C7B5CC4}" type="datetime1">
              <a:rPr lang="en-US" smtClean="0"/>
              <a:t>10/3/2018</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E7819091-04B2-4714-886F-CC1FF993FD83}" type="slidenum">
              <a:rPr lang="ar-SA" altLang="en-US" smtClean="0"/>
              <a:pPr>
                <a:defRPr/>
              </a:pPr>
              <a:t>‹#›</a:t>
            </a:fld>
            <a:endParaRPr lang="en-US" altLang="en-US"/>
          </a:p>
        </p:txBody>
      </p:sp>
    </p:spTree>
    <p:extLst>
      <p:ext uri="{BB962C8B-B14F-4D97-AF65-F5344CB8AC3E}">
        <p14:creationId xmlns:p14="http://schemas.microsoft.com/office/powerpoint/2010/main" val="1762949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0BF0D910-358E-4B8E-BCC9-1EE4B24288DC}" type="datetime1">
              <a:rPr lang="en-US" smtClean="0"/>
              <a:t>10/3/2018</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8388424" y="6448251"/>
            <a:ext cx="662268" cy="365125"/>
          </a:xfrm>
        </p:spPr>
        <p:txBody>
          <a:bodyPr/>
          <a:lstStyle/>
          <a:p>
            <a:pPr>
              <a:defRPr/>
            </a:pPr>
            <a:fld id="{91F113FB-04D3-49FE-9569-4B41BE4D4DB6}" type="slidenum">
              <a:rPr lang="ar-SA" altLang="en-US" smtClean="0"/>
              <a:pPr>
                <a:defRPr/>
              </a:pPr>
              <a:t>‹#›</a:t>
            </a:fld>
            <a:endParaRPr lang="en-US" altLang="en-US"/>
          </a:p>
        </p:txBody>
      </p:sp>
    </p:spTree>
    <p:extLst>
      <p:ext uri="{BB962C8B-B14F-4D97-AF65-F5344CB8AC3E}">
        <p14:creationId xmlns:p14="http://schemas.microsoft.com/office/powerpoint/2010/main" val="1206308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520259"/>
            <a:ext cx="2057400" cy="365125"/>
          </a:xfrm>
        </p:spPr>
        <p:txBody>
          <a:bodyPr/>
          <a:lstStyle/>
          <a:p>
            <a:pPr>
              <a:defRPr/>
            </a:pPr>
            <a:fld id="{16D6EB17-1B13-4BFE-8647-5D893CA4E67A}" type="datetime1">
              <a:rPr lang="en-US" smtClean="0"/>
              <a:t>10/3/2018</a:t>
            </a:fld>
            <a:endParaRPr lang="en-US"/>
          </a:p>
        </p:txBody>
      </p:sp>
      <p:sp>
        <p:nvSpPr>
          <p:cNvPr id="3" name="Footer Placeholder 2"/>
          <p:cNvSpPr>
            <a:spLocks noGrp="1"/>
          </p:cNvSpPr>
          <p:nvPr>
            <p:ph type="ftr" sz="quarter" idx="11"/>
          </p:nvPr>
        </p:nvSpPr>
        <p:spPr>
          <a:xfrm>
            <a:off x="3028950" y="6520259"/>
            <a:ext cx="3086100" cy="365125"/>
          </a:xfrm>
        </p:spPr>
        <p:txBody>
          <a:bodyPr/>
          <a:lstStyle/>
          <a:p>
            <a:pPr>
              <a:defRPr/>
            </a:pPr>
            <a:endParaRPr lang="en-US" dirty="0"/>
          </a:p>
        </p:txBody>
      </p:sp>
      <p:sp>
        <p:nvSpPr>
          <p:cNvPr id="4" name="Slide Number Placeholder 3"/>
          <p:cNvSpPr>
            <a:spLocks noGrp="1"/>
          </p:cNvSpPr>
          <p:nvPr>
            <p:ph type="sldNum" sz="quarter" idx="12"/>
          </p:nvPr>
        </p:nvSpPr>
        <p:spPr>
          <a:xfrm>
            <a:off x="8414017" y="6453336"/>
            <a:ext cx="662268" cy="365125"/>
          </a:xfrm>
        </p:spPr>
        <p:txBody>
          <a:bodyPr/>
          <a:lstStyle/>
          <a:p>
            <a:pPr>
              <a:defRPr/>
            </a:pPr>
            <a:fld id="{47808659-05B7-4D73-AB94-9A3E01B2AF9D}" type="slidenum">
              <a:rPr lang="ar-SA" altLang="en-US" smtClean="0"/>
              <a:pPr>
                <a:defRPr/>
              </a:pPr>
              <a:t>‹#›</a:t>
            </a:fld>
            <a:endParaRPr lang="en-US" altLang="en-US"/>
          </a:p>
        </p:txBody>
      </p:sp>
      <p:sp>
        <p:nvSpPr>
          <p:cNvPr id="5" name="Content Placeholder 2"/>
          <p:cNvSpPr>
            <a:spLocks noGrp="1"/>
          </p:cNvSpPr>
          <p:nvPr>
            <p:ph idx="1" hasCustomPrompt="1"/>
          </p:nvPr>
        </p:nvSpPr>
        <p:spPr>
          <a:xfrm>
            <a:off x="107504" y="980728"/>
            <a:ext cx="8928992" cy="5472608"/>
          </a:xfrm>
        </p:spPr>
        <p:txBody>
          <a:bodyPr/>
          <a:lstStyle>
            <a:lvl1pPr marL="457200" indent="-457200" algn="r" rtl="1">
              <a:spcAft>
                <a:spcPts val="1000"/>
              </a:spcAft>
              <a:buClr>
                <a:srgbClr val="C00000"/>
              </a:buClr>
              <a:buSzPct val="85000"/>
              <a:buFont typeface="Wingdings" panose="05000000000000000000" pitchFamily="2" charset="2"/>
              <a:buChar char="q"/>
              <a:defRPr sz="2600" baseline="0">
                <a:latin typeface="Times New Roman" panose="02020603050405020304" pitchFamily="18" charset="0"/>
                <a:cs typeface="B Nazanin" panose="00000400000000000000" pitchFamily="2" charset="-78"/>
              </a:defRPr>
            </a:lvl1pPr>
            <a:lvl2pPr marL="914400" indent="-342900" algn="r" rtl="1">
              <a:spcBef>
                <a:spcPts val="600"/>
              </a:spcBef>
              <a:spcAft>
                <a:spcPts val="600"/>
              </a:spcAft>
              <a:buClr>
                <a:srgbClr val="C00000"/>
              </a:buClr>
              <a:buFont typeface="Wingdings" panose="05000000000000000000" pitchFamily="2" charset="2"/>
              <a:buChar char="§"/>
              <a:defRPr sz="2400" b="0" baseline="0">
                <a:latin typeface="Times New Roman" panose="02020603050405020304" pitchFamily="18" charset="0"/>
                <a:cs typeface="B Nazanin" panose="00000400000000000000" pitchFamily="2" charset="-78"/>
              </a:defRPr>
            </a:lvl2pPr>
            <a:lvl3pPr marL="1371600" indent="-228600" algn="r" rtl="1">
              <a:spcBef>
                <a:spcPts val="300"/>
              </a:spcBef>
              <a:spcAft>
                <a:spcPts val="300"/>
              </a:spcAft>
              <a:buClr>
                <a:srgbClr val="C00000"/>
              </a:buClr>
              <a:defRPr sz="2000" baseline="0">
                <a:latin typeface="Times New Roman" panose="02020603050405020304" pitchFamily="18" charset="0"/>
                <a:cs typeface="B Nazanin" panose="00000400000000000000" pitchFamily="2" charset="-78"/>
              </a:defRPr>
            </a:lvl3pPr>
            <a:lvl4pPr algn="r" rtl="1">
              <a:defRPr>
                <a:cs typeface="B Nazanin" panose="00000400000000000000" pitchFamily="2" charset="-78"/>
              </a:defRPr>
            </a:lvl4pPr>
            <a:lvl5pPr algn="r" rtl="1">
              <a:defRPr>
                <a:cs typeface="B Nazanin" panose="00000400000000000000" pitchFamily="2" charset="-78"/>
              </a:defRPr>
            </a:lvl5pPr>
          </a:lstStyle>
          <a:p>
            <a:pPr lvl="0"/>
            <a:r>
              <a:rPr lang="fa-IR" dirty="0" smtClean="0"/>
              <a:t>متن فارسی متن </a:t>
            </a:r>
            <a:r>
              <a:rPr lang="en-US" dirty="0" smtClean="0"/>
              <a:t>English</a:t>
            </a:r>
          </a:p>
          <a:p>
            <a:pPr lvl="1"/>
            <a:r>
              <a:rPr lang="fa-IR" dirty="0" smtClean="0"/>
              <a:t>متن فارسی متن </a:t>
            </a:r>
            <a:r>
              <a:rPr lang="en-US" dirty="0" smtClean="0"/>
              <a:t>English</a:t>
            </a:r>
          </a:p>
          <a:p>
            <a:pPr lvl="2"/>
            <a:r>
              <a:rPr lang="fa-IR" dirty="0" smtClean="0"/>
              <a:t>متن فارسی متن </a:t>
            </a:r>
            <a:r>
              <a:rPr lang="en-US" dirty="0" smtClean="0"/>
              <a:t>English</a:t>
            </a:r>
          </a:p>
        </p:txBody>
      </p:sp>
    </p:spTree>
    <p:extLst>
      <p:ext uri="{BB962C8B-B14F-4D97-AF65-F5344CB8AC3E}">
        <p14:creationId xmlns:p14="http://schemas.microsoft.com/office/powerpoint/2010/main" val="2046390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EFFF5C56-B3D8-4DB8-8561-421CF2A045E3}" type="datetime1">
              <a:rPr lang="en-US" smtClean="0"/>
              <a:t>10/3/2018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773DF20-D986-434B-9F18-EC62BF641BE4}" type="slidenum">
              <a:rPr lang="ar-SA" altLang="en-US" smtClean="0"/>
              <a:pPr>
                <a:defRPr/>
              </a:pPr>
              <a:t>‹#›</a:t>
            </a:fld>
            <a:endParaRPr lang="en-US" altLang="en-US"/>
          </a:p>
        </p:txBody>
      </p:sp>
    </p:spTree>
    <p:extLst>
      <p:ext uri="{BB962C8B-B14F-4D97-AF65-F5344CB8AC3E}">
        <p14:creationId xmlns:p14="http://schemas.microsoft.com/office/powerpoint/2010/main" val="287033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ABBD6EF2-E3BF-4332-BE3E-B11A8DA8799D}" type="datetime1">
              <a:rPr lang="en-US" smtClean="0"/>
              <a:t>10/3/2018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11C872A-5609-4A08-8051-22614E522BEA}" type="slidenum">
              <a:rPr lang="ar-SA" altLang="en-US" smtClean="0"/>
              <a:pPr>
                <a:defRPr/>
              </a:pPr>
              <a:t>‹#›</a:t>
            </a:fld>
            <a:endParaRPr lang="en-US" altLang="en-US"/>
          </a:p>
        </p:txBody>
      </p:sp>
    </p:spTree>
    <p:extLst>
      <p:ext uri="{BB962C8B-B14F-4D97-AF65-F5344CB8AC3E}">
        <p14:creationId xmlns:p14="http://schemas.microsoft.com/office/powerpoint/2010/main" val="1050714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E8567C7-5863-4C64-83D3-AEC5A7D390DD}" type="datetime1">
              <a:rPr lang="en-US" smtClean="0"/>
              <a:t>10/3/2018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7853082" y="6356351"/>
            <a:ext cx="662268"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746BD5A-0713-4B2F-9B28-C657312792FF}" type="slidenum">
              <a:rPr lang="ar-SA" altLang="en-US" smtClean="0"/>
              <a:pPr>
                <a:defRPr/>
              </a:pPr>
              <a:t>‹#›</a:t>
            </a:fld>
            <a:endParaRPr lang="en-US" altLang="en-US"/>
          </a:p>
        </p:txBody>
      </p:sp>
      <p:sp>
        <p:nvSpPr>
          <p:cNvPr id="8" name="Rectangle 7"/>
          <p:cNvSpPr/>
          <p:nvPr userDrawn="1"/>
        </p:nvSpPr>
        <p:spPr>
          <a:xfrm>
            <a:off x="-14808" y="0"/>
            <a:ext cx="915880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4808" y="15205"/>
            <a:ext cx="9158808" cy="914400"/>
          </a:xfrm>
          <a:prstGeom prst="rect">
            <a:avLst/>
          </a:prstGeom>
        </p:spPr>
        <p:txBody>
          <a:bodyPr vert="horz" lIns="91440" tIns="45720" rIns="91440" bIns="45720" rtlCol="0" anchor="ctr">
            <a:normAutofit/>
          </a:bodyPr>
          <a:lstStyle/>
          <a:p>
            <a:r>
              <a:rPr lang="fa-IR" dirty="0" smtClean="0"/>
              <a:t>عنوان</a:t>
            </a:r>
            <a:endParaRPr lang="en-US" dirty="0"/>
          </a:p>
        </p:txBody>
      </p:sp>
    </p:spTree>
    <p:extLst>
      <p:ext uri="{BB962C8B-B14F-4D97-AF65-F5344CB8AC3E}">
        <p14:creationId xmlns:p14="http://schemas.microsoft.com/office/powerpoint/2010/main" val="3008183511"/>
      </p:ext>
    </p:extLst>
  </p:cSld>
  <p:clrMap bg1="lt1" tx1="dk1" bg2="lt2" tx2="dk2" accent1="accent1" accent2="accent2" accent3="accent3" accent4="accent4" accent5="accent5" accent6="accent6" hlink="hlink" folHlink="folHlink"/>
  <p:sldLayoutIdLst>
    <p:sldLayoutId id="2147484239" r:id="rId1"/>
    <p:sldLayoutId id="2147484240" r:id="rId2"/>
    <p:sldLayoutId id="2147484241" r:id="rId3"/>
    <p:sldLayoutId id="2147484242" r:id="rId4"/>
    <p:sldLayoutId id="2147484243" r:id="rId5"/>
    <p:sldLayoutId id="2147484244" r:id="rId6"/>
    <p:sldLayoutId id="2147484245" r:id="rId7"/>
    <p:sldLayoutId id="2147484246" r:id="rId8"/>
    <p:sldLayoutId id="2147484247" r:id="rId9"/>
    <p:sldLayoutId id="2147484248" r:id="rId10"/>
    <p:sldLayoutId id="2147484249" r:id="rId11"/>
    <p:sldLayoutId id="2147484250" r:id="rId12"/>
    <p:sldLayoutId id="2147484251" r:id="rId13"/>
    <p:sldLayoutId id="2147484252" r:id="rId14"/>
  </p:sldLayoutIdLst>
  <p:hf hdr="0" ftr="0" dt="0"/>
  <p:txStyles>
    <p:titleStyle>
      <a:lvl1pPr algn="ctr" defTabSz="914400" rtl="1" eaLnBrk="1" latinLnBrk="0" hangingPunct="1">
        <a:lnSpc>
          <a:spcPct val="90000"/>
        </a:lnSpc>
        <a:spcBef>
          <a:spcPct val="0"/>
        </a:spcBef>
        <a:buNone/>
        <a:defRPr sz="3200" kern="1200">
          <a:solidFill>
            <a:schemeClr val="bg1"/>
          </a:solidFill>
          <a:latin typeface="+mj-lt"/>
          <a:ea typeface="+mj-ea"/>
          <a:cs typeface="B Titr" panose="00000700000000000000" pitchFamily="2" charset="-78"/>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vmlDrawing" Target="../drawings/vmlDrawing1.vml"/><Relationship Id="rId4" Type="http://schemas.openxmlformats.org/officeDocument/2006/relationships/image" Target="../media/image28.wmf"/></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4.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9.png"/><Relationship Id="rId3" Type="http://schemas.openxmlformats.org/officeDocument/2006/relationships/image" Target="../media/image4.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10.xml"/><Relationship Id="rId16"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21.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9.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31.pn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5.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1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19312" y="255814"/>
            <a:ext cx="8253413" cy="6197522"/>
          </a:xfrm>
        </p:spPr>
        <p:txBody>
          <a:bodyPr>
            <a:normAutofit/>
          </a:bodyPr>
          <a:lstStyle/>
          <a:p>
            <a:pPr marR="45720" lvl="0">
              <a:lnSpc>
                <a:spcPct val="200000"/>
              </a:lnSpc>
              <a:spcBef>
                <a:spcPts val="0"/>
              </a:spcBef>
              <a:buClr>
                <a:srgbClr val="0BD0D9"/>
              </a:buClr>
              <a:buSzPct val="85000"/>
            </a:pPr>
            <a:r>
              <a:rPr lang="en-US" sz="3600" b="1" dirty="0" smtClean="0">
                <a:solidFill>
                  <a:schemeClr val="bg1"/>
                </a:solidFill>
                <a:latin typeface="Times New Roman" pitchFamily="18" charset="0"/>
                <a:ea typeface="+mn-ea"/>
                <a:cs typeface="B Nazanin" pitchFamily="2" charset="-78"/>
              </a:rPr>
              <a:t/>
            </a:r>
            <a:br>
              <a:rPr lang="en-US" sz="3600" b="1" dirty="0" smtClean="0">
                <a:solidFill>
                  <a:schemeClr val="bg1"/>
                </a:solidFill>
                <a:latin typeface="Times New Roman" pitchFamily="18" charset="0"/>
                <a:ea typeface="+mn-ea"/>
                <a:cs typeface="B Nazanin" pitchFamily="2" charset="-78"/>
              </a:rPr>
            </a:br>
            <a:r>
              <a:rPr lang="en-US" sz="3600" b="1" dirty="0" smtClean="0">
                <a:solidFill>
                  <a:schemeClr val="bg1"/>
                </a:solidFill>
                <a:latin typeface="Times New Roman" pitchFamily="18" charset="0"/>
                <a:ea typeface="+mn-ea"/>
                <a:cs typeface="B Nazanin" pitchFamily="2" charset="-78"/>
              </a:rPr>
              <a:t>Internet of Things (</a:t>
            </a:r>
            <a:r>
              <a:rPr lang="en-US" sz="3600" b="1" dirty="0" err="1" smtClean="0">
                <a:solidFill>
                  <a:schemeClr val="bg1"/>
                </a:solidFill>
                <a:latin typeface="Times New Roman" pitchFamily="18" charset="0"/>
                <a:ea typeface="+mn-ea"/>
                <a:cs typeface="B Nazanin" pitchFamily="2" charset="-78"/>
              </a:rPr>
              <a:t>IoT</a:t>
            </a:r>
            <a:r>
              <a:rPr lang="en-US" sz="3600" b="1" dirty="0" smtClean="0">
                <a:solidFill>
                  <a:schemeClr val="bg1"/>
                </a:solidFill>
                <a:latin typeface="Times New Roman" pitchFamily="18" charset="0"/>
                <a:ea typeface="+mn-ea"/>
                <a:cs typeface="B Nazanin" pitchFamily="2" charset="-78"/>
              </a:rPr>
              <a:t>)</a:t>
            </a:r>
            <a:r>
              <a:rPr lang="fa-IR" sz="3600" b="1" dirty="0" smtClean="0">
                <a:solidFill>
                  <a:schemeClr val="bg1"/>
                </a:solidFill>
                <a:latin typeface="Times New Roman" pitchFamily="18" charset="0"/>
                <a:ea typeface="+mn-ea"/>
                <a:cs typeface="B Nazanin" pitchFamily="2" charset="-78"/>
              </a:rPr>
              <a:t> </a:t>
            </a:r>
            <a:r>
              <a:rPr lang="fa-IR" sz="3600" b="1" dirty="0">
                <a:solidFill>
                  <a:schemeClr val="bg1"/>
                </a:solidFill>
                <a:latin typeface="Times New Roman" pitchFamily="18" charset="0"/>
                <a:ea typeface="+mn-ea"/>
                <a:cs typeface="B Nazanin" pitchFamily="2" charset="-78"/>
              </a:rPr>
              <a:t/>
            </a:r>
            <a:br>
              <a:rPr lang="fa-IR" sz="3600" b="1" dirty="0">
                <a:solidFill>
                  <a:schemeClr val="bg1"/>
                </a:solidFill>
                <a:latin typeface="Times New Roman" pitchFamily="18" charset="0"/>
                <a:ea typeface="+mn-ea"/>
                <a:cs typeface="B Nazanin" pitchFamily="2" charset="-78"/>
              </a:rPr>
            </a:br>
            <a:r>
              <a:rPr lang="en-US" sz="3000" b="1" dirty="0" smtClean="0">
                <a:solidFill>
                  <a:schemeClr val="bg1"/>
                </a:solidFill>
                <a:latin typeface="Times New Roman" pitchFamily="18" charset="0"/>
                <a:ea typeface="+mn-ea"/>
                <a:cs typeface="B Nazanin" pitchFamily="2" charset="-78"/>
              </a:rPr>
              <a:t>Professor: Dr</a:t>
            </a:r>
            <a:r>
              <a:rPr lang="en-US" sz="3000" b="1" dirty="0" smtClean="0">
                <a:latin typeface="Times New Roman" pitchFamily="18" charset="0"/>
                <a:ea typeface="+mn-ea"/>
                <a:cs typeface="B Nazanin" pitchFamily="2" charset="-78"/>
              </a:rPr>
              <a:t>. </a:t>
            </a:r>
            <a:r>
              <a:rPr lang="en-US" sz="3000" b="1" dirty="0" err="1" smtClean="0">
                <a:latin typeface="Times New Roman" pitchFamily="18" charset="0"/>
                <a:ea typeface="+mn-ea"/>
                <a:cs typeface="B Nazanin" pitchFamily="2" charset="-78"/>
              </a:rPr>
              <a:t>Sadoon</a:t>
            </a:r>
            <a:r>
              <a:rPr lang="en-US" sz="3000" b="1" dirty="0" smtClean="0">
                <a:latin typeface="Times New Roman" pitchFamily="18" charset="0"/>
                <a:ea typeface="+mn-ea"/>
                <a:cs typeface="B Nazanin" pitchFamily="2" charset="-78"/>
              </a:rPr>
              <a:t> </a:t>
            </a:r>
            <a:r>
              <a:rPr lang="en-US" sz="3000" b="1" dirty="0" err="1" smtClean="0">
                <a:latin typeface="Times New Roman" pitchFamily="18" charset="0"/>
                <a:ea typeface="+mn-ea"/>
                <a:cs typeface="B Nazanin" pitchFamily="2" charset="-78"/>
              </a:rPr>
              <a:t>Azizi</a:t>
            </a:r>
            <a:r>
              <a:rPr lang="fa-IR" sz="3000" b="1" dirty="0">
                <a:solidFill>
                  <a:schemeClr val="bg1"/>
                </a:solidFill>
                <a:latin typeface="Times New Roman" pitchFamily="18" charset="0"/>
                <a:ea typeface="+mn-ea"/>
                <a:cs typeface="B Nazanin" pitchFamily="2" charset="-78"/>
              </a:rPr>
              <a:t/>
            </a:r>
            <a:br>
              <a:rPr lang="fa-IR" sz="3000" b="1" dirty="0">
                <a:solidFill>
                  <a:schemeClr val="bg1"/>
                </a:solidFill>
                <a:latin typeface="Times New Roman" pitchFamily="18" charset="0"/>
                <a:ea typeface="+mn-ea"/>
                <a:cs typeface="B Nazanin" pitchFamily="2" charset="-78"/>
              </a:rPr>
            </a:br>
            <a:r>
              <a:rPr lang="en-US" sz="2800" dirty="0">
                <a:solidFill>
                  <a:schemeClr val="bg1"/>
                </a:solidFill>
                <a:latin typeface="Times New Roman" pitchFamily="18" charset="0"/>
                <a:ea typeface="+mn-ea"/>
                <a:cs typeface="B Nazanin" pitchFamily="2" charset="-78"/>
              </a:rPr>
              <a:t>s.azizi@uok.ac.ir</a:t>
            </a:r>
            <a:r>
              <a:rPr lang="fa-IR" sz="2800" dirty="0">
                <a:solidFill>
                  <a:schemeClr val="bg1"/>
                </a:solidFill>
                <a:latin typeface="Times New Roman" pitchFamily="18" charset="0"/>
                <a:ea typeface="+mn-ea"/>
                <a:cs typeface="B Nazanin" pitchFamily="2" charset="-78"/>
              </a:rPr>
              <a:t/>
            </a:r>
            <a:br>
              <a:rPr lang="fa-IR" sz="2800" dirty="0">
                <a:solidFill>
                  <a:schemeClr val="bg1"/>
                </a:solidFill>
                <a:latin typeface="Times New Roman" pitchFamily="18" charset="0"/>
                <a:ea typeface="+mn-ea"/>
                <a:cs typeface="B Nazanin" pitchFamily="2" charset="-78"/>
              </a:rPr>
            </a:br>
            <a:r>
              <a:rPr lang="en-US" sz="2700" dirty="0" smtClean="0">
                <a:solidFill>
                  <a:schemeClr val="bg1"/>
                </a:solidFill>
                <a:latin typeface="Times New Roman" pitchFamily="18" charset="0"/>
                <a:ea typeface="+mn-ea"/>
                <a:cs typeface="B Nazanin" pitchFamily="2" charset="-78"/>
              </a:rPr>
              <a:t>Faculty of Engineering</a:t>
            </a:r>
            <a:br>
              <a:rPr lang="en-US" sz="2700" dirty="0" smtClean="0">
                <a:solidFill>
                  <a:schemeClr val="bg1"/>
                </a:solidFill>
                <a:latin typeface="Times New Roman" pitchFamily="18" charset="0"/>
                <a:ea typeface="+mn-ea"/>
                <a:cs typeface="B Nazanin" pitchFamily="2" charset="-78"/>
              </a:rPr>
            </a:br>
            <a:r>
              <a:rPr lang="en-US" sz="2700" dirty="0" smtClean="0">
                <a:latin typeface="Times New Roman" pitchFamily="18" charset="0"/>
                <a:ea typeface="+mn-ea"/>
                <a:cs typeface="B Nazanin" pitchFamily="2" charset="-78"/>
              </a:rPr>
              <a:t>Department of computer and IT </a:t>
            </a:r>
            <a:r>
              <a:rPr lang="en-US" sz="2700" dirty="0" smtClean="0">
                <a:latin typeface="Times New Roman" pitchFamily="18" charset="0"/>
                <a:ea typeface="+mn-ea"/>
                <a:cs typeface="B Nazanin" pitchFamily="2" charset="-78"/>
              </a:rPr>
              <a:t>engineering</a:t>
            </a:r>
            <a:endParaRPr lang="en-US" sz="2700" dirty="0">
              <a:solidFill>
                <a:schemeClr val="bg1"/>
              </a:solidFill>
            </a:endParaRPr>
          </a:p>
        </p:txBody>
      </p:sp>
      <p:pic>
        <p:nvPicPr>
          <p:cNvPr id="7" name="Picture 3" descr="F:\UoK\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0886" y="255814"/>
            <a:ext cx="3421778"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2742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2"/>
          <p:cNvSpPr>
            <a:spLocks noGrp="1" noChangeArrowheads="1"/>
          </p:cNvSpPr>
          <p:nvPr>
            <p:ph type="title"/>
          </p:nvPr>
        </p:nvSpPr>
        <p:spPr>
          <a:xfrm>
            <a:off x="533400" y="44624"/>
            <a:ext cx="7772400" cy="795337"/>
          </a:xfrm>
        </p:spPr>
        <p:txBody>
          <a:bodyPr/>
          <a:lstStyle/>
          <a:p>
            <a:r>
              <a:rPr lang="en-US" dirty="0" smtClean="0">
                <a:ea typeface="ＭＳ Ｐゴシック" pitchFamily="34" charset="-128"/>
              </a:rPr>
              <a:t>A review on HTTP</a:t>
            </a:r>
            <a:endParaRPr lang="en-US" sz="2400" b="1" dirty="0" smtClean="0">
              <a:latin typeface="Times New Roman" panose="02020603050405020304" pitchFamily="18" charset="0"/>
              <a:ea typeface="ＭＳ Ｐゴシック" pitchFamily="34" charset="-128"/>
              <a:cs typeface="Times New Roman" panose="02020603050405020304" pitchFamily="18" charset="0"/>
            </a:endParaRPr>
          </a:p>
        </p:txBody>
      </p:sp>
      <p:sp>
        <p:nvSpPr>
          <p:cNvPr id="51205" name="Rectangle 3"/>
          <p:cNvSpPr>
            <a:spLocks noGrp="1" noChangeArrowheads="1"/>
          </p:cNvSpPr>
          <p:nvPr>
            <p:ph sz="half" idx="1"/>
          </p:nvPr>
        </p:nvSpPr>
        <p:spPr>
          <a:xfrm>
            <a:off x="362857" y="1489075"/>
            <a:ext cx="3980543" cy="4648200"/>
          </a:xfrm>
        </p:spPr>
        <p:txBody>
          <a:bodyPr>
            <a:normAutofit fontScale="92500" lnSpcReduction="10000"/>
          </a:bodyPr>
          <a:lstStyle/>
          <a:p>
            <a:pPr algn="just">
              <a:lnSpc>
                <a:spcPct val="100000"/>
              </a:lnSpc>
              <a:spcBef>
                <a:spcPts val="1200"/>
              </a:spcBef>
              <a:buNone/>
            </a:pPr>
            <a:r>
              <a:rPr lang="en-US" sz="2400" dirty="0" err="1" smtClean="0">
                <a:solidFill>
                  <a:srgbClr val="CC0000"/>
                </a:solidFill>
                <a:ea typeface="ＭＳ Ｐゴシック" pitchFamily="34" charset="-128"/>
              </a:rPr>
              <a:t>HyperText</a:t>
            </a:r>
            <a:r>
              <a:rPr lang="en-US" sz="2400" dirty="0" smtClean="0">
                <a:solidFill>
                  <a:srgbClr val="CC0000"/>
                </a:solidFill>
                <a:ea typeface="ＭＳ Ｐゴシック" pitchFamily="34" charset="-128"/>
              </a:rPr>
              <a:t> Transfer Protocol (HTTP)</a:t>
            </a:r>
          </a:p>
          <a:p>
            <a:pPr algn="just">
              <a:lnSpc>
                <a:spcPct val="100000"/>
              </a:lnSpc>
              <a:spcBef>
                <a:spcPts val="1200"/>
              </a:spcBef>
            </a:pPr>
            <a:r>
              <a:rPr lang="en-US" sz="2400" dirty="0" smtClean="0">
                <a:ea typeface="ＭＳ Ｐゴシック" pitchFamily="34" charset="-128"/>
              </a:rPr>
              <a:t>Application layer protocol for web</a:t>
            </a:r>
            <a:endParaRPr lang="fa-IR" sz="2400" dirty="0" smtClean="0">
              <a:ea typeface="ＭＳ Ｐゴシック" pitchFamily="34" charset="-128"/>
            </a:endParaRPr>
          </a:p>
          <a:p>
            <a:pPr algn="just">
              <a:lnSpc>
                <a:spcPct val="100000"/>
              </a:lnSpc>
              <a:spcBef>
                <a:spcPts val="1200"/>
              </a:spcBef>
            </a:pPr>
            <a:r>
              <a:rPr lang="en-US" sz="2400" dirty="0" smtClean="0">
                <a:ea typeface="ＭＳ Ｐゴシック" pitchFamily="34" charset="-128"/>
              </a:rPr>
              <a:t>Client-Server model</a:t>
            </a:r>
            <a:endParaRPr lang="en-US" altLang="ja-JP" sz="2400" dirty="0" smtClean="0">
              <a:ea typeface="ＭＳ Ｐゴシック" pitchFamily="34" charset="-128"/>
            </a:endParaRPr>
          </a:p>
          <a:p>
            <a:pPr lvl="1" algn="just">
              <a:lnSpc>
                <a:spcPct val="100000"/>
              </a:lnSpc>
              <a:spcBef>
                <a:spcPts val="1200"/>
              </a:spcBef>
            </a:pPr>
            <a:r>
              <a:rPr lang="en-US" i="1" dirty="0" smtClean="0">
                <a:solidFill>
                  <a:srgbClr val="CC0000"/>
                </a:solidFill>
                <a:ea typeface="ＭＳ Ｐゴシック" pitchFamily="34" charset="-128"/>
              </a:rPr>
              <a:t>Client: </a:t>
            </a:r>
            <a:r>
              <a:rPr lang="en-US" dirty="0" smtClean="0">
                <a:ea typeface="ＭＳ Ｐゴシック" pitchFamily="34" charset="-128"/>
              </a:rPr>
              <a:t>A browser that requests, receives and shows web contents.</a:t>
            </a:r>
            <a:endParaRPr lang="fa-IR" i="1" dirty="0" smtClean="0">
              <a:solidFill>
                <a:srgbClr val="CC0000"/>
              </a:solidFill>
              <a:ea typeface="ＭＳ Ｐゴシック" pitchFamily="34" charset="-128"/>
            </a:endParaRPr>
          </a:p>
          <a:p>
            <a:pPr lvl="1" algn="just">
              <a:lnSpc>
                <a:spcPct val="100000"/>
              </a:lnSpc>
              <a:spcBef>
                <a:spcPts val="1200"/>
              </a:spcBef>
            </a:pPr>
            <a:r>
              <a:rPr lang="en-US" i="1" dirty="0" smtClean="0">
                <a:solidFill>
                  <a:srgbClr val="CC0000"/>
                </a:solidFill>
                <a:ea typeface="ＭＳ Ｐゴシック" pitchFamily="34" charset="-128"/>
              </a:rPr>
              <a:t>Server: </a:t>
            </a:r>
            <a:r>
              <a:rPr lang="en-US" dirty="0" smtClean="0">
                <a:ea typeface="ＭＳ Ｐゴシック" pitchFamily="34" charset="-128"/>
              </a:rPr>
              <a:t>Web service provider which replies  the needed content to the requests that users made.</a:t>
            </a:r>
            <a:endParaRPr lang="fa-IR" i="1" dirty="0" smtClean="0">
              <a:solidFill>
                <a:srgbClr val="CC0000"/>
              </a:solidFill>
              <a:ea typeface="ＭＳ Ｐゴシック" pitchFamily="34" charset="-128"/>
            </a:endParaRPr>
          </a:p>
        </p:txBody>
      </p:sp>
      <p:sp>
        <p:nvSpPr>
          <p:cNvPr id="51206" name="Text Box 7"/>
          <p:cNvSpPr txBox="1">
            <a:spLocks noChangeArrowheads="1"/>
          </p:cNvSpPr>
          <p:nvPr/>
        </p:nvSpPr>
        <p:spPr bwMode="auto">
          <a:xfrm>
            <a:off x="4565650" y="2455863"/>
            <a:ext cx="15843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ＭＳ Ｐゴシック" pitchFamily="34" charset="-128"/>
              </a:defRPr>
            </a:lvl1pPr>
            <a:lvl2pPr marL="742950" indent="-285750">
              <a:defRPr sz="2000">
                <a:solidFill>
                  <a:schemeClr val="tx1"/>
                </a:solidFill>
                <a:latin typeface="Arial" pitchFamily="34" charset="0"/>
                <a:ea typeface="ＭＳ Ｐゴシック" pitchFamily="34" charset="-128"/>
              </a:defRPr>
            </a:lvl2pPr>
            <a:lvl3pPr marL="1143000" indent="-228600">
              <a:defRPr sz="2000">
                <a:solidFill>
                  <a:schemeClr val="tx1"/>
                </a:solidFill>
                <a:latin typeface="Arial" pitchFamily="34" charset="0"/>
                <a:ea typeface="ＭＳ Ｐゴシック" pitchFamily="34" charset="-128"/>
              </a:defRPr>
            </a:lvl3pPr>
            <a:lvl4pPr marL="1600200" indent="-228600">
              <a:defRPr sz="2000">
                <a:solidFill>
                  <a:schemeClr val="tx1"/>
                </a:solidFill>
                <a:latin typeface="Arial" pitchFamily="34" charset="0"/>
                <a:ea typeface="ＭＳ Ｐゴシック" pitchFamily="34" charset="-128"/>
              </a:defRPr>
            </a:lvl4pPr>
            <a:lvl5pPr marL="2057400" indent="-228600">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9pPr>
          </a:lstStyle>
          <a:p>
            <a:pPr algn="ctr">
              <a:spcBef>
                <a:spcPct val="0"/>
              </a:spcBef>
              <a:buClrTx/>
              <a:buSzTx/>
              <a:buFontTx/>
              <a:buNone/>
            </a:pPr>
            <a:r>
              <a:rPr lang="en-US" sz="1600"/>
              <a:t>PC running</a:t>
            </a:r>
          </a:p>
          <a:p>
            <a:pPr algn="ctr">
              <a:spcBef>
                <a:spcPct val="0"/>
              </a:spcBef>
              <a:buClrTx/>
              <a:buSzTx/>
              <a:buFontTx/>
              <a:buNone/>
            </a:pPr>
            <a:r>
              <a:rPr lang="en-US" sz="1600"/>
              <a:t>Firefox browser</a:t>
            </a:r>
            <a:endParaRPr lang="en-US" sz="2400"/>
          </a:p>
        </p:txBody>
      </p:sp>
      <p:sp>
        <p:nvSpPr>
          <p:cNvPr id="51207" name="Text Box 9"/>
          <p:cNvSpPr txBox="1">
            <a:spLocks noChangeArrowheads="1"/>
          </p:cNvSpPr>
          <p:nvPr/>
        </p:nvSpPr>
        <p:spPr bwMode="auto">
          <a:xfrm>
            <a:off x="7508875" y="3836988"/>
            <a:ext cx="13462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ＭＳ Ｐゴシック" pitchFamily="34" charset="-128"/>
              </a:defRPr>
            </a:lvl1pPr>
            <a:lvl2pPr marL="742950" indent="-285750">
              <a:defRPr sz="2000">
                <a:solidFill>
                  <a:schemeClr val="tx1"/>
                </a:solidFill>
                <a:latin typeface="Arial" pitchFamily="34" charset="0"/>
                <a:ea typeface="ＭＳ Ｐゴシック" pitchFamily="34" charset="-128"/>
              </a:defRPr>
            </a:lvl2pPr>
            <a:lvl3pPr marL="1143000" indent="-228600">
              <a:defRPr sz="2000">
                <a:solidFill>
                  <a:schemeClr val="tx1"/>
                </a:solidFill>
                <a:latin typeface="Arial" pitchFamily="34" charset="0"/>
                <a:ea typeface="ＭＳ Ｐゴシック" pitchFamily="34" charset="-128"/>
              </a:defRPr>
            </a:lvl3pPr>
            <a:lvl4pPr marL="1600200" indent="-228600">
              <a:defRPr sz="2000">
                <a:solidFill>
                  <a:schemeClr val="tx1"/>
                </a:solidFill>
                <a:latin typeface="Arial" pitchFamily="34" charset="0"/>
                <a:ea typeface="ＭＳ Ｐゴシック" pitchFamily="34" charset="-128"/>
              </a:defRPr>
            </a:lvl4pPr>
            <a:lvl5pPr marL="2057400" indent="-228600">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9pPr>
          </a:lstStyle>
          <a:p>
            <a:pPr algn="ctr">
              <a:spcBef>
                <a:spcPct val="0"/>
              </a:spcBef>
              <a:buClrTx/>
              <a:buSzTx/>
              <a:buFontTx/>
              <a:buNone/>
            </a:pPr>
            <a:r>
              <a:rPr lang="en-US" sz="1600"/>
              <a:t>server </a:t>
            </a:r>
          </a:p>
          <a:p>
            <a:pPr algn="ctr">
              <a:spcBef>
                <a:spcPct val="0"/>
              </a:spcBef>
              <a:buClrTx/>
              <a:buSzTx/>
              <a:buFontTx/>
              <a:buNone/>
            </a:pPr>
            <a:r>
              <a:rPr lang="en-US" sz="1600"/>
              <a:t>running</a:t>
            </a:r>
          </a:p>
          <a:p>
            <a:pPr algn="ctr">
              <a:spcBef>
                <a:spcPct val="0"/>
              </a:spcBef>
              <a:buClrTx/>
              <a:buSzTx/>
              <a:buFontTx/>
              <a:buNone/>
            </a:pPr>
            <a:r>
              <a:rPr lang="en-US" sz="1600"/>
              <a:t>Apache Web</a:t>
            </a:r>
          </a:p>
          <a:p>
            <a:pPr algn="ctr">
              <a:spcBef>
                <a:spcPct val="0"/>
              </a:spcBef>
              <a:buClrTx/>
              <a:buSzTx/>
              <a:buFontTx/>
              <a:buNone/>
            </a:pPr>
            <a:r>
              <a:rPr lang="en-US" sz="1600"/>
              <a:t>server</a:t>
            </a:r>
            <a:endParaRPr lang="en-US" sz="2400"/>
          </a:p>
        </p:txBody>
      </p:sp>
      <p:sp>
        <p:nvSpPr>
          <p:cNvPr id="51208" name="Text Box 23"/>
          <p:cNvSpPr txBox="1">
            <a:spLocks noChangeArrowheads="1"/>
          </p:cNvSpPr>
          <p:nvPr/>
        </p:nvSpPr>
        <p:spPr bwMode="auto">
          <a:xfrm>
            <a:off x="4819650" y="5218113"/>
            <a:ext cx="15255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ＭＳ Ｐゴシック" pitchFamily="34" charset="-128"/>
              </a:defRPr>
            </a:lvl1pPr>
            <a:lvl2pPr marL="742950" indent="-285750">
              <a:defRPr sz="2000">
                <a:solidFill>
                  <a:schemeClr val="tx1"/>
                </a:solidFill>
                <a:latin typeface="Arial" pitchFamily="34" charset="0"/>
                <a:ea typeface="ＭＳ Ｐゴシック" pitchFamily="34" charset="-128"/>
              </a:defRPr>
            </a:lvl2pPr>
            <a:lvl3pPr marL="1143000" indent="-228600">
              <a:defRPr sz="2000">
                <a:solidFill>
                  <a:schemeClr val="tx1"/>
                </a:solidFill>
                <a:latin typeface="Arial" pitchFamily="34" charset="0"/>
                <a:ea typeface="ＭＳ Ｐゴシック" pitchFamily="34" charset="-128"/>
              </a:defRPr>
            </a:lvl3pPr>
            <a:lvl4pPr marL="1600200" indent="-228600">
              <a:defRPr sz="2000">
                <a:solidFill>
                  <a:schemeClr val="tx1"/>
                </a:solidFill>
                <a:latin typeface="Arial" pitchFamily="34" charset="0"/>
                <a:ea typeface="ＭＳ Ｐゴシック" pitchFamily="34" charset="-128"/>
              </a:defRPr>
            </a:lvl4pPr>
            <a:lvl5pPr marL="2057400" indent="-228600">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9pPr>
          </a:lstStyle>
          <a:p>
            <a:pPr algn="ctr">
              <a:spcBef>
                <a:spcPct val="0"/>
              </a:spcBef>
              <a:buClrTx/>
              <a:buSzTx/>
              <a:buFontTx/>
              <a:buNone/>
            </a:pPr>
            <a:r>
              <a:rPr lang="en-US" sz="1600"/>
              <a:t>iphone running</a:t>
            </a:r>
          </a:p>
          <a:p>
            <a:pPr algn="ctr">
              <a:spcBef>
                <a:spcPct val="0"/>
              </a:spcBef>
              <a:buClrTx/>
              <a:buSzTx/>
              <a:buFontTx/>
              <a:buNone/>
            </a:pPr>
            <a:r>
              <a:rPr lang="en-US" sz="1600"/>
              <a:t>Safari browser</a:t>
            </a:r>
            <a:endParaRPr lang="en-US" sz="2400"/>
          </a:p>
        </p:txBody>
      </p:sp>
      <p:grpSp>
        <p:nvGrpSpPr>
          <p:cNvPr id="2" name="Group 35"/>
          <p:cNvGrpSpPr>
            <a:grpSpLocks/>
          </p:cNvGrpSpPr>
          <p:nvPr/>
        </p:nvGrpSpPr>
        <p:grpSpPr bwMode="auto">
          <a:xfrm>
            <a:off x="5778500" y="2136775"/>
            <a:ext cx="2101850" cy="946150"/>
            <a:chOff x="3640" y="1346"/>
            <a:chExt cx="1324" cy="596"/>
          </a:xfrm>
        </p:grpSpPr>
        <p:sp>
          <p:nvSpPr>
            <p:cNvPr id="51257" name="Line 19"/>
            <p:cNvSpPr>
              <a:spLocks noChangeShapeType="1"/>
            </p:cNvSpPr>
            <p:nvPr/>
          </p:nvSpPr>
          <p:spPr bwMode="auto">
            <a:xfrm>
              <a:off x="3640" y="1346"/>
              <a:ext cx="1324" cy="596"/>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258" name="Text Box 24"/>
            <p:cNvSpPr txBox="1">
              <a:spLocks noChangeArrowheads="1"/>
            </p:cNvSpPr>
            <p:nvPr/>
          </p:nvSpPr>
          <p:spPr bwMode="auto">
            <a:xfrm rot="1422049">
              <a:off x="3860" y="1445"/>
              <a:ext cx="91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ＭＳ Ｐゴシック" pitchFamily="34" charset="-128"/>
                </a:defRPr>
              </a:lvl1pPr>
              <a:lvl2pPr marL="742950" indent="-285750">
                <a:defRPr sz="2000">
                  <a:solidFill>
                    <a:schemeClr val="tx1"/>
                  </a:solidFill>
                  <a:latin typeface="Arial" pitchFamily="34" charset="0"/>
                  <a:ea typeface="ＭＳ Ｐゴシック" pitchFamily="34" charset="-128"/>
                </a:defRPr>
              </a:lvl2pPr>
              <a:lvl3pPr marL="1143000" indent="-228600">
                <a:defRPr sz="2000">
                  <a:solidFill>
                    <a:schemeClr val="tx1"/>
                  </a:solidFill>
                  <a:latin typeface="Arial" pitchFamily="34" charset="0"/>
                  <a:ea typeface="ＭＳ Ｐゴシック" pitchFamily="34" charset="-128"/>
                </a:defRPr>
              </a:lvl3pPr>
              <a:lvl4pPr marL="1600200" indent="-228600">
                <a:defRPr sz="2000">
                  <a:solidFill>
                    <a:schemeClr val="tx1"/>
                  </a:solidFill>
                  <a:latin typeface="Arial" pitchFamily="34" charset="0"/>
                  <a:ea typeface="ＭＳ Ｐゴシック" pitchFamily="34" charset="-128"/>
                </a:defRPr>
              </a:lvl4pPr>
              <a:lvl5pPr marL="2057400" indent="-228600">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9pPr>
            </a:lstStyle>
            <a:p>
              <a:pPr algn="ctr" rtl="1">
                <a:spcBef>
                  <a:spcPct val="0"/>
                </a:spcBef>
                <a:buClrTx/>
                <a:buSzTx/>
                <a:buFontTx/>
                <a:buNone/>
              </a:pPr>
              <a:r>
                <a:rPr lang="en-US" sz="1600" dirty="0">
                  <a:solidFill>
                    <a:srgbClr val="CC0000"/>
                  </a:solidFill>
                </a:rPr>
                <a:t>HTTP </a:t>
              </a:r>
              <a:r>
                <a:rPr lang="en-US" sz="1600" dirty="0" smtClean="0">
                  <a:solidFill>
                    <a:srgbClr val="CC0000"/>
                  </a:solidFill>
                </a:rPr>
                <a:t>request</a:t>
              </a:r>
              <a:endParaRPr lang="en-US" sz="2400" dirty="0">
                <a:solidFill>
                  <a:srgbClr val="CC0000"/>
                </a:solidFill>
              </a:endParaRPr>
            </a:p>
          </p:txBody>
        </p:sp>
      </p:grpSp>
      <p:grpSp>
        <p:nvGrpSpPr>
          <p:cNvPr id="3" name="Group 36"/>
          <p:cNvGrpSpPr>
            <a:grpSpLocks/>
          </p:cNvGrpSpPr>
          <p:nvPr/>
        </p:nvGrpSpPr>
        <p:grpSpPr bwMode="auto">
          <a:xfrm>
            <a:off x="5889625" y="2344738"/>
            <a:ext cx="1971675" cy="904875"/>
            <a:chOff x="4141" y="394"/>
            <a:chExt cx="1242" cy="570"/>
          </a:xfrm>
        </p:grpSpPr>
        <p:sp>
          <p:nvSpPr>
            <p:cNvPr id="51255" name="Line 20"/>
            <p:cNvSpPr>
              <a:spLocks noChangeShapeType="1"/>
            </p:cNvSpPr>
            <p:nvPr/>
          </p:nvSpPr>
          <p:spPr bwMode="auto">
            <a:xfrm flipH="1" flipV="1">
              <a:off x="4141" y="394"/>
              <a:ext cx="1242" cy="570"/>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256" name="Text Box 26"/>
            <p:cNvSpPr txBox="1">
              <a:spLocks noChangeArrowheads="1"/>
            </p:cNvSpPr>
            <p:nvPr/>
          </p:nvSpPr>
          <p:spPr bwMode="auto">
            <a:xfrm rot="1411598">
              <a:off x="4304" y="706"/>
              <a:ext cx="101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ＭＳ Ｐゴシック" pitchFamily="34" charset="-128"/>
                </a:defRPr>
              </a:lvl1pPr>
              <a:lvl2pPr marL="742950" indent="-285750">
                <a:defRPr sz="2000">
                  <a:solidFill>
                    <a:schemeClr val="tx1"/>
                  </a:solidFill>
                  <a:latin typeface="Arial" pitchFamily="34" charset="0"/>
                  <a:ea typeface="ＭＳ Ｐゴシック" pitchFamily="34" charset="-128"/>
                </a:defRPr>
              </a:lvl2pPr>
              <a:lvl3pPr marL="1143000" indent="-228600">
                <a:defRPr sz="2000">
                  <a:solidFill>
                    <a:schemeClr val="tx1"/>
                  </a:solidFill>
                  <a:latin typeface="Arial" pitchFamily="34" charset="0"/>
                  <a:ea typeface="ＭＳ Ｐゴシック" pitchFamily="34" charset="-128"/>
                </a:defRPr>
              </a:lvl3pPr>
              <a:lvl4pPr marL="1600200" indent="-228600">
                <a:defRPr sz="2000">
                  <a:solidFill>
                    <a:schemeClr val="tx1"/>
                  </a:solidFill>
                  <a:latin typeface="Arial" pitchFamily="34" charset="0"/>
                  <a:ea typeface="ＭＳ Ｐゴシック" pitchFamily="34" charset="-128"/>
                </a:defRPr>
              </a:lvl4pPr>
              <a:lvl5pPr marL="2057400" indent="-228600">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9pPr>
            </a:lstStyle>
            <a:p>
              <a:pPr algn="ctr">
                <a:spcBef>
                  <a:spcPct val="0"/>
                </a:spcBef>
                <a:buClrTx/>
                <a:buSzTx/>
                <a:buFontTx/>
                <a:buNone/>
              </a:pPr>
              <a:r>
                <a:rPr lang="en-US" sz="1600" dirty="0">
                  <a:solidFill>
                    <a:srgbClr val="CC0000"/>
                  </a:solidFill>
                </a:rPr>
                <a:t>HTTP response</a:t>
              </a:r>
              <a:endParaRPr lang="en-US" sz="2400" dirty="0">
                <a:solidFill>
                  <a:srgbClr val="CC0000"/>
                </a:solidFill>
              </a:endParaRPr>
            </a:p>
          </p:txBody>
        </p:sp>
      </p:grpSp>
      <p:grpSp>
        <p:nvGrpSpPr>
          <p:cNvPr id="4" name="Group 37"/>
          <p:cNvGrpSpPr>
            <a:grpSpLocks/>
          </p:cNvGrpSpPr>
          <p:nvPr/>
        </p:nvGrpSpPr>
        <p:grpSpPr bwMode="auto">
          <a:xfrm rot="-3183056">
            <a:off x="5754688" y="3630613"/>
            <a:ext cx="2101850" cy="946150"/>
            <a:chOff x="3640" y="1346"/>
            <a:chExt cx="1324" cy="596"/>
          </a:xfrm>
        </p:grpSpPr>
        <p:sp>
          <p:nvSpPr>
            <p:cNvPr id="51253" name="Line 19"/>
            <p:cNvSpPr>
              <a:spLocks noChangeShapeType="1"/>
            </p:cNvSpPr>
            <p:nvPr/>
          </p:nvSpPr>
          <p:spPr bwMode="auto">
            <a:xfrm>
              <a:off x="3640" y="1346"/>
              <a:ext cx="1324" cy="596"/>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254" name="Text Box 24"/>
            <p:cNvSpPr txBox="1">
              <a:spLocks noChangeArrowheads="1"/>
            </p:cNvSpPr>
            <p:nvPr/>
          </p:nvSpPr>
          <p:spPr bwMode="auto">
            <a:xfrm rot="1422049">
              <a:off x="3860" y="1445"/>
              <a:ext cx="91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ＭＳ Ｐゴシック" pitchFamily="34" charset="-128"/>
                </a:defRPr>
              </a:lvl1pPr>
              <a:lvl2pPr marL="742950" indent="-285750">
                <a:defRPr sz="2000">
                  <a:solidFill>
                    <a:schemeClr val="tx1"/>
                  </a:solidFill>
                  <a:latin typeface="Arial" pitchFamily="34" charset="0"/>
                  <a:ea typeface="ＭＳ Ｐゴシック" pitchFamily="34" charset="-128"/>
                </a:defRPr>
              </a:lvl2pPr>
              <a:lvl3pPr marL="1143000" indent="-228600">
                <a:defRPr sz="2000">
                  <a:solidFill>
                    <a:schemeClr val="tx1"/>
                  </a:solidFill>
                  <a:latin typeface="Arial" pitchFamily="34" charset="0"/>
                  <a:ea typeface="ＭＳ Ｐゴシック" pitchFamily="34" charset="-128"/>
                </a:defRPr>
              </a:lvl3pPr>
              <a:lvl4pPr marL="1600200" indent="-228600">
                <a:defRPr sz="2000">
                  <a:solidFill>
                    <a:schemeClr val="tx1"/>
                  </a:solidFill>
                  <a:latin typeface="Arial" pitchFamily="34" charset="0"/>
                  <a:ea typeface="ＭＳ Ｐゴシック" pitchFamily="34" charset="-128"/>
                </a:defRPr>
              </a:lvl4pPr>
              <a:lvl5pPr marL="2057400" indent="-228600">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9pPr>
            </a:lstStyle>
            <a:p>
              <a:pPr algn="ctr">
                <a:spcBef>
                  <a:spcPct val="0"/>
                </a:spcBef>
                <a:buClrTx/>
                <a:buSzTx/>
                <a:buFontTx/>
                <a:buNone/>
              </a:pPr>
              <a:r>
                <a:rPr lang="en-US" sz="1600" dirty="0">
                  <a:solidFill>
                    <a:srgbClr val="CC0000"/>
                  </a:solidFill>
                </a:rPr>
                <a:t>HTTP request</a:t>
              </a:r>
              <a:endParaRPr lang="en-US" sz="2400" dirty="0">
                <a:solidFill>
                  <a:srgbClr val="CC0000"/>
                </a:solidFill>
              </a:endParaRPr>
            </a:p>
          </p:txBody>
        </p:sp>
      </p:grpSp>
      <p:grpSp>
        <p:nvGrpSpPr>
          <p:cNvPr id="5" name="Group 40"/>
          <p:cNvGrpSpPr>
            <a:grpSpLocks/>
          </p:cNvGrpSpPr>
          <p:nvPr/>
        </p:nvGrpSpPr>
        <p:grpSpPr bwMode="auto">
          <a:xfrm rot="-3264937">
            <a:off x="5800725" y="3870325"/>
            <a:ext cx="1971675" cy="904875"/>
            <a:chOff x="4141" y="394"/>
            <a:chExt cx="1242" cy="570"/>
          </a:xfrm>
        </p:grpSpPr>
        <p:sp>
          <p:nvSpPr>
            <p:cNvPr id="51251" name="Line 20"/>
            <p:cNvSpPr>
              <a:spLocks noChangeShapeType="1"/>
            </p:cNvSpPr>
            <p:nvPr/>
          </p:nvSpPr>
          <p:spPr bwMode="auto">
            <a:xfrm flipH="1" flipV="1">
              <a:off x="4141" y="394"/>
              <a:ext cx="1242" cy="570"/>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252" name="Text Box 26"/>
            <p:cNvSpPr txBox="1">
              <a:spLocks noChangeArrowheads="1"/>
            </p:cNvSpPr>
            <p:nvPr/>
          </p:nvSpPr>
          <p:spPr bwMode="auto">
            <a:xfrm rot="1411598">
              <a:off x="4304" y="706"/>
              <a:ext cx="101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ＭＳ Ｐゴシック" pitchFamily="34" charset="-128"/>
                </a:defRPr>
              </a:lvl1pPr>
              <a:lvl2pPr marL="742950" indent="-285750">
                <a:defRPr sz="2000">
                  <a:solidFill>
                    <a:schemeClr val="tx1"/>
                  </a:solidFill>
                  <a:latin typeface="Arial" pitchFamily="34" charset="0"/>
                  <a:ea typeface="ＭＳ Ｐゴシック" pitchFamily="34" charset="-128"/>
                </a:defRPr>
              </a:lvl2pPr>
              <a:lvl3pPr marL="1143000" indent="-228600">
                <a:defRPr sz="2000">
                  <a:solidFill>
                    <a:schemeClr val="tx1"/>
                  </a:solidFill>
                  <a:latin typeface="Arial" pitchFamily="34" charset="0"/>
                  <a:ea typeface="ＭＳ Ｐゴシック" pitchFamily="34" charset="-128"/>
                </a:defRPr>
              </a:lvl3pPr>
              <a:lvl4pPr marL="1600200" indent="-228600">
                <a:defRPr sz="2000">
                  <a:solidFill>
                    <a:schemeClr val="tx1"/>
                  </a:solidFill>
                  <a:latin typeface="Arial" pitchFamily="34" charset="0"/>
                  <a:ea typeface="ＭＳ Ｐゴシック" pitchFamily="34" charset="-128"/>
                </a:defRPr>
              </a:lvl4pPr>
              <a:lvl5pPr marL="2057400" indent="-228600">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9pPr>
            </a:lstStyle>
            <a:p>
              <a:pPr algn="ctr">
                <a:spcBef>
                  <a:spcPct val="0"/>
                </a:spcBef>
                <a:buClrTx/>
                <a:buSzTx/>
                <a:buFontTx/>
                <a:buNone/>
              </a:pPr>
              <a:r>
                <a:rPr lang="en-US" sz="1600">
                  <a:solidFill>
                    <a:srgbClr val="CC0000"/>
                  </a:solidFill>
                </a:rPr>
                <a:t>HTTP response</a:t>
              </a:r>
              <a:endParaRPr lang="en-US" sz="2400">
                <a:solidFill>
                  <a:srgbClr val="CC0000"/>
                </a:solidFill>
              </a:endParaRPr>
            </a:p>
          </p:txBody>
        </p:sp>
      </p:grpSp>
      <p:pic>
        <p:nvPicPr>
          <p:cNvPr id="51214" name="Picture 43" descr="iphone_stylized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4286250"/>
            <a:ext cx="382588"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15" name="Group 44"/>
          <p:cNvGrpSpPr>
            <a:grpSpLocks/>
          </p:cNvGrpSpPr>
          <p:nvPr/>
        </p:nvGrpSpPr>
        <p:grpSpPr bwMode="auto">
          <a:xfrm>
            <a:off x="4757738" y="1468438"/>
            <a:ext cx="1066800" cy="1079500"/>
            <a:chOff x="-44" y="1473"/>
            <a:chExt cx="981" cy="1105"/>
          </a:xfrm>
        </p:grpSpPr>
        <p:pic>
          <p:nvPicPr>
            <p:cNvPr id="51249" name="Picture 45" descr="desktop_computer_stylized_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0" name="Freeform 46"/>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51216" name="Group 47"/>
          <p:cNvGrpSpPr>
            <a:grpSpLocks/>
          </p:cNvGrpSpPr>
          <p:nvPr/>
        </p:nvGrpSpPr>
        <p:grpSpPr bwMode="auto">
          <a:xfrm>
            <a:off x="7878763" y="2633663"/>
            <a:ext cx="695325" cy="1282700"/>
            <a:chOff x="4140" y="429"/>
            <a:chExt cx="1425" cy="2396"/>
          </a:xfrm>
        </p:grpSpPr>
        <p:sp>
          <p:nvSpPr>
            <p:cNvPr id="51217" name="Freeform 48"/>
            <p:cNvSpPr>
              <a:spLocks/>
            </p:cNvSpPr>
            <p:nvPr/>
          </p:nvSpPr>
          <p:spPr bwMode="auto">
            <a:xfrm>
              <a:off x="5268" y="433"/>
              <a:ext cx="283" cy="2286"/>
            </a:xfrm>
            <a:custGeom>
              <a:avLst/>
              <a:gdLst>
                <a:gd name="T0" fmla="*/ 6 w 354"/>
                <a:gd name="T1" fmla="*/ 0 h 2742"/>
                <a:gd name="T2" fmla="*/ 30 w 354"/>
                <a:gd name="T3" fmla="*/ 46 h 2742"/>
                <a:gd name="T4" fmla="*/ 30 w 354"/>
                <a:gd name="T5" fmla="*/ 354 h 2742"/>
                <a:gd name="T6" fmla="*/ 0 w 354"/>
                <a:gd name="T7" fmla="*/ 371 h 2742"/>
                <a:gd name="T8" fmla="*/ 6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18" name="Rectangle 49"/>
            <p:cNvSpPr>
              <a:spLocks noChangeArrowheads="1"/>
            </p:cNvSpPr>
            <p:nvPr/>
          </p:nvSpPr>
          <p:spPr bwMode="auto">
            <a:xfrm>
              <a:off x="4205" y="429"/>
              <a:ext cx="1048" cy="2283"/>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1219" name="Freeform 50"/>
            <p:cNvSpPr>
              <a:spLocks/>
            </p:cNvSpPr>
            <p:nvPr/>
          </p:nvSpPr>
          <p:spPr bwMode="auto">
            <a:xfrm>
              <a:off x="5321" y="570"/>
              <a:ext cx="169" cy="2115"/>
            </a:xfrm>
            <a:custGeom>
              <a:avLst/>
              <a:gdLst>
                <a:gd name="T0" fmla="*/ 2 w 211"/>
                <a:gd name="T1" fmla="*/ 0 h 2537"/>
                <a:gd name="T2" fmla="*/ 18 w 211"/>
                <a:gd name="T3" fmla="*/ 30 h 2537"/>
                <a:gd name="T4" fmla="*/ 2 w 211"/>
                <a:gd name="T5" fmla="*/ 338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20" name="Freeform 51"/>
            <p:cNvSpPr>
              <a:spLocks/>
            </p:cNvSpPr>
            <p:nvPr/>
          </p:nvSpPr>
          <p:spPr bwMode="auto">
            <a:xfrm>
              <a:off x="5284" y="1640"/>
              <a:ext cx="263" cy="189"/>
            </a:xfrm>
            <a:custGeom>
              <a:avLst/>
              <a:gdLst>
                <a:gd name="T0" fmla="*/ 2 w 328"/>
                <a:gd name="T1" fmla="*/ 0 h 226"/>
                <a:gd name="T2" fmla="*/ 29 w 328"/>
                <a:gd name="T3" fmla="*/ 18 h 226"/>
                <a:gd name="T4" fmla="*/ 29 w 328"/>
                <a:gd name="T5" fmla="*/ 32 h 226"/>
                <a:gd name="T6" fmla="*/ 0 w 328"/>
                <a:gd name="T7" fmla="*/ 13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21" name="Rectangle 52"/>
            <p:cNvSpPr>
              <a:spLocks noChangeArrowheads="1"/>
            </p:cNvSpPr>
            <p:nvPr/>
          </p:nvSpPr>
          <p:spPr bwMode="auto">
            <a:xfrm>
              <a:off x="4212" y="693"/>
              <a:ext cx="595"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51222" name="Group 53"/>
            <p:cNvGrpSpPr>
              <a:grpSpLocks/>
            </p:cNvGrpSpPr>
            <p:nvPr/>
          </p:nvGrpSpPr>
          <p:grpSpPr bwMode="auto">
            <a:xfrm>
              <a:off x="4749" y="668"/>
              <a:ext cx="581" cy="145"/>
              <a:chOff x="614" y="2568"/>
              <a:chExt cx="725" cy="139"/>
            </a:xfrm>
          </p:grpSpPr>
          <p:sp>
            <p:nvSpPr>
              <p:cNvPr id="51247" name="AutoShape 54"/>
              <p:cNvSpPr>
                <a:spLocks noChangeArrowheads="1"/>
              </p:cNvSpPr>
              <p:nvPr/>
            </p:nvSpPr>
            <p:spPr bwMode="auto">
              <a:xfrm>
                <a:off x="613" y="2569"/>
                <a:ext cx="727"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248" name="AutoShape 55"/>
              <p:cNvSpPr>
                <a:spLocks noChangeArrowheads="1"/>
              </p:cNvSpPr>
              <p:nvPr/>
            </p:nvSpPr>
            <p:spPr bwMode="auto">
              <a:xfrm>
                <a:off x="629" y="2586"/>
                <a:ext cx="694" cy="9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51223" name="Rectangle 56"/>
            <p:cNvSpPr>
              <a:spLocks noChangeArrowheads="1"/>
            </p:cNvSpPr>
            <p:nvPr/>
          </p:nvSpPr>
          <p:spPr bwMode="auto">
            <a:xfrm>
              <a:off x="4225" y="1019"/>
              <a:ext cx="595"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51224" name="Group 57"/>
            <p:cNvGrpSpPr>
              <a:grpSpLocks/>
            </p:cNvGrpSpPr>
            <p:nvPr/>
          </p:nvGrpSpPr>
          <p:grpSpPr bwMode="auto">
            <a:xfrm>
              <a:off x="4747" y="994"/>
              <a:ext cx="581" cy="134"/>
              <a:chOff x="614" y="2568"/>
              <a:chExt cx="725" cy="139"/>
            </a:xfrm>
          </p:grpSpPr>
          <p:sp>
            <p:nvSpPr>
              <p:cNvPr id="51245" name="AutoShape 58"/>
              <p:cNvSpPr>
                <a:spLocks noChangeArrowheads="1"/>
              </p:cNvSpPr>
              <p:nvPr/>
            </p:nvSpPr>
            <p:spPr bwMode="auto">
              <a:xfrm>
                <a:off x="616" y="2569"/>
                <a:ext cx="723" cy="138"/>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246" name="AutoShape 59"/>
              <p:cNvSpPr>
                <a:spLocks noChangeArrowheads="1"/>
              </p:cNvSpPr>
              <p:nvPr/>
            </p:nvSpPr>
            <p:spPr bwMode="auto">
              <a:xfrm>
                <a:off x="632" y="2588"/>
                <a:ext cx="690" cy="102"/>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51225" name="Rectangle 60"/>
            <p:cNvSpPr>
              <a:spLocks noChangeArrowheads="1"/>
            </p:cNvSpPr>
            <p:nvPr/>
          </p:nvSpPr>
          <p:spPr bwMode="auto">
            <a:xfrm>
              <a:off x="4218" y="1357"/>
              <a:ext cx="595" cy="4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51226" name="Rectangle 61"/>
            <p:cNvSpPr>
              <a:spLocks noChangeArrowheads="1"/>
            </p:cNvSpPr>
            <p:nvPr/>
          </p:nvSpPr>
          <p:spPr bwMode="auto">
            <a:xfrm>
              <a:off x="4228" y="1654"/>
              <a:ext cx="595"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51227" name="Group 62"/>
            <p:cNvGrpSpPr>
              <a:grpSpLocks/>
            </p:cNvGrpSpPr>
            <p:nvPr/>
          </p:nvGrpSpPr>
          <p:grpSpPr bwMode="auto">
            <a:xfrm>
              <a:off x="4735" y="1627"/>
              <a:ext cx="582" cy="151"/>
              <a:chOff x="614" y="2568"/>
              <a:chExt cx="725" cy="139"/>
            </a:xfrm>
          </p:grpSpPr>
          <p:sp>
            <p:nvSpPr>
              <p:cNvPr id="51243" name="AutoShape 63"/>
              <p:cNvSpPr>
                <a:spLocks noChangeArrowheads="1"/>
              </p:cNvSpPr>
              <p:nvPr/>
            </p:nvSpPr>
            <p:spPr bwMode="auto">
              <a:xfrm>
                <a:off x="614" y="2568"/>
                <a:ext cx="725"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244" name="AutoShape 64"/>
              <p:cNvSpPr>
                <a:spLocks noChangeArrowheads="1"/>
              </p:cNvSpPr>
              <p:nvPr/>
            </p:nvSpPr>
            <p:spPr bwMode="auto">
              <a:xfrm>
                <a:off x="631" y="2584"/>
                <a:ext cx="693"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51228" name="Freeform 65"/>
            <p:cNvSpPr>
              <a:spLocks/>
            </p:cNvSpPr>
            <p:nvPr/>
          </p:nvSpPr>
          <p:spPr bwMode="auto">
            <a:xfrm>
              <a:off x="5288" y="1354"/>
              <a:ext cx="263" cy="188"/>
            </a:xfrm>
            <a:custGeom>
              <a:avLst/>
              <a:gdLst>
                <a:gd name="T0" fmla="*/ 2 w 328"/>
                <a:gd name="T1" fmla="*/ 0 h 226"/>
                <a:gd name="T2" fmla="*/ 29 w 328"/>
                <a:gd name="T3" fmla="*/ 17 h 226"/>
                <a:gd name="T4" fmla="*/ 29 w 328"/>
                <a:gd name="T5" fmla="*/ 30 h 226"/>
                <a:gd name="T6" fmla="*/ 0 w 328"/>
                <a:gd name="T7" fmla="*/ 12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51229" name="Group 66"/>
            <p:cNvGrpSpPr>
              <a:grpSpLocks/>
            </p:cNvGrpSpPr>
            <p:nvPr/>
          </p:nvGrpSpPr>
          <p:grpSpPr bwMode="auto">
            <a:xfrm>
              <a:off x="4739" y="1327"/>
              <a:ext cx="582" cy="139"/>
              <a:chOff x="614" y="2568"/>
              <a:chExt cx="725" cy="139"/>
            </a:xfrm>
          </p:grpSpPr>
          <p:sp>
            <p:nvSpPr>
              <p:cNvPr id="51241" name="AutoShape 67"/>
              <p:cNvSpPr>
                <a:spLocks noChangeArrowheads="1"/>
              </p:cNvSpPr>
              <p:nvPr/>
            </p:nvSpPr>
            <p:spPr bwMode="auto">
              <a:xfrm>
                <a:off x="614" y="2568"/>
                <a:ext cx="725"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242" name="AutoShape 68"/>
              <p:cNvSpPr>
                <a:spLocks noChangeArrowheads="1"/>
              </p:cNvSpPr>
              <p:nvPr/>
            </p:nvSpPr>
            <p:spPr bwMode="auto">
              <a:xfrm>
                <a:off x="630" y="2583"/>
                <a:ext cx="693"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51230" name="Rectangle 69"/>
            <p:cNvSpPr>
              <a:spLocks noChangeArrowheads="1"/>
            </p:cNvSpPr>
            <p:nvPr/>
          </p:nvSpPr>
          <p:spPr bwMode="auto">
            <a:xfrm>
              <a:off x="5249" y="432"/>
              <a:ext cx="68" cy="2286"/>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n-US"/>
            </a:p>
          </p:txBody>
        </p:sp>
        <p:sp>
          <p:nvSpPr>
            <p:cNvPr id="51231" name="Freeform 70"/>
            <p:cNvSpPr>
              <a:spLocks/>
            </p:cNvSpPr>
            <p:nvPr/>
          </p:nvSpPr>
          <p:spPr bwMode="auto">
            <a:xfrm>
              <a:off x="5312" y="1007"/>
              <a:ext cx="237" cy="213"/>
            </a:xfrm>
            <a:custGeom>
              <a:avLst/>
              <a:gdLst>
                <a:gd name="T0" fmla="*/ 2 w 296"/>
                <a:gd name="T1" fmla="*/ 0 h 256"/>
                <a:gd name="T2" fmla="*/ 26 w 296"/>
                <a:gd name="T3" fmla="*/ 18 h 256"/>
                <a:gd name="T4" fmla="*/ 26 w 296"/>
                <a:gd name="T5" fmla="*/ 34 h 256"/>
                <a:gd name="T6" fmla="*/ 0 w 296"/>
                <a:gd name="T7" fmla="*/ 12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32" name="Freeform 71"/>
            <p:cNvSpPr>
              <a:spLocks/>
            </p:cNvSpPr>
            <p:nvPr/>
          </p:nvSpPr>
          <p:spPr bwMode="auto">
            <a:xfrm>
              <a:off x="5315" y="680"/>
              <a:ext cx="244" cy="240"/>
            </a:xfrm>
            <a:custGeom>
              <a:avLst/>
              <a:gdLst>
                <a:gd name="T0" fmla="*/ 0 w 304"/>
                <a:gd name="T1" fmla="*/ 0 h 288"/>
                <a:gd name="T2" fmla="*/ 27 w 304"/>
                <a:gd name="T3" fmla="*/ 23 h 288"/>
                <a:gd name="T4" fmla="*/ 25 w 304"/>
                <a:gd name="T5" fmla="*/ 39 h 288"/>
                <a:gd name="T6" fmla="*/ 2 w 304"/>
                <a:gd name="T7" fmla="*/ 17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33" name="Oval 72"/>
            <p:cNvSpPr>
              <a:spLocks noChangeArrowheads="1"/>
            </p:cNvSpPr>
            <p:nvPr/>
          </p:nvSpPr>
          <p:spPr bwMode="auto">
            <a:xfrm>
              <a:off x="5516" y="2611"/>
              <a:ext cx="49"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234" name="Freeform 73"/>
            <p:cNvSpPr>
              <a:spLocks/>
            </p:cNvSpPr>
            <p:nvPr/>
          </p:nvSpPr>
          <p:spPr bwMode="auto">
            <a:xfrm>
              <a:off x="5302" y="2614"/>
              <a:ext cx="245" cy="200"/>
            </a:xfrm>
            <a:custGeom>
              <a:avLst/>
              <a:gdLst>
                <a:gd name="T0" fmla="*/ 0 w 306"/>
                <a:gd name="T1" fmla="*/ 15 h 240"/>
                <a:gd name="T2" fmla="*/ 2 w 306"/>
                <a:gd name="T3" fmla="*/ 33 h 240"/>
                <a:gd name="T4" fmla="*/ 27 w 306"/>
                <a:gd name="T5" fmla="*/ 15 h 240"/>
                <a:gd name="T6" fmla="*/ 26 w 306"/>
                <a:gd name="T7" fmla="*/ 0 h 240"/>
                <a:gd name="T8" fmla="*/ 0 w 306"/>
                <a:gd name="T9" fmla="*/ 15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35" name="AutoShape 74"/>
            <p:cNvSpPr>
              <a:spLocks noChangeArrowheads="1"/>
            </p:cNvSpPr>
            <p:nvPr/>
          </p:nvSpPr>
          <p:spPr bwMode="auto">
            <a:xfrm>
              <a:off x="4140" y="2677"/>
              <a:ext cx="1201" cy="148"/>
            </a:xfrm>
            <a:prstGeom prst="roundRect">
              <a:avLst>
                <a:gd name="adj" fmla="val 50000"/>
              </a:avLst>
            </a:prstGeom>
            <a:solidFill>
              <a:srgbClr val="DDDDDD"/>
            </a:solidFill>
            <a:ln w="9525">
              <a:solidFill>
                <a:schemeClr val="tx1"/>
              </a:solidFill>
              <a:round/>
              <a:headEnd/>
              <a:tailEnd/>
            </a:ln>
          </p:spPr>
          <p:txBody>
            <a:bodyPr wrap="none" anchor="ctr"/>
            <a:lstStyle/>
            <a:p>
              <a:endParaRPr lang="en-US"/>
            </a:p>
          </p:txBody>
        </p:sp>
        <p:sp>
          <p:nvSpPr>
            <p:cNvPr id="51236" name="AutoShape 75"/>
            <p:cNvSpPr>
              <a:spLocks noChangeArrowheads="1"/>
            </p:cNvSpPr>
            <p:nvPr/>
          </p:nvSpPr>
          <p:spPr bwMode="auto">
            <a:xfrm>
              <a:off x="4205" y="2712"/>
              <a:ext cx="1070" cy="80"/>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n-US"/>
            </a:p>
          </p:txBody>
        </p:sp>
        <p:sp>
          <p:nvSpPr>
            <p:cNvPr id="51237" name="Oval 76"/>
            <p:cNvSpPr>
              <a:spLocks noChangeArrowheads="1"/>
            </p:cNvSpPr>
            <p:nvPr/>
          </p:nvSpPr>
          <p:spPr bwMode="auto">
            <a:xfrm>
              <a:off x="4309" y="2383"/>
              <a:ext cx="156"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238" name="Oval 77"/>
            <p:cNvSpPr>
              <a:spLocks noChangeArrowheads="1"/>
            </p:cNvSpPr>
            <p:nvPr/>
          </p:nvSpPr>
          <p:spPr bwMode="auto">
            <a:xfrm>
              <a:off x="4485" y="2383"/>
              <a:ext cx="163" cy="1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spcBef>
                  <a:spcPct val="0"/>
                </a:spcBef>
                <a:buClrTx/>
                <a:buSzTx/>
                <a:buFontTx/>
                <a:buNone/>
              </a:pPr>
              <a:endParaRPr lang="en-US" sz="1800">
                <a:solidFill>
                  <a:srgbClr val="FF0000"/>
                </a:solidFill>
                <a:cs typeface="Arial" pitchFamily="34" charset="0"/>
              </a:endParaRPr>
            </a:p>
          </p:txBody>
        </p:sp>
        <p:sp>
          <p:nvSpPr>
            <p:cNvPr id="51239" name="Oval 78"/>
            <p:cNvSpPr>
              <a:spLocks noChangeArrowheads="1"/>
            </p:cNvSpPr>
            <p:nvPr/>
          </p:nvSpPr>
          <p:spPr bwMode="auto">
            <a:xfrm>
              <a:off x="4661" y="2380"/>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240" name="Rectangle 79"/>
            <p:cNvSpPr>
              <a:spLocks noChangeArrowheads="1"/>
            </p:cNvSpPr>
            <p:nvPr/>
          </p:nvSpPr>
          <p:spPr bwMode="auto">
            <a:xfrm>
              <a:off x="5061" y="1835"/>
              <a:ext cx="88" cy="762"/>
            </a:xfrm>
            <a:prstGeom prst="rect">
              <a:avLst/>
            </a:prstGeom>
            <a:solidFill>
              <a:srgbClr val="292929"/>
            </a:solidFill>
            <a:ln w="9525">
              <a:solidFill>
                <a:schemeClr val="tx1"/>
              </a:solidFill>
              <a:miter lim="800000"/>
              <a:headEnd/>
              <a:tailEnd/>
            </a:ln>
          </p:spPr>
          <p:txBody>
            <a:bodyPr wrap="none" anchor="ctr"/>
            <a:lstStyle/>
            <a:p>
              <a:endParaRPr lang="en-US"/>
            </a:p>
          </p:txBody>
        </p:sp>
      </p:grpSp>
      <p:sp>
        <p:nvSpPr>
          <p:cNvPr id="8" name="Slide Number Placeholder 7"/>
          <p:cNvSpPr>
            <a:spLocks noGrp="1"/>
          </p:cNvSpPr>
          <p:nvPr>
            <p:ph type="sldNum" sz="quarter" idx="12"/>
          </p:nvPr>
        </p:nvSpPr>
        <p:spPr/>
        <p:txBody>
          <a:bodyPr/>
          <a:lstStyle/>
          <a:p>
            <a:pPr>
              <a:defRPr/>
            </a:pPr>
            <a:fld id="{C7879241-4954-4432-A989-BF9F5510604F}" type="slidenum">
              <a:rPr lang="ar-SA" altLang="en-US" smtClean="0"/>
              <a:pPr>
                <a:defRPr/>
              </a:pPr>
              <a:t>10</a:t>
            </a:fld>
            <a:endParaRPr lang="en-US" altLang="en-US"/>
          </a:p>
        </p:txBody>
      </p:sp>
    </p:spTree>
    <p:extLst>
      <p:ext uri="{BB962C8B-B14F-4D97-AF65-F5344CB8AC3E}">
        <p14:creationId xmlns:p14="http://schemas.microsoft.com/office/powerpoint/2010/main" val="32451188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nodeType="afterGroup">
                            <p:stCondLst>
                              <p:cond delay="500"/>
                            </p:stCondLst>
                            <p:childTnLst>
                              <p:par>
                                <p:cTn id="18" presetID="22" presetClass="entr" presetSubtype="2"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right)">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2"/>
          <p:cNvSpPr>
            <a:spLocks noGrp="1" noChangeArrowheads="1"/>
          </p:cNvSpPr>
          <p:nvPr>
            <p:ph type="title"/>
          </p:nvPr>
        </p:nvSpPr>
        <p:spPr>
          <a:xfrm>
            <a:off x="98328" y="36876"/>
            <a:ext cx="8382000" cy="846728"/>
          </a:xfrm>
        </p:spPr>
        <p:txBody>
          <a:bodyPr/>
          <a:lstStyle/>
          <a:p>
            <a:pPr>
              <a:defRPr/>
            </a:pPr>
            <a:r>
              <a:rPr lang="en-US" dirty="0" smtClean="0"/>
              <a:t>Transport services and protocols</a:t>
            </a:r>
            <a:endParaRPr lang="en-US" dirty="0"/>
          </a:p>
        </p:txBody>
      </p:sp>
      <p:sp>
        <p:nvSpPr>
          <p:cNvPr id="4103" name="Rectangle 3"/>
          <p:cNvSpPr>
            <a:spLocks noGrp="1" noChangeArrowheads="1"/>
          </p:cNvSpPr>
          <p:nvPr>
            <p:ph sz="half" idx="1"/>
          </p:nvPr>
        </p:nvSpPr>
        <p:spPr>
          <a:xfrm>
            <a:off x="404813" y="1206648"/>
            <a:ext cx="4388413" cy="5114925"/>
          </a:xfrm>
        </p:spPr>
        <p:txBody>
          <a:bodyPr>
            <a:normAutofit fontScale="92500" lnSpcReduction="20000"/>
          </a:bodyPr>
          <a:lstStyle/>
          <a:p>
            <a:pPr algn="l">
              <a:lnSpc>
                <a:spcPct val="100000"/>
              </a:lnSpc>
              <a:spcBef>
                <a:spcPts val="1200"/>
              </a:spcBef>
              <a:buFont typeface="Wingdings" charset="0"/>
              <a:buChar char="v"/>
              <a:defRPr/>
            </a:pPr>
            <a:r>
              <a:rPr lang="en-US" sz="2400" dirty="0"/>
              <a:t> </a:t>
            </a:r>
            <a:r>
              <a:rPr lang="en-US" sz="2400" dirty="0" smtClean="0"/>
              <a:t>Creates a </a:t>
            </a:r>
            <a:r>
              <a:rPr lang="en-US" sz="2400" dirty="0" smtClean="0">
                <a:solidFill>
                  <a:srgbClr val="C00000"/>
                </a:solidFill>
              </a:rPr>
              <a:t>logical connection </a:t>
            </a:r>
            <a:r>
              <a:rPr lang="en-US" sz="2400" dirty="0" smtClean="0"/>
              <a:t>between the running application processes on different hosts</a:t>
            </a:r>
            <a:endParaRPr lang="fa-IR" sz="2400" dirty="0" smtClean="0">
              <a:solidFill>
                <a:srgbClr val="C00000"/>
              </a:solidFill>
            </a:endParaRPr>
          </a:p>
          <a:p>
            <a:pPr algn="l">
              <a:lnSpc>
                <a:spcPct val="100000"/>
              </a:lnSpc>
              <a:spcBef>
                <a:spcPts val="1200"/>
              </a:spcBef>
              <a:buFont typeface="Wingdings" charset="0"/>
              <a:buChar char="v"/>
              <a:defRPr/>
            </a:pPr>
            <a:r>
              <a:rPr lang="en-US" sz="2400" dirty="0" smtClean="0"/>
              <a:t>Transport protocols run on the edge systems</a:t>
            </a:r>
          </a:p>
          <a:p>
            <a:pPr lvl="1" algn="l">
              <a:lnSpc>
                <a:spcPct val="100000"/>
              </a:lnSpc>
              <a:spcBef>
                <a:spcPts val="1200"/>
              </a:spcBef>
              <a:buFont typeface="Wingdings" charset="0"/>
              <a:buChar char="§"/>
              <a:defRPr/>
            </a:pPr>
            <a:r>
              <a:rPr lang="en-US" dirty="0" smtClean="0"/>
              <a:t>Sender: breaks the sending messages into </a:t>
            </a:r>
            <a:r>
              <a:rPr lang="en-US" dirty="0" smtClean="0">
                <a:solidFill>
                  <a:srgbClr val="C00000"/>
                </a:solidFill>
              </a:rPr>
              <a:t>segments</a:t>
            </a:r>
            <a:r>
              <a:rPr lang="en-US" dirty="0" smtClean="0"/>
              <a:t> and delivers them to the network layer</a:t>
            </a:r>
            <a:endParaRPr lang="fa-IR" dirty="0" smtClean="0"/>
          </a:p>
          <a:p>
            <a:pPr lvl="1" algn="l">
              <a:lnSpc>
                <a:spcPct val="100000"/>
              </a:lnSpc>
              <a:spcBef>
                <a:spcPts val="1200"/>
              </a:spcBef>
              <a:buFont typeface="Wingdings" charset="0"/>
              <a:buChar char="§"/>
              <a:defRPr/>
            </a:pPr>
            <a:r>
              <a:rPr lang="en-US" dirty="0" smtClean="0"/>
              <a:t>Receiver: Gathers the segments and delivers them to the application layer</a:t>
            </a:r>
            <a:endParaRPr lang="fa-IR" dirty="0" smtClean="0"/>
          </a:p>
          <a:p>
            <a:pPr algn="l">
              <a:lnSpc>
                <a:spcPct val="100000"/>
              </a:lnSpc>
              <a:spcBef>
                <a:spcPts val="1200"/>
              </a:spcBef>
              <a:buFont typeface="Wingdings" charset="0"/>
              <a:buChar char="v"/>
              <a:defRPr/>
            </a:pPr>
            <a:r>
              <a:rPr lang="en-US" sz="2400" dirty="0" smtClean="0"/>
              <a:t>Two transport protocol in internet:</a:t>
            </a:r>
          </a:p>
          <a:p>
            <a:pPr lvl="1" algn="l">
              <a:lnSpc>
                <a:spcPct val="100000"/>
              </a:lnSpc>
              <a:spcBef>
                <a:spcPts val="1200"/>
              </a:spcBef>
              <a:buFont typeface="Wingdings" charset="0"/>
              <a:buChar char="v"/>
              <a:defRPr/>
            </a:pPr>
            <a:r>
              <a:rPr lang="en-US" sz="2200" dirty="0" smtClean="0"/>
              <a:t>TCP and UDP</a:t>
            </a:r>
            <a:endParaRPr lang="fa-IR" sz="2200" dirty="0" smtClean="0"/>
          </a:p>
        </p:txBody>
      </p:sp>
      <p:grpSp>
        <p:nvGrpSpPr>
          <p:cNvPr id="18435" name="Group 894"/>
          <p:cNvGrpSpPr>
            <a:grpSpLocks/>
          </p:cNvGrpSpPr>
          <p:nvPr/>
        </p:nvGrpSpPr>
        <p:grpSpPr bwMode="auto">
          <a:xfrm>
            <a:off x="5102225" y="1601788"/>
            <a:ext cx="3540125" cy="4545012"/>
            <a:chOff x="3277" y="974"/>
            <a:chExt cx="2230" cy="2863"/>
          </a:xfrm>
        </p:grpSpPr>
        <p:sp>
          <p:nvSpPr>
            <p:cNvPr id="18464" name="Freeform 895"/>
            <p:cNvSpPr>
              <a:spLocks/>
            </p:cNvSpPr>
            <p:nvPr/>
          </p:nvSpPr>
          <p:spPr bwMode="auto">
            <a:xfrm>
              <a:off x="3277" y="1079"/>
              <a:ext cx="1094" cy="675"/>
            </a:xfrm>
            <a:custGeom>
              <a:avLst/>
              <a:gdLst>
                <a:gd name="T0" fmla="*/ 805 w 1036"/>
                <a:gd name="T1" fmla="*/ 11 h 675"/>
                <a:gd name="T2" fmla="*/ 485 w 1036"/>
                <a:gd name="T3" fmla="*/ 53 h 675"/>
                <a:gd name="T4" fmla="*/ 257 w 1036"/>
                <a:gd name="T5" fmla="*/ 129 h 675"/>
                <a:gd name="T6" fmla="*/ 190 w 1036"/>
                <a:gd name="T7" fmla="*/ 229 h 675"/>
                <a:gd name="T8" fmla="*/ 26 w 1036"/>
                <a:gd name="T9" fmla="*/ 297 h 675"/>
                <a:gd name="T10" fmla="*/ 22 w 1036"/>
                <a:gd name="T11" fmla="*/ 459 h 675"/>
                <a:gd name="T12" fmla="*/ 164 w 1036"/>
                <a:gd name="T13" fmla="*/ 489 h 675"/>
                <a:gd name="T14" fmla="*/ 570 w 1036"/>
                <a:gd name="T15" fmla="*/ 489 h 675"/>
                <a:gd name="T16" fmla="*/ 742 w 1036"/>
                <a:gd name="T17" fmla="*/ 555 h 675"/>
                <a:gd name="T18" fmla="*/ 935 w 1036"/>
                <a:gd name="T19" fmla="*/ 657 h 675"/>
                <a:gd name="T20" fmla="*/ 1081 w 1036"/>
                <a:gd name="T21" fmla="*/ 661 h 675"/>
                <a:gd name="T22" fmla="*/ 1183 w 1036"/>
                <a:gd name="T23" fmla="*/ 603 h 675"/>
                <a:gd name="T24" fmla="*/ 1234 w 1036"/>
                <a:gd name="T25" fmla="*/ 445 h 675"/>
                <a:gd name="T26" fmla="*/ 1266 w 1036"/>
                <a:gd name="T27" fmla="*/ 291 h 675"/>
                <a:gd name="T28" fmla="*/ 1270 w 1036"/>
                <a:gd name="T29" fmla="*/ 107 h 675"/>
                <a:gd name="T30" fmla="*/ 1161 w 1036"/>
                <a:gd name="T31" fmla="*/ 17 h 675"/>
                <a:gd name="T32" fmla="*/ 964 w 1036"/>
                <a:gd name="T33" fmla="*/ 3 h 675"/>
                <a:gd name="T34" fmla="*/ 805 w 1036"/>
                <a:gd name="T35" fmla="*/ 11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DDDDD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8465" name="Group 896"/>
            <p:cNvGrpSpPr>
              <a:grpSpLocks/>
            </p:cNvGrpSpPr>
            <p:nvPr/>
          </p:nvGrpSpPr>
          <p:grpSpPr bwMode="auto">
            <a:xfrm>
              <a:off x="3383" y="1920"/>
              <a:ext cx="919" cy="588"/>
              <a:chOff x="2889" y="1631"/>
              <a:chExt cx="980" cy="743"/>
            </a:xfrm>
          </p:grpSpPr>
          <p:sp>
            <p:nvSpPr>
              <p:cNvPr id="4508" name="Rectangle 897"/>
              <p:cNvSpPr>
                <a:spLocks noChangeArrowheads="1"/>
              </p:cNvSpPr>
              <p:nvPr/>
            </p:nvSpPr>
            <p:spPr bwMode="auto">
              <a:xfrm>
                <a:off x="3046" y="1841"/>
                <a:ext cx="663" cy="533"/>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509" name="AutoShape 898"/>
              <p:cNvSpPr>
                <a:spLocks noChangeArrowheads="1"/>
              </p:cNvSpPr>
              <p:nvPr/>
            </p:nvSpPr>
            <p:spPr bwMode="auto">
              <a:xfrm>
                <a:off x="2889" y="1631"/>
                <a:ext cx="980" cy="253"/>
              </a:xfrm>
              <a:prstGeom prst="triangle">
                <a:avLst>
                  <a:gd name="adj" fmla="val 50000"/>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a:solidFill>
                    <a:srgbClr val="00CCFF"/>
                  </a:solidFill>
                  <a:latin typeface="Arial" charset="0"/>
                  <a:ea typeface="ＭＳ Ｐゴシック" charset="0"/>
                </a:endParaRPr>
              </a:p>
            </p:txBody>
          </p:sp>
        </p:grpSp>
        <p:sp>
          <p:nvSpPr>
            <p:cNvPr id="18466" name="Freeform 899"/>
            <p:cNvSpPr>
              <a:spLocks/>
            </p:cNvSpPr>
            <p:nvPr/>
          </p:nvSpPr>
          <p:spPr bwMode="auto">
            <a:xfrm>
              <a:off x="3379" y="2788"/>
              <a:ext cx="2032" cy="1049"/>
            </a:xfrm>
            <a:custGeom>
              <a:avLst/>
              <a:gdLst>
                <a:gd name="T0" fmla="*/ 1044 w 2032"/>
                <a:gd name="T1" fmla="*/ 26 h 1049"/>
                <a:gd name="T2" fmla="*/ 847 w 2032"/>
                <a:gd name="T3" fmla="*/ 125 h 1049"/>
                <a:gd name="T4" fmla="*/ 580 w 2032"/>
                <a:gd name="T5" fmla="*/ 68 h 1049"/>
                <a:gd name="T6" fmla="*/ 143 w 2032"/>
                <a:gd name="T7" fmla="*/ 170 h 1049"/>
                <a:gd name="T8" fmla="*/ 48 w 2032"/>
                <a:gd name="T9" fmla="*/ 374 h 1049"/>
                <a:gd name="T10" fmla="*/ 41 w 2032"/>
                <a:gd name="T11" fmla="*/ 680 h 1049"/>
                <a:gd name="T12" fmla="*/ 294 w 2032"/>
                <a:gd name="T13" fmla="*/ 744 h 1049"/>
                <a:gd name="T14" fmla="*/ 660 w 2032"/>
                <a:gd name="T15" fmla="*/ 893 h 1049"/>
                <a:gd name="T16" fmla="*/ 1088 w 2032"/>
                <a:gd name="T17" fmla="*/ 1014 h 1049"/>
                <a:gd name="T18" fmla="*/ 1525 w 2032"/>
                <a:gd name="T19" fmla="*/ 1031 h 1049"/>
                <a:gd name="T20" fmla="*/ 1831 w 2032"/>
                <a:gd name="T21" fmla="*/ 907 h 1049"/>
                <a:gd name="T22" fmla="*/ 2015 w 2032"/>
                <a:gd name="T23" fmla="*/ 714 h 1049"/>
                <a:gd name="T24" fmla="*/ 1931 w 2032"/>
                <a:gd name="T25" fmla="*/ 251 h 1049"/>
                <a:gd name="T26" fmla="*/ 1658 w 2032"/>
                <a:gd name="T27" fmla="*/ 114 h 1049"/>
                <a:gd name="T28" fmla="*/ 1355 w 2032"/>
                <a:gd name="T29" fmla="*/ 15 h 1049"/>
                <a:gd name="T30" fmla="*/ 1044 w 2032"/>
                <a:gd name="T31" fmla="*/ 26 h 10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32" h="1049">
                  <a:moveTo>
                    <a:pt x="1044" y="26"/>
                  </a:moveTo>
                  <a:cubicBezTo>
                    <a:pt x="959" y="45"/>
                    <a:pt x="924" y="118"/>
                    <a:pt x="847" y="125"/>
                  </a:cubicBezTo>
                  <a:cubicBezTo>
                    <a:pt x="770" y="132"/>
                    <a:pt x="697" y="61"/>
                    <a:pt x="580" y="68"/>
                  </a:cubicBezTo>
                  <a:cubicBezTo>
                    <a:pt x="463" y="75"/>
                    <a:pt x="232" y="119"/>
                    <a:pt x="143" y="170"/>
                  </a:cubicBezTo>
                  <a:cubicBezTo>
                    <a:pt x="54" y="221"/>
                    <a:pt x="65" y="289"/>
                    <a:pt x="48" y="374"/>
                  </a:cubicBezTo>
                  <a:cubicBezTo>
                    <a:pt x="31" y="459"/>
                    <a:pt x="0" y="618"/>
                    <a:pt x="41" y="680"/>
                  </a:cubicBezTo>
                  <a:cubicBezTo>
                    <a:pt x="82" y="742"/>
                    <a:pt x="191" y="709"/>
                    <a:pt x="294" y="744"/>
                  </a:cubicBezTo>
                  <a:cubicBezTo>
                    <a:pt x="397" y="779"/>
                    <a:pt x="527" y="849"/>
                    <a:pt x="660" y="893"/>
                  </a:cubicBezTo>
                  <a:cubicBezTo>
                    <a:pt x="793" y="938"/>
                    <a:pt x="944" y="991"/>
                    <a:pt x="1088" y="1014"/>
                  </a:cubicBezTo>
                  <a:cubicBezTo>
                    <a:pt x="1232" y="1036"/>
                    <a:pt x="1401" y="1049"/>
                    <a:pt x="1525" y="1031"/>
                  </a:cubicBezTo>
                  <a:cubicBezTo>
                    <a:pt x="1649" y="1012"/>
                    <a:pt x="1749" y="960"/>
                    <a:pt x="1831" y="907"/>
                  </a:cubicBezTo>
                  <a:cubicBezTo>
                    <a:pt x="1913" y="855"/>
                    <a:pt x="1998" y="824"/>
                    <a:pt x="2015" y="714"/>
                  </a:cubicBezTo>
                  <a:cubicBezTo>
                    <a:pt x="2032" y="604"/>
                    <a:pt x="1990" y="350"/>
                    <a:pt x="1931" y="251"/>
                  </a:cubicBezTo>
                  <a:cubicBezTo>
                    <a:pt x="1872" y="151"/>
                    <a:pt x="1754" y="153"/>
                    <a:pt x="1658" y="114"/>
                  </a:cubicBezTo>
                  <a:cubicBezTo>
                    <a:pt x="1562" y="76"/>
                    <a:pt x="1457" y="30"/>
                    <a:pt x="1355" y="15"/>
                  </a:cubicBezTo>
                  <a:cubicBezTo>
                    <a:pt x="1253" y="0"/>
                    <a:pt x="1129" y="8"/>
                    <a:pt x="1044" y="26"/>
                  </a:cubicBezTo>
                  <a:close/>
                </a:path>
              </a:pathLst>
            </a:custGeom>
            <a:solidFill>
              <a:srgbClr val="DDDDD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2" name="Line 900"/>
            <p:cNvSpPr>
              <a:spLocks noChangeShapeType="1"/>
            </p:cNvSpPr>
            <p:nvPr/>
          </p:nvSpPr>
          <p:spPr bwMode="auto">
            <a:xfrm rot="-5400000">
              <a:off x="4942" y="3252"/>
              <a:ext cx="330" cy="88"/>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133" name="Line 901"/>
            <p:cNvSpPr>
              <a:spLocks noChangeShapeType="1"/>
            </p:cNvSpPr>
            <p:nvPr/>
          </p:nvSpPr>
          <p:spPr bwMode="auto">
            <a:xfrm rot="5400000" flipV="1">
              <a:off x="5034" y="3429"/>
              <a:ext cx="2"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134" name="Line 902"/>
            <p:cNvSpPr>
              <a:spLocks noChangeShapeType="1"/>
            </p:cNvSpPr>
            <p:nvPr/>
          </p:nvSpPr>
          <p:spPr bwMode="auto">
            <a:xfrm rot="-5400000">
              <a:off x="5151" y="3225"/>
              <a:ext cx="0" cy="72"/>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135" name="Line 903"/>
            <p:cNvSpPr>
              <a:spLocks noChangeShapeType="1"/>
            </p:cNvSpPr>
            <p:nvPr/>
          </p:nvSpPr>
          <p:spPr bwMode="auto">
            <a:xfrm flipH="1">
              <a:off x="3827" y="2977"/>
              <a:ext cx="160" cy="296"/>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136" name="Line 904"/>
            <p:cNvSpPr>
              <a:spLocks noChangeShapeType="1"/>
            </p:cNvSpPr>
            <p:nvPr/>
          </p:nvSpPr>
          <p:spPr bwMode="auto">
            <a:xfrm>
              <a:off x="3843" y="3009"/>
              <a:ext cx="1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137" name="Line 905"/>
            <p:cNvSpPr>
              <a:spLocks noChangeShapeType="1"/>
            </p:cNvSpPr>
            <p:nvPr/>
          </p:nvSpPr>
          <p:spPr bwMode="auto">
            <a:xfrm>
              <a:off x="3680" y="3221"/>
              <a:ext cx="172"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138" name="Line 906"/>
            <p:cNvSpPr>
              <a:spLocks noChangeShapeType="1"/>
            </p:cNvSpPr>
            <p:nvPr/>
          </p:nvSpPr>
          <p:spPr bwMode="auto">
            <a:xfrm>
              <a:off x="3914" y="3271"/>
              <a:ext cx="309"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139" name="Line 907"/>
            <p:cNvSpPr>
              <a:spLocks noChangeShapeType="1"/>
            </p:cNvSpPr>
            <p:nvPr/>
          </p:nvSpPr>
          <p:spPr bwMode="auto">
            <a:xfrm flipH="1">
              <a:off x="4065" y="3213"/>
              <a:ext cx="34" cy="54"/>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140" name="Line 908"/>
            <p:cNvSpPr>
              <a:spLocks noChangeShapeType="1"/>
            </p:cNvSpPr>
            <p:nvPr/>
          </p:nvSpPr>
          <p:spPr bwMode="auto">
            <a:xfrm>
              <a:off x="3947" y="3269"/>
              <a:ext cx="1" cy="52"/>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141" name="Line 909"/>
            <p:cNvSpPr>
              <a:spLocks noChangeShapeType="1"/>
            </p:cNvSpPr>
            <p:nvPr/>
          </p:nvSpPr>
          <p:spPr bwMode="auto">
            <a:xfrm flipH="1" flipV="1">
              <a:off x="4197" y="3274"/>
              <a:ext cx="0" cy="48"/>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142" name="Line 910"/>
            <p:cNvSpPr>
              <a:spLocks noChangeShapeType="1"/>
            </p:cNvSpPr>
            <p:nvPr/>
          </p:nvSpPr>
          <p:spPr bwMode="auto">
            <a:xfrm>
              <a:off x="4248" y="3185"/>
              <a:ext cx="317" cy="17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143" name="Line 911"/>
            <p:cNvSpPr>
              <a:spLocks noChangeShapeType="1"/>
            </p:cNvSpPr>
            <p:nvPr/>
          </p:nvSpPr>
          <p:spPr bwMode="auto">
            <a:xfrm>
              <a:off x="3901" y="3144"/>
              <a:ext cx="51"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144" name="Line 912"/>
            <p:cNvSpPr>
              <a:spLocks noChangeShapeType="1"/>
            </p:cNvSpPr>
            <p:nvPr/>
          </p:nvSpPr>
          <p:spPr bwMode="auto">
            <a:xfrm>
              <a:off x="3809" y="2257"/>
              <a:ext cx="148" cy="47"/>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145" name="Line 913"/>
            <p:cNvSpPr>
              <a:spLocks noChangeShapeType="1"/>
            </p:cNvSpPr>
            <p:nvPr/>
          </p:nvSpPr>
          <p:spPr bwMode="auto">
            <a:xfrm flipV="1">
              <a:off x="3711" y="2354"/>
              <a:ext cx="106" cy="2"/>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nvGrpSpPr>
            <p:cNvPr id="18481" name="Group 914"/>
            <p:cNvGrpSpPr>
              <a:grpSpLocks/>
            </p:cNvGrpSpPr>
            <p:nvPr/>
          </p:nvGrpSpPr>
          <p:grpSpPr bwMode="auto">
            <a:xfrm>
              <a:off x="3535" y="2207"/>
              <a:ext cx="319" cy="222"/>
              <a:chOff x="2967" y="478"/>
              <a:chExt cx="788" cy="625"/>
            </a:xfrm>
          </p:grpSpPr>
          <p:pic>
            <p:nvPicPr>
              <p:cNvPr id="18841" name="Picture 915" descr="access_point_stylized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2" y="559"/>
                <a:ext cx="576"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2" name="Picture 916" descr="antenna_radiation_styliz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7" y="478"/>
                <a:ext cx="788"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82" name="Freeform 917"/>
            <p:cNvSpPr>
              <a:spLocks/>
            </p:cNvSpPr>
            <p:nvPr/>
          </p:nvSpPr>
          <p:spPr bwMode="auto">
            <a:xfrm>
              <a:off x="4419" y="2224"/>
              <a:ext cx="828" cy="425"/>
            </a:xfrm>
            <a:custGeom>
              <a:avLst/>
              <a:gdLst>
                <a:gd name="T0" fmla="*/ 382 w 828"/>
                <a:gd name="T1" fmla="*/ 30 h 425"/>
                <a:gd name="T2" fmla="*/ 370 w 828"/>
                <a:gd name="T3" fmla="*/ 30 h 425"/>
                <a:gd name="T4" fmla="*/ 126 w 828"/>
                <a:gd name="T5" fmla="*/ 32 h 425"/>
                <a:gd name="T6" fmla="*/ 6 w 828"/>
                <a:gd name="T7" fmla="*/ 126 h 425"/>
                <a:gd name="T8" fmla="*/ 92 w 828"/>
                <a:gd name="T9" fmla="*/ 274 h 425"/>
                <a:gd name="T10" fmla="*/ 292 w 828"/>
                <a:gd name="T11" fmla="*/ 384 h 425"/>
                <a:gd name="T12" fmla="*/ 540 w 828"/>
                <a:gd name="T13" fmla="*/ 416 h 425"/>
                <a:gd name="T14" fmla="*/ 698 w 828"/>
                <a:gd name="T15" fmla="*/ 330 h 425"/>
                <a:gd name="T16" fmla="*/ 776 w 828"/>
                <a:gd name="T17" fmla="*/ 170 h 425"/>
                <a:gd name="T18" fmla="*/ 792 w 828"/>
                <a:gd name="T19" fmla="*/ 22 h 425"/>
                <a:gd name="T20" fmla="*/ 560 w 828"/>
                <a:gd name="T21" fmla="*/ 38 h 425"/>
                <a:gd name="T22" fmla="*/ 382 w 828"/>
                <a:gd name="T23" fmla="*/ 30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DDDDD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83" name="Freeform 918"/>
            <p:cNvSpPr>
              <a:spLocks/>
            </p:cNvSpPr>
            <p:nvPr/>
          </p:nvSpPr>
          <p:spPr bwMode="auto">
            <a:xfrm>
              <a:off x="4417" y="1263"/>
              <a:ext cx="1090" cy="709"/>
            </a:xfrm>
            <a:custGeom>
              <a:avLst/>
              <a:gdLst>
                <a:gd name="T0" fmla="*/ 1748 w 765"/>
                <a:gd name="T1" fmla="*/ 56 h 459"/>
                <a:gd name="T2" fmla="*/ 1185 w 765"/>
                <a:gd name="T3" fmla="*/ 399 h 459"/>
                <a:gd name="T4" fmla="*/ 396 w 765"/>
                <a:gd name="T5" fmla="*/ 568 h 459"/>
                <a:gd name="T6" fmla="*/ 57 w 765"/>
                <a:gd name="T7" fmla="*/ 1914 h 459"/>
                <a:gd name="T8" fmla="*/ 741 w 765"/>
                <a:gd name="T9" fmla="*/ 2529 h 459"/>
                <a:gd name="T10" fmla="*/ 1425 w 765"/>
                <a:gd name="T11" fmla="*/ 2424 h 459"/>
                <a:gd name="T12" fmla="*/ 2405 w 765"/>
                <a:gd name="T13" fmla="*/ 2529 h 459"/>
                <a:gd name="T14" fmla="*/ 2878 w 765"/>
                <a:gd name="T15" fmla="*/ 2470 h 459"/>
                <a:gd name="T16" fmla="*/ 3098 w 765"/>
                <a:gd name="T17" fmla="*/ 2119 h 459"/>
                <a:gd name="T18" fmla="*/ 3092 w 765"/>
                <a:gd name="T19" fmla="*/ 899 h 459"/>
                <a:gd name="T20" fmla="*/ 2729 w 765"/>
                <a:gd name="T21" fmla="*/ 196 h 459"/>
                <a:gd name="T22" fmla="*/ 1748 w 765"/>
                <a:gd name="T23" fmla="*/ 56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9" name="Line 919"/>
            <p:cNvSpPr>
              <a:spLocks noChangeShapeType="1"/>
            </p:cNvSpPr>
            <p:nvPr/>
          </p:nvSpPr>
          <p:spPr bwMode="auto">
            <a:xfrm>
              <a:off x="4659" y="2404"/>
              <a:ext cx="103" cy="76"/>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150" name="Line 920"/>
            <p:cNvSpPr>
              <a:spLocks noChangeShapeType="1"/>
            </p:cNvSpPr>
            <p:nvPr/>
          </p:nvSpPr>
          <p:spPr bwMode="auto">
            <a:xfrm>
              <a:off x="4720" y="2354"/>
              <a:ext cx="176"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151" name="Line 921"/>
            <p:cNvSpPr>
              <a:spLocks noChangeShapeType="1"/>
            </p:cNvSpPr>
            <p:nvPr/>
          </p:nvSpPr>
          <p:spPr bwMode="auto">
            <a:xfrm flipV="1">
              <a:off x="4869" y="2408"/>
              <a:ext cx="85" cy="66"/>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152" name="Line 922"/>
            <p:cNvSpPr>
              <a:spLocks noChangeShapeType="1"/>
            </p:cNvSpPr>
            <p:nvPr/>
          </p:nvSpPr>
          <p:spPr bwMode="auto">
            <a:xfrm>
              <a:off x="4235" y="1632"/>
              <a:ext cx="321" cy="2"/>
            </a:xfrm>
            <a:prstGeom prst="line">
              <a:avLst/>
            </a:prstGeom>
            <a:noFill/>
            <a:ln w="9525">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153" name="Line 923"/>
            <p:cNvSpPr>
              <a:spLocks noChangeShapeType="1"/>
            </p:cNvSpPr>
            <p:nvPr/>
          </p:nvSpPr>
          <p:spPr bwMode="auto">
            <a:xfrm>
              <a:off x="4635" y="2961"/>
              <a:ext cx="246" cy="116"/>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154" name="Line 924"/>
            <p:cNvSpPr>
              <a:spLocks noChangeShapeType="1"/>
            </p:cNvSpPr>
            <p:nvPr/>
          </p:nvSpPr>
          <p:spPr bwMode="auto">
            <a:xfrm flipV="1">
              <a:off x="4244" y="2953"/>
              <a:ext cx="203" cy="125"/>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155" name="Line 925"/>
            <p:cNvSpPr>
              <a:spLocks noChangeShapeType="1"/>
            </p:cNvSpPr>
            <p:nvPr/>
          </p:nvSpPr>
          <p:spPr bwMode="auto">
            <a:xfrm flipV="1">
              <a:off x="4271" y="3137"/>
              <a:ext cx="612"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156" name="Line 926"/>
            <p:cNvSpPr>
              <a:spLocks noChangeShapeType="1"/>
            </p:cNvSpPr>
            <p:nvPr/>
          </p:nvSpPr>
          <p:spPr bwMode="auto">
            <a:xfrm flipV="1">
              <a:off x="4773" y="1572"/>
              <a:ext cx="78" cy="55"/>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157" name="Line 927"/>
            <p:cNvSpPr>
              <a:spLocks noChangeShapeType="1"/>
            </p:cNvSpPr>
            <p:nvPr/>
          </p:nvSpPr>
          <p:spPr bwMode="auto">
            <a:xfrm>
              <a:off x="4665" y="1681"/>
              <a:ext cx="0" cy="52"/>
            </a:xfrm>
            <a:prstGeom prst="line">
              <a:avLst/>
            </a:prstGeom>
            <a:noFill/>
            <a:ln w="9525">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158" name="Line 928"/>
            <p:cNvSpPr>
              <a:spLocks noChangeShapeType="1"/>
            </p:cNvSpPr>
            <p:nvPr/>
          </p:nvSpPr>
          <p:spPr bwMode="auto">
            <a:xfrm flipV="1">
              <a:off x="4773" y="1616"/>
              <a:ext cx="166" cy="182"/>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159" name="Line 929"/>
            <p:cNvSpPr>
              <a:spLocks noChangeShapeType="1"/>
            </p:cNvSpPr>
            <p:nvPr/>
          </p:nvSpPr>
          <p:spPr bwMode="auto">
            <a:xfrm>
              <a:off x="5003" y="1615"/>
              <a:ext cx="0" cy="124"/>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160" name="Line 930"/>
            <p:cNvSpPr>
              <a:spLocks noChangeShapeType="1"/>
            </p:cNvSpPr>
            <p:nvPr/>
          </p:nvSpPr>
          <p:spPr bwMode="auto">
            <a:xfrm>
              <a:off x="4785" y="1808"/>
              <a:ext cx="119"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161" name="Line 931"/>
            <p:cNvSpPr>
              <a:spLocks noChangeShapeType="1"/>
            </p:cNvSpPr>
            <p:nvPr/>
          </p:nvSpPr>
          <p:spPr bwMode="auto">
            <a:xfrm>
              <a:off x="5134" y="1802"/>
              <a:ext cx="112"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162" name="Line 932"/>
            <p:cNvSpPr>
              <a:spLocks noChangeShapeType="1"/>
            </p:cNvSpPr>
            <p:nvPr/>
          </p:nvSpPr>
          <p:spPr bwMode="auto">
            <a:xfrm flipH="1">
              <a:off x="4596" y="1850"/>
              <a:ext cx="62" cy="444"/>
            </a:xfrm>
            <a:prstGeom prst="line">
              <a:avLst/>
            </a:prstGeom>
            <a:noFill/>
            <a:ln w="9525">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163" name="Line 933"/>
            <p:cNvSpPr>
              <a:spLocks noChangeShapeType="1"/>
            </p:cNvSpPr>
            <p:nvPr/>
          </p:nvSpPr>
          <p:spPr bwMode="auto">
            <a:xfrm flipH="1">
              <a:off x="4969" y="1850"/>
              <a:ext cx="70" cy="458"/>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164" name="Line 934"/>
            <p:cNvSpPr>
              <a:spLocks noChangeShapeType="1"/>
            </p:cNvSpPr>
            <p:nvPr/>
          </p:nvSpPr>
          <p:spPr bwMode="auto">
            <a:xfrm flipV="1">
              <a:off x="4581" y="2569"/>
              <a:ext cx="143" cy="275"/>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165" name="Line 935"/>
            <p:cNvSpPr>
              <a:spLocks noChangeShapeType="1"/>
            </p:cNvSpPr>
            <p:nvPr/>
          </p:nvSpPr>
          <p:spPr bwMode="auto">
            <a:xfrm>
              <a:off x="5257" y="1801"/>
              <a:ext cx="112" cy="0"/>
            </a:xfrm>
            <a:prstGeom prst="line">
              <a:avLst/>
            </a:prstGeom>
            <a:noFill/>
            <a:ln w="952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nvGrpSpPr>
            <p:cNvPr id="18501" name="Group 936"/>
            <p:cNvGrpSpPr>
              <a:grpSpLocks/>
            </p:cNvGrpSpPr>
            <p:nvPr/>
          </p:nvGrpSpPr>
          <p:grpSpPr bwMode="auto">
            <a:xfrm>
              <a:off x="3813" y="1163"/>
              <a:ext cx="295" cy="391"/>
              <a:chOff x="1653" y="3023"/>
              <a:chExt cx="622" cy="911"/>
            </a:xfrm>
          </p:grpSpPr>
          <p:sp>
            <p:nvSpPr>
              <p:cNvPr id="18824" name="Line 270"/>
              <p:cNvSpPr>
                <a:spLocks noChangeShapeType="1"/>
              </p:cNvSpPr>
              <p:nvPr/>
            </p:nvSpPr>
            <p:spPr bwMode="auto">
              <a:xfrm flipH="1">
                <a:off x="1766" y="3287"/>
                <a:ext cx="188" cy="586"/>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8825" name="Line 271"/>
              <p:cNvSpPr>
                <a:spLocks noChangeShapeType="1"/>
              </p:cNvSpPr>
              <p:nvPr/>
            </p:nvSpPr>
            <p:spPr bwMode="auto">
              <a:xfrm>
                <a:off x="1954" y="3287"/>
                <a:ext cx="188" cy="583"/>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8826" name="Line 272"/>
              <p:cNvSpPr>
                <a:spLocks noChangeShapeType="1"/>
              </p:cNvSpPr>
              <p:nvPr/>
            </p:nvSpPr>
            <p:spPr bwMode="auto">
              <a:xfrm>
                <a:off x="1766" y="3870"/>
                <a:ext cx="188" cy="64"/>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8827" name="Line 273"/>
              <p:cNvSpPr>
                <a:spLocks noChangeShapeType="1"/>
              </p:cNvSpPr>
              <p:nvPr/>
            </p:nvSpPr>
            <p:spPr bwMode="auto">
              <a:xfrm flipH="1">
                <a:off x="1954" y="3870"/>
                <a:ext cx="188" cy="64"/>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8828" name="Line 274"/>
              <p:cNvSpPr>
                <a:spLocks noChangeShapeType="1"/>
              </p:cNvSpPr>
              <p:nvPr/>
            </p:nvSpPr>
            <p:spPr bwMode="auto">
              <a:xfrm>
                <a:off x="1954" y="3300"/>
                <a:ext cx="0" cy="634"/>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8829" name="Line 275"/>
              <p:cNvSpPr>
                <a:spLocks noChangeShapeType="1"/>
              </p:cNvSpPr>
              <p:nvPr/>
            </p:nvSpPr>
            <p:spPr bwMode="auto">
              <a:xfrm flipV="1">
                <a:off x="1766" y="3810"/>
                <a:ext cx="188" cy="63"/>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8830" name="Line 276"/>
              <p:cNvSpPr>
                <a:spLocks noChangeShapeType="1"/>
              </p:cNvSpPr>
              <p:nvPr/>
            </p:nvSpPr>
            <p:spPr bwMode="auto">
              <a:xfrm flipH="1" flipV="1">
                <a:off x="1954" y="3810"/>
                <a:ext cx="188" cy="60"/>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8831" name="Line 277"/>
              <p:cNvSpPr>
                <a:spLocks noChangeShapeType="1"/>
              </p:cNvSpPr>
              <p:nvPr/>
            </p:nvSpPr>
            <p:spPr bwMode="auto">
              <a:xfrm>
                <a:off x="1846" y="3618"/>
                <a:ext cx="108" cy="48"/>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8832" name="Line 278"/>
              <p:cNvSpPr>
                <a:spLocks noChangeShapeType="1"/>
              </p:cNvSpPr>
              <p:nvPr/>
            </p:nvSpPr>
            <p:spPr bwMode="auto">
              <a:xfrm flipV="1">
                <a:off x="1954" y="3618"/>
                <a:ext cx="114" cy="48"/>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8833" name="Line 279"/>
              <p:cNvSpPr>
                <a:spLocks noChangeShapeType="1"/>
              </p:cNvSpPr>
              <p:nvPr/>
            </p:nvSpPr>
            <p:spPr bwMode="auto">
              <a:xfrm>
                <a:off x="1810" y="3704"/>
                <a:ext cx="139" cy="65"/>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8834" name="Line 280"/>
              <p:cNvSpPr>
                <a:spLocks noChangeShapeType="1"/>
              </p:cNvSpPr>
              <p:nvPr/>
            </p:nvSpPr>
            <p:spPr bwMode="auto">
              <a:xfrm flipV="1">
                <a:off x="1954" y="3717"/>
                <a:ext cx="140" cy="57"/>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8835" name="Line 281"/>
              <p:cNvSpPr>
                <a:spLocks noChangeShapeType="1"/>
              </p:cNvSpPr>
              <p:nvPr/>
            </p:nvSpPr>
            <p:spPr bwMode="auto">
              <a:xfrm flipV="1">
                <a:off x="1954" y="3530"/>
                <a:ext cx="72" cy="24"/>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8836" name="Line 282"/>
              <p:cNvSpPr>
                <a:spLocks noChangeShapeType="1"/>
              </p:cNvSpPr>
              <p:nvPr/>
            </p:nvSpPr>
            <p:spPr bwMode="auto">
              <a:xfrm flipV="1">
                <a:off x="1954" y="3409"/>
                <a:ext cx="45" cy="18"/>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8837" name="Line 283"/>
              <p:cNvSpPr>
                <a:spLocks noChangeShapeType="1"/>
              </p:cNvSpPr>
              <p:nvPr/>
            </p:nvSpPr>
            <p:spPr bwMode="auto">
              <a:xfrm>
                <a:off x="1873" y="3522"/>
                <a:ext cx="87" cy="32"/>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8838" name="Line 284"/>
              <p:cNvSpPr>
                <a:spLocks noChangeShapeType="1"/>
              </p:cNvSpPr>
              <p:nvPr/>
            </p:nvSpPr>
            <p:spPr bwMode="auto">
              <a:xfrm>
                <a:off x="1912" y="3404"/>
                <a:ext cx="50" cy="31"/>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04" name="Oval 952"/>
              <p:cNvSpPr>
                <a:spLocks noChangeArrowheads="1"/>
              </p:cNvSpPr>
              <p:nvPr/>
            </p:nvSpPr>
            <p:spPr bwMode="auto">
              <a:xfrm>
                <a:off x="1921" y="3233"/>
                <a:ext cx="63" cy="68"/>
              </a:xfrm>
              <a:prstGeom prst="ellipse">
                <a:avLst/>
              </a:prstGeom>
              <a:solidFill>
                <a:srgbClr val="808080"/>
              </a:solidFill>
              <a:ln w="9525">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pic>
            <p:nvPicPr>
              <p:cNvPr id="18840" name="Picture 953" descr="cell_tower_radiation_gr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53" y="3023"/>
                <a:ext cx="622" cy="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502" name="Group 954"/>
            <p:cNvGrpSpPr>
              <a:grpSpLocks/>
            </p:cNvGrpSpPr>
            <p:nvPr/>
          </p:nvGrpSpPr>
          <p:grpSpPr bwMode="auto">
            <a:xfrm>
              <a:off x="3962" y="1516"/>
              <a:ext cx="286" cy="160"/>
              <a:chOff x="3843" y="1516"/>
              <a:chExt cx="286" cy="160"/>
            </a:xfrm>
          </p:grpSpPr>
          <p:sp>
            <p:nvSpPr>
              <p:cNvPr id="4480" name="Line 955"/>
              <p:cNvSpPr>
                <a:spLocks noChangeShapeType="1"/>
              </p:cNvSpPr>
              <p:nvPr/>
            </p:nvSpPr>
            <p:spPr bwMode="auto">
              <a:xfrm>
                <a:off x="3843" y="1516"/>
                <a:ext cx="96" cy="60"/>
              </a:xfrm>
              <a:prstGeom prst="line">
                <a:avLst/>
              </a:prstGeom>
              <a:noFill/>
              <a:ln w="9525">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18816" name="Oval 407"/>
              <p:cNvSpPr>
                <a:spLocks noChangeArrowheads="1"/>
              </p:cNvSpPr>
              <p:nvPr/>
            </p:nvSpPr>
            <p:spPr bwMode="auto">
              <a:xfrm>
                <a:off x="3884" y="1616"/>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lgn="l"/>
                <a:endParaRPr lang="en-US" sz="2400">
                  <a:latin typeface="Times New Roman" pitchFamily="18" charset="0"/>
                  <a:cs typeface="Arial" pitchFamily="34" charset="0"/>
                </a:endParaRPr>
              </a:p>
            </p:txBody>
          </p:sp>
          <p:sp>
            <p:nvSpPr>
              <p:cNvPr id="18817" name="Rectangle 410"/>
              <p:cNvSpPr>
                <a:spLocks noChangeArrowheads="1"/>
              </p:cNvSpPr>
              <p:nvPr/>
            </p:nvSpPr>
            <p:spPr bwMode="auto">
              <a:xfrm>
                <a:off x="3884" y="1610"/>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sz="2400">
                  <a:latin typeface="Times New Roman" pitchFamily="18" charset="0"/>
                  <a:cs typeface="Arial" pitchFamily="34" charset="0"/>
                </a:endParaRPr>
              </a:p>
            </p:txBody>
          </p:sp>
          <p:sp>
            <p:nvSpPr>
              <p:cNvPr id="18818" name="Oval 411"/>
              <p:cNvSpPr>
                <a:spLocks noChangeArrowheads="1"/>
              </p:cNvSpPr>
              <p:nvPr/>
            </p:nvSpPr>
            <p:spPr bwMode="auto">
              <a:xfrm>
                <a:off x="3883" y="1569"/>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lgn="l"/>
                <a:endParaRPr lang="en-US" sz="2400">
                  <a:latin typeface="Times New Roman" pitchFamily="18" charset="0"/>
                  <a:cs typeface="Arial" pitchFamily="34" charset="0"/>
                </a:endParaRPr>
              </a:p>
            </p:txBody>
          </p:sp>
          <p:grpSp>
            <p:nvGrpSpPr>
              <p:cNvPr id="18819" name="Group 959"/>
              <p:cNvGrpSpPr>
                <a:grpSpLocks/>
              </p:cNvGrpSpPr>
              <p:nvPr/>
            </p:nvGrpSpPr>
            <p:grpSpPr bwMode="auto">
              <a:xfrm>
                <a:off x="3932" y="1587"/>
                <a:ext cx="138" cy="33"/>
                <a:chOff x="2468" y="1332"/>
                <a:chExt cx="310" cy="60"/>
              </a:xfrm>
            </p:grpSpPr>
            <p:sp>
              <p:nvSpPr>
                <p:cNvPr id="18822" name="Freeform 960"/>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823" name="Freeform 961"/>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485" name="Line 962"/>
              <p:cNvSpPr>
                <a:spLocks noChangeShapeType="1"/>
              </p:cNvSpPr>
              <p:nvPr/>
            </p:nvSpPr>
            <p:spPr bwMode="auto">
              <a:xfrm>
                <a:off x="3884" y="1602"/>
                <a:ext cx="0" cy="47"/>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486" name="Line 963"/>
              <p:cNvSpPr>
                <a:spLocks noChangeShapeType="1"/>
              </p:cNvSpPr>
              <p:nvPr/>
            </p:nvSpPr>
            <p:spPr bwMode="auto">
              <a:xfrm>
                <a:off x="4127" y="1604"/>
                <a:ext cx="0" cy="46"/>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grpSp>
          <p:nvGrpSpPr>
            <p:cNvPr id="18503" name="Group 964"/>
            <p:cNvGrpSpPr>
              <a:grpSpLocks/>
            </p:cNvGrpSpPr>
            <p:nvPr/>
          </p:nvGrpSpPr>
          <p:grpSpPr bwMode="auto">
            <a:xfrm>
              <a:off x="4537" y="1571"/>
              <a:ext cx="246" cy="110"/>
              <a:chOff x="4334" y="1470"/>
              <a:chExt cx="246" cy="107"/>
            </a:xfrm>
          </p:grpSpPr>
          <p:sp>
            <p:nvSpPr>
              <p:cNvPr id="18807"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lgn="l"/>
                <a:endParaRPr lang="en-US" sz="2400">
                  <a:latin typeface="Times New Roman" pitchFamily="18" charset="0"/>
                  <a:cs typeface="Arial" pitchFamily="34" charset="0"/>
                </a:endParaRPr>
              </a:p>
            </p:txBody>
          </p:sp>
          <p:sp>
            <p:nvSpPr>
              <p:cNvPr id="18808"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sz="2400">
                  <a:latin typeface="Times New Roman" pitchFamily="18" charset="0"/>
                  <a:cs typeface="Arial" pitchFamily="34" charset="0"/>
                </a:endParaRPr>
              </a:p>
            </p:txBody>
          </p:sp>
          <p:sp>
            <p:nvSpPr>
              <p:cNvPr id="18809"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lgn="l"/>
                <a:endParaRPr lang="en-US" sz="2400">
                  <a:latin typeface="Times New Roman" pitchFamily="18" charset="0"/>
                  <a:cs typeface="Arial" pitchFamily="34" charset="0"/>
                </a:endParaRPr>
              </a:p>
            </p:txBody>
          </p:sp>
          <p:grpSp>
            <p:nvGrpSpPr>
              <p:cNvPr id="18810" name="Group 968"/>
              <p:cNvGrpSpPr>
                <a:grpSpLocks/>
              </p:cNvGrpSpPr>
              <p:nvPr/>
            </p:nvGrpSpPr>
            <p:grpSpPr bwMode="auto">
              <a:xfrm>
                <a:off x="4383" y="1488"/>
                <a:ext cx="138" cy="33"/>
                <a:chOff x="2468" y="1332"/>
                <a:chExt cx="310" cy="60"/>
              </a:xfrm>
            </p:grpSpPr>
            <p:sp>
              <p:nvSpPr>
                <p:cNvPr id="18813" name="Freeform 969"/>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814" name="Freeform 970"/>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476" name="Line 971"/>
              <p:cNvSpPr>
                <a:spLocks noChangeShapeType="1"/>
              </p:cNvSpPr>
              <p:nvPr/>
            </p:nvSpPr>
            <p:spPr bwMode="auto">
              <a:xfrm>
                <a:off x="4335" y="1503"/>
                <a:ext cx="0" cy="47"/>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477" name="Line 972"/>
              <p:cNvSpPr>
                <a:spLocks noChangeShapeType="1"/>
              </p:cNvSpPr>
              <p:nvPr/>
            </p:nvSpPr>
            <p:spPr bwMode="auto">
              <a:xfrm>
                <a:off x="4578" y="1505"/>
                <a:ext cx="0" cy="46"/>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grpSp>
          <p:nvGrpSpPr>
            <p:cNvPr id="18504" name="Group 973"/>
            <p:cNvGrpSpPr>
              <a:grpSpLocks/>
            </p:cNvGrpSpPr>
            <p:nvPr/>
          </p:nvGrpSpPr>
          <p:grpSpPr bwMode="auto">
            <a:xfrm>
              <a:off x="4544" y="1737"/>
              <a:ext cx="246" cy="110"/>
              <a:chOff x="4334" y="1470"/>
              <a:chExt cx="246" cy="107"/>
            </a:xfrm>
          </p:grpSpPr>
          <p:sp>
            <p:nvSpPr>
              <p:cNvPr id="18799"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lgn="l"/>
                <a:endParaRPr lang="en-US" sz="2400">
                  <a:latin typeface="Times New Roman" pitchFamily="18" charset="0"/>
                  <a:cs typeface="Arial" pitchFamily="34" charset="0"/>
                </a:endParaRPr>
              </a:p>
            </p:txBody>
          </p:sp>
          <p:sp>
            <p:nvSpPr>
              <p:cNvPr id="18800"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sz="2400">
                  <a:latin typeface="Times New Roman" pitchFamily="18" charset="0"/>
                  <a:cs typeface="Arial" pitchFamily="34" charset="0"/>
                </a:endParaRPr>
              </a:p>
            </p:txBody>
          </p:sp>
          <p:sp>
            <p:nvSpPr>
              <p:cNvPr id="18801"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lgn="l"/>
                <a:endParaRPr lang="en-US" sz="2400">
                  <a:latin typeface="Times New Roman" pitchFamily="18" charset="0"/>
                  <a:cs typeface="Arial" pitchFamily="34" charset="0"/>
                </a:endParaRPr>
              </a:p>
            </p:txBody>
          </p:sp>
          <p:grpSp>
            <p:nvGrpSpPr>
              <p:cNvPr id="18802" name="Group 977"/>
              <p:cNvGrpSpPr>
                <a:grpSpLocks/>
              </p:cNvGrpSpPr>
              <p:nvPr/>
            </p:nvGrpSpPr>
            <p:grpSpPr bwMode="auto">
              <a:xfrm>
                <a:off x="4383" y="1488"/>
                <a:ext cx="138" cy="33"/>
                <a:chOff x="2468" y="1332"/>
                <a:chExt cx="310" cy="60"/>
              </a:xfrm>
            </p:grpSpPr>
            <p:sp>
              <p:nvSpPr>
                <p:cNvPr id="18805" name="Freeform 97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806" name="Freeform 97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468" name="Line 980"/>
              <p:cNvSpPr>
                <a:spLocks noChangeShapeType="1"/>
              </p:cNvSpPr>
              <p:nvPr/>
            </p:nvSpPr>
            <p:spPr bwMode="auto">
              <a:xfrm>
                <a:off x="4335" y="1503"/>
                <a:ext cx="0" cy="47"/>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469" name="Line 981"/>
              <p:cNvSpPr>
                <a:spLocks noChangeShapeType="1"/>
              </p:cNvSpPr>
              <p:nvPr/>
            </p:nvSpPr>
            <p:spPr bwMode="auto">
              <a:xfrm>
                <a:off x="4578" y="1505"/>
                <a:ext cx="0" cy="46"/>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grpSp>
          <p:nvGrpSpPr>
            <p:cNvPr id="18505" name="Group 982"/>
            <p:cNvGrpSpPr>
              <a:grpSpLocks/>
            </p:cNvGrpSpPr>
            <p:nvPr/>
          </p:nvGrpSpPr>
          <p:grpSpPr bwMode="auto">
            <a:xfrm>
              <a:off x="4890" y="1738"/>
              <a:ext cx="246" cy="110"/>
              <a:chOff x="4334" y="1470"/>
              <a:chExt cx="246" cy="107"/>
            </a:xfrm>
          </p:grpSpPr>
          <p:sp>
            <p:nvSpPr>
              <p:cNvPr id="18791"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lgn="l"/>
                <a:endParaRPr lang="en-US" sz="2400">
                  <a:latin typeface="Times New Roman" pitchFamily="18" charset="0"/>
                  <a:cs typeface="Arial" pitchFamily="34" charset="0"/>
                </a:endParaRPr>
              </a:p>
            </p:txBody>
          </p:sp>
          <p:sp>
            <p:nvSpPr>
              <p:cNvPr id="18792"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sz="2400">
                  <a:latin typeface="Times New Roman" pitchFamily="18" charset="0"/>
                  <a:cs typeface="Arial" pitchFamily="34" charset="0"/>
                </a:endParaRPr>
              </a:p>
            </p:txBody>
          </p:sp>
          <p:sp>
            <p:nvSpPr>
              <p:cNvPr id="18793"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lgn="l"/>
                <a:endParaRPr lang="en-US" sz="2400">
                  <a:latin typeface="Times New Roman" pitchFamily="18" charset="0"/>
                  <a:cs typeface="Arial" pitchFamily="34" charset="0"/>
                </a:endParaRPr>
              </a:p>
            </p:txBody>
          </p:sp>
          <p:grpSp>
            <p:nvGrpSpPr>
              <p:cNvPr id="18794" name="Group 986"/>
              <p:cNvGrpSpPr>
                <a:grpSpLocks/>
              </p:cNvGrpSpPr>
              <p:nvPr/>
            </p:nvGrpSpPr>
            <p:grpSpPr bwMode="auto">
              <a:xfrm>
                <a:off x="4383" y="1488"/>
                <a:ext cx="138" cy="33"/>
                <a:chOff x="2468" y="1332"/>
                <a:chExt cx="310" cy="60"/>
              </a:xfrm>
            </p:grpSpPr>
            <p:sp>
              <p:nvSpPr>
                <p:cNvPr id="18797" name="Freeform 987"/>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98" name="Freeform 988"/>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460" name="Line 989"/>
              <p:cNvSpPr>
                <a:spLocks noChangeShapeType="1"/>
              </p:cNvSpPr>
              <p:nvPr/>
            </p:nvSpPr>
            <p:spPr bwMode="auto">
              <a:xfrm>
                <a:off x="4335" y="1503"/>
                <a:ext cx="0" cy="47"/>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461" name="Line 990"/>
              <p:cNvSpPr>
                <a:spLocks noChangeShapeType="1"/>
              </p:cNvSpPr>
              <p:nvPr/>
            </p:nvSpPr>
            <p:spPr bwMode="auto">
              <a:xfrm>
                <a:off x="4578" y="1505"/>
                <a:ext cx="0" cy="46"/>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grpSp>
          <p:nvGrpSpPr>
            <p:cNvPr id="18506" name="Group 991"/>
            <p:cNvGrpSpPr>
              <a:grpSpLocks/>
            </p:cNvGrpSpPr>
            <p:nvPr/>
          </p:nvGrpSpPr>
          <p:grpSpPr bwMode="auto">
            <a:xfrm>
              <a:off x="4844" y="1508"/>
              <a:ext cx="246" cy="110"/>
              <a:chOff x="4334" y="1470"/>
              <a:chExt cx="246" cy="107"/>
            </a:xfrm>
          </p:grpSpPr>
          <p:sp>
            <p:nvSpPr>
              <p:cNvPr id="18783"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lgn="l"/>
                <a:endParaRPr lang="en-US" sz="2400">
                  <a:latin typeface="Times New Roman" pitchFamily="18" charset="0"/>
                  <a:cs typeface="Arial" pitchFamily="34" charset="0"/>
                </a:endParaRPr>
              </a:p>
            </p:txBody>
          </p:sp>
          <p:sp>
            <p:nvSpPr>
              <p:cNvPr id="18784"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sz="2400">
                  <a:latin typeface="Times New Roman" pitchFamily="18" charset="0"/>
                  <a:cs typeface="Arial" pitchFamily="34" charset="0"/>
                </a:endParaRPr>
              </a:p>
            </p:txBody>
          </p:sp>
          <p:sp>
            <p:nvSpPr>
              <p:cNvPr id="18785"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lgn="l"/>
                <a:endParaRPr lang="en-US" sz="2400">
                  <a:latin typeface="Times New Roman" pitchFamily="18" charset="0"/>
                  <a:cs typeface="Arial" pitchFamily="34" charset="0"/>
                </a:endParaRPr>
              </a:p>
            </p:txBody>
          </p:sp>
          <p:grpSp>
            <p:nvGrpSpPr>
              <p:cNvPr id="18786" name="Group 995"/>
              <p:cNvGrpSpPr>
                <a:grpSpLocks/>
              </p:cNvGrpSpPr>
              <p:nvPr/>
            </p:nvGrpSpPr>
            <p:grpSpPr bwMode="auto">
              <a:xfrm>
                <a:off x="4383" y="1488"/>
                <a:ext cx="138" cy="33"/>
                <a:chOff x="2468" y="1332"/>
                <a:chExt cx="310" cy="60"/>
              </a:xfrm>
            </p:grpSpPr>
            <p:sp>
              <p:nvSpPr>
                <p:cNvPr id="18789" name="Freeform 996"/>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90" name="Freeform 997"/>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452" name="Line 998"/>
              <p:cNvSpPr>
                <a:spLocks noChangeShapeType="1"/>
              </p:cNvSpPr>
              <p:nvPr/>
            </p:nvSpPr>
            <p:spPr bwMode="auto">
              <a:xfrm>
                <a:off x="4335" y="1503"/>
                <a:ext cx="0" cy="47"/>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453" name="Line 999"/>
              <p:cNvSpPr>
                <a:spLocks noChangeShapeType="1"/>
              </p:cNvSpPr>
              <p:nvPr/>
            </p:nvSpPr>
            <p:spPr bwMode="auto">
              <a:xfrm>
                <a:off x="4578" y="1505"/>
                <a:ext cx="0" cy="46"/>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grpSp>
          <p:nvGrpSpPr>
            <p:cNvPr id="18507" name="Group 1000"/>
            <p:cNvGrpSpPr>
              <a:grpSpLocks/>
            </p:cNvGrpSpPr>
            <p:nvPr/>
          </p:nvGrpSpPr>
          <p:grpSpPr bwMode="auto">
            <a:xfrm>
              <a:off x="4874" y="2296"/>
              <a:ext cx="310" cy="130"/>
              <a:chOff x="4334" y="1470"/>
              <a:chExt cx="246" cy="107"/>
            </a:xfrm>
          </p:grpSpPr>
          <p:sp>
            <p:nvSpPr>
              <p:cNvPr id="18775"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lgn="l"/>
                <a:endParaRPr lang="en-US" sz="2400">
                  <a:latin typeface="Times New Roman" pitchFamily="18" charset="0"/>
                  <a:cs typeface="Arial" pitchFamily="34" charset="0"/>
                </a:endParaRPr>
              </a:p>
            </p:txBody>
          </p:sp>
          <p:sp>
            <p:nvSpPr>
              <p:cNvPr id="18776"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sz="2400">
                  <a:latin typeface="Times New Roman" pitchFamily="18" charset="0"/>
                  <a:cs typeface="Arial" pitchFamily="34" charset="0"/>
                </a:endParaRPr>
              </a:p>
            </p:txBody>
          </p:sp>
          <p:sp>
            <p:nvSpPr>
              <p:cNvPr id="18777"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lgn="l"/>
                <a:endParaRPr lang="en-US" sz="2400">
                  <a:latin typeface="Times New Roman" pitchFamily="18" charset="0"/>
                  <a:cs typeface="Arial" pitchFamily="34" charset="0"/>
                </a:endParaRPr>
              </a:p>
            </p:txBody>
          </p:sp>
          <p:grpSp>
            <p:nvGrpSpPr>
              <p:cNvPr id="18778" name="Group 1004"/>
              <p:cNvGrpSpPr>
                <a:grpSpLocks/>
              </p:cNvGrpSpPr>
              <p:nvPr/>
            </p:nvGrpSpPr>
            <p:grpSpPr bwMode="auto">
              <a:xfrm>
                <a:off x="4383" y="1488"/>
                <a:ext cx="138" cy="33"/>
                <a:chOff x="2468" y="1332"/>
                <a:chExt cx="310" cy="60"/>
              </a:xfrm>
            </p:grpSpPr>
            <p:sp>
              <p:nvSpPr>
                <p:cNvPr id="18781" name="Freeform 1005"/>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82" name="Freeform 1006"/>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444" name="Line 1007"/>
              <p:cNvSpPr>
                <a:spLocks noChangeShapeType="1"/>
              </p:cNvSpPr>
              <p:nvPr/>
            </p:nvSpPr>
            <p:spPr bwMode="auto">
              <a:xfrm>
                <a:off x="4335" y="1503"/>
                <a:ext cx="0" cy="47"/>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445" name="Line 1008"/>
              <p:cNvSpPr>
                <a:spLocks noChangeShapeType="1"/>
              </p:cNvSpPr>
              <p:nvPr/>
            </p:nvSpPr>
            <p:spPr bwMode="auto">
              <a:xfrm>
                <a:off x="4578" y="1505"/>
                <a:ext cx="0" cy="44"/>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sp>
          <p:nvSpPr>
            <p:cNvPr id="4173" name="Line 1009"/>
            <p:cNvSpPr>
              <a:spLocks noChangeShapeType="1"/>
            </p:cNvSpPr>
            <p:nvPr/>
          </p:nvSpPr>
          <p:spPr bwMode="auto">
            <a:xfrm>
              <a:off x="4049" y="2358"/>
              <a:ext cx="42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nvGrpSpPr>
            <p:cNvPr id="18509" name="Group 1010"/>
            <p:cNvGrpSpPr>
              <a:grpSpLocks/>
            </p:cNvGrpSpPr>
            <p:nvPr/>
          </p:nvGrpSpPr>
          <p:grpSpPr bwMode="auto">
            <a:xfrm>
              <a:off x="4464" y="2288"/>
              <a:ext cx="310" cy="130"/>
              <a:chOff x="4334" y="1470"/>
              <a:chExt cx="246" cy="107"/>
            </a:xfrm>
          </p:grpSpPr>
          <p:sp>
            <p:nvSpPr>
              <p:cNvPr id="18767"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lgn="l"/>
                <a:endParaRPr lang="en-US" sz="2400">
                  <a:latin typeface="Times New Roman" pitchFamily="18" charset="0"/>
                  <a:cs typeface="Arial" pitchFamily="34" charset="0"/>
                </a:endParaRPr>
              </a:p>
            </p:txBody>
          </p:sp>
          <p:sp>
            <p:nvSpPr>
              <p:cNvPr id="18768"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sz="2400">
                  <a:latin typeface="Times New Roman" pitchFamily="18" charset="0"/>
                  <a:cs typeface="Arial" pitchFamily="34" charset="0"/>
                </a:endParaRPr>
              </a:p>
            </p:txBody>
          </p:sp>
          <p:sp>
            <p:nvSpPr>
              <p:cNvPr id="18769"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lgn="l"/>
                <a:endParaRPr lang="en-US" sz="2400">
                  <a:latin typeface="Times New Roman" pitchFamily="18" charset="0"/>
                  <a:cs typeface="Arial" pitchFamily="34" charset="0"/>
                </a:endParaRPr>
              </a:p>
            </p:txBody>
          </p:sp>
          <p:grpSp>
            <p:nvGrpSpPr>
              <p:cNvPr id="18770" name="Group 1014"/>
              <p:cNvGrpSpPr>
                <a:grpSpLocks/>
              </p:cNvGrpSpPr>
              <p:nvPr/>
            </p:nvGrpSpPr>
            <p:grpSpPr bwMode="auto">
              <a:xfrm>
                <a:off x="4383" y="1488"/>
                <a:ext cx="138" cy="33"/>
                <a:chOff x="2468" y="1332"/>
                <a:chExt cx="310" cy="60"/>
              </a:xfrm>
            </p:grpSpPr>
            <p:sp>
              <p:nvSpPr>
                <p:cNvPr id="18773" name="Freeform 1015"/>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74" name="Freeform 1016"/>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436" name="Line 1017"/>
              <p:cNvSpPr>
                <a:spLocks noChangeShapeType="1"/>
              </p:cNvSpPr>
              <p:nvPr/>
            </p:nvSpPr>
            <p:spPr bwMode="auto">
              <a:xfrm>
                <a:off x="4335" y="1503"/>
                <a:ext cx="0" cy="47"/>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437" name="Line 1018"/>
              <p:cNvSpPr>
                <a:spLocks noChangeShapeType="1"/>
              </p:cNvSpPr>
              <p:nvPr/>
            </p:nvSpPr>
            <p:spPr bwMode="auto">
              <a:xfrm>
                <a:off x="4578" y="1505"/>
                <a:ext cx="0" cy="44"/>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grpSp>
          <p:nvGrpSpPr>
            <p:cNvPr id="18510" name="Group 1019"/>
            <p:cNvGrpSpPr>
              <a:grpSpLocks/>
            </p:cNvGrpSpPr>
            <p:nvPr/>
          </p:nvGrpSpPr>
          <p:grpSpPr bwMode="auto">
            <a:xfrm>
              <a:off x="4660" y="2464"/>
              <a:ext cx="310" cy="130"/>
              <a:chOff x="4334" y="1470"/>
              <a:chExt cx="246" cy="107"/>
            </a:xfrm>
          </p:grpSpPr>
          <p:sp>
            <p:nvSpPr>
              <p:cNvPr id="18759"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lgn="l"/>
                <a:endParaRPr lang="en-US" sz="2400">
                  <a:latin typeface="Times New Roman" pitchFamily="18" charset="0"/>
                  <a:cs typeface="Arial" pitchFamily="34" charset="0"/>
                </a:endParaRPr>
              </a:p>
            </p:txBody>
          </p:sp>
          <p:sp>
            <p:nvSpPr>
              <p:cNvPr id="18760"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sz="2400">
                  <a:latin typeface="Times New Roman" pitchFamily="18" charset="0"/>
                  <a:cs typeface="Arial" pitchFamily="34" charset="0"/>
                </a:endParaRPr>
              </a:p>
            </p:txBody>
          </p:sp>
          <p:sp>
            <p:nvSpPr>
              <p:cNvPr id="18761"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lgn="l"/>
                <a:endParaRPr lang="en-US" sz="2400">
                  <a:latin typeface="Times New Roman" pitchFamily="18" charset="0"/>
                  <a:cs typeface="Arial" pitchFamily="34" charset="0"/>
                </a:endParaRPr>
              </a:p>
            </p:txBody>
          </p:sp>
          <p:grpSp>
            <p:nvGrpSpPr>
              <p:cNvPr id="18762" name="Group 1023"/>
              <p:cNvGrpSpPr>
                <a:grpSpLocks/>
              </p:cNvGrpSpPr>
              <p:nvPr/>
            </p:nvGrpSpPr>
            <p:grpSpPr bwMode="auto">
              <a:xfrm>
                <a:off x="4383" y="1488"/>
                <a:ext cx="138" cy="33"/>
                <a:chOff x="2468" y="1332"/>
                <a:chExt cx="310" cy="60"/>
              </a:xfrm>
            </p:grpSpPr>
            <p:sp>
              <p:nvSpPr>
                <p:cNvPr id="18765" name="Freeform 1024"/>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66" name="Freeform 1025"/>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428" name="Line 1026"/>
              <p:cNvSpPr>
                <a:spLocks noChangeShapeType="1"/>
              </p:cNvSpPr>
              <p:nvPr/>
            </p:nvSpPr>
            <p:spPr bwMode="auto">
              <a:xfrm>
                <a:off x="4335" y="1503"/>
                <a:ext cx="0" cy="47"/>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429" name="Line 1027"/>
              <p:cNvSpPr>
                <a:spLocks noChangeShapeType="1"/>
              </p:cNvSpPr>
              <p:nvPr/>
            </p:nvSpPr>
            <p:spPr bwMode="auto">
              <a:xfrm>
                <a:off x="4578" y="1505"/>
                <a:ext cx="0" cy="44"/>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grpSp>
          <p:nvGrpSpPr>
            <p:cNvPr id="18511" name="Group 1028"/>
            <p:cNvGrpSpPr>
              <a:grpSpLocks/>
            </p:cNvGrpSpPr>
            <p:nvPr/>
          </p:nvGrpSpPr>
          <p:grpSpPr bwMode="auto">
            <a:xfrm>
              <a:off x="4782" y="3028"/>
              <a:ext cx="392" cy="154"/>
              <a:chOff x="4334" y="1470"/>
              <a:chExt cx="246" cy="107"/>
            </a:xfrm>
          </p:grpSpPr>
          <p:sp>
            <p:nvSpPr>
              <p:cNvPr id="18751"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lgn="l"/>
                <a:endParaRPr lang="en-US" sz="2400">
                  <a:latin typeface="Times New Roman" pitchFamily="18" charset="0"/>
                  <a:cs typeface="Arial" pitchFamily="34" charset="0"/>
                </a:endParaRPr>
              </a:p>
            </p:txBody>
          </p:sp>
          <p:sp>
            <p:nvSpPr>
              <p:cNvPr id="18752"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sz="2400">
                  <a:latin typeface="Times New Roman" pitchFamily="18" charset="0"/>
                  <a:cs typeface="Arial" pitchFamily="34" charset="0"/>
                </a:endParaRPr>
              </a:p>
            </p:txBody>
          </p:sp>
          <p:sp>
            <p:nvSpPr>
              <p:cNvPr id="18753"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lgn="l"/>
                <a:endParaRPr lang="en-US" sz="2400">
                  <a:latin typeface="Times New Roman" pitchFamily="18" charset="0"/>
                  <a:cs typeface="Arial" pitchFamily="34" charset="0"/>
                </a:endParaRPr>
              </a:p>
            </p:txBody>
          </p:sp>
          <p:grpSp>
            <p:nvGrpSpPr>
              <p:cNvPr id="18754" name="Group 1032"/>
              <p:cNvGrpSpPr>
                <a:grpSpLocks/>
              </p:cNvGrpSpPr>
              <p:nvPr/>
            </p:nvGrpSpPr>
            <p:grpSpPr bwMode="auto">
              <a:xfrm>
                <a:off x="4383" y="1488"/>
                <a:ext cx="138" cy="33"/>
                <a:chOff x="2468" y="1332"/>
                <a:chExt cx="310" cy="60"/>
              </a:xfrm>
            </p:grpSpPr>
            <p:sp>
              <p:nvSpPr>
                <p:cNvPr id="18757" name="Freeform 1033"/>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58" name="Freeform 1034"/>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420" name="Line 1035"/>
              <p:cNvSpPr>
                <a:spLocks noChangeShapeType="1"/>
              </p:cNvSpPr>
              <p:nvPr/>
            </p:nvSpPr>
            <p:spPr bwMode="auto">
              <a:xfrm>
                <a:off x="4335" y="1503"/>
                <a:ext cx="0" cy="47"/>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421" name="Line 1036"/>
              <p:cNvSpPr>
                <a:spLocks noChangeShapeType="1"/>
              </p:cNvSpPr>
              <p:nvPr/>
            </p:nvSpPr>
            <p:spPr bwMode="auto">
              <a:xfrm>
                <a:off x="4578" y="1505"/>
                <a:ext cx="0" cy="47"/>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grpSp>
          <p:nvGrpSpPr>
            <p:cNvPr id="18512" name="Group 1037"/>
            <p:cNvGrpSpPr>
              <a:grpSpLocks/>
            </p:cNvGrpSpPr>
            <p:nvPr/>
          </p:nvGrpSpPr>
          <p:grpSpPr bwMode="auto">
            <a:xfrm>
              <a:off x="4388" y="2840"/>
              <a:ext cx="392" cy="154"/>
              <a:chOff x="4334" y="1470"/>
              <a:chExt cx="246" cy="107"/>
            </a:xfrm>
          </p:grpSpPr>
          <p:sp>
            <p:nvSpPr>
              <p:cNvPr id="18743"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lgn="l"/>
                <a:endParaRPr lang="en-US" sz="2400">
                  <a:latin typeface="Times New Roman" pitchFamily="18" charset="0"/>
                  <a:cs typeface="Arial" pitchFamily="34" charset="0"/>
                </a:endParaRPr>
              </a:p>
            </p:txBody>
          </p:sp>
          <p:sp>
            <p:nvSpPr>
              <p:cNvPr id="18744"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sz="2400">
                  <a:latin typeface="Times New Roman" pitchFamily="18" charset="0"/>
                  <a:cs typeface="Arial" pitchFamily="34" charset="0"/>
                </a:endParaRPr>
              </a:p>
            </p:txBody>
          </p:sp>
          <p:sp>
            <p:nvSpPr>
              <p:cNvPr id="18745"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lgn="l"/>
                <a:endParaRPr lang="en-US" sz="2400">
                  <a:latin typeface="Times New Roman" pitchFamily="18" charset="0"/>
                  <a:cs typeface="Arial" pitchFamily="34" charset="0"/>
                </a:endParaRPr>
              </a:p>
            </p:txBody>
          </p:sp>
          <p:grpSp>
            <p:nvGrpSpPr>
              <p:cNvPr id="18746" name="Group 1041"/>
              <p:cNvGrpSpPr>
                <a:grpSpLocks/>
              </p:cNvGrpSpPr>
              <p:nvPr/>
            </p:nvGrpSpPr>
            <p:grpSpPr bwMode="auto">
              <a:xfrm>
                <a:off x="4383" y="1488"/>
                <a:ext cx="138" cy="33"/>
                <a:chOff x="2468" y="1332"/>
                <a:chExt cx="310" cy="60"/>
              </a:xfrm>
            </p:grpSpPr>
            <p:sp>
              <p:nvSpPr>
                <p:cNvPr id="18749" name="Freeform 1042"/>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50" name="Freeform 1043"/>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412" name="Line 1044"/>
              <p:cNvSpPr>
                <a:spLocks noChangeShapeType="1"/>
              </p:cNvSpPr>
              <p:nvPr/>
            </p:nvSpPr>
            <p:spPr bwMode="auto">
              <a:xfrm>
                <a:off x="4335" y="1503"/>
                <a:ext cx="0" cy="47"/>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413" name="Line 1045"/>
              <p:cNvSpPr>
                <a:spLocks noChangeShapeType="1"/>
              </p:cNvSpPr>
              <p:nvPr/>
            </p:nvSpPr>
            <p:spPr bwMode="auto">
              <a:xfrm>
                <a:off x="4578" y="1505"/>
                <a:ext cx="0" cy="47"/>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grpSp>
          <p:nvGrpSpPr>
            <p:cNvPr id="18513" name="Group 1046"/>
            <p:cNvGrpSpPr>
              <a:grpSpLocks/>
            </p:cNvGrpSpPr>
            <p:nvPr/>
          </p:nvGrpSpPr>
          <p:grpSpPr bwMode="auto">
            <a:xfrm>
              <a:off x="3932" y="3056"/>
              <a:ext cx="392" cy="154"/>
              <a:chOff x="4334" y="1470"/>
              <a:chExt cx="246" cy="107"/>
            </a:xfrm>
          </p:grpSpPr>
          <p:sp>
            <p:nvSpPr>
              <p:cNvPr id="18735"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lgn="l"/>
                <a:endParaRPr lang="en-US" sz="2400">
                  <a:latin typeface="Times New Roman" pitchFamily="18" charset="0"/>
                  <a:cs typeface="Arial" pitchFamily="34" charset="0"/>
                </a:endParaRPr>
              </a:p>
            </p:txBody>
          </p:sp>
          <p:sp>
            <p:nvSpPr>
              <p:cNvPr id="18736"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sz="2400">
                  <a:latin typeface="Times New Roman" pitchFamily="18" charset="0"/>
                  <a:cs typeface="Arial" pitchFamily="34" charset="0"/>
                </a:endParaRPr>
              </a:p>
            </p:txBody>
          </p:sp>
          <p:sp>
            <p:nvSpPr>
              <p:cNvPr id="18737"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lgn="l"/>
                <a:endParaRPr lang="en-US" sz="2400">
                  <a:latin typeface="Times New Roman" pitchFamily="18" charset="0"/>
                  <a:cs typeface="Arial" pitchFamily="34" charset="0"/>
                </a:endParaRPr>
              </a:p>
            </p:txBody>
          </p:sp>
          <p:grpSp>
            <p:nvGrpSpPr>
              <p:cNvPr id="18738" name="Group 1050"/>
              <p:cNvGrpSpPr>
                <a:grpSpLocks/>
              </p:cNvGrpSpPr>
              <p:nvPr/>
            </p:nvGrpSpPr>
            <p:grpSpPr bwMode="auto">
              <a:xfrm>
                <a:off x="4383" y="1488"/>
                <a:ext cx="138" cy="33"/>
                <a:chOff x="2468" y="1332"/>
                <a:chExt cx="310" cy="60"/>
              </a:xfrm>
            </p:grpSpPr>
            <p:sp>
              <p:nvSpPr>
                <p:cNvPr id="18741" name="Freeform 1051"/>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42" name="Freeform 1052"/>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404" name="Line 1053"/>
              <p:cNvSpPr>
                <a:spLocks noChangeShapeType="1"/>
              </p:cNvSpPr>
              <p:nvPr/>
            </p:nvSpPr>
            <p:spPr bwMode="auto">
              <a:xfrm>
                <a:off x="4335" y="1503"/>
                <a:ext cx="0" cy="47"/>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405" name="Line 1054"/>
              <p:cNvSpPr>
                <a:spLocks noChangeShapeType="1"/>
              </p:cNvSpPr>
              <p:nvPr/>
            </p:nvSpPr>
            <p:spPr bwMode="auto">
              <a:xfrm>
                <a:off x="4578" y="1505"/>
                <a:ext cx="0" cy="47"/>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grpSp>
          <p:nvGrpSpPr>
            <p:cNvPr id="18514" name="Group 1055"/>
            <p:cNvGrpSpPr>
              <a:grpSpLocks/>
            </p:cNvGrpSpPr>
            <p:nvPr/>
          </p:nvGrpSpPr>
          <p:grpSpPr bwMode="auto">
            <a:xfrm>
              <a:off x="3812" y="2296"/>
              <a:ext cx="246" cy="108"/>
              <a:chOff x="4334" y="1470"/>
              <a:chExt cx="246" cy="107"/>
            </a:xfrm>
          </p:grpSpPr>
          <p:sp>
            <p:nvSpPr>
              <p:cNvPr id="18727"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lgn="l"/>
                <a:endParaRPr lang="en-US" sz="2400">
                  <a:latin typeface="Times New Roman" pitchFamily="18" charset="0"/>
                  <a:cs typeface="Arial" pitchFamily="34" charset="0"/>
                </a:endParaRPr>
              </a:p>
            </p:txBody>
          </p:sp>
          <p:sp>
            <p:nvSpPr>
              <p:cNvPr id="18728"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sz="2400">
                  <a:latin typeface="Times New Roman" pitchFamily="18" charset="0"/>
                  <a:cs typeface="Arial" pitchFamily="34" charset="0"/>
                </a:endParaRPr>
              </a:p>
            </p:txBody>
          </p:sp>
          <p:sp>
            <p:nvSpPr>
              <p:cNvPr id="18729"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lgn="l"/>
                <a:endParaRPr lang="en-US" sz="2400">
                  <a:latin typeface="Times New Roman" pitchFamily="18" charset="0"/>
                  <a:cs typeface="Arial" pitchFamily="34" charset="0"/>
                </a:endParaRPr>
              </a:p>
            </p:txBody>
          </p:sp>
          <p:grpSp>
            <p:nvGrpSpPr>
              <p:cNvPr id="18730" name="Group 1059"/>
              <p:cNvGrpSpPr>
                <a:grpSpLocks/>
              </p:cNvGrpSpPr>
              <p:nvPr/>
            </p:nvGrpSpPr>
            <p:grpSpPr bwMode="auto">
              <a:xfrm>
                <a:off x="4383" y="1488"/>
                <a:ext cx="138" cy="33"/>
                <a:chOff x="2468" y="1332"/>
                <a:chExt cx="310" cy="60"/>
              </a:xfrm>
            </p:grpSpPr>
            <p:sp>
              <p:nvSpPr>
                <p:cNvPr id="18733" name="Freeform 1060"/>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34" name="Freeform 1061"/>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396" name="Line 1062"/>
              <p:cNvSpPr>
                <a:spLocks noChangeShapeType="1"/>
              </p:cNvSpPr>
              <p:nvPr/>
            </p:nvSpPr>
            <p:spPr bwMode="auto">
              <a:xfrm>
                <a:off x="4335" y="1503"/>
                <a:ext cx="0" cy="49"/>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397" name="Line 1063"/>
              <p:cNvSpPr>
                <a:spLocks noChangeShapeType="1"/>
              </p:cNvSpPr>
              <p:nvPr/>
            </p:nvSpPr>
            <p:spPr bwMode="auto">
              <a:xfrm>
                <a:off x="4578" y="1505"/>
                <a:ext cx="0" cy="48"/>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grpSp>
          <p:nvGrpSpPr>
            <p:cNvPr id="18515" name="Group 1064"/>
            <p:cNvGrpSpPr>
              <a:grpSpLocks/>
            </p:cNvGrpSpPr>
            <p:nvPr/>
          </p:nvGrpSpPr>
          <p:grpSpPr bwMode="auto">
            <a:xfrm>
              <a:off x="4511" y="3153"/>
              <a:ext cx="281" cy="266"/>
              <a:chOff x="5072" y="3611"/>
              <a:chExt cx="459" cy="380"/>
            </a:xfrm>
          </p:grpSpPr>
          <p:grpSp>
            <p:nvGrpSpPr>
              <p:cNvPr id="18713" name="Group 1065"/>
              <p:cNvGrpSpPr>
                <a:grpSpLocks/>
              </p:cNvGrpSpPr>
              <p:nvPr/>
            </p:nvGrpSpPr>
            <p:grpSpPr bwMode="auto">
              <a:xfrm>
                <a:off x="5144" y="3611"/>
                <a:ext cx="387" cy="99"/>
                <a:chOff x="5030" y="2639"/>
                <a:chExt cx="387" cy="99"/>
              </a:xfrm>
            </p:grpSpPr>
            <p:sp>
              <p:nvSpPr>
                <p:cNvPr id="18715" name="Freeform 1066"/>
                <p:cNvSpPr>
                  <a:spLocks/>
                </p:cNvSpPr>
                <p:nvPr/>
              </p:nvSpPr>
              <p:spPr bwMode="auto">
                <a:xfrm>
                  <a:off x="5134" y="2657"/>
                  <a:ext cx="69" cy="55"/>
                </a:xfrm>
                <a:custGeom>
                  <a:avLst/>
                  <a:gdLst>
                    <a:gd name="T0" fmla="*/ 1 w 199"/>
                    <a:gd name="T1" fmla="*/ 0 h 232"/>
                    <a:gd name="T2" fmla="*/ 1 w 199"/>
                    <a:gd name="T3" fmla="*/ 0 h 232"/>
                    <a:gd name="T4" fmla="*/ 1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1 h 232"/>
                    <a:gd name="T24" fmla="*/ 1 w 199"/>
                    <a:gd name="T25" fmla="*/ 1 h 232"/>
                    <a:gd name="T26" fmla="*/ 1 w 199"/>
                    <a:gd name="T27" fmla="*/ 1 h 232"/>
                    <a:gd name="T28" fmla="*/ 1 w 199"/>
                    <a:gd name="T29" fmla="*/ 1 h 232"/>
                    <a:gd name="T30" fmla="*/ 2 w 199"/>
                    <a:gd name="T31" fmla="*/ 1 h 232"/>
                    <a:gd name="T32" fmla="*/ 2 w 199"/>
                    <a:gd name="T33" fmla="*/ 1 h 232"/>
                    <a:gd name="T34" fmla="*/ 2 w 199"/>
                    <a:gd name="T35" fmla="*/ 1 h 232"/>
                    <a:gd name="T36" fmla="*/ 2 w 199"/>
                    <a:gd name="T37" fmla="*/ 1 h 232"/>
                    <a:gd name="T38" fmla="*/ 2 w 199"/>
                    <a:gd name="T39" fmla="*/ 1 h 232"/>
                    <a:gd name="T40" fmla="*/ 2 w 199"/>
                    <a:gd name="T41" fmla="*/ 1 h 232"/>
                    <a:gd name="T42" fmla="*/ 2 w 199"/>
                    <a:gd name="T43" fmla="*/ 1 h 232"/>
                    <a:gd name="T44" fmla="*/ 2 w 199"/>
                    <a:gd name="T45" fmla="*/ 1 h 232"/>
                    <a:gd name="T46" fmla="*/ 2 w 199"/>
                    <a:gd name="T47" fmla="*/ 1 h 232"/>
                    <a:gd name="T48" fmla="*/ 2 w 199"/>
                    <a:gd name="T49" fmla="*/ 1 h 232"/>
                    <a:gd name="T50" fmla="*/ 2 w 199"/>
                    <a:gd name="T51" fmla="*/ 1 h 232"/>
                    <a:gd name="T52" fmla="*/ 1 w 199"/>
                    <a:gd name="T53" fmla="*/ 1 h 232"/>
                    <a:gd name="T54" fmla="*/ 1 w 199"/>
                    <a:gd name="T55" fmla="*/ 1 h 232"/>
                    <a:gd name="T56" fmla="*/ 1 w 199"/>
                    <a:gd name="T57" fmla="*/ 1 h 232"/>
                    <a:gd name="T58" fmla="*/ 1 w 199"/>
                    <a:gd name="T59" fmla="*/ 0 h 232"/>
                    <a:gd name="T60" fmla="*/ 1 w 199"/>
                    <a:gd name="T61" fmla="*/ 0 h 232"/>
                    <a:gd name="T62" fmla="*/ 1 w 199"/>
                    <a:gd name="T63" fmla="*/ 0 h 232"/>
                    <a:gd name="T64" fmla="*/ 1 w 199"/>
                    <a:gd name="T65" fmla="*/ 0 h 232"/>
                    <a:gd name="T66" fmla="*/ 1 w 199"/>
                    <a:gd name="T67" fmla="*/ 0 h 232"/>
                    <a:gd name="T68" fmla="*/ 1 w 199"/>
                    <a:gd name="T69" fmla="*/ 0 h 232"/>
                    <a:gd name="T70" fmla="*/ 1 w 199"/>
                    <a:gd name="T71" fmla="*/ 0 h 232"/>
                    <a:gd name="T72" fmla="*/ 1 w 199"/>
                    <a:gd name="T73" fmla="*/ 0 h 232"/>
                    <a:gd name="T74" fmla="*/ 2 w 199"/>
                    <a:gd name="T75" fmla="*/ 0 h 232"/>
                    <a:gd name="T76" fmla="*/ 2 w 199"/>
                    <a:gd name="T77" fmla="*/ 0 h 232"/>
                    <a:gd name="T78" fmla="*/ 2 w 199"/>
                    <a:gd name="T79" fmla="*/ 0 h 232"/>
                    <a:gd name="T80" fmla="*/ 3 w 199"/>
                    <a:gd name="T81" fmla="*/ 0 h 232"/>
                    <a:gd name="T82" fmla="*/ 3 w 199"/>
                    <a:gd name="T83" fmla="*/ 0 h 232"/>
                    <a:gd name="T84" fmla="*/ 2 w 199"/>
                    <a:gd name="T85" fmla="*/ 0 h 232"/>
                    <a:gd name="T86" fmla="*/ 2 w 199"/>
                    <a:gd name="T87" fmla="*/ 0 h 232"/>
                    <a:gd name="T88" fmla="*/ 2 w 199"/>
                    <a:gd name="T89" fmla="*/ 0 h 232"/>
                    <a:gd name="T90" fmla="*/ 2 w 199"/>
                    <a:gd name="T91" fmla="*/ 0 h 232"/>
                    <a:gd name="T92" fmla="*/ 1 w 199"/>
                    <a:gd name="T93" fmla="*/ 0 h 232"/>
                    <a:gd name="T94" fmla="*/ 1 w 199"/>
                    <a:gd name="T95" fmla="*/ 0 h 232"/>
                    <a:gd name="T96" fmla="*/ 1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16" name="Freeform 1067"/>
                <p:cNvSpPr>
                  <a:spLocks/>
                </p:cNvSpPr>
                <p:nvPr/>
              </p:nvSpPr>
              <p:spPr bwMode="auto">
                <a:xfrm>
                  <a:off x="5252" y="2656"/>
                  <a:ext cx="47" cy="42"/>
                </a:xfrm>
                <a:custGeom>
                  <a:avLst/>
                  <a:gdLst>
                    <a:gd name="T0" fmla="*/ 2 w 128"/>
                    <a:gd name="T1" fmla="*/ 0 h 180"/>
                    <a:gd name="T2" fmla="*/ 2 w 128"/>
                    <a:gd name="T3" fmla="*/ 0 h 180"/>
                    <a:gd name="T4" fmla="*/ 2 w 128"/>
                    <a:gd name="T5" fmla="*/ 0 h 180"/>
                    <a:gd name="T6" fmla="*/ 2 w 128"/>
                    <a:gd name="T7" fmla="*/ 0 h 180"/>
                    <a:gd name="T8" fmla="*/ 1 w 128"/>
                    <a:gd name="T9" fmla="*/ 0 h 180"/>
                    <a:gd name="T10" fmla="*/ 1 w 128"/>
                    <a:gd name="T11" fmla="*/ 0 h 180"/>
                    <a:gd name="T12" fmla="*/ 1 w 128"/>
                    <a:gd name="T13" fmla="*/ 0 h 180"/>
                    <a:gd name="T14" fmla="*/ 1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1 w 128"/>
                    <a:gd name="T29" fmla="*/ 0 h 180"/>
                    <a:gd name="T30" fmla="*/ 1 w 128"/>
                    <a:gd name="T31" fmla="*/ 0 h 180"/>
                    <a:gd name="T32" fmla="*/ 1 w 128"/>
                    <a:gd name="T33" fmla="*/ 0 h 180"/>
                    <a:gd name="T34" fmla="*/ 1 w 128"/>
                    <a:gd name="T35" fmla="*/ 0 h 180"/>
                    <a:gd name="T36" fmla="*/ 1 w 128"/>
                    <a:gd name="T37" fmla="*/ 0 h 180"/>
                    <a:gd name="T38" fmla="*/ 2 w 128"/>
                    <a:gd name="T39" fmla="*/ 0 h 180"/>
                    <a:gd name="T40" fmla="*/ 2 w 128"/>
                    <a:gd name="T41" fmla="*/ 0 h 180"/>
                    <a:gd name="T42" fmla="*/ 2 w 128"/>
                    <a:gd name="T43" fmla="*/ 0 h 180"/>
                    <a:gd name="T44" fmla="*/ 2 w 128"/>
                    <a:gd name="T45" fmla="*/ 0 h 180"/>
                    <a:gd name="T46" fmla="*/ 2 w 128"/>
                    <a:gd name="T47" fmla="*/ 0 h 180"/>
                    <a:gd name="T48" fmla="*/ 2 w 128"/>
                    <a:gd name="T49" fmla="*/ 0 h 180"/>
                    <a:gd name="T50" fmla="*/ 2 w 128"/>
                    <a:gd name="T51" fmla="*/ 0 h 180"/>
                    <a:gd name="T52" fmla="*/ 2 w 128"/>
                    <a:gd name="T53" fmla="*/ 0 h 180"/>
                    <a:gd name="T54" fmla="*/ 1 w 128"/>
                    <a:gd name="T55" fmla="*/ 0 h 180"/>
                    <a:gd name="T56" fmla="*/ 1 w 128"/>
                    <a:gd name="T57" fmla="*/ 0 h 180"/>
                    <a:gd name="T58" fmla="*/ 1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1 w 128"/>
                    <a:gd name="T71" fmla="*/ 0 h 180"/>
                    <a:gd name="T72" fmla="*/ 1 w 128"/>
                    <a:gd name="T73" fmla="*/ 0 h 180"/>
                    <a:gd name="T74" fmla="*/ 1 w 128"/>
                    <a:gd name="T75" fmla="*/ 0 h 180"/>
                    <a:gd name="T76" fmla="*/ 1 w 128"/>
                    <a:gd name="T77" fmla="*/ 0 h 180"/>
                    <a:gd name="T78" fmla="*/ 2 w 128"/>
                    <a:gd name="T79" fmla="*/ 0 h 180"/>
                    <a:gd name="T80" fmla="*/ 2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17" name="Freeform 1068"/>
                <p:cNvSpPr>
                  <a:spLocks/>
                </p:cNvSpPr>
                <p:nvPr/>
              </p:nvSpPr>
              <p:spPr bwMode="auto">
                <a:xfrm>
                  <a:off x="5089" y="2646"/>
                  <a:ext cx="114" cy="88"/>
                </a:xfrm>
                <a:custGeom>
                  <a:avLst/>
                  <a:gdLst>
                    <a:gd name="T0" fmla="*/ 1 w 322"/>
                    <a:gd name="T1" fmla="*/ 0 h 378"/>
                    <a:gd name="T2" fmla="*/ 1 w 322"/>
                    <a:gd name="T3" fmla="*/ 0 h 378"/>
                    <a:gd name="T4" fmla="*/ 0 w 322"/>
                    <a:gd name="T5" fmla="*/ 0 h 378"/>
                    <a:gd name="T6" fmla="*/ 0 w 322"/>
                    <a:gd name="T7" fmla="*/ 1 h 378"/>
                    <a:gd name="T8" fmla="*/ 0 w 322"/>
                    <a:gd name="T9" fmla="*/ 1 h 378"/>
                    <a:gd name="T10" fmla="*/ 0 w 322"/>
                    <a:gd name="T11" fmla="*/ 1 h 378"/>
                    <a:gd name="T12" fmla="*/ 0 w 322"/>
                    <a:gd name="T13" fmla="*/ 1 h 378"/>
                    <a:gd name="T14" fmla="*/ 0 w 322"/>
                    <a:gd name="T15" fmla="*/ 1 h 378"/>
                    <a:gd name="T16" fmla="*/ 1 w 322"/>
                    <a:gd name="T17" fmla="*/ 1 h 378"/>
                    <a:gd name="T18" fmla="*/ 1 w 322"/>
                    <a:gd name="T19" fmla="*/ 1 h 378"/>
                    <a:gd name="T20" fmla="*/ 2 w 322"/>
                    <a:gd name="T21" fmla="*/ 1 h 378"/>
                    <a:gd name="T22" fmla="*/ 2 w 322"/>
                    <a:gd name="T23" fmla="*/ 1 h 378"/>
                    <a:gd name="T24" fmla="*/ 3 w 322"/>
                    <a:gd name="T25" fmla="*/ 1 h 378"/>
                    <a:gd name="T26" fmla="*/ 4 w 322"/>
                    <a:gd name="T27" fmla="*/ 1 h 378"/>
                    <a:gd name="T28" fmla="*/ 4 w 322"/>
                    <a:gd name="T29" fmla="*/ 1 h 378"/>
                    <a:gd name="T30" fmla="*/ 5 w 322"/>
                    <a:gd name="T31" fmla="*/ 1 h 378"/>
                    <a:gd name="T32" fmla="*/ 5 w 322"/>
                    <a:gd name="T33" fmla="*/ 1 h 378"/>
                    <a:gd name="T34" fmla="*/ 5 w 322"/>
                    <a:gd name="T35" fmla="*/ 1 h 378"/>
                    <a:gd name="T36" fmla="*/ 5 w 322"/>
                    <a:gd name="T37" fmla="*/ 1 h 378"/>
                    <a:gd name="T38" fmla="*/ 5 w 322"/>
                    <a:gd name="T39" fmla="*/ 1 h 378"/>
                    <a:gd name="T40" fmla="*/ 5 w 322"/>
                    <a:gd name="T41" fmla="*/ 1 h 378"/>
                    <a:gd name="T42" fmla="*/ 4 w 322"/>
                    <a:gd name="T43" fmla="*/ 1 h 378"/>
                    <a:gd name="T44" fmla="*/ 4 w 322"/>
                    <a:gd name="T45" fmla="*/ 1 h 378"/>
                    <a:gd name="T46" fmla="*/ 3 w 322"/>
                    <a:gd name="T47" fmla="*/ 1 h 378"/>
                    <a:gd name="T48" fmla="*/ 2 w 322"/>
                    <a:gd name="T49" fmla="*/ 1 h 378"/>
                    <a:gd name="T50" fmla="*/ 2 w 322"/>
                    <a:gd name="T51" fmla="*/ 1 h 378"/>
                    <a:gd name="T52" fmla="*/ 2 w 322"/>
                    <a:gd name="T53" fmla="*/ 1 h 378"/>
                    <a:gd name="T54" fmla="*/ 1 w 322"/>
                    <a:gd name="T55" fmla="*/ 1 h 378"/>
                    <a:gd name="T56" fmla="*/ 1 w 322"/>
                    <a:gd name="T57" fmla="*/ 1 h 378"/>
                    <a:gd name="T58" fmla="*/ 1 w 322"/>
                    <a:gd name="T59" fmla="*/ 1 h 378"/>
                    <a:gd name="T60" fmla="*/ 0 w 322"/>
                    <a:gd name="T61" fmla="*/ 1 h 378"/>
                    <a:gd name="T62" fmla="*/ 1 w 322"/>
                    <a:gd name="T63" fmla="*/ 1 h 378"/>
                    <a:gd name="T64" fmla="*/ 1 w 322"/>
                    <a:gd name="T65" fmla="*/ 0 h 378"/>
                    <a:gd name="T66" fmla="*/ 1 w 322"/>
                    <a:gd name="T67" fmla="*/ 0 h 378"/>
                    <a:gd name="T68" fmla="*/ 1 w 322"/>
                    <a:gd name="T69" fmla="*/ 0 h 378"/>
                    <a:gd name="T70" fmla="*/ 2 w 322"/>
                    <a:gd name="T71" fmla="*/ 0 h 378"/>
                    <a:gd name="T72" fmla="*/ 2 w 322"/>
                    <a:gd name="T73" fmla="*/ 0 h 378"/>
                    <a:gd name="T74" fmla="*/ 3 w 322"/>
                    <a:gd name="T75" fmla="*/ 0 h 378"/>
                    <a:gd name="T76" fmla="*/ 4 w 322"/>
                    <a:gd name="T77" fmla="*/ 0 h 378"/>
                    <a:gd name="T78" fmla="*/ 4 w 322"/>
                    <a:gd name="T79" fmla="*/ 0 h 378"/>
                    <a:gd name="T80" fmla="*/ 4 w 322"/>
                    <a:gd name="T81" fmla="*/ 0 h 378"/>
                    <a:gd name="T82" fmla="*/ 4 w 322"/>
                    <a:gd name="T83" fmla="*/ 0 h 378"/>
                    <a:gd name="T84" fmla="*/ 3 w 322"/>
                    <a:gd name="T85" fmla="*/ 0 h 378"/>
                    <a:gd name="T86" fmla="*/ 2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18" name="Freeform 1069"/>
                <p:cNvSpPr>
                  <a:spLocks/>
                </p:cNvSpPr>
                <p:nvPr/>
              </p:nvSpPr>
              <p:spPr bwMode="auto">
                <a:xfrm>
                  <a:off x="5250" y="2643"/>
                  <a:ext cx="99" cy="59"/>
                </a:xfrm>
                <a:custGeom>
                  <a:avLst/>
                  <a:gdLst>
                    <a:gd name="T0" fmla="*/ 3 w 283"/>
                    <a:gd name="T1" fmla="*/ 0 h 252"/>
                    <a:gd name="T2" fmla="*/ 3 w 283"/>
                    <a:gd name="T3" fmla="*/ 0 h 252"/>
                    <a:gd name="T4" fmla="*/ 4 w 283"/>
                    <a:gd name="T5" fmla="*/ 0 h 252"/>
                    <a:gd name="T6" fmla="*/ 4 w 283"/>
                    <a:gd name="T7" fmla="*/ 0 h 252"/>
                    <a:gd name="T8" fmla="*/ 4 w 283"/>
                    <a:gd name="T9" fmla="*/ 0 h 252"/>
                    <a:gd name="T10" fmla="*/ 4 w 283"/>
                    <a:gd name="T11" fmla="*/ 0 h 252"/>
                    <a:gd name="T12" fmla="*/ 4 w 283"/>
                    <a:gd name="T13" fmla="*/ 0 h 252"/>
                    <a:gd name="T14" fmla="*/ 3 w 283"/>
                    <a:gd name="T15" fmla="*/ 0 h 252"/>
                    <a:gd name="T16" fmla="*/ 3 w 283"/>
                    <a:gd name="T17" fmla="*/ 1 h 252"/>
                    <a:gd name="T18" fmla="*/ 3 w 283"/>
                    <a:gd name="T19" fmla="*/ 1 h 252"/>
                    <a:gd name="T20" fmla="*/ 3 w 283"/>
                    <a:gd name="T21" fmla="*/ 1 h 252"/>
                    <a:gd name="T22" fmla="*/ 3 w 283"/>
                    <a:gd name="T23" fmla="*/ 1 h 252"/>
                    <a:gd name="T24" fmla="*/ 3 w 283"/>
                    <a:gd name="T25" fmla="*/ 1 h 252"/>
                    <a:gd name="T26" fmla="*/ 3 w 283"/>
                    <a:gd name="T27" fmla="*/ 1 h 252"/>
                    <a:gd name="T28" fmla="*/ 3 w 283"/>
                    <a:gd name="T29" fmla="*/ 1 h 252"/>
                    <a:gd name="T30" fmla="*/ 3 w 283"/>
                    <a:gd name="T31" fmla="*/ 1 h 252"/>
                    <a:gd name="T32" fmla="*/ 3 w 283"/>
                    <a:gd name="T33" fmla="*/ 1 h 252"/>
                    <a:gd name="T34" fmla="*/ 3 w 283"/>
                    <a:gd name="T35" fmla="*/ 1 h 252"/>
                    <a:gd name="T36" fmla="*/ 3 w 283"/>
                    <a:gd name="T37" fmla="*/ 1 h 252"/>
                    <a:gd name="T38" fmla="*/ 3 w 283"/>
                    <a:gd name="T39" fmla="*/ 1 h 252"/>
                    <a:gd name="T40" fmla="*/ 3 w 283"/>
                    <a:gd name="T41" fmla="*/ 1 h 252"/>
                    <a:gd name="T42" fmla="*/ 3 w 283"/>
                    <a:gd name="T43" fmla="*/ 1 h 252"/>
                    <a:gd name="T44" fmla="*/ 4 w 283"/>
                    <a:gd name="T45" fmla="*/ 1 h 252"/>
                    <a:gd name="T46" fmla="*/ 4 w 283"/>
                    <a:gd name="T47" fmla="*/ 1 h 252"/>
                    <a:gd name="T48" fmla="*/ 4 w 283"/>
                    <a:gd name="T49" fmla="*/ 0 h 252"/>
                    <a:gd name="T50" fmla="*/ 4 w 283"/>
                    <a:gd name="T51" fmla="*/ 0 h 252"/>
                    <a:gd name="T52" fmla="*/ 4 w 283"/>
                    <a:gd name="T53" fmla="*/ 0 h 252"/>
                    <a:gd name="T54" fmla="*/ 4 w 283"/>
                    <a:gd name="T55" fmla="*/ 0 h 252"/>
                    <a:gd name="T56" fmla="*/ 4 w 283"/>
                    <a:gd name="T57" fmla="*/ 0 h 252"/>
                    <a:gd name="T58" fmla="*/ 3 w 283"/>
                    <a:gd name="T59" fmla="*/ 0 h 252"/>
                    <a:gd name="T60" fmla="*/ 3 w 283"/>
                    <a:gd name="T61" fmla="*/ 0 h 252"/>
                    <a:gd name="T62" fmla="*/ 3 w 283"/>
                    <a:gd name="T63" fmla="*/ 0 h 252"/>
                    <a:gd name="T64" fmla="*/ 3 w 283"/>
                    <a:gd name="T65" fmla="*/ 0 h 252"/>
                    <a:gd name="T66" fmla="*/ 2 w 283"/>
                    <a:gd name="T67" fmla="*/ 0 h 252"/>
                    <a:gd name="T68" fmla="*/ 2 w 283"/>
                    <a:gd name="T69" fmla="*/ 0 h 252"/>
                    <a:gd name="T70" fmla="*/ 2 w 283"/>
                    <a:gd name="T71" fmla="*/ 0 h 252"/>
                    <a:gd name="T72" fmla="*/ 2 w 283"/>
                    <a:gd name="T73" fmla="*/ 0 h 252"/>
                    <a:gd name="T74" fmla="*/ 1 w 283"/>
                    <a:gd name="T75" fmla="*/ 0 h 252"/>
                    <a:gd name="T76" fmla="*/ 1 w 283"/>
                    <a:gd name="T77" fmla="*/ 0 h 252"/>
                    <a:gd name="T78" fmla="*/ 1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1 w 283"/>
                    <a:gd name="T95" fmla="*/ 0 h 252"/>
                    <a:gd name="T96" fmla="*/ 1 w 283"/>
                    <a:gd name="T97" fmla="*/ 0 h 252"/>
                    <a:gd name="T98" fmla="*/ 1 w 283"/>
                    <a:gd name="T99" fmla="*/ 0 h 252"/>
                    <a:gd name="T100" fmla="*/ 1 w 283"/>
                    <a:gd name="T101" fmla="*/ 0 h 252"/>
                    <a:gd name="T102" fmla="*/ 1 w 283"/>
                    <a:gd name="T103" fmla="*/ 0 h 252"/>
                    <a:gd name="T104" fmla="*/ 2 w 283"/>
                    <a:gd name="T105" fmla="*/ 0 h 252"/>
                    <a:gd name="T106" fmla="*/ 2 w 283"/>
                    <a:gd name="T107" fmla="*/ 0 h 252"/>
                    <a:gd name="T108" fmla="*/ 2 w 283"/>
                    <a:gd name="T109" fmla="*/ 0 h 252"/>
                    <a:gd name="T110" fmla="*/ 2 w 283"/>
                    <a:gd name="T111" fmla="*/ 0 h 252"/>
                    <a:gd name="T112" fmla="*/ 3 w 283"/>
                    <a:gd name="T113" fmla="*/ 0 h 252"/>
                    <a:gd name="T114" fmla="*/ 3 w 283"/>
                    <a:gd name="T115" fmla="*/ 0 h 252"/>
                    <a:gd name="T116" fmla="*/ 3 w 283"/>
                    <a:gd name="T117" fmla="*/ 0 h 252"/>
                    <a:gd name="T118" fmla="*/ 3 w 283"/>
                    <a:gd name="T119" fmla="*/ 0 h 252"/>
                    <a:gd name="T120" fmla="*/ 3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19" name="Freeform 1070"/>
                <p:cNvSpPr>
                  <a:spLocks/>
                </p:cNvSpPr>
                <p:nvPr/>
              </p:nvSpPr>
              <p:spPr bwMode="auto">
                <a:xfrm>
                  <a:off x="5047" y="2671"/>
                  <a:ext cx="40" cy="55"/>
                </a:xfrm>
                <a:custGeom>
                  <a:avLst/>
                  <a:gdLst>
                    <a:gd name="T0" fmla="*/ 0 w 114"/>
                    <a:gd name="T1" fmla="*/ 0 h 238"/>
                    <a:gd name="T2" fmla="*/ 0 w 114"/>
                    <a:gd name="T3" fmla="*/ 0 h 238"/>
                    <a:gd name="T4" fmla="*/ 0 w 114"/>
                    <a:gd name="T5" fmla="*/ 0 h 238"/>
                    <a:gd name="T6" fmla="*/ 0 w 114"/>
                    <a:gd name="T7" fmla="*/ 0 h 238"/>
                    <a:gd name="T8" fmla="*/ 0 w 114"/>
                    <a:gd name="T9" fmla="*/ 1 h 238"/>
                    <a:gd name="T10" fmla="*/ 1 w 114"/>
                    <a:gd name="T11" fmla="*/ 1 h 238"/>
                    <a:gd name="T12" fmla="*/ 1 w 114"/>
                    <a:gd name="T13" fmla="*/ 1 h 238"/>
                    <a:gd name="T14" fmla="*/ 1 w 114"/>
                    <a:gd name="T15" fmla="*/ 1 h 238"/>
                    <a:gd name="T16" fmla="*/ 1 w 114"/>
                    <a:gd name="T17" fmla="*/ 1 h 238"/>
                    <a:gd name="T18" fmla="*/ 1 w 114"/>
                    <a:gd name="T19" fmla="*/ 1 h 238"/>
                    <a:gd name="T20" fmla="*/ 2 w 114"/>
                    <a:gd name="T21" fmla="*/ 1 h 238"/>
                    <a:gd name="T22" fmla="*/ 2 w 114"/>
                    <a:gd name="T23" fmla="*/ 1 h 238"/>
                    <a:gd name="T24" fmla="*/ 2 w 114"/>
                    <a:gd name="T25" fmla="*/ 1 h 238"/>
                    <a:gd name="T26" fmla="*/ 2 w 114"/>
                    <a:gd name="T27" fmla="*/ 1 h 238"/>
                    <a:gd name="T28" fmla="*/ 2 w 114"/>
                    <a:gd name="T29" fmla="*/ 1 h 238"/>
                    <a:gd name="T30" fmla="*/ 2 w 114"/>
                    <a:gd name="T31" fmla="*/ 1 h 238"/>
                    <a:gd name="T32" fmla="*/ 1 w 114"/>
                    <a:gd name="T33" fmla="*/ 1 h 238"/>
                    <a:gd name="T34" fmla="*/ 1 w 114"/>
                    <a:gd name="T35" fmla="*/ 1 h 238"/>
                    <a:gd name="T36" fmla="*/ 1 w 114"/>
                    <a:gd name="T37" fmla="*/ 0 h 238"/>
                    <a:gd name="T38" fmla="*/ 1 w 114"/>
                    <a:gd name="T39" fmla="*/ 0 h 238"/>
                    <a:gd name="T40" fmla="*/ 1 w 114"/>
                    <a:gd name="T41" fmla="*/ 0 h 238"/>
                    <a:gd name="T42" fmla="*/ 0 w 114"/>
                    <a:gd name="T43" fmla="*/ 0 h 238"/>
                    <a:gd name="T44" fmla="*/ 0 w 114"/>
                    <a:gd name="T45" fmla="*/ 0 h 238"/>
                    <a:gd name="T46" fmla="*/ 0 w 114"/>
                    <a:gd name="T47" fmla="*/ 0 h 238"/>
                    <a:gd name="T48" fmla="*/ 0 w 114"/>
                    <a:gd name="T49" fmla="*/ 0 h 238"/>
                    <a:gd name="T50" fmla="*/ 1 w 114"/>
                    <a:gd name="T51" fmla="*/ 0 h 238"/>
                    <a:gd name="T52" fmla="*/ 1 w 114"/>
                    <a:gd name="T53" fmla="*/ 0 h 238"/>
                    <a:gd name="T54" fmla="*/ 1 w 114"/>
                    <a:gd name="T55" fmla="*/ 0 h 238"/>
                    <a:gd name="T56" fmla="*/ 1 w 114"/>
                    <a:gd name="T57" fmla="*/ 0 h 238"/>
                    <a:gd name="T58" fmla="*/ 1 w 114"/>
                    <a:gd name="T59" fmla="*/ 0 h 238"/>
                    <a:gd name="T60" fmla="*/ 1 w 114"/>
                    <a:gd name="T61" fmla="*/ 0 h 238"/>
                    <a:gd name="T62" fmla="*/ 2 w 114"/>
                    <a:gd name="T63" fmla="*/ 0 h 238"/>
                    <a:gd name="T64" fmla="*/ 2 w 114"/>
                    <a:gd name="T65" fmla="*/ 0 h 238"/>
                    <a:gd name="T66" fmla="*/ 2 w 114"/>
                    <a:gd name="T67" fmla="*/ 0 h 238"/>
                    <a:gd name="T68" fmla="*/ 1 w 114"/>
                    <a:gd name="T69" fmla="*/ 0 h 238"/>
                    <a:gd name="T70" fmla="*/ 1 w 114"/>
                    <a:gd name="T71" fmla="*/ 0 h 238"/>
                    <a:gd name="T72" fmla="*/ 1 w 114"/>
                    <a:gd name="T73" fmla="*/ 0 h 238"/>
                    <a:gd name="T74" fmla="*/ 1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20" name="Freeform 1071"/>
                <p:cNvSpPr>
                  <a:spLocks/>
                </p:cNvSpPr>
                <p:nvPr/>
              </p:nvSpPr>
              <p:spPr bwMode="auto">
                <a:xfrm>
                  <a:off x="5330" y="2639"/>
                  <a:ext cx="87" cy="73"/>
                </a:xfrm>
                <a:custGeom>
                  <a:avLst/>
                  <a:gdLst>
                    <a:gd name="T0" fmla="*/ 3 w 246"/>
                    <a:gd name="T1" fmla="*/ 0 h 310"/>
                    <a:gd name="T2" fmla="*/ 4 w 246"/>
                    <a:gd name="T3" fmla="*/ 0 h 310"/>
                    <a:gd name="T4" fmla="*/ 4 w 246"/>
                    <a:gd name="T5" fmla="*/ 0 h 310"/>
                    <a:gd name="T6" fmla="*/ 4 w 246"/>
                    <a:gd name="T7" fmla="*/ 0 h 310"/>
                    <a:gd name="T8" fmla="*/ 3 w 246"/>
                    <a:gd name="T9" fmla="*/ 1 h 310"/>
                    <a:gd name="T10" fmla="*/ 3 w 246"/>
                    <a:gd name="T11" fmla="*/ 1 h 310"/>
                    <a:gd name="T12" fmla="*/ 2 w 246"/>
                    <a:gd name="T13" fmla="*/ 1 h 310"/>
                    <a:gd name="T14" fmla="*/ 2 w 246"/>
                    <a:gd name="T15" fmla="*/ 1 h 310"/>
                    <a:gd name="T16" fmla="*/ 2 w 246"/>
                    <a:gd name="T17" fmla="*/ 1 h 310"/>
                    <a:gd name="T18" fmla="*/ 2 w 246"/>
                    <a:gd name="T19" fmla="*/ 1 h 310"/>
                    <a:gd name="T20" fmla="*/ 2 w 246"/>
                    <a:gd name="T21" fmla="*/ 1 h 310"/>
                    <a:gd name="T22" fmla="*/ 2 w 246"/>
                    <a:gd name="T23" fmla="*/ 1 h 310"/>
                    <a:gd name="T24" fmla="*/ 2 w 246"/>
                    <a:gd name="T25" fmla="*/ 1 h 310"/>
                    <a:gd name="T26" fmla="*/ 2 w 246"/>
                    <a:gd name="T27" fmla="*/ 1 h 310"/>
                    <a:gd name="T28" fmla="*/ 2 w 246"/>
                    <a:gd name="T29" fmla="*/ 1 h 310"/>
                    <a:gd name="T30" fmla="*/ 3 w 246"/>
                    <a:gd name="T31" fmla="*/ 1 h 310"/>
                    <a:gd name="T32" fmla="*/ 3 w 246"/>
                    <a:gd name="T33" fmla="*/ 1 h 310"/>
                    <a:gd name="T34" fmla="*/ 4 w 246"/>
                    <a:gd name="T35" fmla="*/ 1 h 310"/>
                    <a:gd name="T36" fmla="*/ 4 w 246"/>
                    <a:gd name="T37" fmla="*/ 0 h 310"/>
                    <a:gd name="T38" fmla="*/ 4 w 246"/>
                    <a:gd name="T39" fmla="*/ 0 h 310"/>
                    <a:gd name="T40" fmla="*/ 4 w 246"/>
                    <a:gd name="T41" fmla="*/ 0 h 310"/>
                    <a:gd name="T42" fmla="*/ 3 w 246"/>
                    <a:gd name="T43" fmla="*/ 0 h 310"/>
                    <a:gd name="T44" fmla="*/ 3 w 246"/>
                    <a:gd name="T45" fmla="*/ 0 h 310"/>
                    <a:gd name="T46" fmla="*/ 2 w 246"/>
                    <a:gd name="T47" fmla="*/ 0 h 310"/>
                    <a:gd name="T48" fmla="*/ 2 w 246"/>
                    <a:gd name="T49" fmla="*/ 0 h 310"/>
                    <a:gd name="T50" fmla="*/ 1 w 246"/>
                    <a:gd name="T51" fmla="*/ 0 h 310"/>
                    <a:gd name="T52" fmla="*/ 1 w 246"/>
                    <a:gd name="T53" fmla="*/ 0 h 310"/>
                    <a:gd name="T54" fmla="*/ 1 w 246"/>
                    <a:gd name="T55" fmla="*/ 0 h 310"/>
                    <a:gd name="T56" fmla="*/ 0 w 246"/>
                    <a:gd name="T57" fmla="*/ 0 h 310"/>
                    <a:gd name="T58" fmla="*/ 0 w 246"/>
                    <a:gd name="T59" fmla="*/ 0 h 310"/>
                    <a:gd name="T60" fmla="*/ 0 w 246"/>
                    <a:gd name="T61" fmla="*/ 0 h 310"/>
                    <a:gd name="T62" fmla="*/ 0 w 246"/>
                    <a:gd name="T63" fmla="*/ 0 h 310"/>
                    <a:gd name="T64" fmla="*/ 1 w 246"/>
                    <a:gd name="T65" fmla="*/ 0 h 310"/>
                    <a:gd name="T66" fmla="*/ 1 w 246"/>
                    <a:gd name="T67" fmla="*/ 0 h 310"/>
                    <a:gd name="T68" fmla="*/ 2 w 246"/>
                    <a:gd name="T69" fmla="*/ 0 h 310"/>
                    <a:gd name="T70" fmla="*/ 2 w 246"/>
                    <a:gd name="T71" fmla="*/ 0 h 310"/>
                    <a:gd name="T72" fmla="*/ 2 w 246"/>
                    <a:gd name="T73" fmla="*/ 0 h 310"/>
                    <a:gd name="T74" fmla="*/ 3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21" name="Freeform 1072"/>
                <p:cNvSpPr>
                  <a:spLocks/>
                </p:cNvSpPr>
                <p:nvPr/>
              </p:nvSpPr>
              <p:spPr bwMode="auto">
                <a:xfrm>
                  <a:off x="5115" y="2660"/>
                  <a:ext cx="69" cy="55"/>
                </a:xfrm>
                <a:custGeom>
                  <a:avLst/>
                  <a:gdLst>
                    <a:gd name="T0" fmla="*/ 1 w 198"/>
                    <a:gd name="T1" fmla="*/ 0 h 236"/>
                    <a:gd name="T2" fmla="*/ 1 w 198"/>
                    <a:gd name="T3" fmla="*/ 0 h 236"/>
                    <a:gd name="T4" fmla="*/ 1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1 h 236"/>
                    <a:gd name="T24" fmla="*/ 1 w 198"/>
                    <a:gd name="T25" fmla="*/ 1 h 236"/>
                    <a:gd name="T26" fmla="*/ 1 w 198"/>
                    <a:gd name="T27" fmla="*/ 1 h 236"/>
                    <a:gd name="T28" fmla="*/ 1 w 198"/>
                    <a:gd name="T29" fmla="*/ 1 h 236"/>
                    <a:gd name="T30" fmla="*/ 2 w 198"/>
                    <a:gd name="T31" fmla="*/ 1 h 236"/>
                    <a:gd name="T32" fmla="*/ 2 w 198"/>
                    <a:gd name="T33" fmla="*/ 1 h 236"/>
                    <a:gd name="T34" fmla="*/ 2 w 198"/>
                    <a:gd name="T35" fmla="*/ 1 h 236"/>
                    <a:gd name="T36" fmla="*/ 2 w 198"/>
                    <a:gd name="T37" fmla="*/ 1 h 236"/>
                    <a:gd name="T38" fmla="*/ 2 w 198"/>
                    <a:gd name="T39" fmla="*/ 1 h 236"/>
                    <a:gd name="T40" fmla="*/ 2 w 198"/>
                    <a:gd name="T41" fmla="*/ 1 h 236"/>
                    <a:gd name="T42" fmla="*/ 2 w 198"/>
                    <a:gd name="T43" fmla="*/ 1 h 236"/>
                    <a:gd name="T44" fmla="*/ 2 w 198"/>
                    <a:gd name="T45" fmla="*/ 1 h 236"/>
                    <a:gd name="T46" fmla="*/ 2 w 198"/>
                    <a:gd name="T47" fmla="*/ 1 h 236"/>
                    <a:gd name="T48" fmla="*/ 2 w 198"/>
                    <a:gd name="T49" fmla="*/ 1 h 236"/>
                    <a:gd name="T50" fmla="*/ 2 w 198"/>
                    <a:gd name="T51" fmla="*/ 1 h 236"/>
                    <a:gd name="T52" fmla="*/ 2 w 198"/>
                    <a:gd name="T53" fmla="*/ 1 h 236"/>
                    <a:gd name="T54" fmla="*/ 2 w 198"/>
                    <a:gd name="T55" fmla="*/ 1 h 236"/>
                    <a:gd name="T56" fmla="*/ 2 w 198"/>
                    <a:gd name="T57" fmla="*/ 1 h 236"/>
                    <a:gd name="T58" fmla="*/ 1 w 198"/>
                    <a:gd name="T59" fmla="*/ 1 h 236"/>
                    <a:gd name="T60" fmla="*/ 1 w 198"/>
                    <a:gd name="T61" fmla="*/ 1 h 236"/>
                    <a:gd name="T62" fmla="*/ 1 w 198"/>
                    <a:gd name="T63" fmla="*/ 1 h 236"/>
                    <a:gd name="T64" fmla="*/ 1 w 198"/>
                    <a:gd name="T65" fmla="*/ 1 h 236"/>
                    <a:gd name="T66" fmla="*/ 1 w 198"/>
                    <a:gd name="T67" fmla="*/ 1 h 236"/>
                    <a:gd name="T68" fmla="*/ 1 w 198"/>
                    <a:gd name="T69" fmla="*/ 1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1 w 198"/>
                    <a:gd name="T83" fmla="*/ 0 h 236"/>
                    <a:gd name="T84" fmla="*/ 1 w 198"/>
                    <a:gd name="T85" fmla="*/ 0 h 236"/>
                    <a:gd name="T86" fmla="*/ 1 w 198"/>
                    <a:gd name="T87" fmla="*/ 0 h 236"/>
                    <a:gd name="T88" fmla="*/ 1 w 198"/>
                    <a:gd name="T89" fmla="*/ 0 h 236"/>
                    <a:gd name="T90" fmla="*/ 1 w 198"/>
                    <a:gd name="T91" fmla="*/ 0 h 236"/>
                    <a:gd name="T92" fmla="*/ 2 w 198"/>
                    <a:gd name="T93" fmla="*/ 0 h 236"/>
                    <a:gd name="T94" fmla="*/ 2 w 198"/>
                    <a:gd name="T95" fmla="*/ 0 h 236"/>
                    <a:gd name="T96" fmla="*/ 2 w 198"/>
                    <a:gd name="T97" fmla="*/ 0 h 236"/>
                    <a:gd name="T98" fmla="*/ 2 w 198"/>
                    <a:gd name="T99" fmla="*/ 0 h 236"/>
                    <a:gd name="T100" fmla="*/ 2 w 198"/>
                    <a:gd name="T101" fmla="*/ 0 h 236"/>
                    <a:gd name="T102" fmla="*/ 3 w 198"/>
                    <a:gd name="T103" fmla="*/ 0 h 236"/>
                    <a:gd name="T104" fmla="*/ 3 w 198"/>
                    <a:gd name="T105" fmla="*/ 0 h 236"/>
                    <a:gd name="T106" fmla="*/ 3 w 198"/>
                    <a:gd name="T107" fmla="*/ 0 h 236"/>
                    <a:gd name="T108" fmla="*/ 3 w 198"/>
                    <a:gd name="T109" fmla="*/ 0 h 236"/>
                    <a:gd name="T110" fmla="*/ 2 w 198"/>
                    <a:gd name="T111" fmla="*/ 0 h 236"/>
                    <a:gd name="T112" fmla="*/ 2 w 198"/>
                    <a:gd name="T113" fmla="*/ 0 h 236"/>
                    <a:gd name="T114" fmla="*/ 2 w 198"/>
                    <a:gd name="T115" fmla="*/ 0 h 236"/>
                    <a:gd name="T116" fmla="*/ 2 w 198"/>
                    <a:gd name="T117" fmla="*/ 0 h 236"/>
                    <a:gd name="T118" fmla="*/ 1 w 198"/>
                    <a:gd name="T119" fmla="*/ 0 h 236"/>
                    <a:gd name="T120" fmla="*/ 1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a:p>
              </p:txBody>
            </p:sp>
            <p:sp>
              <p:nvSpPr>
                <p:cNvPr id="18722" name="Freeform 1073"/>
                <p:cNvSpPr>
                  <a:spLocks/>
                </p:cNvSpPr>
                <p:nvPr/>
              </p:nvSpPr>
              <p:spPr bwMode="auto">
                <a:xfrm>
                  <a:off x="5233" y="2660"/>
                  <a:ext cx="47" cy="42"/>
                </a:xfrm>
                <a:custGeom>
                  <a:avLst/>
                  <a:gdLst>
                    <a:gd name="T0" fmla="*/ 2 w 128"/>
                    <a:gd name="T1" fmla="*/ 0 h 183"/>
                    <a:gd name="T2" fmla="*/ 2 w 128"/>
                    <a:gd name="T3" fmla="*/ 0 h 183"/>
                    <a:gd name="T4" fmla="*/ 2 w 128"/>
                    <a:gd name="T5" fmla="*/ 0 h 183"/>
                    <a:gd name="T6" fmla="*/ 2 w 128"/>
                    <a:gd name="T7" fmla="*/ 0 h 183"/>
                    <a:gd name="T8" fmla="*/ 1 w 128"/>
                    <a:gd name="T9" fmla="*/ 0 h 183"/>
                    <a:gd name="T10" fmla="*/ 1 w 128"/>
                    <a:gd name="T11" fmla="*/ 0 h 183"/>
                    <a:gd name="T12" fmla="*/ 1 w 128"/>
                    <a:gd name="T13" fmla="*/ 0 h 183"/>
                    <a:gd name="T14" fmla="*/ 1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1 w 128"/>
                    <a:gd name="T31" fmla="*/ 0 h 183"/>
                    <a:gd name="T32" fmla="*/ 1 w 128"/>
                    <a:gd name="T33" fmla="*/ 0 h 183"/>
                    <a:gd name="T34" fmla="*/ 1 w 128"/>
                    <a:gd name="T35" fmla="*/ 0 h 183"/>
                    <a:gd name="T36" fmla="*/ 1 w 128"/>
                    <a:gd name="T37" fmla="*/ 0 h 183"/>
                    <a:gd name="T38" fmla="*/ 1 w 128"/>
                    <a:gd name="T39" fmla="*/ 0 h 183"/>
                    <a:gd name="T40" fmla="*/ 2 w 128"/>
                    <a:gd name="T41" fmla="*/ 0 h 183"/>
                    <a:gd name="T42" fmla="*/ 2 w 128"/>
                    <a:gd name="T43" fmla="*/ 0 h 183"/>
                    <a:gd name="T44" fmla="*/ 2 w 128"/>
                    <a:gd name="T45" fmla="*/ 0 h 183"/>
                    <a:gd name="T46" fmla="*/ 2 w 128"/>
                    <a:gd name="T47" fmla="*/ 0 h 183"/>
                    <a:gd name="T48" fmla="*/ 2 w 128"/>
                    <a:gd name="T49" fmla="*/ 0 h 183"/>
                    <a:gd name="T50" fmla="*/ 2 w 128"/>
                    <a:gd name="T51" fmla="*/ 0 h 183"/>
                    <a:gd name="T52" fmla="*/ 2 w 128"/>
                    <a:gd name="T53" fmla="*/ 0 h 183"/>
                    <a:gd name="T54" fmla="*/ 1 w 128"/>
                    <a:gd name="T55" fmla="*/ 0 h 183"/>
                    <a:gd name="T56" fmla="*/ 1 w 128"/>
                    <a:gd name="T57" fmla="*/ 0 h 183"/>
                    <a:gd name="T58" fmla="*/ 1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1 w 128"/>
                    <a:gd name="T71" fmla="*/ 0 h 183"/>
                    <a:gd name="T72" fmla="*/ 1 w 128"/>
                    <a:gd name="T73" fmla="*/ 0 h 183"/>
                    <a:gd name="T74" fmla="*/ 1 w 128"/>
                    <a:gd name="T75" fmla="*/ 0 h 183"/>
                    <a:gd name="T76" fmla="*/ 1 w 128"/>
                    <a:gd name="T77" fmla="*/ 0 h 183"/>
                    <a:gd name="T78" fmla="*/ 2 w 128"/>
                    <a:gd name="T79" fmla="*/ 0 h 183"/>
                    <a:gd name="T80" fmla="*/ 2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a:p>
              </p:txBody>
            </p:sp>
            <p:sp>
              <p:nvSpPr>
                <p:cNvPr id="18723" name="Freeform 1074"/>
                <p:cNvSpPr>
                  <a:spLocks/>
                </p:cNvSpPr>
                <p:nvPr/>
              </p:nvSpPr>
              <p:spPr bwMode="auto">
                <a:xfrm>
                  <a:off x="5070" y="2650"/>
                  <a:ext cx="112" cy="88"/>
                </a:xfrm>
                <a:custGeom>
                  <a:avLst/>
                  <a:gdLst>
                    <a:gd name="T0" fmla="*/ 1 w 323"/>
                    <a:gd name="T1" fmla="*/ 0 h 379"/>
                    <a:gd name="T2" fmla="*/ 1 w 323"/>
                    <a:gd name="T3" fmla="*/ 0 h 379"/>
                    <a:gd name="T4" fmla="*/ 0 w 323"/>
                    <a:gd name="T5" fmla="*/ 0 h 379"/>
                    <a:gd name="T6" fmla="*/ 0 w 323"/>
                    <a:gd name="T7" fmla="*/ 1 h 379"/>
                    <a:gd name="T8" fmla="*/ 0 w 323"/>
                    <a:gd name="T9" fmla="*/ 1 h 379"/>
                    <a:gd name="T10" fmla="*/ 0 w 323"/>
                    <a:gd name="T11" fmla="*/ 1 h 379"/>
                    <a:gd name="T12" fmla="*/ 0 w 323"/>
                    <a:gd name="T13" fmla="*/ 1 h 379"/>
                    <a:gd name="T14" fmla="*/ 0 w 323"/>
                    <a:gd name="T15" fmla="*/ 1 h 379"/>
                    <a:gd name="T16" fmla="*/ 1 w 323"/>
                    <a:gd name="T17" fmla="*/ 1 h 379"/>
                    <a:gd name="T18" fmla="*/ 1 w 323"/>
                    <a:gd name="T19" fmla="*/ 1 h 379"/>
                    <a:gd name="T20" fmla="*/ 2 w 323"/>
                    <a:gd name="T21" fmla="*/ 1 h 379"/>
                    <a:gd name="T22" fmla="*/ 2 w 323"/>
                    <a:gd name="T23" fmla="*/ 1 h 379"/>
                    <a:gd name="T24" fmla="*/ 3 w 323"/>
                    <a:gd name="T25" fmla="*/ 1 h 379"/>
                    <a:gd name="T26" fmla="*/ 3 w 323"/>
                    <a:gd name="T27" fmla="*/ 1 h 379"/>
                    <a:gd name="T28" fmla="*/ 4 w 323"/>
                    <a:gd name="T29" fmla="*/ 1 h 379"/>
                    <a:gd name="T30" fmla="*/ 4 w 323"/>
                    <a:gd name="T31" fmla="*/ 1 h 379"/>
                    <a:gd name="T32" fmla="*/ 5 w 323"/>
                    <a:gd name="T33" fmla="*/ 1 h 379"/>
                    <a:gd name="T34" fmla="*/ 5 w 323"/>
                    <a:gd name="T35" fmla="*/ 1 h 379"/>
                    <a:gd name="T36" fmla="*/ 5 w 323"/>
                    <a:gd name="T37" fmla="*/ 1 h 379"/>
                    <a:gd name="T38" fmla="*/ 5 w 323"/>
                    <a:gd name="T39" fmla="*/ 1 h 379"/>
                    <a:gd name="T40" fmla="*/ 4 w 323"/>
                    <a:gd name="T41" fmla="*/ 1 h 379"/>
                    <a:gd name="T42" fmla="*/ 4 w 323"/>
                    <a:gd name="T43" fmla="*/ 1 h 379"/>
                    <a:gd name="T44" fmla="*/ 3 w 323"/>
                    <a:gd name="T45" fmla="*/ 1 h 379"/>
                    <a:gd name="T46" fmla="*/ 3 w 323"/>
                    <a:gd name="T47" fmla="*/ 1 h 379"/>
                    <a:gd name="T48" fmla="*/ 2 w 323"/>
                    <a:gd name="T49" fmla="*/ 1 h 379"/>
                    <a:gd name="T50" fmla="*/ 2 w 323"/>
                    <a:gd name="T51" fmla="*/ 1 h 379"/>
                    <a:gd name="T52" fmla="*/ 2 w 323"/>
                    <a:gd name="T53" fmla="*/ 1 h 379"/>
                    <a:gd name="T54" fmla="*/ 1 w 323"/>
                    <a:gd name="T55" fmla="*/ 1 h 379"/>
                    <a:gd name="T56" fmla="*/ 1 w 323"/>
                    <a:gd name="T57" fmla="*/ 1 h 379"/>
                    <a:gd name="T58" fmla="*/ 0 w 323"/>
                    <a:gd name="T59" fmla="*/ 1 h 379"/>
                    <a:gd name="T60" fmla="*/ 0 w 323"/>
                    <a:gd name="T61" fmla="*/ 1 h 379"/>
                    <a:gd name="T62" fmla="*/ 1 w 323"/>
                    <a:gd name="T63" fmla="*/ 1 h 379"/>
                    <a:gd name="T64" fmla="*/ 1 w 323"/>
                    <a:gd name="T65" fmla="*/ 0 h 379"/>
                    <a:gd name="T66" fmla="*/ 1 w 323"/>
                    <a:gd name="T67" fmla="*/ 0 h 379"/>
                    <a:gd name="T68" fmla="*/ 1 w 323"/>
                    <a:gd name="T69" fmla="*/ 0 h 379"/>
                    <a:gd name="T70" fmla="*/ 2 w 323"/>
                    <a:gd name="T71" fmla="*/ 0 h 379"/>
                    <a:gd name="T72" fmla="*/ 2 w 323"/>
                    <a:gd name="T73" fmla="*/ 0 h 379"/>
                    <a:gd name="T74" fmla="*/ 3 w 323"/>
                    <a:gd name="T75" fmla="*/ 0 h 379"/>
                    <a:gd name="T76" fmla="*/ 3 w 323"/>
                    <a:gd name="T77" fmla="*/ 0 h 379"/>
                    <a:gd name="T78" fmla="*/ 4 w 323"/>
                    <a:gd name="T79" fmla="*/ 0 h 379"/>
                    <a:gd name="T80" fmla="*/ 4 w 323"/>
                    <a:gd name="T81" fmla="*/ 0 h 379"/>
                    <a:gd name="T82" fmla="*/ 3 w 323"/>
                    <a:gd name="T83" fmla="*/ 0 h 379"/>
                    <a:gd name="T84" fmla="*/ 3 w 323"/>
                    <a:gd name="T85" fmla="*/ 0 h 379"/>
                    <a:gd name="T86" fmla="*/ 2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a:p>
              </p:txBody>
            </p:sp>
            <p:sp>
              <p:nvSpPr>
                <p:cNvPr id="18724" name="Freeform 1075"/>
                <p:cNvSpPr>
                  <a:spLocks/>
                </p:cNvSpPr>
                <p:nvPr/>
              </p:nvSpPr>
              <p:spPr bwMode="auto">
                <a:xfrm>
                  <a:off x="5229" y="2647"/>
                  <a:ext cx="99" cy="59"/>
                </a:xfrm>
                <a:custGeom>
                  <a:avLst/>
                  <a:gdLst>
                    <a:gd name="T0" fmla="*/ 4 w 282"/>
                    <a:gd name="T1" fmla="*/ 0 h 253"/>
                    <a:gd name="T2" fmla="*/ 4 w 282"/>
                    <a:gd name="T3" fmla="*/ 0 h 253"/>
                    <a:gd name="T4" fmla="*/ 4 w 282"/>
                    <a:gd name="T5" fmla="*/ 0 h 253"/>
                    <a:gd name="T6" fmla="*/ 4 w 282"/>
                    <a:gd name="T7" fmla="*/ 0 h 253"/>
                    <a:gd name="T8" fmla="*/ 4 w 282"/>
                    <a:gd name="T9" fmla="*/ 0 h 253"/>
                    <a:gd name="T10" fmla="*/ 4 w 282"/>
                    <a:gd name="T11" fmla="*/ 0 h 253"/>
                    <a:gd name="T12" fmla="*/ 4 w 282"/>
                    <a:gd name="T13" fmla="*/ 0 h 253"/>
                    <a:gd name="T14" fmla="*/ 4 w 282"/>
                    <a:gd name="T15" fmla="*/ 0 h 253"/>
                    <a:gd name="T16" fmla="*/ 4 w 282"/>
                    <a:gd name="T17" fmla="*/ 0 h 253"/>
                    <a:gd name="T18" fmla="*/ 4 w 282"/>
                    <a:gd name="T19" fmla="*/ 1 h 253"/>
                    <a:gd name="T20" fmla="*/ 3 w 282"/>
                    <a:gd name="T21" fmla="*/ 1 h 253"/>
                    <a:gd name="T22" fmla="*/ 3 w 282"/>
                    <a:gd name="T23" fmla="*/ 1 h 253"/>
                    <a:gd name="T24" fmla="*/ 3 w 282"/>
                    <a:gd name="T25" fmla="*/ 1 h 253"/>
                    <a:gd name="T26" fmla="*/ 3 w 282"/>
                    <a:gd name="T27" fmla="*/ 1 h 253"/>
                    <a:gd name="T28" fmla="*/ 3 w 282"/>
                    <a:gd name="T29" fmla="*/ 1 h 253"/>
                    <a:gd name="T30" fmla="*/ 3 w 282"/>
                    <a:gd name="T31" fmla="*/ 1 h 253"/>
                    <a:gd name="T32" fmla="*/ 3 w 282"/>
                    <a:gd name="T33" fmla="*/ 1 h 253"/>
                    <a:gd name="T34" fmla="*/ 3 w 282"/>
                    <a:gd name="T35" fmla="*/ 1 h 253"/>
                    <a:gd name="T36" fmla="*/ 3 w 282"/>
                    <a:gd name="T37" fmla="*/ 1 h 253"/>
                    <a:gd name="T38" fmla="*/ 3 w 282"/>
                    <a:gd name="T39" fmla="*/ 1 h 253"/>
                    <a:gd name="T40" fmla="*/ 3 w 282"/>
                    <a:gd name="T41" fmla="*/ 1 h 253"/>
                    <a:gd name="T42" fmla="*/ 4 w 282"/>
                    <a:gd name="T43" fmla="*/ 1 h 253"/>
                    <a:gd name="T44" fmla="*/ 4 w 282"/>
                    <a:gd name="T45" fmla="*/ 1 h 253"/>
                    <a:gd name="T46" fmla="*/ 4 w 282"/>
                    <a:gd name="T47" fmla="*/ 0 h 253"/>
                    <a:gd name="T48" fmla="*/ 4 w 282"/>
                    <a:gd name="T49" fmla="*/ 0 h 253"/>
                    <a:gd name="T50" fmla="*/ 4 w 282"/>
                    <a:gd name="T51" fmla="*/ 0 h 253"/>
                    <a:gd name="T52" fmla="*/ 4 w 282"/>
                    <a:gd name="T53" fmla="*/ 0 h 253"/>
                    <a:gd name="T54" fmla="*/ 4 w 282"/>
                    <a:gd name="T55" fmla="*/ 0 h 253"/>
                    <a:gd name="T56" fmla="*/ 4 w 282"/>
                    <a:gd name="T57" fmla="*/ 0 h 253"/>
                    <a:gd name="T58" fmla="*/ 4 w 282"/>
                    <a:gd name="T59" fmla="*/ 0 h 253"/>
                    <a:gd name="T60" fmla="*/ 3 w 282"/>
                    <a:gd name="T61" fmla="*/ 0 h 253"/>
                    <a:gd name="T62" fmla="*/ 3 w 282"/>
                    <a:gd name="T63" fmla="*/ 0 h 253"/>
                    <a:gd name="T64" fmla="*/ 3 w 282"/>
                    <a:gd name="T65" fmla="*/ 0 h 253"/>
                    <a:gd name="T66" fmla="*/ 2 w 282"/>
                    <a:gd name="T67" fmla="*/ 0 h 253"/>
                    <a:gd name="T68" fmla="*/ 2 w 282"/>
                    <a:gd name="T69" fmla="*/ 0 h 253"/>
                    <a:gd name="T70" fmla="*/ 2 w 282"/>
                    <a:gd name="T71" fmla="*/ 0 h 253"/>
                    <a:gd name="T72" fmla="*/ 1 w 282"/>
                    <a:gd name="T73" fmla="*/ 0 h 253"/>
                    <a:gd name="T74" fmla="*/ 1 w 282"/>
                    <a:gd name="T75" fmla="*/ 0 h 253"/>
                    <a:gd name="T76" fmla="*/ 1 w 282"/>
                    <a:gd name="T77" fmla="*/ 0 h 253"/>
                    <a:gd name="T78" fmla="*/ 1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1 w 282"/>
                    <a:gd name="T95" fmla="*/ 0 h 253"/>
                    <a:gd name="T96" fmla="*/ 1 w 282"/>
                    <a:gd name="T97" fmla="*/ 0 h 253"/>
                    <a:gd name="T98" fmla="*/ 1 w 282"/>
                    <a:gd name="T99" fmla="*/ 0 h 253"/>
                    <a:gd name="T100" fmla="*/ 1 w 282"/>
                    <a:gd name="T101" fmla="*/ 0 h 253"/>
                    <a:gd name="T102" fmla="*/ 1 w 282"/>
                    <a:gd name="T103" fmla="*/ 0 h 253"/>
                    <a:gd name="T104" fmla="*/ 2 w 282"/>
                    <a:gd name="T105" fmla="*/ 0 h 253"/>
                    <a:gd name="T106" fmla="*/ 2 w 282"/>
                    <a:gd name="T107" fmla="*/ 0 h 253"/>
                    <a:gd name="T108" fmla="*/ 2 w 282"/>
                    <a:gd name="T109" fmla="*/ 0 h 253"/>
                    <a:gd name="T110" fmla="*/ 2 w 282"/>
                    <a:gd name="T111" fmla="*/ 0 h 253"/>
                    <a:gd name="T112" fmla="*/ 3 w 282"/>
                    <a:gd name="T113" fmla="*/ 0 h 253"/>
                    <a:gd name="T114" fmla="*/ 3 w 282"/>
                    <a:gd name="T115" fmla="*/ 0 h 253"/>
                    <a:gd name="T116" fmla="*/ 3 w 282"/>
                    <a:gd name="T117" fmla="*/ 0 h 253"/>
                    <a:gd name="T118" fmla="*/ 3 w 282"/>
                    <a:gd name="T119" fmla="*/ 0 h 253"/>
                    <a:gd name="T120" fmla="*/ 4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a:p>
              </p:txBody>
            </p:sp>
            <p:sp>
              <p:nvSpPr>
                <p:cNvPr id="18725" name="Freeform 1076"/>
                <p:cNvSpPr>
                  <a:spLocks/>
                </p:cNvSpPr>
                <p:nvPr/>
              </p:nvSpPr>
              <p:spPr bwMode="auto">
                <a:xfrm>
                  <a:off x="5030" y="2680"/>
                  <a:ext cx="40" cy="54"/>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1 w 115"/>
                    <a:gd name="T11" fmla="*/ 1 h 236"/>
                    <a:gd name="T12" fmla="*/ 1 w 115"/>
                    <a:gd name="T13" fmla="*/ 1 h 236"/>
                    <a:gd name="T14" fmla="*/ 1 w 115"/>
                    <a:gd name="T15" fmla="*/ 1 h 236"/>
                    <a:gd name="T16" fmla="*/ 1 w 115"/>
                    <a:gd name="T17" fmla="*/ 1 h 236"/>
                    <a:gd name="T18" fmla="*/ 1 w 115"/>
                    <a:gd name="T19" fmla="*/ 1 h 236"/>
                    <a:gd name="T20" fmla="*/ 2 w 115"/>
                    <a:gd name="T21" fmla="*/ 1 h 236"/>
                    <a:gd name="T22" fmla="*/ 2 w 115"/>
                    <a:gd name="T23" fmla="*/ 1 h 236"/>
                    <a:gd name="T24" fmla="*/ 2 w 115"/>
                    <a:gd name="T25" fmla="*/ 1 h 236"/>
                    <a:gd name="T26" fmla="*/ 2 w 115"/>
                    <a:gd name="T27" fmla="*/ 1 h 236"/>
                    <a:gd name="T28" fmla="*/ 2 w 115"/>
                    <a:gd name="T29" fmla="*/ 1 h 236"/>
                    <a:gd name="T30" fmla="*/ 2 w 115"/>
                    <a:gd name="T31" fmla="*/ 1 h 236"/>
                    <a:gd name="T32" fmla="*/ 1 w 115"/>
                    <a:gd name="T33" fmla="*/ 1 h 236"/>
                    <a:gd name="T34" fmla="*/ 1 w 115"/>
                    <a:gd name="T35" fmla="*/ 1 h 236"/>
                    <a:gd name="T36" fmla="*/ 1 w 115"/>
                    <a:gd name="T37" fmla="*/ 0 h 236"/>
                    <a:gd name="T38" fmla="*/ 1 w 115"/>
                    <a:gd name="T39" fmla="*/ 0 h 236"/>
                    <a:gd name="T40" fmla="*/ 1 w 115"/>
                    <a:gd name="T41" fmla="*/ 0 h 236"/>
                    <a:gd name="T42" fmla="*/ 0 w 115"/>
                    <a:gd name="T43" fmla="*/ 0 h 236"/>
                    <a:gd name="T44" fmla="*/ 0 w 115"/>
                    <a:gd name="T45" fmla="*/ 0 h 236"/>
                    <a:gd name="T46" fmla="*/ 0 w 115"/>
                    <a:gd name="T47" fmla="*/ 0 h 236"/>
                    <a:gd name="T48" fmla="*/ 0 w 115"/>
                    <a:gd name="T49" fmla="*/ 0 h 236"/>
                    <a:gd name="T50" fmla="*/ 1 w 115"/>
                    <a:gd name="T51" fmla="*/ 0 h 236"/>
                    <a:gd name="T52" fmla="*/ 1 w 115"/>
                    <a:gd name="T53" fmla="*/ 0 h 236"/>
                    <a:gd name="T54" fmla="*/ 1 w 115"/>
                    <a:gd name="T55" fmla="*/ 0 h 236"/>
                    <a:gd name="T56" fmla="*/ 1 w 115"/>
                    <a:gd name="T57" fmla="*/ 0 h 236"/>
                    <a:gd name="T58" fmla="*/ 1 w 115"/>
                    <a:gd name="T59" fmla="*/ 0 h 236"/>
                    <a:gd name="T60" fmla="*/ 2 w 115"/>
                    <a:gd name="T61" fmla="*/ 0 h 236"/>
                    <a:gd name="T62" fmla="*/ 2 w 115"/>
                    <a:gd name="T63" fmla="*/ 0 h 236"/>
                    <a:gd name="T64" fmla="*/ 2 w 115"/>
                    <a:gd name="T65" fmla="*/ 0 h 236"/>
                    <a:gd name="T66" fmla="*/ 1 w 115"/>
                    <a:gd name="T67" fmla="*/ 0 h 236"/>
                    <a:gd name="T68" fmla="*/ 1 w 115"/>
                    <a:gd name="T69" fmla="*/ 0 h 236"/>
                    <a:gd name="T70" fmla="*/ 1 w 115"/>
                    <a:gd name="T71" fmla="*/ 0 h 236"/>
                    <a:gd name="T72" fmla="*/ 1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a:p>
              </p:txBody>
            </p:sp>
            <p:sp>
              <p:nvSpPr>
                <p:cNvPr id="18726" name="Freeform 1077"/>
                <p:cNvSpPr>
                  <a:spLocks/>
                </p:cNvSpPr>
                <p:nvPr/>
              </p:nvSpPr>
              <p:spPr bwMode="auto">
                <a:xfrm>
                  <a:off x="5311" y="2643"/>
                  <a:ext cx="87" cy="73"/>
                </a:xfrm>
                <a:custGeom>
                  <a:avLst/>
                  <a:gdLst>
                    <a:gd name="T0" fmla="*/ 3 w 245"/>
                    <a:gd name="T1" fmla="*/ 0 h 310"/>
                    <a:gd name="T2" fmla="*/ 4 w 245"/>
                    <a:gd name="T3" fmla="*/ 0 h 310"/>
                    <a:gd name="T4" fmla="*/ 4 w 245"/>
                    <a:gd name="T5" fmla="*/ 0 h 310"/>
                    <a:gd name="T6" fmla="*/ 4 w 245"/>
                    <a:gd name="T7" fmla="*/ 0 h 310"/>
                    <a:gd name="T8" fmla="*/ 3 w 245"/>
                    <a:gd name="T9" fmla="*/ 1 h 310"/>
                    <a:gd name="T10" fmla="*/ 3 w 245"/>
                    <a:gd name="T11" fmla="*/ 1 h 310"/>
                    <a:gd name="T12" fmla="*/ 2 w 245"/>
                    <a:gd name="T13" fmla="*/ 1 h 310"/>
                    <a:gd name="T14" fmla="*/ 2 w 245"/>
                    <a:gd name="T15" fmla="*/ 1 h 310"/>
                    <a:gd name="T16" fmla="*/ 2 w 245"/>
                    <a:gd name="T17" fmla="*/ 1 h 310"/>
                    <a:gd name="T18" fmla="*/ 2 w 245"/>
                    <a:gd name="T19" fmla="*/ 1 h 310"/>
                    <a:gd name="T20" fmla="*/ 2 w 245"/>
                    <a:gd name="T21" fmla="*/ 1 h 310"/>
                    <a:gd name="T22" fmla="*/ 2 w 245"/>
                    <a:gd name="T23" fmla="*/ 1 h 310"/>
                    <a:gd name="T24" fmla="*/ 2 w 245"/>
                    <a:gd name="T25" fmla="*/ 1 h 310"/>
                    <a:gd name="T26" fmla="*/ 2 w 245"/>
                    <a:gd name="T27" fmla="*/ 1 h 310"/>
                    <a:gd name="T28" fmla="*/ 2 w 245"/>
                    <a:gd name="T29" fmla="*/ 1 h 310"/>
                    <a:gd name="T30" fmla="*/ 3 w 245"/>
                    <a:gd name="T31" fmla="*/ 1 h 310"/>
                    <a:gd name="T32" fmla="*/ 3 w 245"/>
                    <a:gd name="T33" fmla="*/ 1 h 310"/>
                    <a:gd name="T34" fmla="*/ 4 w 245"/>
                    <a:gd name="T35" fmla="*/ 1 h 310"/>
                    <a:gd name="T36" fmla="*/ 4 w 245"/>
                    <a:gd name="T37" fmla="*/ 0 h 310"/>
                    <a:gd name="T38" fmla="*/ 4 w 245"/>
                    <a:gd name="T39" fmla="*/ 0 h 310"/>
                    <a:gd name="T40" fmla="*/ 4 w 245"/>
                    <a:gd name="T41" fmla="*/ 0 h 310"/>
                    <a:gd name="T42" fmla="*/ 3 w 245"/>
                    <a:gd name="T43" fmla="*/ 0 h 310"/>
                    <a:gd name="T44" fmla="*/ 3 w 245"/>
                    <a:gd name="T45" fmla="*/ 0 h 310"/>
                    <a:gd name="T46" fmla="*/ 2 w 245"/>
                    <a:gd name="T47" fmla="*/ 0 h 310"/>
                    <a:gd name="T48" fmla="*/ 2 w 245"/>
                    <a:gd name="T49" fmla="*/ 0 h 310"/>
                    <a:gd name="T50" fmla="*/ 1 w 245"/>
                    <a:gd name="T51" fmla="*/ 0 h 310"/>
                    <a:gd name="T52" fmla="*/ 1 w 245"/>
                    <a:gd name="T53" fmla="*/ 0 h 310"/>
                    <a:gd name="T54" fmla="*/ 1 w 245"/>
                    <a:gd name="T55" fmla="*/ 0 h 310"/>
                    <a:gd name="T56" fmla="*/ 0 w 245"/>
                    <a:gd name="T57" fmla="*/ 0 h 310"/>
                    <a:gd name="T58" fmla="*/ 0 w 245"/>
                    <a:gd name="T59" fmla="*/ 0 h 310"/>
                    <a:gd name="T60" fmla="*/ 0 w 245"/>
                    <a:gd name="T61" fmla="*/ 0 h 310"/>
                    <a:gd name="T62" fmla="*/ 1 w 245"/>
                    <a:gd name="T63" fmla="*/ 0 h 310"/>
                    <a:gd name="T64" fmla="*/ 1 w 245"/>
                    <a:gd name="T65" fmla="*/ 0 h 310"/>
                    <a:gd name="T66" fmla="*/ 1 w 245"/>
                    <a:gd name="T67" fmla="*/ 0 h 310"/>
                    <a:gd name="T68" fmla="*/ 2 w 245"/>
                    <a:gd name="T69" fmla="*/ 0 h 310"/>
                    <a:gd name="T70" fmla="*/ 2 w 245"/>
                    <a:gd name="T71" fmla="*/ 0 h 310"/>
                    <a:gd name="T72" fmla="*/ 2 w 245"/>
                    <a:gd name="T73" fmla="*/ 0 h 310"/>
                    <a:gd name="T74" fmla="*/ 3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a:p>
              </p:txBody>
            </p:sp>
          </p:grpSp>
          <p:pic>
            <p:nvPicPr>
              <p:cNvPr id="18714" name="Picture 1078" descr="access_point_stylized_gray_sma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2" y="3642"/>
                <a:ext cx="430"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516" name="Group 1079"/>
            <p:cNvGrpSpPr>
              <a:grpSpLocks/>
            </p:cNvGrpSpPr>
            <p:nvPr/>
          </p:nvGrpSpPr>
          <p:grpSpPr bwMode="auto">
            <a:xfrm>
              <a:off x="3552" y="2211"/>
              <a:ext cx="251" cy="226"/>
              <a:chOff x="5072" y="3611"/>
              <a:chExt cx="459" cy="380"/>
            </a:xfrm>
          </p:grpSpPr>
          <p:grpSp>
            <p:nvGrpSpPr>
              <p:cNvPr id="18699" name="Group 1080"/>
              <p:cNvGrpSpPr>
                <a:grpSpLocks/>
              </p:cNvGrpSpPr>
              <p:nvPr/>
            </p:nvGrpSpPr>
            <p:grpSpPr bwMode="auto">
              <a:xfrm>
                <a:off x="5144" y="3611"/>
                <a:ext cx="387" cy="99"/>
                <a:chOff x="5030" y="2639"/>
                <a:chExt cx="387" cy="99"/>
              </a:xfrm>
            </p:grpSpPr>
            <p:sp>
              <p:nvSpPr>
                <p:cNvPr id="18701" name="Freeform 1081"/>
                <p:cNvSpPr>
                  <a:spLocks/>
                </p:cNvSpPr>
                <p:nvPr/>
              </p:nvSpPr>
              <p:spPr bwMode="auto">
                <a:xfrm>
                  <a:off x="5134" y="2657"/>
                  <a:ext cx="69" cy="55"/>
                </a:xfrm>
                <a:custGeom>
                  <a:avLst/>
                  <a:gdLst>
                    <a:gd name="T0" fmla="*/ 1 w 199"/>
                    <a:gd name="T1" fmla="*/ 0 h 232"/>
                    <a:gd name="T2" fmla="*/ 1 w 199"/>
                    <a:gd name="T3" fmla="*/ 0 h 232"/>
                    <a:gd name="T4" fmla="*/ 1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1 h 232"/>
                    <a:gd name="T24" fmla="*/ 1 w 199"/>
                    <a:gd name="T25" fmla="*/ 1 h 232"/>
                    <a:gd name="T26" fmla="*/ 1 w 199"/>
                    <a:gd name="T27" fmla="*/ 1 h 232"/>
                    <a:gd name="T28" fmla="*/ 1 w 199"/>
                    <a:gd name="T29" fmla="*/ 1 h 232"/>
                    <a:gd name="T30" fmla="*/ 2 w 199"/>
                    <a:gd name="T31" fmla="*/ 1 h 232"/>
                    <a:gd name="T32" fmla="*/ 2 w 199"/>
                    <a:gd name="T33" fmla="*/ 1 h 232"/>
                    <a:gd name="T34" fmla="*/ 2 w 199"/>
                    <a:gd name="T35" fmla="*/ 1 h 232"/>
                    <a:gd name="T36" fmla="*/ 2 w 199"/>
                    <a:gd name="T37" fmla="*/ 1 h 232"/>
                    <a:gd name="T38" fmla="*/ 2 w 199"/>
                    <a:gd name="T39" fmla="*/ 1 h 232"/>
                    <a:gd name="T40" fmla="*/ 2 w 199"/>
                    <a:gd name="T41" fmla="*/ 1 h 232"/>
                    <a:gd name="T42" fmla="*/ 2 w 199"/>
                    <a:gd name="T43" fmla="*/ 1 h 232"/>
                    <a:gd name="T44" fmla="*/ 2 w 199"/>
                    <a:gd name="T45" fmla="*/ 1 h 232"/>
                    <a:gd name="T46" fmla="*/ 2 w 199"/>
                    <a:gd name="T47" fmla="*/ 1 h 232"/>
                    <a:gd name="T48" fmla="*/ 2 w 199"/>
                    <a:gd name="T49" fmla="*/ 1 h 232"/>
                    <a:gd name="T50" fmla="*/ 2 w 199"/>
                    <a:gd name="T51" fmla="*/ 1 h 232"/>
                    <a:gd name="T52" fmla="*/ 1 w 199"/>
                    <a:gd name="T53" fmla="*/ 1 h 232"/>
                    <a:gd name="T54" fmla="*/ 1 w 199"/>
                    <a:gd name="T55" fmla="*/ 1 h 232"/>
                    <a:gd name="T56" fmla="*/ 1 w 199"/>
                    <a:gd name="T57" fmla="*/ 1 h 232"/>
                    <a:gd name="T58" fmla="*/ 1 w 199"/>
                    <a:gd name="T59" fmla="*/ 0 h 232"/>
                    <a:gd name="T60" fmla="*/ 1 w 199"/>
                    <a:gd name="T61" fmla="*/ 0 h 232"/>
                    <a:gd name="T62" fmla="*/ 1 w 199"/>
                    <a:gd name="T63" fmla="*/ 0 h 232"/>
                    <a:gd name="T64" fmla="*/ 1 w 199"/>
                    <a:gd name="T65" fmla="*/ 0 h 232"/>
                    <a:gd name="T66" fmla="*/ 1 w 199"/>
                    <a:gd name="T67" fmla="*/ 0 h 232"/>
                    <a:gd name="T68" fmla="*/ 1 w 199"/>
                    <a:gd name="T69" fmla="*/ 0 h 232"/>
                    <a:gd name="T70" fmla="*/ 1 w 199"/>
                    <a:gd name="T71" fmla="*/ 0 h 232"/>
                    <a:gd name="T72" fmla="*/ 1 w 199"/>
                    <a:gd name="T73" fmla="*/ 0 h 232"/>
                    <a:gd name="T74" fmla="*/ 2 w 199"/>
                    <a:gd name="T75" fmla="*/ 0 h 232"/>
                    <a:gd name="T76" fmla="*/ 2 w 199"/>
                    <a:gd name="T77" fmla="*/ 0 h 232"/>
                    <a:gd name="T78" fmla="*/ 2 w 199"/>
                    <a:gd name="T79" fmla="*/ 0 h 232"/>
                    <a:gd name="T80" fmla="*/ 3 w 199"/>
                    <a:gd name="T81" fmla="*/ 0 h 232"/>
                    <a:gd name="T82" fmla="*/ 3 w 199"/>
                    <a:gd name="T83" fmla="*/ 0 h 232"/>
                    <a:gd name="T84" fmla="*/ 2 w 199"/>
                    <a:gd name="T85" fmla="*/ 0 h 232"/>
                    <a:gd name="T86" fmla="*/ 2 w 199"/>
                    <a:gd name="T87" fmla="*/ 0 h 232"/>
                    <a:gd name="T88" fmla="*/ 2 w 199"/>
                    <a:gd name="T89" fmla="*/ 0 h 232"/>
                    <a:gd name="T90" fmla="*/ 2 w 199"/>
                    <a:gd name="T91" fmla="*/ 0 h 232"/>
                    <a:gd name="T92" fmla="*/ 1 w 199"/>
                    <a:gd name="T93" fmla="*/ 0 h 232"/>
                    <a:gd name="T94" fmla="*/ 1 w 199"/>
                    <a:gd name="T95" fmla="*/ 0 h 232"/>
                    <a:gd name="T96" fmla="*/ 1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02" name="Freeform 1082"/>
                <p:cNvSpPr>
                  <a:spLocks/>
                </p:cNvSpPr>
                <p:nvPr/>
              </p:nvSpPr>
              <p:spPr bwMode="auto">
                <a:xfrm>
                  <a:off x="5252" y="2656"/>
                  <a:ext cx="47" cy="42"/>
                </a:xfrm>
                <a:custGeom>
                  <a:avLst/>
                  <a:gdLst>
                    <a:gd name="T0" fmla="*/ 2 w 128"/>
                    <a:gd name="T1" fmla="*/ 0 h 180"/>
                    <a:gd name="T2" fmla="*/ 2 w 128"/>
                    <a:gd name="T3" fmla="*/ 0 h 180"/>
                    <a:gd name="T4" fmla="*/ 2 w 128"/>
                    <a:gd name="T5" fmla="*/ 0 h 180"/>
                    <a:gd name="T6" fmla="*/ 2 w 128"/>
                    <a:gd name="T7" fmla="*/ 0 h 180"/>
                    <a:gd name="T8" fmla="*/ 1 w 128"/>
                    <a:gd name="T9" fmla="*/ 0 h 180"/>
                    <a:gd name="T10" fmla="*/ 1 w 128"/>
                    <a:gd name="T11" fmla="*/ 0 h 180"/>
                    <a:gd name="T12" fmla="*/ 1 w 128"/>
                    <a:gd name="T13" fmla="*/ 0 h 180"/>
                    <a:gd name="T14" fmla="*/ 1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1 w 128"/>
                    <a:gd name="T29" fmla="*/ 0 h 180"/>
                    <a:gd name="T30" fmla="*/ 1 w 128"/>
                    <a:gd name="T31" fmla="*/ 0 h 180"/>
                    <a:gd name="T32" fmla="*/ 1 w 128"/>
                    <a:gd name="T33" fmla="*/ 0 h 180"/>
                    <a:gd name="T34" fmla="*/ 1 w 128"/>
                    <a:gd name="T35" fmla="*/ 0 h 180"/>
                    <a:gd name="T36" fmla="*/ 1 w 128"/>
                    <a:gd name="T37" fmla="*/ 0 h 180"/>
                    <a:gd name="T38" fmla="*/ 2 w 128"/>
                    <a:gd name="T39" fmla="*/ 0 h 180"/>
                    <a:gd name="T40" fmla="*/ 2 w 128"/>
                    <a:gd name="T41" fmla="*/ 0 h 180"/>
                    <a:gd name="T42" fmla="*/ 2 w 128"/>
                    <a:gd name="T43" fmla="*/ 0 h 180"/>
                    <a:gd name="T44" fmla="*/ 2 w 128"/>
                    <a:gd name="T45" fmla="*/ 0 h 180"/>
                    <a:gd name="T46" fmla="*/ 2 w 128"/>
                    <a:gd name="T47" fmla="*/ 0 h 180"/>
                    <a:gd name="T48" fmla="*/ 2 w 128"/>
                    <a:gd name="T49" fmla="*/ 0 h 180"/>
                    <a:gd name="T50" fmla="*/ 2 w 128"/>
                    <a:gd name="T51" fmla="*/ 0 h 180"/>
                    <a:gd name="T52" fmla="*/ 2 w 128"/>
                    <a:gd name="T53" fmla="*/ 0 h 180"/>
                    <a:gd name="T54" fmla="*/ 1 w 128"/>
                    <a:gd name="T55" fmla="*/ 0 h 180"/>
                    <a:gd name="T56" fmla="*/ 1 w 128"/>
                    <a:gd name="T57" fmla="*/ 0 h 180"/>
                    <a:gd name="T58" fmla="*/ 1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1 w 128"/>
                    <a:gd name="T71" fmla="*/ 0 h 180"/>
                    <a:gd name="T72" fmla="*/ 1 w 128"/>
                    <a:gd name="T73" fmla="*/ 0 h 180"/>
                    <a:gd name="T74" fmla="*/ 1 w 128"/>
                    <a:gd name="T75" fmla="*/ 0 h 180"/>
                    <a:gd name="T76" fmla="*/ 1 w 128"/>
                    <a:gd name="T77" fmla="*/ 0 h 180"/>
                    <a:gd name="T78" fmla="*/ 2 w 128"/>
                    <a:gd name="T79" fmla="*/ 0 h 180"/>
                    <a:gd name="T80" fmla="*/ 2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03" name="Freeform 1083"/>
                <p:cNvSpPr>
                  <a:spLocks/>
                </p:cNvSpPr>
                <p:nvPr/>
              </p:nvSpPr>
              <p:spPr bwMode="auto">
                <a:xfrm>
                  <a:off x="5089" y="2646"/>
                  <a:ext cx="114" cy="88"/>
                </a:xfrm>
                <a:custGeom>
                  <a:avLst/>
                  <a:gdLst>
                    <a:gd name="T0" fmla="*/ 1 w 322"/>
                    <a:gd name="T1" fmla="*/ 0 h 378"/>
                    <a:gd name="T2" fmla="*/ 1 w 322"/>
                    <a:gd name="T3" fmla="*/ 0 h 378"/>
                    <a:gd name="T4" fmla="*/ 0 w 322"/>
                    <a:gd name="T5" fmla="*/ 0 h 378"/>
                    <a:gd name="T6" fmla="*/ 0 w 322"/>
                    <a:gd name="T7" fmla="*/ 1 h 378"/>
                    <a:gd name="T8" fmla="*/ 0 w 322"/>
                    <a:gd name="T9" fmla="*/ 1 h 378"/>
                    <a:gd name="T10" fmla="*/ 0 w 322"/>
                    <a:gd name="T11" fmla="*/ 1 h 378"/>
                    <a:gd name="T12" fmla="*/ 0 w 322"/>
                    <a:gd name="T13" fmla="*/ 1 h 378"/>
                    <a:gd name="T14" fmla="*/ 0 w 322"/>
                    <a:gd name="T15" fmla="*/ 1 h 378"/>
                    <a:gd name="T16" fmla="*/ 1 w 322"/>
                    <a:gd name="T17" fmla="*/ 1 h 378"/>
                    <a:gd name="T18" fmla="*/ 1 w 322"/>
                    <a:gd name="T19" fmla="*/ 1 h 378"/>
                    <a:gd name="T20" fmla="*/ 2 w 322"/>
                    <a:gd name="T21" fmla="*/ 1 h 378"/>
                    <a:gd name="T22" fmla="*/ 2 w 322"/>
                    <a:gd name="T23" fmla="*/ 1 h 378"/>
                    <a:gd name="T24" fmla="*/ 3 w 322"/>
                    <a:gd name="T25" fmla="*/ 1 h 378"/>
                    <a:gd name="T26" fmla="*/ 4 w 322"/>
                    <a:gd name="T27" fmla="*/ 1 h 378"/>
                    <a:gd name="T28" fmla="*/ 4 w 322"/>
                    <a:gd name="T29" fmla="*/ 1 h 378"/>
                    <a:gd name="T30" fmla="*/ 5 w 322"/>
                    <a:gd name="T31" fmla="*/ 1 h 378"/>
                    <a:gd name="T32" fmla="*/ 5 w 322"/>
                    <a:gd name="T33" fmla="*/ 1 h 378"/>
                    <a:gd name="T34" fmla="*/ 5 w 322"/>
                    <a:gd name="T35" fmla="*/ 1 h 378"/>
                    <a:gd name="T36" fmla="*/ 5 w 322"/>
                    <a:gd name="T37" fmla="*/ 1 h 378"/>
                    <a:gd name="T38" fmla="*/ 5 w 322"/>
                    <a:gd name="T39" fmla="*/ 1 h 378"/>
                    <a:gd name="T40" fmla="*/ 5 w 322"/>
                    <a:gd name="T41" fmla="*/ 1 h 378"/>
                    <a:gd name="T42" fmla="*/ 4 w 322"/>
                    <a:gd name="T43" fmla="*/ 1 h 378"/>
                    <a:gd name="T44" fmla="*/ 4 w 322"/>
                    <a:gd name="T45" fmla="*/ 1 h 378"/>
                    <a:gd name="T46" fmla="*/ 3 w 322"/>
                    <a:gd name="T47" fmla="*/ 1 h 378"/>
                    <a:gd name="T48" fmla="*/ 2 w 322"/>
                    <a:gd name="T49" fmla="*/ 1 h 378"/>
                    <a:gd name="T50" fmla="*/ 2 w 322"/>
                    <a:gd name="T51" fmla="*/ 1 h 378"/>
                    <a:gd name="T52" fmla="*/ 2 w 322"/>
                    <a:gd name="T53" fmla="*/ 1 h 378"/>
                    <a:gd name="T54" fmla="*/ 1 w 322"/>
                    <a:gd name="T55" fmla="*/ 1 h 378"/>
                    <a:gd name="T56" fmla="*/ 1 w 322"/>
                    <a:gd name="T57" fmla="*/ 1 h 378"/>
                    <a:gd name="T58" fmla="*/ 1 w 322"/>
                    <a:gd name="T59" fmla="*/ 1 h 378"/>
                    <a:gd name="T60" fmla="*/ 0 w 322"/>
                    <a:gd name="T61" fmla="*/ 1 h 378"/>
                    <a:gd name="T62" fmla="*/ 1 w 322"/>
                    <a:gd name="T63" fmla="*/ 1 h 378"/>
                    <a:gd name="T64" fmla="*/ 1 w 322"/>
                    <a:gd name="T65" fmla="*/ 0 h 378"/>
                    <a:gd name="T66" fmla="*/ 1 w 322"/>
                    <a:gd name="T67" fmla="*/ 0 h 378"/>
                    <a:gd name="T68" fmla="*/ 1 w 322"/>
                    <a:gd name="T69" fmla="*/ 0 h 378"/>
                    <a:gd name="T70" fmla="*/ 2 w 322"/>
                    <a:gd name="T71" fmla="*/ 0 h 378"/>
                    <a:gd name="T72" fmla="*/ 2 w 322"/>
                    <a:gd name="T73" fmla="*/ 0 h 378"/>
                    <a:gd name="T74" fmla="*/ 3 w 322"/>
                    <a:gd name="T75" fmla="*/ 0 h 378"/>
                    <a:gd name="T76" fmla="*/ 4 w 322"/>
                    <a:gd name="T77" fmla="*/ 0 h 378"/>
                    <a:gd name="T78" fmla="*/ 4 w 322"/>
                    <a:gd name="T79" fmla="*/ 0 h 378"/>
                    <a:gd name="T80" fmla="*/ 4 w 322"/>
                    <a:gd name="T81" fmla="*/ 0 h 378"/>
                    <a:gd name="T82" fmla="*/ 4 w 322"/>
                    <a:gd name="T83" fmla="*/ 0 h 378"/>
                    <a:gd name="T84" fmla="*/ 3 w 322"/>
                    <a:gd name="T85" fmla="*/ 0 h 378"/>
                    <a:gd name="T86" fmla="*/ 2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04" name="Freeform 1084"/>
                <p:cNvSpPr>
                  <a:spLocks/>
                </p:cNvSpPr>
                <p:nvPr/>
              </p:nvSpPr>
              <p:spPr bwMode="auto">
                <a:xfrm>
                  <a:off x="5250" y="2643"/>
                  <a:ext cx="99" cy="59"/>
                </a:xfrm>
                <a:custGeom>
                  <a:avLst/>
                  <a:gdLst>
                    <a:gd name="T0" fmla="*/ 3 w 283"/>
                    <a:gd name="T1" fmla="*/ 0 h 252"/>
                    <a:gd name="T2" fmla="*/ 3 w 283"/>
                    <a:gd name="T3" fmla="*/ 0 h 252"/>
                    <a:gd name="T4" fmla="*/ 4 w 283"/>
                    <a:gd name="T5" fmla="*/ 0 h 252"/>
                    <a:gd name="T6" fmla="*/ 4 w 283"/>
                    <a:gd name="T7" fmla="*/ 0 h 252"/>
                    <a:gd name="T8" fmla="*/ 4 w 283"/>
                    <a:gd name="T9" fmla="*/ 0 h 252"/>
                    <a:gd name="T10" fmla="*/ 4 w 283"/>
                    <a:gd name="T11" fmla="*/ 0 h 252"/>
                    <a:gd name="T12" fmla="*/ 4 w 283"/>
                    <a:gd name="T13" fmla="*/ 0 h 252"/>
                    <a:gd name="T14" fmla="*/ 3 w 283"/>
                    <a:gd name="T15" fmla="*/ 0 h 252"/>
                    <a:gd name="T16" fmla="*/ 3 w 283"/>
                    <a:gd name="T17" fmla="*/ 1 h 252"/>
                    <a:gd name="T18" fmla="*/ 3 w 283"/>
                    <a:gd name="T19" fmla="*/ 1 h 252"/>
                    <a:gd name="T20" fmla="*/ 3 w 283"/>
                    <a:gd name="T21" fmla="*/ 1 h 252"/>
                    <a:gd name="T22" fmla="*/ 3 w 283"/>
                    <a:gd name="T23" fmla="*/ 1 h 252"/>
                    <a:gd name="T24" fmla="*/ 3 w 283"/>
                    <a:gd name="T25" fmla="*/ 1 h 252"/>
                    <a:gd name="T26" fmla="*/ 3 w 283"/>
                    <a:gd name="T27" fmla="*/ 1 h 252"/>
                    <a:gd name="T28" fmla="*/ 3 w 283"/>
                    <a:gd name="T29" fmla="*/ 1 h 252"/>
                    <a:gd name="T30" fmla="*/ 3 w 283"/>
                    <a:gd name="T31" fmla="*/ 1 h 252"/>
                    <a:gd name="T32" fmla="*/ 3 w 283"/>
                    <a:gd name="T33" fmla="*/ 1 h 252"/>
                    <a:gd name="T34" fmla="*/ 3 w 283"/>
                    <a:gd name="T35" fmla="*/ 1 h 252"/>
                    <a:gd name="T36" fmla="*/ 3 w 283"/>
                    <a:gd name="T37" fmla="*/ 1 h 252"/>
                    <a:gd name="T38" fmla="*/ 3 w 283"/>
                    <a:gd name="T39" fmla="*/ 1 h 252"/>
                    <a:gd name="T40" fmla="*/ 3 w 283"/>
                    <a:gd name="T41" fmla="*/ 1 h 252"/>
                    <a:gd name="T42" fmla="*/ 3 w 283"/>
                    <a:gd name="T43" fmla="*/ 1 h 252"/>
                    <a:gd name="T44" fmla="*/ 4 w 283"/>
                    <a:gd name="T45" fmla="*/ 1 h 252"/>
                    <a:gd name="T46" fmla="*/ 4 w 283"/>
                    <a:gd name="T47" fmla="*/ 1 h 252"/>
                    <a:gd name="T48" fmla="*/ 4 w 283"/>
                    <a:gd name="T49" fmla="*/ 0 h 252"/>
                    <a:gd name="T50" fmla="*/ 4 w 283"/>
                    <a:gd name="T51" fmla="*/ 0 h 252"/>
                    <a:gd name="T52" fmla="*/ 4 w 283"/>
                    <a:gd name="T53" fmla="*/ 0 h 252"/>
                    <a:gd name="T54" fmla="*/ 4 w 283"/>
                    <a:gd name="T55" fmla="*/ 0 h 252"/>
                    <a:gd name="T56" fmla="*/ 4 w 283"/>
                    <a:gd name="T57" fmla="*/ 0 h 252"/>
                    <a:gd name="T58" fmla="*/ 3 w 283"/>
                    <a:gd name="T59" fmla="*/ 0 h 252"/>
                    <a:gd name="T60" fmla="*/ 3 w 283"/>
                    <a:gd name="T61" fmla="*/ 0 h 252"/>
                    <a:gd name="T62" fmla="*/ 3 w 283"/>
                    <a:gd name="T63" fmla="*/ 0 h 252"/>
                    <a:gd name="T64" fmla="*/ 3 w 283"/>
                    <a:gd name="T65" fmla="*/ 0 h 252"/>
                    <a:gd name="T66" fmla="*/ 2 w 283"/>
                    <a:gd name="T67" fmla="*/ 0 h 252"/>
                    <a:gd name="T68" fmla="*/ 2 w 283"/>
                    <a:gd name="T69" fmla="*/ 0 h 252"/>
                    <a:gd name="T70" fmla="*/ 2 w 283"/>
                    <a:gd name="T71" fmla="*/ 0 h 252"/>
                    <a:gd name="T72" fmla="*/ 2 w 283"/>
                    <a:gd name="T73" fmla="*/ 0 h 252"/>
                    <a:gd name="T74" fmla="*/ 1 w 283"/>
                    <a:gd name="T75" fmla="*/ 0 h 252"/>
                    <a:gd name="T76" fmla="*/ 1 w 283"/>
                    <a:gd name="T77" fmla="*/ 0 h 252"/>
                    <a:gd name="T78" fmla="*/ 1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1 w 283"/>
                    <a:gd name="T95" fmla="*/ 0 h 252"/>
                    <a:gd name="T96" fmla="*/ 1 w 283"/>
                    <a:gd name="T97" fmla="*/ 0 h 252"/>
                    <a:gd name="T98" fmla="*/ 1 w 283"/>
                    <a:gd name="T99" fmla="*/ 0 h 252"/>
                    <a:gd name="T100" fmla="*/ 1 w 283"/>
                    <a:gd name="T101" fmla="*/ 0 h 252"/>
                    <a:gd name="T102" fmla="*/ 1 w 283"/>
                    <a:gd name="T103" fmla="*/ 0 h 252"/>
                    <a:gd name="T104" fmla="*/ 2 w 283"/>
                    <a:gd name="T105" fmla="*/ 0 h 252"/>
                    <a:gd name="T106" fmla="*/ 2 w 283"/>
                    <a:gd name="T107" fmla="*/ 0 h 252"/>
                    <a:gd name="T108" fmla="*/ 2 w 283"/>
                    <a:gd name="T109" fmla="*/ 0 h 252"/>
                    <a:gd name="T110" fmla="*/ 2 w 283"/>
                    <a:gd name="T111" fmla="*/ 0 h 252"/>
                    <a:gd name="T112" fmla="*/ 3 w 283"/>
                    <a:gd name="T113" fmla="*/ 0 h 252"/>
                    <a:gd name="T114" fmla="*/ 3 w 283"/>
                    <a:gd name="T115" fmla="*/ 0 h 252"/>
                    <a:gd name="T116" fmla="*/ 3 w 283"/>
                    <a:gd name="T117" fmla="*/ 0 h 252"/>
                    <a:gd name="T118" fmla="*/ 3 w 283"/>
                    <a:gd name="T119" fmla="*/ 0 h 252"/>
                    <a:gd name="T120" fmla="*/ 3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05" name="Freeform 1085"/>
                <p:cNvSpPr>
                  <a:spLocks/>
                </p:cNvSpPr>
                <p:nvPr/>
              </p:nvSpPr>
              <p:spPr bwMode="auto">
                <a:xfrm>
                  <a:off x="5047" y="2671"/>
                  <a:ext cx="40" cy="55"/>
                </a:xfrm>
                <a:custGeom>
                  <a:avLst/>
                  <a:gdLst>
                    <a:gd name="T0" fmla="*/ 0 w 114"/>
                    <a:gd name="T1" fmla="*/ 0 h 238"/>
                    <a:gd name="T2" fmla="*/ 0 w 114"/>
                    <a:gd name="T3" fmla="*/ 0 h 238"/>
                    <a:gd name="T4" fmla="*/ 0 w 114"/>
                    <a:gd name="T5" fmla="*/ 0 h 238"/>
                    <a:gd name="T6" fmla="*/ 0 w 114"/>
                    <a:gd name="T7" fmla="*/ 0 h 238"/>
                    <a:gd name="T8" fmla="*/ 0 w 114"/>
                    <a:gd name="T9" fmla="*/ 1 h 238"/>
                    <a:gd name="T10" fmla="*/ 1 w 114"/>
                    <a:gd name="T11" fmla="*/ 1 h 238"/>
                    <a:gd name="T12" fmla="*/ 1 w 114"/>
                    <a:gd name="T13" fmla="*/ 1 h 238"/>
                    <a:gd name="T14" fmla="*/ 1 w 114"/>
                    <a:gd name="T15" fmla="*/ 1 h 238"/>
                    <a:gd name="T16" fmla="*/ 1 w 114"/>
                    <a:gd name="T17" fmla="*/ 1 h 238"/>
                    <a:gd name="T18" fmla="*/ 1 w 114"/>
                    <a:gd name="T19" fmla="*/ 1 h 238"/>
                    <a:gd name="T20" fmla="*/ 2 w 114"/>
                    <a:gd name="T21" fmla="*/ 1 h 238"/>
                    <a:gd name="T22" fmla="*/ 2 w 114"/>
                    <a:gd name="T23" fmla="*/ 1 h 238"/>
                    <a:gd name="T24" fmla="*/ 2 w 114"/>
                    <a:gd name="T25" fmla="*/ 1 h 238"/>
                    <a:gd name="T26" fmla="*/ 2 w 114"/>
                    <a:gd name="T27" fmla="*/ 1 h 238"/>
                    <a:gd name="T28" fmla="*/ 2 w 114"/>
                    <a:gd name="T29" fmla="*/ 1 h 238"/>
                    <a:gd name="T30" fmla="*/ 2 w 114"/>
                    <a:gd name="T31" fmla="*/ 1 h 238"/>
                    <a:gd name="T32" fmla="*/ 1 w 114"/>
                    <a:gd name="T33" fmla="*/ 1 h 238"/>
                    <a:gd name="T34" fmla="*/ 1 w 114"/>
                    <a:gd name="T35" fmla="*/ 1 h 238"/>
                    <a:gd name="T36" fmla="*/ 1 w 114"/>
                    <a:gd name="T37" fmla="*/ 0 h 238"/>
                    <a:gd name="T38" fmla="*/ 1 w 114"/>
                    <a:gd name="T39" fmla="*/ 0 h 238"/>
                    <a:gd name="T40" fmla="*/ 1 w 114"/>
                    <a:gd name="T41" fmla="*/ 0 h 238"/>
                    <a:gd name="T42" fmla="*/ 0 w 114"/>
                    <a:gd name="T43" fmla="*/ 0 h 238"/>
                    <a:gd name="T44" fmla="*/ 0 w 114"/>
                    <a:gd name="T45" fmla="*/ 0 h 238"/>
                    <a:gd name="T46" fmla="*/ 0 w 114"/>
                    <a:gd name="T47" fmla="*/ 0 h 238"/>
                    <a:gd name="T48" fmla="*/ 0 w 114"/>
                    <a:gd name="T49" fmla="*/ 0 h 238"/>
                    <a:gd name="T50" fmla="*/ 1 w 114"/>
                    <a:gd name="T51" fmla="*/ 0 h 238"/>
                    <a:gd name="T52" fmla="*/ 1 w 114"/>
                    <a:gd name="T53" fmla="*/ 0 h 238"/>
                    <a:gd name="T54" fmla="*/ 1 w 114"/>
                    <a:gd name="T55" fmla="*/ 0 h 238"/>
                    <a:gd name="T56" fmla="*/ 1 w 114"/>
                    <a:gd name="T57" fmla="*/ 0 h 238"/>
                    <a:gd name="T58" fmla="*/ 1 w 114"/>
                    <a:gd name="T59" fmla="*/ 0 h 238"/>
                    <a:gd name="T60" fmla="*/ 1 w 114"/>
                    <a:gd name="T61" fmla="*/ 0 h 238"/>
                    <a:gd name="T62" fmla="*/ 2 w 114"/>
                    <a:gd name="T63" fmla="*/ 0 h 238"/>
                    <a:gd name="T64" fmla="*/ 2 w 114"/>
                    <a:gd name="T65" fmla="*/ 0 h 238"/>
                    <a:gd name="T66" fmla="*/ 2 w 114"/>
                    <a:gd name="T67" fmla="*/ 0 h 238"/>
                    <a:gd name="T68" fmla="*/ 1 w 114"/>
                    <a:gd name="T69" fmla="*/ 0 h 238"/>
                    <a:gd name="T70" fmla="*/ 1 w 114"/>
                    <a:gd name="T71" fmla="*/ 0 h 238"/>
                    <a:gd name="T72" fmla="*/ 1 w 114"/>
                    <a:gd name="T73" fmla="*/ 0 h 238"/>
                    <a:gd name="T74" fmla="*/ 1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06" name="Freeform 1086"/>
                <p:cNvSpPr>
                  <a:spLocks/>
                </p:cNvSpPr>
                <p:nvPr/>
              </p:nvSpPr>
              <p:spPr bwMode="auto">
                <a:xfrm>
                  <a:off x="5330" y="2639"/>
                  <a:ext cx="87" cy="73"/>
                </a:xfrm>
                <a:custGeom>
                  <a:avLst/>
                  <a:gdLst>
                    <a:gd name="T0" fmla="*/ 3 w 246"/>
                    <a:gd name="T1" fmla="*/ 0 h 310"/>
                    <a:gd name="T2" fmla="*/ 4 w 246"/>
                    <a:gd name="T3" fmla="*/ 0 h 310"/>
                    <a:gd name="T4" fmla="*/ 4 w 246"/>
                    <a:gd name="T5" fmla="*/ 0 h 310"/>
                    <a:gd name="T6" fmla="*/ 4 w 246"/>
                    <a:gd name="T7" fmla="*/ 0 h 310"/>
                    <a:gd name="T8" fmla="*/ 3 w 246"/>
                    <a:gd name="T9" fmla="*/ 1 h 310"/>
                    <a:gd name="T10" fmla="*/ 3 w 246"/>
                    <a:gd name="T11" fmla="*/ 1 h 310"/>
                    <a:gd name="T12" fmla="*/ 2 w 246"/>
                    <a:gd name="T13" fmla="*/ 1 h 310"/>
                    <a:gd name="T14" fmla="*/ 2 w 246"/>
                    <a:gd name="T15" fmla="*/ 1 h 310"/>
                    <a:gd name="T16" fmla="*/ 2 w 246"/>
                    <a:gd name="T17" fmla="*/ 1 h 310"/>
                    <a:gd name="T18" fmla="*/ 2 w 246"/>
                    <a:gd name="T19" fmla="*/ 1 h 310"/>
                    <a:gd name="T20" fmla="*/ 2 w 246"/>
                    <a:gd name="T21" fmla="*/ 1 h 310"/>
                    <a:gd name="T22" fmla="*/ 2 w 246"/>
                    <a:gd name="T23" fmla="*/ 1 h 310"/>
                    <a:gd name="T24" fmla="*/ 2 w 246"/>
                    <a:gd name="T25" fmla="*/ 1 h 310"/>
                    <a:gd name="T26" fmla="*/ 2 w 246"/>
                    <a:gd name="T27" fmla="*/ 1 h 310"/>
                    <a:gd name="T28" fmla="*/ 2 w 246"/>
                    <a:gd name="T29" fmla="*/ 1 h 310"/>
                    <a:gd name="T30" fmla="*/ 3 w 246"/>
                    <a:gd name="T31" fmla="*/ 1 h 310"/>
                    <a:gd name="T32" fmla="*/ 3 w 246"/>
                    <a:gd name="T33" fmla="*/ 1 h 310"/>
                    <a:gd name="T34" fmla="*/ 4 w 246"/>
                    <a:gd name="T35" fmla="*/ 1 h 310"/>
                    <a:gd name="T36" fmla="*/ 4 w 246"/>
                    <a:gd name="T37" fmla="*/ 0 h 310"/>
                    <a:gd name="T38" fmla="*/ 4 w 246"/>
                    <a:gd name="T39" fmla="*/ 0 h 310"/>
                    <a:gd name="T40" fmla="*/ 4 w 246"/>
                    <a:gd name="T41" fmla="*/ 0 h 310"/>
                    <a:gd name="T42" fmla="*/ 3 w 246"/>
                    <a:gd name="T43" fmla="*/ 0 h 310"/>
                    <a:gd name="T44" fmla="*/ 3 w 246"/>
                    <a:gd name="T45" fmla="*/ 0 h 310"/>
                    <a:gd name="T46" fmla="*/ 2 w 246"/>
                    <a:gd name="T47" fmla="*/ 0 h 310"/>
                    <a:gd name="T48" fmla="*/ 2 w 246"/>
                    <a:gd name="T49" fmla="*/ 0 h 310"/>
                    <a:gd name="T50" fmla="*/ 1 w 246"/>
                    <a:gd name="T51" fmla="*/ 0 h 310"/>
                    <a:gd name="T52" fmla="*/ 1 w 246"/>
                    <a:gd name="T53" fmla="*/ 0 h 310"/>
                    <a:gd name="T54" fmla="*/ 1 w 246"/>
                    <a:gd name="T55" fmla="*/ 0 h 310"/>
                    <a:gd name="T56" fmla="*/ 0 w 246"/>
                    <a:gd name="T57" fmla="*/ 0 h 310"/>
                    <a:gd name="T58" fmla="*/ 0 w 246"/>
                    <a:gd name="T59" fmla="*/ 0 h 310"/>
                    <a:gd name="T60" fmla="*/ 0 w 246"/>
                    <a:gd name="T61" fmla="*/ 0 h 310"/>
                    <a:gd name="T62" fmla="*/ 0 w 246"/>
                    <a:gd name="T63" fmla="*/ 0 h 310"/>
                    <a:gd name="T64" fmla="*/ 1 w 246"/>
                    <a:gd name="T65" fmla="*/ 0 h 310"/>
                    <a:gd name="T66" fmla="*/ 1 w 246"/>
                    <a:gd name="T67" fmla="*/ 0 h 310"/>
                    <a:gd name="T68" fmla="*/ 2 w 246"/>
                    <a:gd name="T69" fmla="*/ 0 h 310"/>
                    <a:gd name="T70" fmla="*/ 2 w 246"/>
                    <a:gd name="T71" fmla="*/ 0 h 310"/>
                    <a:gd name="T72" fmla="*/ 2 w 246"/>
                    <a:gd name="T73" fmla="*/ 0 h 310"/>
                    <a:gd name="T74" fmla="*/ 3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07" name="Freeform 1087"/>
                <p:cNvSpPr>
                  <a:spLocks/>
                </p:cNvSpPr>
                <p:nvPr/>
              </p:nvSpPr>
              <p:spPr bwMode="auto">
                <a:xfrm>
                  <a:off x="5115" y="2660"/>
                  <a:ext cx="69" cy="55"/>
                </a:xfrm>
                <a:custGeom>
                  <a:avLst/>
                  <a:gdLst>
                    <a:gd name="T0" fmla="*/ 1 w 198"/>
                    <a:gd name="T1" fmla="*/ 0 h 236"/>
                    <a:gd name="T2" fmla="*/ 1 w 198"/>
                    <a:gd name="T3" fmla="*/ 0 h 236"/>
                    <a:gd name="T4" fmla="*/ 1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1 h 236"/>
                    <a:gd name="T24" fmla="*/ 1 w 198"/>
                    <a:gd name="T25" fmla="*/ 1 h 236"/>
                    <a:gd name="T26" fmla="*/ 1 w 198"/>
                    <a:gd name="T27" fmla="*/ 1 h 236"/>
                    <a:gd name="T28" fmla="*/ 1 w 198"/>
                    <a:gd name="T29" fmla="*/ 1 h 236"/>
                    <a:gd name="T30" fmla="*/ 2 w 198"/>
                    <a:gd name="T31" fmla="*/ 1 h 236"/>
                    <a:gd name="T32" fmla="*/ 2 w 198"/>
                    <a:gd name="T33" fmla="*/ 1 h 236"/>
                    <a:gd name="T34" fmla="*/ 2 w 198"/>
                    <a:gd name="T35" fmla="*/ 1 h 236"/>
                    <a:gd name="T36" fmla="*/ 2 w 198"/>
                    <a:gd name="T37" fmla="*/ 1 h 236"/>
                    <a:gd name="T38" fmla="*/ 2 w 198"/>
                    <a:gd name="T39" fmla="*/ 1 h 236"/>
                    <a:gd name="T40" fmla="*/ 2 w 198"/>
                    <a:gd name="T41" fmla="*/ 1 h 236"/>
                    <a:gd name="T42" fmla="*/ 2 w 198"/>
                    <a:gd name="T43" fmla="*/ 1 h 236"/>
                    <a:gd name="T44" fmla="*/ 2 w 198"/>
                    <a:gd name="T45" fmla="*/ 1 h 236"/>
                    <a:gd name="T46" fmla="*/ 2 w 198"/>
                    <a:gd name="T47" fmla="*/ 1 h 236"/>
                    <a:gd name="T48" fmla="*/ 2 w 198"/>
                    <a:gd name="T49" fmla="*/ 1 h 236"/>
                    <a:gd name="T50" fmla="*/ 2 w 198"/>
                    <a:gd name="T51" fmla="*/ 1 h 236"/>
                    <a:gd name="T52" fmla="*/ 2 w 198"/>
                    <a:gd name="T53" fmla="*/ 1 h 236"/>
                    <a:gd name="T54" fmla="*/ 2 w 198"/>
                    <a:gd name="T55" fmla="*/ 1 h 236"/>
                    <a:gd name="T56" fmla="*/ 2 w 198"/>
                    <a:gd name="T57" fmla="*/ 1 h 236"/>
                    <a:gd name="T58" fmla="*/ 1 w 198"/>
                    <a:gd name="T59" fmla="*/ 1 h 236"/>
                    <a:gd name="T60" fmla="*/ 1 w 198"/>
                    <a:gd name="T61" fmla="*/ 1 h 236"/>
                    <a:gd name="T62" fmla="*/ 1 w 198"/>
                    <a:gd name="T63" fmla="*/ 1 h 236"/>
                    <a:gd name="T64" fmla="*/ 1 w 198"/>
                    <a:gd name="T65" fmla="*/ 1 h 236"/>
                    <a:gd name="T66" fmla="*/ 1 w 198"/>
                    <a:gd name="T67" fmla="*/ 1 h 236"/>
                    <a:gd name="T68" fmla="*/ 1 w 198"/>
                    <a:gd name="T69" fmla="*/ 1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1 w 198"/>
                    <a:gd name="T83" fmla="*/ 0 h 236"/>
                    <a:gd name="T84" fmla="*/ 1 w 198"/>
                    <a:gd name="T85" fmla="*/ 0 h 236"/>
                    <a:gd name="T86" fmla="*/ 1 w 198"/>
                    <a:gd name="T87" fmla="*/ 0 h 236"/>
                    <a:gd name="T88" fmla="*/ 1 w 198"/>
                    <a:gd name="T89" fmla="*/ 0 h 236"/>
                    <a:gd name="T90" fmla="*/ 1 w 198"/>
                    <a:gd name="T91" fmla="*/ 0 h 236"/>
                    <a:gd name="T92" fmla="*/ 2 w 198"/>
                    <a:gd name="T93" fmla="*/ 0 h 236"/>
                    <a:gd name="T94" fmla="*/ 2 w 198"/>
                    <a:gd name="T95" fmla="*/ 0 h 236"/>
                    <a:gd name="T96" fmla="*/ 2 w 198"/>
                    <a:gd name="T97" fmla="*/ 0 h 236"/>
                    <a:gd name="T98" fmla="*/ 2 w 198"/>
                    <a:gd name="T99" fmla="*/ 0 h 236"/>
                    <a:gd name="T100" fmla="*/ 2 w 198"/>
                    <a:gd name="T101" fmla="*/ 0 h 236"/>
                    <a:gd name="T102" fmla="*/ 3 w 198"/>
                    <a:gd name="T103" fmla="*/ 0 h 236"/>
                    <a:gd name="T104" fmla="*/ 3 w 198"/>
                    <a:gd name="T105" fmla="*/ 0 h 236"/>
                    <a:gd name="T106" fmla="*/ 3 w 198"/>
                    <a:gd name="T107" fmla="*/ 0 h 236"/>
                    <a:gd name="T108" fmla="*/ 3 w 198"/>
                    <a:gd name="T109" fmla="*/ 0 h 236"/>
                    <a:gd name="T110" fmla="*/ 2 w 198"/>
                    <a:gd name="T111" fmla="*/ 0 h 236"/>
                    <a:gd name="T112" fmla="*/ 2 w 198"/>
                    <a:gd name="T113" fmla="*/ 0 h 236"/>
                    <a:gd name="T114" fmla="*/ 2 w 198"/>
                    <a:gd name="T115" fmla="*/ 0 h 236"/>
                    <a:gd name="T116" fmla="*/ 2 w 198"/>
                    <a:gd name="T117" fmla="*/ 0 h 236"/>
                    <a:gd name="T118" fmla="*/ 1 w 198"/>
                    <a:gd name="T119" fmla="*/ 0 h 236"/>
                    <a:gd name="T120" fmla="*/ 1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a:p>
              </p:txBody>
            </p:sp>
            <p:sp>
              <p:nvSpPr>
                <p:cNvPr id="18708" name="Freeform 1088"/>
                <p:cNvSpPr>
                  <a:spLocks/>
                </p:cNvSpPr>
                <p:nvPr/>
              </p:nvSpPr>
              <p:spPr bwMode="auto">
                <a:xfrm>
                  <a:off x="5233" y="2660"/>
                  <a:ext cx="47" cy="42"/>
                </a:xfrm>
                <a:custGeom>
                  <a:avLst/>
                  <a:gdLst>
                    <a:gd name="T0" fmla="*/ 2 w 128"/>
                    <a:gd name="T1" fmla="*/ 0 h 183"/>
                    <a:gd name="T2" fmla="*/ 2 w 128"/>
                    <a:gd name="T3" fmla="*/ 0 h 183"/>
                    <a:gd name="T4" fmla="*/ 2 w 128"/>
                    <a:gd name="T5" fmla="*/ 0 h 183"/>
                    <a:gd name="T6" fmla="*/ 2 w 128"/>
                    <a:gd name="T7" fmla="*/ 0 h 183"/>
                    <a:gd name="T8" fmla="*/ 1 w 128"/>
                    <a:gd name="T9" fmla="*/ 0 h 183"/>
                    <a:gd name="T10" fmla="*/ 1 w 128"/>
                    <a:gd name="T11" fmla="*/ 0 h 183"/>
                    <a:gd name="T12" fmla="*/ 1 w 128"/>
                    <a:gd name="T13" fmla="*/ 0 h 183"/>
                    <a:gd name="T14" fmla="*/ 1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1 w 128"/>
                    <a:gd name="T31" fmla="*/ 0 h 183"/>
                    <a:gd name="T32" fmla="*/ 1 w 128"/>
                    <a:gd name="T33" fmla="*/ 0 h 183"/>
                    <a:gd name="T34" fmla="*/ 1 w 128"/>
                    <a:gd name="T35" fmla="*/ 0 h 183"/>
                    <a:gd name="T36" fmla="*/ 1 w 128"/>
                    <a:gd name="T37" fmla="*/ 0 h 183"/>
                    <a:gd name="T38" fmla="*/ 1 w 128"/>
                    <a:gd name="T39" fmla="*/ 0 h 183"/>
                    <a:gd name="T40" fmla="*/ 2 w 128"/>
                    <a:gd name="T41" fmla="*/ 0 h 183"/>
                    <a:gd name="T42" fmla="*/ 2 w 128"/>
                    <a:gd name="T43" fmla="*/ 0 h 183"/>
                    <a:gd name="T44" fmla="*/ 2 w 128"/>
                    <a:gd name="T45" fmla="*/ 0 h 183"/>
                    <a:gd name="T46" fmla="*/ 2 w 128"/>
                    <a:gd name="T47" fmla="*/ 0 h 183"/>
                    <a:gd name="T48" fmla="*/ 2 w 128"/>
                    <a:gd name="T49" fmla="*/ 0 h 183"/>
                    <a:gd name="T50" fmla="*/ 2 w 128"/>
                    <a:gd name="T51" fmla="*/ 0 h 183"/>
                    <a:gd name="T52" fmla="*/ 2 w 128"/>
                    <a:gd name="T53" fmla="*/ 0 h 183"/>
                    <a:gd name="T54" fmla="*/ 1 w 128"/>
                    <a:gd name="T55" fmla="*/ 0 h 183"/>
                    <a:gd name="T56" fmla="*/ 1 w 128"/>
                    <a:gd name="T57" fmla="*/ 0 h 183"/>
                    <a:gd name="T58" fmla="*/ 1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1 w 128"/>
                    <a:gd name="T71" fmla="*/ 0 h 183"/>
                    <a:gd name="T72" fmla="*/ 1 w 128"/>
                    <a:gd name="T73" fmla="*/ 0 h 183"/>
                    <a:gd name="T74" fmla="*/ 1 w 128"/>
                    <a:gd name="T75" fmla="*/ 0 h 183"/>
                    <a:gd name="T76" fmla="*/ 1 w 128"/>
                    <a:gd name="T77" fmla="*/ 0 h 183"/>
                    <a:gd name="T78" fmla="*/ 2 w 128"/>
                    <a:gd name="T79" fmla="*/ 0 h 183"/>
                    <a:gd name="T80" fmla="*/ 2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a:p>
              </p:txBody>
            </p:sp>
            <p:sp>
              <p:nvSpPr>
                <p:cNvPr id="18709" name="Freeform 1089"/>
                <p:cNvSpPr>
                  <a:spLocks/>
                </p:cNvSpPr>
                <p:nvPr/>
              </p:nvSpPr>
              <p:spPr bwMode="auto">
                <a:xfrm>
                  <a:off x="5070" y="2650"/>
                  <a:ext cx="112" cy="88"/>
                </a:xfrm>
                <a:custGeom>
                  <a:avLst/>
                  <a:gdLst>
                    <a:gd name="T0" fmla="*/ 1 w 323"/>
                    <a:gd name="T1" fmla="*/ 0 h 379"/>
                    <a:gd name="T2" fmla="*/ 1 w 323"/>
                    <a:gd name="T3" fmla="*/ 0 h 379"/>
                    <a:gd name="T4" fmla="*/ 0 w 323"/>
                    <a:gd name="T5" fmla="*/ 0 h 379"/>
                    <a:gd name="T6" fmla="*/ 0 w 323"/>
                    <a:gd name="T7" fmla="*/ 1 h 379"/>
                    <a:gd name="T8" fmla="*/ 0 w 323"/>
                    <a:gd name="T9" fmla="*/ 1 h 379"/>
                    <a:gd name="T10" fmla="*/ 0 w 323"/>
                    <a:gd name="T11" fmla="*/ 1 h 379"/>
                    <a:gd name="T12" fmla="*/ 0 w 323"/>
                    <a:gd name="T13" fmla="*/ 1 h 379"/>
                    <a:gd name="T14" fmla="*/ 0 w 323"/>
                    <a:gd name="T15" fmla="*/ 1 h 379"/>
                    <a:gd name="T16" fmla="*/ 1 w 323"/>
                    <a:gd name="T17" fmla="*/ 1 h 379"/>
                    <a:gd name="T18" fmla="*/ 1 w 323"/>
                    <a:gd name="T19" fmla="*/ 1 h 379"/>
                    <a:gd name="T20" fmla="*/ 2 w 323"/>
                    <a:gd name="T21" fmla="*/ 1 h 379"/>
                    <a:gd name="T22" fmla="*/ 2 w 323"/>
                    <a:gd name="T23" fmla="*/ 1 h 379"/>
                    <a:gd name="T24" fmla="*/ 3 w 323"/>
                    <a:gd name="T25" fmla="*/ 1 h 379"/>
                    <a:gd name="T26" fmla="*/ 3 w 323"/>
                    <a:gd name="T27" fmla="*/ 1 h 379"/>
                    <a:gd name="T28" fmla="*/ 4 w 323"/>
                    <a:gd name="T29" fmla="*/ 1 h 379"/>
                    <a:gd name="T30" fmla="*/ 4 w 323"/>
                    <a:gd name="T31" fmla="*/ 1 h 379"/>
                    <a:gd name="T32" fmla="*/ 5 w 323"/>
                    <a:gd name="T33" fmla="*/ 1 h 379"/>
                    <a:gd name="T34" fmla="*/ 5 w 323"/>
                    <a:gd name="T35" fmla="*/ 1 h 379"/>
                    <a:gd name="T36" fmla="*/ 5 w 323"/>
                    <a:gd name="T37" fmla="*/ 1 h 379"/>
                    <a:gd name="T38" fmla="*/ 5 w 323"/>
                    <a:gd name="T39" fmla="*/ 1 h 379"/>
                    <a:gd name="T40" fmla="*/ 4 w 323"/>
                    <a:gd name="T41" fmla="*/ 1 h 379"/>
                    <a:gd name="T42" fmla="*/ 4 w 323"/>
                    <a:gd name="T43" fmla="*/ 1 h 379"/>
                    <a:gd name="T44" fmla="*/ 3 w 323"/>
                    <a:gd name="T45" fmla="*/ 1 h 379"/>
                    <a:gd name="T46" fmla="*/ 3 w 323"/>
                    <a:gd name="T47" fmla="*/ 1 h 379"/>
                    <a:gd name="T48" fmla="*/ 2 w 323"/>
                    <a:gd name="T49" fmla="*/ 1 h 379"/>
                    <a:gd name="T50" fmla="*/ 2 w 323"/>
                    <a:gd name="T51" fmla="*/ 1 h 379"/>
                    <a:gd name="T52" fmla="*/ 2 w 323"/>
                    <a:gd name="T53" fmla="*/ 1 h 379"/>
                    <a:gd name="T54" fmla="*/ 1 w 323"/>
                    <a:gd name="T55" fmla="*/ 1 h 379"/>
                    <a:gd name="T56" fmla="*/ 1 w 323"/>
                    <a:gd name="T57" fmla="*/ 1 h 379"/>
                    <a:gd name="T58" fmla="*/ 0 w 323"/>
                    <a:gd name="T59" fmla="*/ 1 h 379"/>
                    <a:gd name="T60" fmla="*/ 0 w 323"/>
                    <a:gd name="T61" fmla="*/ 1 h 379"/>
                    <a:gd name="T62" fmla="*/ 1 w 323"/>
                    <a:gd name="T63" fmla="*/ 1 h 379"/>
                    <a:gd name="T64" fmla="*/ 1 w 323"/>
                    <a:gd name="T65" fmla="*/ 0 h 379"/>
                    <a:gd name="T66" fmla="*/ 1 w 323"/>
                    <a:gd name="T67" fmla="*/ 0 h 379"/>
                    <a:gd name="T68" fmla="*/ 1 w 323"/>
                    <a:gd name="T69" fmla="*/ 0 h 379"/>
                    <a:gd name="T70" fmla="*/ 2 w 323"/>
                    <a:gd name="T71" fmla="*/ 0 h 379"/>
                    <a:gd name="T72" fmla="*/ 2 w 323"/>
                    <a:gd name="T73" fmla="*/ 0 h 379"/>
                    <a:gd name="T74" fmla="*/ 3 w 323"/>
                    <a:gd name="T75" fmla="*/ 0 h 379"/>
                    <a:gd name="T76" fmla="*/ 3 w 323"/>
                    <a:gd name="T77" fmla="*/ 0 h 379"/>
                    <a:gd name="T78" fmla="*/ 4 w 323"/>
                    <a:gd name="T79" fmla="*/ 0 h 379"/>
                    <a:gd name="T80" fmla="*/ 4 w 323"/>
                    <a:gd name="T81" fmla="*/ 0 h 379"/>
                    <a:gd name="T82" fmla="*/ 3 w 323"/>
                    <a:gd name="T83" fmla="*/ 0 h 379"/>
                    <a:gd name="T84" fmla="*/ 3 w 323"/>
                    <a:gd name="T85" fmla="*/ 0 h 379"/>
                    <a:gd name="T86" fmla="*/ 2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a:p>
              </p:txBody>
            </p:sp>
            <p:sp>
              <p:nvSpPr>
                <p:cNvPr id="18710" name="Freeform 1090"/>
                <p:cNvSpPr>
                  <a:spLocks/>
                </p:cNvSpPr>
                <p:nvPr/>
              </p:nvSpPr>
              <p:spPr bwMode="auto">
                <a:xfrm>
                  <a:off x="5229" y="2647"/>
                  <a:ext cx="99" cy="59"/>
                </a:xfrm>
                <a:custGeom>
                  <a:avLst/>
                  <a:gdLst>
                    <a:gd name="T0" fmla="*/ 4 w 282"/>
                    <a:gd name="T1" fmla="*/ 0 h 253"/>
                    <a:gd name="T2" fmla="*/ 4 w 282"/>
                    <a:gd name="T3" fmla="*/ 0 h 253"/>
                    <a:gd name="T4" fmla="*/ 4 w 282"/>
                    <a:gd name="T5" fmla="*/ 0 h 253"/>
                    <a:gd name="T6" fmla="*/ 4 w 282"/>
                    <a:gd name="T7" fmla="*/ 0 h 253"/>
                    <a:gd name="T8" fmla="*/ 4 w 282"/>
                    <a:gd name="T9" fmla="*/ 0 h 253"/>
                    <a:gd name="T10" fmla="*/ 4 w 282"/>
                    <a:gd name="T11" fmla="*/ 0 h 253"/>
                    <a:gd name="T12" fmla="*/ 4 w 282"/>
                    <a:gd name="T13" fmla="*/ 0 h 253"/>
                    <a:gd name="T14" fmla="*/ 4 w 282"/>
                    <a:gd name="T15" fmla="*/ 0 h 253"/>
                    <a:gd name="T16" fmla="*/ 4 w 282"/>
                    <a:gd name="T17" fmla="*/ 0 h 253"/>
                    <a:gd name="T18" fmla="*/ 4 w 282"/>
                    <a:gd name="T19" fmla="*/ 1 h 253"/>
                    <a:gd name="T20" fmla="*/ 3 w 282"/>
                    <a:gd name="T21" fmla="*/ 1 h 253"/>
                    <a:gd name="T22" fmla="*/ 3 w 282"/>
                    <a:gd name="T23" fmla="*/ 1 h 253"/>
                    <a:gd name="T24" fmla="*/ 3 w 282"/>
                    <a:gd name="T25" fmla="*/ 1 h 253"/>
                    <a:gd name="T26" fmla="*/ 3 w 282"/>
                    <a:gd name="T27" fmla="*/ 1 h 253"/>
                    <a:gd name="T28" fmla="*/ 3 w 282"/>
                    <a:gd name="T29" fmla="*/ 1 h 253"/>
                    <a:gd name="T30" fmla="*/ 3 w 282"/>
                    <a:gd name="T31" fmla="*/ 1 h 253"/>
                    <a:gd name="T32" fmla="*/ 3 w 282"/>
                    <a:gd name="T33" fmla="*/ 1 h 253"/>
                    <a:gd name="T34" fmla="*/ 3 w 282"/>
                    <a:gd name="T35" fmla="*/ 1 h 253"/>
                    <a:gd name="T36" fmla="*/ 3 w 282"/>
                    <a:gd name="T37" fmla="*/ 1 h 253"/>
                    <a:gd name="T38" fmla="*/ 3 w 282"/>
                    <a:gd name="T39" fmla="*/ 1 h 253"/>
                    <a:gd name="T40" fmla="*/ 3 w 282"/>
                    <a:gd name="T41" fmla="*/ 1 h 253"/>
                    <a:gd name="T42" fmla="*/ 4 w 282"/>
                    <a:gd name="T43" fmla="*/ 1 h 253"/>
                    <a:gd name="T44" fmla="*/ 4 w 282"/>
                    <a:gd name="T45" fmla="*/ 1 h 253"/>
                    <a:gd name="T46" fmla="*/ 4 w 282"/>
                    <a:gd name="T47" fmla="*/ 0 h 253"/>
                    <a:gd name="T48" fmla="*/ 4 w 282"/>
                    <a:gd name="T49" fmla="*/ 0 h 253"/>
                    <a:gd name="T50" fmla="*/ 4 w 282"/>
                    <a:gd name="T51" fmla="*/ 0 h 253"/>
                    <a:gd name="T52" fmla="*/ 4 w 282"/>
                    <a:gd name="T53" fmla="*/ 0 h 253"/>
                    <a:gd name="T54" fmla="*/ 4 w 282"/>
                    <a:gd name="T55" fmla="*/ 0 h 253"/>
                    <a:gd name="T56" fmla="*/ 4 w 282"/>
                    <a:gd name="T57" fmla="*/ 0 h 253"/>
                    <a:gd name="T58" fmla="*/ 4 w 282"/>
                    <a:gd name="T59" fmla="*/ 0 h 253"/>
                    <a:gd name="T60" fmla="*/ 3 w 282"/>
                    <a:gd name="T61" fmla="*/ 0 h 253"/>
                    <a:gd name="T62" fmla="*/ 3 w 282"/>
                    <a:gd name="T63" fmla="*/ 0 h 253"/>
                    <a:gd name="T64" fmla="*/ 3 w 282"/>
                    <a:gd name="T65" fmla="*/ 0 h 253"/>
                    <a:gd name="T66" fmla="*/ 2 w 282"/>
                    <a:gd name="T67" fmla="*/ 0 h 253"/>
                    <a:gd name="T68" fmla="*/ 2 w 282"/>
                    <a:gd name="T69" fmla="*/ 0 h 253"/>
                    <a:gd name="T70" fmla="*/ 2 w 282"/>
                    <a:gd name="T71" fmla="*/ 0 h 253"/>
                    <a:gd name="T72" fmla="*/ 1 w 282"/>
                    <a:gd name="T73" fmla="*/ 0 h 253"/>
                    <a:gd name="T74" fmla="*/ 1 w 282"/>
                    <a:gd name="T75" fmla="*/ 0 h 253"/>
                    <a:gd name="T76" fmla="*/ 1 w 282"/>
                    <a:gd name="T77" fmla="*/ 0 h 253"/>
                    <a:gd name="T78" fmla="*/ 1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1 w 282"/>
                    <a:gd name="T95" fmla="*/ 0 h 253"/>
                    <a:gd name="T96" fmla="*/ 1 w 282"/>
                    <a:gd name="T97" fmla="*/ 0 h 253"/>
                    <a:gd name="T98" fmla="*/ 1 w 282"/>
                    <a:gd name="T99" fmla="*/ 0 h 253"/>
                    <a:gd name="T100" fmla="*/ 1 w 282"/>
                    <a:gd name="T101" fmla="*/ 0 h 253"/>
                    <a:gd name="T102" fmla="*/ 1 w 282"/>
                    <a:gd name="T103" fmla="*/ 0 h 253"/>
                    <a:gd name="T104" fmla="*/ 2 w 282"/>
                    <a:gd name="T105" fmla="*/ 0 h 253"/>
                    <a:gd name="T106" fmla="*/ 2 w 282"/>
                    <a:gd name="T107" fmla="*/ 0 h 253"/>
                    <a:gd name="T108" fmla="*/ 2 w 282"/>
                    <a:gd name="T109" fmla="*/ 0 h 253"/>
                    <a:gd name="T110" fmla="*/ 2 w 282"/>
                    <a:gd name="T111" fmla="*/ 0 h 253"/>
                    <a:gd name="T112" fmla="*/ 3 w 282"/>
                    <a:gd name="T113" fmla="*/ 0 h 253"/>
                    <a:gd name="T114" fmla="*/ 3 w 282"/>
                    <a:gd name="T115" fmla="*/ 0 h 253"/>
                    <a:gd name="T116" fmla="*/ 3 w 282"/>
                    <a:gd name="T117" fmla="*/ 0 h 253"/>
                    <a:gd name="T118" fmla="*/ 3 w 282"/>
                    <a:gd name="T119" fmla="*/ 0 h 253"/>
                    <a:gd name="T120" fmla="*/ 4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a:p>
              </p:txBody>
            </p:sp>
            <p:sp>
              <p:nvSpPr>
                <p:cNvPr id="18711" name="Freeform 1091"/>
                <p:cNvSpPr>
                  <a:spLocks/>
                </p:cNvSpPr>
                <p:nvPr/>
              </p:nvSpPr>
              <p:spPr bwMode="auto">
                <a:xfrm>
                  <a:off x="5030" y="2680"/>
                  <a:ext cx="40" cy="54"/>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1 w 115"/>
                    <a:gd name="T11" fmla="*/ 1 h 236"/>
                    <a:gd name="T12" fmla="*/ 1 w 115"/>
                    <a:gd name="T13" fmla="*/ 1 h 236"/>
                    <a:gd name="T14" fmla="*/ 1 w 115"/>
                    <a:gd name="T15" fmla="*/ 1 h 236"/>
                    <a:gd name="T16" fmla="*/ 1 w 115"/>
                    <a:gd name="T17" fmla="*/ 1 h 236"/>
                    <a:gd name="T18" fmla="*/ 1 w 115"/>
                    <a:gd name="T19" fmla="*/ 1 h 236"/>
                    <a:gd name="T20" fmla="*/ 2 w 115"/>
                    <a:gd name="T21" fmla="*/ 1 h 236"/>
                    <a:gd name="T22" fmla="*/ 2 w 115"/>
                    <a:gd name="T23" fmla="*/ 1 h 236"/>
                    <a:gd name="T24" fmla="*/ 2 w 115"/>
                    <a:gd name="T25" fmla="*/ 1 h 236"/>
                    <a:gd name="T26" fmla="*/ 2 w 115"/>
                    <a:gd name="T27" fmla="*/ 1 h 236"/>
                    <a:gd name="T28" fmla="*/ 2 w 115"/>
                    <a:gd name="T29" fmla="*/ 1 h 236"/>
                    <a:gd name="T30" fmla="*/ 2 w 115"/>
                    <a:gd name="T31" fmla="*/ 1 h 236"/>
                    <a:gd name="T32" fmla="*/ 1 w 115"/>
                    <a:gd name="T33" fmla="*/ 1 h 236"/>
                    <a:gd name="T34" fmla="*/ 1 w 115"/>
                    <a:gd name="T35" fmla="*/ 1 h 236"/>
                    <a:gd name="T36" fmla="*/ 1 w 115"/>
                    <a:gd name="T37" fmla="*/ 0 h 236"/>
                    <a:gd name="T38" fmla="*/ 1 w 115"/>
                    <a:gd name="T39" fmla="*/ 0 h 236"/>
                    <a:gd name="T40" fmla="*/ 1 w 115"/>
                    <a:gd name="T41" fmla="*/ 0 h 236"/>
                    <a:gd name="T42" fmla="*/ 0 w 115"/>
                    <a:gd name="T43" fmla="*/ 0 h 236"/>
                    <a:gd name="T44" fmla="*/ 0 w 115"/>
                    <a:gd name="T45" fmla="*/ 0 h 236"/>
                    <a:gd name="T46" fmla="*/ 0 w 115"/>
                    <a:gd name="T47" fmla="*/ 0 h 236"/>
                    <a:gd name="T48" fmla="*/ 0 w 115"/>
                    <a:gd name="T49" fmla="*/ 0 h 236"/>
                    <a:gd name="T50" fmla="*/ 1 w 115"/>
                    <a:gd name="T51" fmla="*/ 0 h 236"/>
                    <a:gd name="T52" fmla="*/ 1 w 115"/>
                    <a:gd name="T53" fmla="*/ 0 h 236"/>
                    <a:gd name="T54" fmla="*/ 1 w 115"/>
                    <a:gd name="T55" fmla="*/ 0 h 236"/>
                    <a:gd name="T56" fmla="*/ 1 w 115"/>
                    <a:gd name="T57" fmla="*/ 0 h 236"/>
                    <a:gd name="T58" fmla="*/ 1 w 115"/>
                    <a:gd name="T59" fmla="*/ 0 h 236"/>
                    <a:gd name="T60" fmla="*/ 2 w 115"/>
                    <a:gd name="T61" fmla="*/ 0 h 236"/>
                    <a:gd name="T62" fmla="*/ 2 w 115"/>
                    <a:gd name="T63" fmla="*/ 0 h 236"/>
                    <a:gd name="T64" fmla="*/ 2 w 115"/>
                    <a:gd name="T65" fmla="*/ 0 h 236"/>
                    <a:gd name="T66" fmla="*/ 1 w 115"/>
                    <a:gd name="T67" fmla="*/ 0 h 236"/>
                    <a:gd name="T68" fmla="*/ 1 w 115"/>
                    <a:gd name="T69" fmla="*/ 0 h 236"/>
                    <a:gd name="T70" fmla="*/ 1 w 115"/>
                    <a:gd name="T71" fmla="*/ 0 h 236"/>
                    <a:gd name="T72" fmla="*/ 1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a:p>
              </p:txBody>
            </p:sp>
            <p:sp>
              <p:nvSpPr>
                <p:cNvPr id="18712" name="Freeform 1092"/>
                <p:cNvSpPr>
                  <a:spLocks/>
                </p:cNvSpPr>
                <p:nvPr/>
              </p:nvSpPr>
              <p:spPr bwMode="auto">
                <a:xfrm>
                  <a:off x="5311" y="2643"/>
                  <a:ext cx="87" cy="73"/>
                </a:xfrm>
                <a:custGeom>
                  <a:avLst/>
                  <a:gdLst>
                    <a:gd name="T0" fmla="*/ 3 w 245"/>
                    <a:gd name="T1" fmla="*/ 0 h 310"/>
                    <a:gd name="T2" fmla="*/ 4 w 245"/>
                    <a:gd name="T3" fmla="*/ 0 h 310"/>
                    <a:gd name="T4" fmla="*/ 4 w 245"/>
                    <a:gd name="T5" fmla="*/ 0 h 310"/>
                    <a:gd name="T6" fmla="*/ 4 w 245"/>
                    <a:gd name="T7" fmla="*/ 0 h 310"/>
                    <a:gd name="T8" fmla="*/ 3 w 245"/>
                    <a:gd name="T9" fmla="*/ 1 h 310"/>
                    <a:gd name="T10" fmla="*/ 3 w 245"/>
                    <a:gd name="T11" fmla="*/ 1 h 310"/>
                    <a:gd name="T12" fmla="*/ 2 w 245"/>
                    <a:gd name="T13" fmla="*/ 1 h 310"/>
                    <a:gd name="T14" fmla="*/ 2 w 245"/>
                    <a:gd name="T15" fmla="*/ 1 h 310"/>
                    <a:gd name="T16" fmla="*/ 2 w 245"/>
                    <a:gd name="T17" fmla="*/ 1 h 310"/>
                    <a:gd name="T18" fmla="*/ 2 w 245"/>
                    <a:gd name="T19" fmla="*/ 1 h 310"/>
                    <a:gd name="T20" fmla="*/ 2 w 245"/>
                    <a:gd name="T21" fmla="*/ 1 h 310"/>
                    <a:gd name="T22" fmla="*/ 2 w 245"/>
                    <a:gd name="T23" fmla="*/ 1 h 310"/>
                    <a:gd name="T24" fmla="*/ 2 w 245"/>
                    <a:gd name="T25" fmla="*/ 1 h 310"/>
                    <a:gd name="T26" fmla="*/ 2 w 245"/>
                    <a:gd name="T27" fmla="*/ 1 h 310"/>
                    <a:gd name="T28" fmla="*/ 2 w 245"/>
                    <a:gd name="T29" fmla="*/ 1 h 310"/>
                    <a:gd name="T30" fmla="*/ 3 w 245"/>
                    <a:gd name="T31" fmla="*/ 1 h 310"/>
                    <a:gd name="T32" fmla="*/ 3 w 245"/>
                    <a:gd name="T33" fmla="*/ 1 h 310"/>
                    <a:gd name="T34" fmla="*/ 4 w 245"/>
                    <a:gd name="T35" fmla="*/ 1 h 310"/>
                    <a:gd name="T36" fmla="*/ 4 w 245"/>
                    <a:gd name="T37" fmla="*/ 0 h 310"/>
                    <a:gd name="T38" fmla="*/ 4 w 245"/>
                    <a:gd name="T39" fmla="*/ 0 h 310"/>
                    <a:gd name="T40" fmla="*/ 4 w 245"/>
                    <a:gd name="T41" fmla="*/ 0 h 310"/>
                    <a:gd name="T42" fmla="*/ 3 w 245"/>
                    <a:gd name="T43" fmla="*/ 0 h 310"/>
                    <a:gd name="T44" fmla="*/ 3 w 245"/>
                    <a:gd name="T45" fmla="*/ 0 h 310"/>
                    <a:gd name="T46" fmla="*/ 2 w 245"/>
                    <a:gd name="T47" fmla="*/ 0 h 310"/>
                    <a:gd name="T48" fmla="*/ 2 w 245"/>
                    <a:gd name="T49" fmla="*/ 0 h 310"/>
                    <a:gd name="T50" fmla="*/ 1 w 245"/>
                    <a:gd name="T51" fmla="*/ 0 h 310"/>
                    <a:gd name="T52" fmla="*/ 1 w 245"/>
                    <a:gd name="T53" fmla="*/ 0 h 310"/>
                    <a:gd name="T54" fmla="*/ 1 w 245"/>
                    <a:gd name="T55" fmla="*/ 0 h 310"/>
                    <a:gd name="T56" fmla="*/ 0 w 245"/>
                    <a:gd name="T57" fmla="*/ 0 h 310"/>
                    <a:gd name="T58" fmla="*/ 0 w 245"/>
                    <a:gd name="T59" fmla="*/ 0 h 310"/>
                    <a:gd name="T60" fmla="*/ 0 w 245"/>
                    <a:gd name="T61" fmla="*/ 0 h 310"/>
                    <a:gd name="T62" fmla="*/ 1 w 245"/>
                    <a:gd name="T63" fmla="*/ 0 h 310"/>
                    <a:gd name="T64" fmla="*/ 1 w 245"/>
                    <a:gd name="T65" fmla="*/ 0 h 310"/>
                    <a:gd name="T66" fmla="*/ 1 w 245"/>
                    <a:gd name="T67" fmla="*/ 0 h 310"/>
                    <a:gd name="T68" fmla="*/ 2 w 245"/>
                    <a:gd name="T69" fmla="*/ 0 h 310"/>
                    <a:gd name="T70" fmla="*/ 2 w 245"/>
                    <a:gd name="T71" fmla="*/ 0 h 310"/>
                    <a:gd name="T72" fmla="*/ 2 w 245"/>
                    <a:gd name="T73" fmla="*/ 0 h 310"/>
                    <a:gd name="T74" fmla="*/ 3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a:p>
              </p:txBody>
            </p:sp>
          </p:grpSp>
          <p:pic>
            <p:nvPicPr>
              <p:cNvPr id="18700" name="Picture 1093" descr="access_point_stylized_gray_sma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2" y="3642"/>
                <a:ext cx="430"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82" name="Line 1094"/>
            <p:cNvSpPr>
              <a:spLocks noChangeShapeType="1"/>
            </p:cNvSpPr>
            <p:nvPr/>
          </p:nvSpPr>
          <p:spPr bwMode="auto">
            <a:xfrm rot="5400000" flipV="1">
              <a:off x="5034" y="3427"/>
              <a:ext cx="2"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18518" name="Group 1095"/>
            <p:cNvGrpSpPr>
              <a:grpSpLocks/>
            </p:cNvGrpSpPr>
            <p:nvPr/>
          </p:nvGrpSpPr>
          <p:grpSpPr bwMode="auto">
            <a:xfrm flipH="1">
              <a:off x="3638" y="2856"/>
              <a:ext cx="261" cy="235"/>
              <a:chOff x="2839" y="3501"/>
              <a:chExt cx="755" cy="803"/>
            </a:xfrm>
          </p:grpSpPr>
          <p:pic>
            <p:nvPicPr>
              <p:cNvPr id="18697" name="Picture 1096" descr="desktop_computer_stylized_mediu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98" name="Freeform 1097"/>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8519" name="Group 1098"/>
            <p:cNvGrpSpPr>
              <a:grpSpLocks/>
            </p:cNvGrpSpPr>
            <p:nvPr/>
          </p:nvGrpSpPr>
          <p:grpSpPr bwMode="auto">
            <a:xfrm flipH="1">
              <a:off x="3438" y="3121"/>
              <a:ext cx="304" cy="256"/>
              <a:chOff x="2839" y="3501"/>
              <a:chExt cx="755" cy="803"/>
            </a:xfrm>
          </p:grpSpPr>
          <p:pic>
            <p:nvPicPr>
              <p:cNvPr id="18695" name="Picture 1099" descr="desktop_computer_stylized_mediu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96" name="Freeform 1100"/>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8520" name="Group 1101"/>
            <p:cNvGrpSpPr>
              <a:grpSpLocks/>
            </p:cNvGrpSpPr>
            <p:nvPr/>
          </p:nvGrpSpPr>
          <p:grpSpPr bwMode="auto">
            <a:xfrm flipH="1">
              <a:off x="3739" y="3311"/>
              <a:ext cx="269" cy="220"/>
              <a:chOff x="2839" y="3501"/>
              <a:chExt cx="755" cy="803"/>
            </a:xfrm>
          </p:grpSpPr>
          <p:pic>
            <p:nvPicPr>
              <p:cNvPr id="18693" name="Picture 1102" descr="desktop_computer_stylized_medium"/>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94" name="Freeform 1103"/>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8521" name="Group 1104"/>
            <p:cNvGrpSpPr>
              <a:grpSpLocks/>
            </p:cNvGrpSpPr>
            <p:nvPr/>
          </p:nvGrpSpPr>
          <p:grpSpPr bwMode="auto">
            <a:xfrm>
              <a:off x="4126" y="3300"/>
              <a:ext cx="269" cy="221"/>
              <a:chOff x="2839" y="3501"/>
              <a:chExt cx="755" cy="803"/>
            </a:xfrm>
          </p:grpSpPr>
          <p:pic>
            <p:nvPicPr>
              <p:cNvPr id="18691" name="Picture 1105" descr="desktop_computer_stylized_mediu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92" name="Freeform 1106"/>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pic>
          <p:nvPicPr>
            <p:cNvPr id="18522" name="Picture 1107" descr="car_icon_smal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95" y="1084"/>
              <a:ext cx="53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523" name="Group 1108"/>
            <p:cNvGrpSpPr>
              <a:grpSpLocks/>
            </p:cNvGrpSpPr>
            <p:nvPr/>
          </p:nvGrpSpPr>
          <p:grpSpPr bwMode="auto">
            <a:xfrm>
              <a:off x="3536" y="974"/>
              <a:ext cx="262" cy="243"/>
              <a:chOff x="2751" y="1851"/>
              <a:chExt cx="462" cy="478"/>
            </a:xfrm>
          </p:grpSpPr>
          <p:pic>
            <p:nvPicPr>
              <p:cNvPr id="18689" name="Picture 1109" descr="iphone_stylized_small"/>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90" name="Picture 1110" descr="antenna_radiation_stylized"/>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524" name="Group 1111"/>
            <p:cNvGrpSpPr>
              <a:grpSpLocks/>
            </p:cNvGrpSpPr>
            <p:nvPr/>
          </p:nvGrpSpPr>
          <p:grpSpPr bwMode="auto">
            <a:xfrm>
              <a:off x="5191" y="3151"/>
              <a:ext cx="143" cy="303"/>
              <a:chOff x="4140" y="429"/>
              <a:chExt cx="1425" cy="2396"/>
            </a:xfrm>
          </p:grpSpPr>
          <p:sp>
            <p:nvSpPr>
              <p:cNvPr id="18657" name="Freeform 1112"/>
              <p:cNvSpPr>
                <a:spLocks/>
              </p:cNvSpPr>
              <p:nvPr/>
            </p:nvSpPr>
            <p:spPr bwMode="auto">
              <a:xfrm>
                <a:off x="5268" y="433"/>
                <a:ext cx="283" cy="2286"/>
              </a:xfrm>
              <a:custGeom>
                <a:avLst/>
                <a:gdLst>
                  <a:gd name="T0" fmla="*/ 26 w 354"/>
                  <a:gd name="T1" fmla="*/ 0 h 2742"/>
                  <a:gd name="T2" fmla="*/ 145 w 354"/>
                  <a:gd name="T3" fmla="*/ 164 h 2742"/>
                  <a:gd name="T4" fmla="*/ 142 w 354"/>
                  <a:gd name="T5" fmla="*/ 1268 h 2742"/>
                  <a:gd name="T6" fmla="*/ 0 w 354"/>
                  <a:gd name="T7" fmla="*/ 1325 h 2742"/>
                  <a:gd name="T8" fmla="*/ 26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23" name="Rectangle 1113"/>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8659" name="Freeform 1114"/>
              <p:cNvSpPr>
                <a:spLocks/>
              </p:cNvSpPr>
              <p:nvPr/>
            </p:nvSpPr>
            <p:spPr bwMode="auto">
              <a:xfrm>
                <a:off x="5321" y="570"/>
                <a:ext cx="169" cy="2115"/>
              </a:xfrm>
              <a:custGeom>
                <a:avLst/>
                <a:gdLst>
                  <a:gd name="T0" fmla="*/ 3 w 211"/>
                  <a:gd name="T1" fmla="*/ 0 h 2537"/>
                  <a:gd name="T2" fmla="*/ 87 w 211"/>
                  <a:gd name="T3" fmla="*/ 106 h 2537"/>
                  <a:gd name="T4" fmla="*/ 3 w 211"/>
                  <a:gd name="T5" fmla="*/ 1208 h 2537"/>
                  <a:gd name="T6" fmla="*/ 3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60" name="Freeform 1115"/>
              <p:cNvSpPr>
                <a:spLocks/>
              </p:cNvSpPr>
              <p:nvPr/>
            </p:nvSpPr>
            <p:spPr bwMode="auto">
              <a:xfrm>
                <a:off x="5284" y="1640"/>
                <a:ext cx="263" cy="189"/>
              </a:xfrm>
              <a:custGeom>
                <a:avLst/>
                <a:gdLst>
                  <a:gd name="T0" fmla="*/ 2 w 328"/>
                  <a:gd name="T1" fmla="*/ 0 h 226"/>
                  <a:gd name="T2" fmla="*/ 136 w 328"/>
                  <a:gd name="T3" fmla="*/ 62 h 226"/>
                  <a:gd name="T4" fmla="*/ 135 w 328"/>
                  <a:gd name="T5" fmla="*/ 110 h 226"/>
                  <a:gd name="T6" fmla="*/ 0 w 328"/>
                  <a:gd name="T7" fmla="*/ 4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26" name="Rectangle 1116"/>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18662" name="Group 1117"/>
              <p:cNvGrpSpPr>
                <a:grpSpLocks/>
              </p:cNvGrpSpPr>
              <p:nvPr/>
            </p:nvGrpSpPr>
            <p:grpSpPr bwMode="auto">
              <a:xfrm>
                <a:off x="4749" y="668"/>
                <a:ext cx="581" cy="145"/>
                <a:chOff x="614" y="2568"/>
                <a:chExt cx="725" cy="139"/>
              </a:xfrm>
            </p:grpSpPr>
            <p:sp>
              <p:nvSpPr>
                <p:cNvPr id="4352" name="AutoShape 1118"/>
                <p:cNvSpPr>
                  <a:spLocks noChangeArrowheads="1"/>
                </p:cNvSpPr>
                <p:nvPr/>
              </p:nvSpPr>
              <p:spPr bwMode="auto">
                <a:xfrm>
                  <a:off x="613" y="2566"/>
                  <a:ext cx="721" cy="144"/>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353" name="AutoShape 1119"/>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4328" name="Rectangle 1120"/>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18664" name="Group 1121"/>
              <p:cNvGrpSpPr>
                <a:grpSpLocks/>
              </p:cNvGrpSpPr>
              <p:nvPr/>
            </p:nvGrpSpPr>
            <p:grpSpPr bwMode="auto">
              <a:xfrm>
                <a:off x="4747" y="994"/>
                <a:ext cx="581" cy="134"/>
                <a:chOff x="614" y="2568"/>
                <a:chExt cx="725" cy="139"/>
              </a:xfrm>
            </p:grpSpPr>
            <p:sp>
              <p:nvSpPr>
                <p:cNvPr id="4350" name="AutoShape 1122"/>
                <p:cNvSpPr>
                  <a:spLocks noChangeArrowheads="1"/>
                </p:cNvSpPr>
                <p:nvPr/>
              </p:nvSpPr>
              <p:spPr bwMode="auto">
                <a:xfrm>
                  <a:off x="615" y="2564"/>
                  <a:ext cx="721" cy="139"/>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351" name="AutoShape 1123"/>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4330" name="Rectangle 1124"/>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331" name="Rectangle 1125"/>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18667" name="Group 1126"/>
              <p:cNvGrpSpPr>
                <a:grpSpLocks/>
              </p:cNvGrpSpPr>
              <p:nvPr/>
            </p:nvGrpSpPr>
            <p:grpSpPr bwMode="auto">
              <a:xfrm>
                <a:off x="4735" y="1627"/>
                <a:ext cx="582" cy="151"/>
                <a:chOff x="614" y="2568"/>
                <a:chExt cx="725" cy="139"/>
              </a:xfrm>
            </p:grpSpPr>
            <p:sp>
              <p:nvSpPr>
                <p:cNvPr id="4348" name="AutoShape 1127"/>
                <p:cNvSpPr>
                  <a:spLocks noChangeArrowheads="1"/>
                </p:cNvSpPr>
                <p:nvPr/>
              </p:nvSpPr>
              <p:spPr bwMode="auto">
                <a:xfrm>
                  <a:off x="618" y="2579"/>
                  <a:ext cx="720" cy="131"/>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349" name="AutoShape 1128"/>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18668" name="Freeform 1129"/>
              <p:cNvSpPr>
                <a:spLocks/>
              </p:cNvSpPr>
              <p:nvPr/>
            </p:nvSpPr>
            <p:spPr bwMode="auto">
              <a:xfrm>
                <a:off x="5288" y="1354"/>
                <a:ext cx="263" cy="188"/>
              </a:xfrm>
              <a:custGeom>
                <a:avLst/>
                <a:gdLst>
                  <a:gd name="T0" fmla="*/ 2 w 328"/>
                  <a:gd name="T1" fmla="*/ 0 h 226"/>
                  <a:gd name="T2" fmla="*/ 136 w 328"/>
                  <a:gd name="T3" fmla="*/ 61 h 226"/>
                  <a:gd name="T4" fmla="*/ 135 w 328"/>
                  <a:gd name="T5" fmla="*/ 108 h 226"/>
                  <a:gd name="T6" fmla="*/ 0 w 328"/>
                  <a:gd name="T7" fmla="*/ 47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8669" name="Group 1130"/>
              <p:cNvGrpSpPr>
                <a:grpSpLocks/>
              </p:cNvGrpSpPr>
              <p:nvPr/>
            </p:nvGrpSpPr>
            <p:grpSpPr bwMode="auto">
              <a:xfrm>
                <a:off x="4739" y="1327"/>
                <a:ext cx="582" cy="139"/>
                <a:chOff x="614" y="2568"/>
                <a:chExt cx="725" cy="139"/>
              </a:xfrm>
            </p:grpSpPr>
            <p:sp>
              <p:nvSpPr>
                <p:cNvPr id="4346" name="AutoShape 1131"/>
                <p:cNvSpPr>
                  <a:spLocks noChangeArrowheads="1"/>
                </p:cNvSpPr>
                <p:nvPr/>
              </p:nvSpPr>
              <p:spPr bwMode="auto">
                <a:xfrm>
                  <a:off x="613" y="2571"/>
                  <a:ext cx="732" cy="134"/>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347" name="AutoShape 1132"/>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4335" name="Rectangle 1133"/>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8671" name="Freeform 1134"/>
              <p:cNvSpPr>
                <a:spLocks/>
              </p:cNvSpPr>
              <p:nvPr/>
            </p:nvSpPr>
            <p:spPr bwMode="auto">
              <a:xfrm>
                <a:off x="5312" y="1007"/>
                <a:ext cx="237" cy="213"/>
              </a:xfrm>
              <a:custGeom>
                <a:avLst/>
                <a:gdLst>
                  <a:gd name="T0" fmla="*/ 2 w 296"/>
                  <a:gd name="T1" fmla="*/ 0 h 256"/>
                  <a:gd name="T2" fmla="*/ 120 w 296"/>
                  <a:gd name="T3" fmla="*/ 69 h 256"/>
                  <a:gd name="T4" fmla="*/ 122 w 296"/>
                  <a:gd name="T5" fmla="*/ 122 h 256"/>
                  <a:gd name="T6" fmla="*/ 0 w 296"/>
                  <a:gd name="T7" fmla="*/ 47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72" name="Freeform 1135"/>
              <p:cNvSpPr>
                <a:spLocks/>
              </p:cNvSpPr>
              <p:nvPr/>
            </p:nvSpPr>
            <p:spPr bwMode="auto">
              <a:xfrm>
                <a:off x="5315" y="680"/>
                <a:ext cx="244" cy="240"/>
              </a:xfrm>
              <a:custGeom>
                <a:avLst/>
                <a:gdLst>
                  <a:gd name="T0" fmla="*/ 0 w 304"/>
                  <a:gd name="T1" fmla="*/ 0 h 288"/>
                  <a:gd name="T2" fmla="*/ 126 w 304"/>
                  <a:gd name="T3" fmla="*/ 79 h 288"/>
                  <a:gd name="T4" fmla="*/ 118 w 304"/>
                  <a:gd name="T5" fmla="*/ 139 h 288"/>
                  <a:gd name="T6" fmla="*/ 3 w 304"/>
                  <a:gd name="T7" fmla="*/ 6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38" name="Oval 1136"/>
              <p:cNvSpPr>
                <a:spLocks noChangeArrowheads="1"/>
              </p:cNvSpPr>
              <p:nvPr/>
            </p:nvSpPr>
            <p:spPr bwMode="auto">
              <a:xfrm>
                <a:off x="5515" y="2611"/>
                <a:ext cx="50" cy="95"/>
              </a:xfrm>
              <a:prstGeom prst="ellipse">
                <a:avLst/>
              </a:pr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8674" name="Freeform 1137"/>
              <p:cNvSpPr>
                <a:spLocks/>
              </p:cNvSpPr>
              <p:nvPr/>
            </p:nvSpPr>
            <p:spPr bwMode="auto">
              <a:xfrm>
                <a:off x="5302" y="2614"/>
                <a:ext cx="245" cy="200"/>
              </a:xfrm>
              <a:custGeom>
                <a:avLst/>
                <a:gdLst>
                  <a:gd name="T0" fmla="*/ 0 w 306"/>
                  <a:gd name="T1" fmla="*/ 51 h 240"/>
                  <a:gd name="T2" fmla="*/ 2 w 306"/>
                  <a:gd name="T3" fmla="*/ 116 h 240"/>
                  <a:gd name="T4" fmla="*/ 126 w 306"/>
                  <a:gd name="T5" fmla="*/ 53 h 240"/>
                  <a:gd name="T6" fmla="*/ 123 w 306"/>
                  <a:gd name="T7" fmla="*/ 0 h 240"/>
                  <a:gd name="T8" fmla="*/ 0 w 306"/>
                  <a:gd name="T9" fmla="*/ 5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40" name="AutoShape 1138"/>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341" name="AutoShape 1139"/>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342" name="Oval 1140"/>
              <p:cNvSpPr>
                <a:spLocks noChangeArrowheads="1"/>
              </p:cNvSpPr>
              <p:nvPr/>
            </p:nvSpPr>
            <p:spPr bwMode="auto">
              <a:xfrm>
                <a:off x="4309" y="2382"/>
                <a:ext cx="159" cy="142"/>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343" name="Oval 1141"/>
              <p:cNvSpPr>
                <a:spLocks noChangeArrowheads="1"/>
              </p:cNvSpPr>
              <p:nvPr/>
            </p:nvSpPr>
            <p:spPr bwMode="auto">
              <a:xfrm>
                <a:off x="4489" y="2382"/>
                <a:ext cx="159" cy="14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800">
                  <a:solidFill>
                    <a:srgbClr val="FF0000"/>
                  </a:solidFill>
                  <a:latin typeface="Arial" charset="0"/>
                  <a:ea typeface="ＭＳ Ｐゴシック" charset="0"/>
                  <a:cs typeface="Arial" charset="0"/>
                </a:endParaRPr>
              </a:p>
            </p:txBody>
          </p:sp>
          <p:sp>
            <p:nvSpPr>
              <p:cNvPr id="4344" name="Oval 1142"/>
              <p:cNvSpPr>
                <a:spLocks noChangeArrowheads="1"/>
              </p:cNvSpPr>
              <p:nvPr/>
            </p:nvSpPr>
            <p:spPr bwMode="auto">
              <a:xfrm>
                <a:off x="4658" y="2382"/>
                <a:ext cx="159" cy="142"/>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345" name="Rectangle 1143"/>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grpSp>
          <p:nvGrpSpPr>
            <p:cNvPr id="18525" name="Group 1144"/>
            <p:cNvGrpSpPr>
              <a:grpSpLocks/>
            </p:cNvGrpSpPr>
            <p:nvPr/>
          </p:nvGrpSpPr>
          <p:grpSpPr bwMode="auto">
            <a:xfrm>
              <a:off x="4992" y="3341"/>
              <a:ext cx="143" cy="303"/>
              <a:chOff x="4140" y="429"/>
              <a:chExt cx="1425" cy="2396"/>
            </a:xfrm>
          </p:grpSpPr>
          <p:sp>
            <p:nvSpPr>
              <p:cNvPr id="18625" name="Freeform 1145"/>
              <p:cNvSpPr>
                <a:spLocks/>
              </p:cNvSpPr>
              <p:nvPr/>
            </p:nvSpPr>
            <p:spPr bwMode="auto">
              <a:xfrm>
                <a:off x="5268" y="433"/>
                <a:ext cx="283" cy="2286"/>
              </a:xfrm>
              <a:custGeom>
                <a:avLst/>
                <a:gdLst>
                  <a:gd name="T0" fmla="*/ 26 w 354"/>
                  <a:gd name="T1" fmla="*/ 0 h 2742"/>
                  <a:gd name="T2" fmla="*/ 145 w 354"/>
                  <a:gd name="T3" fmla="*/ 164 h 2742"/>
                  <a:gd name="T4" fmla="*/ 142 w 354"/>
                  <a:gd name="T5" fmla="*/ 1268 h 2742"/>
                  <a:gd name="T6" fmla="*/ 0 w 354"/>
                  <a:gd name="T7" fmla="*/ 1325 h 2742"/>
                  <a:gd name="T8" fmla="*/ 26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91" name="Rectangle 1146"/>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8627" name="Freeform 1147"/>
              <p:cNvSpPr>
                <a:spLocks/>
              </p:cNvSpPr>
              <p:nvPr/>
            </p:nvSpPr>
            <p:spPr bwMode="auto">
              <a:xfrm>
                <a:off x="5321" y="570"/>
                <a:ext cx="169" cy="2115"/>
              </a:xfrm>
              <a:custGeom>
                <a:avLst/>
                <a:gdLst>
                  <a:gd name="T0" fmla="*/ 3 w 211"/>
                  <a:gd name="T1" fmla="*/ 0 h 2537"/>
                  <a:gd name="T2" fmla="*/ 87 w 211"/>
                  <a:gd name="T3" fmla="*/ 106 h 2537"/>
                  <a:gd name="T4" fmla="*/ 3 w 211"/>
                  <a:gd name="T5" fmla="*/ 1208 h 2537"/>
                  <a:gd name="T6" fmla="*/ 3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28" name="Freeform 1148"/>
              <p:cNvSpPr>
                <a:spLocks/>
              </p:cNvSpPr>
              <p:nvPr/>
            </p:nvSpPr>
            <p:spPr bwMode="auto">
              <a:xfrm>
                <a:off x="5284" y="1640"/>
                <a:ext cx="263" cy="189"/>
              </a:xfrm>
              <a:custGeom>
                <a:avLst/>
                <a:gdLst>
                  <a:gd name="T0" fmla="*/ 2 w 328"/>
                  <a:gd name="T1" fmla="*/ 0 h 226"/>
                  <a:gd name="T2" fmla="*/ 136 w 328"/>
                  <a:gd name="T3" fmla="*/ 62 h 226"/>
                  <a:gd name="T4" fmla="*/ 135 w 328"/>
                  <a:gd name="T5" fmla="*/ 110 h 226"/>
                  <a:gd name="T6" fmla="*/ 0 w 328"/>
                  <a:gd name="T7" fmla="*/ 4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94" name="Rectangle 1149"/>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18630" name="Group 1150"/>
              <p:cNvGrpSpPr>
                <a:grpSpLocks/>
              </p:cNvGrpSpPr>
              <p:nvPr/>
            </p:nvGrpSpPr>
            <p:grpSpPr bwMode="auto">
              <a:xfrm>
                <a:off x="4749" y="668"/>
                <a:ext cx="581" cy="145"/>
                <a:chOff x="614" y="2568"/>
                <a:chExt cx="725" cy="139"/>
              </a:xfrm>
            </p:grpSpPr>
            <p:sp>
              <p:nvSpPr>
                <p:cNvPr id="4320" name="AutoShape 1151"/>
                <p:cNvSpPr>
                  <a:spLocks noChangeArrowheads="1"/>
                </p:cNvSpPr>
                <p:nvPr/>
              </p:nvSpPr>
              <p:spPr bwMode="auto">
                <a:xfrm>
                  <a:off x="613" y="2566"/>
                  <a:ext cx="721" cy="144"/>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321" name="AutoShape 1152"/>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4296" name="Rectangle 1153"/>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18632" name="Group 1154"/>
              <p:cNvGrpSpPr>
                <a:grpSpLocks/>
              </p:cNvGrpSpPr>
              <p:nvPr/>
            </p:nvGrpSpPr>
            <p:grpSpPr bwMode="auto">
              <a:xfrm>
                <a:off x="4747" y="994"/>
                <a:ext cx="581" cy="134"/>
                <a:chOff x="614" y="2568"/>
                <a:chExt cx="725" cy="139"/>
              </a:xfrm>
            </p:grpSpPr>
            <p:sp>
              <p:nvSpPr>
                <p:cNvPr id="4318" name="AutoShape 1155"/>
                <p:cNvSpPr>
                  <a:spLocks noChangeArrowheads="1"/>
                </p:cNvSpPr>
                <p:nvPr/>
              </p:nvSpPr>
              <p:spPr bwMode="auto">
                <a:xfrm>
                  <a:off x="615" y="2564"/>
                  <a:ext cx="721" cy="139"/>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319" name="AutoShape 1156"/>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4298" name="Rectangle 1157"/>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299" name="Rectangle 1158"/>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18635" name="Group 1159"/>
              <p:cNvGrpSpPr>
                <a:grpSpLocks/>
              </p:cNvGrpSpPr>
              <p:nvPr/>
            </p:nvGrpSpPr>
            <p:grpSpPr bwMode="auto">
              <a:xfrm>
                <a:off x="4735" y="1627"/>
                <a:ext cx="582" cy="151"/>
                <a:chOff x="614" y="2568"/>
                <a:chExt cx="725" cy="139"/>
              </a:xfrm>
            </p:grpSpPr>
            <p:sp>
              <p:nvSpPr>
                <p:cNvPr id="4316" name="AutoShape 1160"/>
                <p:cNvSpPr>
                  <a:spLocks noChangeArrowheads="1"/>
                </p:cNvSpPr>
                <p:nvPr/>
              </p:nvSpPr>
              <p:spPr bwMode="auto">
                <a:xfrm>
                  <a:off x="618" y="2579"/>
                  <a:ext cx="720" cy="131"/>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317" name="AutoShape 1161"/>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18636" name="Freeform 1162"/>
              <p:cNvSpPr>
                <a:spLocks/>
              </p:cNvSpPr>
              <p:nvPr/>
            </p:nvSpPr>
            <p:spPr bwMode="auto">
              <a:xfrm>
                <a:off x="5288" y="1354"/>
                <a:ext cx="263" cy="188"/>
              </a:xfrm>
              <a:custGeom>
                <a:avLst/>
                <a:gdLst>
                  <a:gd name="T0" fmla="*/ 2 w 328"/>
                  <a:gd name="T1" fmla="*/ 0 h 226"/>
                  <a:gd name="T2" fmla="*/ 136 w 328"/>
                  <a:gd name="T3" fmla="*/ 61 h 226"/>
                  <a:gd name="T4" fmla="*/ 135 w 328"/>
                  <a:gd name="T5" fmla="*/ 108 h 226"/>
                  <a:gd name="T6" fmla="*/ 0 w 328"/>
                  <a:gd name="T7" fmla="*/ 47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8637" name="Group 1163"/>
              <p:cNvGrpSpPr>
                <a:grpSpLocks/>
              </p:cNvGrpSpPr>
              <p:nvPr/>
            </p:nvGrpSpPr>
            <p:grpSpPr bwMode="auto">
              <a:xfrm>
                <a:off x="4739" y="1327"/>
                <a:ext cx="582" cy="139"/>
                <a:chOff x="614" y="2568"/>
                <a:chExt cx="725" cy="139"/>
              </a:xfrm>
            </p:grpSpPr>
            <p:sp>
              <p:nvSpPr>
                <p:cNvPr id="4314" name="AutoShape 1164"/>
                <p:cNvSpPr>
                  <a:spLocks noChangeArrowheads="1"/>
                </p:cNvSpPr>
                <p:nvPr/>
              </p:nvSpPr>
              <p:spPr bwMode="auto">
                <a:xfrm>
                  <a:off x="613" y="2571"/>
                  <a:ext cx="732" cy="134"/>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315" name="AutoShape 1165"/>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4303" name="Rectangle 1166"/>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8639" name="Freeform 1167"/>
              <p:cNvSpPr>
                <a:spLocks/>
              </p:cNvSpPr>
              <p:nvPr/>
            </p:nvSpPr>
            <p:spPr bwMode="auto">
              <a:xfrm>
                <a:off x="5312" y="1007"/>
                <a:ext cx="237" cy="213"/>
              </a:xfrm>
              <a:custGeom>
                <a:avLst/>
                <a:gdLst>
                  <a:gd name="T0" fmla="*/ 2 w 296"/>
                  <a:gd name="T1" fmla="*/ 0 h 256"/>
                  <a:gd name="T2" fmla="*/ 120 w 296"/>
                  <a:gd name="T3" fmla="*/ 69 h 256"/>
                  <a:gd name="T4" fmla="*/ 122 w 296"/>
                  <a:gd name="T5" fmla="*/ 122 h 256"/>
                  <a:gd name="T6" fmla="*/ 0 w 296"/>
                  <a:gd name="T7" fmla="*/ 47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40" name="Freeform 1168"/>
              <p:cNvSpPr>
                <a:spLocks/>
              </p:cNvSpPr>
              <p:nvPr/>
            </p:nvSpPr>
            <p:spPr bwMode="auto">
              <a:xfrm>
                <a:off x="5315" y="680"/>
                <a:ext cx="244" cy="240"/>
              </a:xfrm>
              <a:custGeom>
                <a:avLst/>
                <a:gdLst>
                  <a:gd name="T0" fmla="*/ 0 w 304"/>
                  <a:gd name="T1" fmla="*/ 0 h 288"/>
                  <a:gd name="T2" fmla="*/ 126 w 304"/>
                  <a:gd name="T3" fmla="*/ 79 h 288"/>
                  <a:gd name="T4" fmla="*/ 118 w 304"/>
                  <a:gd name="T5" fmla="*/ 139 h 288"/>
                  <a:gd name="T6" fmla="*/ 3 w 304"/>
                  <a:gd name="T7" fmla="*/ 6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6" name="Oval 1169"/>
              <p:cNvSpPr>
                <a:spLocks noChangeArrowheads="1"/>
              </p:cNvSpPr>
              <p:nvPr/>
            </p:nvSpPr>
            <p:spPr bwMode="auto">
              <a:xfrm>
                <a:off x="5515" y="2611"/>
                <a:ext cx="50" cy="95"/>
              </a:xfrm>
              <a:prstGeom prst="ellipse">
                <a:avLst/>
              </a:pr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8642" name="Freeform 1170"/>
              <p:cNvSpPr>
                <a:spLocks/>
              </p:cNvSpPr>
              <p:nvPr/>
            </p:nvSpPr>
            <p:spPr bwMode="auto">
              <a:xfrm>
                <a:off x="5302" y="2614"/>
                <a:ext cx="245" cy="200"/>
              </a:xfrm>
              <a:custGeom>
                <a:avLst/>
                <a:gdLst>
                  <a:gd name="T0" fmla="*/ 0 w 306"/>
                  <a:gd name="T1" fmla="*/ 51 h 240"/>
                  <a:gd name="T2" fmla="*/ 2 w 306"/>
                  <a:gd name="T3" fmla="*/ 116 h 240"/>
                  <a:gd name="T4" fmla="*/ 126 w 306"/>
                  <a:gd name="T5" fmla="*/ 53 h 240"/>
                  <a:gd name="T6" fmla="*/ 123 w 306"/>
                  <a:gd name="T7" fmla="*/ 0 h 240"/>
                  <a:gd name="T8" fmla="*/ 0 w 306"/>
                  <a:gd name="T9" fmla="*/ 5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8" name="AutoShape 1171"/>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309" name="AutoShape 1172"/>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310" name="Oval 1173"/>
              <p:cNvSpPr>
                <a:spLocks noChangeArrowheads="1"/>
              </p:cNvSpPr>
              <p:nvPr/>
            </p:nvSpPr>
            <p:spPr bwMode="auto">
              <a:xfrm>
                <a:off x="4309" y="2382"/>
                <a:ext cx="159" cy="142"/>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311" name="Oval 1174"/>
              <p:cNvSpPr>
                <a:spLocks noChangeArrowheads="1"/>
              </p:cNvSpPr>
              <p:nvPr/>
            </p:nvSpPr>
            <p:spPr bwMode="auto">
              <a:xfrm>
                <a:off x="4489" y="2382"/>
                <a:ext cx="159" cy="14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800">
                  <a:solidFill>
                    <a:srgbClr val="FF0000"/>
                  </a:solidFill>
                  <a:latin typeface="Arial" charset="0"/>
                  <a:ea typeface="ＭＳ Ｐゴシック" charset="0"/>
                  <a:cs typeface="Arial" charset="0"/>
                </a:endParaRPr>
              </a:p>
            </p:txBody>
          </p:sp>
          <p:sp>
            <p:nvSpPr>
              <p:cNvPr id="4312" name="Oval 1175"/>
              <p:cNvSpPr>
                <a:spLocks noChangeArrowheads="1"/>
              </p:cNvSpPr>
              <p:nvPr/>
            </p:nvSpPr>
            <p:spPr bwMode="auto">
              <a:xfrm>
                <a:off x="4658" y="2382"/>
                <a:ext cx="159" cy="142"/>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313" name="Rectangle 1176"/>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grpSp>
          <p:nvGrpSpPr>
            <p:cNvPr id="18526" name="Group 1177"/>
            <p:cNvGrpSpPr>
              <a:grpSpLocks/>
            </p:cNvGrpSpPr>
            <p:nvPr/>
          </p:nvGrpSpPr>
          <p:grpSpPr bwMode="auto">
            <a:xfrm>
              <a:off x="3340" y="1287"/>
              <a:ext cx="337" cy="257"/>
              <a:chOff x="877" y="1008"/>
              <a:chExt cx="2747" cy="2591"/>
            </a:xfrm>
          </p:grpSpPr>
          <p:pic>
            <p:nvPicPr>
              <p:cNvPr id="18602" name="Picture 1178" descr="antenna_stylized"/>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03" name="Picture 1179" descr="laptop_keyboard"/>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04" name="Freeform 1180"/>
              <p:cNvSpPr>
                <a:spLocks/>
              </p:cNvSpPr>
              <p:nvPr/>
            </p:nvSpPr>
            <p:spPr bwMode="auto">
              <a:xfrm>
                <a:off x="1753" y="1603"/>
                <a:ext cx="1807" cy="1322"/>
              </a:xfrm>
              <a:custGeom>
                <a:avLst/>
                <a:gdLst>
                  <a:gd name="T0" fmla="*/ 73 w 2982"/>
                  <a:gd name="T1" fmla="*/ 0 h 2442"/>
                  <a:gd name="T2" fmla="*/ 0 w 2982"/>
                  <a:gd name="T3" fmla="*/ 149 h 2442"/>
                  <a:gd name="T4" fmla="*/ 323 w 2982"/>
                  <a:gd name="T5" fmla="*/ 210 h 2442"/>
                  <a:gd name="T6" fmla="*/ 402 w 2982"/>
                  <a:gd name="T7" fmla="*/ 27 h 2442"/>
                  <a:gd name="T8" fmla="*/ 73 w 2982"/>
                  <a:gd name="T9" fmla="*/ 0 h 24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8605" name="Picture 1181" descr="screen"/>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06" name="Freeform 1182"/>
              <p:cNvSpPr>
                <a:spLocks/>
              </p:cNvSpPr>
              <p:nvPr/>
            </p:nvSpPr>
            <p:spPr bwMode="auto">
              <a:xfrm>
                <a:off x="2082" y="1564"/>
                <a:ext cx="1531" cy="246"/>
              </a:xfrm>
              <a:custGeom>
                <a:avLst/>
                <a:gdLst>
                  <a:gd name="T0" fmla="*/ 2 w 2528"/>
                  <a:gd name="T1" fmla="*/ 0 h 455"/>
                  <a:gd name="T2" fmla="*/ 340 w 2528"/>
                  <a:gd name="T3" fmla="*/ 29 h 455"/>
                  <a:gd name="T4" fmla="*/ 334 w 2528"/>
                  <a:gd name="T5" fmla="*/ 39 h 455"/>
                  <a:gd name="T6" fmla="*/ 0 w 2528"/>
                  <a:gd name="T7" fmla="*/ 8 h 455"/>
                  <a:gd name="T8" fmla="*/ 2 w 2528"/>
                  <a:gd name="T9" fmla="*/ 0 h 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07" name="Freeform 1183"/>
              <p:cNvSpPr>
                <a:spLocks/>
              </p:cNvSpPr>
              <p:nvPr/>
            </p:nvSpPr>
            <p:spPr bwMode="auto">
              <a:xfrm>
                <a:off x="1737" y="1562"/>
                <a:ext cx="425" cy="1024"/>
              </a:xfrm>
              <a:custGeom>
                <a:avLst/>
                <a:gdLst>
                  <a:gd name="T0" fmla="*/ 78 w 702"/>
                  <a:gd name="T1" fmla="*/ 0 h 1893"/>
                  <a:gd name="T2" fmla="*/ 0 w 702"/>
                  <a:gd name="T3" fmla="*/ 160 h 1893"/>
                  <a:gd name="T4" fmla="*/ 15 w 702"/>
                  <a:gd name="T5" fmla="*/ 162 h 1893"/>
                  <a:gd name="T6" fmla="*/ 94 w 702"/>
                  <a:gd name="T7" fmla="*/ 4 h 1893"/>
                  <a:gd name="T8" fmla="*/ 78 w 702"/>
                  <a:gd name="T9" fmla="*/ 0 h 18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2" h="1893">
                    <a:moveTo>
                      <a:pt x="579" y="0"/>
                    </a:moveTo>
                    <a:lnTo>
                      <a:pt x="0" y="1869"/>
                    </a:lnTo>
                    <a:lnTo>
                      <a:pt x="114" y="1893"/>
                    </a:lnTo>
                    <a:lnTo>
                      <a:pt x="702" y="51"/>
                    </a:lnTo>
                    <a:lnTo>
                      <a:pt x="579"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08" name="Freeform 1184"/>
              <p:cNvSpPr>
                <a:spLocks/>
              </p:cNvSpPr>
              <p:nvPr/>
            </p:nvSpPr>
            <p:spPr bwMode="auto">
              <a:xfrm>
                <a:off x="3144" y="1745"/>
                <a:ext cx="458" cy="1182"/>
              </a:xfrm>
              <a:custGeom>
                <a:avLst/>
                <a:gdLst>
                  <a:gd name="T0" fmla="*/ 102 w 756"/>
                  <a:gd name="T1" fmla="*/ 0 h 2184"/>
                  <a:gd name="T2" fmla="*/ 19 w 756"/>
                  <a:gd name="T3" fmla="*/ 187 h 2184"/>
                  <a:gd name="T4" fmla="*/ 0 w 756"/>
                  <a:gd name="T5" fmla="*/ 184 h 2184"/>
                  <a:gd name="T6" fmla="*/ 81 w 756"/>
                  <a:gd name="T7" fmla="*/ 6 h 2184"/>
                  <a:gd name="T8" fmla="*/ 102 w 756"/>
                  <a:gd name="T9" fmla="*/ 0 h 2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09" name="Freeform 1185"/>
              <p:cNvSpPr>
                <a:spLocks/>
              </p:cNvSpPr>
              <p:nvPr/>
            </p:nvSpPr>
            <p:spPr bwMode="auto">
              <a:xfrm>
                <a:off x="1732" y="2534"/>
                <a:ext cx="1680" cy="399"/>
              </a:xfrm>
              <a:custGeom>
                <a:avLst/>
                <a:gdLst>
                  <a:gd name="T0" fmla="*/ 4 w 2773"/>
                  <a:gd name="T1" fmla="*/ 0 h 738"/>
                  <a:gd name="T2" fmla="*/ 0 w 2773"/>
                  <a:gd name="T3" fmla="*/ 9 h 738"/>
                  <a:gd name="T4" fmla="*/ 328 w 2773"/>
                  <a:gd name="T5" fmla="*/ 63 h 738"/>
                  <a:gd name="T6" fmla="*/ 320 w 2773"/>
                  <a:gd name="T7" fmla="*/ 51 h 738"/>
                  <a:gd name="T8" fmla="*/ 4 w 2773"/>
                  <a:gd name="T9" fmla="*/ 0 h 7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10" name="Freeform 1186"/>
              <p:cNvSpPr>
                <a:spLocks/>
              </p:cNvSpPr>
              <p:nvPr/>
            </p:nvSpPr>
            <p:spPr bwMode="auto">
              <a:xfrm>
                <a:off x="3195" y="1755"/>
                <a:ext cx="429" cy="1187"/>
              </a:xfrm>
              <a:custGeom>
                <a:avLst/>
                <a:gdLst>
                  <a:gd name="T0" fmla="*/ 127 w 637"/>
                  <a:gd name="T1" fmla="*/ 0 h 1659"/>
                  <a:gd name="T2" fmla="*/ 131 w 637"/>
                  <a:gd name="T3" fmla="*/ 0 h 1659"/>
                  <a:gd name="T4" fmla="*/ 14 w 637"/>
                  <a:gd name="T5" fmla="*/ 434 h 1659"/>
                  <a:gd name="T6" fmla="*/ 0 w 637"/>
                  <a:gd name="T7" fmla="*/ 431 h 1659"/>
                  <a:gd name="T8" fmla="*/ 127 w 637"/>
                  <a:gd name="T9" fmla="*/ 0 h 16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7" h="1659">
                    <a:moveTo>
                      <a:pt x="615" y="0"/>
                    </a:moveTo>
                    <a:lnTo>
                      <a:pt x="637" y="0"/>
                    </a:lnTo>
                    <a:lnTo>
                      <a:pt x="68" y="1659"/>
                    </a:lnTo>
                    <a:lnTo>
                      <a:pt x="0" y="1647"/>
                    </a:lnTo>
                    <a:lnTo>
                      <a:pt x="615" y="0"/>
                    </a:lnTo>
                    <a:close/>
                  </a:path>
                </a:pathLst>
              </a:cu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11" name="Freeform 1187"/>
              <p:cNvSpPr>
                <a:spLocks/>
              </p:cNvSpPr>
              <p:nvPr/>
            </p:nvSpPr>
            <p:spPr bwMode="auto">
              <a:xfrm>
                <a:off x="1734" y="2587"/>
                <a:ext cx="1494" cy="394"/>
              </a:xfrm>
              <a:custGeom>
                <a:avLst/>
                <a:gdLst>
                  <a:gd name="T0" fmla="*/ 0 w 2216"/>
                  <a:gd name="T1" fmla="*/ 0 h 550"/>
                  <a:gd name="T2" fmla="*/ 2 w 2216"/>
                  <a:gd name="T3" fmla="*/ 15 h 550"/>
                  <a:gd name="T4" fmla="*/ 447 w 2216"/>
                  <a:gd name="T5" fmla="*/ 145 h 550"/>
                  <a:gd name="T6" fmla="*/ 458 w 2216"/>
                  <a:gd name="T7" fmla="*/ 130 h 550"/>
                  <a:gd name="T8" fmla="*/ 0 w 2216"/>
                  <a:gd name="T9" fmla="*/ 0 h 5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8612" name="Group 1188"/>
              <p:cNvGrpSpPr>
                <a:grpSpLocks/>
              </p:cNvGrpSpPr>
              <p:nvPr/>
            </p:nvGrpSpPr>
            <p:grpSpPr bwMode="auto">
              <a:xfrm>
                <a:off x="1709" y="3008"/>
                <a:ext cx="507" cy="234"/>
                <a:chOff x="1740" y="2642"/>
                <a:chExt cx="752" cy="327"/>
              </a:xfrm>
            </p:grpSpPr>
            <p:sp>
              <p:nvSpPr>
                <p:cNvPr id="18619" name="Freeform 1189"/>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2" h="327">
                      <a:moveTo>
                        <a:pt x="293" y="0"/>
                      </a:moveTo>
                      <a:lnTo>
                        <a:pt x="752" y="124"/>
                      </a:lnTo>
                      <a:lnTo>
                        <a:pt x="470" y="327"/>
                      </a:lnTo>
                      <a:lnTo>
                        <a:pt x="0" y="183"/>
                      </a:lnTo>
                      <a:lnTo>
                        <a:pt x="293"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20" name="Freeform 1190"/>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21" name="Freeform 1191"/>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100">
                      <a:moveTo>
                        <a:pt x="0" y="44"/>
                      </a:moveTo>
                      <a:lnTo>
                        <a:pt x="75" y="0"/>
                      </a:lnTo>
                      <a:lnTo>
                        <a:pt x="258" y="50"/>
                      </a:lnTo>
                      <a:lnTo>
                        <a:pt x="183" y="100"/>
                      </a:lnTo>
                      <a:lnTo>
                        <a:pt x="0" y="44"/>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22" name="Freeform 1192"/>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63">
                      <a:moveTo>
                        <a:pt x="12" y="0"/>
                      </a:moveTo>
                      <a:lnTo>
                        <a:pt x="194" y="53"/>
                      </a:lnTo>
                      <a:lnTo>
                        <a:pt x="180" y="63"/>
                      </a:lnTo>
                      <a:lnTo>
                        <a:pt x="0" y="9"/>
                      </a:lnTo>
                      <a:lnTo>
                        <a:pt x="12"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23" name="Freeform 1193"/>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102">
                      <a:moveTo>
                        <a:pt x="0" y="46"/>
                      </a:moveTo>
                      <a:lnTo>
                        <a:pt x="71" y="0"/>
                      </a:lnTo>
                      <a:lnTo>
                        <a:pt x="258" y="52"/>
                      </a:lnTo>
                      <a:lnTo>
                        <a:pt x="183" y="102"/>
                      </a:lnTo>
                      <a:lnTo>
                        <a:pt x="0" y="46"/>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24" name="Freeform 1194"/>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63">
                      <a:moveTo>
                        <a:pt x="12" y="0"/>
                      </a:moveTo>
                      <a:lnTo>
                        <a:pt x="194" y="53"/>
                      </a:lnTo>
                      <a:lnTo>
                        <a:pt x="180" y="63"/>
                      </a:lnTo>
                      <a:lnTo>
                        <a:pt x="0" y="9"/>
                      </a:lnTo>
                      <a:lnTo>
                        <a:pt x="12"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8613" name="Freeform 1195"/>
              <p:cNvSpPr>
                <a:spLocks/>
              </p:cNvSpPr>
              <p:nvPr/>
            </p:nvSpPr>
            <p:spPr bwMode="auto">
              <a:xfrm>
                <a:off x="2577" y="3043"/>
                <a:ext cx="614" cy="514"/>
              </a:xfrm>
              <a:custGeom>
                <a:avLst/>
                <a:gdLst>
                  <a:gd name="T0" fmla="*/ 1 w 990"/>
                  <a:gd name="T1" fmla="*/ 131 h 792"/>
                  <a:gd name="T2" fmla="*/ 146 w 990"/>
                  <a:gd name="T3" fmla="*/ 0 h 792"/>
                  <a:gd name="T4" fmla="*/ 146 w 990"/>
                  <a:gd name="T5" fmla="*/ 10 h 792"/>
                  <a:gd name="T6" fmla="*/ 0 w 990"/>
                  <a:gd name="T7" fmla="*/ 141 h 792"/>
                  <a:gd name="T8" fmla="*/ 1 w 990"/>
                  <a:gd name="T9" fmla="*/ 131 h 7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0" h="792">
                    <a:moveTo>
                      <a:pt x="3" y="738"/>
                    </a:moveTo>
                    <a:lnTo>
                      <a:pt x="990" y="0"/>
                    </a:lnTo>
                    <a:lnTo>
                      <a:pt x="987" y="60"/>
                    </a:lnTo>
                    <a:lnTo>
                      <a:pt x="0" y="792"/>
                    </a:lnTo>
                    <a:lnTo>
                      <a:pt x="3" y="738"/>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14" name="Freeform 1196"/>
              <p:cNvSpPr>
                <a:spLocks/>
              </p:cNvSpPr>
              <p:nvPr/>
            </p:nvSpPr>
            <p:spPr bwMode="auto">
              <a:xfrm>
                <a:off x="1010" y="3084"/>
                <a:ext cx="1571" cy="469"/>
              </a:xfrm>
              <a:custGeom>
                <a:avLst/>
                <a:gdLst>
                  <a:gd name="T0" fmla="*/ 1 w 2532"/>
                  <a:gd name="T1" fmla="*/ 0 h 723"/>
                  <a:gd name="T2" fmla="*/ 6 w 2532"/>
                  <a:gd name="T3" fmla="*/ 0 h 723"/>
                  <a:gd name="T4" fmla="*/ 375 w 2532"/>
                  <a:gd name="T5" fmla="*/ 120 h 723"/>
                  <a:gd name="T6" fmla="*/ 375 w 2532"/>
                  <a:gd name="T7" fmla="*/ 128 h 723"/>
                  <a:gd name="T8" fmla="*/ 0 w 2532"/>
                  <a:gd name="T9" fmla="*/ 4 h 723"/>
                  <a:gd name="T10" fmla="*/ 1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15" name="Freeform 1197"/>
              <p:cNvSpPr>
                <a:spLocks/>
              </p:cNvSpPr>
              <p:nvPr/>
            </p:nvSpPr>
            <p:spPr bwMode="auto">
              <a:xfrm>
                <a:off x="1011" y="2998"/>
                <a:ext cx="17" cy="95"/>
              </a:xfrm>
              <a:custGeom>
                <a:avLst/>
                <a:gdLst>
                  <a:gd name="T0" fmla="*/ 5 w 26"/>
                  <a:gd name="T1" fmla="*/ 2 h 147"/>
                  <a:gd name="T2" fmla="*/ 5 w 26"/>
                  <a:gd name="T3" fmla="*/ 25 h 147"/>
                  <a:gd name="T4" fmla="*/ 0 w 26"/>
                  <a:gd name="T5" fmla="*/ 25 h 147"/>
                  <a:gd name="T6" fmla="*/ 1 w 26"/>
                  <a:gd name="T7" fmla="*/ 0 h 147"/>
                  <a:gd name="T8" fmla="*/ 5 w 26"/>
                  <a:gd name="T9" fmla="*/ 2 h 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47">
                    <a:moveTo>
                      <a:pt x="26" y="10"/>
                    </a:moveTo>
                    <a:lnTo>
                      <a:pt x="23" y="147"/>
                    </a:lnTo>
                    <a:lnTo>
                      <a:pt x="0" y="144"/>
                    </a:lnTo>
                    <a:lnTo>
                      <a:pt x="3" y="0"/>
                    </a:lnTo>
                    <a:lnTo>
                      <a:pt x="26" y="1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16" name="Freeform 1198"/>
              <p:cNvSpPr>
                <a:spLocks/>
              </p:cNvSpPr>
              <p:nvPr/>
            </p:nvSpPr>
            <p:spPr bwMode="auto">
              <a:xfrm>
                <a:off x="1012" y="2611"/>
                <a:ext cx="730" cy="393"/>
              </a:xfrm>
              <a:custGeom>
                <a:avLst/>
                <a:gdLst>
                  <a:gd name="T0" fmla="*/ 174 w 1176"/>
                  <a:gd name="T1" fmla="*/ 0 h 606"/>
                  <a:gd name="T2" fmla="*/ 0 w 1176"/>
                  <a:gd name="T3" fmla="*/ 106 h 606"/>
                  <a:gd name="T4" fmla="*/ 4 w 1176"/>
                  <a:gd name="T5" fmla="*/ 107 h 606"/>
                  <a:gd name="T6" fmla="*/ 174 w 1176"/>
                  <a:gd name="T7" fmla="*/ 3 h 606"/>
                  <a:gd name="T8" fmla="*/ 174 w 1176"/>
                  <a:gd name="T9" fmla="*/ 0 h 6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6" h="606">
                    <a:moveTo>
                      <a:pt x="1170" y="0"/>
                    </a:moveTo>
                    <a:lnTo>
                      <a:pt x="0" y="597"/>
                    </a:lnTo>
                    <a:lnTo>
                      <a:pt x="30" y="606"/>
                    </a:lnTo>
                    <a:lnTo>
                      <a:pt x="1176" y="18"/>
                    </a:lnTo>
                    <a:lnTo>
                      <a:pt x="1170"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17" name="Freeform 1199"/>
              <p:cNvSpPr>
                <a:spLocks/>
              </p:cNvSpPr>
              <p:nvPr/>
            </p:nvSpPr>
            <p:spPr bwMode="auto">
              <a:xfrm>
                <a:off x="1061" y="3018"/>
                <a:ext cx="1490" cy="451"/>
              </a:xfrm>
              <a:custGeom>
                <a:avLst/>
                <a:gdLst>
                  <a:gd name="T0" fmla="*/ 1 w 2532"/>
                  <a:gd name="T1" fmla="*/ 0 h 723"/>
                  <a:gd name="T2" fmla="*/ 4 w 2532"/>
                  <a:gd name="T3" fmla="*/ 0 h 723"/>
                  <a:gd name="T4" fmla="*/ 304 w 2532"/>
                  <a:gd name="T5" fmla="*/ 103 h 723"/>
                  <a:gd name="T6" fmla="*/ 303 w 2532"/>
                  <a:gd name="T7" fmla="*/ 109 h 723"/>
                  <a:gd name="T8" fmla="*/ 0 w 2532"/>
                  <a:gd name="T9" fmla="*/ 4 h 723"/>
                  <a:gd name="T10" fmla="*/ 1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18" name="Freeform 1200"/>
              <p:cNvSpPr>
                <a:spLocks/>
              </p:cNvSpPr>
              <p:nvPr/>
            </p:nvSpPr>
            <p:spPr bwMode="auto">
              <a:xfrm flipV="1">
                <a:off x="2549" y="2986"/>
                <a:ext cx="608" cy="467"/>
              </a:xfrm>
              <a:custGeom>
                <a:avLst/>
                <a:gdLst>
                  <a:gd name="T0" fmla="*/ 0 w 2532"/>
                  <a:gd name="T1" fmla="*/ 0 h 723"/>
                  <a:gd name="T2" fmla="*/ 0 w 2532"/>
                  <a:gd name="T3" fmla="*/ 0 h 723"/>
                  <a:gd name="T4" fmla="*/ 8 w 2532"/>
                  <a:gd name="T5" fmla="*/ 118 h 723"/>
                  <a:gd name="T6" fmla="*/ 8 w 2532"/>
                  <a:gd name="T7" fmla="*/ 126 h 723"/>
                  <a:gd name="T8" fmla="*/ 0 w 2532"/>
                  <a:gd name="T9" fmla="*/ 4 h 723"/>
                  <a:gd name="T10" fmla="*/ 0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527" name="Group 1201"/>
            <p:cNvGrpSpPr>
              <a:grpSpLocks/>
            </p:cNvGrpSpPr>
            <p:nvPr/>
          </p:nvGrpSpPr>
          <p:grpSpPr bwMode="auto">
            <a:xfrm>
              <a:off x="4329" y="3456"/>
              <a:ext cx="299" cy="257"/>
              <a:chOff x="877" y="1008"/>
              <a:chExt cx="2747" cy="2591"/>
            </a:xfrm>
          </p:grpSpPr>
          <p:pic>
            <p:nvPicPr>
              <p:cNvPr id="18579" name="Picture 1202" descr="antenna_stylize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80" name="Picture 1203" descr="laptop_keyboard"/>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81" name="Freeform 1204"/>
              <p:cNvSpPr>
                <a:spLocks/>
              </p:cNvSpPr>
              <p:nvPr/>
            </p:nvSpPr>
            <p:spPr bwMode="auto">
              <a:xfrm>
                <a:off x="1753" y="1603"/>
                <a:ext cx="1807" cy="1322"/>
              </a:xfrm>
              <a:custGeom>
                <a:avLst/>
                <a:gdLst>
                  <a:gd name="T0" fmla="*/ 73 w 2982"/>
                  <a:gd name="T1" fmla="*/ 0 h 2442"/>
                  <a:gd name="T2" fmla="*/ 0 w 2982"/>
                  <a:gd name="T3" fmla="*/ 149 h 2442"/>
                  <a:gd name="T4" fmla="*/ 323 w 2982"/>
                  <a:gd name="T5" fmla="*/ 210 h 2442"/>
                  <a:gd name="T6" fmla="*/ 402 w 2982"/>
                  <a:gd name="T7" fmla="*/ 27 h 2442"/>
                  <a:gd name="T8" fmla="*/ 73 w 2982"/>
                  <a:gd name="T9" fmla="*/ 0 h 24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8582" name="Picture 1205" descr="screen"/>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83" name="Freeform 1206"/>
              <p:cNvSpPr>
                <a:spLocks/>
              </p:cNvSpPr>
              <p:nvPr/>
            </p:nvSpPr>
            <p:spPr bwMode="auto">
              <a:xfrm>
                <a:off x="2082" y="1564"/>
                <a:ext cx="1531" cy="246"/>
              </a:xfrm>
              <a:custGeom>
                <a:avLst/>
                <a:gdLst>
                  <a:gd name="T0" fmla="*/ 2 w 2528"/>
                  <a:gd name="T1" fmla="*/ 0 h 455"/>
                  <a:gd name="T2" fmla="*/ 340 w 2528"/>
                  <a:gd name="T3" fmla="*/ 29 h 455"/>
                  <a:gd name="T4" fmla="*/ 334 w 2528"/>
                  <a:gd name="T5" fmla="*/ 39 h 455"/>
                  <a:gd name="T6" fmla="*/ 0 w 2528"/>
                  <a:gd name="T7" fmla="*/ 8 h 455"/>
                  <a:gd name="T8" fmla="*/ 2 w 2528"/>
                  <a:gd name="T9" fmla="*/ 0 h 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84" name="Freeform 1207"/>
              <p:cNvSpPr>
                <a:spLocks/>
              </p:cNvSpPr>
              <p:nvPr/>
            </p:nvSpPr>
            <p:spPr bwMode="auto">
              <a:xfrm>
                <a:off x="1737" y="1562"/>
                <a:ext cx="425" cy="1024"/>
              </a:xfrm>
              <a:custGeom>
                <a:avLst/>
                <a:gdLst>
                  <a:gd name="T0" fmla="*/ 78 w 702"/>
                  <a:gd name="T1" fmla="*/ 0 h 1893"/>
                  <a:gd name="T2" fmla="*/ 0 w 702"/>
                  <a:gd name="T3" fmla="*/ 160 h 1893"/>
                  <a:gd name="T4" fmla="*/ 15 w 702"/>
                  <a:gd name="T5" fmla="*/ 162 h 1893"/>
                  <a:gd name="T6" fmla="*/ 94 w 702"/>
                  <a:gd name="T7" fmla="*/ 4 h 1893"/>
                  <a:gd name="T8" fmla="*/ 78 w 702"/>
                  <a:gd name="T9" fmla="*/ 0 h 18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2" h="1893">
                    <a:moveTo>
                      <a:pt x="579" y="0"/>
                    </a:moveTo>
                    <a:lnTo>
                      <a:pt x="0" y="1869"/>
                    </a:lnTo>
                    <a:lnTo>
                      <a:pt x="114" y="1893"/>
                    </a:lnTo>
                    <a:lnTo>
                      <a:pt x="702" y="51"/>
                    </a:lnTo>
                    <a:lnTo>
                      <a:pt x="579"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85" name="Freeform 1208"/>
              <p:cNvSpPr>
                <a:spLocks/>
              </p:cNvSpPr>
              <p:nvPr/>
            </p:nvSpPr>
            <p:spPr bwMode="auto">
              <a:xfrm>
                <a:off x="3144" y="1745"/>
                <a:ext cx="458" cy="1182"/>
              </a:xfrm>
              <a:custGeom>
                <a:avLst/>
                <a:gdLst>
                  <a:gd name="T0" fmla="*/ 102 w 756"/>
                  <a:gd name="T1" fmla="*/ 0 h 2184"/>
                  <a:gd name="T2" fmla="*/ 19 w 756"/>
                  <a:gd name="T3" fmla="*/ 187 h 2184"/>
                  <a:gd name="T4" fmla="*/ 0 w 756"/>
                  <a:gd name="T5" fmla="*/ 184 h 2184"/>
                  <a:gd name="T6" fmla="*/ 81 w 756"/>
                  <a:gd name="T7" fmla="*/ 6 h 2184"/>
                  <a:gd name="T8" fmla="*/ 102 w 756"/>
                  <a:gd name="T9" fmla="*/ 0 h 2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86" name="Freeform 1209"/>
              <p:cNvSpPr>
                <a:spLocks/>
              </p:cNvSpPr>
              <p:nvPr/>
            </p:nvSpPr>
            <p:spPr bwMode="auto">
              <a:xfrm>
                <a:off x="1732" y="2534"/>
                <a:ext cx="1680" cy="399"/>
              </a:xfrm>
              <a:custGeom>
                <a:avLst/>
                <a:gdLst>
                  <a:gd name="T0" fmla="*/ 4 w 2773"/>
                  <a:gd name="T1" fmla="*/ 0 h 738"/>
                  <a:gd name="T2" fmla="*/ 0 w 2773"/>
                  <a:gd name="T3" fmla="*/ 9 h 738"/>
                  <a:gd name="T4" fmla="*/ 328 w 2773"/>
                  <a:gd name="T5" fmla="*/ 63 h 738"/>
                  <a:gd name="T6" fmla="*/ 320 w 2773"/>
                  <a:gd name="T7" fmla="*/ 51 h 738"/>
                  <a:gd name="T8" fmla="*/ 4 w 2773"/>
                  <a:gd name="T9" fmla="*/ 0 h 7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87" name="Freeform 1210"/>
              <p:cNvSpPr>
                <a:spLocks/>
              </p:cNvSpPr>
              <p:nvPr/>
            </p:nvSpPr>
            <p:spPr bwMode="auto">
              <a:xfrm>
                <a:off x="3195" y="1755"/>
                <a:ext cx="429" cy="1187"/>
              </a:xfrm>
              <a:custGeom>
                <a:avLst/>
                <a:gdLst>
                  <a:gd name="T0" fmla="*/ 127 w 637"/>
                  <a:gd name="T1" fmla="*/ 0 h 1659"/>
                  <a:gd name="T2" fmla="*/ 131 w 637"/>
                  <a:gd name="T3" fmla="*/ 0 h 1659"/>
                  <a:gd name="T4" fmla="*/ 14 w 637"/>
                  <a:gd name="T5" fmla="*/ 434 h 1659"/>
                  <a:gd name="T6" fmla="*/ 0 w 637"/>
                  <a:gd name="T7" fmla="*/ 431 h 1659"/>
                  <a:gd name="T8" fmla="*/ 127 w 637"/>
                  <a:gd name="T9" fmla="*/ 0 h 16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7" h="1659">
                    <a:moveTo>
                      <a:pt x="615" y="0"/>
                    </a:moveTo>
                    <a:lnTo>
                      <a:pt x="637" y="0"/>
                    </a:lnTo>
                    <a:lnTo>
                      <a:pt x="68" y="1659"/>
                    </a:lnTo>
                    <a:lnTo>
                      <a:pt x="0" y="1647"/>
                    </a:lnTo>
                    <a:lnTo>
                      <a:pt x="615" y="0"/>
                    </a:lnTo>
                    <a:close/>
                  </a:path>
                </a:pathLst>
              </a:cu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88" name="Freeform 1211"/>
              <p:cNvSpPr>
                <a:spLocks/>
              </p:cNvSpPr>
              <p:nvPr/>
            </p:nvSpPr>
            <p:spPr bwMode="auto">
              <a:xfrm>
                <a:off x="1734" y="2587"/>
                <a:ext cx="1494" cy="394"/>
              </a:xfrm>
              <a:custGeom>
                <a:avLst/>
                <a:gdLst>
                  <a:gd name="T0" fmla="*/ 0 w 2216"/>
                  <a:gd name="T1" fmla="*/ 0 h 550"/>
                  <a:gd name="T2" fmla="*/ 2 w 2216"/>
                  <a:gd name="T3" fmla="*/ 15 h 550"/>
                  <a:gd name="T4" fmla="*/ 447 w 2216"/>
                  <a:gd name="T5" fmla="*/ 145 h 550"/>
                  <a:gd name="T6" fmla="*/ 458 w 2216"/>
                  <a:gd name="T7" fmla="*/ 130 h 550"/>
                  <a:gd name="T8" fmla="*/ 0 w 2216"/>
                  <a:gd name="T9" fmla="*/ 0 h 5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8589" name="Group 1212"/>
              <p:cNvGrpSpPr>
                <a:grpSpLocks/>
              </p:cNvGrpSpPr>
              <p:nvPr/>
            </p:nvGrpSpPr>
            <p:grpSpPr bwMode="auto">
              <a:xfrm>
                <a:off x="1709" y="3008"/>
                <a:ext cx="507" cy="234"/>
                <a:chOff x="1740" y="2642"/>
                <a:chExt cx="752" cy="327"/>
              </a:xfrm>
            </p:grpSpPr>
            <p:sp>
              <p:nvSpPr>
                <p:cNvPr id="18596" name="Freeform 1213"/>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2" h="327">
                      <a:moveTo>
                        <a:pt x="293" y="0"/>
                      </a:moveTo>
                      <a:lnTo>
                        <a:pt x="752" y="124"/>
                      </a:lnTo>
                      <a:lnTo>
                        <a:pt x="470" y="327"/>
                      </a:lnTo>
                      <a:lnTo>
                        <a:pt x="0" y="183"/>
                      </a:lnTo>
                      <a:lnTo>
                        <a:pt x="293"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97" name="Freeform 1214"/>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98" name="Freeform 1215"/>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100">
                      <a:moveTo>
                        <a:pt x="0" y="44"/>
                      </a:moveTo>
                      <a:lnTo>
                        <a:pt x="75" y="0"/>
                      </a:lnTo>
                      <a:lnTo>
                        <a:pt x="258" y="50"/>
                      </a:lnTo>
                      <a:lnTo>
                        <a:pt x="183" y="100"/>
                      </a:lnTo>
                      <a:lnTo>
                        <a:pt x="0" y="44"/>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99" name="Freeform 1216"/>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63">
                      <a:moveTo>
                        <a:pt x="12" y="0"/>
                      </a:moveTo>
                      <a:lnTo>
                        <a:pt x="194" y="53"/>
                      </a:lnTo>
                      <a:lnTo>
                        <a:pt x="180" y="63"/>
                      </a:lnTo>
                      <a:lnTo>
                        <a:pt x="0" y="9"/>
                      </a:lnTo>
                      <a:lnTo>
                        <a:pt x="12"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00" name="Freeform 1217"/>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102">
                      <a:moveTo>
                        <a:pt x="0" y="46"/>
                      </a:moveTo>
                      <a:lnTo>
                        <a:pt x="71" y="0"/>
                      </a:lnTo>
                      <a:lnTo>
                        <a:pt x="258" y="52"/>
                      </a:lnTo>
                      <a:lnTo>
                        <a:pt x="183" y="102"/>
                      </a:lnTo>
                      <a:lnTo>
                        <a:pt x="0" y="46"/>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01" name="Freeform 1218"/>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63">
                      <a:moveTo>
                        <a:pt x="12" y="0"/>
                      </a:moveTo>
                      <a:lnTo>
                        <a:pt x="194" y="53"/>
                      </a:lnTo>
                      <a:lnTo>
                        <a:pt x="180" y="63"/>
                      </a:lnTo>
                      <a:lnTo>
                        <a:pt x="0" y="9"/>
                      </a:lnTo>
                      <a:lnTo>
                        <a:pt x="12"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8590" name="Freeform 1219"/>
              <p:cNvSpPr>
                <a:spLocks/>
              </p:cNvSpPr>
              <p:nvPr/>
            </p:nvSpPr>
            <p:spPr bwMode="auto">
              <a:xfrm>
                <a:off x="2577" y="3043"/>
                <a:ext cx="614" cy="514"/>
              </a:xfrm>
              <a:custGeom>
                <a:avLst/>
                <a:gdLst>
                  <a:gd name="T0" fmla="*/ 1 w 990"/>
                  <a:gd name="T1" fmla="*/ 131 h 792"/>
                  <a:gd name="T2" fmla="*/ 146 w 990"/>
                  <a:gd name="T3" fmla="*/ 0 h 792"/>
                  <a:gd name="T4" fmla="*/ 146 w 990"/>
                  <a:gd name="T5" fmla="*/ 10 h 792"/>
                  <a:gd name="T6" fmla="*/ 0 w 990"/>
                  <a:gd name="T7" fmla="*/ 141 h 792"/>
                  <a:gd name="T8" fmla="*/ 1 w 990"/>
                  <a:gd name="T9" fmla="*/ 131 h 7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0" h="792">
                    <a:moveTo>
                      <a:pt x="3" y="738"/>
                    </a:moveTo>
                    <a:lnTo>
                      <a:pt x="990" y="0"/>
                    </a:lnTo>
                    <a:lnTo>
                      <a:pt x="987" y="60"/>
                    </a:lnTo>
                    <a:lnTo>
                      <a:pt x="0" y="792"/>
                    </a:lnTo>
                    <a:lnTo>
                      <a:pt x="3" y="738"/>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91" name="Freeform 1220"/>
              <p:cNvSpPr>
                <a:spLocks/>
              </p:cNvSpPr>
              <p:nvPr/>
            </p:nvSpPr>
            <p:spPr bwMode="auto">
              <a:xfrm>
                <a:off x="1010" y="3084"/>
                <a:ext cx="1571" cy="469"/>
              </a:xfrm>
              <a:custGeom>
                <a:avLst/>
                <a:gdLst>
                  <a:gd name="T0" fmla="*/ 1 w 2532"/>
                  <a:gd name="T1" fmla="*/ 0 h 723"/>
                  <a:gd name="T2" fmla="*/ 6 w 2532"/>
                  <a:gd name="T3" fmla="*/ 0 h 723"/>
                  <a:gd name="T4" fmla="*/ 375 w 2532"/>
                  <a:gd name="T5" fmla="*/ 120 h 723"/>
                  <a:gd name="T6" fmla="*/ 375 w 2532"/>
                  <a:gd name="T7" fmla="*/ 128 h 723"/>
                  <a:gd name="T8" fmla="*/ 0 w 2532"/>
                  <a:gd name="T9" fmla="*/ 4 h 723"/>
                  <a:gd name="T10" fmla="*/ 1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92" name="Freeform 1221"/>
              <p:cNvSpPr>
                <a:spLocks/>
              </p:cNvSpPr>
              <p:nvPr/>
            </p:nvSpPr>
            <p:spPr bwMode="auto">
              <a:xfrm>
                <a:off x="1011" y="2998"/>
                <a:ext cx="17" cy="95"/>
              </a:xfrm>
              <a:custGeom>
                <a:avLst/>
                <a:gdLst>
                  <a:gd name="T0" fmla="*/ 5 w 26"/>
                  <a:gd name="T1" fmla="*/ 2 h 147"/>
                  <a:gd name="T2" fmla="*/ 5 w 26"/>
                  <a:gd name="T3" fmla="*/ 25 h 147"/>
                  <a:gd name="T4" fmla="*/ 0 w 26"/>
                  <a:gd name="T5" fmla="*/ 25 h 147"/>
                  <a:gd name="T6" fmla="*/ 1 w 26"/>
                  <a:gd name="T7" fmla="*/ 0 h 147"/>
                  <a:gd name="T8" fmla="*/ 5 w 26"/>
                  <a:gd name="T9" fmla="*/ 2 h 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47">
                    <a:moveTo>
                      <a:pt x="26" y="10"/>
                    </a:moveTo>
                    <a:lnTo>
                      <a:pt x="23" y="147"/>
                    </a:lnTo>
                    <a:lnTo>
                      <a:pt x="0" y="144"/>
                    </a:lnTo>
                    <a:lnTo>
                      <a:pt x="3" y="0"/>
                    </a:lnTo>
                    <a:lnTo>
                      <a:pt x="26" y="1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93" name="Freeform 1222"/>
              <p:cNvSpPr>
                <a:spLocks/>
              </p:cNvSpPr>
              <p:nvPr/>
            </p:nvSpPr>
            <p:spPr bwMode="auto">
              <a:xfrm>
                <a:off x="1012" y="2611"/>
                <a:ext cx="730" cy="393"/>
              </a:xfrm>
              <a:custGeom>
                <a:avLst/>
                <a:gdLst>
                  <a:gd name="T0" fmla="*/ 174 w 1176"/>
                  <a:gd name="T1" fmla="*/ 0 h 606"/>
                  <a:gd name="T2" fmla="*/ 0 w 1176"/>
                  <a:gd name="T3" fmla="*/ 106 h 606"/>
                  <a:gd name="T4" fmla="*/ 4 w 1176"/>
                  <a:gd name="T5" fmla="*/ 107 h 606"/>
                  <a:gd name="T6" fmla="*/ 174 w 1176"/>
                  <a:gd name="T7" fmla="*/ 3 h 606"/>
                  <a:gd name="T8" fmla="*/ 174 w 1176"/>
                  <a:gd name="T9" fmla="*/ 0 h 6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6" h="606">
                    <a:moveTo>
                      <a:pt x="1170" y="0"/>
                    </a:moveTo>
                    <a:lnTo>
                      <a:pt x="0" y="597"/>
                    </a:lnTo>
                    <a:lnTo>
                      <a:pt x="30" y="606"/>
                    </a:lnTo>
                    <a:lnTo>
                      <a:pt x="1176" y="18"/>
                    </a:lnTo>
                    <a:lnTo>
                      <a:pt x="1170"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94" name="Freeform 1223"/>
              <p:cNvSpPr>
                <a:spLocks/>
              </p:cNvSpPr>
              <p:nvPr/>
            </p:nvSpPr>
            <p:spPr bwMode="auto">
              <a:xfrm>
                <a:off x="1061" y="3018"/>
                <a:ext cx="1490" cy="451"/>
              </a:xfrm>
              <a:custGeom>
                <a:avLst/>
                <a:gdLst>
                  <a:gd name="T0" fmla="*/ 1 w 2532"/>
                  <a:gd name="T1" fmla="*/ 0 h 723"/>
                  <a:gd name="T2" fmla="*/ 4 w 2532"/>
                  <a:gd name="T3" fmla="*/ 0 h 723"/>
                  <a:gd name="T4" fmla="*/ 304 w 2532"/>
                  <a:gd name="T5" fmla="*/ 103 h 723"/>
                  <a:gd name="T6" fmla="*/ 303 w 2532"/>
                  <a:gd name="T7" fmla="*/ 109 h 723"/>
                  <a:gd name="T8" fmla="*/ 0 w 2532"/>
                  <a:gd name="T9" fmla="*/ 4 h 723"/>
                  <a:gd name="T10" fmla="*/ 1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95" name="Freeform 1224"/>
              <p:cNvSpPr>
                <a:spLocks/>
              </p:cNvSpPr>
              <p:nvPr/>
            </p:nvSpPr>
            <p:spPr bwMode="auto">
              <a:xfrm flipV="1">
                <a:off x="2549" y="2986"/>
                <a:ext cx="608" cy="467"/>
              </a:xfrm>
              <a:custGeom>
                <a:avLst/>
                <a:gdLst>
                  <a:gd name="T0" fmla="*/ 0 w 2532"/>
                  <a:gd name="T1" fmla="*/ 0 h 723"/>
                  <a:gd name="T2" fmla="*/ 0 w 2532"/>
                  <a:gd name="T3" fmla="*/ 0 h 723"/>
                  <a:gd name="T4" fmla="*/ 8 w 2532"/>
                  <a:gd name="T5" fmla="*/ 118 h 723"/>
                  <a:gd name="T6" fmla="*/ 8 w 2532"/>
                  <a:gd name="T7" fmla="*/ 126 h 723"/>
                  <a:gd name="T8" fmla="*/ 0 w 2532"/>
                  <a:gd name="T9" fmla="*/ 4 h 723"/>
                  <a:gd name="T10" fmla="*/ 0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528" name="Group 1225"/>
            <p:cNvGrpSpPr>
              <a:grpSpLocks/>
            </p:cNvGrpSpPr>
            <p:nvPr/>
          </p:nvGrpSpPr>
          <p:grpSpPr bwMode="auto">
            <a:xfrm>
              <a:off x="3503" y="1916"/>
              <a:ext cx="280" cy="257"/>
              <a:chOff x="877" y="1008"/>
              <a:chExt cx="2747" cy="2591"/>
            </a:xfrm>
          </p:grpSpPr>
          <p:pic>
            <p:nvPicPr>
              <p:cNvPr id="18556" name="Picture 1226" descr="antenna_stylized"/>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57" name="Picture 1227" descr="laptop_keyboard"/>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58" name="Freeform 1228"/>
              <p:cNvSpPr>
                <a:spLocks/>
              </p:cNvSpPr>
              <p:nvPr/>
            </p:nvSpPr>
            <p:spPr bwMode="auto">
              <a:xfrm>
                <a:off x="1753" y="1603"/>
                <a:ext cx="1807" cy="1322"/>
              </a:xfrm>
              <a:custGeom>
                <a:avLst/>
                <a:gdLst>
                  <a:gd name="T0" fmla="*/ 73 w 2982"/>
                  <a:gd name="T1" fmla="*/ 0 h 2442"/>
                  <a:gd name="T2" fmla="*/ 0 w 2982"/>
                  <a:gd name="T3" fmla="*/ 149 h 2442"/>
                  <a:gd name="T4" fmla="*/ 323 w 2982"/>
                  <a:gd name="T5" fmla="*/ 210 h 2442"/>
                  <a:gd name="T6" fmla="*/ 402 w 2982"/>
                  <a:gd name="T7" fmla="*/ 27 h 2442"/>
                  <a:gd name="T8" fmla="*/ 73 w 2982"/>
                  <a:gd name="T9" fmla="*/ 0 h 24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8559" name="Picture 1229" descr="screen"/>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60" name="Freeform 1230"/>
              <p:cNvSpPr>
                <a:spLocks/>
              </p:cNvSpPr>
              <p:nvPr/>
            </p:nvSpPr>
            <p:spPr bwMode="auto">
              <a:xfrm>
                <a:off x="2082" y="1564"/>
                <a:ext cx="1531" cy="246"/>
              </a:xfrm>
              <a:custGeom>
                <a:avLst/>
                <a:gdLst>
                  <a:gd name="T0" fmla="*/ 2 w 2528"/>
                  <a:gd name="T1" fmla="*/ 0 h 455"/>
                  <a:gd name="T2" fmla="*/ 340 w 2528"/>
                  <a:gd name="T3" fmla="*/ 29 h 455"/>
                  <a:gd name="T4" fmla="*/ 334 w 2528"/>
                  <a:gd name="T5" fmla="*/ 39 h 455"/>
                  <a:gd name="T6" fmla="*/ 0 w 2528"/>
                  <a:gd name="T7" fmla="*/ 8 h 455"/>
                  <a:gd name="T8" fmla="*/ 2 w 2528"/>
                  <a:gd name="T9" fmla="*/ 0 h 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61" name="Freeform 1231"/>
              <p:cNvSpPr>
                <a:spLocks/>
              </p:cNvSpPr>
              <p:nvPr/>
            </p:nvSpPr>
            <p:spPr bwMode="auto">
              <a:xfrm>
                <a:off x="1737" y="1562"/>
                <a:ext cx="425" cy="1024"/>
              </a:xfrm>
              <a:custGeom>
                <a:avLst/>
                <a:gdLst>
                  <a:gd name="T0" fmla="*/ 78 w 702"/>
                  <a:gd name="T1" fmla="*/ 0 h 1893"/>
                  <a:gd name="T2" fmla="*/ 0 w 702"/>
                  <a:gd name="T3" fmla="*/ 160 h 1893"/>
                  <a:gd name="T4" fmla="*/ 15 w 702"/>
                  <a:gd name="T5" fmla="*/ 162 h 1893"/>
                  <a:gd name="T6" fmla="*/ 94 w 702"/>
                  <a:gd name="T7" fmla="*/ 4 h 1893"/>
                  <a:gd name="T8" fmla="*/ 78 w 702"/>
                  <a:gd name="T9" fmla="*/ 0 h 18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2" h="1893">
                    <a:moveTo>
                      <a:pt x="579" y="0"/>
                    </a:moveTo>
                    <a:lnTo>
                      <a:pt x="0" y="1869"/>
                    </a:lnTo>
                    <a:lnTo>
                      <a:pt x="114" y="1893"/>
                    </a:lnTo>
                    <a:lnTo>
                      <a:pt x="702" y="51"/>
                    </a:lnTo>
                    <a:lnTo>
                      <a:pt x="579"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62" name="Freeform 1232"/>
              <p:cNvSpPr>
                <a:spLocks/>
              </p:cNvSpPr>
              <p:nvPr/>
            </p:nvSpPr>
            <p:spPr bwMode="auto">
              <a:xfrm>
                <a:off x="3144" y="1745"/>
                <a:ext cx="458" cy="1182"/>
              </a:xfrm>
              <a:custGeom>
                <a:avLst/>
                <a:gdLst>
                  <a:gd name="T0" fmla="*/ 102 w 756"/>
                  <a:gd name="T1" fmla="*/ 0 h 2184"/>
                  <a:gd name="T2" fmla="*/ 19 w 756"/>
                  <a:gd name="T3" fmla="*/ 187 h 2184"/>
                  <a:gd name="T4" fmla="*/ 0 w 756"/>
                  <a:gd name="T5" fmla="*/ 184 h 2184"/>
                  <a:gd name="T6" fmla="*/ 81 w 756"/>
                  <a:gd name="T7" fmla="*/ 6 h 2184"/>
                  <a:gd name="T8" fmla="*/ 102 w 756"/>
                  <a:gd name="T9" fmla="*/ 0 h 2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63" name="Freeform 1233"/>
              <p:cNvSpPr>
                <a:spLocks/>
              </p:cNvSpPr>
              <p:nvPr/>
            </p:nvSpPr>
            <p:spPr bwMode="auto">
              <a:xfrm>
                <a:off x="1732" y="2534"/>
                <a:ext cx="1680" cy="399"/>
              </a:xfrm>
              <a:custGeom>
                <a:avLst/>
                <a:gdLst>
                  <a:gd name="T0" fmla="*/ 4 w 2773"/>
                  <a:gd name="T1" fmla="*/ 0 h 738"/>
                  <a:gd name="T2" fmla="*/ 0 w 2773"/>
                  <a:gd name="T3" fmla="*/ 9 h 738"/>
                  <a:gd name="T4" fmla="*/ 328 w 2773"/>
                  <a:gd name="T5" fmla="*/ 63 h 738"/>
                  <a:gd name="T6" fmla="*/ 320 w 2773"/>
                  <a:gd name="T7" fmla="*/ 51 h 738"/>
                  <a:gd name="T8" fmla="*/ 4 w 2773"/>
                  <a:gd name="T9" fmla="*/ 0 h 7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64" name="Freeform 1234"/>
              <p:cNvSpPr>
                <a:spLocks/>
              </p:cNvSpPr>
              <p:nvPr/>
            </p:nvSpPr>
            <p:spPr bwMode="auto">
              <a:xfrm>
                <a:off x="3195" y="1755"/>
                <a:ext cx="429" cy="1187"/>
              </a:xfrm>
              <a:custGeom>
                <a:avLst/>
                <a:gdLst>
                  <a:gd name="T0" fmla="*/ 127 w 637"/>
                  <a:gd name="T1" fmla="*/ 0 h 1659"/>
                  <a:gd name="T2" fmla="*/ 131 w 637"/>
                  <a:gd name="T3" fmla="*/ 0 h 1659"/>
                  <a:gd name="T4" fmla="*/ 14 w 637"/>
                  <a:gd name="T5" fmla="*/ 434 h 1659"/>
                  <a:gd name="T6" fmla="*/ 0 w 637"/>
                  <a:gd name="T7" fmla="*/ 431 h 1659"/>
                  <a:gd name="T8" fmla="*/ 127 w 637"/>
                  <a:gd name="T9" fmla="*/ 0 h 16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7" h="1659">
                    <a:moveTo>
                      <a:pt x="615" y="0"/>
                    </a:moveTo>
                    <a:lnTo>
                      <a:pt x="637" y="0"/>
                    </a:lnTo>
                    <a:lnTo>
                      <a:pt x="68" y="1659"/>
                    </a:lnTo>
                    <a:lnTo>
                      <a:pt x="0" y="1647"/>
                    </a:lnTo>
                    <a:lnTo>
                      <a:pt x="615" y="0"/>
                    </a:lnTo>
                    <a:close/>
                  </a:path>
                </a:pathLst>
              </a:cu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65" name="Freeform 1235"/>
              <p:cNvSpPr>
                <a:spLocks/>
              </p:cNvSpPr>
              <p:nvPr/>
            </p:nvSpPr>
            <p:spPr bwMode="auto">
              <a:xfrm>
                <a:off x="1734" y="2587"/>
                <a:ext cx="1494" cy="394"/>
              </a:xfrm>
              <a:custGeom>
                <a:avLst/>
                <a:gdLst>
                  <a:gd name="T0" fmla="*/ 0 w 2216"/>
                  <a:gd name="T1" fmla="*/ 0 h 550"/>
                  <a:gd name="T2" fmla="*/ 2 w 2216"/>
                  <a:gd name="T3" fmla="*/ 15 h 550"/>
                  <a:gd name="T4" fmla="*/ 447 w 2216"/>
                  <a:gd name="T5" fmla="*/ 145 h 550"/>
                  <a:gd name="T6" fmla="*/ 458 w 2216"/>
                  <a:gd name="T7" fmla="*/ 130 h 550"/>
                  <a:gd name="T8" fmla="*/ 0 w 2216"/>
                  <a:gd name="T9" fmla="*/ 0 h 5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8566" name="Group 1236"/>
              <p:cNvGrpSpPr>
                <a:grpSpLocks/>
              </p:cNvGrpSpPr>
              <p:nvPr/>
            </p:nvGrpSpPr>
            <p:grpSpPr bwMode="auto">
              <a:xfrm>
                <a:off x="1709" y="3008"/>
                <a:ext cx="507" cy="234"/>
                <a:chOff x="1740" y="2642"/>
                <a:chExt cx="752" cy="327"/>
              </a:xfrm>
            </p:grpSpPr>
            <p:sp>
              <p:nvSpPr>
                <p:cNvPr id="18573" name="Freeform 1237"/>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2" h="327">
                      <a:moveTo>
                        <a:pt x="293" y="0"/>
                      </a:moveTo>
                      <a:lnTo>
                        <a:pt x="752" y="124"/>
                      </a:lnTo>
                      <a:lnTo>
                        <a:pt x="470" y="327"/>
                      </a:lnTo>
                      <a:lnTo>
                        <a:pt x="0" y="183"/>
                      </a:lnTo>
                      <a:lnTo>
                        <a:pt x="293"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74" name="Freeform 1238"/>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75" name="Freeform 1239"/>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100">
                      <a:moveTo>
                        <a:pt x="0" y="44"/>
                      </a:moveTo>
                      <a:lnTo>
                        <a:pt x="75" y="0"/>
                      </a:lnTo>
                      <a:lnTo>
                        <a:pt x="258" y="50"/>
                      </a:lnTo>
                      <a:lnTo>
                        <a:pt x="183" y="100"/>
                      </a:lnTo>
                      <a:lnTo>
                        <a:pt x="0" y="44"/>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76" name="Freeform 1240"/>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63">
                      <a:moveTo>
                        <a:pt x="12" y="0"/>
                      </a:moveTo>
                      <a:lnTo>
                        <a:pt x="194" y="53"/>
                      </a:lnTo>
                      <a:lnTo>
                        <a:pt x="180" y="63"/>
                      </a:lnTo>
                      <a:lnTo>
                        <a:pt x="0" y="9"/>
                      </a:lnTo>
                      <a:lnTo>
                        <a:pt x="12"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77" name="Freeform 1241"/>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102">
                      <a:moveTo>
                        <a:pt x="0" y="46"/>
                      </a:moveTo>
                      <a:lnTo>
                        <a:pt x="71" y="0"/>
                      </a:lnTo>
                      <a:lnTo>
                        <a:pt x="258" y="52"/>
                      </a:lnTo>
                      <a:lnTo>
                        <a:pt x="183" y="102"/>
                      </a:lnTo>
                      <a:lnTo>
                        <a:pt x="0" y="46"/>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78" name="Freeform 1242"/>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63">
                      <a:moveTo>
                        <a:pt x="12" y="0"/>
                      </a:moveTo>
                      <a:lnTo>
                        <a:pt x="194" y="53"/>
                      </a:lnTo>
                      <a:lnTo>
                        <a:pt x="180" y="63"/>
                      </a:lnTo>
                      <a:lnTo>
                        <a:pt x="0" y="9"/>
                      </a:lnTo>
                      <a:lnTo>
                        <a:pt x="12"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8567" name="Freeform 1243"/>
              <p:cNvSpPr>
                <a:spLocks/>
              </p:cNvSpPr>
              <p:nvPr/>
            </p:nvSpPr>
            <p:spPr bwMode="auto">
              <a:xfrm>
                <a:off x="2577" y="3043"/>
                <a:ext cx="614" cy="514"/>
              </a:xfrm>
              <a:custGeom>
                <a:avLst/>
                <a:gdLst>
                  <a:gd name="T0" fmla="*/ 1 w 990"/>
                  <a:gd name="T1" fmla="*/ 131 h 792"/>
                  <a:gd name="T2" fmla="*/ 146 w 990"/>
                  <a:gd name="T3" fmla="*/ 0 h 792"/>
                  <a:gd name="T4" fmla="*/ 146 w 990"/>
                  <a:gd name="T5" fmla="*/ 10 h 792"/>
                  <a:gd name="T6" fmla="*/ 0 w 990"/>
                  <a:gd name="T7" fmla="*/ 141 h 792"/>
                  <a:gd name="T8" fmla="*/ 1 w 990"/>
                  <a:gd name="T9" fmla="*/ 131 h 7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0" h="792">
                    <a:moveTo>
                      <a:pt x="3" y="738"/>
                    </a:moveTo>
                    <a:lnTo>
                      <a:pt x="990" y="0"/>
                    </a:lnTo>
                    <a:lnTo>
                      <a:pt x="987" y="60"/>
                    </a:lnTo>
                    <a:lnTo>
                      <a:pt x="0" y="792"/>
                    </a:lnTo>
                    <a:lnTo>
                      <a:pt x="3" y="738"/>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68" name="Freeform 1244"/>
              <p:cNvSpPr>
                <a:spLocks/>
              </p:cNvSpPr>
              <p:nvPr/>
            </p:nvSpPr>
            <p:spPr bwMode="auto">
              <a:xfrm>
                <a:off x="1010" y="3084"/>
                <a:ext cx="1571" cy="469"/>
              </a:xfrm>
              <a:custGeom>
                <a:avLst/>
                <a:gdLst>
                  <a:gd name="T0" fmla="*/ 1 w 2532"/>
                  <a:gd name="T1" fmla="*/ 0 h 723"/>
                  <a:gd name="T2" fmla="*/ 6 w 2532"/>
                  <a:gd name="T3" fmla="*/ 0 h 723"/>
                  <a:gd name="T4" fmla="*/ 375 w 2532"/>
                  <a:gd name="T5" fmla="*/ 120 h 723"/>
                  <a:gd name="T6" fmla="*/ 375 w 2532"/>
                  <a:gd name="T7" fmla="*/ 128 h 723"/>
                  <a:gd name="T8" fmla="*/ 0 w 2532"/>
                  <a:gd name="T9" fmla="*/ 4 h 723"/>
                  <a:gd name="T10" fmla="*/ 1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69" name="Freeform 1245"/>
              <p:cNvSpPr>
                <a:spLocks/>
              </p:cNvSpPr>
              <p:nvPr/>
            </p:nvSpPr>
            <p:spPr bwMode="auto">
              <a:xfrm>
                <a:off x="1011" y="2998"/>
                <a:ext cx="17" cy="95"/>
              </a:xfrm>
              <a:custGeom>
                <a:avLst/>
                <a:gdLst>
                  <a:gd name="T0" fmla="*/ 5 w 26"/>
                  <a:gd name="T1" fmla="*/ 2 h 147"/>
                  <a:gd name="T2" fmla="*/ 5 w 26"/>
                  <a:gd name="T3" fmla="*/ 25 h 147"/>
                  <a:gd name="T4" fmla="*/ 0 w 26"/>
                  <a:gd name="T5" fmla="*/ 25 h 147"/>
                  <a:gd name="T6" fmla="*/ 1 w 26"/>
                  <a:gd name="T7" fmla="*/ 0 h 147"/>
                  <a:gd name="T8" fmla="*/ 5 w 26"/>
                  <a:gd name="T9" fmla="*/ 2 h 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47">
                    <a:moveTo>
                      <a:pt x="26" y="10"/>
                    </a:moveTo>
                    <a:lnTo>
                      <a:pt x="23" y="147"/>
                    </a:lnTo>
                    <a:lnTo>
                      <a:pt x="0" y="144"/>
                    </a:lnTo>
                    <a:lnTo>
                      <a:pt x="3" y="0"/>
                    </a:lnTo>
                    <a:lnTo>
                      <a:pt x="26" y="1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70" name="Freeform 1246"/>
              <p:cNvSpPr>
                <a:spLocks/>
              </p:cNvSpPr>
              <p:nvPr/>
            </p:nvSpPr>
            <p:spPr bwMode="auto">
              <a:xfrm>
                <a:off x="1012" y="2611"/>
                <a:ext cx="730" cy="393"/>
              </a:xfrm>
              <a:custGeom>
                <a:avLst/>
                <a:gdLst>
                  <a:gd name="T0" fmla="*/ 174 w 1176"/>
                  <a:gd name="T1" fmla="*/ 0 h 606"/>
                  <a:gd name="T2" fmla="*/ 0 w 1176"/>
                  <a:gd name="T3" fmla="*/ 106 h 606"/>
                  <a:gd name="T4" fmla="*/ 4 w 1176"/>
                  <a:gd name="T5" fmla="*/ 107 h 606"/>
                  <a:gd name="T6" fmla="*/ 174 w 1176"/>
                  <a:gd name="T7" fmla="*/ 3 h 606"/>
                  <a:gd name="T8" fmla="*/ 174 w 1176"/>
                  <a:gd name="T9" fmla="*/ 0 h 6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6" h="606">
                    <a:moveTo>
                      <a:pt x="1170" y="0"/>
                    </a:moveTo>
                    <a:lnTo>
                      <a:pt x="0" y="597"/>
                    </a:lnTo>
                    <a:lnTo>
                      <a:pt x="30" y="606"/>
                    </a:lnTo>
                    <a:lnTo>
                      <a:pt x="1176" y="18"/>
                    </a:lnTo>
                    <a:lnTo>
                      <a:pt x="1170"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71" name="Freeform 1247"/>
              <p:cNvSpPr>
                <a:spLocks/>
              </p:cNvSpPr>
              <p:nvPr/>
            </p:nvSpPr>
            <p:spPr bwMode="auto">
              <a:xfrm>
                <a:off x="1061" y="3018"/>
                <a:ext cx="1490" cy="451"/>
              </a:xfrm>
              <a:custGeom>
                <a:avLst/>
                <a:gdLst>
                  <a:gd name="T0" fmla="*/ 1 w 2532"/>
                  <a:gd name="T1" fmla="*/ 0 h 723"/>
                  <a:gd name="T2" fmla="*/ 4 w 2532"/>
                  <a:gd name="T3" fmla="*/ 0 h 723"/>
                  <a:gd name="T4" fmla="*/ 304 w 2532"/>
                  <a:gd name="T5" fmla="*/ 103 h 723"/>
                  <a:gd name="T6" fmla="*/ 303 w 2532"/>
                  <a:gd name="T7" fmla="*/ 109 h 723"/>
                  <a:gd name="T8" fmla="*/ 0 w 2532"/>
                  <a:gd name="T9" fmla="*/ 4 h 723"/>
                  <a:gd name="T10" fmla="*/ 1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72" name="Freeform 1248"/>
              <p:cNvSpPr>
                <a:spLocks/>
              </p:cNvSpPr>
              <p:nvPr/>
            </p:nvSpPr>
            <p:spPr bwMode="auto">
              <a:xfrm flipV="1">
                <a:off x="2549" y="2986"/>
                <a:ext cx="608" cy="467"/>
              </a:xfrm>
              <a:custGeom>
                <a:avLst/>
                <a:gdLst>
                  <a:gd name="T0" fmla="*/ 0 w 2532"/>
                  <a:gd name="T1" fmla="*/ 0 h 723"/>
                  <a:gd name="T2" fmla="*/ 0 w 2532"/>
                  <a:gd name="T3" fmla="*/ 0 h 723"/>
                  <a:gd name="T4" fmla="*/ 8 w 2532"/>
                  <a:gd name="T5" fmla="*/ 118 h 723"/>
                  <a:gd name="T6" fmla="*/ 8 w 2532"/>
                  <a:gd name="T7" fmla="*/ 126 h 723"/>
                  <a:gd name="T8" fmla="*/ 0 w 2532"/>
                  <a:gd name="T9" fmla="*/ 4 h 723"/>
                  <a:gd name="T10" fmla="*/ 0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529" name="Group 1249"/>
            <p:cNvGrpSpPr>
              <a:grpSpLocks/>
            </p:cNvGrpSpPr>
            <p:nvPr/>
          </p:nvGrpSpPr>
          <p:grpSpPr bwMode="auto">
            <a:xfrm flipH="1">
              <a:off x="3742" y="2030"/>
              <a:ext cx="261" cy="235"/>
              <a:chOff x="2839" y="3501"/>
              <a:chExt cx="755" cy="803"/>
            </a:xfrm>
          </p:grpSpPr>
          <p:pic>
            <p:nvPicPr>
              <p:cNvPr id="18554" name="Picture 1250" descr="desktop_computer_stylized_mediu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55" name="Freeform 1251"/>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8530" name="Group 1252"/>
            <p:cNvGrpSpPr>
              <a:grpSpLocks/>
            </p:cNvGrpSpPr>
            <p:nvPr/>
          </p:nvGrpSpPr>
          <p:grpSpPr bwMode="auto">
            <a:xfrm>
              <a:off x="4603" y="3416"/>
              <a:ext cx="299" cy="257"/>
              <a:chOff x="877" y="1008"/>
              <a:chExt cx="2747" cy="2591"/>
            </a:xfrm>
          </p:grpSpPr>
          <p:pic>
            <p:nvPicPr>
              <p:cNvPr id="18531" name="Picture 1253" descr="antenna_stylize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32" name="Picture 1254" descr="laptop_keyboard"/>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3" name="Freeform 1255"/>
              <p:cNvSpPr>
                <a:spLocks/>
              </p:cNvSpPr>
              <p:nvPr/>
            </p:nvSpPr>
            <p:spPr bwMode="auto">
              <a:xfrm>
                <a:off x="1753" y="1603"/>
                <a:ext cx="1807" cy="1322"/>
              </a:xfrm>
              <a:custGeom>
                <a:avLst/>
                <a:gdLst>
                  <a:gd name="T0" fmla="*/ 73 w 2982"/>
                  <a:gd name="T1" fmla="*/ 0 h 2442"/>
                  <a:gd name="T2" fmla="*/ 0 w 2982"/>
                  <a:gd name="T3" fmla="*/ 149 h 2442"/>
                  <a:gd name="T4" fmla="*/ 323 w 2982"/>
                  <a:gd name="T5" fmla="*/ 210 h 2442"/>
                  <a:gd name="T6" fmla="*/ 402 w 2982"/>
                  <a:gd name="T7" fmla="*/ 27 h 2442"/>
                  <a:gd name="T8" fmla="*/ 73 w 2982"/>
                  <a:gd name="T9" fmla="*/ 0 h 24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8534" name="Picture 1256" descr="screen"/>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5" name="Freeform 1257"/>
              <p:cNvSpPr>
                <a:spLocks/>
              </p:cNvSpPr>
              <p:nvPr/>
            </p:nvSpPr>
            <p:spPr bwMode="auto">
              <a:xfrm>
                <a:off x="2082" y="1564"/>
                <a:ext cx="1531" cy="246"/>
              </a:xfrm>
              <a:custGeom>
                <a:avLst/>
                <a:gdLst>
                  <a:gd name="T0" fmla="*/ 2 w 2528"/>
                  <a:gd name="T1" fmla="*/ 0 h 455"/>
                  <a:gd name="T2" fmla="*/ 340 w 2528"/>
                  <a:gd name="T3" fmla="*/ 29 h 455"/>
                  <a:gd name="T4" fmla="*/ 334 w 2528"/>
                  <a:gd name="T5" fmla="*/ 39 h 455"/>
                  <a:gd name="T6" fmla="*/ 0 w 2528"/>
                  <a:gd name="T7" fmla="*/ 8 h 455"/>
                  <a:gd name="T8" fmla="*/ 2 w 2528"/>
                  <a:gd name="T9" fmla="*/ 0 h 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36" name="Freeform 1258"/>
              <p:cNvSpPr>
                <a:spLocks/>
              </p:cNvSpPr>
              <p:nvPr/>
            </p:nvSpPr>
            <p:spPr bwMode="auto">
              <a:xfrm>
                <a:off x="1737" y="1562"/>
                <a:ext cx="425" cy="1024"/>
              </a:xfrm>
              <a:custGeom>
                <a:avLst/>
                <a:gdLst>
                  <a:gd name="T0" fmla="*/ 78 w 702"/>
                  <a:gd name="T1" fmla="*/ 0 h 1893"/>
                  <a:gd name="T2" fmla="*/ 0 w 702"/>
                  <a:gd name="T3" fmla="*/ 160 h 1893"/>
                  <a:gd name="T4" fmla="*/ 15 w 702"/>
                  <a:gd name="T5" fmla="*/ 162 h 1893"/>
                  <a:gd name="T6" fmla="*/ 94 w 702"/>
                  <a:gd name="T7" fmla="*/ 4 h 1893"/>
                  <a:gd name="T8" fmla="*/ 78 w 702"/>
                  <a:gd name="T9" fmla="*/ 0 h 18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2" h="1893">
                    <a:moveTo>
                      <a:pt x="579" y="0"/>
                    </a:moveTo>
                    <a:lnTo>
                      <a:pt x="0" y="1869"/>
                    </a:lnTo>
                    <a:lnTo>
                      <a:pt x="114" y="1893"/>
                    </a:lnTo>
                    <a:lnTo>
                      <a:pt x="702" y="51"/>
                    </a:lnTo>
                    <a:lnTo>
                      <a:pt x="579"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37" name="Freeform 1259"/>
              <p:cNvSpPr>
                <a:spLocks/>
              </p:cNvSpPr>
              <p:nvPr/>
            </p:nvSpPr>
            <p:spPr bwMode="auto">
              <a:xfrm>
                <a:off x="3144" y="1745"/>
                <a:ext cx="458" cy="1182"/>
              </a:xfrm>
              <a:custGeom>
                <a:avLst/>
                <a:gdLst>
                  <a:gd name="T0" fmla="*/ 102 w 756"/>
                  <a:gd name="T1" fmla="*/ 0 h 2184"/>
                  <a:gd name="T2" fmla="*/ 19 w 756"/>
                  <a:gd name="T3" fmla="*/ 187 h 2184"/>
                  <a:gd name="T4" fmla="*/ 0 w 756"/>
                  <a:gd name="T5" fmla="*/ 184 h 2184"/>
                  <a:gd name="T6" fmla="*/ 81 w 756"/>
                  <a:gd name="T7" fmla="*/ 6 h 2184"/>
                  <a:gd name="T8" fmla="*/ 102 w 756"/>
                  <a:gd name="T9" fmla="*/ 0 h 2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38" name="Freeform 1260"/>
              <p:cNvSpPr>
                <a:spLocks/>
              </p:cNvSpPr>
              <p:nvPr/>
            </p:nvSpPr>
            <p:spPr bwMode="auto">
              <a:xfrm>
                <a:off x="1732" y="2534"/>
                <a:ext cx="1680" cy="399"/>
              </a:xfrm>
              <a:custGeom>
                <a:avLst/>
                <a:gdLst>
                  <a:gd name="T0" fmla="*/ 4 w 2773"/>
                  <a:gd name="T1" fmla="*/ 0 h 738"/>
                  <a:gd name="T2" fmla="*/ 0 w 2773"/>
                  <a:gd name="T3" fmla="*/ 9 h 738"/>
                  <a:gd name="T4" fmla="*/ 328 w 2773"/>
                  <a:gd name="T5" fmla="*/ 63 h 738"/>
                  <a:gd name="T6" fmla="*/ 320 w 2773"/>
                  <a:gd name="T7" fmla="*/ 51 h 738"/>
                  <a:gd name="T8" fmla="*/ 4 w 2773"/>
                  <a:gd name="T9" fmla="*/ 0 h 7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39" name="Freeform 1261"/>
              <p:cNvSpPr>
                <a:spLocks/>
              </p:cNvSpPr>
              <p:nvPr/>
            </p:nvSpPr>
            <p:spPr bwMode="auto">
              <a:xfrm>
                <a:off x="3195" y="1755"/>
                <a:ext cx="429" cy="1187"/>
              </a:xfrm>
              <a:custGeom>
                <a:avLst/>
                <a:gdLst>
                  <a:gd name="T0" fmla="*/ 127 w 637"/>
                  <a:gd name="T1" fmla="*/ 0 h 1659"/>
                  <a:gd name="T2" fmla="*/ 131 w 637"/>
                  <a:gd name="T3" fmla="*/ 0 h 1659"/>
                  <a:gd name="T4" fmla="*/ 14 w 637"/>
                  <a:gd name="T5" fmla="*/ 434 h 1659"/>
                  <a:gd name="T6" fmla="*/ 0 w 637"/>
                  <a:gd name="T7" fmla="*/ 431 h 1659"/>
                  <a:gd name="T8" fmla="*/ 127 w 637"/>
                  <a:gd name="T9" fmla="*/ 0 h 16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7" h="1659">
                    <a:moveTo>
                      <a:pt x="615" y="0"/>
                    </a:moveTo>
                    <a:lnTo>
                      <a:pt x="637" y="0"/>
                    </a:lnTo>
                    <a:lnTo>
                      <a:pt x="68" y="1659"/>
                    </a:lnTo>
                    <a:lnTo>
                      <a:pt x="0" y="1647"/>
                    </a:lnTo>
                    <a:lnTo>
                      <a:pt x="615" y="0"/>
                    </a:lnTo>
                    <a:close/>
                  </a:path>
                </a:pathLst>
              </a:cu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40" name="Freeform 1262"/>
              <p:cNvSpPr>
                <a:spLocks/>
              </p:cNvSpPr>
              <p:nvPr/>
            </p:nvSpPr>
            <p:spPr bwMode="auto">
              <a:xfrm>
                <a:off x="1734" y="2587"/>
                <a:ext cx="1494" cy="394"/>
              </a:xfrm>
              <a:custGeom>
                <a:avLst/>
                <a:gdLst>
                  <a:gd name="T0" fmla="*/ 0 w 2216"/>
                  <a:gd name="T1" fmla="*/ 0 h 550"/>
                  <a:gd name="T2" fmla="*/ 2 w 2216"/>
                  <a:gd name="T3" fmla="*/ 15 h 550"/>
                  <a:gd name="T4" fmla="*/ 447 w 2216"/>
                  <a:gd name="T5" fmla="*/ 145 h 550"/>
                  <a:gd name="T6" fmla="*/ 458 w 2216"/>
                  <a:gd name="T7" fmla="*/ 130 h 550"/>
                  <a:gd name="T8" fmla="*/ 0 w 2216"/>
                  <a:gd name="T9" fmla="*/ 0 h 5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8541" name="Group 1263"/>
              <p:cNvGrpSpPr>
                <a:grpSpLocks/>
              </p:cNvGrpSpPr>
              <p:nvPr/>
            </p:nvGrpSpPr>
            <p:grpSpPr bwMode="auto">
              <a:xfrm>
                <a:off x="1709" y="3008"/>
                <a:ext cx="507" cy="234"/>
                <a:chOff x="1740" y="2642"/>
                <a:chExt cx="752" cy="327"/>
              </a:xfrm>
            </p:grpSpPr>
            <p:sp>
              <p:nvSpPr>
                <p:cNvPr id="18548" name="Freeform 1264"/>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2" h="327">
                      <a:moveTo>
                        <a:pt x="293" y="0"/>
                      </a:moveTo>
                      <a:lnTo>
                        <a:pt x="752" y="124"/>
                      </a:lnTo>
                      <a:lnTo>
                        <a:pt x="470" y="327"/>
                      </a:lnTo>
                      <a:lnTo>
                        <a:pt x="0" y="183"/>
                      </a:lnTo>
                      <a:lnTo>
                        <a:pt x="293"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49" name="Freeform 1265"/>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50" name="Freeform 1266"/>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100">
                      <a:moveTo>
                        <a:pt x="0" y="44"/>
                      </a:moveTo>
                      <a:lnTo>
                        <a:pt x="75" y="0"/>
                      </a:lnTo>
                      <a:lnTo>
                        <a:pt x="258" y="50"/>
                      </a:lnTo>
                      <a:lnTo>
                        <a:pt x="183" y="100"/>
                      </a:lnTo>
                      <a:lnTo>
                        <a:pt x="0" y="44"/>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51" name="Freeform 1267"/>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63">
                      <a:moveTo>
                        <a:pt x="12" y="0"/>
                      </a:moveTo>
                      <a:lnTo>
                        <a:pt x="194" y="53"/>
                      </a:lnTo>
                      <a:lnTo>
                        <a:pt x="180" y="63"/>
                      </a:lnTo>
                      <a:lnTo>
                        <a:pt x="0" y="9"/>
                      </a:lnTo>
                      <a:lnTo>
                        <a:pt x="12"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52" name="Freeform 1268"/>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102">
                      <a:moveTo>
                        <a:pt x="0" y="46"/>
                      </a:moveTo>
                      <a:lnTo>
                        <a:pt x="71" y="0"/>
                      </a:lnTo>
                      <a:lnTo>
                        <a:pt x="258" y="52"/>
                      </a:lnTo>
                      <a:lnTo>
                        <a:pt x="183" y="102"/>
                      </a:lnTo>
                      <a:lnTo>
                        <a:pt x="0" y="46"/>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53" name="Freeform 1269"/>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63">
                      <a:moveTo>
                        <a:pt x="12" y="0"/>
                      </a:moveTo>
                      <a:lnTo>
                        <a:pt x="194" y="53"/>
                      </a:lnTo>
                      <a:lnTo>
                        <a:pt x="180" y="63"/>
                      </a:lnTo>
                      <a:lnTo>
                        <a:pt x="0" y="9"/>
                      </a:lnTo>
                      <a:lnTo>
                        <a:pt x="12"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8542" name="Freeform 1270"/>
              <p:cNvSpPr>
                <a:spLocks/>
              </p:cNvSpPr>
              <p:nvPr/>
            </p:nvSpPr>
            <p:spPr bwMode="auto">
              <a:xfrm>
                <a:off x="2577" y="3043"/>
                <a:ext cx="614" cy="514"/>
              </a:xfrm>
              <a:custGeom>
                <a:avLst/>
                <a:gdLst>
                  <a:gd name="T0" fmla="*/ 1 w 990"/>
                  <a:gd name="T1" fmla="*/ 131 h 792"/>
                  <a:gd name="T2" fmla="*/ 146 w 990"/>
                  <a:gd name="T3" fmla="*/ 0 h 792"/>
                  <a:gd name="T4" fmla="*/ 146 w 990"/>
                  <a:gd name="T5" fmla="*/ 10 h 792"/>
                  <a:gd name="T6" fmla="*/ 0 w 990"/>
                  <a:gd name="T7" fmla="*/ 141 h 792"/>
                  <a:gd name="T8" fmla="*/ 1 w 990"/>
                  <a:gd name="T9" fmla="*/ 131 h 7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0" h="792">
                    <a:moveTo>
                      <a:pt x="3" y="738"/>
                    </a:moveTo>
                    <a:lnTo>
                      <a:pt x="990" y="0"/>
                    </a:lnTo>
                    <a:lnTo>
                      <a:pt x="987" y="60"/>
                    </a:lnTo>
                    <a:lnTo>
                      <a:pt x="0" y="792"/>
                    </a:lnTo>
                    <a:lnTo>
                      <a:pt x="3" y="738"/>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43" name="Freeform 1271"/>
              <p:cNvSpPr>
                <a:spLocks/>
              </p:cNvSpPr>
              <p:nvPr/>
            </p:nvSpPr>
            <p:spPr bwMode="auto">
              <a:xfrm>
                <a:off x="1010" y="3084"/>
                <a:ext cx="1571" cy="469"/>
              </a:xfrm>
              <a:custGeom>
                <a:avLst/>
                <a:gdLst>
                  <a:gd name="T0" fmla="*/ 1 w 2532"/>
                  <a:gd name="T1" fmla="*/ 0 h 723"/>
                  <a:gd name="T2" fmla="*/ 6 w 2532"/>
                  <a:gd name="T3" fmla="*/ 0 h 723"/>
                  <a:gd name="T4" fmla="*/ 375 w 2532"/>
                  <a:gd name="T5" fmla="*/ 120 h 723"/>
                  <a:gd name="T6" fmla="*/ 375 w 2532"/>
                  <a:gd name="T7" fmla="*/ 128 h 723"/>
                  <a:gd name="T8" fmla="*/ 0 w 2532"/>
                  <a:gd name="T9" fmla="*/ 4 h 723"/>
                  <a:gd name="T10" fmla="*/ 1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44" name="Freeform 1272"/>
              <p:cNvSpPr>
                <a:spLocks/>
              </p:cNvSpPr>
              <p:nvPr/>
            </p:nvSpPr>
            <p:spPr bwMode="auto">
              <a:xfrm>
                <a:off x="1011" y="2998"/>
                <a:ext cx="17" cy="95"/>
              </a:xfrm>
              <a:custGeom>
                <a:avLst/>
                <a:gdLst>
                  <a:gd name="T0" fmla="*/ 5 w 26"/>
                  <a:gd name="T1" fmla="*/ 2 h 147"/>
                  <a:gd name="T2" fmla="*/ 5 w 26"/>
                  <a:gd name="T3" fmla="*/ 25 h 147"/>
                  <a:gd name="T4" fmla="*/ 0 w 26"/>
                  <a:gd name="T5" fmla="*/ 25 h 147"/>
                  <a:gd name="T6" fmla="*/ 1 w 26"/>
                  <a:gd name="T7" fmla="*/ 0 h 147"/>
                  <a:gd name="T8" fmla="*/ 5 w 26"/>
                  <a:gd name="T9" fmla="*/ 2 h 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47">
                    <a:moveTo>
                      <a:pt x="26" y="10"/>
                    </a:moveTo>
                    <a:lnTo>
                      <a:pt x="23" y="147"/>
                    </a:lnTo>
                    <a:lnTo>
                      <a:pt x="0" y="144"/>
                    </a:lnTo>
                    <a:lnTo>
                      <a:pt x="3" y="0"/>
                    </a:lnTo>
                    <a:lnTo>
                      <a:pt x="26" y="1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45" name="Freeform 1273"/>
              <p:cNvSpPr>
                <a:spLocks/>
              </p:cNvSpPr>
              <p:nvPr/>
            </p:nvSpPr>
            <p:spPr bwMode="auto">
              <a:xfrm>
                <a:off x="1012" y="2611"/>
                <a:ext cx="730" cy="393"/>
              </a:xfrm>
              <a:custGeom>
                <a:avLst/>
                <a:gdLst>
                  <a:gd name="T0" fmla="*/ 174 w 1176"/>
                  <a:gd name="T1" fmla="*/ 0 h 606"/>
                  <a:gd name="T2" fmla="*/ 0 w 1176"/>
                  <a:gd name="T3" fmla="*/ 106 h 606"/>
                  <a:gd name="T4" fmla="*/ 4 w 1176"/>
                  <a:gd name="T5" fmla="*/ 107 h 606"/>
                  <a:gd name="T6" fmla="*/ 174 w 1176"/>
                  <a:gd name="T7" fmla="*/ 3 h 606"/>
                  <a:gd name="T8" fmla="*/ 174 w 1176"/>
                  <a:gd name="T9" fmla="*/ 0 h 6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6" h="606">
                    <a:moveTo>
                      <a:pt x="1170" y="0"/>
                    </a:moveTo>
                    <a:lnTo>
                      <a:pt x="0" y="597"/>
                    </a:lnTo>
                    <a:lnTo>
                      <a:pt x="30" y="606"/>
                    </a:lnTo>
                    <a:lnTo>
                      <a:pt x="1176" y="18"/>
                    </a:lnTo>
                    <a:lnTo>
                      <a:pt x="1170"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46" name="Freeform 1274"/>
              <p:cNvSpPr>
                <a:spLocks/>
              </p:cNvSpPr>
              <p:nvPr/>
            </p:nvSpPr>
            <p:spPr bwMode="auto">
              <a:xfrm>
                <a:off x="1061" y="3018"/>
                <a:ext cx="1490" cy="451"/>
              </a:xfrm>
              <a:custGeom>
                <a:avLst/>
                <a:gdLst>
                  <a:gd name="T0" fmla="*/ 1 w 2532"/>
                  <a:gd name="T1" fmla="*/ 0 h 723"/>
                  <a:gd name="T2" fmla="*/ 4 w 2532"/>
                  <a:gd name="T3" fmla="*/ 0 h 723"/>
                  <a:gd name="T4" fmla="*/ 304 w 2532"/>
                  <a:gd name="T5" fmla="*/ 103 h 723"/>
                  <a:gd name="T6" fmla="*/ 303 w 2532"/>
                  <a:gd name="T7" fmla="*/ 109 h 723"/>
                  <a:gd name="T8" fmla="*/ 0 w 2532"/>
                  <a:gd name="T9" fmla="*/ 4 h 723"/>
                  <a:gd name="T10" fmla="*/ 1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47" name="Freeform 1275"/>
              <p:cNvSpPr>
                <a:spLocks/>
              </p:cNvSpPr>
              <p:nvPr/>
            </p:nvSpPr>
            <p:spPr bwMode="auto">
              <a:xfrm flipV="1">
                <a:off x="2549" y="2986"/>
                <a:ext cx="608" cy="467"/>
              </a:xfrm>
              <a:custGeom>
                <a:avLst/>
                <a:gdLst>
                  <a:gd name="T0" fmla="*/ 0 w 2532"/>
                  <a:gd name="T1" fmla="*/ 0 h 723"/>
                  <a:gd name="T2" fmla="*/ 0 w 2532"/>
                  <a:gd name="T3" fmla="*/ 0 h 723"/>
                  <a:gd name="T4" fmla="*/ 8 w 2532"/>
                  <a:gd name="T5" fmla="*/ 118 h 723"/>
                  <a:gd name="T6" fmla="*/ 8 w 2532"/>
                  <a:gd name="T7" fmla="*/ 126 h 723"/>
                  <a:gd name="T8" fmla="*/ 0 w 2532"/>
                  <a:gd name="T9" fmla="*/ 4 h 723"/>
                  <a:gd name="T10" fmla="*/ 0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35485" name="Group 669"/>
          <p:cNvGrpSpPr>
            <a:grpSpLocks/>
          </p:cNvGrpSpPr>
          <p:nvPr/>
        </p:nvGrpSpPr>
        <p:grpSpPr bwMode="auto">
          <a:xfrm>
            <a:off x="7856538" y="4454525"/>
            <a:ext cx="1057275" cy="957263"/>
            <a:chOff x="-153" y="1680"/>
            <a:chExt cx="666" cy="603"/>
          </a:xfrm>
        </p:grpSpPr>
        <p:grpSp>
          <p:nvGrpSpPr>
            <p:cNvPr id="18455" name="Group 670"/>
            <p:cNvGrpSpPr>
              <a:grpSpLocks/>
            </p:cNvGrpSpPr>
            <p:nvPr/>
          </p:nvGrpSpPr>
          <p:grpSpPr bwMode="auto">
            <a:xfrm>
              <a:off x="0" y="1680"/>
              <a:ext cx="513" cy="538"/>
              <a:chOff x="4180" y="744"/>
              <a:chExt cx="513" cy="538"/>
            </a:xfrm>
          </p:grpSpPr>
          <p:sp>
            <p:nvSpPr>
              <p:cNvPr id="4122" name="Rectangle 671"/>
              <p:cNvSpPr>
                <a:spLocks noChangeArrowheads="1"/>
              </p:cNvSpPr>
              <p:nvPr/>
            </p:nvSpPr>
            <p:spPr bwMode="auto">
              <a:xfrm>
                <a:off x="4242" y="747"/>
                <a:ext cx="426" cy="489"/>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123" name="Rectangle 672"/>
              <p:cNvSpPr>
                <a:spLocks noChangeArrowheads="1"/>
              </p:cNvSpPr>
              <p:nvPr/>
            </p:nvSpPr>
            <p:spPr bwMode="auto">
              <a:xfrm>
                <a:off x="4221" y="762"/>
                <a:ext cx="435" cy="504"/>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124" name="Rectangle 673"/>
              <p:cNvSpPr>
                <a:spLocks noChangeArrowheads="1"/>
              </p:cNvSpPr>
              <p:nvPr/>
            </p:nvSpPr>
            <p:spPr bwMode="auto">
              <a:xfrm>
                <a:off x="4224" y="873"/>
                <a:ext cx="426" cy="10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125" name="Text Box 674"/>
              <p:cNvSpPr txBox="1">
                <a:spLocks noChangeArrowheads="1"/>
              </p:cNvSpPr>
              <p:nvPr/>
            </p:nvSpPr>
            <p:spPr bwMode="auto">
              <a:xfrm>
                <a:off x="4180" y="744"/>
                <a:ext cx="513"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000" smtClean="0"/>
                  <a:t>application</a:t>
                </a:r>
              </a:p>
              <a:p>
                <a:pPr>
                  <a:defRPr/>
                </a:pPr>
                <a:r>
                  <a:rPr lang="en-US" sz="1000" smtClean="0">
                    <a:solidFill>
                      <a:schemeClr val="bg1"/>
                    </a:solidFill>
                  </a:rPr>
                  <a:t>transport</a:t>
                </a:r>
                <a:endParaRPr lang="en-US" sz="1000" smtClean="0"/>
              </a:p>
              <a:p>
                <a:pPr>
                  <a:defRPr/>
                </a:pPr>
                <a:r>
                  <a:rPr lang="en-US" sz="1000" smtClean="0"/>
                  <a:t>network</a:t>
                </a:r>
              </a:p>
              <a:p>
                <a:pPr>
                  <a:defRPr/>
                </a:pPr>
                <a:r>
                  <a:rPr lang="en-US" sz="1000" smtClean="0"/>
                  <a:t>data link</a:t>
                </a:r>
              </a:p>
              <a:p>
                <a:pPr>
                  <a:defRPr/>
                </a:pPr>
                <a:r>
                  <a:rPr lang="en-US" sz="1000" smtClean="0"/>
                  <a:t>physical</a:t>
                </a:r>
                <a:endParaRPr lang="en-US" sz="2400" smtClean="0"/>
              </a:p>
            </p:txBody>
          </p:sp>
          <p:sp>
            <p:nvSpPr>
              <p:cNvPr id="4126" name="Line 675"/>
              <p:cNvSpPr>
                <a:spLocks noChangeShapeType="1"/>
              </p:cNvSpPr>
              <p:nvPr/>
            </p:nvSpPr>
            <p:spPr bwMode="auto">
              <a:xfrm>
                <a:off x="4221" y="978"/>
                <a:ext cx="435" cy="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127" name="Line 676"/>
              <p:cNvSpPr>
                <a:spLocks noChangeShapeType="1"/>
              </p:cNvSpPr>
              <p:nvPr/>
            </p:nvSpPr>
            <p:spPr bwMode="auto">
              <a:xfrm>
                <a:off x="4227" y="1065"/>
                <a:ext cx="435" cy="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128" name="Line 677"/>
              <p:cNvSpPr>
                <a:spLocks noChangeShapeType="1"/>
              </p:cNvSpPr>
              <p:nvPr/>
            </p:nvSpPr>
            <p:spPr bwMode="auto">
              <a:xfrm>
                <a:off x="4227" y="1152"/>
                <a:ext cx="435" cy="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18456" name="Freeform 678"/>
            <p:cNvSpPr>
              <a:spLocks/>
            </p:cNvSpPr>
            <p:nvPr/>
          </p:nvSpPr>
          <p:spPr bwMode="auto">
            <a:xfrm>
              <a:off x="-153" y="1689"/>
              <a:ext cx="192" cy="594"/>
            </a:xfrm>
            <a:custGeom>
              <a:avLst/>
              <a:gdLst>
                <a:gd name="T0" fmla="*/ 0 w 192"/>
                <a:gd name="T1" fmla="*/ 594 h 594"/>
                <a:gd name="T2" fmla="*/ 192 w 192"/>
                <a:gd name="T3" fmla="*/ 0 h 594"/>
                <a:gd name="T4" fmla="*/ 192 w 192"/>
                <a:gd name="T5" fmla="*/ 515 h 594"/>
                <a:gd name="T6" fmla="*/ 0 w 192"/>
                <a:gd name="T7" fmla="*/ 594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2" h="594">
                  <a:moveTo>
                    <a:pt x="0" y="594"/>
                  </a:moveTo>
                  <a:lnTo>
                    <a:pt x="192" y="0"/>
                  </a:lnTo>
                  <a:lnTo>
                    <a:pt x="192" y="515"/>
                  </a:lnTo>
                  <a:lnTo>
                    <a:pt x="0" y="594"/>
                  </a:lnTo>
                  <a:close/>
                </a:path>
              </a:pathLst>
            </a:custGeom>
            <a:gradFill rotWithShape="1">
              <a:gsLst>
                <a:gs pos="0">
                  <a:schemeClr val="bg1"/>
                </a:gs>
                <a:gs pos="100000">
                  <a:srgbClr val="FF0000"/>
                </a:gs>
              </a:gsLst>
              <a:lin ang="0" scaled="1"/>
            </a:gradFill>
            <a:ln w="9525" cap="flat" cmpd="sng">
              <a:solidFill>
                <a:srgbClr val="FF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114" name="Group 298"/>
          <p:cNvGrpSpPr>
            <a:grpSpLocks/>
          </p:cNvGrpSpPr>
          <p:nvPr/>
        </p:nvGrpSpPr>
        <p:grpSpPr bwMode="auto">
          <a:xfrm rot="2937887">
            <a:off x="5389563" y="3022600"/>
            <a:ext cx="3781425" cy="434975"/>
            <a:chOff x="2937" y="3579"/>
            <a:chExt cx="2382" cy="274"/>
          </a:xfrm>
        </p:grpSpPr>
        <p:sp>
          <p:nvSpPr>
            <p:cNvPr id="4116" name="Rectangle 295"/>
            <p:cNvSpPr>
              <a:spLocks noChangeArrowheads="1"/>
            </p:cNvSpPr>
            <p:nvPr/>
          </p:nvSpPr>
          <p:spPr bwMode="auto">
            <a:xfrm>
              <a:off x="3166" y="3630"/>
              <a:ext cx="1920" cy="174"/>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117" name="Text Box 293"/>
            <p:cNvSpPr txBox="1">
              <a:spLocks noChangeArrowheads="1"/>
            </p:cNvSpPr>
            <p:nvPr/>
          </p:nvSpPr>
          <p:spPr bwMode="auto">
            <a:xfrm>
              <a:off x="3399" y="3591"/>
              <a:ext cx="1497" cy="2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rtl="1">
                <a:defRPr/>
              </a:pPr>
              <a:r>
                <a:rPr lang="fa-IR" sz="2000" dirty="0" smtClean="0">
                  <a:solidFill>
                    <a:schemeClr val="bg1"/>
                  </a:solidFill>
                  <a:cs typeface="B Nazanin" pitchFamily="2" charset="-78"/>
                </a:rPr>
                <a:t>انتقال انتها به انتهای منطقی</a:t>
              </a:r>
              <a:endParaRPr lang="en-US" sz="2000" dirty="0" smtClean="0">
                <a:cs typeface="B Nazanin" pitchFamily="2" charset="-78"/>
              </a:endParaRPr>
            </a:p>
          </p:txBody>
        </p:sp>
        <p:sp>
          <p:nvSpPr>
            <p:cNvPr id="18453" name="Freeform 296"/>
            <p:cNvSpPr>
              <a:spLocks/>
            </p:cNvSpPr>
            <p:nvPr/>
          </p:nvSpPr>
          <p:spPr bwMode="auto">
            <a:xfrm>
              <a:off x="2937" y="3579"/>
              <a:ext cx="282" cy="264"/>
            </a:xfrm>
            <a:custGeom>
              <a:avLst/>
              <a:gdLst>
                <a:gd name="T0" fmla="*/ 282 w 282"/>
                <a:gd name="T1" fmla="*/ 0 h 264"/>
                <a:gd name="T2" fmla="*/ 282 w 282"/>
                <a:gd name="T3" fmla="*/ 264 h 264"/>
                <a:gd name="T4" fmla="*/ 0 w 282"/>
                <a:gd name="T5" fmla="*/ 129 h 264"/>
                <a:gd name="T6" fmla="*/ 282 w 282"/>
                <a:gd name="T7" fmla="*/ 0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264">
                  <a:moveTo>
                    <a:pt x="282" y="0"/>
                  </a:moveTo>
                  <a:cubicBezTo>
                    <a:pt x="282" y="132"/>
                    <a:pt x="282" y="264"/>
                    <a:pt x="282" y="264"/>
                  </a:cubicBezTo>
                  <a:cubicBezTo>
                    <a:pt x="159" y="150"/>
                    <a:pt x="0" y="153"/>
                    <a:pt x="0" y="129"/>
                  </a:cubicBezTo>
                  <a:cubicBezTo>
                    <a:pt x="0" y="108"/>
                    <a:pt x="153" y="108"/>
                    <a:pt x="282" y="0"/>
                  </a:cubicBezTo>
                  <a:close/>
                </a:path>
              </a:pathLst>
            </a:custGeom>
            <a:solidFill>
              <a:srgbClr val="FF0000"/>
            </a:solidFill>
            <a:ln>
              <a:noFill/>
            </a:ln>
            <a:effectLst/>
            <a:extLst>
              <a:ext uri="{91240B29-F687-4F45-9708-019B960494DF}">
                <a14:hiddenLine xmlns:a14="http://schemas.microsoft.com/office/drawing/2010/main" w="9525" cap="flat" cmpd="sng">
                  <a:solidFill>
                    <a:srgbClr val="FF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54" name="Freeform 297"/>
            <p:cNvSpPr>
              <a:spLocks/>
            </p:cNvSpPr>
            <p:nvPr/>
          </p:nvSpPr>
          <p:spPr bwMode="auto">
            <a:xfrm flipH="1">
              <a:off x="5037" y="3589"/>
              <a:ext cx="282" cy="264"/>
            </a:xfrm>
            <a:custGeom>
              <a:avLst/>
              <a:gdLst>
                <a:gd name="T0" fmla="*/ 282 w 282"/>
                <a:gd name="T1" fmla="*/ 0 h 264"/>
                <a:gd name="T2" fmla="*/ 282 w 282"/>
                <a:gd name="T3" fmla="*/ 264 h 264"/>
                <a:gd name="T4" fmla="*/ 0 w 282"/>
                <a:gd name="T5" fmla="*/ 129 h 264"/>
                <a:gd name="T6" fmla="*/ 282 w 282"/>
                <a:gd name="T7" fmla="*/ 0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264">
                  <a:moveTo>
                    <a:pt x="282" y="0"/>
                  </a:moveTo>
                  <a:cubicBezTo>
                    <a:pt x="282" y="132"/>
                    <a:pt x="282" y="264"/>
                    <a:pt x="282" y="264"/>
                  </a:cubicBezTo>
                  <a:cubicBezTo>
                    <a:pt x="159" y="150"/>
                    <a:pt x="0" y="153"/>
                    <a:pt x="0" y="129"/>
                  </a:cubicBezTo>
                  <a:cubicBezTo>
                    <a:pt x="0" y="108"/>
                    <a:pt x="153" y="108"/>
                    <a:pt x="282" y="0"/>
                  </a:cubicBezTo>
                  <a:close/>
                </a:path>
              </a:pathLst>
            </a:custGeom>
            <a:solidFill>
              <a:srgbClr val="FF0000"/>
            </a:solidFill>
            <a:ln>
              <a:noFill/>
            </a:ln>
            <a:effectLst/>
            <a:extLst>
              <a:ext uri="{91240B29-F687-4F45-9708-019B960494DF}">
                <a14:hiddenLine xmlns:a14="http://schemas.microsoft.com/office/drawing/2010/main" w="9525" cap="flat" cmpd="sng">
                  <a:solidFill>
                    <a:srgbClr val="FF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5681" name="Group 865"/>
          <p:cNvGrpSpPr>
            <a:grpSpLocks/>
          </p:cNvGrpSpPr>
          <p:nvPr/>
        </p:nvGrpSpPr>
        <p:grpSpPr bwMode="auto">
          <a:xfrm>
            <a:off x="5462588" y="1296988"/>
            <a:ext cx="1057275" cy="957262"/>
            <a:chOff x="-153" y="1680"/>
            <a:chExt cx="666" cy="603"/>
          </a:xfrm>
        </p:grpSpPr>
        <p:grpSp>
          <p:nvGrpSpPr>
            <p:cNvPr id="18442" name="Group 866"/>
            <p:cNvGrpSpPr>
              <a:grpSpLocks/>
            </p:cNvGrpSpPr>
            <p:nvPr/>
          </p:nvGrpSpPr>
          <p:grpSpPr bwMode="auto">
            <a:xfrm>
              <a:off x="0" y="1680"/>
              <a:ext cx="513" cy="538"/>
              <a:chOff x="4180" y="744"/>
              <a:chExt cx="513" cy="538"/>
            </a:xfrm>
          </p:grpSpPr>
          <p:sp>
            <p:nvSpPr>
              <p:cNvPr id="4109" name="Rectangle 867"/>
              <p:cNvSpPr>
                <a:spLocks noChangeArrowheads="1"/>
              </p:cNvSpPr>
              <p:nvPr/>
            </p:nvSpPr>
            <p:spPr bwMode="auto">
              <a:xfrm>
                <a:off x="4242" y="747"/>
                <a:ext cx="426" cy="489"/>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110" name="Rectangle 868"/>
              <p:cNvSpPr>
                <a:spLocks noChangeArrowheads="1"/>
              </p:cNvSpPr>
              <p:nvPr/>
            </p:nvSpPr>
            <p:spPr bwMode="auto">
              <a:xfrm>
                <a:off x="4221" y="762"/>
                <a:ext cx="435" cy="504"/>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111" name="Rectangle 869"/>
              <p:cNvSpPr>
                <a:spLocks noChangeArrowheads="1"/>
              </p:cNvSpPr>
              <p:nvPr/>
            </p:nvSpPr>
            <p:spPr bwMode="auto">
              <a:xfrm>
                <a:off x="4224" y="873"/>
                <a:ext cx="426" cy="10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112" name="Text Box 870"/>
              <p:cNvSpPr txBox="1">
                <a:spLocks noChangeArrowheads="1"/>
              </p:cNvSpPr>
              <p:nvPr/>
            </p:nvSpPr>
            <p:spPr bwMode="auto">
              <a:xfrm>
                <a:off x="4180" y="744"/>
                <a:ext cx="513"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000" smtClean="0"/>
                  <a:t>application</a:t>
                </a:r>
              </a:p>
              <a:p>
                <a:pPr>
                  <a:defRPr/>
                </a:pPr>
                <a:r>
                  <a:rPr lang="en-US" sz="1000" smtClean="0">
                    <a:solidFill>
                      <a:schemeClr val="bg1"/>
                    </a:solidFill>
                  </a:rPr>
                  <a:t>transport</a:t>
                </a:r>
                <a:endParaRPr lang="en-US" sz="1000" smtClean="0"/>
              </a:p>
              <a:p>
                <a:pPr>
                  <a:defRPr/>
                </a:pPr>
                <a:r>
                  <a:rPr lang="en-US" sz="1000" smtClean="0"/>
                  <a:t>network</a:t>
                </a:r>
              </a:p>
              <a:p>
                <a:pPr>
                  <a:defRPr/>
                </a:pPr>
                <a:r>
                  <a:rPr lang="en-US" sz="1000" smtClean="0"/>
                  <a:t>data link</a:t>
                </a:r>
              </a:p>
              <a:p>
                <a:pPr>
                  <a:defRPr/>
                </a:pPr>
                <a:r>
                  <a:rPr lang="en-US" sz="1000" smtClean="0"/>
                  <a:t>physical</a:t>
                </a:r>
                <a:endParaRPr lang="en-US" sz="2400" smtClean="0"/>
              </a:p>
            </p:txBody>
          </p:sp>
          <p:sp>
            <p:nvSpPr>
              <p:cNvPr id="4113" name="Line 871"/>
              <p:cNvSpPr>
                <a:spLocks noChangeShapeType="1"/>
              </p:cNvSpPr>
              <p:nvPr/>
            </p:nvSpPr>
            <p:spPr bwMode="auto">
              <a:xfrm>
                <a:off x="4221" y="978"/>
                <a:ext cx="435" cy="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114" name="Line 872"/>
              <p:cNvSpPr>
                <a:spLocks noChangeShapeType="1"/>
              </p:cNvSpPr>
              <p:nvPr/>
            </p:nvSpPr>
            <p:spPr bwMode="auto">
              <a:xfrm>
                <a:off x="4227" y="1065"/>
                <a:ext cx="435" cy="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115" name="Line 873"/>
              <p:cNvSpPr>
                <a:spLocks noChangeShapeType="1"/>
              </p:cNvSpPr>
              <p:nvPr/>
            </p:nvSpPr>
            <p:spPr bwMode="auto">
              <a:xfrm>
                <a:off x="4227" y="1152"/>
                <a:ext cx="435" cy="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18443" name="Freeform 874"/>
            <p:cNvSpPr>
              <a:spLocks/>
            </p:cNvSpPr>
            <p:nvPr/>
          </p:nvSpPr>
          <p:spPr bwMode="auto">
            <a:xfrm>
              <a:off x="-153" y="1689"/>
              <a:ext cx="192" cy="594"/>
            </a:xfrm>
            <a:custGeom>
              <a:avLst/>
              <a:gdLst>
                <a:gd name="T0" fmla="*/ 0 w 192"/>
                <a:gd name="T1" fmla="*/ 594 h 594"/>
                <a:gd name="T2" fmla="*/ 192 w 192"/>
                <a:gd name="T3" fmla="*/ 0 h 594"/>
                <a:gd name="T4" fmla="*/ 192 w 192"/>
                <a:gd name="T5" fmla="*/ 515 h 594"/>
                <a:gd name="T6" fmla="*/ 0 w 192"/>
                <a:gd name="T7" fmla="*/ 594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2" h="594">
                  <a:moveTo>
                    <a:pt x="0" y="594"/>
                  </a:moveTo>
                  <a:lnTo>
                    <a:pt x="192" y="0"/>
                  </a:lnTo>
                  <a:lnTo>
                    <a:pt x="192" y="515"/>
                  </a:lnTo>
                  <a:lnTo>
                    <a:pt x="0" y="594"/>
                  </a:lnTo>
                  <a:close/>
                </a:path>
              </a:pathLst>
            </a:custGeom>
            <a:gradFill rotWithShape="1">
              <a:gsLst>
                <a:gs pos="0">
                  <a:schemeClr val="bg1"/>
                </a:gs>
                <a:gs pos="100000">
                  <a:srgbClr val="FF0000"/>
                </a:gs>
              </a:gsLst>
              <a:lin ang="0" scaled="1"/>
            </a:gradFill>
            <a:ln w="9525" cap="flat" cmpd="sng">
              <a:solidFill>
                <a:srgbClr val="FF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 name="Slide Number Placeholder 2"/>
          <p:cNvSpPr>
            <a:spLocks noGrp="1"/>
          </p:cNvSpPr>
          <p:nvPr>
            <p:ph type="sldNum" sz="quarter" idx="12"/>
          </p:nvPr>
        </p:nvSpPr>
        <p:spPr/>
        <p:txBody>
          <a:bodyPr/>
          <a:lstStyle/>
          <a:p>
            <a:pPr>
              <a:defRPr/>
            </a:pPr>
            <a:fld id="{C7879241-4954-4432-A989-BF9F5510604F}" type="slidenum">
              <a:rPr lang="ar-SA" altLang="en-US" smtClean="0"/>
              <a:pPr>
                <a:defRPr/>
              </a:pPr>
              <a:t>11</a:t>
            </a:fld>
            <a:endParaRPr lang="en-US" altLang="en-US"/>
          </a:p>
        </p:txBody>
      </p:sp>
    </p:spTree>
    <p:extLst>
      <p:ext uri="{BB962C8B-B14F-4D97-AF65-F5344CB8AC3E}">
        <p14:creationId xmlns:p14="http://schemas.microsoft.com/office/powerpoint/2010/main" val="32805062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35485"/>
                                        </p:tgtEl>
                                        <p:attrNameLst>
                                          <p:attrName>style.visibility</p:attrName>
                                        </p:attrNameLst>
                                      </p:cBhvr>
                                      <p:to>
                                        <p:strVal val="visible"/>
                                      </p:to>
                                    </p:set>
                                    <p:animEffect transition="in" filter="wipe(left)">
                                      <p:cBhvr>
                                        <p:cTn id="7" dur="500"/>
                                        <p:tgtEl>
                                          <p:spTgt spid="35485"/>
                                        </p:tgtEl>
                                      </p:cBhvr>
                                    </p:animEffect>
                                  </p:childTnLst>
                                </p:cTn>
                              </p:par>
                            </p:childTnLst>
                          </p:cTn>
                        </p:par>
                        <p:par>
                          <p:cTn id="8" fill="hold" nodeType="afterGroup">
                            <p:stCondLst>
                              <p:cond delay="500"/>
                            </p:stCondLst>
                            <p:childTnLst>
                              <p:par>
                                <p:cTn id="9" presetID="9" presetClass="entr" presetSubtype="0" fill="hold" nodeType="afterEffect">
                                  <p:stCondLst>
                                    <p:cond delay="1000"/>
                                  </p:stCondLst>
                                  <p:childTnLst>
                                    <p:set>
                                      <p:cBhvr>
                                        <p:cTn id="10" dur="1" fill="hold">
                                          <p:stCondLst>
                                            <p:cond delay="0"/>
                                          </p:stCondLst>
                                        </p:cTn>
                                        <p:tgtEl>
                                          <p:spTgt spid="35114"/>
                                        </p:tgtEl>
                                        <p:attrNameLst>
                                          <p:attrName>style.visibility</p:attrName>
                                        </p:attrNameLst>
                                      </p:cBhvr>
                                      <p:to>
                                        <p:strVal val="visible"/>
                                      </p:to>
                                    </p:set>
                                    <p:animEffect transition="in" filter="dissolve">
                                      <p:cBhvr>
                                        <p:cTn id="11" dur="500"/>
                                        <p:tgtEl>
                                          <p:spTgt spid="35114"/>
                                        </p:tgtEl>
                                      </p:cBhvr>
                                    </p:animEffect>
                                  </p:childTnLst>
                                </p:cTn>
                              </p:par>
                              <p:par>
                                <p:cTn id="12" presetID="22" presetClass="entr" presetSubtype="8" fill="hold" nodeType="withEffect">
                                  <p:stCondLst>
                                    <p:cond delay="0"/>
                                  </p:stCondLst>
                                  <p:childTnLst>
                                    <p:set>
                                      <p:cBhvr>
                                        <p:cTn id="13" dur="1" fill="hold">
                                          <p:stCondLst>
                                            <p:cond delay="0"/>
                                          </p:stCondLst>
                                        </p:cTn>
                                        <p:tgtEl>
                                          <p:spTgt spid="35681"/>
                                        </p:tgtEl>
                                        <p:attrNameLst>
                                          <p:attrName>style.visibility</p:attrName>
                                        </p:attrNameLst>
                                      </p:cBhvr>
                                      <p:to>
                                        <p:strVal val="visible"/>
                                      </p:to>
                                    </p:set>
                                    <p:animEffect transition="in" filter="wipe(left)">
                                      <p:cBhvr>
                                        <p:cTn id="14" dur="500"/>
                                        <p:tgtEl>
                                          <p:spTgt spid="356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2"/>
          <p:cNvSpPr>
            <a:spLocks noGrp="1" noChangeArrowheads="1"/>
          </p:cNvSpPr>
          <p:nvPr>
            <p:ph type="title"/>
          </p:nvPr>
        </p:nvSpPr>
        <p:spPr>
          <a:xfrm>
            <a:off x="279400" y="44624"/>
            <a:ext cx="8008928" cy="910149"/>
          </a:xfrm>
        </p:spPr>
        <p:txBody>
          <a:bodyPr/>
          <a:lstStyle/>
          <a:p>
            <a:pPr>
              <a:defRPr/>
            </a:pPr>
            <a:r>
              <a:rPr lang="en-US" dirty="0" smtClean="0"/>
              <a:t>Transport protocols in the internet</a:t>
            </a:r>
            <a:endParaRPr lang="en-US" dirty="0"/>
          </a:p>
        </p:txBody>
      </p:sp>
      <p:sp>
        <p:nvSpPr>
          <p:cNvPr id="6151" name="Rectangle 3"/>
          <p:cNvSpPr>
            <a:spLocks noGrp="1" noChangeArrowheads="1"/>
          </p:cNvSpPr>
          <p:nvPr>
            <p:ph sz="half" idx="1"/>
          </p:nvPr>
        </p:nvSpPr>
        <p:spPr>
          <a:xfrm>
            <a:off x="438150" y="1124745"/>
            <a:ext cx="3971925" cy="5390356"/>
          </a:xfrm>
        </p:spPr>
        <p:txBody>
          <a:bodyPr>
            <a:normAutofit fontScale="92500" lnSpcReduction="20000"/>
          </a:bodyPr>
          <a:lstStyle/>
          <a:p>
            <a:pPr marL="519113" indent="-519113" algn="l">
              <a:buSzPct val="90000"/>
              <a:buFont typeface="Wingdings" panose="05000000000000000000" pitchFamily="2" charset="2"/>
              <a:buChar char="q"/>
            </a:pPr>
            <a:r>
              <a:rPr lang="en-US" dirty="0" smtClean="0">
                <a:ea typeface="ＭＳ Ｐゴシック" pitchFamily="34" charset="-128"/>
              </a:rPr>
              <a:t>TCP</a:t>
            </a:r>
            <a:endParaRPr lang="fa-IR" dirty="0" smtClean="0">
              <a:ea typeface="ＭＳ Ｐゴシック" pitchFamily="34" charset="-128"/>
            </a:endParaRPr>
          </a:p>
          <a:p>
            <a:pPr lvl="1" algn="l"/>
            <a:r>
              <a:rPr lang="en-US" dirty="0" smtClean="0">
                <a:ea typeface="ＭＳ Ｐゴシック" pitchFamily="34" charset="-128"/>
              </a:rPr>
              <a:t>Connection-Oriented</a:t>
            </a:r>
            <a:endParaRPr lang="fa-IR" dirty="0" smtClean="0">
              <a:ea typeface="ＭＳ Ｐゴシック" pitchFamily="34" charset="-128"/>
            </a:endParaRPr>
          </a:p>
          <a:p>
            <a:pPr lvl="1" algn="l"/>
            <a:r>
              <a:rPr lang="en-US" dirty="0" smtClean="0">
                <a:ea typeface="ＭＳ Ｐゴシック" pitchFamily="34" charset="-128"/>
              </a:rPr>
              <a:t>Reliable</a:t>
            </a:r>
            <a:endParaRPr lang="fa-IR" dirty="0" smtClean="0">
              <a:ea typeface="ＭＳ Ｐゴシック" pitchFamily="34" charset="-128"/>
            </a:endParaRPr>
          </a:p>
          <a:p>
            <a:pPr lvl="1" algn="l"/>
            <a:r>
              <a:rPr lang="en-US" dirty="0" smtClean="0">
                <a:ea typeface="ＭＳ Ｐゴシック" pitchFamily="34" charset="-128"/>
              </a:rPr>
              <a:t>In-Sequence delivery</a:t>
            </a:r>
            <a:endParaRPr lang="fa-IR" dirty="0" smtClean="0">
              <a:ea typeface="ＭＳ Ｐゴシック" pitchFamily="34" charset="-128"/>
            </a:endParaRPr>
          </a:p>
          <a:p>
            <a:pPr lvl="1" algn="l"/>
            <a:r>
              <a:rPr lang="en-US" dirty="0" smtClean="0">
                <a:ea typeface="ＭＳ Ｐゴシック" pitchFamily="34" charset="-128"/>
              </a:rPr>
              <a:t>Flow control</a:t>
            </a:r>
            <a:endParaRPr lang="fa-IR" dirty="0" smtClean="0">
              <a:ea typeface="ＭＳ Ｐゴシック" pitchFamily="34" charset="-128"/>
            </a:endParaRPr>
          </a:p>
          <a:p>
            <a:pPr lvl="1" algn="l"/>
            <a:r>
              <a:rPr lang="en-US" dirty="0" smtClean="0">
                <a:ea typeface="ＭＳ Ｐゴシック" pitchFamily="34" charset="-128"/>
              </a:rPr>
              <a:t>Congestion control</a:t>
            </a:r>
          </a:p>
          <a:p>
            <a:pPr marL="457200" lvl="1" indent="0" algn="l">
              <a:buNone/>
            </a:pPr>
            <a:endParaRPr lang="en-US" dirty="0" smtClean="0">
              <a:ea typeface="ＭＳ Ｐゴシック" pitchFamily="34" charset="-128"/>
            </a:endParaRPr>
          </a:p>
          <a:p>
            <a:pPr marL="463550" indent="-463550" algn="l">
              <a:buSzPct val="90000"/>
              <a:buFont typeface="Wingdings" panose="05000000000000000000" pitchFamily="2" charset="2"/>
              <a:buChar char="q"/>
            </a:pPr>
            <a:r>
              <a:rPr lang="en-US" dirty="0" smtClean="0">
                <a:ea typeface="ＭＳ Ｐゴシック" pitchFamily="34" charset="-128"/>
              </a:rPr>
              <a:t>UDP</a:t>
            </a:r>
            <a:endParaRPr lang="fa-IR" dirty="0" smtClean="0">
              <a:ea typeface="ＭＳ Ｐゴシック" pitchFamily="34" charset="-128"/>
            </a:endParaRPr>
          </a:p>
          <a:p>
            <a:pPr lvl="1" algn="l"/>
            <a:r>
              <a:rPr lang="en-US" dirty="0" smtClean="0">
                <a:ea typeface="ＭＳ Ｐゴシック" pitchFamily="34" charset="-128"/>
              </a:rPr>
              <a:t>Connectionless</a:t>
            </a:r>
            <a:endParaRPr lang="fa-IR" dirty="0" smtClean="0">
              <a:ea typeface="ＭＳ Ｐゴシック" pitchFamily="34" charset="-128"/>
            </a:endParaRPr>
          </a:p>
          <a:p>
            <a:pPr lvl="1" algn="l"/>
            <a:r>
              <a:rPr lang="en-US" dirty="0" smtClean="0">
                <a:ea typeface="ＭＳ Ｐゴシック" pitchFamily="34" charset="-128"/>
              </a:rPr>
              <a:t>Unreliable</a:t>
            </a:r>
            <a:endParaRPr lang="fa-IR" dirty="0" smtClean="0">
              <a:ea typeface="ＭＳ Ｐゴシック" pitchFamily="34" charset="-128"/>
            </a:endParaRPr>
          </a:p>
          <a:p>
            <a:pPr lvl="1" algn="l"/>
            <a:r>
              <a:rPr lang="en-US" dirty="0" smtClean="0">
                <a:ea typeface="ＭＳ Ｐゴシック" pitchFamily="34" charset="-128"/>
              </a:rPr>
              <a:t>Non In-Sequence delivery</a:t>
            </a:r>
          </a:p>
          <a:p>
            <a:pPr algn="l"/>
            <a:r>
              <a:rPr lang="en-US" dirty="0" smtClean="0">
                <a:ea typeface="ＭＳ Ｐゴシック" pitchFamily="34" charset="-128"/>
              </a:rPr>
              <a:t>Services that are not provided:</a:t>
            </a:r>
            <a:endParaRPr lang="fa-IR" dirty="0" smtClean="0">
              <a:ea typeface="ＭＳ Ｐゴシック" pitchFamily="34" charset="-128"/>
            </a:endParaRPr>
          </a:p>
          <a:p>
            <a:pPr lvl="1" algn="l"/>
            <a:r>
              <a:rPr lang="en-US" dirty="0" smtClean="0">
                <a:ea typeface="ＭＳ Ｐゴシック" pitchFamily="34" charset="-128"/>
              </a:rPr>
              <a:t>Implicit delay</a:t>
            </a:r>
            <a:endParaRPr lang="fa-IR" dirty="0" smtClean="0">
              <a:ea typeface="ＭＳ Ｐゴシック" pitchFamily="34" charset="-128"/>
            </a:endParaRPr>
          </a:p>
          <a:p>
            <a:pPr lvl="1" algn="l"/>
            <a:r>
              <a:rPr lang="en-US" dirty="0" smtClean="0">
                <a:ea typeface="ＭＳ Ｐゴシック" pitchFamily="34" charset="-128"/>
              </a:rPr>
              <a:t>Implicit bandwidth</a:t>
            </a:r>
            <a:endParaRPr lang="fa-IR" dirty="0" smtClean="0">
              <a:ea typeface="ＭＳ Ｐゴシック" pitchFamily="34" charset="-128"/>
            </a:endParaRPr>
          </a:p>
        </p:txBody>
      </p:sp>
      <p:grpSp>
        <p:nvGrpSpPr>
          <p:cNvPr id="20483" name="Group 940"/>
          <p:cNvGrpSpPr>
            <a:grpSpLocks/>
          </p:cNvGrpSpPr>
          <p:nvPr/>
        </p:nvGrpSpPr>
        <p:grpSpPr bwMode="auto">
          <a:xfrm>
            <a:off x="5048250" y="1524000"/>
            <a:ext cx="3540125" cy="4545013"/>
            <a:chOff x="3277" y="974"/>
            <a:chExt cx="2230" cy="2863"/>
          </a:xfrm>
        </p:grpSpPr>
        <p:sp>
          <p:nvSpPr>
            <p:cNvPr id="20613" name="Freeform 941"/>
            <p:cNvSpPr>
              <a:spLocks/>
            </p:cNvSpPr>
            <p:nvPr/>
          </p:nvSpPr>
          <p:spPr bwMode="auto">
            <a:xfrm>
              <a:off x="3277" y="1079"/>
              <a:ext cx="1094" cy="675"/>
            </a:xfrm>
            <a:custGeom>
              <a:avLst/>
              <a:gdLst>
                <a:gd name="T0" fmla="*/ 805 w 1036"/>
                <a:gd name="T1" fmla="*/ 11 h 675"/>
                <a:gd name="T2" fmla="*/ 485 w 1036"/>
                <a:gd name="T3" fmla="*/ 53 h 675"/>
                <a:gd name="T4" fmla="*/ 257 w 1036"/>
                <a:gd name="T5" fmla="*/ 129 h 675"/>
                <a:gd name="T6" fmla="*/ 190 w 1036"/>
                <a:gd name="T7" fmla="*/ 229 h 675"/>
                <a:gd name="T8" fmla="*/ 26 w 1036"/>
                <a:gd name="T9" fmla="*/ 297 h 675"/>
                <a:gd name="T10" fmla="*/ 22 w 1036"/>
                <a:gd name="T11" fmla="*/ 459 h 675"/>
                <a:gd name="T12" fmla="*/ 164 w 1036"/>
                <a:gd name="T13" fmla="*/ 489 h 675"/>
                <a:gd name="T14" fmla="*/ 570 w 1036"/>
                <a:gd name="T15" fmla="*/ 489 h 675"/>
                <a:gd name="T16" fmla="*/ 742 w 1036"/>
                <a:gd name="T17" fmla="*/ 555 h 675"/>
                <a:gd name="T18" fmla="*/ 935 w 1036"/>
                <a:gd name="T19" fmla="*/ 657 h 675"/>
                <a:gd name="T20" fmla="*/ 1081 w 1036"/>
                <a:gd name="T21" fmla="*/ 661 h 675"/>
                <a:gd name="T22" fmla="*/ 1183 w 1036"/>
                <a:gd name="T23" fmla="*/ 603 h 675"/>
                <a:gd name="T24" fmla="*/ 1234 w 1036"/>
                <a:gd name="T25" fmla="*/ 445 h 675"/>
                <a:gd name="T26" fmla="*/ 1266 w 1036"/>
                <a:gd name="T27" fmla="*/ 291 h 675"/>
                <a:gd name="T28" fmla="*/ 1270 w 1036"/>
                <a:gd name="T29" fmla="*/ 107 h 675"/>
                <a:gd name="T30" fmla="*/ 1161 w 1036"/>
                <a:gd name="T31" fmla="*/ 17 h 675"/>
                <a:gd name="T32" fmla="*/ 964 w 1036"/>
                <a:gd name="T33" fmla="*/ 3 h 675"/>
                <a:gd name="T34" fmla="*/ 805 w 1036"/>
                <a:gd name="T35" fmla="*/ 11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DDDDD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0614" name="Group 942"/>
            <p:cNvGrpSpPr>
              <a:grpSpLocks/>
            </p:cNvGrpSpPr>
            <p:nvPr/>
          </p:nvGrpSpPr>
          <p:grpSpPr bwMode="auto">
            <a:xfrm>
              <a:off x="3383" y="1920"/>
              <a:ext cx="919" cy="588"/>
              <a:chOff x="2889" y="1631"/>
              <a:chExt cx="980" cy="743"/>
            </a:xfrm>
          </p:grpSpPr>
          <p:sp>
            <p:nvSpPr>
              <p:cNvPr id="6657" name="Rectangle 943"/>
              <p:cNvSpPr>
                <a:spLocks noChangeArrowheads="1"/>
              </p:cNvSpPr>
              <p:nvPr/>
            </p:nvSpPr>
            <p:spPr bwMode="auto">
              <a:xfrm>
                <a:off x="3046" y="1841"/>
                <a:ext cx="663" cy="533"/>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658" name="AutoShape 944"/>
              <p:cNvSpPr>
                <a:spLocks noChangeArrowheads="1"/>
              </p:cNvSpPr>
              <p:nvPr/>
            </p:nvSpPr>
            <p:spPr bwMode="auto">
              <a:xfrm>
                <a:off x="2889" y="1631"/>
                <a:ext cx="980" cy="253"/>
              </a:xfrm>
              <a:prstGeom prst="triangle">
                <a:avLst>
                  <a:gd name="adj" fmla="val 50000"/>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a:solidFill>
                    <a:srgbClr val="00CCFF"/>
                  </a:solidFill>
                  <a:latin typeface="Arial" charset="0"/>
                  <a:ea typeface="ＭＳ Ｐゴシック" charset="0"/>
                </a:endParaRPr>
              </a:p>
            </p:txBody>
          </p:sp>
        </p:grpSp>
        <p:sp>
          <p:nvSpPr>
            <p:cNvPr id="20615" name="Freeform 945"/>
            <p:cNvSpPr>
              <a:spLocks/>
            </p:cNvSpPr>
            <p:nvPr/>
          </p:nvSpPr>
          <p:spPr bwMode="auto">
            <a:xfrm>
              <a:off x="3379" y="2788"/>
              <a:ext cx="2032" cy="1049"/>
            </a:xfrm>
            <a:custGeom>
              <a:avLst/>
              <a:gdLst>
                <a:gd name="T0" fmla="*/ 1044 w 2032"/>
                <a:gd name="T1" fmla="*/ 26 h 1049"/>
                <a:gd name="T2" fmla="*/ 847 w 2032"/>
                <a:gd name="T3" fmla="*/ 125 h 1049"/>
                <a:gd name="T4" fmla="*/ 580 w 2032"/>
                <a:gd name="T5" fmla="*/ 68 h 1049"/>
                <a:gd name="T6" fmla="*/ 143 w 2032"/>
                <a:gd name="T7" fmla="*/ 170 h 1049"/>
                <a:gd name="T8" fmla="*/ 48 w 2032"/>
                <a:gd name="T9" fmla="*/ 374 h 1049"/>
                <a:gd name="T10" fmla="*/ 41 w 2032"/>
                <a:gd name="T11" fmla="*/ 680 h 1049"/>
                <a:gd name="T12" fmla="*/ 294 w 2032"/>
                <a:gd name="T13" fmla="*/ 744 h 1049"/>
                <a:gd name="T14" fmla="*/ 660 w 2032"/>
                <a:gd name="T15" fmla="*/ 893 h 1049"/>
                <a:gd name="T16" fmla="*/ 1088 w 2032"/>
                <a:gd name="T17" fmla="*/ 1014 h 1049"/>
                <a:gd name="T18" fmla="*/ 1525 w 2032"/>
                <a:gd name="T19" fmla="*/ 1031 h 1049"/>
                <a:gd name="T20" fmla="*/ 1831 w 2032"/>
                <a:gd name="T21" fmla="*/ 907 h 1049"/>
                <a:gd name="T22" fmla="*/ 2015 w 2032"/>
                <a:gd name="T23" fmla="*/ 714 h 1049"/>
                <a:gd name="T24" fmla="*/ 1931 w 2032"/>
                <a:gd name="T25" fmla="*/ 251 h 1049"/>
                <a:gd name="T26" fmla="*/ 1658 w 2032"/>
                <a:gd name="T27" fmla="*/ 114 h 1049"/>
                <a:gd name="T28" fmla="*/ 1355 w 2032"/>
                <a:gd name="T29" fmla="*/ 15 h 1049"/>
                <a:gd name="T30" fmla="*/ 1044 w 2032"/>
                <a:gd name="T31" fmla="*/ 26 h 10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32" h="1049">
                  <a:moveTo>
                    <a:pt x="1044" y="26"/>
                  </a:moveTo>
                  <a:cubicBezTo>
                    <a:pt x="959" y="45"/>
                    <a:pt x="924" y="118"/>
                    <a:pt x="847" y="125"/>
                  </a:cubicBezTo>
                  <a:cubicBezTo>
                    <a:pt x="770" y="132"/>
                    <a:pt x="697" y="61"/>
                    <a:pt x="580" y="68"/>
                  </a:cubicBezTo>
                  <a:cubicBezTo>
                    <a:pt x="463" y="75"/>
                    <a:pt x="232" y="119"/>
                    <a:pt x="143" y="170"/>
                  </a:cubicBezTo>
                  <a:cubicBezTo>
                    <a:pt x="54" y="221"/>
                    <a:pt x="65" y="289"/>
                    <a:pt x="48" y="374"/>
                  </a:cubicBezTo>
                  <a:cubicBezTo>
                    <a:pt x="31" y="459"/>
                    <a:pt x="0" y="618"/>
                    <a:pt x="41" y="680"/>
                  </a:cubicBezTo>
                  <a:cubicBezTo>
                    <a:pt x="82" y="742"/>
                    <a:pt x="191" y="709"/>
                    <a:pt x="294" y="744"/>
                  </a:cubicBezTo>
                  <a:cubicBezTo>
                    <a:pt x="397" y="779"/>
                    <a:pt x="527" y="849"/>
                    <a:pt x="660" y="893"/>
                  </a:cubicBezTo>
                  <a:cubicBezTo>
                    <a:pt x="793" y="938"/>
                    <a:pt x="944" y="991"/>
                    <a:pt x="1088" y="1014"/>
                  </a:cubicBezTo>
                  <a:cubicBezTo>
                    <a:pt x="1232" y="1036"/>
                    <a:pt x="1401" y="1049"/>
                    <a:pt x="1525" y="1031"/>
                  </a:cubicBezTo>
                  <a:cubicBezTo>
                    <a:pt x="1649" y="1012"/>
                    <a:pt x="1749" y="960"/>
                    <a:pt x="1831" y="907"/>
                  </a:cubicBezTo>
                  <a:cubicBezTo>
                    <a:pt x="1913" y="855"/>
                    <a:pt x="1998" y="824"/>
                    <a:pt x="2015" y="714"/>
                  </a:cubicBezTo>
                  <a:cubicBezTo>
                    <a:pt x="2032" y="604"/>
                    <a:pt x="1990" y="350"/>
                    <a:pt x="1931" y="251"/>
                  </a:cubicBezTo>
                  <a:cubicBezTo>
                    <a:pt x="1872" y="151"/>
                    <a:pt x="1754" y="153"/>
                    <a:pt x="1658" y="114"/>
                  </a:cubicBezTo>
                  <a:cubicBezTo>
                    <a:pt x="1562" y="76"/>
                    <a:pt x="1457" y="30"/>
                    <a:pt x="1355" y="15"/>
                  </a:cubicBezTo>
                  <a:cubicBezTo>
                    <a:pt x="1253" y="0"/>
                    <a:pt x="1129" y="8"/>
                    <a:pt x="1044" y="26"/>
                  </a:cubicBezTo>
                  <a:close/>
                </a:path>
              </a:pathLst>
            </a:custGeom>
            <a:solidFill>
              <a:srgbClr val="DDDDD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81" name="Line 946"/>
            <p:cNvSpPr>
              <a:spLocks noChangeShapeType="1"/>
            </p:cNvSpPr>
            <p:nvPr/>
          </p:nvSpPr>
          <p:spPr bwMode="auto">
            <a:xfrm rot="-5400000">
              <a:off x="4942" y="3252"/>
              <a:ext cx="330" cy="88"/>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282" name="Line 947"/>
            <p:cNvSpPr>
              <a:spLocks noChangeShapeType="1"/>
            </p:cNvSpPr>
            <p:nvPr/>
          </p:nvSpPr>
          <p:spPr bwMode="auto">
            <a:xfrm rot="5400000" flipV="1">
              <a:off x="5034" y="3429"/>
              <a:ext cx="2"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283" name="Line 948"/>
            <p:cNvSpPr>
              <a:spLocks noChangeShapeType="1"/>
            </p:cNvSpPr>
            <p:nvPr/>
          </p:nvSpPr>
          <p:spPr bwMode="auto">
            <a:xfrm rot="-5400000">
              <a:off x="5151" y="3225"/>
              <a:ext cx="0" cy="72"/>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284" name="Line 949"/>
            <p:cNvSpPr>
              <a:spLocks noChangeShapeType="1"/>
            </p:cNvSpPr>
            <p:nvPr/>
          </p:nvSpPr>
          <p:spPr bwMode="auto">
            <a:xfrm flipH="1">
              <a:off x="3827" y="2977"/>
              <a:ext cx="160" cy="296"/>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285" name="Line 950"/>
            <p:cNvSpPr>
              <a:spLocks noChangeShapeType="1"/>
            </p:cNvSpPr>
            <p:nvPr/>
          </p:nvSpPr>
          <p:spPr bwMode="auto">
            <a:xfrm>
              <a:off x="3843" y="3009"/>
              <a:ext cx="1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286" name="Line 951"/>
            <p:cNvSpPr>
              <a:spLocks noChangeShapeType="1"/>
            </p:cNvSpPr>
            <p:nvPr/>
          </p:nvSpPr>
          <p:spPr bwMode="auto">
            <a:xfrm>
              <a:off x="3680" y="3221"/>
              <a:ext cx="172"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287" name="Line 952"/>
            <p:cNvSpPr>
              <a:spLocks noChangeShapeType="1"/>
            </p:cNvSpPr>
            <p:nvPr/>
          </p:nvSpPr>
          <p:spPr bwMode="auto">
            <a:xfrm>
              <a:off x="3914" y="3271"/>
              <a:ext cx="309"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288" name="Line 953"/>
            <p:cNvSpPr>
              <a:spLocks noChangeShapeType="1"/>
            </p:cNvSpPr>
            <p:nvPr/>
          </p:nvSpPr>
          <p:spPr bwMode="auto">
            <a:xfrm flipH="1">
              <a:off x="4065" y="3213"/>
              <a:ext cx="34" cy="54"/>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289" name="Line 954"/>
            <p:cNvSpPr>
              <a:spLocks noChangeShapeType="1"/>
            </p:cNvSpPr>
            <p:nvPr/>
          </p:nvSpPr>
          <p:spPr bwMode="auto">
            <a:xfrm>
              <a:off x="3947" y="3269"/>
              <a:ext cx="1" cy="52"/>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290" name="Line 955"/>
            <p:cNvSpPr>
              <a:spLocks noChangeShapeType="1"/>
            </p:cNvSpPr>
            <p:nvPr/>
          </p:nvSpPr>
          <p:spPr bwMode="auto">
            <a:xfrm flipH="1" flipV="1">
              <a:off x="4197" y="3274"/>
              <a:ext cx="0" cy="48"/>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291" name="Line 956"/>
            <p:cNvSpPr>
              <a:spLocks noChangeShapeType="1"/>
            </p:cNvSpPr>
            <p:nvPr/>
          </p:nvSpPr>
          <p:spPr bwMode="auto">
            <a:xfrm>
              <a:off x="4248" y="3185"/>
              <a:ext cx="317" cy="17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292" name="Line 957"/>
            <p:cNvSpPr>
              <a:spLocks noChangeShapeType="1"/>
            </p:cNvSpPr>
            <p:nvPr/>
          </p:nvSpPr>
          <p:spPr bwMode="auto">
            <a:xfrm>
              <a:off x="3901" y="3144"/>
              <a:ext cx="51"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293" name="Line 958"/>
            <p:cNvSpPr>
              <a:spLocks noChangeShapeType="1"/>
            </p:cNvSpPr>
            <p:nvPr/>
          </p:nvSpPr>
          <p:spPr bwMode="auto">
            <a:xfrm>
              <a:off x="3809" y="2257"/>
              <a:ext cx="148" cy="47"/>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294" name="Line 959"/>
            <p:cNvSpPr>
              <a:spLocks noChangeShapeType="1"/>
            </p:cNvSpPr>
            <p:nvPr/>
          </p:nvSpPr>
          <p:spPr bwMode="auto">
            <a:xfrm flipV="1">
              <a:off x="3711" y="2354"/>
              <a:ext cx="106" cy="2"/>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nvGrpSpPr>
            <p:cNvPr id="20630" name="Group 960"/>
            <p:cNvGrpSpPr>
              <a:grpSpLocks/>
            </p:cNvGrpSpPr>
            <p:nvPr/>
          </p:nvGrpSpPr>
          <p:grpSpPr bwMode="auto">
            <a:xfrm>
              <a:off x="3535" y="2207"/>
              <a:ext cx="319" cy="222"/>
              <a:chOff x="2967" y="478"/>
              <a:chExt cx="788" cy="625"/>
            </a:xfrm>
          </p:grpSpPr>
          <p:pic>
            <p:nvPicPr>
              <p:cNvPr id="20990" name="Picture 961" descr="access_point_stylized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2" y="559"/>
                <a:ext cx="576"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1" name="Picture 962" descr="antenna_radiation_styliz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7" y="478"/>
                <a:ext cx="788"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631" name="Freeform 963"/>
            <p:cNvSpPr>
              <a:spLocks/>
            </p:cNvSpPr>
            <p:nvPr/>
          </p:nvSpPr>
          <p:spPr bwMode="auto">
            <a:xfrm>
              <a:off x="4419" y="2224"/>
              <a:ext cx="828" cy="425"/>
            </a:xfrm>
            <a:custGeom>
              <a:avLst/>
              <a:gdLst>
                <a:gd name="T0" fmla="*/ 382 w 828"/>
                <a:gd name="T1" fmla="*/ 30 h 425"/>
                <a:gd name="T2" fmla="*/ 370 w 828"/>
                <a:gd name="T3" fmla="*/ 30 h 425"/>
                <a:gd name="T4" fmla="*/ 126 w 828"/>
                <a:gd name="T5" fmla="*/ 32 h 425"/>
                <a:gd name="T6" fmla="*/ 6 w 828"/>
                <a:gd name="T7" fmla="*/ 126 h 425"/>
                <a:gd name="T8" fmla="*/ 92 w 828"/>
                <a:gd name="T9" fmla="*/ 274 h 425"/>
                <a:gd name="T10" fmla="*/ 292 w 828"/>
                <a:gd name="T11" fmla="*/ 384 h 425"/>
                <a:gd name="T12" fmla="*/ 540 w 828"/>
                <a:gd name="T13" fmla="*/ 416 h 425"/>
                <a:gd name="T14" fmla="*/ 698 w 828"/>
                <a:gd name="T15" fmla="*/ 330 h 425"/>
                <a:gd name="T16" fmla="*/ 776 w 828"/>
                <a:gd name="T17" fmla="*/ 170 h 425"/>
                <a:gd name="T18" fmla="*/ 792 w 828"/>
                <a:gd name="T19" fmla="*/ 22 h 425"/>
                <a:gd name="T20" fmla="*/ 560 w 828"/>
                <a:gd name="T21" fmla="*/ 38 h 425"/>
                <a:gd name="T22" fmla="*/ 382 w 828"/>
                <a:gd name="T23" fmla="*/ 30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DDDDD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32" name="Freeform 964"/>
            <p:cNvSpPr>
              <a:spLocks/>
            </p:cNvSpPr>
            <p:nvPr/>
          </p:nvSpPr>
          <p:spPr bwMode="auto">
            <a:xfrm>
              <a:off x="4417" y="1263"/>
              <a:ext cx="1090" cy="709"/>
            </a:xfrm>
            <a:custGeom>
              <a:avLst/>
              <a:gdLst>
                <a:gd name="T0" fmla="*/ 1748 w 765"/>
                <a:gd name="T1" fmla="*/ 56 h 459"/>
                <a:gd name="T2" fmla="*/ 1185 w 765"/>
                <a:gd name="T3" fmla="*/ 399 h 459"/>
                <a:gd name="T4" fmla="*/ 396 w 765"/>
                <a:gd name="T5" fmla="*/ 568 h 459"/>
                <a:gd name="T6" fmla="*/ 57 w 765"/>
                <a:gd name="T7" fmla="*/ 1914 h 459"/>
                <a:gd name="T8" fmla="*/ 741 w 765"/>
                <a:gd name="T9" fmla="*/ 2529 h 459"/>
                <a:gd name="T10" fmla="*/ 1425 w 765"/>
                <a:gd name="T11" fmla="*/ 2424 h 459"/>
                <a:gd name="T12" fmla="*/ 2405 w 765"/>
                <a:gd name="T13" fmla="*/ 2529 h 459"/>
                <a:gd name="T14" fmla="*/ 2878 w 765"/>
                <a:gd name="T15" fmla="*/ 2470 h 459"/>
                <a:gd name="T16" fmla="*/ 3098 w 765"/>
                <a:gd name="T17" fmla="*/ 2119 h 459"/>
                <a:gd name="T18" fmla="*/ 3092 w 765"/>
                <a:gd name="T19" fmla="*/ 899 h 459"/>
                <a:gd name="T20" fmla="*/ 2729 w 765"/>
                <a:gd name="T21" fmla="*/ 196 h 459"/>
                <a:gd name="T22" fmla="*/ 1748 w 765"/>
                <a:gd name="T23" fmla="*/ 56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98" name="Line 965"/>
            <p:cNvSpPr>
              <a:spLocks noChangeShapeType="1"/>
            </p:cNvSpPr>
            <p:nvPr/>
          </p:nvSpPr>
          <p:spPr bwMode="auto">
            <a:xfrm>
              <a:off x="4659" y="2404"/>
              <a:ext cx="103" cy="76"/>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299" name="Line 966"/>
            <p:cNvSpPr>
              <a:spLocks noChangeShapeType="1"/>
            </p:cNvSpPr>
            <p:nvPr/>
          </p:nvSpPr>
          <p:spPr bwMode="auto">
            <a:xfrm>
              <a:off x="4720" y="2354"/>
              <a:ext cx="176"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300" name="Line 967"/>
            <p:cNvSpPr>
              <a:spLocks noChangeShapeType="1"/>
            </p:cNvSpPr>
            <p:nvPr/>
          </p:nvSpPr>
          <p:spPr bwMode="auto">
            <a:xfrm flipV="1">
              <a:off x="4869" y="2408"/>
              <a:ext cx="85" cy="66"/>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301" name="Line 968"/>
            <p:cNvSpPr>
              <a:spLocks noChangeShapeType="1"/>
            </p:cNvSpPr>
            <p:nvPr/>
          </p:nvSpPr>
          <p:spPr bwMode="auto">
            <a:xfrm>
              <a:off x="4235" y="1632"/>
              <a:ext cx="321" cy="2"/>
            </a:xfrm>
            <a:prstGeom prst="line">
              <a:avLst/>
            </a:prstGeom>
            <a:noFill/>
            <a:ln w="9525">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302" name="Line 969"/>
            <p:cNvSpPr>
              <a:spLocks noChangeShapeType="1"/>
            </p:cNvSpPr>
            <p:nvPr/>
          </p:nvSpPr>
          <p:spPr bwMode="auto">
            <a:xfrm>
              <a:off x="4635" y="2961"/>
              <a:ext cx="246" cy="116"/>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303" name="Line 970"/>
            <p:cNvSpPr>
              <a:spLocks noChangeShapeType="1"/>
            </p:cNvSpPr>
            <p:nvPr/>
          </p:nvSpPr>
          <p:spPr bwMode="auto">
            <a:xfrm flipV="1">
              <a:off x="4244" y="2953"/>
              <a:ext cx="203" cy="125"/>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304" name="Line 971"/>
            <p:cNvSpPr>
              <a:spLocks noChangeShapeType="1"/>
            </p:cNvSpPr>
            <p:nvPr/>
          </p:nvSpPr>
          <p:spPr bwMode="auto">
            <a:xfrm flipV="1">
              <a:off x="4271" y="3137"/>
              <a:ext cx="612"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305" name="Line 972"/>
            <p:cNvSpPr>
              <a:spLocks noChangeShapeType="1"/>
            </p:cNvSpPr>
            <p:nvPr/>
          </p:nvSpPr>
          <p:spPr bwMode="auto">
            <a:xfrm flipV="1">
              <a:off x="4773" y="1572"/>
              <a:ext cx="78" cy="55"/>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306" name="Line 973"/>
            <p:cNvSpPr>
              <a:spLocks noChangeShapeType="1"/>
            </p:cNvSpPr>
            <p:nvPr/>
          </p:nvSpPr>
          <p:spPr bwMode="auto">
            <a:xfrm>
              <a:off x="4665" y="1681"/>
              <a:ext cx="0" cy="52"/>
            </a:xfrm>
            <a:prstGeom prst="line">
              <a:avLst/>
            </a:prstGeom>
            <a:noFill/>
            <a:ln w="9525">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307" name="Line 974"/>
            <p:cNvSpPr>
              <a:spLocks noChangeShapeType="1"/>
            </p:cNvSpPr>
            <p:nvPr/>
          </p:nvSpPr>
          <p:spPr bwMode="auto">
            <a:xfrm flipV="1">
              <a:off x="4773" y="1616"/>
              <a:ext cx="166" cy="182"/>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308" name="Line 975"/>
            <p:cNvSpPr>
              <a:spLocks noChangeShapeType="1"/>
            </p:cNvSpPr>
            <p:nvPr/>
          </p:nvSpPr>
          <p:spPr bwMode="auto">
            <a:xfrm>
              <a:off x="5003" y="1615"/>
              <a:ext cx="0" cy="124"/>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309" name="Line 976"/>
            <p:cNvSpPr>
              <a:spLocks noChangeShapeType="1"/>
            </p:cNvSpPr>
            <p:nvPr/>
          </p:nvSpPr>
          <p:spPr bwMode="auto">
            <a:xfrm>
              <a:off x="4785" y="1808"/>
              <a:ext cx="119"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310" name="Line 977"/>
            <p:cNvSpPr>
              <a:spLocks noChangeShapeType="1"/>
            </p:cNvSpPr>
            <p:nvPr/>
          </p:nvSpPr>
          <p:spPr bwMode="auto">
            <a:xfrm>
              <a:off x="5134" y="1802"/>
              <a:ext cx="112"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311" name="Line 978"/>
            <p:cNvSpPr>
              <a:spLocks noChangeShapeType="1"/>
            </p:cNvSpPr>
            <p:nvPr/>
          </p:nvSpPr>
          <p:spPr bwMode="auto">
            <a:xfrm flipH="1">
              <a:off x="4596" y="1850"/>
              <a:ext cx="62" cy="444"/>
            </a:xfrm>
            <a:prstGeom prst="line">
              <a:avLst/>
            </a:prstGeom>
            <a:noFill/>
            <a:ln w="9525">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312" name="Line 979"/>
            <p:cNvSpPr>
              <a:spLocks noChangeShapeType="1"/>
            </p:cNvSpPr>
            <p:nvPr/>
          </p:nvSpPr>
          <p:spPr bwMode="auto">
            <a:xfrm flipH="1">
              <a:off x="4969" y="1850"/>
              <a:ext cx="70" cy="458"/>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313" name="Line 980"/>
            <p:cNvSpPr>
              <a:spLocks noChangeShapeType="1"/>
            </p:cNvSpPr>
            <p:nvPr/>
          </p:nvSpPr>
          <p:spPr bwMode="auto">
            <a:xfrm flipV="1">
              <a:off x="4581" y="2569"/>
              <a:ext cx="143" cy="275"/>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314" name="Line 981"/>
            <p:cNvSpPr>
              <a:spLocks noChangeShapeType="1"/>
            </p:cNvSpPr>
            <p:nvPr/>
          </p:nvSpPr>
          <p:spPr bwMode="auto">
            <a:xfrm>
              <a:off x="5257" y="1801"/>
              <a:ext cx="112" cy="0"/>
            </a:xfrm>
            <a:prstGeom prst="line">
              <a:avLst/>
            </a:prstGeom>
            <a:noFill/>
            <a:ln w="952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nvGrpSpPr>
            <p:cNvPr id="20650" name="Group 982"/>
            <p:cNvGrpSpPr>
              <a:grpSpLocks/>
            </p:cNvGrpSpPr>
            <p:nvPr/>
          </p:nvGrpSpPr>
          <p:grpSpPr bwMode="auto">
            <a:xfrm>
              <a:off x="3813" y="1163"/>
              <a:ext cx="295" cy="391"/>
              <a:chOff x="1653" y="3023"/>
              <a:chExt cx="622" cy="911"/>
            </a:xfrm>
          </p:grpSpPr>
          <p:sp>
            <p:nvSpPr>
              <p:cNvPr id="20973" name="Line 270"/>
              <p:cNvSpPr>
                <a:spLocks noChangeShapeType="1"/>
              </p:cNvSpPr>
              <p:nvPr/>
            </p:nvSpPr>
            <p:spPr bwMode="auto">
              <a:xfrm flipH="1">
                <a:off x="1766" y="3287"/>
                <a:ext cx="188" cy="586"/>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0974" name="Line 271"/>
              <p:cNvSpPr>
                <a:spLocks noChangeShapeType="1"/>
              </p:cNvSpPr>
              <p:nvPr/>
            </p:nvSpPr>
            <p:spPr bwMode="auto">
              <a:xfrm>
                <a:off x="1954" y="3287"/>
                <a:ext cx="188" cy="583"/>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0975" name="Line 272"/>
              <p:cNvSpPr>
                <a:spLocks noChangeShapeType="1"/>
              </p:cNvSpPr>
              <p:nvPr/>
            </p:nvSpPr>
            <p:spPr bwMode="auto">
              <a:xfrm>
                <a:off x="1766" y="3870"/>
                <a:ext cx="188" cy="64"/>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0976" name="Line 273"/>
              <p:cNvSpPr>
                <a:spLocks noChangeShapeType="1"/>
              </p:cNvSpPr>
              <p:nvPr/>
            </p:nvSpPr>
            <p:spPr bwMode="auto">
              <a:xfrm flipH="1">
                <a:off x="1954" y="3870"/>
                <a:ext cx="188" cy="64"/>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0977" name="Line 274"/>
              <p:cNvSpPr>
                <a:spLocks noChangeShapeType="1"/>
              </p:cNvSpPr>
              <p:nvPr/>
            </p:nvSpPr>
            <p:spPr bwMode="auto">
              <a:xfrm>
                <a:off x="1954" y="3300"/>
                <a:ext cx="0" cy="634"/>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0978" name="Line 275"/>
              <p:cNvSpPr>
                <a:spLocks noChangeShapeType="1"/>
              </p:cNvSpPr>
              <p:nvPr/>
            </p:nvSpPr>
            <p:spPr bwMode="auto">
              <a:xfrm flipV="1">
                <a:off x="1766" y="3810"/>
                <a:ext cx="188" cy="63"/>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0979" name="Line 276"/>
              <p:cNvSpPr>
                <a:spLocks noChangeShapeType="1"/>
              </p:cNvSpPr>
              <p:nvPr/>
            </p:nvSpPr>
            <p:spPr bwMode="auto">
              <a:xfrm flipH="1" flipV="1">
                <a:off x="1954" y="3810"/>
                <a:ext cx="188" cy="60"/>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0980" name="Line 277"/>
              <p:cNvSpPr>
                <a:spLocks noChangeShapeType="1"/>
              </p:cNvSpPr>
              <p:nvPr/>
            </p:nvSpPr>
            <p:spPr bwMode="auto">
              <a:xfrm>
                <a:off x="1846" y="3618"/>
                <a:ext cx="108" cy="48"/>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0981" name="Line 278"/>
              <p:cNvSpPr>
                <a:spLocks noChangeShapeType="1"/>
              </p:cNvSpPr>
              <p:nvPr/>
            </p:nvSpPr>
            <p:spPr bwMode="auto">
              <a:xfrm flipV="1">
                <a:off x="1954" y="3618"/>
                <a:ext cx="114" cy="48"/>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0982" name="Line 279"/>
              <p:cNvSpPr>
                <a:spLocks noChangeShapeType="1"/>
              </p:cNvSpPr>
              <p:nvPr/>
            </p:nvSpPr>
            <p:spPr bwMode="auto">
              <a:xfrm>
                <a:off x="1810" y="3704"/>
                <a:ext cx="139" cy="65"/>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0983" name="Line 280"/>
              <p:cNvSpPr>
                <a:spLocks noChangeShapeType="1"/>
              </p:cNvSpPr>
              <p:nvPr/>
            </p:nvSpPr>
            <p:spPr bwMode="auto">
              <a:xfrm flipV="1">
                <a:off x="1954" y="3717"/>
                <a:ext cx="140" cy="57"/>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0984" name="Line 281"/>
              <p:cNvSpPr>
                <a:spLocks noChangeShapeType="1"/>
              </p:cNvSpPr>
              <p:nvPr/>
            </p:nvSpPr>
            <p:spPr bwMode="auto">
              <a:xfrm flipV="1">
                <a:off x="1954" y="3530"/>
                <a:ext cx="72" cy="24"/>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0985" name="Line 282"/>
              <p:cNvSpPr>
                <a:spLocks noChangeShapeType="1"/>
              </p:cNvSpPr>
              <p:nvPr/>
            </p:nvSpPr>
            <p:spPr bwMode="auto">
              <a:xfrm flipV="1">
                <a:off x="1954" y="3409"/>
                <a:ext cx="45" cy="18"/>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0986" name="Line 283"/>
              <p:cNvSpPr>
                <a:spLocks noChangeShapeType="1"/>
              </p:cNvSpPr>
              <p:nvPr/>
            </p:nvSpPr>
            <p:spPr bwMode="auto">
              <a:xfrm>
                <a:off x="1873" y="3522"/>
                <a:ext cx="87" cy="32"/>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0987" name="Line 284"/>
              <p:cNvSpPr>
                <a:spLocks noChangeShapeType="1"/>
              </p:cNvSpPr>
              <p:nvPr/>
            </p:nvSpPr>
            <p:spPr bwMode="auto">
              <a:xfrm>
                <a:off x="1912" y="3404"/>
                <a:ext cx="50" cy="31"/>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653" name="Oval 998"/>
              <p:cNvSpPr>
                <a:spLocks noChangeArrowheads="1"/>
              </p:cNvSpPr>
              <p:nvPr/>
            </p:nvSpPr>
            <p:spPr bwMode="auto">
              <a:xfrm>
                <a:off x="1921" y="3233"/>
                <a:ext cx="63" cy="68"/>
              </a:xfrm>
              <a:prstGeom prst="ellipse">
                <a:avLst/>
              </a:prstGeom>
              <a:solidFill>
                <a:srgbClr val="808080"/>
              </a:solidFill>
              <a:ln w="9525">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pic>
            <p:nvPicPr>
              <p:cNvPr id="20989" name="Picture 999" descr="cell_tower_radiation_gr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53" y="3023"/>
                <a:ext cx="622" cy="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651" name="Group 1000"/>
            <p:cNvGrpSpPr>
              <a:grpSpLocks/>
            </p:cNvGrpSpPr>
            <p:nvPr/>
          </p:nvGrpSpPr>
          <p:grpSpPr bwMode="auto">
            <a:xfrm>
              <a:off x="3962" y="1516"/>
              <a:ext cx="286" cy="160"/>
              <a:chOff x="3843" y="1516"/>
              <a:chExt cx="286" cy="160"/>
            </a:xfrm>
          </p:grpSpPr>
          <p:sp>
            <p:nvSpPr>
              <p:cNvPr id="6629" name="Line 1001"/>
              <p:cNvSpPr>
                <a:spLocks noChangeShapeType="1"/>
              </p:cNvSpPr>
              <p:nvPr/>
            </p:nvSpPr>
            <p:spPr bwMode="auto">
              <a:xfrm>
                <a:off x="3843" y="1516"/>
                <a:ext cx="96" cy="60"/>
              </a:xfrm>
              <a:prstGeom prst="line">
                <a:avLst/>
              </a:prstGeom>
              <a:noFill/>
              <a:ln w="9525">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20965" name="Oval 407"/>
              <p:cNvSpPr>
                <a:spLocks noChangeArrowheads="1"/>
              </p:cNvSpPr>
              <p:nvPr/>
            </p:nvSpPr>
            <p:spPr bwMode="auto">
              <a:xfrm>
                <a:off x="3884" y="1616"/>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lgn="l"/>
                <a:endParaRPr lang="en-US" sz="2400">
                  <a:latin typeface="Times New Roman" pitchFamily="18" charset="0"/>
                  <a:cs typeface="Arial" pitchFamily="34" charset="0"/>
                </a:endParaRPr>
              </a:p>
            </p:txBody>
          </p:sp>
          <p:sp>
            <p:nvSpPr>
              <p:cNvPr id="20966" name="Rectangle 410"/>
              <p:cNvSpPr>
                <a:spLocks noChangeArrowheads="1"/>
              </p:cNvSpPr>
              <p:nvPr/>
            </p:nvSpPr>
            <p:spPr bwMode="auto">
              <a:xfrm>
                <a:off x="3884" y="1610"/>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sz="2400">
                  <a:latin typeface="Times New Roman" pitchFamily="18" charset="0"/>
                  <a:cs typeface="Arial" pitchFamily="34" charset="0"/>
                </a:endParaRPr>
              </a:p>
            </p:txBody>
          </p:sp>
          <p:sp>
            <p:nvSpPr>
              <p:cNvPr id="20967" name="Oval 411"/>
              <p:cNvSpPr>
                <a:spLocks noChangeArrowheads="1"/>
              </p:cNvSpPr>
              <p:nvPr/>
            </p:nvSpPr>
            <p:spPr bwMode="auto">
              <a:xfrm>
                <a:off x="3883" y="1569"/>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lgn="l"/>
                <a:endParaRPr lang="en-US" sz="2400">
                  <a:latin typeface="Times New Roman" pitchFamily="18" charset="0"/>
                  <a:cs typeface="Arial" pitchFamily="34" charset="0"/>
                </a:endParaRPr>
              </a:p>
            </p:txBody>
          </p:sp>
          <p:grpSp>
            <p:nvGrpSpPr>
              <p:cNvPr id="20968" name="Group 1005"/>
              <p:cNvGrpSpPr>
                <a:grpSpLocks/>
              </p:cNvGrpSpPr>
              <p:nvPr/>
            </p:nvGrpSpPr>
            <p:grpSpPr bwMode="auto">
              <a:xfrm>
                <a:off x="3932" y="1587"/>
                <a:ext cx="138" cy="33"/>
                <a:chOff x="2468" y="1332"/>
                <a:chExt cx="310" cy="60"/>
              </a:xfrm>
            </p:grpSpPr>
            <p:sp>
              <p:nvSpPr>
                <p:cNvPr id="20971" name="Freeform 1006"/>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72" name="Freeform 1007"/>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634" name="Line 1008"/>
              <p:cNvSpPr>
                <a:spLocks noChangeShapeType="1"/>
              </p:cNvSpPr>
              <p:nvPr/>
            </p:nvSpPr>
            <p:spPr bwMode="auto">
              <a:xfrm>
                <a:off x="3884" y="1602"/>
                <a:ext cx="0" cy="47"/>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635" name="Line 1009"/>
              <p:cNvSpPr>
                <a:spLocks noChangeShapeType="1"/>
              </p:cNvSpPr>
              <p:nvPr/>
            </p:nvSpPr>
            <p:spPr bwMode="auto">
              <a:xfrm>
                <a:off x="4127" y="1604"/>
                <a:ext cx="0" cy="46"/>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grpSp>
          <p:nvGrpSpPr>
            <p:cNvPr id="20652" name="Group 1010"/>
            <p:cNvGrpSpPr>
              <a:grpSpLocks/>
            </p:cNvGrpSpPr>
            <p:nvPr/>
          </p:nvGrpSpPr>
          <p:grpSpPr bwMode="auto">
            <a:xfrm>
              <a:off x="4537" y="1571"/>
              <a:ext cx="246" cy="110"/>
              <a:chOff x="4334" y="1470"/>
              <a:chExt cx="246" cy="107"/>
            </a:xfrm>
          </p:grpSpPr>
          <p:sp>
            <p:nvSpPr>
              <p:cNvPr id="20956"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lgn="l"/>
                <a:endParaRPr lang="en-US" sz="2400">
                  <a:latin typeface="Times New Roman" pitchFamily="18" charset="0"/>
                  <a:cs typeface="Arial" pitchFamily="34" charset="0"/>
                </a:endParaRPr>
              </a:p>
            </p:txBody>
          </p:sp>
          <p:sp>
            <p:nvSpPr>
              <p:cNvPr id="20957"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sz="2400">
                  <a:latin typeface="Times New Roman" pitchFamily="18" charset="0"/>
                  <a:cs typeface="Arial" pitchFamily="34" charset="0"/>
                </a:endParaRPr>
              </a:p>
            </p:txBody>
          </p:sp>
          <p:sp>
            <p:nvSpPr>
              <p:cNvPr id="20958"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lgn="l"/>
                <a:endParaRPr lang="en-US" sz="2400">
                  <a:latin typeface="Times New Roman" pitchFamily="18" charset="0"/>
                  <a:cs typeface="Arial" pitchFamily="34" charset="0"/>
                </a:endParaRPr>
              </a:p>
            </p:txBody>
          </p:sp>
          <p:grpSp>
            <p:nvGrpSpPr>
              <p:cNvPr id="20959" name="Group 1014"/>
              <p:cNvGrpSpPr>
                <a:grpSpLocks/>
              </p:cNvGrpSpPr>
              <p:nvPr/>
            </p:nvGrpSpPr>
            <p:grpSpPr bwMode="auto">
              <a:xfrm>
                <a:off x="4383" y="1488"/>
                <a:ext cx="138" cy="33"/>
                <a:chOff x="2468" y="1332"/>
                <a:chExt cx="310" cy="60"/>
              </a:xfrm>
            </p:grpSpPr>
            <p:sp>
              <p:nvSpPr>
                <p:cNvPr id="20962" name="Freeform 1015"/>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63" name="Freeform 1016"/>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625" name="Line 1017"/>
              <p:cNvSpPr>
                <a:spLocks noChangeShapeType="1"/>
              </p:cNvSpPr>
              <p:nvPr/>
            </p:nvSpPr>
            <p:spPr bwMode="auto">
              <a:xfrm>
                <a:off x="4335" y="1503"/>
                <a:ext cx="0" cy="47"/>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626" name="Line 1018"/>
              <p:cNvSpPr>
                <a:spLocks noChangeShapeType="1"/>
              </p:cNvSpPr>
              <p:nvPr/>
            </p:nvSpPr>
            <p:spPr bwMode="auto">
              <a:xfrm>
                <a:off x="4578" y="1505"/>
                <a:ext cx="0" cy="46"/>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grpSp>
          <p:nvGrpSpPr>
            <p:cNvPr id="20653" name="Group 1019"/>
            <p:cNvGrpSpPr>
              <a:grpSpLocks/>
            </p:cNvGrpSpPr>
            <p:nvPr/>
          </p:nvGrpSpPr>
          <p:grpSpPr bwMode="auto">
            <a:xfrm>
              <a:off x="4544" y="1737"/>
              <a:ext cx="246" cy="110"/>
              <a:chOff x="4334" y="1470"/>
              <a:chExt cx="246" cy="107"/>
            </a:xfrm>
          </p:grpSpPr>
          <p:sp>
            <p:nvSpPr>
              <p:cNvPr id="20948"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lgn="l"/>
                <a:endParaRPr lang="en-US" sz="2400">
                  <a:latin typeface="Times New Roman" pitchFamily="18" charset="0"/>
                  <a:cs typeface="Arial" pitchFamily="34" charset="0"/>
                </a:endParaRPr>
              </a:p>
            </p:txBody>
          </p:sp>
          <p:sp>
            <p:nvSpPr>
              <p:cNvPr id="20949"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sz="2400">
                  <a:latin typeface="Times New Roman" pitchFamily="18" charset="0"/>
                  <a:cs typeface="Arial" pitchFamily="34" charset="0"/>
                </a:endParaRPr>
              </a:p>
            </p:txBody>
          </p:sp>
          <p:sp>
            <p:nvSpPr>
              <p:cNvPr id="20950"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lgn="l"/>
                <a:endParaRPr lang="en-US" sz="2400">
                  <a:latin typeface="Times New Roman" pitchFamily="18" charset="0"/>
                  <a:cs typeface="Arial" pitchFamily="34" charset="0"/>
                </a:endParaRPr>
              </a:p>
            </p:txBody>
          </p:sp>
          <p:grpSp>
            <p:nvGrpSpPr>
              <p:cNvPr id="20951" name="Group 1023"/>
              <p:cNvGrpSpPr>
                <a:grpSpLocks/>
              </p:cNvGrpSpPr>
              <p:nvPr/>
            </p:nvGrpSpPr>
            <p:grpSpPr bwMode="auto">
              <a:xfrm>
                <a:off x="4383" y="1488"/>
                <a:ext cx="138" cy="33"/>
                <a:chOff x="2468" y="1332"/>
                <a:chExt cx="310" cy="60"/>
              </a:xfrm>
            </p:grpSpPr>
            <p:sp>
              <p:nvSpPr>
                <p:cNvPr id="20954" name="Freeform 1024"/>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55" name="Freeform 1025"/>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617" name="Line 1026"/>
              <p:cNvSpPr>
                <a:spLocks noChangeShapeType="1"/>
              </p:cNvSpPr>
              <p:nvPr/>
            </p:nvSpPr>
            <p:spPr bwMode="auto">
              <a:xfrm>
                <a:off x="4335" y="1503"/>
                <a:ext cx="0" cy="47"/>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618" name="Line 1027"/>
              <p:cNvSpPr>
                <a:spLocks noChangeShapeType="1"/>
              </p:cNvSpPr>
              <p:nvPr/>
            </p:nvSpPr>
            <p:spPr bwMode="auto">
              <a:xfrm>
                <a:off x="4578" y="1505"/>
                <a:ext cx="0" cy="46"/>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grpSp>
          <p:nvGrpSpPr>
            <p:cNvPr id="20654" name="Group 1028"/>
            <p:cNvGrpSpPr>
              <a:grpSpLocks/>
            </p:cNvGrpSpPr>
            <p:nvPr/>
          </p:nvGrpSpPr>
          <p:grpSpPr bwMode="auto">
            <a:xfrm>
              <a:off x="4890" y="1738"/>
              <a:ext cx="246" cy="110"/>
              <a:chOff x="4334" y="1470"/>
              <a:chExt cx="246" cy="107"/>
            </a:xfrm>
          </p:grpSpPr>
          <p:sp>
            <p:nvSpPr>
              <p:cNvPr id="20940"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lgn="l"/>
                <a:endParaRPr lang="en-US" sz="2400">
                  <a:latin typeface="Times New Roman" pitchFamily="18" charset="0"/>
                  <a:cs typeface="Arial" pitchFamily="34" charset="0"/>
                </a:endParaRPr>
              </a:p>
            </p:txBody>
          </p:sp>
          <p:sp>
            <p:nvSpPr>
              <p:cNvPr id="20941"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sz="2400">
                  <a:latin typeface="Times New Roman" pitchFamily="18" charset="0"/>
                  <a:cs typeface="Arial" pitchFamily="34" charset="0"/>
                </a:endParaRPr>
              </a:p>
            </p:txBody>
          </p:sp>
          <p:sp>
            <p:nvSpPr>
              <p:cNvPr id="20942"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lgn="l"/>
                <a:endParaRPr lang="en-US" sz="2400">
                  <a:latin typeface="Times New Roman" pitchFamily="18" charset="0"/>
                  <a:cs typeface="Arial" pitchFamily="34" charset="0"/>
                </a:endParaRPr>
              </a:p>
            </p:txBody>
          </p:sp>
          <p:grpSp>
            <p:nvGrpSpPr>
              <p:cNvPr id="20943" name="Group 1032"/>
              <p:cNvGrpSpPr>
                <a:grpSpLocks/>
              </p:cNvGrpSpPr>
              <p:nvPr/>
            </p:nvGrpSpPr>
            <p:grpSpPr bwMode="auto">
              <a:xfrm>
                <a:off x="4383" y="1488"/>
                <a:ext cx="138" cy="33"/>
                <a:chOff x="2468" y="1332"/>
                <a:chExt cx="310" cy="60"/>
              </a:xfrm>
            </p:grpSpPr>
            <p:sp>
              <p:nvSpPr>
                <p:cNvPr id="20946" name="Freeform 1033"/>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47" name="Freeform 1034"/>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609" name="Line 1035"/>
              <p:cNvSpPr>
                <a:spLocks noChangeShapeType="1"/>
              </p:cNvSpPr>
              <p:nvPr/>
            </p:nvSpPr>
            <p:spPr bwMode="auto">
              <a:xfrm>
                <a:off x="4335" y="1503"/>
                <a:ext cx="0" cy="47"/>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610" name="Line 1036"/>
              <p:cNvSpPr>
                <a:spLocks noChangeShapeType="1"/>
              </p:cNvSpPr>
              <p:nvPr/>
            </p:nvSpPr>
            <p:spPr bwMode="auto">
              <a:xfrm>
                <a:off x="4578" y="1505"/>
                <a:ext cx="0" cy="46"/>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grpSp>
          <p:nvGrpSpPr>
            <p:cNvPr id="20655" name="Group 1037"/>
            <p:cNvGrpSpPr>
              <a:grpSpLocks/>
            </p:cNvGrpSpPr>
            <p:nvPr/>
          </p:nvGrpSpPr>
          <p:grpSpPr bwMode="auto">
            <a:xfrm>
              <a:off x="4844" y="1508"/>
              <a:ext cx="246" cy="110"/>
              <a:chOff x="4334" y="1470"/>
              <a:chExt cx="246" cy="107"/>
            </a:xfrm>
          </p:grpSpPr>
          <p:sp>
            <p:nvSpPr>
              <p:cNvPr id="20932"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lgn="l"/>
                <a:endParaRPr lang="en-US" sz="2400">
                  <a:latin typeface="Times New Roman" pitchFamily="18" charset="0"/>
                  <a:cs typeface="Arial" pitchFamily="34" charset="0"/>
                </a:endParaRPr>
              </a:p>
            </p:txBody>
          </p:sp>
          <p:sp>
            <p:nvSpPr>
              <p:cNvPr id="20933"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sz="2400">
                  <a:latin typeface="Times New Roman" pitchFamily="18" charset="0"/>
                  <a:cs typeface="Arial" pitchFamily="34" charset="0"/>
                </a:endParaRPr>
              </a:p>
            </p:txBody>
          </p:sp>
          <p:sp>
            <p:nvSpPr>
              <p:cNvPr id="20934"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lgn="l"/>
                <a:endParaRPr lang="en-US" sz="2400">
                  <a:latin typeface="Times New Roman" pitchFamily="18" charset="0"/>
                  <a:cs typeface="Arial" pitchFamily="34" charset="0"/>
                </a:endParaRPr>
              </a:p>
            </p:txBody>
          </p:sp>
          <p:grpSp>
            <p:nvGrpSpPr>
              <p:cNvPr id="20935" name="Group 1041"/>
              <p:cNvGrpSpPr>
                <a:grpSpLocks/>
              </p:cNvGrpSpPr>
              <p:nvPr/>
            </p:nvGrpSpPr>
            <p:grpSpPr bwMode="auto">
              <a:xfrm>
                <a:off x="4383" y="1488"/>
                <a:ext cx="138" cy="33"/>
                <a:chOff x="2468" y="1332"/>
                <a:chExt cx="310" cy="60"/>
              </a:xfrm>
            </p:grpSpPr>
            <p:sp>
              <p:nvSpPr>
                <p:cNvPr id="20938" name="Freeform 1042"/>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39" name="Freeform 1043"/>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601" name="Line 1044"/>
              <p:cNvSpPr>
                <a:spLocks noChangeShapeType="1"/>
              </p:cNvSpPr>
              <p:nvPr/>
            </p:nvSpPr>
            <p:spPr bwMode="auto">
              <a:xfrm>
                <a:off x="4335" y="1503"/>
                <a:ext cx="0" cy="47"/>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602" name="Line 1045"/>
              <p:cNvSpPr>
                <a:spLocks noChangeShapeType="1"/>
              </p:cNvSpPr>
              <p:nvPr/>
            </p:nvSpPr>
            <p:spPr bwMode="auto">
              <a:xfrm>
                <a:off x="4578" y="1505"/>
                <a:ext cx="0" cy="46"/>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grpSp>
          <p:nvGrpSpPr>
            <p:cNvPr id="20656" name="Group 1046"/>
            <p:cNvGrpSpPr>
              <a:grpSpLocks/>
            </p:cNvGrpSpPr>
            <p:nvPr/>
          </p:nvGrpSpPr>
          <p:grpSpPr bwMode="auto">
            <a:xfrm>
              <a:off x="4874" y="2296"/>
              <a:ext cx="310" cy="130"/>
              <a:chOff x="4334" y="1470"/>
              <a:chExt cx="246" cy="107"/>
            </a:xfrm>
          </p:grpSpPr>
          <p:sp>
            <p:nvSpPr>
              <p:cNvPr id="20924"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lgn="l"/>
                <a:endParaRPr lang="en-US" sz="2400">
                  <a:latin typeface="Times New Roman" pitchFamily="18" charset="0"/>
                  <a:cs typeface="Arial" pitchFamily="34" charset="0"/>
                </a:endParaRPr>
              </a:p>
            </p:txBody>
          </p:sp>
          <p:sp>
            <p:nvSpPr>
              <p:cNvPr id="20925"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sz="2400">
                  <a:latin typeface="Times New Roman" pitchFamily="18" charset="0"/>
                  <a:cs typeface="Arial" pitchFamily="34" charset="0"/>
                </a:endParaRPr>
              </a:p>
            </p:txBody>
          </p:sp>
          <p:sp>
            <p:nvSpPr>
              <p:cNvPr id="20926"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lgn="l"/>
                <a:endParaRPr lang="en-US" sz="2400">
                  <a:latin typeface="Times New Roman" pitchFamily="18" charset="0"/>
                  <a:cs typeface="Arial" pitchFamily="34" charset="0"/>
                </a:endParaRPr>
              </a:p>
            </p:txBody>
          </p:sp>
          <p:grpSp>
            <p:nvGrpSpPr>
              <p:cNvPr id="20927" name="Group 1050"/>
              <p:cNvGrpSpPr>
                <a:grpSpLocks/>
              </p:cNvGrpSpPr>
              <p:nvPr/>
            </p:nvGrpSpPr>
            <p:grpSpPr bwMode="auto">
              <a:xfrm>
                <a:off x="4383" y="1488"/>
                <a:ext cx="138" cy="33"/>
                <a:chOff x="2468" y="1332"/>
                <a:chExt cx="310" cy="60"/>
              </a:xfrm>
            </p:grpSpPr>
            <p:sp>
              <p:nvSpPr>
                <p:cNvPr id="20930" name="Freeform 1051"/>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31" name="Freeform 1052"/>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593" name="Line 1053"/>
              <p:cNvSpPr>
                <a:spLocks noChangeShapeType="1"/>
              </p:cNvSpPr>
              <p:nvPr/>
            </p:nvSpPr>
            <p:spPr bwMode="auto">
              <a:xfrm>
                <a:off x="4335" y="1503"/>
                <a:ext cx="0" cy="47"/>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594" name="Line 1054"/>
              <p:cNvSpPr>
                <a:spLocks noChangeShapeType="1"/>
              </p:cNvSpPr>
              <p:nvPr/>
            </p:nvSpPr>
            <p:spPr bwMode="auto">
              <a:xfrm>
                <a:off x="4578" y="1505"/>
                <a:ext cx="0" cy="44"/>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sp>
          <p:nvSpPr>
            <p:cNvPr id="6322" name="Line 1055"/>
            <p:cNvSpPr>
              <a:spLocks noChangeShapeType="1"/>
            </p:cNvSpPr>
            <p:nvPr/>
          </p:nvSpPr>
          <p:spPr bwMode="auto">
            <a:xfrm>
              <a:off x="4049" y="2358"/>
              <a:ext cx="42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nvGrpSpPr>
            <p:cNvPr id="20658" name="Group 1056"/>
            <p:cNvGrpSpPr>
              <a:grpSpLocks/>
            </p:cNvGrpSpPr>
            <p:nvPr/>
          </p:nvGrpSpPr>
          <p:grpSpPr bwMode="auto">
            <a:xfrm>
              <a:off x="4464" y="2288"/>
              <a:ext cx="310" cy="130"/>
              <a:chOff x="4334" y="1470"/>
              <a:chExt cx="246" cy="107"/>
            </a:xfrm>
          </p:grpSpPr>
          <p:sp>
            <p:nvSpPr>
              <p:cNvPr id="20916"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lgn="l"/>
                <a:endParaRPr lang="en-US" sz="2400">
                  <a:latin typeface="Times New Roman" pitchFamily="18" charset="0"/>
                  <a:cs typeface="Arial" pitchFamily="34" charset="0"/>
                </a:endParaRPr>
              </a:p>
            </p:txBody>
          </p:sp>
          <p:sp>
            <p:nvSpPr>
              <p:cNvPr id="20917"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sz="2400">
                  <a:latin typeface="Times New Roman" pitchFamily="18" charset="0"/>
                  <a:cs typeface="Arial" pitchFamily="34" charset="0"/>
                </a:endParaRPr>
              </a:p>
            </p:txBody>
          </p:sp>
          <p:sp>
            <p:nvSpPr>
              <p:cNvPr id="20918"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lgn="l"/>
                <a:endParaRPr lang="en-US" sz="2400">
                  <a:latin typeface="Times New Roman" pitchFamily="18" charset="0"/>
                  <a:cs typeface="Arial" pitchFamily="34" charset="0"/>
                </a:endParaRPr>
              </a:p>
            </p:txBody>
          </p:sp>
          <p:grpSp>
            <p:nvGrpSpPr>
              <p:cNvPr id="20919" name="Group 1060"/>
              <p:cNvGrpSpPr>
                <a:grpSpLocks/>
              </p:cNvGrpSpPr>
              <p:nvPr/>
            </p:nvGrpSpPr>
            <p:grpSpPr bwMode="auto">
              <a:xfrm>
                <a:off x="4383" y="1488"/>
                <a:ext cx="138" cy="33"/>
                <a:chOff x="2468" y="1332"/>
                <a:chExt cx="310" cy="60"/>
              </a:xfrm>
            </p:grpSpPr>
            <p:sp>
              <p:nvSpPr>
                <p:cNvPr id="20922" name="Freeform 1061"/>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23" name="Freeform 1062"/>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585" name="Line 1063"/>
              <p:cNvSpPr>
                <a:spLocks noChangeShapeType="1"/>
              </p:cNvSpPr>
              <p:nvPr/>
            </p:nvSpPr>
            <p:spPr bwMode="auto">
              <a:xfrm>
                <a:off x="4335" y="1503"/>
                <a:ext cx="0" cy="47"/>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586" name="Line 1064"/>
              <p:cNvSpPr>
                <a:spLocks noChangeShapeType="1"/>
              </p:cNvSpPr>
              <p:nvPr/>
            </p:nvSpPr>
            <p:spPr bwMode="auto">
              <a:xfrm>
                <a:off x="4578" y="1505"/>
                <a:ext cx="0" cy="44"/>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grpSp>
          <p:nvGrpSpPr>
            <p:cNvPr id="20659" name="Group 1065"/>
            <p:cNvGrpSpPr>
              <a:grpSpLocks/>
            </p:cNvGrpSpPr>
            <p:nvPr/>
          </p:nvGrpSpPr>
          <p:grpSpPr bwMode="auto">
            <a:xfrm>
              <a:off x="4660" y="2464"/>
              <a:ext cx="310" cy="130"/>
              <a:chOff x="4334" y="1470"/>
              <a:chExt cx="246" cy="107"/>
            </a:xfrm>
          </p:grpSpPr>
          <p:sp>
            <p:nvSpPr>
              <p:cNvPr id="20908"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lgn="l"/>
                <a:endParaRPr lang="en-US" sz="2400">
                  <a:latin typeface="Times New Roman" pitchFamily="18" charset="0"/>
                  <a:cs typeface="Arial" pitchFamily="34" charset="0"/>
                </a:endParaRPr>
              </a:p>
            </p:txBody>
          </p:sp>
          <p:sp>
            <p:nvSpPr>
              <p:cNvPr id="20909"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sz="2400">
                  <a:latin typeface="Times New Roman" pitchFamily="18" charset="0"/>
                  <a:cs typeface="Arial" pitchFamily="34" charset="0"/>
                </a:endParaRPr>
              </a:p>
            </p:txBody>
          </p:sp>
          <p:sp>
            <p:nvSpPr>
              <p:cNvPr id="20910"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lgn="l"/>
                <a:endParaRPr lang="en-US" sz="2400">
                  <a:latin typeface="Times New Roman" pitchFamily="18" charset="0"/>
                  <a:cs typeface="Arial" pitchFamily="34" charset="0"/>
                </a:endParaRPr>
              </a:p>
            </p:txBody>
          </p:sp>
          <p:grpSp>
            <p:nvGrpSpPr>
              <p:cNvPr id="20911" name="Group 1069"/>
              <p:cNvGrpSpPr>
                <a:grpSpLocks/>
              </p:cNvGrpSpPr>
              <p:nvPr/>
            </p:nvGrpSpPr>
            <p:grpSpPr bwMode="auto">
              <a:xfrm>
                <a:off x="4383" y="1488"/>
                <a:ext cx="138" cy="33"/>
                <a:chOff x="2468" y="1332"/>
                <a:chExt cx="310" cy="60"/>
              </a:xfrm>
            </p:grpSpPr>
            <p:sp>
              <p:nvSpPr>
                <p:cNvPr id="20914" name="Freeform 1070"/>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15" name="Freeform 1071"/>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577" name="Line 1072"/>
              <p:cNvSpPr>
                <a:spLocks noChangeShapeType="1"/>
              </p:cNvSpPr>
              <p:nvPr/>
            </p:nvSpPr>
            <p:spPr bwMode="auto">
              <a:xfrm>
                <a:off x="4335" y="1503"/>
                <a:ext cx="0" cy="47"/>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578" name="Line 1073"/>
              <p:cNvSpPr>
                <a:spLocks noChangeShapeType="1"/>
              </p:cNvSpPr>
              <p:nvPr/>
            </p:nvSpPr>
            <p:spPr bwMode="auto">
              <a:xfrm>
                <a:off x="4578" y="1505"/>
                <a:ext cx="0" cy="44"/>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grpSp>
          <p:nvGrpSpPr>
            <p:cNvPr id="20660" name="Group 1074"/>
            <p:cNvGrpSpPr>
              <a:grpSpLocks/>
            </p:cNvGrpSpPr>
            <p:nvPr/>
          </p:nvGrpSpPr>
          <p:grpSpPr bwMode="auto">
            <a:xfrm>
              <a:off x="4782" y="3028"/>
              <a:ext cx="392" cy="154"/>
              <a:chOff x="4334" y="1470"/>
              <a:chExt cx="246" cy="107"/>
            </a:xfrm>
          </p:grpSpPr>
          <p:sp>
            <p:nvSpPr>
              <p:cNvPr id="20900"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lgn="l"/>
                <a:endParaRPr lang="en-US" sz="2400">
                  <a:latin typeface="Times New Roman" pitchFamily="18" charset="0"/>
                  <a:cs typeface="Arial" pitchFamily="34" charset="0"/>
                </a:endParaRPr>
              </a:p>
            </p:txBody>
          </p:sp>
          <p:sp>
            <p:nvSpPr>
              <p:cNvPr id="20901"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sz="2400">
                  <a:latin typeface="Times New Roman" pitchFamily="18" charset="0"/>
                  <a:cs typeface="Arial" pitchFamily="34" charset="0"/>
                </a:endParaRPr>
              </a:p>
            </p:txBody>
          </p:sp>
          <p:sp>
            <p:nvSpPr>
              <p:cNvPr id="20902"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lgn="l"/>
                <a:endParaRPr lang="en-US" sz="2400">
                  <a:latin typeface="Times New Roman" pitchFamily="18" charset="0"/>
                  <a:cs typeface="Arial" pitchFamily="34" charset="0"/>
                </a:endParaRPr>
              </a:p>
            </p:txBody>
          </p:sp>
          <p:grpSp>
            <p:nvGrpSpPr>
              <p:cNvPr id="20903" name="Group 1078"/>
              <p:cNvGrpSpPr>
                <a:grpSpLocks/>
              </p:cNvGrpSpPr>
              <p:nvPr/>
            </p:nvGrpSpPr>
            <p:grpSpPr bwMode="auto">
              <a:xfrm>
                <a:off x="4383" y="1488"/>
                <a:ext cx="138" cy="33"/>
                <a:chOff x="2468" y="1332"/>
                <a:chExt cx="310" cy="60"/>
              </a:xfrm>
            </p:grpSpPr>
            <p:sp>
              <p:nvSpPr>
                <p:cNvPr id="20906" name="Freeform 1079"/>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07" name="Freeform 1080"/>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569" name="Line 1081"/>
              <p:cNvSpPr>
                <a:spLocks noChangeShapeType="1"/>
              </p:cNvSpPr>
              <p:nvPr/>
            </p:nvSpPr>
            <p:spPr bwMode="auto">
              <a:xfrm>
                <a:off x="4335" y="1503"/>
                <a:ext cx="0" cy="47"/>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570" name="Line 1082"/>
              <p:cNvSpPr>
                <a:spLocks noChangeShapeType="1"/>
              </p:cNvSpPr>
              <p:nvPr/>
            </p:nvSpPr>
            <p:spPr bwMode="auto">
              <a:xfrm>
                <a:off x="4578" y="1505"/>
                <a:ext cx="0" cy="47"/>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grpSp>
          <p:nvGrpSpPr>
            <p:cNvPr id="20661" name="Group 1083"/>
            <p:cNvGrpSpPr>
              <a:grpSpLocks/>
            </p:cNvGrpSpPr>
            <p:nvPr/>
          </p:nvGrpSpPr>
          <p:grpSpPr bwMode="auto">
            <a:xfrm>
              <a:off x="4388" y="2840"/>
              <a:ext cx="392" cy="154"/>
              <a:chOff x="4334" y="1470"/>
              <a:chExt cx="246" cy="107"/>
            </a:xfrm>
          </p:grpSpPr>
          <p:sp>
            <p:nvSpPr>
              <p:cNvPr id="20892"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lgn="l"/>
                <a:endParaRPr lang="en-US" sz="2400">
                  <a:latin typeface="Times New Roman" pitchFamily="18" charset="0"/>
                  <a:cs typeface="Arial" pitchFamily="34" charset="0"/>
                </a:endParaRPr>
              </a:p>
            </p:txBody>
          </p:sp>
          <p:sp>
            <p:nvSpPr>
              <p:cNvPr id="20893"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sz="2400">
                  <a:latin typeface="Times New Roman" pitchFamily="18" charset="0"/>
                  <a:cs typeface="Arial" pitchFamily="34" charset="0"/>
                </a:endParaRPr>
              </a:p>
            </p:txBody>
          </p:sp>
          <p:sp>
            <p:nvSpPr>
              <p:cNvPr id="20894"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lgn="l"/>
                <a:endParaRPr lang="en-US" sz="2400">
                  <a:latin typeface="Times New Roman" pitchFamily="18" charset="0"/>
                  <a:cs typeface="Arial" pitchFamily="34" charset="0"/>
                </a:endParaRPr>
              </a:p>
            </p:txBody>
          </p:sp>
          <p:grpSp>
            <p:nvGrpSpPr>
              <p:cNvPr id="20895" name="Group 1087"/>
              <p:cNvGrpSpPr>
                <a:grpSpLocks/>
              </p:cNvGrpSpPr>
              <p:nvPr/>
            </p:nvGrpSpPr>
            <p:grpSpPr bwMode="auto">
              <a:xfrm>
                <a:off x="4383" y="1488"/>
                <a:ext cx="138" cy="33"/>
                <a:chOff x="2468" y="1332"/>
                <a:chExt cx="310" cy="60"/>
              </a:xfrm>
            </p:grpSpPr>
            <p:sp>
              <p:nvSpPr>
                <p:cNvPr id="20898" name="Freeform 108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99" name="Freeform 108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561" name="Line 1090"/>
              <p:cNvSpPr>
                <a:spLocks noChangeShapeType="1"/>
              </p:cNvSpPr>
              <p:nvPr/>
            </p:nvSpPr>
            <p:spPr bwMode="auto">
              <a:xfrm>
                <a:off x="4335" y="1503"/>
                <a:ext cx="0" cy="47"/>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562" name="Line 1091"/>
              <p:cNvSpPr>
                <a:spLocks noChangeShapeType="1"/>
              </p:cNvSpPr>
              <p:nvPr/>
            </p:nvSpPr>
            <p:spPr bwMode="auto">
              <a:xfrm>
                <a:off x="4578" y="1505"/>
                <a:ext cx="0" cy="47"/>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grpSp>
          <p:nvGrpSpPr>
            <p:cNvPr id="20662" name="Group 1092"/>
            <p:cNvGrpSpPr>
              <a:grpSpLocks/>
            </p:cNvGrpSpPr>
            <p:nvPr/>
          </p:nvGrpSpPr>
          <p:grpSpPr bwMode="auto">
            <a:xfrm>
              <a:off x="3932" y="3056"/>
              <a:ext cx="392" cy="154"/>
              <a:chOff x="4334" y="1470"/>
              <a:chExt cx="246" cy="107"/>
            </a:xfrm>
          </p:grpSpPr>
          <p:sp>
            <p:nvSpPr>
              <p:cNvPr id="20884"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lgn="l"/>
                <a:endParaRPr lang="en-US" sz="2400">
                  <a:latin typeface="Times New Roman" pitchFamily="18" charset="0"/>
                  <a:cs typeface="Arial" pitchFamily="34" charset="0"/>
                </a:endParaRPr>
              </a:p>
            </p:txBody>
          </p:sp>
          <p:sp>
            <p:nvSpPr>
              <p:cNvPr id="20885"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sz="2400">
                  <a:latin typeface="Times New Roman" pitchFamily="18" charset="0"/>
                  <a:cs typeface="Arial" pitchFamily="34" charset="0"/>
                </a:endParaRPr>
              </a:p>
            </p:txBody>
          </p:sp>
          <p:sp>
            <p:nvSpPr>
              <p:cNvPr id="20886"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lgn="l"/>
                <a:endParaRPr lang="en-US" sz="2400">
                  <a:latin typeface="Times New Roman" pitchFamily="18" charset="0"/>
                  <a:cs typeface="Arial" pitchFamily="34" charset="0"/>
                </a:endParaRPr>
              </a:p>
            </p:txBody>
          </p:sp>
          <p:grpSp>
            <p:nvGrpSpPr>
              <p:cNvPr id="20887" name="Group 1096"/>
              <p:cNvGrpSpPr>
                <a:grpSpLocks/>
              </p:cNvGrpSpPr>
              <p:nvPr/>
            </p:nvGrpSpPr>
            <p:grpSpPr bwMode="auto">
              <a:xfrm>
                <a:off x="4383" y="1488"/>
                <a:ext cx="138" cy="33"/>
                <a:chOff x="2468" y="1332"/>
                <a:chExt cx="310" cy="60"/>
              </a:xfrm>
            </p:grpSpPr>
            <p:sp>
              <p:nvSpPr>
                <p:cNvPr id="20890" name="Freeform 1097"/>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91" name="Freeform 1098"/>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553" name="Line 1099"/>
              <p:cNvSpPr>
                <a:spLocks noChangeShapeType="1"/>
              </p:cNvSpPr>
              <p:nvPr/>
            </p:nvSpPr>
            <p:spPr bwMode="auto">
              <a:xfrm>
                <a:off x="4335" y="1503"/>
                <a:ext cx="0" cy="47"/>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554" name="Line 1100"/>
              <p:cNvSpPr>
                <a:spLocks noChangeShapeType="1"/>
              </p:cNvSpPr>
              <p:nvPr/>
            </p:nvSpPr>
            <p:spPr bwMode="auto">
              <a:xfrm>
                <a:off x="4578" y="1505"/>
                <a:ext cx="0" cy="47"/>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grpSp>
          <p:nvGrpSpPr>
            <p:cNvPr id="20663" name="Group 1101"/>
            <p:cNvGrpSpPr>
              <a:grpSpLocks/>
            </p:cNvGrpSpPr>
            <p:nvPr/>
          </p:nvGrpSpPr>
          <p:grpSpPr bwMode="auto">
            <a:xfrm>
              <a:off x="3812" y="2296"/>
              <a:ext cx="246" cy="108"/>
              <a:chOff x="4334" y="1470"/>
              <a:chExt cx="246" cy="107"/>
            </a:xfrm>
          </p:grpSpPr>
          <p:sp>
            <p:nvSpPr>
              <p:cNvPr id="20876"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lgn="l"/>
                <a:endParaRPr lang="en-US" sz="2400">
                  <a:latin typeface="Times New Roman" pitchFamily="18" charset="0"/>
                  <a:cs typeface="Arial" pitchFamily="34" charset="0"/>
                </a:endParaRPr>
              </a:p>
            </p:txBody>
          </p:sp>
          <p:sp>
            <p:nvSpPr>
              <p:cNvPr id="20877"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sz="2400">
                  <a:latin typeface="Times New Roman" pitchFamily="18" charset="0"/>
                  <a:cs typeface="Arial" pitchFamily="34" charset="0"/>
                </a:endParaRPr>
              </a:p>
            </p:txBody>
          </p:sp>
          <p:sp>
            <p:nvSpPr>
              <p:cNvPr id="20878"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lgn="l"/>
                <a:endParaRPr lang="en-US" sz="2400">
                  <a:latin typeface="Times New Roman" pitchFamily="18" charset="0"/>
                  <a:cs typeface="Arial" pitchFamily="34" charset="0"/>
                </a:endParaRPr>
              </a:p>
            </p:txBody>
          </p:sp>
          <p:grpSp>
            <p:nvGrpSpPr>
              <p:cNvPr id="20879" name="Group 1105"/>
              <p:cNvGrpSpPr>
                <a:grpSpLocks/>
              </p:cNvGrpSpPr>
              <p:nvPr/>
            </p:nvGrpSpPr>
            <p:grpSpPr bwMode="auto">
              <a:xfrm>
                <a:off x="4383" y="1488"/>
                <a:ext cx="138" cy="33"/>
                <a:chOff x="2468" y="1332"/>
                <a:chExt cx="310" cy="60"/>
              </a:xfrm>
            </p:grpSpPr>
            <p:sp>
              <p:nvSpPr>
                <p:cNvPr id="20882" name="Freeform 1106"/>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83" name="Freeform 1107"/>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545" name="Line 1108"/>
              <p:cNvSpPr>
                <a:spLocks noChangeShapeType="1"/>
              </p:cNvSpPr>
              <p:nvPr/>
            </p:nvSpPr>
            <p:spPr bwMode="auto">
              <a:xfrm>
                <a:off x="4335" y="1503"/>
                <a:ext cx="0" cy="49"/>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546" name="Line 1109"/>
              <p:cNvSpPr>
                <a:spLocks noChangeShapeType="1"/>
              </p:cNvSpPr>
              <p:nvPr/>
            </p:nvSpPr>
            <p:spPr bwMode="auto">
              <a:xfrm>
                <a:off x="4578" y="1505"/>
                <a:ext cx="0" cy="48"/>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grpSp>
          <p:nvGrpSpPr>
            <p:cNvPr id="20664" name="Group 1110"/>
            <p:cNvGrpSpPr>
              <a:grpSpLocks/>
            </p:cNvGrpSpPr>
            <p:nvPr/>
          </p:nvGrpSpPr>
          <p:grpSpPr bwMode="auto">
            <a:xfrm>
              <a:off x="4511" y="3153"/>
              <a:ext cx="281" cy="266"/>
              <a:chOff x="5072" y="3611"/>
              <a:chExt cx="459" cy="380"/>
            </a:xfrm>
          </p:grpSpPr>
          <p:grpSp>
            <p:nvGrpSpPr>
              <p:cNvPr id="20862" name="Group 1111"/>
              <p:cNvGrpSpPr>
                <a:grpSpLocks/>
              </p:cNvGrpSpPr>
              <p:nvPr/>
            </p:nvGrpSpPr>
            <p:grpSpPr bwMode="auto">
              <a:xfrm>
                <a:off x="5144" y="3611"/>
                <a:ext cx="387" cy="99"/>
                <a:chOff x="5030" y="2639"/>
                <a:chExt cx="387" cy="99"/>
              </a:xfrm>
            </p:grpSpPr>
            <p:sp>
              <p:nvSpPr>
                <p:cNvPr id="20864" name="Freeform 1112"/>
                <p:cNvSpPr>
                  <a:spLocks/>
                </p:cNvSpPr>
                <p:nvPr/>
              </p:nvSpPr>
              <p:spPr bwMode="auto">
                <a:xfrm>
                  <a:off x="5134" y="2657"/>
                  <a:ext cx="69" cy="55"/>
                </a:xfrm>
                <a:custGeom>
                  <a:avLst/>
                  <a:gdLst>
                    <a:gd name="T0" fmla="*/ 1 w 199"/>
                    <a:gd name="T1" fmla="*/ 0 h 232"/>
                    <a:gd name="T2" fmla="*/ 1 w 199"/>
                    <a:gd name="T3" fmla="*/ 0 h 232"/>
                    <a:gd name="T4" fmla="*/ 1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1 h 232"/>
                    <a:gd name="T24" fmla="*/ 1 w 199"/>
                    <a:gd name="T25" fmla="*/ 1 h 232"/>
                    <a:gd name="T26" fmla="*/ 1 w 199"/>
                    <a:gd name="T27" fmla="*/ 1 h 232"/>
                    <a:gd name="T28" fmla="*/ 1 w 199"/>
                    <a:gd name="T29" fmla="*/ 1 h 232"/>
                    <a:gd name="T30" fmla="*/ 2 w 199"/>
                    <a:gd name="T31" fmla="*/ 1 h 232"/>
                    <a:gd name="T32" fmla="*/ 2 w 199"/>
                    <a:gd name="T33" fmla="*/ 1 h 232"/>
                    <a:gd name="T34" fmla="*/ 2 w 199"/>
                    <a:gd name="T35" fmla="*/ 1 h 232"/>
                    <a:gd name="T36" fmla="*/ 2 w 199"/>
                    <a:gd name="T37" fmla="*/ 1 h 232"/>
                    <a:gd name="T38" fmla="*/ 2 w 199"/>
                    <a:gd name="T39" fmla="*/ 1 h 232"/>
                    <a:gd name="T40" fmla="*/ 2 w 199"/>
                    <a:gd name="T41" fmla="*/ 1 h 232"/>
                    <a:gd name="T42" fmla="*/ 2 w 199"/>
                    <a:gd name="T43" fmla="*/ 1 h 232"/>
                    <a:gd name="T44" fmla="*/ 2 w 199"/>
                    <a:gd name="T45" fmla="*/ 1 h 232"/>
                    <a:gd name="T46" fmla="*/ 2 w 199"/>
                    <a:gd name="T47" fmla="*/ 1 h 232"/>
                    <a:gd name="T48" fmla="*/ 2 w 199"/>
                    <a:gd name="T49" fmla="*/ 1 h 232"/>
                    <a:gd name="T50" fmla="*/ 2 w 199"/>
                    <a:gd name="T51" fmla="*/ 1 h 232"/>
                    <a:gd name="T52" fmla="*/ 1 w 199"/>
                    <a:gd name="T53" fmla="*/ 1 h 232"/>
                    <a:gd name="T54" fmla="*/ 1 w 199"/>
                    <a:gd name="T55" fmla="*/ 1 h 232"/>
                    <a:gd name="T56" fmla="*/ 1 w 199"/>
                    <a:gd name="T57" fmla="*/ 1 h 232"/>
                    <a:gd name="T58" fmla="*/ 1 w 199"/>
                    <a:gd name="T59" fmla="*/ 0 h 232"/>
                    <a:gd name="T60" fmla="*/ 1 w 199"/>
                    <a:gd name="T61" fmla="*/ 0 h 232"/>
                    <a:gd name="T62" fmla="*/ 1 w 199"/>
                    <a:gd name="T63" fmla="*/ 0 h 232"/>
                    <a:gd name="T64" fmla="*/ 1 w 199"/>
                    <a:gd name="T65" fmla="*/ 0 h 232"/>
                    <a:gd name="T66" fmla="*/ 1 w 199"/>
                    <a:gd name="T67" fmla="*/ 0 h 232"/>
                    <a:gd name="T68" fmla="*/ 1 w 199"/>
                    <a:gd name="T69" fmla="*/ 0 h 232"/>
                    <a:gd name="T70" fmla="*/ 1 w 199"/>
                    <a:gd name="T71" fmla="*/ 0 h 232"/>
                    <a:gd name="T72" fmla="*/ 1 w 199"/>
                    <a:gd name="T73" fmla="*/ 0 h 232"/>
                    <a:gd name="T74" fmla="*/ 2 w 199"/>
                    <a:gd name="T75" fmla="*/ 0 h 232"/>
                    <a:gd name="T76" fmla="*/ 2 w 199"/>
                    <a:gd name="T77" fmla="*/ 0 h 232"/>
                    <a:gd name="T78" fmla="*/ 2 w 199"/>
                    <a:gd name="T79" fmla="*/ 0 h 232"/>
                    <a:gd name="T80" fmla="*/ 3 w 199"/>
                    <a:gd name="T81" fmla="*/ 0 h 232"/>
                    <a:gd name="T82" fmla="*/ 3 w 199"/>
                    <a:gd name="T83" fmla="*/ 0 h 232"/>
                    <a:gd name="T84" fmla="*/ 2 w 199"/>
                    <a:gd name="T85" fmla="*/ 0 h 232"/>
                    <a:gd name="T86" fmla="*/ 2 w 199"/>
                    <a:gd name="T87" fmla="*/ 0 h 232"/>
                    <a:gd name="T88" fmla="*/ 2 w 199"/>
                    <a:gd name="T89" fmla="*/ 0 h 232"/>
                    <a:gd name="T90" fmla="*/ 2 w 199"/>
                    <a:gd name="T91" fmla="*/ 0 h 232"/>
                    <a:gd name="T92" fmla="*/ 1 w 199"/>
                    <a:gd name="T93" fmla="*/ 0 h 232"/>
                    <a:gd name="T94" fmla="*/ 1 w 199"/>
                    <a:gd name="T95" fmla="*/ 0 h 232"/>
                    <a:gd name="T96" fmla="*/ 1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65" name="Freeform 1113"/>
                <p:cNvSpPr>
                  <a:spLocks/>
                </p:cNvSpPr>
                <p:nvPr/>
              </p:nvSpPr>
              <p:spPr bwMode="auto">
                <a:xfrm>
                  <a:off x="5252" y="2656"/>
                  <a:ext cx="47" cy="42"/>
                </a:xfrm>
                <a:custGeom>
                  <a:avLst/>
                  <a:gdLst>
                    <a:gd name="T0" fmla="*/ 2 w 128"/>
                    <a:gd name="T1" fmla="*/ 0 h 180"/>
                    <a:gd name="T2" fmla="*/ 2 w 128"/>
                    <a:gd name="T3" fmla="*/ 0 h 180"/>
                    <a:gd name="T4" fmla="*/ 2 w 128"/>
                    <a:gd name="T5" fmla="*/ 0 h 180"/>
                    <a:gd name="T6" fmla="*/ 2 w 128"/>
                    <a:gd name="T7" fmla="*/ 0 h 180"/>
                    <a:gd name="T8" fmla="*/ 1 w 128"/>
                    <a:gd name="T9" fmla="*/ 0 h 180"/>
                    <a:gd name="T10" fmla="*/ 1 w 128"/>
                    <a:gd name="T11" fmla="*/ 0 h 180"/>
                    <a:gd name="T12" fmla="*/ 1 w 128"/>
                    <a:gd name="T13" fmla="*/ 0 h 180"/>
                    <a:gd name="T14" fmla="*/ 1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1 w 128"/>
                    <a:gd name="T29" fmla="*/ 0 h 180"/>
                    <a:gd name="T30" fmla="*/ 1 w 128"/>
                    <a:gd name="T31" fmla="*/ 0 h 180"/>
                    <a:gd name="T32" fmla="*/ 1 w 128"/>
                    <a:gd name="T33" fmla="*/ 0 h 180"/>
                    <a:gd name="T34" fmla="*/ 1 w 128"/>
                    <a:gd name="T35" fmla="*/ 0 h 180"/>
                    <a:gd name="T36" fmla="*/ 1 w 128"/>
                    <a:gd name="T37" fmla="*/ 0 h 180"/>
                    <a:gd name="T38" fmla="*/ 2 w 128"/>
                    <a:gd name="T39" fmla="*/ 0 h 180"/>
                    <a:gd name="T40" fmla="*/ 2 w 128"/>
                    <a:gd name="T41" fmla="*/ 0 h 180"/>
                    <a:gd name="T42" fmla="*/ 2 w 128"/>
                    <a:gd name="T43" fmla="*/ 0 h 180"/>
                    <a:gd name="T44" fmla="*/ 2 w 128"/>
                    <a:gd name="T45" fmla="*/ 0 h 180"/>
                    <a:gd name="T46" fmla="*/ 2 w 128"/>
                    <a:gd name="T47" fmla="*/ 0 h 180"/>
                    <a:gd name="T48" fmla="*/ 2 w 128"/>
                    <a:gd name="T49" fmla="*/ 0 h 180"/>
                    <a:gd name="T50" fmla="*/ 2 w 128"/>
                    <a:gd name="T51" fmla="*/ 0 h 180"/>
                    <a:gd name="T52" fmla="*/ 2 w 128"/>
                    <a:gd name="T53" fmla="*/ 0 h 180"/>
                    <a:gd name="T54" fmla="*/ 1 w 128"/>
                    <a:gd name="T55" fmla="*/ 0 h 180"/>
                    <a:gd name="T56" fmla="*/ 1 w 128"/>
                    <a:gd name="T57" fmla="*/ 0 h 180"/>
                    <a:gd name="T58" fmla="*/ 1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1 w 128"/>
                    <a:gd name="T71" fmla="*/ 0 h 180"/>
                    <a:gd name="T72" fmla="*/ 1 w 128"/>
                    <a:gd name="T73" fmla="*/ 0 h 180"/>
                    <a:gd name="T74" fmla="*/ 1 w 128"/>
                    <a:gd name="T75" fmla="*/ 0 h 180"/>
                    <a:gd name="T76" fmla="*/ 1 w 128"/>
                    <a:gd name="T77" fmla="*/ 0 h 180"/>
                    <a:gd name="T78" fmla="*/ 2 w 128"/>
                    <a:gd name="T79" fmla="*/ 0 h 180"/>
                    <a:gd name="T80" fmla="*/ 2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66" name="Freeform 1114"/>
                <p:cNvSpPr>
                  <a:spLocks/>
                </p:cNvSpPr>
                <p:nvPr/>
              </p:nvSpPr>
              <p:spPr bwMode="auto">
                <a:xfrm>
                  <a:off x="5089" y="2646"/>
                  <a:ext cx="114" cy="88"/>
                </a:xfrm>
                <a:custGeom>
                  <a:avLst/>
                  <a:gdLst>
                    <a:gd name="T0" fmla="*/ 1 w 322"/>
                    <a:gd name="T1" fmla="*/ 0 h 378"/>
                    <a:gd name="T2" fmla="*/ 1 w 322"/>
                    <a:gd name="T3" fmla="*/ 0 h 378"/>
                    <a:gd name="T4" fmla="*/ 0 w 322"/>
                    <a:gd name="T5" fmla="*/ 0 h 378"/>
                    <a:gd name="T6" fmla="*/ 0 w 322"/>
                    <a:gd name="T7" fmla="*/ 1 h 378"/>
                    <a:gd name="T8" fmla="*/ 0 w 322"/>
                    <a:gd name="T9" fmla="*/ 1 h 378"/>
                    <a:gd name="T10" fmla="*/ 0 w 322"/>
                    <a:gd name="T11" fmla="*/ 1 h 378"/>
                    <a:gd name="T12" fmla="*/ 0 w 322"/>
                    <a:gd name="T13" fmla="*/ 1 h 378"/>
                    <a:gd name="T14" fmla="*/ 0 w 322"/>
                    <a:gd name="T15" fmla="*/ 1 h 378"/>
                    <a:gd name="T16" fmla="*/ 1 w 322"/>
                    <a:gd name="T17" fmla="*/ 1 h 378"/>
                    <a:gd name="T18" fmla="*/ 1 w 322"/>
                    <a:gd name="T19" fmla="*/ 1 h 378"/>
                    <a:gd name="T20" fmla="*/ 2 w 322"/>
                    <a:gd name="T21" fmla="*/ 1 h 378"/>
                    <a:gd name="T22" fmla="*/ 2 w 322"/>
                    <a:gd name="T23" fmla="*/ 1 h 378"/>
                    <a:gd name="T24" fmla="*/ 3 w 322"/>
                    <a:gd name="T25" fmla="*/ 1 h 378"/>
                    <a:gd name="T26" fmla="*/ 4 w 322"/>
                    <a:gd name="T27" fmla="*/ 1 h 378"/>
                    <a:gd name="T28" fmla="*/ 4 w 322"/>
                    <a:gd name="T29" fmla="*/ 1 h 378"/>
                    <a:gd name="T30" fmla="*/ 5 w 322"/>
                    <a:gd name="T31" fmla="*/ 1 h 378"/>
                    <a:gd name="T32" fmla="*/ 5 w 322"/>
                    <a:gd name="T33" fmla="*/ 1 h 378"/>
                    <a:gd name="T34" fmla="*/ 5 w 322"/>
                    <a:gd name="T35" fmla="*/ 1 h 378"/>
                    <a:gd name="T36" fmla="*/ 5 w 322"/>
                    <a:gd name="T37" fmla="*/ 1 h 378"/>
                    <a:gd name="T38" fmla="*/ 5 w 322"/>
                    <a:gd name="T39" fmla="*/ 1 h 378"/>
                    <a:gd name="T40" fmla="*/ 5 w 322"/>
                    <a:gd name="T41" fmla="*/ 1 h 378"/>
                    <a:gd name="T42" fmla="*/ 4 w 322"/>
                    <a:gd name="T43" fmla="*/ 1 h 378"/>
                    <a:gd name="T44" fmla="*/ 4 w 322"/>
                    <a:gd name="T45" fmla="*/ 1 h 378"/>
                    <a:gd name="T46" fmla="*/ 3 w 322"/>
                    <a:gd name="T47" fmla="*/ 1 h 378"/>
                    <a:gd name="T48" fmla="*/ 2 w 322"/>
                    <a:gd name="T49" fmla="*/ 1 h 378"/>
                    <a:gd name="T50" fmla="*/ 2 w 322"/>
                    <a:gd name="T51" fmla="*/ 1 h 378"/>
                    <a:gd name="T52" fmla="*/ 2 w 322"/>
                    <a:gd name="T53" fmla="*/ 1 h 378"/>
                    <a:gd name="T54" fmla="*/ 1 w 322"/>
                    <a:gd name="T55" fmla="*/ 1 h 378"/>
                    <a:gd name="T56" fmla="*/ 1 w 322"/>
                    <a:gd name="T57" fmla="*/ 1 h 378"/>
                    <a:gd name="T58" fmla="*/ 1 w 322"/>
                    <a:gd name="T59" fmla="*/ 1 h 378"/>
                    <a:gd name="T60" fmla="*/ 0 w 322"/>
                    <a:gd name="T61" fmla="*/ 1 h 378"/>
                    <a:gd name="T62" fmla="*/ 1 w 322"/>
                    <a:gd name="T63" fmla="*/ 1 h 378"/>
                    <a:gd name="T64" fmla="*/ 1 w 322"/>
                    <a:gd name="T65" fmla="*/ 0 h 378"/>
                    <a:gd name="T66" fmla="*/ 1 w 322"/>
                    <a:gd name="T67" fmla="*/ 0 h 378"/>
                    <a:gd name="T68" fmla="*/ 1 w 322"/>
                    <a:gd name="T69" fmla="*/ 0 h 378"/>
                    <a:gd name="T70" fmla="*/ 2 w 322"/>
                    <a:gd name="T71" fmla="*/ 0 h 378"/>
                    <a:gd name="T72" fmla="*/ 2 w 322"/>
                    <a:gd name="T73" fmla="*/ 0 h 378"/>
                    <a:gd name="T74" fmla="*/ 3 w 322"/>
                    <a:gd name="T75" fmla="*/ 0 h 378"/>
                    <a:gd name="T76" fmla="*/ 4 w 322"/>
                    <a:gd name="T77" fmla="*/ 0 h 378"/>
                    <a:gd name="T78" fmla="*/ 4 w 322"/>
                    <a:gd name="T79" fmla="*/ 0 h 378"/>
                    <a:gd name="T80" fmla="*/ 4 w 322"/>
                    <a:gd name="T81" fmla="*/ 0 h 378"/>
                    <a:gd name="T82" fmla="*/ 4 w 322"/>
                    <a:gd name="T83" fmla="*/ 0 h 378"/>
                    <a:gd name="T84" fmla="*/ 3 w 322"/>
                    <a:gd name="T85" fmla="*/ 0 h 378"/>
                    <a:gd name="T86" fmla="*/ 2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67" name="Freeform 1115"/>
                <p:cNvSpPr>
                  <a:spLocks/>
                </p:cNvSpPr>
                <p:nvPr/>
              </p:nvSpPr>
              <p:spPr bwMode="auto">
                <a:xfrm>
                  <a:off x="5250" y="2643"/>
                  <a:ext cx="99" cy="59"/>
                </a:xfrm>
                <a:custGeom>
                  <a:avLst/>
                  <a:gdLst>
                    <a:gd name="T0" fmla="*/ 3 w 283"/>
                    <a:gd name="T1" fmla="*/ 0 h 252"/>
                    <a:gd name="T2" fmla="*/ 3 w 283"/>
                    <a:gd name="T3" fmla="*/ 0 h 252"/>
                    <a:gd name="T4" fmla="*/ 4 w 283"/>
                    <a:gd name="T5" fmla="*/ 0 h 252"/>
                    <a:gd name="T6" fmla="*/ 4 w 283"/>
                    <a:gd name="T7" fmla="*/ 0 h 252"/>
                    <a:gd name="T8" fmla="*/ 4 w 283"/>
                    <a:gd name="T9" fmla="*/ 0 h 252"/>
                    <a:gd name="T10" fmla="*/ 4 w 283"/>
                    <a:gd name="T11" fmla="*/ 0 h 252"/>
                    <a:gd name="T12" fmla="*/ 4 w 283"/>
                    <a:gd name="T13" fmla="*/ 0 h 252"/>
                    <a:gd name="T14" fmla="*/ 3 w 283"/>
                    <a:gd name="T15" fmla="*/ 0 h 252"/>
                    <a:gd name="T16" fmla="*/ 3 w 283"/>
                    <a:gd name="T17" fmla="*/ 1 h 252"/>
                    <a:gd name="T18" fmla="*/ 3 w 283"/>
                    <a:gd name="T19" fmla="*/ 1 h 252"/>
                    <a:gd name="T20" fmla="*/ 3 w 283"/>
                    <a:gd name="T21" fmla="*/ 1 h 252"/>
                    <a:gd name="T22" fmla="*/ 3 w 283"/>
                    <a:gd name="T23" fmla="*/ 1 h 252"/>
                    <a:gd name="T24" fmla="*/ 3 w 283"/>
                    <a:gd name="T25" fmla="*/ 1 h 252"/>
                    <a:gd name="T26" fmla="*/ 3 w 283"/>
                    <a:gd name="T27" fmla="*/ 1 h 252"/>
                    <a:gd name="T28" fmla="*/ 3 w 283"/>
                    <a:gd name="T29" fmla="*/ 1 h 252"/>
                    <a:gd name="T30" fmla="*/ 3 w 283"/>
                    <a:gd name="T31" fmla="*/ 1 h 252"/>
                    <a:gd name="T32" fmla="*/ 3 w 283"/>
                    <a:gd name="T33" fmla="*/ 1 h 252"/>
                    <a:gd name="T34" fmla="*/ 3 w 283"/>
                    <a:gd name="T35" fmla="*/ 1 h 252"/>
                    <a:gd name="T36" fmla="*/ 3 w 283"/>
                    <a:gd name="T37" fmla="*/ 1 h 252"/>
                    <a:gd name="T38" fmla="*/ 3 w 283"/>
                    <a:gd name="T39" fmla="*/ 1 h 252"/>
                    <a:gd name="T40" fmla="*/ 3 w 283"/>
                    <a:gd name="T41" fmla="*/ 1 h 252"/>
                    <a:gd name="T42" fmla="*/ 3 w 283"/>
                    <a:gd name="T43" fmla="*/ 1 h 252"/>
                    <a:gd name="T44" fmla="*/ 4 w 283"/>
                    <a:gd name="T45" fmla="*/ 1 h 252"/>
                    <a:gd name="T46" fmla="*/ 4 w 283"/>
                    <a:gd name="T47" fmla="*/ 1 h 252"/>
                    <a:gd name="T48" fmla="*/ 4 w 283"/>
                    <a:gd name="T49" fmla="*/ 0 h 252"/>
                    <a:gd name="T50" fmla="*/ 4 w 283"/>
                    <a:gd name="T51" fmla="*/ 0 h 252"/>
                    <a:gd name="T52" fmla="*/ 4 w 283"/>
                    <a:gd name="T53" fmla="*/ 0 h 252"/>
                    <a:gd name="T54" fmla="*/ 4 w 283"/>
                    <a:gd name="T55" fmla="*/ 0 h 252"/>
                    <a:gd name="T56" fmla="*/ 4 w 283"/>
                    <a:gd name="T57" fmla="*/ 0 h 252"/>
                    <a:gd name="T58" fmla="*/ 3 w 283"/>
                    <a:gd name="T59" fmla="*/ 0 h 252"/>
                    <a:gd name="T60" fmla="*/ 3 w 283"/>
                    <a:gd name="T61" fmla="*/ 0 h 252"/>
                    <a:gd name="T62" fmla="*/ 3 w 283"/>
                    <a:gd name="T63" fmla="*/ 0 h 252"/>
                    <a:gd name="T64" fmla="*/ 3 w 283"/>
                    <a:gd name="T65" fmla="*/ 0 h 252"/>
                    <a:gd name="T66" fmla="*/ 2 w 283"/>
                    <a:gd name="T67" fmla="*/ 0 h 252"/>
                    <a:gd name="T68" fmla="*/ 2 w 283"/>
                    <a:gd name="T69" fmla="*/ 0 h 252"/>
                    <a:gd name="T70" fmla="*/ 2 w 283"/>
                    <a:gd name="T71" fmla="*/ 0 h 252"/>
                    <a:gd name="T72" fmla="*/ 2 w 283"/>
                    <a:gd name="T73" fmla="*/ 0 h 252"/>
                    <a:gd name="T74" fmla="*/ 1 w 283"/>
                    <a:gd name="T75" fmla="*/ 0 h 252"/>
                    <a:gd name="T76" fmla="*/ 1 w 283"/>
                    <a:gd name="T77" fmla="*/ 0 h 252"/>
                    <a:gd name="T78" fmla="*/ 1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1 w 283"/>
                    <a:gd name="T95" fmla="*/ 0 h 252"/>
                    <a:gd name="T96" fmla="*/ 1 w 283"/>
                    <a:gd name="T97" fmla="*/ 0 h 252"/>
                    <a:gd name="T98" fmla="*/ 1 w 283"/>
                    <a:gd name="T99" fmla="*/ 0 h 252"/>
                    <a:gd name="T100" fmla="*/ 1 w 283"/>
                    <a:gd name="T101" fmla="*/ 0 h 252"/>
                    <a:gd name="T102" fmla="*/ 1 w 283"/>
                    <a:gd name="T103" fmla="*/ 0 h 252"/>
                    <a:gd name="T104" fmla="*/ 2 w 283"/>
                    <a:gd name="T105" fmla="*/ 0 h 252"/>
                    <a:gd name="T106" fmla="*/ 2 w 283"/>
                    <a:gd name="T107" fmla="*/ 0 h 252"/>
                    <a:gd name="T108" fmla="*/ 2 w 283"/>
                    <a:gd name="T109" fmla="*/ 0 h 252"/>
                    <a:gd name="T110" fmla="*/ 2 w 283"/>
                    <a:gd name="T111" fmla="*/ 0 h 252"/>
                    <a:gd name="T112" fmla="*/ 3 w 283"/>
                    <a:gd name="T113" fmla="*/ 0 h 252"/>
                    <a:gd name="T114" fmla="*/ 3 w 283"/>
                    <a:gd name="T115" fmla="*/ 0 h 252"/>
                    <a:gd name="T116" fmla="*/ 3 w 283"/>
                    <a:gd name="T117" fmla="*/ 0 h 252"/>
                    <a:gd name="T118" fmla="*/ 3 w 283"/>
                    <a:gd name="T119" fmla="*/ 0 h 252"/>
                    <a:gd name="T120" fmla="*/ 3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68" name="Freeform 1116"/>
                <p:cNvSpPr>
                  <a:spLocks/>
                </p:cNvSpPr>
                <p:nvPr/>
              </p:nvSpPr>
              <p:spPr bwMode="auto">
                <a:xfrm>
                  <a:off x="5047" y="2671"/>
                  <a:ext cx="40" cy="55"/>
                </a:xfrm>
                <a:custGeom>
                  <a:avLst/>
                  <a:gdLst>
                    <a:gd name="T0" fmla="*/ 0 w 114"/>
                    <a:gd name="T1" fmla="*/ 0 h 238"/>
                    <a:gd name="T2" fmla="*/ 0 w 114"/>
                    <a:gd name="T3" fmla="*/ 0 h 238"/>
                    <a:gd name="T4" fmla="*/ 0 w 114"/>
                    <a:gd name="T5" fmla="*/ 0 h 238"/>
                    <a:gd name="T6" fmla="*/ 0 w 114"/>
                    <a:gd name="T7" fmla="*/ 0 h 238"/>
                    <a:gd name="T8" fmla="*/ 0 w 114"/>
                    <a:gd name="T9" fmla="*/ 1 h 238"/>
                    <a:gd name="T10" fmla="*/ 1 w 114"/>
                    <a:gd name="T11" fmla="*/ 1 h 238"/>
                    <a:gd name="T12" fmla="*/ 1 w 114"/>
                    <a:gd name="T13" fmla="*/ 1 h 238"/>
                    <a:gd name="T14" fmla="*/ 1 w 114"/>
                    <a:gd name="T15" fmla="*/ 1 h 238"/>
                    <a:gd name="T16" fmla="*/ 1 w 114"/>
                    <a:gd name="T17" fmla="*/ 1 h 238"/>
                    <a:gd name="T18" fmla="*/ 1 w 114"/>
                    <a:gd name="T19" fmla="*/ 1 h 238"/>
                    <a:gd name="T20" fmla="*/ 2 w 114"/>
                    <a:gd name="T21" fmla="*/ 1 h 238"/>
                    <a:gd name="T22" fmla="*/ 2 w 114"/>
                    <a:gd name="T23" fmla="*/ 1 h 238"/>
                    <a:gd name="T24" fmla="*/ 2 w 114"/>
                    <a:gd name="T25" fmla="*/ 1 h 238"/>
                    <a:gd name="T26" fmla="*/ 2 w 114"/>
                    <a:gd name="T27" fmla="*/ 1 h 238"/>
                    <a:gd name="T28" fmla="*/ 2 w 114"/>
                    <a:gd name="T29" fmla="*/ 1 h 238"/>
                    <a:gd name="T30" fmla="*/ 2 w 114"/>
                    <a:gd name="T31" fmla="*/ 1 h 238"/>
                    <a:gd name="T32" fmla="*/ 1 w 114"/>
                    <a:gd name="T33" fmla="*/ 1 h 238"/>
                    <a:gd name="T34" fmla="*/ 1 w 114"/>
                    <a:gd name="T35" fmla="*/ 1 h 238"/>
                    <a:gd name="T36" fmla="*/ 1 w 114"/>
                    <a:gd name="T37" fmla="*/ 0 h 238"/>
                    <a:gd name="T38" fmla="*/ 1 w 114"/>
                    <a:gd name="T39" fmla="*/ 0 h 238"/>
                    <a:gd name="T40" fmla="*/ 1 w 114"/>
                    <a:gd name="T41" fmla="*/ 0 h 238"/>
                    <a:gd name="T42" fmla="*/ 0 w 114"/>
                    <a:gd name="T43" fmla="*/ 0 h 238"/>
                    <a:gd name="T44" fmla="*/ 0 w 114"/>
                    <a:gd name="T45" fmla="*/ 0 h 238"/>
                    <a:gd name="T46" fmla="*/ 0 w 114"/>
                    <a:gd name="T47" fmla="*/ 0 h 238"/>
                    <a:gd name="T48" fmla="*/ 0 w 114"/>
                    <a:gd name="T49" fmla="*/ 0 h 238"/>
                    <a:gd name="T50" fmla="*/ 1 w 114"/>
                    <a:gd name="T51" fmla="*/ 0 h 238"/>
                    <a:gd name="T52" fmla="*/ 1 w 114"/>
                    <a:gd name="T53" fmla="*/ 0 h 238"/>
                    <a:gd name="T54" fmla="*/ 1 w 114"/>
                    <a:gd name="T55" fmla="*/ 0 h 238"/>
                    <a:gd name="T56" fmla="*/ 1 w 114"/>
                    <a:gd name="T57" fmla="*/ 0 h 238"/>
                    <a:gd name="T58" fmla="*/ 1 w 114"/>
                    <a:gd name="T59" fmla="*/ 0 h 238"/>
                    <a:gd name="T60" fmla="*/ 1 w 114"/>
                    <a:gd name="T61" fmla="*/ 0 h 238"/>
                    <a:gd name="T62" fmla="*/ 2 w 114"/>
                    <a:gd name="T63" fmla="*/ 0 h 238"/>
                    <a:gd name="T64" fmla="*/ 2 w 114"/>
                    <a:gd name="T65" fmla="*/ 0 h 238"/>
                    <a:gd name="T66" fmla="*/ 2 w 114"/>
                    <a:gd name="T67" fmla="*/ 0 h 238"/>
                    <a:gd name="T68" fmla="*/ 1 w 114"/>
                    <a:gd name="T69" fmla="*/ 0 h 238"/>
                    <a:gd name="T70" fmla="*/ 1 w 114"/>
                    <a:gd name="T71" fmla="*/ 0 h 238"/>
                    <a:gd name="T72" fmla="*/ 1 w 114"/>
                    <a:gd name="T73" fmla="*/ 0 h 238"/>
                    <a:gd name="T74" fmla="*/ 1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69" name="Freeform 1117"/>
                <p:cNvSpPr>
                  <a:spLocks/>
                </p:cNvSpPr>
                <p:nvPr/>
              </p:nvSpPr>
              <p:spPr bwMode="auto">
                <a:xfrm>
                  <a:off x="5330" y="2639"/>
                  <a:ext cx="87" cy="73"/>
                </a:xfrm>
                <a:custGeom>
                  <a:avLst/>
                  <a:gdLst>
                    <a:gd name="T0" fmla="*/ 3 w 246"/>
                    <a:gd name="T1" fmla="*/ 0 h 310"/>
                    <a:gd name="T2" fmla="*/ 4 w 246"/>
                    <a:gd name="T3" fmla="*/ 0 h 310"/>
                    <a:gd name="T4" fmla="*/ 4 w 246"/>
                    <a:gd name="T5" fmla="*/ 0 h 310"/>
                    <a:gd name="T6" fmla="*/ 4 w 246"/>
                    <a:gd name="T7" fmla="*/ 0 h 310"/>
                    <a:gd name="T8" fmla="*/ 3 w 246"/>
                    <a:gd name="T9" fmla="*/ 1 h 310"/>
                    <a:gd name="T10" fmla="*/ 3 w 246"/>
                    <a:gd name="T11" fmla="*/ 1 h 310"/>
                    <a:gd name="T12" fmla="*/ 2 w 246"/>
                    <a:gd name="T13" fmla="*/ 1 h 310"/>
                    <a:gd name="T14" fmla="*/ 2 w 246"/>
                    <a:gd name="T15" fmla="*/ 1 h 310"/>
                    <a:gd name="T16" fmla="*/ 2 w 246"/>
                    <a:gd name="T17" fmla="*/ 1 h 310"/>
                    <a:gd name="T18" fmla="*/ 2 w 246"/>
                    <a:gd name="T19" fmla="*/ 1 h 310"/>
                    <a:gd name="T20" fmla="*/ 2 w 246"/>
                    <a:gd name="T21" fmla="*/ 1 h 310"/>
                    <a:gd name="T22" fmla="*/ 2 w 246"/>
                    <a:gd name="T23" fmla="*/ 1 h 310"/>
                    <a:gd name="T24" fmla="*/ 2 w 246"/>
                    <a:gd name="T25" fmla="*/ 1 h 310"/>
                    <a:gd name="T26" fmla="*/ 2 w 246"/>
                    <a:gd name="T27" fmla="*/ 1 h 310"/>
                    <a:gd name="T28" fmla="*/ 2 w 246"/>
                    <a:gd name="T29" fmla="*/ 1 h 310"/>
                    <a:gd name="T30" fmla="*/ 3 w 246"/>
                    <a:gd name="T31" fmla="*/ 1 h 310"/>
                    <a:gd name="T32" fmla="*/ 3 w 246"/>
                    <a:gd name="T33" fmla="*/ 1 h 310"/>
                    <a:gd name="T34" fmla="*/ 4 w 246"/>
                    <a:gd name="T35" fmla="*/ 1 h 310"/>
                    <a:gd name="T36" fmla="*/ 4 w 246"/>
                    <a:gd name="T37" fmla="*/ 0 h 310"/>
                    <a:gd name="T38" fmla="*/ 4 w 246"/>
                    <a:gd name="T39" fmla="*/ 0 h 310"/>
                    <a:gd name="T40" fmla="*/ 4 w 246"/>
                    <a:gd name="T41" fmla="*/ 0 h 310"/>
                    <a:gd name="T42" fmla="*/ 3 w 246"/>
                    <a:gd name="T43" fmla="*/ 0 h 310"/>
                    <a:gd name="T44" fmla="*/ 3 w 246"/>
                    <a:gd name="T45" fmla="*/ 0 h 310"/>
                    <a:gd name="T46" fmla="*/ 2 w 246"/>
                    <a:gd name="T47" fmla="*/ 0 h 310"/>
                    <a:gd name="T48" fmla="*/ 2 w 246"/>
                    <a:gd name="T49" fmla="*/ 0 h 310"/>
                    <a:gd name="T50" fmla="*/ 1 w 246"/>
                    <a:gd name="T51" fmla="*/ 0 h 310"/>
                    <a:gd name="T52" fmla="*/ 1 w 246"/>
                    <a:gd name="T53" fmla="*/ 0 h 310"/>
                    <a:gd name="T54" fmla="*/ 1 w 246"/>
                    <a:gd name="T55" fmla="*/ 0 h 310"/>
                    <a:gd name="T56" fmla="*/ 0 w 246"/>
                    <a:gd name="T57" fmla="*/ 0 h 310"/>
                    <a:gd name="T58" fmla="*/ 0 w 246"/>
                    <a:gd name="T59" fmla="*/ 0 h 310"/>
                    <a:gd name="T60" fmla="*/ 0 w 246"/>
                    <a:gd name="T61" fmla="*/ 0 h 310"/>
                    <a:gd name="T62" fmla="*/ 0 w 246"/>
                    <a:gd name="T63" fmla="*/ 0 h 310"/>
                    <a:gd name="T64" fmla="*/ 1 w 246"/>
                    <a:gd name="T65" fmla="*/ 0 h 310"/>
                    <a:gd name="T66" fmla="*/ 1 w 246"/>
                    <a:gd name="T67" fmla="*/ 0 h 310"/>
                    <a:gd name="T68" fmla="*/ 2 w 246"/>
                    <a:gd name="T69" fmla="*/ 0 h 310"/>
                    <a:gd name="T70" fmla="*/ 2 w 246"/>
                    <a:gd name="T71" fmla="*/ 0 h 310"/>
                    <a:gd name="T72" fmla="*/ 2 w 246"/>
                    <a:gd name="T73" fmla="*/ 0 h 310"/>
                    <a:gd name="T74" fmla="*/ 3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70" name="Freeform 1118"/>
                <p:cNvSpPr>
                  <a:spLocks/>
                </p:cNvSpPr>
                <p:nvPr/>
              </p:nvSpPr>
              <p:spPr bwMode="auto">
                <a:xfrm>
                  <a:off x="5115" y="2660"/>
                  <a:ext cx="69" cy="55"/>
                </a:xfrm>
                <a:custGeom>
                  <a:avLst/>
                  <a:gdLst>
                    <a:gd name="T0" fmla="*/ 1 w 198"/>
                    <a:gd name="T1" fmla="*/ 0 h 236"/>
                    <a:gd name="T2" fmla="*/ 1 w 198"/>
                    <a:gd name="T3" fmla="*/ 0 h 236"/>
                    <a:gd name="T4" fmla="*/ 1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1 h 236"/>
                    <a:gd name="T24" fmla="*/ 1 w 198"/>
                    <a:gd name="T25" fmla="*/ 1 h 236"/>
                    <a:gd name="T26" fmla="*/ 1 w 198"/>
                    <a:gd name="T27" fmla="*/ 1 h 236"/>
                    <a:gd name="T28" fmla="*/ 1 w 198"/>
                    <a:gd name="T29" fmla="*/ 1 h 236"/>
                    <a:gd name="T30" fmla="*/ 2 w 198"/>
                    <a:gd name="T31" fmla="*/ 1 h 236"/>
                    <a:gd name="T32" fmla="*/ 2 w 198"/>
                    <a:gd name="T33" fmla="*/ 1 h 236"/>
                    <a:gd name="T34" fmla="*/ 2 w 198"/>
                    <a:gd name="T35" fmla="*/ 1 h 236"/>
                    <a:gd name="T36" fmla="*/ 2 w 198"/>
                    <a:gd name="T37" fmla="*/ 1 h 236"/>
                    <a:gd name="T38" fmla="*/ 2 w 198"/>
                    <a:gd name="T39" fmla="*/ 1 h 236"/>
                    <a:gd name="T40" fmla="*/ 2 w 198"/>
                    <a:gd name="T41" fmla="*/ 1 h 236"/>
                    <a:gd name="T42" fmla="*/ 2 w 198"/>
                    <a:gd name="T43" fmla="*/ 1 h 236"/>
                    <a:gd name="T44" fmla="*/ 2 w 198"/>
                    <a:gd name="T45" fmla="*/ 1 h 236"/>
                    <a:gd name="T46" fmla="*/ 2 w 198"/>
                    <a:gd name="T47" fmla="*/ 1 h 236"/>
                    <a:gd name="T48" fmla="*/ 2 w 198"/>
                    <a:gd name="T49" fmla="*/ 1 h 236"/>
                    <a:gd name="T50" fmla="*/ 2 w 198"/>
                    <a:gd name="T51" fmla="*/ 1 h 236"/>
                    <a:gd name="T52" fmla="*/ 2 w 198"/>
                    <a:gd name="T53" fmla="*/ 1 h 236"/>
                    <a:gd name="T54" fmla="*/ 2 w 198"/>
                    <a:gd name="T55" fmla="*/ 1 h 236"/>
                    <a:gd name="T56" fmla="*/ 2 w 198"/>
                    <a:gd name="T57" fmla="*/ 1 h 236"/>
                    <a:gd name="T58" fmla="*/ 1 w 198"/>
                    <a:gd name="T59" fmla="*/ 1 h 236"/>
                    <a:gd name="T60" fmla="*/ 1 w 198"/>
                    <a:gd name="T61" fmla="*/ 1 h 236"/>
                    <a:gd name="T62" fmla="*/ 1 w 198"/>
                    <a:gd name="T63" fmla="*/ 1 h 236"/>
                    <a:gd name="T64" fmla="*/ 1 w 198"/>
                    <a:gd name="T65" fmla="*/ 1 h 236"/>
                    <a:gd name="T66" fmla="*/ 1 w 198"/>
                    <a:gd name="T67" fmla="*/ 1 h 236"/>
                    <a:gd name="T68" fmla="*/ 1 w 198"/>
                    <a:gd name="T69" fmla="*/ 1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1 w 198"/>
                    <a:gd name="T83" fmla="*/ 0 h 236"/>
                    <a:gd name="T84" fmla="*/ 1 w 198"/>
                    <a:gd name="T85" fmla="*/ 0 h 236"/>
                    <a:gd name="T86" fmla="*/ 1 w 198"/>
                    <a:gd name="T87" fmla="*/ 0 h 236"/>
                    <a:gd name="T88" fmla="*/ 1 w 198"/>
                    <a:gd name="T89" fmla="*/ 0 h 236"/>
                    <a:gd name="T90" fmla="*/ 1 w 198"/>
                    <a:gd name="T91" fmla="*/ 0 h 236"/>
                    <a:gd name="T92" fmla="*/ 2 w 198"/>
                    <a:gd name="T93" fmla="*/ 0 h 236"/>
                    <a:gd name="T94" fmla="*/ 2 w 198"/>
                    <a:gd name="T95" fmla="*/ 0 h 236"/>
                    <a:gd name="T96" fmla="*/ 2 w 198"/>
                    <a:gd name="T97" fmla="*/ 0 h 236"/>
                    <a:gd name="T98" fmla="*/ 2 w 198"/>
                    <a:gd name="T99" fmla="*/ 0 h 236"/>
                    <a:gd name="T100" fmla="*/ 2 w 198"/>
                    <a:gd name="T101" fmla="*/ 0 h 236"/>
                    <a:gd name="T102" fmla="*/ 3 w 198"/>
                    <a:gd name="T103" fmla="*/ 0 h 236"/>
                    <a:gd name="T104" fmla="*/ 3 w 198"/>
                    <a:gd name="T105" fmla="*/ 0 h 236"/>
                    <a:gd name="T106" fmla="*/ 3 w 198"/>
                    <a:gd name="T107" fmla="*/ 0 h 236"/>
                    <a:gd name="T108" fmla="*/ 3 w 198"/>
                    <a:gd name="T109" fmla="*/ 0 h 236"/>
                    <a:gd name="T110" fmla="*/ 2 w 198"/>
                    <a:gd name="T111" fmla="*/ 0 h 236"/>
                    <a:gd name="T112" fmla="*/ 2 w 198"/>
                    <a:gd name="T113" fmla="*/ 0 h 236"/>
                    <a:gd name="T114" fmla="*/ 2 w 198"/>
                    <a:gd name="T115" fmla="*/ 0 h 236"/>
                    <a:gd name="T116" fmla="*/ 2 w 198"/>
                    <a:gd name="T117" fmla="*/ 0 h 236"/>
                    <a:gd name="T118" fmla="*/ 1 w 198"/>
                    <a:gd name="T119" fmla="*/ 0 h 236"/>
                    <a:gd name="T120" fmla="*/ 1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a:p>
              </p:txBody>
            </p:sp>
            <p:sp>
              <p:nvSpPr>
                <p:cNvPr id="20871" name="Freeform 1119"/>
                <p:cNvSpPr>
                  <a:spLocks/>
                </p:cNvSpPr>
                <p:nvPr/>
              </p:nvSpPr>
              <p:spPr bwMode="auto">
                <a:xfrm>
                  <a:off x="5233" y="2660"/>
                  <a:ext cx="47" cy="42"/>
                </a:xfrm>
                <a:custGeom>
                  <a:avLst/>
                  <a:gdLst>
                    <a:gd name="T0" fmla="*/ 2 w 128"/>
                    <a:gd name="T1" fmla="*/ 0 h 183"/>
                    <a:gd name="T2" fmla="*/ 2 w 128"/>
                    <a:gd name="T3" fmla="*/ 0 h 183"/>
                    <a:gd name="T4" fmla="*/ 2 w 128"/>
                    <a:gd name="T5" fmla="*/ 0 h 183"/>
                    <a:gd name="T6" fmla="*/ 2 w 128"/>
                    <a:gd name="T7" fmla="*/ 0 h 183"/>
                    <a:gd name="T8" fmla="*/ 1 w 128"/>
                    <a:gd name="T9" fmla="*/ 0 h 183"/>
                    <a:gd name="T10" fmla="*/ 1 w 128"/>
                    <a:gd name="T11" fmla="*/ 0 h 183"/>
                    <a:gd name="T12" fmla="*/ 1 w 128"/>
                    <a:gd name="T13" fmla="*/ 0 h 183"/>
                    <a:gd name="T14" fmla="*/ 1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1 w 128"/>
                    <a:gd name="T31" fmla="*/ 0 h 183"/>
                    <a:gd name="T32" fmla="*/ 1 w 128"/>
                    <a:gd name="T33" fmla="*/ 0 h 183"/>
                    <a:gd name="T34" fmla="*/ 1 w 128"/>
                    <a:gd name="T35" fmla="*/ 0 h 183"/>
                    <a:gd name="T36" fmla="*/ 1 w 128"/>
                    <a:gd name="T37" fmla="*/ 0 h 183"/>
                    <a:gd name="T38" fmla="*/ 1 w 128"/>
                    <a:gd name="T39" fmla="*/ 0 h 183"/>
                    <a:gd name="T40" fmla="*/ 2 w 128"/>
                    <a:gd name="T41" fmla="*/ 0 h 183"/>
                    <a:gd name="T42" fmla="*/ 2 w 128"/>
                    <a:gd name="T43" fmla="*/ 0 h 183"/>
                    <a:gd name="T44" fmla="*/ 2 w 128"/>
                    <a:gd name="T45" fmla="*/ 0 h 183"/>
                    <a:gd name="T46" fmla="*/ 2 w 128"/>
                    <a:gd name="T47" fmla="*/ 0 h 183"/>
                    <a:gd name="T48" fmla="*/ 2 w 128"/>
                    <a:gd name="T49" fmla="*/ 0 h 183"/>
                    <a:gd name="T50" fmla="*/ 2 w 128"/>
                    <a:gd name="T51" fmla="*/ 0 h 183"/>
                    <a:gd name="T52" fmla="*/ 2 w 128"/>
                    <a:gd name="T53" fmla="*/ 0 h 183"/>
                    <a:gd name="T54" fmla="*/ 1 w 128"/>
                    <a:gd name="T55" fmla="*/ 0 h 183"/>
                    <a:gd name="T56" fmla="*/ 1 w 128"/>
                    <a:gd name="T57" fmla="*/ 0 h 183"/>
                    <a:gd name="T58" fmla="*/ 1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1 w 128"/>
                    <a:gd name="T71" fmla="*/ 0 h 183"/>
                    <a:gd name="T72" fmla="*/ 1 w 128"/>
                    <a:gd name="T73" fmla="*/ 0 h 183"/>
                    <a:gd name="T74" fmla="*/ 1 w 128"/>
                    <a:gd name="T75" fmla="*/ 0 h 183"/>
                    <a:gd name="T76" fmla="*/ 1 w 128"/>
                    <a:gd name="T77" fmla="*/ 0 h 183"/>
                    <a:gd name="T78" fmla="*/ 2 w 128"/>
                    <a:gd name="T79" fmla="*/ 0 h 183"/>
                    <a:gd name="T80" fmla="*/ 2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a:p>
              </p:txBody>
            </p:sp>
            <p:sp>
              <p:nvSpPr>
                <p:cNvPr id="20872" name="Freeform 1120"/>
                <p:cNvSpPr>
                  <a:spLocks/>
                </p:cNvSpPr>
                <p:nvPr/>
              </p:nvSpPr>
              <p:spPr bwMode="auto">
                <a:xfrm>
                  <a:off x="5070" y="2650"/>
                  <a:ext cx="112" cy="88"/>
                </a:xfrm>
                <a:custGeom>
                  <a:avLst/>
                  <a:gdLst>
                    <a:gd name="T0" fmla="*/ 1 w 323"/>
                    <a:gd name="T1" fmla="*/ 0 h 379"/>
                    <a:gd name="T2" fmla="*/ 1 w 323"/>
                    <a:gd name="T3" fmla="*/ 0 h 379"/>
                    <a:gd name="T4" fmla="*/ 0 w 323"/>
                    <a:gd name="T5" fmla="*/ 0 h 379"/>
                    <a:gd name="T6" fmla="*/ 0 w 323"/>
                    <a:gd name="T7" fmla="*/ 1 h 379"/>
                    <a:gd name="T8" fmla="*/ 0 w 323"/>
                    <a:gd name="T9" fmla="*/ 1 h 379"/>
                    <a:gd name="T10" fmla="*/ 0 w 323"/>
                    <a:gd name="T11" fmla="*/ 1 h 379"/>
                    <a:gd name="T12" fmla="*/ 0 w 323"/>
                    <a:gd name="T13" fmla="*/ 1 h 379"/>
                    <a:gd name="T14" fmla="*/ 0 w 323"/>
                    <a:gd name="T15" fmla="*/ 1 h 379"/>
                    <a:gd name="T16" fmla="*/ 1 w 323"/>
                    <a:gd name="T17" fmla="*/ 1 h 379"/>
                    <a:gd name="T18" fmla="*/ 1 w 323"/>
                    <a:gd name="T19" fmla="*/ 1 h 379"/>
                    <a:gd name="T20" fmla="*/ 2 w 323"/>
                    <a:gd name="T21" fmla="*/ 1 h 379"/>
                    <a:gd name="T22" fmla="*/ 2 w 323"/>
                    <a:gd name="T23" fmla="*/ 1 h 379"/>
                    <a:gd name="T24" fmla="*/ 3 w 323"/>
                    <a:gd name="T25" fmla="*/ 1 h 379"/>
                    <a:gd name="T26" fmla="*/ 3 w 323"/>
                    <a:gd name="T27" fmla="*/ 1 h 379"/>
                    <a:gd name="T28" fmla="*/ 4 w 323"/>
                    <a:gd name="T29" fmla="*/ 1 h 379"/>
                    <a:gd name="T30" fmla="*/ 4 w 323"/>
                    <a:gd name="T31" fmla="*/ 1 h 379"/>
                    <a:gd name="T32" fmla="*/ 5 w 323"/>
                    <a:gd name="T33" fmla="*/ 1 h 379"/>
                    <a:gd name="T34" fmla="*/ 5 w 323"/>
                    <a:gd name="T35" fmla="*/ 1 h 379"/>
                    <a:gd name="T36" fmla="*/ 5 w 323"/>
                    <a:gd name="T37" fmla="*/ 1 h 379"/>
                    <a:gd name="T38" fmla="*/ 5 w 323"/>
                    <a:gd name="T39" fmla="*/ 1 h 379"/>
                    <a:gd name="T40" fmla="*/ 4 w 323"/>
                    <a:gd name="T41" fmla="*/ 1 h 379"/>
                    <a:gd name="T42" fmla="*/ 4 w 323"/>
                    <a:gd name="T43" fmla="*/ 1 h 379"/>
                    <a:gd name="T44" fmla="*/ 3 w 323"/>
                    <a:gd name="T45" fmla="*/ 1 h 379"/>
                    <a:gd name="T46" fmla="*/ 3 w 323"/>
                    <a:gd name="T47" fmla="*/ 1 h 379"/>
                    <a:gd name="T48" fmla="*/ 2 w 323"/>
                    <a:gd name="T49" fmla="*/ 1 h 379"/>
                    <a:gd name="T50" fmla="*/ 2 w 323"/>
                    <a:gd name="T51" fmla="*/ 1 h 379"/>
                    <a:gd name="T52" fmla="*/ 2 w 323"/>
                    <a:gd name="T53" fmla="*/ 1 h 379"/>
                    <a:gd name="T54" fmla="*/ 1 w 323"/>
                    <a:gd name="T55" fmla="*/ 1 h 379"/>
                    <a:gd name="T56" fmla="*/ 1 w 323"/>
                    <a:gd name="T57" fmla="*/ 1 h 379"/>
                    <a:gd name="T58" fmla="*/ 0 w 323"/>
                    <a:gd name="T59" fmla="*/ 1 h 379"/>
                    <a:gd name="T60" fmla="*/ 0 w 323"/>
                    <a:gd name="T61" fmla="*/ 1 h 379"/>
                    <a:gd name="T62" fmla="*/ 1 w 323"/>
                    <a:gd name="T63" fmla="*/ 1 h 379"/>
                    <a:gd name="T64" fmla="*/ 1 w 323"/>
                    <a:gd name="T65" fmla="*/ 0 h 379"/>
                    <a:gd name="T66" fmla="*/ 1 w 323"/>
                    <a:gd name="T67" fmla="*/ 0 h 379"/>
                    <a:gd name="T68" fmla="*/ 1 w 323"/>
                    <a:gd name="T69" fmla="*/ 0 h 379"/>
                    <a:gd name="T70" fmla="*/ 2 w 323"/>
                    <a:gd name="T71" fmla="*/ 0 h 379"/>
                    <a:gd name="T72" fmla="*/ 2 w 323"/>
                    <a:gd name="T73" fmla="*/ 0 h 379"/>
                    <a:gd name="T74" fmla="*/ 3 w 323"/>
                    <a:gd name="T75" fmla="*/ 0 h 379"/>
                    <a:gd name="T76" fmla="*/ 3 w 323"/>
                    <a:gd name="T77" fmla="*/ 0 h 379"/>
                    <a:gd name="T78" fmla="*/ 4 w 323"/>
                    <a:gd name="T79" fmla="*/ 0 h 379"/>
                    <a:gd name="T80" fmla="*/ 4 w 323"/>
                    <a:gd name="T81" fmla="*/ 0 h 379"/>
                    <a:gd name="T82" fmla="*/ 3 w 323"/>
                    <a:gd name="T83" fmla="*/ 0 h 379"/>
                    <a:gd name="T84" fmla="*/ 3 w 323"/>
                    <a:gd name="T85" fmla="*/ 0 h 379"/>
                    <a:gd name="T86" fmla="*/ 2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a:p>
              </p:txBody>
            </p:sp>
            <p:sp>
              <p:nvSpPr>
                <p:cNvPr id="20873" name="Freeform 1121"/>
                <p:cNvSpPr>
                  <a:spLocks/>
                </p:cNvSpPr>
                <p:nvPr/>
              </p:nvSpPr>
              <p:spPr bwMode="auto">
                <a:xfrm>
                  <a:off x="5229" y="2647"/>
                  <a:ext cx="99" cy="59"/>
                </a:xfrm>
                <a:custGeom>
                  <a:avLst/>
                  <a:gdLst>
                    <a:gd name="T0" fmla="*/ 4 w 282"/>
                    <a:gd name="T1" fmla="*/ 0 h 253"/>
                    <a:gd name="T2" fmla="*/ 4 w 282"/>
                    <a:gd name="T3" fmla="*/ 0 h 253"/>
                    <a:gd name="T4" fmla="*/ 4 w 282"/>
                    <a:gd name="T5" fmla="*/ 0 h 253"/>
                    <a:gd name="T6" fmla="*/ 4 w 282"/>
                    <a:gd name="T7" fmla="*/ 0 h 253"/>
                    <a:gd name="T8" fmla="*/ 4 w 282"/>
                    <a:gd name="T9" fmla="*/ 0 h 253"/>
                    <a:gd name="T10" fmla="*/ 4 w 282"/>
                    <a:gd name="T11" fmla="*/ 0 h 253"/>
                    <a:gd name="T12" fmla="*/ 4 w 282"/>
                    <a:gd name="T13" fmla="*/ 0 h 253"/>
                    <a:gd name="T14" fmla="*/ 4 w 282"/>
                    <a:gd name="T15" fmla="*/ 0 h 253"/>
                    <a:gd name="T16" fmla="*/ 4 w 282"/>
                    <a:gd name="T17" fmla="*/ 0 h 253"/>
                    <a:gd name="T18" fmla="*/ 4 w 282"/>
                    <a:gd name="T19" fmla="*/ 1 h 253"/>
                    <a:gd name="T20" fmla="*/ 3 w 282"/>
                    <a:gd name="T21" fmla="*/ 1 h 253"/>
                    <a:gd name="T22" fmla="*/ 3 w 282"/>
                    <a:gd name="T23" fmla="*/ 1 h 253"/>
                    <a:gd name="T24" fmla="*/ 3 w 282"/>
                    <a:gd name="T25" fmla="*/ 1 h 253"/>
                    <a:gd name="T26" fmla="*/ 3 w 282"/>
                    <a:gd name="T27" fmla="*/ 1 h 253"/>
                    <a:gd name="T28" fmla="*/ 3 w 282"/>
                    <a:gd name="T29" fmla="*/ 1 h 253"/>
                    <a:gd name="T30" fmla="*/ 3 w 282"/>
                    <a:gd name="T31" fmla="*/ 1 h 253"/>
                    <a:gd name="T32" fmla="*/ 3 w 282"/>
                    <a:gd name="T33" fmla="*/ 1 h 253"/>
                    <a:gd name="T34" fmla="*/ 3 w 282"/>
                    <a:gd name="T35" fmla="*/ 1 h 253"/>
                    <a:gd name="T36" fmla="*/ 3 w 282"/>
                    <a:gd name="T37" fmla="*/ 1 h 253"/>
                    <a:gd name="T38" fmla="*/ 3 w 282"/>
                    <a:gd name="T39" fmla="*/ 1 h 253"/>
                    <a:gd name="T40" fmla="*/ 3 w 282"/>
                    <a:gd name="T41" fmla="*/ 1 h 253"/>
                    <a:gd name="T42" fmla="*/ 4 w 282"/>
                    <a:gd name="T43" fmla="*/ 1 h 253"/>
                    <a:gd name="T44" fmla="*/ 4 w 282"/>
                    <a:gd name="T45" fmla="*/ 1 h 253"/>
                    <a:gd name="T46" fmla="*/ 4 w 282"/>
                    <a:gd name="T47" fmla="*/ 0 h 253"/>
                    <a:gd name="T48" fmla="*/ 4 w 282"/>
                    <a:gd name="T49" fmla="*/ 0 h 253"/>
                    <a:gd name="T50" fmla="*/ 4 w 282"/>
                    <a:gd name="T51" fmla="*/ 0 h 253"/>
                    <a:gd name="T52" fmla="*/ 4 w 282"/>
                    <a:gd name="T53" fmla="*/ 0 h 253"/>
                    <a:gd name="T54" fmla="*/ 4 w 282"/>
                    <a:gd name="T55" fmla="*/ 0 h 253"/>
                    <a:gd name="T56" fmla="*/ 4 w 282"/>
                    <a:gd name="T57" fmla="*/ 0 h 253"/>
                    <a:gd name="T58" fmla="*/ 4 w 282"/>
                    <a:gd name="T59" fmla="*/ 0 h 253"/>
                    <a:gd name="T60" fmla="*/ 3 w 282"/>
                    <a:gd name="T61" fmla="*/ 0 h 253"/>
                    <a:gd name="T62" fmla="*/ 3 w 282"/>
                    <a:gd name="T63" fmla="*/ 0 h 253"/>
                    <a:gd name="T64" fmla="*/ 3 w 282"/>
                    <a:gd name="T65" fmla="*/ 0 h 253"/>
                    <a:gd name="T66" fmla="*/ 2 w 282"/>
                    <a:gd name="T67" fmla="*/ 0 h 253"/>
                    <a:gd name="T68" fmla="*/ 2 w 282"/>
                    <a:gd name="T69" fmla="*/ 0 h 253"/>
                    <a:gd name="T70" fmla="*/ 2 w 282"/>
                    <a:gd name="T71" fmla="*/ 0 h 253"/>
                    <a:gd name="T72" fmla="*/ 1 w 282"/>
                    <a:gd name="T73" fmla="*/ 0 h 253"/>
                    <a:gd name="T74" fmla="*/ 1 w 282"/>
                    <a:gd name="T75" fmla="*/ 0 h 253"/>
                    <a:gd name="T76" fmla="*/ 1 w 282"/>
                    <a:gd name="T77" fmla="*/ 0 h 253"/>
                    <a:gd name="T78" fmla="*/ 1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1 w 282"/>
                    <a:gd name="T95" fmla="*/ 0 h 253"/>
                    <a:gd name="T96" fmla="*/ 1 w 282"/>
                    <a:gd name="T97" fmla="*/ 0 h 253"/>
                    <a:gd name="T98" fmla="*/ 1 w 282"/>
                    <a:gd name="T99" fmla="*/ 0 h 253"/>
                    <a:gd name="T100" fmla="*/ 1 w 282"/>
                    <a:gd name="T101" fmla="*/ 0 h 253"/>
                    <a:gd name="T102" fmla="*/ 1 w 282"/>
                    <a:gd name="T103" fmla="*/ 0 h 253"/>
                    <a:gd name="T104" fmla="*/ 2 w 282"/>
                    <a:gd name="T105" fmla="*/ 0 h 253"/>
                    <a:gd name="T106" fmla="*/ 2 w 282"/>
                    <a:gd name="T107" fmla="*/ 0 h 253"/>
                    <a:gd name="T108" fmla="*/ 2 w 282"/>
                    <a:gd name="T109" fmla="*/ 0 h 253"/>
                    <a:gd name="T110" fmla="*/ 2 w 282"/>
                    <a:gd name="T111" fmla="*/ 0 h 253"/>
                    <a:gd name="T112" fmla="*/ 3 w 282"/>
                    <a:gd name="T113" fmla="*/ 0 h 253"/>
                    <a:gd name="T114" fmla="*/ 3 w 282"/>
                    <a:gd name="T115" fmla="*/ 0 h 253"/>
                    <a:gd name="T116" fmla="*/ 3 w 282"/>
                    <a:gd name="T117" fmla="*/ 0 h 253"/>
                    <a:gd name="T118" fmla="*/ 3 w 282"/>
                    <a:gd name="T119" fmla="*/ 0 h 253"/>
                    <a:gd name="T120" fmla="*/ 4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a:p>
              </p:txBody>
            </p:sp>
            <p:sp>
              <p:nvSpPr>
                <p:cNvPr id="20874" name="Freeform 1122"/>
                <p:cNvSpPr>
                  <a:spLocks/>
                </p:cNvSpPr>
                <p:nvPr/>
              </p:nvSpPr>
              <p:spPr bwMode="auto">
                <a:xfrm>
                  <a:off x="5030" y="2680"/>
                  <a:ext cx="40" cy="54"/>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1 w 115"/>
                    <a:gd name="T11" fmla="*/ 1 h 236"/>
                    <a:gd name="T12" fmla="*/ 1 w 115"/>
                    <a:gd name="T13" fmla="*/ 1 h 236"/>
                    <a:gd name="T14" fmla="*/ 1 w 115"/>
                    <a:gd name="T15" fmla="*/ 1 h 236"/>
                    <a:gd name="T16" fmla="*/ 1 w 115"/>
                    <a:gd name="T17" fmla="*/ 1 h 236"/>
                    <a:gd name="T18" fmla="*/ 1 w 115"/>
                    <a:gd name="T19" fmla="*/ 1 h 236"/>
                    <a:gd name="T20" fmla="*/ 2 w 115"/>
                    <a:gd name="T21" fmla="*/ 1 h 236"/>
                    <a:gd name="T22" fmla="*/ 2 w 115"/>
                    <a:gd name="T23" fmla="*/ 1 h 236"/>
                    <a:gd name="T24" fmla="*/ 2 w 115"/>
                    <a:gd name="T25" fmla="*/ 1 h 236"/>
                    <a:gd name="T26" fmla="*/ 2 w 115"/>
                    <a:gd name="T27" fmla="*/ 1 h 236"/>
                    <a:gd name="T28" fmla="*/ 2 w 115"/>
                    <a:gd name="T29" fmla="*/ 1 h 236"/>
                    <a:gd name="T30" fmla="*/ 2 w 115"/>
                    <a:gd name="T31" fmla="*/ 1 h 236"/>
                    <a:gd name="T32" fmla="*/ 1 w 115"/>
                    <a:gd name="T33" fmla="*/ 1 h 236"/>
                    <a:gd name="T34" fmla="*/ 1 w 115"/>
                    <a:gd name="T35" fmla="*/ 1 h 236"/>
                    <a:gd name="T36" fmla="*/ 1 w 115"/>
                    <a:gd name="T37" fmla="*/ 0 h 236"/>
                    <a:gd name="T38" fmla="*/ 1 w 115"/>
                    <a:gd name="T39" fmla="*/ 0 h 236"/>
                    <a:gd name="T40" fmla="*/ 1 w 115"/>
                    <a:gd name="T41" fmla="*/ 0 h 236"/>
                    <a:gd name="T42" fmla="*/ 0 w 115"/>
                    <a:gd name="T43" fmla="*/ 0 h 236"/>
                    <a:gd name="T44" fmla="*/ 0 w 115"/>
                    <a:gd name="T45" fmla="*/ 0 h 236"/>
                    <a:gd name="T46" fmla="*/ 0 w 115"/>
                    <a:gd name="T47" fmla="*/ 0 h 236"/>
                    <a:gd name="T48" fmla="*/ 0 w 115"/>
                    <a:gd name="T49" fmla="*/ 0 h 236"/>
                    <a:gd name="T50" fmla="*/ 1 w 115"/>
                    <a:gd name="T51" fmla="*/ 0 h 236"/>
                    <a:gd name="T52" fmla="*/ 1 w 115"/>
                    <a:gd name="T53" fmla="*/ 0 h 236"/>
                    <a:gd name="T54" fmla="*/ 1 w 115"/>
                    <a:gd name="T55" fmla="*/ 0 h 236"/>
                    <a:gd name="T56" fmla="*/ 1 w 115"/>
                    <a:gd name="T57" fmla="*/ 0 h 236"/>
                    <a:gd name="T58" fmla="*/ 1 w 115"/>
                    <a:gd name="T59" fmla="*/ 0 h 236"/>
                    <a:gd name="T60" fmla="*/ 2 w 115"/>
                    <a:gd name="T61" fmla="*/ 0 h 236"/>
                    <a:gd name="T62" fmla="*/ 2 w 115"/>
                    <a:gd name="T63" fmla="*/ 0 h 236"/>
                    <a:gd name="T64" fmla="*/ 2 w 115"/>
                    <a:gd name="T65" fmla="*/ 0 h 236"/>
                    <a:gd name="T66" fmla="*/ 1 w 115"/>
                    <a:gd name="T67" fmla="*/ 0 h 236"/>
                    <a:gd name="T68" fmla="*/ 1 w 115"/>
                    <a:gd name="T69" fmla="*/ 0 h 236"/>
                    <a:gd name="T70" fmla="*/ 1 w 115"/>
                    <a:gd name="T71" fmla="*/ 0 h 236"/>
                    <a:gd name="T72" fmla="*/ 1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a:p>
              </p:txBody>
            </p:sp>
            <p:sp>
              <p:nvSpPr>
                <p:cNvPr id="20875" name="Freeform 1123"/>
                <p:cNvSpPr>
                  <a:spLocks/>
                </p:cNvSpPr>
                <p:nvPr/>
              </p:nvSpPr>
              <p:spPr bwMode="auto">
                <a:xfrm>
                  <a:off x="5311" y="2643"/>
                  <a:ext cx="87" cy="73"/>
                </a:xfrm>
                <a:custGeom>
                  <a:avLst/>
                  <a:gdLst>
                    <a:gd name="T0" fmla="*/ 3 w 245"/>
                    <a:gd name="T1" fmla="*/ 0 h 310"/>
                    <a:gd name="T2" fmla="*/ 4 w 245"/>
                    <a:gd name="T3" fmla="*/ 0 h 310"/>
                    <a:gd name="T4" fmla="*/ 4 w 245"/>
                    <a:gd name="T5" fmla="*/ 0 h 310"/>
                    <a:gd name="T6" fmla="*/ 4 w 245"/>
                    <a:gd name="T7" fmla="*/ 0 h 310"/>
                    <a:gd name="T8" fmla="*/ 3 w 245"/>
                    <a:gd name="T9" fmla="*/ 1 h 310"/>
                    <a:gd name="T10" fmla="*/ 3 w 245"/>
                    <a:gd name="T11" fmla="*/ 1 h 310"/>
                    <a:gd name="T12" fmla="*/ 2 w 245"/>
                    <a:gd name="T13" fmla="*/ 1 h 310"/>
                    <a:gd name="T14" fmla="*/ 2 w 245"/>
                    <a:gd name="T15" fmla="*/ 1 h 310"/>
                    <a:gd name="T16" fmla="*/ 2 w 245"/>
                    <a:gd name="T17" fmla="*/ 1 h 310"/>
                    <a:gd name="T18" fmla="*/ 2 w 245"/>
                    <a:gd name="T19" fmla="*/ 1 h 310"/>
                    <a:gd name="T20" fmla="*/ 2 w 245"/>
                    <a:gd name="T21" fmla="*/ 1 h 310"/>
                    <a:gd name="T22" fmla="*/ 2 w 245"/>
                    <a:gd name="T23" fmla="*/ 1 h 310"/>
                    <a:gd name="T24" fmla="*/ 2 w 245"/>
                    <a:gd name="T25" fmla="*/ 1 h 310"/>
                    <a:gd name="T26" fmla="*/ 2 w 245"/>
                    <a:gd name="T27" fmla="*/ 1 h 310"/>
                    <a:gd name="T28" fmla="*/ 2 w 245"/>
                    <a:gd name="T29" fmla="*/ 1 h 310"/>
                    <a:gd name="T30" fmla="*/ 3 w 245"/>
                    <a:gd name="T31" fmla="*/ 1 h 310"/>
                    <a:gd name="T32" fmla="*/ 3 w 245"/>
                    <a:gd name="T33" fmla="*/ 1 h 310"/>
                    <a:gd name="T34" fmla="*/ 4 w 245"/>
                    <a:gd name="T35" fmla="*/ 1 h 310"/>
                    <a:gd name="T36" fmla="*/ 4 w 245"/>
                    <a:gd name="T37" fmla="*/ 0 h 310"/>
                    <a:gd name="T38" fmla="*/ 4 w 245"/>
                    <a:gd name="T39" fmla="*/ 0 h 310"/>
                    <a:gd name="T40" fmla="*/ 4 w 245"/>
                    <a:gd name="T41" fmla="*/ 0 h 310"/>
                    <a:gd name="T42" fmla="*/ 3 w 245"/>
                    <a:gd name="T43" fmla="*/ 0 h 310"/>
                    <a:gd name="T44" fmla="*/ 3 w 245"/>
                    <a:gd name="T45" fmla="*/ 0 h 310"/>
                    <a:gd name="T46" fmla="*/ 2 w 245"/>
                    <a:gd name="T47" fmla="*/ 0 h 310"/>
                    <a:gd name="T48" fmla="*/ 2 w 245"/>
                    <a:gd name="T49" fmla="*/ 0 h 310"/>
                    <a:gd name="T50" fmla="*/ 1 w 245"/>
                    <a:gd name="T51" fmla="*/ 0 h 310"/>
                    <a:gd name="T52" fmla="*/ 1 w 245"/>
                    <a:gd name="T53" fmla="*/ 0 h 310"/>
                    <a:gd name="T54" fmla="*/ 1 w 245"/>
                    <a:gd name="T55" fmla="*/ 0 h 310"/>
                    <a:gd name="T56" fmla="*/ 0 w 245"/>
                    <a:gd name="T57" fmla="*/ 0 h 310"/>
                    <a:gd name="T58" fmla="*/ 0 w 245"/>
                    <a:gd name="T59" fmla="*/ 0 h 310"/>
                    <a:gd name="T60" fmla="*/ 0 w 245"/>
                    <a:gd name="T61" fmla="*/ 0 h 310"/>
                    <a:gd name="T62" fmla="*/ 1 w 245"/>
                    <a:gd name="T63" fmla="*/ 0 h 310"/>
                    <a:gd name="T64" fmla="*/ 1 w 245"/>
                    <a:gd name="T65" fmla="*/ 0 h 310"/>
                    <a:gd name="T66" fmla="*/ 1 w 245"/>
                    <a:gd name="T67" fmla="*/ 0 h 310"/>
                    <a:gd name="T68" fmla="*/ 2 w 245"/>
                    <a:gd name="T69" fmla="*/ 0 h 310"/>
                    <a:gd name="T70" fmla="*/ 2 w 245"/>
                    <a:gd name="T71" fmla="*/ 0 h 310"/>
                    <a:gd name="T72" fmla="*/ 2 w 245"/>
                    <a:gd name="T73" fmla="*/ 0 h 310"/>
                    <a:gd name="T74" fmla="*/ 3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a:p>
              </p:txBody>
            </p:sp>
          </p:grpSp>
          <p:pic>
            <p:nvPicPr>
              <p:cNvPr id="20863" name="Picture 1124" descr="access_point_stylized_gray_sma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2" y="3642"/>
                <a:ext cx="430"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665" name="Group 1125"/>
            <p:cNvGrpSpPr>
              <a:grpSpLocks/>
            </p:cNvGrpSpPr>
            <p:nvPr/>
          </p:nvGrpSpPr>
          <p:grpSpPr bwMode="auto">
            <a:xfrm>
              <a:off x="3552" y="2211"/>
              <a:ext cx="251" cy="226"/>
              <a:chOff x="5072" y="3611"/>
              <a:chExt cx="459" cy="380"/>
            </a:xfrm>
          </p:grpSpPr>
          <p:grpSp>
            <p:nvGrpSpPr>
              <p:cNvPr id="20848" name="Group 1126"/>
              <p:cNvGrpSpPr>
                <a:grpSpLocks/>
              </p:cNvGrpSpPr>
              <p:nvPr/>
            </p:nvGrpSpPr>
            <p:grpSpPr bwMode="auto">
              <a:xfrm>
                <a:off x="5144" y="3611"/>
                <a:ext cx="387" cy="99"/>
                <a:chOff x="5030" y="2639"/>
                <a:chExt cx="387" cy="99"/>
              </a:xfrm>
            </p:grpSpPr>
            <p:sp>
              <p:nvSpPr>
                <p:cNvPr id="20850" name="Freeform 1127"/>
                <p:cNvSpPr>
                  <a:spLocks/>
                </p:cNvSpPr>
                <p:nvPr/>
              </p:nvSpPr>
              <p:spPr bwMode="auto">
                <a:xfrm>
                  <a:off x="5134" y="2657"/>
                  <a:ext cx="69" cy="55"/>
                </a:xfrm>
                <a:custGeom>
                  <a:avLst/>
                  <a:gdLst>
                    <a:gd name="T0" fmla="*/ 1 w 199"/>
                    <a:gd name="T1" fmla="*/ 0 h 232"/>
                    <a:gd name="T2" fmla="*/ 1 w 199"/>
                    <a:gd name="T3" fmla="*/ 0 h 232"/>
                    <a:gd name="T4" fmla="*/ 1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1 h 232"/>
                    <a:gd name="T24" fmla="*/ 1 w 199"/>
                    <a:gd name="T25" fmla="*/ 1 h 232"/>
                    <a:gd name="T26" fmla="*/ 1 w 199"/>
                    <a:gd name="T27" fmla="*/ 1 h 232"/>
                    <a:gd name="T28" fmla="*/ 1 w 199"/>
                    <a:gd name="T29" fmla="*/ 1 h 232"/>
                    <a:gd name="T30" fmla="*/ 2 w 199"/>
                    <a:gd name="T31" fmla="*/ 1 h 232"/>
                    <a:gd name="T32" fmla="*/ 2 w 199"/>
                    <a:gd name="T33" fmla="*/ 1 h 232"/>
                    <a:gd name="T34" fmla="*/ 2 w 199"/>
                    <a:gd name="T35" fmla="*/ 1 h 232"/>
                    <a:gd name="T36" fmla="*/ 2 w 199"/>
                    <a:gd name="T37" fmla="*/ 1 h 232"/>
                    <a:gd name="T38" fmla="*/ 2 w 199"/>
                    <a:gd name="T39" fmla="*/ 1 h 232"/>
                    <a:gd name="T40" fmla="*/ 2 w 199"/>
                    <a:gd name="T41" fmla="*/ 1 h 232"/>
                    <a:gd name="T42" fmla="*/ 2 w 199"/>
                    <a:gd name="T43" fmla="*/ 1 h 232"/>
                    <a:gd name="T44" fmla="*/ 2 w 199"/>
                    <a:gd name="T45" fmla="*/ 1 h 232"/>
                    <a:gd name="T46" fmla="*/ 2 w 199"/>
                    <a:gd name="T47" fmla="*/ 1 h 232"/>
                    <a:gd name="T48" fmla="*/ 2 w 199"/>
                    <a:gd name="T49" fmla="*/ 1 h 232"/>
                    <a:gd name="T50" fmla="*/ 2 w 199"/>
                    <a:gd name="T51" fmla="*/ 1 h 232"/>
                    <a:gd name="T52" fmla="*/ 1 w 199"/>
                    <a:gd name="T53" fmla="*/ 1 h 232"/>
                    <a:gd name="T54" fmla="*/ 1 w 199"/>
                    <a:gd name="T55" fmla="*/ 1 h 232"/>
                    <a:gd name="T56" fmla="*/ 1 w 199"/>
                    <a:gd name="T57" fmla="*/ 1 h 232"/>
                    <a:gd name="T58" fmla="*/ 1 w 199"/>
                    <a:gd name="T59" fmla="*/ 0 h 232"/>
                    <a:gd name="T60" fmla="*/ 1 w 199"/>
                    <a:gd name="T61" fmla="*/ 0 h 232"/>
                    <a:gd name="T62" fmla="*/ 1 w 199"/>
                    <a:gd name="T63" fmla="*/ 0 h 232"/>
                    <a:gd name="T64" fmla="*/ 1 w 199"/>
                    <a:gd name="T65" fmla="*/ 0 h 232"/>
                    <a:gd name="T66" fmla="*/ 1 w 199"/>
                    <a:gd name="T67" fmla="*/ 0 h 232"/>
                    <a:gd name="T68" fmla="*/ 1 w 199"/>
                    <a:gd name="T69" fmla="*/ 0 h 232"/>
                    <a:gd name="T70" fmla="*/ 1 w 199"/>
                    <a:gd name="T71" fmla="*/ 0 h 232"/>
                    <a:gd name="T72" fmla="*/ 1 w 199"/>
                    <a:gd name="T73" fmla="*/ 0 h 232"/>
                    <a:gd name="T74" fmla="*/ 2 w 199"/>
                    <a:gd name="T75" fmla="*/ 0 h 232"/>
                    <a:gd name="T76" fmla="*/ 2 w 199"/>
                    <a:gd name="T77" fmla="*/ 0 h 232"/>
                    <a:gd name="T78" fmla="*/ 2 w 199"/>
                    <a:gd name="T79" fmla="*/ 0 h 232"/>
                    <a:gd name="T80" fmla="*/ 3 w 199"/>
                    <a:gd name="T81" fmla="*/ 0 h 232"/>
                    <a:gd name="T82" fmla="*/ 3 w 199"/>
                    <a:gd name="T83" fmla="*/ 0 h 232"/>
                    <a:gd name="T84" fmla="*/ 2 w 199"/>
                    <a:gd name="T85" fmla="*/ 0 h 232"/>
                    <a:gd name="T86" fmla="*/ 2 w 199"/>
                    <a:gd name="T87" fmla="*/ 0 h 232"/>
                    <a:gd name="T88" fmla="*/ 2 w 199"/>
                    <a:gd name="T89" fmla="*/ 0 h 232"/>
                    <a:gd name="T90" fmla="*/ 2 w 199"/>
                    <a:gd name="T91" fmla="*/ 0 h 232"/>
                    <a:gd name="T92" fmla="*/ 1 w 199"/>
                    <a:gd name="T93" fmla="*/ 0 h 232"/>
                    <a:gd name="T94" fmla="*/ 1 w 199"/>
                    <a:gd name="T95" fmla="*/ 0 h 232"/>
                    <a:gd name="T96" fmla="*/ 1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51" name="Freeform 1128"/>
                <p:cNvSpPr>
                  <a:spLocks/>
                </p:cNvSpPr>
                <p:nvPr/>
              </p:nvSpPr>
              <p:spPr bwMode="auto">
                <a:xfrm>
                  <a:off x="5252" y="2656"/>
                  <a:ext cx="47" cy="42"/>
                </a:xfrm>
                <a:custGeom>
                  <a:avLst/>
                  <a:gdLst>
                    <a:gd name="T0" fmla="*/ 2 w 128"/>
                    <a:gd name="T1" fmla="*/ 0 h 180"/>
                    <a:gd name="T2" fmla="*/ 2 w 128"/>
                    <a:gd name="T3" fmla="*/ 0 h 180"/>
                    <a:gd name="T4" fmla="*/ 2 w 128"/>
                    <a:gd name="T5" fmla="*/ 0 h 180"/>
                    <a:gd name="T6" fmla="*/ 2 w 128"/>
                    <a:gd name="T7" fmla="*/ 0 h 180"/>
                    <a:gd name="T8" fmla="*/ 1 w 128"/>
                    <a:gd name="T9" fmla="*/ 0 h 180"/>
                    <a:gd name="T10" fmla="*/ 1 w 128"/>
                    <a:gd name="T11" fmla="*/ 0 h 180"/>
                    <a:gd name="T12" fmla="*/ 1 w 128"/>
                    <a:gd name="T13" fmla="*/ 0 h 180"/>
                    <a:gd name="T14" fmla="*/ 1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1 w 128"/>
                    <a:gd name="T29" fmla="*/ 0 h 180"/>
                    <a:gd name="T30" fmla="*/ 1 w 128"/>
                    <a:gd name="T31" fmla="*/ 0 h 180"/>
                    <a:gd name="T32" fmla="*/ 1 w 128"/>
                    <a:gd name="T33" fmla="*/ 0 h 180"/>
                    <a:gd name="T34" fmla="*/ 1 w 128"/>
                    <a:gd name="T35" fmla="*/ 0 h 180"/>
                    <a:gd name="T36" fmla="*/ 1 w 128"/>
                    <a:gd name="T37" fmla="*/ 0 h 180"/>
                    <a:gd name="T38" fmla="*/ 2 w 128"/>
                    <a:gd name="T39" fmla="*/ 0 h 180"/>
                    <a:gd name="T40" fmla="*/ 2 w 128"/>
                    <a:gd name="T41" fmla="*/ 0 h 180"/>
                    <a:gd name="T42" fmla="*/ 2 w 128"/>
                    <a:gd name="T43" fmla="*/ 0 h 180"/>
                    <a:gd name="T44" fmla="*/ 2 w 128"/>
                    <a:gd name="T45" fmla="*/ 0 h 180"/>
                    <a:gd name="T46" fmla="*/ 2 w 128"/>
                    <a:gd name="T47" fmla="*/ 0 h 180"/>
                    <a:gd name="T48" fmla="*/ 2 w 128"/>
                    <a:gd name="T49" fmla="*/ 0 h 180"/>
                    <a:gd name="T50" fmla="*/ 2 w 128"/>
                    <a:gd name="T51" fmla="*/ 0 h 180"/>
                    <a:gd name="T52" fmla="*/ 2 w 128"/>
                    <a:gd name="T53" fmla="*/ 0 h 180"/>
                    <a:gd name="T54" fmla="*/ 1 w 128"/>
                    <a:gd name="T55" fmla="*/ 0 h 180"/>
                    <a:gd name="T56" fmla="*/ 1 w 128"/>
                    <a:gd name="T57" fmla="*/ 0 h 180"/>
                    <a:gd name="T58" fmla="*/ 1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1 w 128"/>
                    <a:gd name="T71" fmla="*/ 0 h 180"/>
                    <a:gd name="T72" fmla="*/ 1 w 128"/>
                    <a:gd name="T73" fmla="*/ 0 h 180"/>
                    <a:gd name="T74" fmla="*/ 1 w 128"/>
                    <a:gd name="T75" fmla="*/ 0 h 180"/>
                    <a:gd name="T76" fmla="*/ 1 w 128"/>
                    <a:gd name="T77" fmla="*/ 0 h 180"/>
                    <a:gd name="T78" fmla="*/ 2 w 128"/>
                    <a:gd name="T79" fmla="*/ 0 h 180"/>
                    <a:gd name="T80" fmla="*/ 2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52" name="Freeform 1129"/>
                <p:cNvSpPr>
                  <a:spLocks/>
                </p:cNvSpPr>
                <p:nvPr/>
              </p:nvSpPr>
              <p:spPr bwMode="auto">
                <a:xfrm>
                  <a:off x="5089" y="2646"/>
                  <a:ext cx="114" cy="88"/>
                </a:xfrm>
                <a:custGeom>
                  <a:avLst/>
                  <a:gdLst>
                    <a:gd name="T0" fmla="*/ 1 w 322"/>
                    <a:gd name="T1" fmla="*/ 0 h 378"/>
                    <a:gd name="T2" fmla="*/ 1 w 322"/>
                    <a:gd name="T3" fmla="*/ 0 h 378"/>
                    <a:gd name="T4" fmla="*/ 0 w 322"/>
                    <a:gd name="T5" fmla="*/ 0 h 378"/>
                    <a:gd name="T6" fmla="*/ 0 w 322"/>
                    <a:gd name="T7" fmla="*/ 1 h 378"/>
                    <a:gd name="T8" fmla="*/ 0 w 322"/>
                    <a:gd name="T9" fmla="*/ 1 h 378"/>
                    <a:gd name="T10" fmla="*/ 0 w 322"/>
                    <a:gd name="T11" fmla="*/ 1 h 378"/>
                    <a:gd name="T12" fmla="*/ 0 w 322"/>
                    <a:gd name="T13" fmla="*/ 1 h 378"/>
                    <a:gd name="T14" fmla="*/ 0 w 322"/>
                    <a:gd name="T15" fmla="*/ 1 h 378"/>
                    <a:gd name="T16" fmla="*/ 1 w 322"/>
                    <a:gd name="T17" fmla="*/ 1 h 378"/>
                    <a:gd name="T18" fmla="*/ 1 w 322"/>
                    <a:gd name="T19" fmla="*/ 1 h 378"/>
                    <a:gd name="T20" fmla="*/ 2 w 322"/>
                    <a:gd name="T21" fmla="*/ 1 h 378"/>
                    <a:gd name="T22" fmla="*/ 2 w 322"/>
                    <a:gd name="T23" fmla="*/ 1 h 378"/>
                    <a:gd name="T24" fmla="*/ 3 w 322"/>
                    <a:gd name="T25" fmla="*/ 1 h 378"/>
                    <a:gd name="T26" fmla="*/ 4 w 322"/>
                    <a:gd name="T27" fmla="*/ 1 h 378"/>
                    <a:gd name="T28" fmla="*/ 4 w 322"/>
                    <a:gd name="T29" fmla="*/ 1 h 378"/>
                    <a:gd name="T30" fmla="*/ 5 w 322"/>
                    <a:gd name="T31" fmla="*/ 1 h 378"/>
                    <a:gd name="T32" fmla="*/ 5 w 322"/>
                    <a:gd name="T33" fmla="*/ 1 h 378"/>
                    <a:gd name="T34" fmla="*/ 5 w 322"/>
                    <a:gd name="T35" fmla="*/ 1 h 378"/>
                    <a:gd name="T36" fmla="*/ 5 w 322"/>
                    <a:gd name="T37" fmla="*/ 1 h 378"/>
                    <a:gd name="T38" fmla="*/ 5 w 322"/>
                    <a:gd name="T39" fmla="*/ 1 h 378"/>
                    <a:gd name="T40" fmla="*/ 5 w 322"/>
                    <a:gd name="T41" fmla="*/ 1 h 378"/>
                    <a:gd name="T42" fmla="*/ 4 w 322"/>
                    <a:gd name="T43" fmla="*/ 1 h 378"/>
                    <a:gd name="T44" fmla="*/ 4 w 322"/>
                    <a:gd name="T45" fmla="*/ 1 h 378"/>
                    <a:gd name="T46" fmla="*/ 3 w 322"/>
                    <a:gd name="T47" fmla="*/ 1 h 378"/>
                    <a:gd name="T48" fmla="*/ 2 w 322"/>
                    <a:gd name="T49" fmla="*/ 1 h 378"/>
                    <a:gd name="T50" fmla="*/ 2 w 322"/>
                    <a:gd name="T51" fmla="*/ 1 h 378"/>
                    <a:gd name="T52" fmla="*/ 2 w 322"/>
                    <a:gd name="T53" fmla="*/ 1 h 378"/>
                    <a:gd name="T54" fmla="*/ 1 w 322"/>
                    <a:gd name="T55" fmla="*/ 1 h 378"/>
                    <a:gd name="T56" fmla="*/ 1 w 322"/>
                    <a:gd name="T57" fmla="*/ 1 h 378"/>
                    <a:gd name="T58" fmla="*/ 1 w 322"/>
                    <a:gd name="T59" fmla="*/ 1 h 378"/>
                    <a:gd name="T60" fmla="*/ 0 w 322"/>
                    <a:gd name="T61" fmla="*/ 1 h 378"/>
                    <a:gd name="T62" fmla="*/ 1 w 322"/>
                    <a:gd name="T63" fmla="*/ 1 h 378"/>
                    <a:gd name="T64" fmla="*/ 1 w 322"/>
                    <a:gd name="T65" fmla="*/ 0 h 378"/>
                    <a:gd name="T66" fmla="*/ 1 w 322"/>
                    <a:gd name="T67" fmla="*/ 0 h 378"/>
                    <a:gd name="T68" fmla="*/ 1 w 322"/>
                    <a:gd name="T69" fmla="*/ 0 h 378"/>
                    <a:gd name="T70" fmla="*/ 2 w 322"/>
                    <a:gd name="T71" fmla="*/ 0 h 378"/>
                    <a:gd name="T72" fmla="*/ 2 w 322"/>
                    <a:gd name="T73" fmla="*/ 0 h 378"/>
                    <a:gd name="T74" fmla="*/ 3 w 322"/>
                    <a:gd name="T75" fmla="*/ 0 h 378"/>
                    <a:gd name="T76" fmla="*/ 4 w 322"/>
                    <a:gd name="T77" fmla="*/ 0 h 378"/>
                    <a:gd name="T78" fmla="*/ 4 w 322"/>
                    <a:gd name="T79" fmla="*/ 0 h 378"/>
                    <a:gd name="T80" fmla="*/ 4 w 322"/>
                    <a:gd name="T81" fmla="*/ 0 h 378"/>
                    <a:gd name="T82" fmla="*/ 4 w 322"/>
                    <a:gd name="T83" fmla="*/ 0 h 378"/>
                    <a:gd name="T84" fmla="*/ 3 w 322"/>
                    <a:gd name="T85" fmla="*/ 0 h 378"/>
                    <a:gd name="T86" fmla="*/ 2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53" name="Freeform 1130"/>
                <p:cNvSpPr>
                  <a:spLocks/>
                </p:cNvSpPr>
                <p:nvPr/>
              </p:nvSpPr>
              <p:spPr bwMode="auto">
                <a:xfrm>
                  <a:off x="5250" y="2643"/>
                  <a:ext cx="99" cy="59"/>
                </a:xfrm>
                <a:custGeom>
                  <a:avLst/>
                  <a:gdLst>
                    <a:gd name="T0" fmla="*/ 3 w 283"/>
                    <a:gd name="T1" fmla="*/ 0 h 252"/>
                    <a:gd name="T2" fmla="*/ 3 w 283"/>
                    <a:gd name="T3" fmla="*/ 0 h 252"/>
                    <a:gd name="T4" fmla="*/ 4 w 283"/>
                    <a:gd name="T5" fmla="*/ 0 h 252"/>
                    <a:gd name="T6" fmla="*/ 4 w 283"/>
                    <a:gd name="T7" fmla="*/ 0 h 252"/>
                    <a:gd name="T8" fmla="*/ 4 w 283"/>
                    <a:gd name="T9" fmla="*/ 0 h 252"/>
                    <a:gd name="T10" fmla="*/ 4 w 283"/>
                    <a:gd name="T11" fmla="*/ 0 h 252"/>
                    <a:gd name="T12" fmla="*/ 4 w 283"/>
                    <a:gd name="T13" fmla="*/ 0 h 252"/>
                    <a:gd name="T14" fmla="*/ 3 w 283"/>
                    <a:gd name="T15" fmla="*/ 0 h 252"/>
                    <a:gd name="T16" fmla="*/ 3 w 283"/>
                    <a:gd name="T17" fmla="*/ 1 h 252"/>
                    <a:gd name="T18" fmla="*/ 3 w 283"/>
                    <a:gd name="T19" fmla="*/ 1 h 252"/>
                    <a:gd name="T20" fmla="*/ 3 w 283"/>
                    <a:gd name="T21" fmla="*/ 1 h 252"/>
                    <a:gd name="T22" fmla="*/ 3 w 283"/>
                    <a:gd name="T23" fmla="*/ 1 h 252"/>
                    <a:gd name="T24" fmla="*/ 3 w 283"/>
                    <a:gd name="T25" fmla="*/ 1 h 252"/>
                    <a:gd name="T26" fmla="*/ 3 w 283"/>
                    <a:gd name="T27" fmla="*/ 1 h 252"/>
                    <a:gd name="T28" fmla="*/ 3 w 283"/>
                    <a:gd name="T29" fmla="*/ 1 h 252"/>
                    <a:gd name="T30" fmla="*/ 3 w 283"/>
                    <a:gd name="T31" fmla="*/ 1 h 252"/>
                    <a:gd name="T32" fmla="*/ 3 w 283"/>
                    <a:gd name="T33" fmla="*/ 1 h 252"/>
                    <a:gd name="T34" fmla="*/ 3 w 283"/>
                    <a:gd name="T35" fmla="*/ 1 h 252"/>
                    <a:gd name="T36" fmla="*/ 3 w 283"/>
                    <a:gd name="T37" fmla="*/ 1 h 252"/>
                    <a:gd name="T38" fmla="*/ 3 w 283"/>
                    <a:gd name="T39" fmla="*/ 1 h 252"/>
                    <a:gd name="T40" fmla="*/ 3 w 283"/>
                    <a:gd name="T41" fmla="*/ 1 h 252"/>
                    <a:gd name="T42" fmla="*/ 3 w 283"/>
                    <a:gd name="T43" fmla="*/ 1 h 252"/>
                    <a:gd name="T44" fmla="*/ 4 w 283"/>
                    <a:gd name="T45" fmla="*/ 1 h 252"/>
                    <a:gd name="T46" fmla="*/ 4 w 283"/>
                    <a:gd name="T47" fmla="*/ 1 h 252"/>
                    <a:gd name="T48" fmla="*/ 4 w 283"/>
                    <a:gd name="T49" fmla="*/ 0 h 252"/>
                    <a:gd name="T50" fmla="*/ 4 w 283"/>
                    <a:gd name="T51" fmla="*/ 0 h 252"/>
                    <a:gd name="T52" fmla="*/ 4 w 283"/>
                    <a:gd name="T53" fmla="*/ 0 h 252"/>
                    <a:gd name="T54" fmla="*/ 4 w 283"/>
                    <a:gd name="T55" fmla="*/ 0 h 252"/>
                    <a:gd name="T56" fmla="*/ 4 w 283"/>
                    <a:gd name="T57" fmla="*/ 0 h 252"/>
                    <a:gd name="T58" fmla="*/ 3 w 283"/>
                    <a:gd name="T59" fmla="*/ 0 h 252"/>
                    <a:gd name="T60" fmla="*/ 3 w 283"/>
                    <a:gd name="T61" fmla="*/ 0 h 252"/>
                    <a:gd name="T62" fmla="*/ 3 w 283"/>
                    <a:gd name="T63" fmla="*/ 0 h 252"/>
                    <a:gd name="T64" fmla="*/ 3 w 283"/>
                    <a:gd name="T65" fmla="*/ 0 h 252"/>
                    <a:gd name="T66" fmla="*/ 2 w 283"/>
                    <a:gd name="T67" fmla="*/ 0 h 252"/>
                    <a:gd name="T68" fmla="*/ 2 w 283"/>
                    <a:gd name="T69" fmla="*/ 0 h 252"/>
                    <a:gd name="T70" fmla="*/ 2 w 283"/>
                    <a:gd name="T71" fmla="*/ 0 h 252"/>
                    <a:gd name="T72" fmla="*/ 2 w 283"/>
                    <a:gd name="T73" fmla="*/ 0 h 252"/>
                    <a:gd name="T74" fmla="*/ 1 w 283"/>
                    <a:gd name="T75" fmla="*/ 0 h 252"/>
                    <a:gd name="T76" fmla="*/ 1 w 283"/>
                    <a:gd name="T77" fmla="*/ 0 h 252"/>
                    <a:gd name="T78" fmla="*/ 1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1 w 283"/>
                    <a:gd name="T95" fmla="*/ 0 h 252"/>
                    <a:gd name="T96" fmla="*/ 1 w 283"/>
                    <a:gd name="T97" fmla="*/ 0 h 252"/>
                    <a:gd name="T98" fmla="*/ 1 w 283"/>
                    <a:gd name="T99" fmla="*/ 0 h 252"/>
                    <a:gd name="T100" fmla="*/ 1 w 283"/>
                    <a:gd name="T101" fmla="*/ 0 h 252"/>
                    <a:gd name="T102" fmla="*/ 1 w 283"/>
                    <a:gd name="T103" fmla="*/ 0 h 252"/>
                    <a:gd name="T104" fmla="*/ 2 w 283"/>
                    <a:gd name="T105" fmla="*/ 0 h 252"/>
                    <a:gd name="T106" fmla="*/ 2 w 283"/>
                    <a:gd name="T107" fmla="*/ 0 h 252"/>
                    <a:gd name="T108" fmla="*/ 2 w 283"/>
                    <a:gd name="T109" fmla="*/ 0 h 252"/>
                    <a:gd name="T110" fmla="*/ 2 w 283"/>
                    <a:gd name="T111" fmla="*/ 0 h 252"/>
                    <a:gd name="T112" fmla="*/ 3 w 283"/>
                    <a:gd name="T113" fmla="*/ 0 h 252"/>
                    <a:gd name="T114" fmla="*/ 3 w 283"/>
                    <a:gd name="T115" fmla="*/ 0 h 252"/>
                    <a:gd name="T116" fmla="*/ 3 w 283"/>
                    <a:gd name="T117" fmla="*/ 0 h 252"/>
                    <a:gd name="T118" fmla="*/ 3 w 283"/>
                    <a:gd name="T119" fmla="*/ 0 h 252"/>
                    <a:gd name="T120" fmla="*/ 3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54" name="Freeform 1131"/>
                <p:cNvSpPr>
                  <a:spLocks/>
                </p:cNvSpPr>
                <p:nvPr/>
              </p:nvSpPr>
              <p:spPr bwMode="auto">
                <a:xfrm>
                  <a:off x="5047" y="2671"/>
                  <a:ext cx="40" cy="55"/>
                </a:xfrm>
                <a:custGeom>
                  <a:avLst/>
                  <a:gdLst>
                    <a:gd name="T0" fmla="*/ 0 w 114"/>
                    <a:gd name="T1" fmla="*/ 0 h 238"/>
                    <a:gd name="T2" fmla="*/ 0 w 114"/>
                    <a:gd name="T3" fmla="*/ 0 h 238"/>
                    <a:gd name="T4" fmla="*/ 0 w 114"/>
                    <a:gd name="T5" fmla="*/ 0 h 238"/>
                    <a:gd name="T6" fmla="*/ 0 w 114"/>
                    <a:gd name="T7" fmla="*/ 0 h 238"/>
                    <a:gd name="T8" fmla="*/ 0 w 114"/>
                    <a:gd name="T9" fmla="*/ 1 h 238"/>
                    <a:gd name="T10" fmla="*/ 1 w 114"/>
                    <a:gd name="T11" fmla="*/ 1 h 238"/>
                    <a:gd name="T12" fmla="*/ 1 w 114"/>
                    <a:gd name="T13" fmla="*/ 1 h 238"/>
                    <a:gd name="T14" fmla="*/ 1 w 114"/>
                    <a:gd name="T15" fmla="*/ 1 h 238"/>
                    <a:gd name="T16" fmla="*/ 1 w 114"/>
                    <a:gd name="T17" fmla="*/ 1 h 238"/>
                    <a:gd name="T18" fmla="*/ 1 w 114"/>
                    <a:gd name="T19" fmla="*/ 1 h 238"/>
                    <a:gd name="T20" fmla="*/ 2 w 114"/>
                    <a:gd name="T21" fmla="*/ 1 h 238"/>
                    <a:gd name="T22" fmla="*/ 2 w 114"/>
                    <a:gd name="T23" fmla="*/ 1 h 238"/>
                    <a:gd name="T24" fmla="*/ 2 w 114"/>
                    <a:gd name="T25" fmla="*/ 1 h 238"/>
                    <a:gd name="T26" fmla="*/ 2 w 114"/>
                    <a:gd name="T27" fmla="*/ 1 h 238"/>
                    <a:gd name="T28" fmla="*/ 2 w 114"/>
                    <a:gd name="T29" fmla="*/ 1 h 238"/>
                    <a:gd name="T30" fmla="*/ 2 w 114"/>
                    <a:gd name="T31" fmla="*/ 1 h 238"/>
                    <a:gd name="T32" fmla="*/ 1 w 114"/>
                    <a:gd name="T33" fmla="*/ 1 h 238"/>
                    <a:gd name="T34" fmla="*/ 1 w 114"/>
                    <a:gd name="T35" fmla="*/ 1 h 238"/>
                    <a:gd name="T36" fmla="*/ 1 w 114"/>
                    <a:gd name="T37" fmla="*/ 0 h 238"/>
                    <a:gd name="T38" fmla="*/ 1 w 114"/>
                    <a:gd name="T39" fmla="*/ 0 h 238"/>
                    <a:gd name="T40" fmla="*/ 1 w 114"/>
                    <a:gd name="T41" fmla="*/ 0 h 238"/>
                    <a:gd name="T42" fmla="*/ 0 w 114"/>
                    <a:gd name="T43" fmla="*/ 0 h 238"/>
                    <a:gd name="T44" fmla="*/ 0 w 114"/>
                    <a:gd name="T45" fmla="*/ 0 h 238"/>
                    <a:gd name="T46" fmla="*/ 0 w 114"/>
                    <a:gd name="T47" fmla="*/ 0 h 238"/>
                    <a:gd name="T48" fmla="*/ 0 w 114"/>
                    <a:gd name="T49" fmla="*/ 0 h 238"/>
                    <a:gd name="T50" fmla="*/ 1 w 114"/>
                    <a:gd name="T51" fmla="*/ 0 h 238"/>
                    <a:gd name="T52" fmla="*/ 1 w 114"/>
                    <a:gd name="T53" fmla="*/ 0 h 238"/>
                    <a:gd name="T54" fmla="*/ 1 w 114"/>
                    <a:gd name="T55" fmla="*/ 0 h 238"/>
                    <a:gd name="T56" fmla="*/ 1 w 114"/>
                    <a:gd name="T57" fmla="*/ 0 h 238"/>
                    <a:gd name="T58" fmla="*/ 1 w 114"/>
                    <a:gd name="T59" fmla="*/ 0 h 238"/>
                    <a:gd name="T60" fmla="*/ 1 w 114"/>
                    <a:gd name="T61" fmla="*/ 0 h 238"/>
                    <a:gd name="T62" fmla="*/ 2 w 114"/>
                    <a:gd name="T63" fmla="*/ 0 h 238"/>
                    <a:gd name="T64" fmla="*/ 2 w 114"/>
                    <a:gd name="T65" fmla="*/ 0 h 238"/>
                    <a:gd name="T66" fmla="*/ 2 w 114"/>
                    <a:gd name="T67" fmla="*/ 0 h 238"/>
                    <a:gd name="T68" fmla="*/ 1 w 114"/>
                    <a:gd name="T69" fmla="*/ 0 h 238"/>
                    <a:gd name="T70" fmla="*/ 1 w 114"/>
                    <a:gd name="T71" fmla="*/ 0 h 238"/>
                    <a:gd name="T72" fmla="*/ 1 w 114"/>
                    <a:gd name="T73" fmla="*/ 0 h 238"/>
                    <a:gd name="T74" fmla="*/ 1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55" name="Freeform 1132"/>
                <p:cNvSpPr>
                  <a:spLocks/>
                </p:cNvSpPr>
                <p:nvPr/>
              </p:nvSpPr>
              <p:spPr bwMode="auto">
                <a:xfrm>
                  <a:off x="5330" y="2639"/>
                  <a:ext cx="87" cy="73"/>
                </a:xfrm>
                <a:custGeom>
                  <a:avLst/>
                  <a:gdLst>
                    <a:gd name="T0" fmla="*/ 3 w 246"/>
                    <a:gd name="T1" fmla="*/ 0 h 310"/>
                    <a:gd name="T2" fmla="*/ 4 w 246"/>
                    <a:gd name="T3" fmla="*/ 0 h 310"/>
                    <a:gd name="T4" fmla="*/ 4 w 246"/>
                    <a:gd name="T5" fmla="*/ 0 h 310"/>
                    <a:gd name="T6" fmla="*/ 4 w 246"/>
                    <a:gd name="T7" fmla="*/ 0 h 310"/>
                    <a:gd name="T8" fmla="*/ 3 w 246"/>
                    <a:gd name="T9" fmla="*/ 1 h 310"/>
                    <a:gd name="T10" fmla="*/ 3 w 246"/>
                    <a:gd name="T11" fmla="*/ 1 h 310"/>
                    <a:gd name="T12" fmla="*/ 2 w 246"/>
                    <a:gd name="T13" fmla="*/ 1 h 310"/>
                    <a:gd name="T14" fmla="*/ 2 w 246"/>
                    <a:gd name="T15" fmla="*/ 1 h 310"/>
                    <a:gd name="T16" fmla="*/ 2 w 246"/>
                    <a:gd name="T17" fmla="*/ 1 h 310"/>
                    <a:gd name="T18" fmla="*/ 2 w 246"/>
                    <a:gd name="T19" fmla="*/ 1 h 310"/>
                    <a:gd name="T20" fmla="*/ 2 w 246"/>
                    <a:gd name="T21" fmla="*/ 1 h 310"/>
                    <a:gd name="T22" fmla="*/ 2 w 246"/>
                    <a:gd name="T23" fmla="*/ 1 h 310"/>
                    <a:gd name="T24" fmla="*/ 2 w 246"/>
                    <a:gd name="T25" fmla="*/ 1 h 310"/>
                    <a:gd name="T26" fmla="*/ 2 w 246"/>
                    <a:gd name="T27" fmla="*/ 1 h 310"/>
                    <a:gd name="T28" fmla="*/ 2 w 246"/>
                    <a:gd name="T29" fmla="*/ 1 h 310"/>
                    <a:gd name="T30" fmla="*/ 3 w 246"/>
                    <a:gd name="T31" fmla="*/ 1 h 310"/>
                    <a:gd name="T32" fmla="*/ 3 w 246"/>
                    <a:gd name="T33" fmla="*/ 1 h 310"/>
                    <a:gd name="T34" fmla="*/ 4 w 246"/>
                    <a:gd name="T35" fmla="*/ 1 h 310"/>
                    <a:gd name="T36" fmla="*/ 4 w 246"/>
                    <a:gd name="T37" fmla="*/ 0 h 310"/>
                    <a:gd name="T38" fmla="*/ 4 w 246"/>
                    <a:gd name="T39" fmla="*/ 0 h 310"/>
                    <a:gd name="T40" fmla="*/ 4 w 246"/>
                    <a:gd name="T41" fmla="*/ 0 h 310"/>
                    <a:gd name="T42" fmla="*/ 3 w 246"/>
                    <a:gd name="T43" fmla="*/ 0 h 310"/>
                    <a:gd name="T44" fmla="*/ 3 w 246"/>
                    <a:gd name="T45" fmla="*/ 0 h 310"/>
                    <a:gd name="T46" fmla="*/ 2 w 246"/>
                    <a:gd name="T47" fmla="*/ 0 h 310"/>
                    <a:gd name="T48" fmla="*/ 2 w 246"/>
                    <a:gd name="T49" fmla="*/ 0 h 310"/>
                    <a:gd name="T50" fmla="*/ 1 w 246"/>
                    <a:gd name="T51" fmla="*/ 0 h 310"/>
                    <a:gd name="T52" fmla="*/ 1 w 246"/>
                    <a:gd name="T53" fmla="*/ 0 h 310"/>
                    <a:gd name="T54" fmla="*/ 1 w 246"/>
                    <a:gd name="T55" fmla="*/ 0 h 310"/>
                    <a:gd name="T56" fmla="*/ 0 w 246"/>
                    <a:gd name="T57" fmla="*/ 0 h 310"/>
                    <a:gd name="T58" fmla="*/ 0 w 246"/>
                    <a:gd name="T59" fmla="*/ 0 h 310"/>
                    <a:gd name="T60" fmla="*/ 0 w 246"/>
                    <a:gd name="T61" fmla="*/ 0 h 310"/>
                    <a:gd name="T62" fmla="*/ 0 w 246"/>
                    <a:gd name="T63" fmla="*/ 0 h 310"/>
                    <a:gd name="T64" fmla="*/ 1 w 246"/>
                    <a:gd name="T65" fmla="*/ 0 h 310"/>
                    <a:gd name="T66" fmla="*/ 1 w 246"/>
                    <a:gd name="T67" fmla="*/ 0 h 310"/>
                    <a:gd name="T68" fmla="*/ 2 w 246"/>
                    <a:gd name="T69" fmla="*/ 0 h 310"/>
                    <a:gd name="T70" fmla="*/ 2 w 246"/>
                    <a:gd name="T71" fmla="*/ 0 h 310"/>
                    <a:gd name="T72" fmla="*/ 2 w 246"/>
                    <a:gd name="T73" fmla="*/ 0 h 310"/>
                    <a:gd name="T74" fmla="*/ 3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56" name="Freeform 1133"/>
                <p:cNvSpPr>
                  <a:spLocks/>
                </p:cNvSpPr>
                <p:nvPr/>
              </p:nvSpPr>
              <p:spPr bwMode="auto">
                <a:xfrm>
                  <a:off x="5115" y="2660"/>
                  <a:ext cx="69" cy="55"/>
                </a:xfrm>
                <a:custGeom>
                  <a:avLst/>
                  <a:gdLst>
                    <a:gd name="T0" fmla="*/ 1 w 198"/>
                    <a:gd name="T1" fmla="*/ 0 h 236"/>
                    <a:gd name="T2" fmla="*/ 1 w 198"/>
                    <a:gd name="T3" fmla="*/ 0 h 236"/>
                    <a:gd name="T4" fmla="*/ 1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1 h 236"/>
                    <a:gd name="T24" fmla="*/ 1 w 198"/>
                    <a:gd name="T25" fmla="*/ 1 h 236"/>
                    <a:gd name="T26" fmla="*/ 1 w 198"/>
                    <a:gd name="T27" fmla="*/ 1 h 236"/>
                    <a:gd name="T28" fmla="*/ 1 w 198"/>
                    <a:gd name="T29" fmla="*/ 1 h 236"/>
                    <a:gd name="T30" fmla="*/ 2 w 198"/>
                    <a:gd name="T31" fmla="*/ 1 h 236"/>
                    <a:gd name="T32" fmla="*/ 2 w 198"/>
                    <a:gd name="T33" fmla="*/ 1 h 236"/>
                    <a:gd name="T34" fmla="*/ 2 w 198"/>
                    <a:gd name="T35" fmla="*/ 1 h 236"/>
                    <a:gd name="T36" fmla="*/ 2 w 198"/>
                    <a:gd name="T37" fmla="*/ 1 h 236"/>
                    <a:gd name="T38" fmla="*/ 2 w 198"/>
                    <a:gd name="T39" fmla="*/ 1 h 236"/>
                    <a:gd name="T40" fmla="*/ 2 w 198"/>
                    <a:gd name="T41" fmla="*/ 1 h 236"/>
                    <a:gd name="T42" fmla="*/ 2 w 198"/>
                    <a:gd name="T43" fmla="*/ 1 h 236"/>
                    <a:gd name="T44" fmla="*/ 2 w 198"/>
                    <a:gd name="T45" fmla="*/ 1 h 236"/>
                    <a:gd name="T46" fmla="*/ 2 w 198"/>
                    <a:gd name="T47" fmla="*/ 1 h 236"/>
                    <a:gd name="T48" fmla="*/ 2 w 198"/>
                    <a:gd name="T49" fmla="*/ 1 h 236"/>
                    <a:gd name="T50" fmla="*/ 2 w 198"/>
                    <a:gd name="T51" fmla="*/ 1 h 236"/>
                    <a:gd name="T52" fmla="*/ 2 w 198"/>
                    <a:gd name="T53" fmla="*/ 1 h 236"/>
                    <a:gd name="T54" fmla="*/ 2 w 198"/>
                    <a:gd name="T55" fmla="*/ 1 h 236"/>
                    <a:gd name="T56" fmla="*/ 2 w 198"/>
                    <a:gd name="T57" fmla="*/ 1 h 236"/>
                    <a:gd name="T58" fmla="*/ 1 w 198"/>
                    <a:gd name="T59" fmla="*/ 1 h 236"/>
                    <a:gd name="T60" fmla="*/ 1 w 198"/>
                    <a:gd name="T61" fmla="*/ 1 h 236"/>
                    <a:gd name="T62" fmla="*/ 1 w 198"/>
                    <a:gd name="T63" fmla="*/ 1 h 236"/>
                    <a:gd name="T64" fmla="*/ 1 w 198"/>
                    <a:gd name="T65" fmla="*/ 1 h 236"/>
                    <a:gd name="T66" fmla="*/ 1 w 198"/>
                    <a:gd name="T67" fmla="*/ 1 h 236"/>
                    <a:gd name="T68" fmla="*/ 1 w 198"/>
                    <a:gd name="T69" fmla="*/ 1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1 w 198"/>
                    <a:gd name="T83" fmla="*/ 0 h 236"/>
                    <a:gd name="T84" fmla="*/ 1 w 198"/>
                    <a:gd name="T85" fmla="*/ 0 h 236"/>
                    <a:gd name="T86" fmla="*/ 1 w 198"/>
                    <a:gd name="T87" fmla="*/ 0 h 236"/>
                    <a:gd name="T88" fmla="*/ 1 w 198"/>
                    <a:gd name="T89" fmla="*/ 0 h 236"/>
                    <a:gd name="T90" fmla="*/ 1 w 198"/>
                    <a:gd name="T91" fmla="*/ 0 h 236"/>
                    <a:gd name="T92" fmla="*/ 2 w 198"/>
                    <a:gd name="T93" fmla="*/ 0 h 236"/>
                    <a:gd name="T94" fmla="*/ 2 w 198"/>
                    <a:gd name="T95" fmla="*/ 0 h 236"/>
                    <a:gd name="T96" fmla="*/ 2 w 198"/>
                    <a:gd name="T97" fmla="*/ 0 h 236"/>
                    <a:gd name="T98" fmla="*/ 2 w 198"/>
                    <a:gd name="T99" fmla="*/ 0 h 236"/>
                    <a:gd name="T100" fmla="*/ 2 w 198"/>
                    <a:gd name="T101" fmla="*/ 0 h 236"/>
                    <a:gd name="T102" fmla="*/ 3 w 198"/>
                    <a:gd name="T103" fmla="*/ 0 h 236"/>
                    <a:gd name="T104" fmla="*/ 3 w 198"/>
                    <a:gd name="T105" fmla="*/ 0 h 236"/>
                    <a:gd name="T106" fmla="*/ 3 w 198"/>
                    <a:gd name="T107" fmla="*/ 0 h 236"/>
                    <a:gd name="T108" fmla="*/ 3 w 198"/>
                    <a:gd name="T109" fmla="*/ 0 h 236"/>
                    <a:gd name="T110" fmla="*/ 2 w 198"/>
                    <a:gd name="T111" fmla="*/ 0 h 236"/>
                    <a:gd name="T112" fmla="*/ 2 w 198"/>
                    <a:gd name="T113" fmla="*/ 0 h 236"/>
                    <a:gd name="T114" fmla="*/ 2 w 198"/>
                    <a:gd name="T115" fmla="*/ 0 h 236"/>
                    <a:gd name="T116" fmla="*/ 2 w 198"/>
                    <a:gd name="T117" fmla="*/ 0 h 236"/>
                    <a:gd name="T118" fmla="*/ 1 w 198"/>
                    <a:gd name="T119" fmla="*/ 0 h 236"/>
                    <a:gd name="T120" fmla="*/ 1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a:p>
              </p:txBody>
            </p:sp>
            <p:sp>
              <p:nvSpPr>
                <p:cNvPr id="20857" name="Freeform 1134"/>
                <p:cNvSpPr>
                  <a:spLocks/>
                </p:cNvSpPr>
                <p:nvPr/>
              </p:nvSpPr>
              <p:spPr bwMode="auto">
                <a:xfrm>
                  <a:off x="5233" y="2660"/>
                  <a:ext cx="47" cy="42"/>
                </a:xfrm>
                <a:custGeom>
                  <a:avLst/>
                  <a:gdLst>
                    <a:gd name="T0" fmla="*/ 2 w 128"/>
                    <a:gd name="T1" fmla="*/ 0 h 183"/>
                    <a:gd name="T2" fmla="*/ 2 w 128"/>
                    <a:gd name="T3" fmla="*/ 0 h 183"/>
                    <a:gd name="T4" fmla="*/ 2 w 128"/>
                    <a:gd name="T5" fmla="*/ 0 h 183"/>
                    <a:gd name="T6" fmla="*/ 2 w 128"/>
                    <a:gd name="T7" fmla="*/ 0 h 183"/>
                    <a:gd name="T8" fmla="*/ 1 w 128"/>
                    <a:gd name="T9" fmla="*/ 0 h 183"/>
                    <a:gd name="T10" fmla="*/ 1 w 128"/>
                    <a:gd name="T11" fmla="*/ 0 h 183"/>
                    <a:gd name="T12" fmla="*/ 1 w 128"/>
                    <a:gd name="T13" fmla="*/ 0 h 183"/>
                    <a:gd name="T14" fmla="*/ 1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1 w 128"/>
                    <a:gd name="T31" fmla="*/ 0 h 183"/>
                    <a:gd name="T32" fmla="*/ 1 w 128"/>
                    <a:gd name="T33" fmla="*/ 0 h 183"/>
                    <a:gd name="T34" fmla="*/ 1 w 128"/>
                    <a:gd name="T35" fmla="*/ 0 h 183"/>
                    <a:gd name="T36" fmla="*/ 1 w 128"/>
                    <a:gd name="T37" fmla="*/ 0 h 183"/>
                    <a:gd name="T38" fmla="*/ 1 w 128"/>
                    <a:gd name="T39" fmla="*/ 0 h 183"/>
                    <a:gd name="T40" fmla="*/ 2 w 128"/>
                    <a:gd name="T41" fmla="*/ 0 h 183"/>
                    <a:gd name="T42" fmla="*/ 2 w 128"/>
                    <a:gd name="T43" fmla="*/ 0 h 183"/>
                    <a:gd name="T44" fmla="*/ 2 w 128"/>
                    <a:gd name="T45" fmla="*/ 0 h 183"/>
                    <a:gd name="T46" fmla="*/ 2 w 128"/>
                    <a:gd name="T47" fmla="*/ 0 h 183"/>
                    <a:gd name="T48" fmla="*/ 2 w 128"/>
                    <a:gd name="T49" fmla="*/ 0 h 183"/>
                    <a:gd name="T50" fmla="*/ 2 w 128"/>
                    <a:gd name="T51" fmla="*/ 0 h 183"/>
                    <a:gd name="T52" fmla="*/ 2 w 128"/>
                    <a:gd name="T53" fmla="*/ 0 h 183"/>
                    <a:gd name="T54" fmla="*/ 1 w 128"/>
                    <a:gd name="T55" fmla="*/ 0 h 183"/>
                    <a:gd name="T56" fmla="*/ 1 w 128"/>
                    <a:gd name="T57" fmla="*/ 0 h 183"/>
                    <a:gd name="T58" fmla="*/ 1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1 w 128"/>
                    <a:gd name="T71" fmla="*/ 0 h 183"/>
                    <a:gd name="T72" fmla="*/ 1 w 128"/>
                    <a:gd name="T73" fmla="*/ 0 h 183"/>
                    <a:gd name="T74" fmla="*/ 1 w 128"/>
                    <a:gd name="T75" fmla="*/ 0 h 183"/>
                    <a:gd name="T76" fmla="*/ 1 w 128"/>
                    <a:gd name="T77" fmla="*/ 0 h 183"/>
                    <a:gd name="T78" fmla="*/ 2 w 128"/>
                    <a:gd name="T79" fmla="*/ 0 h 183"/>
                    <a:gd name="T80" fmla="*/ 2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a:p>
              </p:txBody>
            </p:sp>
            <p:sp>
              <p:nvSpPr>
                <p:cNvPr id="20858" name="Freeform 1135"/>
                <p:cNvSpPr>
                  <a:spLocks/>
                </p:cNvSpPr>
                <p:nvPr/>
              </p:nvSpPr>
              <p:spPr bwMode="auto">
                <a:xfrm>
                  <a:off x="5070" y="2650"/>
                  <a:ext cx="112" cy="88"/>
                </a:xfrm>
                <a:custGeom>
                  <a:avLst/>
                  <a:gdLst>
                    <a:gd name="T0" fmla="*/ 1 w 323"/>
                    <a:gd name="T1" fmla="*/ 0 h 379"/>
                    <a:gd name="T2" fmla="*/ 1 w 323"/>
                    <a:gd name="T3" fmla="*/ 0 h 379"/>
                    <a:gd name="T4" fmla="*/ 0 w 323"/>
                    <a:gd name="T5" fmla="*/ 0 h 379"/>
                    <a:gd name="T6" fmla="*/ 0 w 323"/>
                    <a:gd name="T7" fmla="*/ 1 h 379"/>
                    <a:gd name="T8" fmla="*/ 0 w 323"/>
                    <a:gd name="T9" fmla="*/ 1 h 379"/>
                    <a:gd name="T10" fmla="*/ 0 w 323"/>
                    <a:gd name="T11" fmla="*/ 1 h 379"/>
                    <a:gd name="T12" fmla="*/ 0 w 323"/>
                    <a:gd name="T13" fmla="*/ 1 h 379"/>
                    <a:gd name="T14" fmla="*/ 0 w 323"/>
                    <a:gd name="T15" fmla="*/ 1 h 379"/>
                    <a:gd name="T16" fmla="*/ 1 w 323"/>
                    <a:gd name="T17" fmla="*/ 1 h 379"/>
                    <a:gd name="T18" fmla="*/ 1 w 323"/>
                    <a:gd name="T19" fmla="*/ 1 h 379"/>
                    <a:gd name="T20" fmla="*/ 2 w 323"/>
                    <a:gd name="T21" fmla="*/ 1 h 379"/>
                    <a:gd name="T22" fmla="*/ 2 w 323"/>
                    <a:gd name="T23" fmla="*/ 1 h 379"/>
                    <a:gd name="T24" fmla="*/ 3 w 323"/>
                    <a:gd name="T25" fmla="*/ 1 h 379"/>
                    <a:gd name="T26" fmla="*/ 3 w 323"/>
                    <a:gd name="T27" fmla="*/ 1 h 379"/>
                    <a:gd name="T28" fmla="*/ 4 w 323"/>
                    <a:gd name="T29" fmla="*/ 1 h 379"/>
                    <a:gd name="T30" fmla="*/ 4 w 323"/>
                    <a:gd name="T31" fmla="*/ 1 h 379"/>
                    <a:gd name="T32" fmla="*/ 5 w 323"/>
                    <a:gd name="T33" fmla="*/ 1 h 379"/>
                    <a:gd name="T34" fmla="*/ 5 w 323"/>
                    <a:gd name="T35" fmla="*/ 1 h 379"/>
                    <a:gd name="T36" fmla="*/ 5 w 323"/>
                    <a:gd name="T37" fmla="*/ 1 h 379"/>
                    <a:gd name="T38" fmla="*/ 5 w 323"/>
                    <a:gd name="T39" fmla="*/ 1 h 379"/>
                    <a:gd name="T40" fmla="*/ 4 w 323"/>
                    <a:gd name="T41" fmla="*/ 1 h 379"/>
                    <a:gd name="T42" fmla="*/ 4 w 323"/>
                    <a:gd name="T43" fmla="*/ 1 h 379"/>
                    <a:gd name="T44" fmla="*/ 3 w 323"/>
                    <a:gd name="T45" fmla="*/ 1 h 379"/>
                    <a:gd name="T46" fmla="*/ 3 w 323"/>
                    <a:gd name="T47" fmla="*/ 1 h 379"/>
                    <a:gd name="T48" fmla="*/ 2 w 323"/>
                    <a:gd name="T49" fmla="*/ 1 h 379"/>
                    <a:gd name="T50" fmla="*/ 2 w 323"/>
                    <a:gd name="T51" fmla="*/ 1 h 379"/>
                    <a:gd name="T52" fmla="*/ 2 w 323"/>
                    <a:gd name="T53" fmla="*/ 1 h 379"/>
                    <a:gd name="T54" fmla="*/ 1 w 323"/>
                    <a:gd name="T55" fmla="*/ 1 h 379"/>
                    <a:gd name="T56" fmla="*/ 1 w 323"/>
                    <a:gd name="T57" fmla="*/ 1 h 379"/>
                    <a:gd name="T58" fmla="*/ 0 w 323"/>
                    <a:gd name="T59" fmla="*/ 1 h 379"/>
                    <a:gd name="T60" fmla="*/ 0 w 323"/>
                    <a:gd name="T61" fmla="*/ 1 h 379"/>
                    <a:gd name="T62" fmla="*/ 1 w 323"/>
                    <a:gd name="T63" fmla="*/ 1 h 379"/>
                    <a:gd name="T64" fmla="*/ 1 w 323"/>
                    <a:gd name="T65" fmla="*/ 0 h 379"/>
                    <a:gd name="T66" fmla="*/ 1 w 323"/>
                    <a:gd name="T67" fmla="*/ 0 h 379"/>
                    <a:gd name="T68" fmla="*/ 1 w 323"/>
                    <a:gd name="T69" fmla="*/ 0 h 379"/>
                    <a:gd name="T70" fmla="*/ 2 w 323"/>
                    <a:gd name="T71" fmla="*/ 0 h 379"/>
                    <a:gd name="T72" fmla="*/ 2 w 323"/>
                    <a:gd name="T73" fmla="*/ 0 h 379"/>
                    <a:gd name="T74" fmla="*/ 3 w 323"/>
                    <a:gd name="T75" fmla="*/ 0 h 379"/>
                    <a:gd name="T76" fmla="*/ 3 w 323"/>
                    <a:gd name="T77" fmla="*/ 0 h 379"/>
                    <a:gd name="T78" fmla="*/ 4 w 323"/>
                    <a:gd name="T79" fmla="*/ 0 h 379"/>
                    <a:gd name="T80" fmla="*/ 4 w 323"/>
                    <a:gd name="T81" fmla="*/ 0 h 379"/>
                    <a:gd name="T82" fmla="*/ 3 w 323"/>
                    <a:gd name="T83" fmla="*/ 0 h 379"/>
                    <a:gd name="T84" fmla="*/ 3 w 323"/>
                    <a:gd name="T85" fmla="*/ 0 h 379"/>
                    <a:gd name="T86" fmla="*/ 2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a:p>
              </p:txBody>
            </p:sp>
            <p:sp>
              <p:nvSpPr>
                <p:cNvPr id="20859" name="Freeform 1136"/>
                <p:cNvSpPr>
                  <a:spLocks/>
                </p:cNvSpPr>
                <p:nvPr/>
              </p:nvSpPr>
              <p:spPr bwMode="auto">
                <a:xfrm>
                  <a:off x="5229" y="2647"/>
                  <a:ext cx="99" cy="59"/>
                </a:xfrm>
                <a:custGeom>
                  <a:avLst/>
                  <a:gdLst>
                    <a:gd name="T0" fmla="*/ 4 w 282"/>
                    <a:gd name="T1" fmla="*/ 0 h 253"/>
                    <a:gd name="T2" fmla="*/ 4 w 282"/>
                    <a:gd name="T3" fmla="*/ 0 h 253"/>
                    <a:gd name="T4" fmla="*/ 4 w 282"/>
                    <a:gd name="T5" fmla="*/ 0 h 253"/>
                    <a:gd name="T6" fmla="*/ 4 w 282"/>
                    <a:gd name="T7" fmla="*/ 0 h 253"/>
                    <a:gd name="T8" fmla="*/ 4 w 282"/>
                    <a:gd name="T9" fmla="*/ 0 h 253"/>
                    <a:gd name="T10" fmla="*/ 4 w 282"/>
                    <a:gd name="T11" fmla="*/ 0 h 253"/>
                    <a:gd name="T12" fmla="*/ 4 w 282"/>
                    <a:gd name="T13" fmla="*/ 0 h 253"/>
                    <a:gd name="T14" fmla="*/ 4 w 282"/>
                    <a:gd name="T15" fmla="*/ 0 h 253"/>
                    <a:gd name="T16" fmla="*/ 4 w 282"/>
                    <a:gd name="T17" fmla="*/ 0 h 253"/>
                    <a:gd name="T18" fmla="*/ 4 w 282"/>
                    <a:gd name="T19" fmla="*/ 1 h 253"/>
                    <a:gd name="T20" fmla="*/ 3 w 282"/>
                    <a:gd name="T21" fmla="*/ 1 h 253"/>
                    <a:gd name="T22" fmla="*/ 3 w 282"/>
                    <a:gd name="T23" fmla="*/ 1 h 253"/>
                    <a:gd name="T24" fmla="*/ 3 w 282"/>
                    <a:gd name="T25" fmla="*/ 1 h 253"/>
                    <a:gd name="T26" fmla="*/ 3 w 282"/>
                    <a:gd name="T27" fmla="*/ 1 h 253"/>
                    <a:gd name="T28" fmla="*/ 3 w 282"/>
                    <a:gd name="T29" fmla="*/ 1 h 253"/>
                    <a:gd name="T30" fmla="*/ 3 w 282"/>
                    <a:gd name="T31" fmla="*/ 1 h 253"/>
                    <a:gd name="T32" fmla="*/ 3 w 282"/>
                    <a:gd name="T33" fmla="*/ 1 h 253"/>
                    <a:gd name="T34" fmla="*/ 3 w 282"/>
                    <a:gd name="T35" fmla="*/ 1 h 253"/>
                    <a:gd name="T36" fmla="*/ 3 w 282"/>
                    <a:gd name="T37" fmla="*/ 1 h 253"/>
                    <a:gd name="T38" fmla="*/ 3 w 282"/>
                    <a:gd name="T39" fmla="*/ 1 h 253"/>
                    <a:gd name="T40" fmla="*/ 3 w 282"/>
                    <a:gd name="T41" fmla="*/ 1 h 253"/>
                    <a:gd name="T42" fmla="*/ 4 w 282"/>
                    <a:gd name="T43" fmla="*/ 1 h 253"/>
                    <a:gd name="T44" fmla="*/ 4 w 282"/>
                    <a:gd name="T45" fmla="*/ 1 h 253"/>
                    <a:gd name="T46" fmla="*/ 4 w 282"/>
                    <a:gd name="T47" fmla="*/ 0 h 253"/>
                    <a:gd name="T48" fmla="*/ 4 w 282"/>
                    <a:gd name="T49" fmla="*/ 0 h 253"/>
                    <a:gd name="T50" fmla="*/ 4 w 282"/>
                    <a:gd name="T51" fmla="*/ 0 h 253"/>
                    <a:gd name="T52" fmla="*/ 4 w 282"/>
                    <a:gd name="T53" fmla="*/ 0 h 253"/>
                    <a:gd name="T54" fmla="*/ 4 w 282"/>
                    <a:gd name="T55" fmla="*/ 0 h 253"/>
                    <a:gd name="T56" fmla="*/ 4 w 282"/>
                    <a:gd name="T57" fmla="*/ 0 h 253"/>
                    <a:gd name="T58" fmla="*/ 4 w 282"/>
                    <a:gd name="T59" fmla="*/ 0 h 253"/>
                    <a:gd name="T60" fmla="*/ 3 w 282"/>
                    <a:gd name="T61" fmla="*/ 0 h 253"/>
                    <a:gd name="T62" fmla="*/ 3 w 282"/>
                    <a:gd name="T63" fmla="*/ 0 h 253"/>
                    <a:gd name="T64" fmla="*/ 3 w 282"/>
                    <a:gd name="T65" fmla="*/ 0 h 253"/>
                    <a:gd name="T66" fmla="*/ 2 w 282"/>
                    <a:gd name="T67" fmla="*/ 0 h 253"/>
                    <a:gd name="T68" fmla="*/ 2 w 282"/>
                    <a:gd name="T69" fmla="*/ 0 h 253"/>
                    <a:gd name="T70" fmla="*/ 2 w 282"/>
                    <a:gd name="T71" fmla="*/ 0 h 253"/>
                    <a:gd name="T72" fmla="*/ 1 w 282"/>
                    <a:gd name="T73" fmla="*/ 0 h 253"/>
                    <a:gd name="T74" fmla="*/ 1 w 282"/>
                    <a:gd name="T75" fmla="*/ 0 h 253"/>
                    <a:gd name="T76" fmla="*/ 1 w 282"/>
                    <a:gd name="T77" fmla="*/ 0 h 253"/>
                    <a:gd name="T78" fmla="*/ 1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1 w 282"/>
                    <a:gd name="T95" fmla="*/ 0 h 253"/>
                    <a:gd name="T96" fmla="*/ 1 w 282"/>
                    <a:gd name="T97" fmla="*/ 0 h 253"/>
                    <a:gd name="T98" fmla="*/ 1 w 282"/>
                    <a:gd name="T99" fmla="*/ 0 h 253"/>
                    <a:gd name="T100" fmla="*/ 1 w 282"/>
                    <a:gd name="T101" fmla="*/ 0 h 253"/>
                    <a:gd name="T102" fmla="*/ 1 w 282"/>
                    <a:gd name="T103" fmla="*/ 0 h 253"/>
                    <a:gd name="T104" fmla="*/ 2 w 282"/>
                    <a:gd name="T105" fmla="*/ 0 h 253"/>
                    <a:gd name="T106" fmla="*/ 2 w 282"/>
                    <a:gd name="T107" fmla="*/ 0 h 253"/>
                    <a:gd name="T108" fmla="*/ 2 w 282"/>
                    <a:gd name="T109" fmla="*/ 0 h 253"/>
                    <a:gd name="T110" fmla="*/ 2 w 282"/>
                    <a:gd name="T111" fmla="*/ 0 h 253"/>
                    <a:gd name="T112" fmla="*/ 3 w 282"/>
                    <a:gd name="T113" fmla="*/ 0 h 253"/>
                    <a:gd name="T114" fmla="*/ 3 w 282"/>
                    <a:gd name="T115" fmla="*/ 0 h 253"/>
                    <a:gd name="T116" fmla="*/ 3 w 282"/>
                    <a:gd name="T117" fmla="*/ 0 h 253"/>
                    <a:gd name="T118" fmla="*/ 3 w 282"/>
                    <a:gd name="T119" fmla="*/ 0 h 253"/>
                    <a:gd name="T120" fmla="*/ 4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a:p>
              </p:txBody>
            </p:sp>
            <p:sp>
              <p:nvSpPr>
                <p:cNvPr id="20860" name="Freeform 1137"/>
                <p:cNvSpPr>
                  <a:spLocks/>
                </p:cNvSpPr>
                <p:nvPr/>
              </p:nvSpPr>
              <p:spPr bwMode="auto">
                <a:xfrm>
                  <a:off x="5030" y="2680"/>
                  <a:ext cx="40" cy="54"/>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1 w 115"/>
                    <a:gd name="T11" fmla="*/ 1 h 236"/>
                    <a:gd name="T12" fmla="*/ 1 w 115"/>
                    <a:gd name="T13" fmla="*/ 1 h 236"/>
                    <a:gd name="T14" fmla="*/ 1 w 115"/>
                    <a:gd name="T15" fmla="*/ 1 h 236"/>
                    <a:gd name="T16" fmla="*/ 1 w 115"/>
                    <a:gd name="T17" fmla="*/ 1 h 236"/>
                    <a:gd name="T18" fmla="*/ 1 w 115"/>
                    <a:gd name="T19" fmla="*/ 1 h 236"/>
                    <a:gd name="T20" fmla="*/ 2 w 115"/>
                    <a:gd name="T21" fmla="*/ 1 h 236"/>
                    <a:gd name="T22" fmla="*/ 2 w 115"/>
                    <a:gd name="T23" fmla="*/ 1 h 236"/>
                    <a:gd name="T24" fmla="*/ 2 w 115"/>
                    <a:gd name="T25" fmla="*/ 1 h 236"/>
                    <a:gd name="T26" fmla="*/ 2 w 115"/>
                    <a:gd name="T27" fmla="*/ 1 h 236"/>
                    <a:gd name="T28" fmla="*/ 2 w 115"/>
                    <a:gd name="T29" fmla="*/ 1 h 236"/>
                    <a:gd name="T30" fmla="*/ 2 w 115"/>
                    <a:gd name="T31" fmla="*/ 1 h 236"/>
                    <a:gd name="T32" fmla="*/ 1 w 115"/>
                    <a:gd name="T33" fmla="*/ 1 h 236"/>
                    <a:gd name="T34" fmla="*/ 1 w 115"/>
                    <a:gd name="T35" fmla="*/ 1 h 236"/>
                    <a:gd name="T36" fmla="*/ 1 w 115"/>
                    <a:gd name="T37" fmla="*/ 0 h 236"/>
                    <a:gd name="T38" fmla="*/ 1 w 115"/>
                    <a:gd name="T39" fmla="*/ 0 h 236"/>
                    <a:gd name="T40" fmla="*/ 1 w 115"/>
                    <a:gd name="T41" fmla="*/ 0 h 236"/>
                    <a:gd name="T42" fmla="*/ 0 w 115"/>
                    <a:gd name="T43" fmla="*/ 0 h 236"/>
                    <a:gd name="T44" fmla="*/ 0 w 115"/>
                    <a:gd name="T45" fmla="*/ 0 h 236"/>
                    <a:gd name="T46" fmla="*/ 0 w 115"/>
                    <a:gd name="T47" fmla="*/ 0 h 236"/>
                    <a:gd name="T48" fmla="*/ 0 w 115"/>
                    <a:gd name="T49" fmla="*/ 0 h 236"/>
                    <a:gd name="T50" fmla="*/ 1 w 115"/>
                    <a:gd name="T51" fmla="*/ 0 h 236"/>
                    <a:gd name="T52" fmla="*/ 1 w 115"/>
                    <a:gd name="T53" fmla="*/ 0 h 236"/>
                    <a:gd name="T54" fmla="*/ 1 w 115"/>
                    <a:gd name="T55" fmla="*/ 0 h 236"/>
                    <a:gd name="T56" fmla="*/ 1 w 115"/>
                    <a:gd name="T57" fmla="*/ 0 h 236"/>
                    <a:gd name="T58" fmla="*/ 1 w 115"/>
                    <a:gd name="T59" fmla="*/ 0 h 236"/>
                    <a:gd name="T60" fmla="*/ 2 w 115"/>
                    <a:gd name="T61" fmla="*/ 0 h 236"/>
                    <a:gd name="T62" fmla="*/ 2 w 115"/>
                    <a:gd name="T63" fmla="*/ 0 h 236"/>
                    <a:gd name="T64" fmla="*/ 2 w 115"/>
                    <a:gd name="T65" fmla="*/ 0 h 236"/>
                    <a:gd name="T66" fmla="*/ 1 w 115"/>
                    <a:gd name="T67" fmla="*/ 0 h 236"/>
                    <a:gd name="T68" fmla="*/ 1 w 115"/>
                    <a:gd name="T69" fmla="*/ 0 h 236"/>
                    <a:gd name="T70" fmla="*/ 1 w 115"/>
                    <a:gd name="T71" fmla="*/ 0 h 236"/>
                    <a:gd name="T72" fmla="*/ 1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a:p>
              </p:txBody>
            </p:sp>
            <p:sp>
              <p:nvSpPr>
                <p:cNvPr id="20861" name="Freeform 1138"/>
                <p:cNvSpPr>
                  <a:spLocks/>
                </p:cNvSpPr>
                <p:nvPr/>
              </p:nvSpPr>
              <p:spPr bwMode="auto">
                <a:xfrm>
                  <a:off x="5311" y="2643"/>
                  <a:ext cx="87" cy="73"/>
                </a:xfrm>
                <a:custGeom>
                  <a:avLst/>
                  <a:gdLst>
                    <a:gd name="T0" fmla="*/ 3 w 245"/>
                    <a:gd name="T1" fmla="*/ 0 h 310"/>
                    <a:gd name="T2" fmla="*/ 4 w 245"/>
                    <a:gd name="T3" fmla="*/ 0 h 310"/>
                    <a:gd name="T4" fmla="*/ 4 w 245"/>
                    <a:gd name="T5" fmla="*/ 0 h 310"/>
                    <a:gd name="T6" fmla="*/ 4 w 245"/>
                    <a:gd name="T7" fmla="*/ 0 h 310"/>
                    <a:gd name="T8" fmla="*/ 3 w 245"/>
                    <a:gd name="T9" fmla="*/ 1 h 310"/>
                    <a:gd name="T10" fmla="*/ 3 w 245"/>
                    <a:gd name="T11" fmla="*/ 1 h 310"/>
                    <a:gd name="T12" fmla="*/ 2 w 245"/>
                    <a:gd name="T13" fmla="*/ 1 h 310"/>
                    <a:gd name="T14" fmla="*/ 2 w 245"/>
                    <a:gd name="T15" fmla="*/ 1 h 310"/>
                    <a:gd name="T16" fmla="*/ 2 w 245"/>
                    <a:gd name="T17" fmla="*/ 1 h 310"/>
                    <a:gd name="T18" fmla="*/ 2 w 245"/>
                    <a:gd name="T19" fmla="*/ 1 h 310"/>
                    <a:gd name="T20" fmla="*/ 2 w 245"/>
                    <a:gd name="T21" fmla="*/ 1 h 310"/>
                    <a:gd name="T22" fmla="*/ 2 w 245"/>
                    <a:gd name="T23" fmla="*/ 1 h 310"/>
                    <a:gd name="T24" fmla="*/ 2 w 245"/>
                    <a:gd name="T25" fmla="*/ 1 h 310"/>
                    <a:gd name="T26" fmla="*/ 2 w 245"/>
                    <a:gd name="T27" fmla="*/ 1 h 310"/>
                    <a:gd name="T28" fmla="*/ 2 w 245"/>
                    <a:gd name="T29" fmla="*/ 1 h 310"/>
                    <a:gd name="T30" fmla="*/ 3 w 245"/>
                    <a:gd name="T31" fmla="*/ 1 h 310"/>
                    <a:gd name="T32" fmla="*/ 3 w 245"/>
                    <a:gd name="T33" fmla="*/ 1 h 310"/>
                    <a:gd name="T34" fmla="*/ 4 w 245"/>
                    <a:gd name="T35" fmla="*/ 1 h 310"/>
                    <a:gd name="T36" fmla="*/ 4 w 245"/>
                    <a:gd name="T37" fmla="*/ 0 h 310"/>
                    <a:gd name="T38" fmla="*/ 4 w 245"/>
                    <a:gd name="T39" fmla="*/ 0 h 310"/>
                    <a:gd name="T40" fmla="*/ 4 w 245"/>
                    <a:gd name="T41" fmla="*/ 0 h 310"/>
                    <a:gd name="T42" fmla="*/ 3 w 245"/>
                    <a:gd name="T43" fmla="*/ 0 h 310"/>
                    <a:gd name="T44" fmla="*/ 3 w 245"/>
                    <a:gd name="T45" fmla="*/ 0 h 310"/>
                    <a:gd name="T46" fmla="*/ 2 w 245"/>
                    <a:gd name="T47" fmla="*/ 0 h 310"/>
                    <a:gd name="T48" fmla="*/ 2 w 245"/>
                    <a:gd name="T49" fmla="*/ 0 h 310"/>
                    <a:gd name="T50" fmla="*/ 1 w 245"/>
                    <a:gd name="T51" fmla="*/ 0 h 310"/>
                    <a:gd name="T52" fmla="*/ 1 w 245"/>
                    <a:gd name="T53" fmla="*/ 0 h 310"/>
                    <a:gd name="T54" fmla="*/ 1 w 245"/>
                    <a:gd name="T55" fmla="*/ 0 h 310"/>
                    <a:gd name="T56" fmla="*/ 0 w 245"/>
                    <a:gd name="T57" fmla="*/ 0 h 310"/>
                    <a:gd name="T58" fmla="*/ 0 w 245"/>
                    <a:gd name="T59" fmla="*/ 0 h 310"/>
                    <a:gd name="T60" fmla="*/ 0 w 245"/>
                    <a:gd name="T61" fmla="*/ 0 h 310"/>
                    <a:gd name="T62" fmla="*/ 1 w 245"/>
                    <a:gd name="T63" fmla="*/ 0 h 310"/>
                    <a:gd name="T64" fmla="*/ 1 w 245"/>
                    <a:gd name="T65" fmla="*/ 0 h 310"/>
                    <a:gd name="T66" fmla="*/ 1 w 245"/>
                    <a:gd name="T67" fmla="*/ 0 h 310"/>
                    <a:gd name="T68" fmla="*/ 2 w 245"/>
                    <a:gd name="T69" fmla="*/ 0 h 310"/>
                    <a:gd name="T70" fmla="*/ 2 w 245"/>
                    <a:gd name="T71" fmla="*/ 0 h 310"/>
                    <a:gd name="T72" fmla="*/ 2 w 245"/>
                    <a:gd name="T73" fmla="*/ 0 h 310"/>
                    <a:gd name="T74" fmla="*/ 3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a:p>
              </p:txBody>
            </p:sp>
          </p:grpSp>
          <p:pic>
            <p:nvPicPr>
              <p:cNvPr id="20849" name="Picture 1139" descr="access_point_stylized_gray_sma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2" y="3642"/>
                <a:ext cx="430"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331" name="Line 1140"/>
            <p:cNvSpPr>
              <a:spLocks noChangeShapeType="1"/>
            </p:cNvSpPr>
            <p:nvPr/>
          </p:nvSpPr>
          <p:spPr bwMode="auto">
            <a:xfrm rot="5400000" flipV="1">
              <a:off x="5034" y="3427"/>
              <a:ext cx="2"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20667" name="Group 1141"/>
            <p:cNvGrpSpPr>
              <a:grpSpLocks/>
            </p:cNvGrpSpPr>
            <p:nvPr/>
          </p:nvGrpSpPr>
          <p:grpSpPr bwMode="auto">
            <a:xfrm flipH="1">
              <a:off x="3638" y="2856"/>
              <a:ext cx="261" cy="235"/>
              <a:chOff x="2839" y="3501"/>
              <a:chExt cx="755" cy="803"/>
            </a:xfrm>
          </p:grpSpPr>
          <p:pic>
            <p:nvPicPr>
              <p:cNvPr id="20846" name="Picture 1142" descr="desktop_computer_stylized_mediu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47" name="Freeform 1143"/>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0668" name="Group 1144"/>
            <p:cNvGrpSpPr>
              <a:grpSpLocks/>
            </p:cNvGrpSpPr>
            <p:nvPr/>
          </p:nvGrpSpPr>
          <p:grpSpPr bwMode="auto">
            <a:xfrm flipH="1">
              <a:off x="3438" y="3121"/>
              <a:ext cx="304" cy="256"/>
              <a:chOff x="2839" y="3501"/>
              <a:chExt cx="755" cy="803"/>
            </a:xfrm>
          </p:grpSpPr>
          <p:pic>
            <p:nvPicPr>
              <p:cNvPr id="20844" name="Picture 1145" descr="desktop_computer_stylized_mediu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45" name="Freeform 1146"/>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0669" name="Group 1147"/>
            <p:cNvGrpSpPr>
              <a:grpSpLocks/>
            </p:cNvGrpSpPr>
            <p:nvPr/>
          </p:nvGrpSpPr>
          <p:grpSpPr bwMode="auto">
            <a:xfrm flipH="1">
              <a:off x="3739" y="3311"/>
              <a:ext cx="269" cy="220"/>
              <a:chOff x="2839" y="3501"/>
              <a:chExt cx="755" cy="803"/>
            </a:xfrm>
          </p:grpSpPr>
          <p:pic>
            <p:nvPicPr>
              <p:cNvPr id="20842" name="Picture 1148" descr="desktop_computer_stylized_medium"/>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43" name="Freeform 1149"/>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0670" name="Group 1150"/>
            <p:cNvGrpSpPr>
              <a:grpSpLocks/>
            </p:cNvGrpSpPr>
            <p:nvPr/>
          </p:nvGrpSpPr>
          <p:grpSpPr bwMode="auto">
            <a:xfrm>
              <a:off x="4126" y="3300"/>
              <a:ext cx="269" cy="221"/>
              <a:chOff x="2839" y="3501"/>
              <a:chExt cx="755" cy="803"/>
            </a:xfrm>
          </p:grpSpPr>
          <p:pic>
            <p:nvPicPr>
              <p:cNvPr id="20840" name="Picture 1151" descr="desktop_computer_stylized_mediu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41" name="Freeform 1152"/>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pic>
          <p:nvPicPr>
            <p:cNvPr id="20671" name="Picture 1153" descr="car_icon_smal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95" y="1084"/>
              <a:ext cx="53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672" name="Group 1154"/>
            <p:cNvGrpSpPr>
              <a:grpSpLocks/>
            </p:cNvGrpSpPr>
            <p:nvPr/>
          </p:nvGrpSpPr>
          <p:grpSpPr bwMode="auto">
            <a:xfrm>
              <a:off x="3536" y="974"/>
              <a:ext cx="262" cy="243"/>
              <a:chOff x="2751" y="1851"/>
              <a:chExt cx="462" cy="478"/>
            </a:xfrm>
          </p:grpSpPr>
          <p:pic>
            <p:nvPicPr>
              <p:cNvPr id="20838" name="Picture 1155" descr="iphone_stylized_small"/>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39" name="Picture 1156" descr="antenna_radiation_stylized"/>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673" name="Group 1157"/>
            <p:cNvGrpSpPr>
              <a:grpSpLocks/>
            </p:cNvGrpSpPr>
            <p:nvPr/>
          </p:nvGrpSpPr>
          <p:grpSpPr bwMode="auto">
            <a:xfrm>
              <a:off x="5191" y="3151"/>
              <a:ext cx="143" cy="303"/>
              <a:chOff x="4140" y="429"/>
              <a:chExt cx="1425" cy="2396"/>
            </a:xfrm>
          </p:grpSpPr>
          <p:sp>
            <p:nvSpPr>
              <p:cNvPr id="20806" name="Freeform 1158"/>
              <p:cNvSpPr>
                <a:spLocks/>
              </p:cNvSpPr>
              <p:nvPr/>
            </p:nvSpPr>
            <p:spPr bwMode="auto">
              <a:xfrm>
                <a:off x="5268" y="433"/>
                <a:ext cx="283" cy="2286"/>
              </a:xfrm>
              <a:custGeom>
                <a:avLst/>
                <a:gdLst>
                  <a:gd name="T0" fmla="*/ 26 w 354"/>
                  <a:gd name="T1" fmla="*/ 0 h 2742"/>
                  <a:gd name="T2" fmla="*/ 145 w 354"/>
                  <a:gd name="T3" fmla="*/ 164 h 2742"/>
                  <a:gd name="T4" fmla="*/ 142 w 354"/>
                  <a:gd name="T5" fmla="*/ 1268 h 2742"/>
                  <a:gd name="T6" fmla="*/ 0 w 354"/>
                  <a:gd name="T7" fmla="*/ 1325 h 2742"/>
                  <a:gd name="T8" fmla="*/ 26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72" name="Rectangle 1159"/>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20808" name="Freeform 1160"/>
              <p:cNvSpPr>
                <a:spLocks/>
              </p:cNvSpPr>
              <p:nvPr/>
            </p:nvSpPr>
            <p:spPr bwMode="auto">
              <a:xfrm>
                <a:off x="5321" y="570"/>
                <a:ext cx="169" cy="2115"/>
              </a:xfrm>
              <a:custGeom>
                <a:avLst/>
                <a:gdLst>
                  <a:gd name="T0" fmla="*/ 3 w 211"/>
                  <a:gd name="T1" fmla="*/ 0 h 2537"/>
                  <a:gd name="T2" fmla="*/ 87 w 211"/>
                  <a:gd name="T3" fmla="*/ 106 h 2537"/>
                  <a:gd name="T4" fmla="*/ 3 w 211"/>
                  <a:gd name="T5" fmla="*/ 1208 h 2537"/>
                  <a:gd name="T6" fmla="*/ 3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09" name="Freeform 1161"/>
              <p:cNvSpPr>
                <a:spLocks/>
              </p:cNvSpPr>
              <p:nvPr/>
            </p:nvSpPr>
            <p:spPr bwMode="auto">
              <a:xfrm>
                <a:off x="5284" y="1640"/>
                <a:ext cx="263" cy="189"/>
              </a:xfrm>
              <a:custGeom>
                <a:avLst/>
                <a:gdLst>
                  <a:gd name="T0" fmla="*/ 2 w 328"/>
                  <a:gd name="T1" fmla="*/ 0 h 226"/>
                  <a:gd name="T2" fmla="*/ 136 w 328"/>
                  <a:gd name="T3" fmla="*/ 62 h 226"/>
                  <a:gd name="T4" fmla="*/ 135 w 328"/>
                  <a:gd name="T5" fmla="*/ 110 h 226"/>
                  <a:gd name="T6" fmla="*/ 0 w 328"/>
                  <a:gd name="T7" fmla="*/ 4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75" name="Rectangle 1162"/>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20811" name="Group 1163"/>
              <p:cNvGrpSpPr>
                <a:grpSpLocks/>
              </p:cNvGrpSpPr>
              <p:nvPr/>
            </p:nvGrpSpPr>
            <p:grpSpPr bwMode="auto">
              <a:xfrm>
                <a:off x="4749" y="668"/>
                <a:ext cx="581" cy="145"/>
                <a:chOff x="614" y="2568"/>
                <a:chExt cx="725" cy="139"/>
              </a:xfrm>
            </p:grpSpPr>
            <p:sp>
              <p:nvSpPr>
                <p:cNvPr id="6501" name="AutoShape 1164"/>
                <p:cNvSpPr>
                  <a:spLocks noChangeArrowheads="1"/>
                </p:cNvSpPr>
                <p:nvPr/>
              </p:nvSpPr>
              <p:spPr bwMode="auto">
                <a:xfrm>
                  <a:off x="613" y="2566"/>
                  <a:ext cx="721" cy="144"/>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502" name="AutoShape 1165"/>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6477" name="Rectangle 1166"/>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20813" name="Group 1167"/>
              <p:cNvGrpSpPr>
                <a:grpSpLocks/>
              </p:cNvGrpSpPr>
              <p:nvPr/>
            </p:nvGrpSpPr>
            <p:grpSpPr bwMode="auto">
              <a:xfrm>
                <a:off x="4747" y="994"/>
                <a:ext cx="581" cy="134"/>
                <a:chOff x="614" y="2568"/>
                <a:chExt cx="725" cy="139"/>
              </a:xfrm>
            </p:grpSpPr>
            <p:sp>
              <p:nvSpPr>
                <p:cNvPr id="6499" name="AutoShape 1168"/>
                <p:cNvSpPr>
                  <a:spLocks noChangeArrowheads="1"/>
                </p:cNvSpPr>
                <p:nvPr/>
              </p:nvSpPr>
              <p:spPr bwMode="auto">
                <a:xfrm>
                  <a:off x="615" y="2564"/>
                  <a:ext cx="721" cy="139"/>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500" name="AutoShape 1169"/>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6479" name="Rectangle 1170"/>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480" name="Rectangle 1171"/>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20816" name="Group 1172"/>
              <p:cNvGrpSpPr>
                <a:grpSpLocks/>
              </p:cNvGrpSpPr>
              <p:nvPr/>
            </p:nvGrpSpPr>
            <p:grpSpPr bwMode="auto">
              <a:xfrm>
                <a:off x="4735" y="1627"/>
                <a:ext cx="582" cy="151"/>
                <a:chOff x="614" y="2568"/>
                <a:chExt cx="725" cy="139"/>
              </a:xfrm>
            </p:grpSpPr>
            <p:sp>
              <p:nvSpPr>
                <p:cNvPr id="6497" name="AutoShape 1173"/>
                <p:cNvSpPr>
                  <a:spLocks noChangeArrowheads="1"/>
                </p:cNvSpPr>
                <p:nvPr/>
              </p:nvSpPr>
              <p:spPr bwMode="auto">
                <a:xfrm>
                  <a:off x="618" y="2579"/>
                  <a:ext cx="720" cy="131"/>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498" name="AutoShape 1174"/>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20817" name="Freeform 1175"/>
              <p:cNvSpPr>
                <a:spLocks/>
              </p:cNvSpPr>
              <p:nvPr/>
            </p:nvSpPr>
            <p:spPr bwMode="auto">
              <a:xfrm>
                <a:off x="5288" y="1354"/>
                <a:ext cx="263" cy="188"/>
              </a:xfrm>
              <a:custGeom>
                <a:avLst/>
                <a:gdLst>
                  <a:gd name="T0" fmla="*/ 2 w 328"/>
                  <a:gd name="T1" fmla="*/ 0 h 226"/>
                  <a:gd name="T2" fmla="*/ 136 w 328"/>
                  <a:gd name="T3" fmla="*/ 61 h 226"/>
                  <a:gd name="T4" fmla="*/ 135 w 328"/>
                  <a:gd name="T5" fmla="*/ 108 h 226"/>
                  <a:gd name="T6" fmla="*/ 0 w 328"/>
                  <a:gd name="T7" fmla="*/ 47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0818" name="Group 1176"/>
              <p:cNvGrpSpPr>
                <a:grpSpLocks/>
              </p:cNvGrpSpPr>
              <p:nvPr/>
            </p:nvGrpSpPr>
            <p:grpSpPr bwMode="auto">
              <a:xfrm>
                <a:off x="4739" y="1327"/>
                <a:ext cx="582" cy="139"/>
                <a:chOff x="614" y="2568"/>
                <a:chExt cx="725" cy="139"/>
              </a:xfrm>
            </p:grpSpPr>
            <p:sp>
              <p:nvSpPr>
                <p:cNvPr id="6495" name="AutoShape 1177"/>
                <p:cNvSpPr>
                  <a:spLocks noChangeArrowheads="1"/>
                </p:cNvSpPr>
                <p:nvPr/>
              </p:nvSpPr>
              <p:spPr bwMode="auto">
                <a:xfrm>
                  <a:off x="613" y="2571"/>
                  <a:ext cx="732" cy="134"/>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496" name="AutoShape 1178"/>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6484" name="Rectangle 1179"/>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20820" name="Freeform 1180"/>
              <p:cNvSpPr>
                <a:spLocks/>
              </p:cNvSpPr>
              <p:nvPr/>
            </p:nvSpPr>
            <p:spPr bwMode="auto">
              <a:xfrm>
                <a:off x="5312" y="1007"/>
                <a:ext cx="237" cy="213"/>
              </a:xfrm>
              <a:custGeom>
                <a:avLst/>
                <a:gdLst>
                  <a:gd name="T0" fmla="*/ 2 w 296"/>
                  <a:gd name="T1" fmla="*/ 0 h 256"/>
                  <a:gd name="T2" fmla="*/ 120 w 296"/>
                  <a:gd name="T3" fmla="*/ 69 h 256"/>
                  <a:gd name="T4" fmla="*/ 122 w 296"/>
                  <a:gd name="T5" fmla="*/ 122 h 256"/>
                  <a:gd name="T6" fmla="*/ 0 w 296"/>
                  <a:gd name="T7" fmla="*/ 47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21" name="Freeform 1181"/>
              <p:cNvSpPr>
                <a:spLocks/>
              </p:cNvSpPr>
              <p:nvPr/>
            </p:nvSpPr>
            <p:spPr bwMode="auto">
              <a:xfrm>
                <a:off x="5315" y="680"/>
                <a:ext cx="244" cy="240"/>
              </a:xfrm>
              <a:custGeom>
                <a:avLst/>
                <a:gdLst>
                  <a:gd name="T0" fmla="*/ 0 w 304"/>
                  <a:gd name="T1" fmla="*/ 0 h 288"/>
                  <a:gd name="T2" fmla="*/ 126 w 304"/>
                  <a:gd name="T3" fmla="*/ 79 h 288"/>
                  <a:gd name="T4" fmla="*/ 118 w 304"/>
                  <a:gd name="T5" fmla="*/ 139 h 288"/>
                  <a:gd name="T6" fmla="*/ 3 w 304"/>
                  <a:gd name="T7" fmla="*/ 6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87" name="Oval 1182"/>
              <p:cNvSpPr>
                <a:spLocks noChangeArrowheads="1"/>
              </p:cNvSpPr>
              <p:nvPr/>
            </p:nvSpPr>
            <p:spPr bwMode="auto">
              <a:xfrm>
                <a:off x="5515" y="2611"/>
                <a:ext cx="50" cy="95"/>
              </a:xfrm>
              <a:prstGeom prst="ellipse">
                <a:avLst/>
              </a:pr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20823" name="Freeform 1183"/>
              <p:cNvSpPr>
                <a:spLocks/>
              </p:cNvSpPr>
              <p:nvPr/>
            </p:nvSpPr>
            <p:spPr bwMode="auto">
              <a:xfrm>
                <a:off x="5302" y="2614"/>
                <a:ext cx="245" cy="200"/>
              </a:xfrm>
              <a:custGeom>
                <a:avLst/>
                <a:gdLst>
                  <a:gd name="T0" fmla="*/ 0 w 306"/>
                  <a:gd name="T1" fmla="*/ 51 h 240"/>
                  <a:gd name="T2" fmla="*/ 2 w 306"/>
                  <a:gd name="T3" fmla="*/ 116 h 240"/>
                  <a:gd name="T4" fmla="*/ 126 w 306"/>
                  <a:gd name="T5" fmla="*/ 53 h 240"/>
                  <a:gd name="T6" fmla="*/ 123 w 306"/>
                  <a:gd name="T7" fmla="*/ 0 h 240"/>
                  <a:gd name="T8" fmla="*/ 0 w 306"/>
                  <a:gd name="T9" fmla="*/ 5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89" name="AutoShape 1184"/>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490" name="AutoShape 1185"/>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491" name="Oval 1186"/>
              <p:cNvSpPr>
                <a:spLocks noChangeArrowheads="1"/>
              </p:cNvSpPr>
              <p:nvPr/>
            </p:nvSpPr>
            <p:spPr bwMode="auto">
              <a:xfrm>
                <a:off x="4309" y="2382"/>
                <a:ext cx="159" cy="142"/>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492" name="Oval 1187"/>
              <p:cNvSpPr>
                <a:spLocks noChangeArrowheads="1"/>
              </p:cNvSpPr>
              <p:nvPr/>
            </p:nvSpPr>
            <p:spPr bwMode="auto">
              <a:xfrm>
                <a:off x="4489" y="2382"/>
                <a:ext cx="159" cy="14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800">
                  <a:solidFill>
                    <a:srgbClr val="FF0000"/>
                  </a:solidFill>
                  <a:latin typeface="Arial" charset="0"/>
                  <a:ea typeface="ＭＳ Ｐゴシック" charset="0"/>
                  <a:cs typeface="Arial" charset="0"/>
                </a:endParaRPr>
              </a:p>
            </p:txBody>
          </p:sp>
          <p:sp>
            <p:nvSpPr>
              <p:cNvPr id="6493" name="Oval 1188"/>
              <p:cNvSpPr>
                <a:spLocks noChangeArrowheads="1"/>
              </p:cNvSpPr>
              <p:nvPr/>
            </p:nvSpPr>
            <p:spPr bwMode="auto">
              <a:xfrm>
                <a:off x="4658" y="2382"/>
                <a:ext cx="159" cy="142"/>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494" name="Rectangle 1189"/>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grpSp>
          <p:nvGrpSpPr>
            <p:cNvPr id="20674" name="Group 1190"/>
            <p:cNvGrpSpPr>
              <a:grpSpLocks/>
            </p:cNvGrpSpPr>
            <p:nvPr/>
          </p:nvGrpSpPr>
          <p:grpSpPr bwMode="auto">
            <a:xfrm>
              <a:off x="4992" y="3341"/>
              <a:ext cx="143" cy="303"/>
              <a:chOff x="4140" y="429"/>
              <a:chExt cx="1425" cy="2396"/>
            </a:xfrm>
          </p:grpSpPr>
          <p:sp>
            <p:nvSpPr>
              <p:cNvPr id="20774" name="Freeform 1191"/>
              <p:cNvSpPr>
                <a:spLocks/>
              </p:cNvSpPr>
              <p:nvPr/>
            </p:nvSpPr>
            <p:spPr bwMode="auto">
              <a:xfrm>
                <a:off x="5268" y="433"/>
                <a:ext cx="283" cy="2286"/>
              </a:xfrm>
              <a:custGeom>
                <a:avLst/>
                <a:gdLst>
                  <a:gd name="T0" fmla="*/ 26 w 354"/>
                  <a:gd name="T1" fmla="*/ 0 h 2742"/>
                  <a:gd name="T2" fmla="*/ 145 w 354"/>
                  <a:gd name="T3" fmla="*/ 164 h 2742"/>
                  <a:gd name="T4" fmla="*/ 142 w 354"/>
                  <a:gd name="T5" fmla="*/ 1268 h 2742"/>
                  <a:gd name="T6" fmla="*/ 0 w 354"/>
                  <a:gd name="T7" fmla="*/ 1325 h 2742"/>
                  <a:gd name="T8" fmla="*/ 26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40" name="Rectangle 1192"/>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20776" name="Freeform 1193"/>
              <p:cNvSpPr>
                <a:spLocks/>
              </p:cNvSpPr>
              <p:nvPr/>
            </p:nvSpPr>
            <p:spPr bwMode="auto">
              <a:xfrm>
                <a:off x="5321" y="570"/>
                <a:ext cx="169" cy="2115"/>
              </a:xfrm>
              <a:custGeom>
                <a:avLst/>
                <a:gdLst>
                  <a:gd name="T0" fmla="*/ 3 w 211"/>
                  <a:gd name="T1" fmla="*/ 0 h 2537"/>
                  <a:gd name="T2" fmla="*/ 87 w 211"/>
                  <a:gd name="T3" fmla="*/ 106 h 2537"/>
                  <a:gd name="T4" fmla="*/ 3 w 211"/>
                  <a:gd name="T5" fmla="*/ 1208 h 2537"/>
                  <a:gd name="T6" fmla="*/ 3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77" name="Freeform 1194"/>
              <p:cNvSpPr>
                <a:spLocks/>
              </p:cNvSpPr>
              <p:nvPr/>
            </p:nvSpPr>
            <p:spPr bwMode="auto">
              <a:xfrm>
                <a:off x="5284" y="1640"/>
                <a:ext cx="263" cy="189"/>
              </a:xfrm>
              <a:custGeom>
                <a:avLst/>
                <a:gdLst>
                  <a:gd name="T0" fmla="*/ 2 w 328"/>
                  <a:gd name="T1" fmla="*/ 0 h 226"/>
                  <a:gd name="T2" fmla="*/ 136 w 328"/>
                  <a:gd name="T3" fmla="*/ 62 h 226"/>
                  <a:gd name="T4" fmla="*/ 135 w 328"/>
                  <a:gd name="T5" fmla="*/ 110 h 226"/>
                  <a:gd name="T6" fmla="*/ 0 w 328"/>
                  <a:gd name="T7" fmla="*/ 4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43" name="Rectangle 1195"/>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20779" name="Group 1196"/>
              <p:cNvGrpSpPr>
                <a:grpSpLocks/>
              </p:cNvGrpSpPr>
              <p:nvPr/>
            </p:nvGrpSpPr>
            <p:grpSpPr bwMode="auto">
              <a:xfrm>
                <a:off x="4749" y="668"/>
                <a:ext cx="581" cy="145"/>
                <a:chOff x="614" y="2568"/>
                <a:chExt cx="725" cy="139"/>
              </a:xfrm>
            </p:grpSpPr>
            <p:sp>
              <p:nvSpPr>
                <p:cNvPr id="6469" name="AutoShape 1197"/>
                <p:cNvSpPr>
                  <a:spLocks noChangeArrowheads="1"/>
                </p:cNvSpPr>
                <p:nvPr/>
              </p:nvSpPr>
              <p:spPr bwMode="auto">
                <a:xfrm>
                  <a:off x="613" y="2566"/>
                  <a:ext cx="721" cy="144"/>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470" name="AutoShape 1198"/>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6445" name="Rectangle 1199"/>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20781" name="Group 1200"/>
              <p:cNvGrpSpPr>
                <a:grpSpLocks/>
              </p:cNvGrpSpPr>
              <p:nvPr/>
            </p:nvGrpSpPr>
            <p:grpSpPr bwMode="auto">
              <a:xfrm>
                <a:off x="4747" y="994"/>
                <a:ext cx="581" cy="134"/>
                <a:chOff x="614" y="2568"/>
                <a:chExt cx="725" cy="139"/>
              </a:xfrm>
            </p:grpSpPr>
            <p:sp>
              <p:nvSpPr>
                <p:cNvPr id="6467" name="AutoShape 1201"/>
                <p:cNvSpPr>
                  <a:spLocks noChangeArrowheads="1"/>
                </p:cNvSpPr>
                <p:nvPr/>
              </p:nvSpPr>
              <p:spPr bwMode="auto">
                <a:xfrm>
                  <a:off x="615" y="2564"/>
                  <a:ext cx="721" cy="139"/>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468" name="AutoShape 1202"/>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6447" name="Rectangle 1203"/>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448" name="Rectangle 1204"/>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20784" name="Group 1205"/>
              <p:cNvGrpSpPr>
                <a:grpSpLocks/>
              </p:cNvGrpSpPr>
              <p:nvPr/>
            </p:nvGrpSpPr>
            <p:grpSpPr bwMode="auto">
              <a:xfrm>
                <a:off x="4735" y="1627"/>
                <a:ext cx="582" cy="151"/>
                <a:chOff x="614" y="2568"/>
                <a:chExt cx="725" cy="139"/>
              </a:xfrm>
            </p:grpSpPr>
            <p:sp>
              <p:nvSpPr>
                <p:cNvPr id="6465" name="AutoShape 1206"/>
                <p:cNvSpPr>
                  <a:spLocks noChangeArrowheads="1"/>
                </p:cNvSpPr>
                <p:nvPr/>
              </p:nvSpPr>
              <p:spPr bwMode="auto">
                <a:xfrm>
                  <a:off x="618" y="2579"/>
                  <a:ext cx="720" cy="131"/>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466" name="AutoShape 1207"/>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20785" name="Freeform 1208"/>
              <p:cNvSpPr>
                <a:spLocks/>
              </p:cNvSpPr>
              <p:nvPr/>
            </p:nvSpPr>
            <p:spPr bwMode="auto">
              <a:xfrm>
                <a:off x="5288" y="1354"/>
                <a:ext cx="263" cy="188"/>
              </a:xfrm>
              <a:custGeom>
                <a:avLst/>
                <a:gdLst>
                  <a:gd name="T0" fmla="*/ 2 w 328"/>
                  <a:gd name="T1" fmla="*/ 0 h 226"/>
                  <a:gd name="T2" fmla="*/ 136 w 328"/>
                  <a:gd name="T3" fmla="*/ 61 h 226"/>
                  <a:gd name="T4" fmla="*/ 135 w 328"/>
                  <a:gd name="T5" fmla="*/ 108 h 226"/>
                  <a:gd name="T6" fmla="*/ 0 w 328"/>
                  <a:gd name="T7" fmla="*/ 47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0786" name="Group 1209"/>
              <p:cNvGrpSpPr>
                <a:grpSpLocks/>
              </p:cNvGrpSpPr>
              <p:nvPr/>
            </p:nvGrpSpPr>
            <p:grpSpPr bwMode="auto">
              <a:xfrm>
                <a:off x="4739" y="1327"/>
                <a:ext cx="582" cy="139"/>
                <a:chOff x="614" y="2568"/>
                <a:chExt cx="725" cy="139"/>
              </a:xfrm>
            </p:grpSpPr>
            <p:sp>
              <p:nvSpPr>
                <p:cNvPr id="6463" name="AutoShape 1210"/>
                <p:cNvSpPr>
                  <a:spLocks noChangeArrowheads="1"/>
                </p:cNvSpPr>
                <p:nvPr/>
              </p:nvSpPr>
              <p:spPr bwMode="auto">
                <a:xfrm>
                  <a:off x="613" y="2571"/>
                  <a:ext cx="732" cy="134"/>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464" name="AutoShape 1211"/>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6452" name="Rectangle 1212"/>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20788" name="Freeform 1213"/>
              <p:cNvSpPr>
                <a:spLocks/>
              </p:cNvSpPr>
              <p:nvPr/>
            </p:nvSpPr>
            <p:spPr bwMode="auto">
              <a:xfrm>
                <a:off x="5312" y="1007"/>
                <a:ext cx="237" cy="213"/>
              </a:xfrm>
              <a:custGeom>
                <a:avLst/>
                <a:gdLst>
                  <a:gd name="T0" fmla="*/ 2 w 296"/>
                  <a:gd name="T1" fmla="*/ 0 h 256"/>
                  <a:gd name="T2" fmla="*/ 120 w 296"/>
                  <a:gd name="T3" fmla="*/ 69 h 256"/>
                  <a:gd name="T4" fmla="*/ 122 w 296"/>
                  <a:gd name="T5" fmla="*/ 122 h 256"/>
                  <a:gd name="T6" fmla="*/ 0 w 296"/>
                  <a:gd name="T7" fmla="*/ 47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89" name="Freeform 1214"/>
              <p:cNvSpPr>
                <a:spLocks/>
              </p:cNvSpPr>
              <p:nvPr/>
            </p:nvSpPr>
            <p:spPr bwMode="auto">
              <a:xfrm>
                <a:off x="5315" y="680"/>
                <a:ext cx="244" cy="240"/>
              </a:xfrm>
              <a:custGeom>
                <a:avLst/>
                <a:gdLst>
                  <a:gd name="T0" fmla="*/ 0 w 304"/>
                  <a:gd name="T1" fmla="*/ 0 h 288"/>
                  <a:gd name="T2" fmla="*/ 126 w 304"/>
                  <a:gd name="T3" fmla="*/ 79 h 288"/>
                  <a:gd name="T4" fmla="*/ 118 w 304"/>
                  <a:gd name="T5" fmla="*/ 139 h 288"/>
                  <a:gd name="T6" fmla="*/ 3 w 304"/>
                  <a:gd name="T7" fmla="*/ 6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5" name="Oval 1215"/>
              <p:cNvSpPr>
                <a:spLocks noChangeArrowheads="1"/>
              </p:cNvSpPr>
              <p:nvPr/>
            </p:nvSpPr>
            <p:spPr bwMode="auto">
              <a:xfrm>
                <a:off x="5515" y="2611"/>
                <a:ext cx="50" cy="95"/>
              </a:xfrm>
              <a:prstGeom prst="ellipse">
                <a:avLst/>
              </a:pr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20791" name="Freeform 1216"/>
              <p:cNvSpPr>
                <a:spLocks/>
              </p:cNvSpPr>
              <p:nvPr/>
            </p:nvSpPr>
            <p:spPr bwMode="auto">
              <a:xfrm>
                <a:off x="5302" y="2614"/>
                <a:ext cx="245" cy="200"/>
              </a:xfrm>
              <a:custGeom>
                <a:avLst/>
                <a:gdLst>
                  <a:gd name="T0" fmla="*/ 0 w 306"/>
                  <a:gd name="T1" fmla="*/ 51 h 240"/>
                  <a:gd name="T2" fmla="*/ 2 w 306"/>
                  <a:gd name="T3" fmla="*/ 116 h 240"/>
                  <a:gd name="T4" fmla="*/ 126 w 306"/>
                  <a:gd name="T5" fmla="*/ 53 h 240"/>
                  <a:gd name="T6" fmla="*/ 123 w 306"/>
                  <a:gd name="T7" fmla="*/ 0 h 240"/>
                  <a:gd name="T8" fmla="*/ 0 w 306"/>
                  <a:gd name="T9" fmla="*/ 5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7" name="AutoShape 1217"/>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458" name="AutoShape 1218"/>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459" name="Oval 1219"/>
              <p:cNvSpPr>
                <a:spLocks noChangeArrowheads="1"/>
              </p:cNvSpPr>
              <p:nvPr/>
            </p:nvSpPr>
            <p:spPr bwMode="auto">
              <a:xfrm>
                <a:off x="4309" y="2382"/>
                <a:ext cx="159" cy="142"/>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460" name="Oval 1220"/>
              <p:cNvSpPr>
                <a:spLocks noChangeArrowheads="1"/>
              </p:cNvSpPr>
              <p:nvPr/>
            </p:nvSpPr>
            <p:spPr bwMode="auto">
              <a:xfrm>
                <a:off x="4489" y="2382"/>
                <a:ext cx="159" cy="14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800">
                  <a:solidFill>
                    <a:srgbClr val="FF0000"/>
                  </a:solidFill>
                  <a:latin typeface="Arial" charset="0"/>
                  <a:ea typeface="ＭＳ Ｐゴシック" charset="0"/>
                  <a:cs typeface="Arial" charset="0"/>
                </a:endParaRPr>
              </a:p>
            </p:txBody>
          </p:sp>
          <p:sp>
            <p:nvSpPr>
              <p:cNvPr id="6461" name="Oval 1221"/>
              <p:cNvSpPr>
                <a:spLocks noChangeArrowheads="1"/>
              </p:cNvSpPr>
              <p:nvPr/>
            </p:nvSpPr>
            <p:spPr bwMode="auto">
              <a:xfrm>
                <a:off x="4658" y="2382"/>
                <a:ext cx="159" cy="142"/>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462" name="Rectangle 1222"/>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grpSp>
          <p:nvGrpSpPr>
            <p:cNvPr id="20675" name="Group 1223"/>
            <p:cNvGrpSpPr>
              <a:grpSpLocks/>
            </p:cNvGrpSpPr>
            <p:nvPr/>
          </p:nvGrpSpPr>
          <p:grpSpPr bwMode="auto">
            <a:xfrm>
              <a:off x="3340" y="1287"/>
              <a:ext cx="337" cy="257"/>
              <a:chOff x="877" y="1008"/>
              <a:chExt cx="2747" cy="2591"/>
            </a:xfrm>
          </p:grpSpPr>
          <p:pic>
            <p:nvPicPr>
              <p:cNvPr id="20751" name="Picture 1224" descr="antenna_stylized"/>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52" name="Picture 1225" descr="laptop_keyboard"/>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53" name="Freeform 1226"/>
              <p:cNvSpPr>
                <a:spLocks/>
              </p:cNvSpPr>
              <p:nvPr/>
            </p:nvSpPr>
            <p:spPr bwMode="auto">
              <a:xfrm>
                <a:off x="1753" y="1603"/>
                <a:ext cx="1807" cy="1322"/>
              </a:xfrm>
              <a:custGeom>
                <a:avLst/>
                <a:gdLst>
                  <a:gd name="T0" fmla="*/ 73 w 2982"/>
                  <a:gd name="T1" fmla="*/ 0 h 2442"/>
                  <a:gd name="T2" fmla="*/ 0 w 2982"/>
                  <a:gd name="T3" fmla="*/ 149 h 2442"/>
                  <a:gd name="T4" fmla="*/ 323 w 2982"/>
                  <a:gd name="T5" fmla="*/ 210 h 2442"/>
                  <a:gd name="T6" fmla="*/ 402 w 2982"/>
                  <a:gd name="T7" fmla="*/ 27 h 2442"/>
                  <a:gd name="T8" fmla="*/ 73 w 2982"/>
                  <a:gd name="T9" fmla="*/ 0 h 24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0754" name="Picture 1227" descr="screen"/>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55" name="Freeform 1228"/>
              <p:cNvSpPr>
                <a:spLocks/>
              </p:cNvSpPr>
              <p:nvPr/>
            </p:nvSpPr>
            <p:spPr bwMode="auto">
              <a:xfrm>
                <a:off x="2082" y="1564"/>
                <a:ext cx="1531" cy="246"/>
              </a:xfrm>
              <a:custGeom>
                <a:avLst/>
                <a:gdLst>
                  <a:gd name="T0" fmla="*/ 2 w 2528"/>
                  <a:gd name="T1" fmla="*/ 0 h 455"/>
                  <a:gd name="T2" fmla="*/ 340 w 2528"/>
                  <a:gd name="T3" fmla="*/ 29 h 455"/>
                  <a:gd name="T4" fmla="*/ 334 w 2528"/>
                  <a:gd name="T5" fmla="*/ 39 h 455"/>
                  <a:gd name="T6" fmla="*/ 0 w 2528"/>
                  <a:gd name="T7" fmla="*/ 8 h 455"/>
                  <a:gd name="T8" fmla="*/ 2 w 2528"/>
                  <a:gd name="T9" fmla="*/ 0 h 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56" name="Freeform 1229"/>
              <p:cNvSpPr>
                <a:spLocks/>
              </p:cNvSpPr>
              <p:nvPr/>
            </p:nvSpPr>
            <p:spPr bwMode="auto">
              <a:xfrm>
                <a:off x="1737" y="1562"/>
                <a:ext cx="425" cy="1024"/>
              </a:xfrm>
              <a:custGeom>
                <a:avLst/>
                <a:gdLst>
                  <a:gd name="T0" fmla="*/ 78 w 702"/>
                  <a:gd name="T1" fmla="*/ 0 h 1893"/>
                  <a:gd name="T2" fmla="*/ 0 w 702"/>
                  <a:gd name="T3" fmla="*/ 160 h 1893"/>
                  <a:gd name="T4" fmla="*/ 15 w 702"/>
                  <a:gd name="T5" fmla="*/ 162 h 1893"/>
                  <a:gd name="T6" fmla="*/ 94 w 702"/>
                  <a:gd name="T7" fmla="*/ 4 h 1893"/>
                  <a:gd name="T8" fmla="*/ 78 w 702"/>
                  <a:gd name="T9" fmla="*/ 0 h 18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2" h="1893">
                    <a:moveTo>
                      <a:pt x="579" y="0"/>
                    </a:moveTo>
                    <a:lnTo>
                      <a:pt x="0" y="1869"/>
                    </a:lnTo>
                    <a:lnTo>
                      <a:pt x="114" y="1893"/>
                    </a:lnTo>
                    <a:lnTo>
                      <a:pt x="702" y="51"/>
                    </a:lnTo>
                    <a:lnTo>
                      <a:pt x="579"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57" name="Freeform 1230"/>
              <p:cNvSpPr>
                <a:spLocks/>
              </p:cNvSpPr>
              <p:nvPr/>
            </p:nvSpPr>
            <p:spPr bwMode="auto">
              <a:xfrm>
                <a:off x="3144" y="1745"/>
                <a:ext cx="458" cy="1182"/>
              </a:xfrm>
              <a:custGeom>
                <a:avLst/>
                <a:gdLst>
                  <a:gd name="T0" fmla="*/ 102 w 756"/>
                  <a:gd name="T1" fmla="*/ 0 h 2184"/>
                  <a:gd name="T2" fmla="*/ 19 w 756"/>
                  <a:gd name="T3" fmla="*/ 187 h 2184"/>
                  <a:gd name="T4" fmla="*/ 0 w 756"/>
                  <a:gd name="T5" fmla="*/ 184 h 2184"/>
                  <a:gd name="T6" fmla="*/ 81 w 756"/>
                  <a:gd name="T7" fmla="*/ 6 h 2184"/>
                  <a:gd name="T8" fmla="*/ 102 w 756"/>
                  <a:gd name="T9" fmla="*/ 0 h 2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58" name="Freeform 1231"/>
              <p:cNvSpPr>
                <a:spLocks/>
              </p:cNvSpPr>
              <p:nvPr/>
            </p:nvSpPr>
            <p:spPr bwMode="auto">
              <a:xfrm>
                <a:off x="1732" y="2534"/>
                <a:ext cx="1680" cy="399"/>
              </a:xfrm>
              <a:custGeom>
                <a:avLst/>
                <a:gdLst>
                  <a:gd name="T0" fmla="*/ 4 w 2773"/>
                  <a:gd name="T1" fmla="*/ 0 h 738"/>
                  <a:gd name="T2" fmla="*/ 0 w 2773"/>
                  <a:gd name="T3" fmla="*/ 9 h 738"/>
                  <a:gd name="T4" fmla="*/ 328 w 2773"/>
                  <a:gd name="T5" fmla="*/ 63 h 738"/>
                  <a:gd name="T6" fmla="*/ 320 w 2773"/>
                  <a:gd name="T7" fmla="*/ 51 h 738"/>
                  <a:gd name="T8" fmla="*/ 4 w 2773"/>
                  <a:gd name="T9" fmla="*/ 0 h 7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59" name="Freeform 1232"/>
              <p:cNvSpPr>
                <a:spLocks/>
              </p:cNvSpPr>
              <p:nvPr/>
            </p:nvSpPr>
            <p:spPr bwMode="auto">
              <a:xfrm>
                <a:off x="3195" y="1755"/>
                <a:ext cx="429" cy="1187"/>
              </a:xfrm>
              <a:custGeom>
                <a:avLst/>
                <a:gdLst>
                  <a:gd name="T0" fmla="*/ 127 w 637"/>
                  <a:gd name="T1" fmla="*/ 0 h 1659"/>
                  <a:gd name="T2" fmla="*/ 131 w 637"/>
                  <a:gd name="T3" fmla="*/ 0 h 1659"/>
                  <a:gd name="T4" fmla="*/ 14 w 637"/>
                  <a:gd name="T5" fmla="*/ 434 h 1659"/>
                  <a:gd name="T6" fmla="*/ 0 w 637"/>
                  <a:gd name="T7" fmla="*/ 431 h 1659"/>
                  <a:gd name="T8" fmla="*/ 127 w 637"/>
                  <a:gd name="T9" fmla="*/ 0 h 16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7" h="1659">
                    <a:moveTo>
                      <a:pt x="615" y="0"/>
                    </a:moveTo>
                    <a:lnTo>
                      <a:pt x="637" y="0"/>
                    </a:lnTo>
                    <a:lnTo>
                      <a:pt x="68" y="1659"/>
                    </a:lnTo>
                    <a:lnTo>
                      <a:pt x="0" y="1647"/>
                    </a:lnTo>
                    <a:lnTo>
                      <a:pt x="615" y="0"/>
                    </a:lnTo>
                    <a:close/>
                  </a:path>
                </a:pathLst>
              </a:cu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60" name="Freeform 1233"/>
              <p:cNvSpPr>
                <a:spLocks/>
              </p:cNvSpPr>
              <p:nvPr/>
            </p:nvSpPr>
            <p:spPr bwMode="auto">
              <a:xfrm>
                <a:off x="1734" y="2587"/>
                <a:ext cx="1494" cy="394"/>
              </a:xfrm>
              <a:custGeom>
                <a:avLst/>
                <a:gdLst>
                  <a:gd name="T0" fmla="*/ 0 w 2216"/>
                  <a:gd name="T1" fmla="*/ 0 h 550"/>
                  <a:gd name="T2" fmla="*/ 2 w 2216"/>
                  <a:gd name="T3" fmla="*/ 15 h 550"/>
                  <a:gd name="T4" fmla="*/ 447 w 2216"/>
                  <a:gd name="T5" fmla="*/ 145 h 550"/>
                  <a:gd name="T6" fmla="*/ 458 w 2216"/>
                  <a:gd name="T7" fmla="*/ 130 h 550"/>
                  <a:gd name="T8" fmla="*/ 0 w 2216"/>
                  <a:gd name="T9" fmla="*/ 0 h 5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0761" name="Group 1234"/>
              <p:cNvGrpSpPr>
                <a:grpSpLocks/>
              </p:cNvGrpSpPr>
              <p:nvPr/>
            </p:nvGrpSpPr>
            <p:grpSpPr bwMode="auto">
              <a:xfrm>
                <a:off x="1709" y="3008"/>
                <a:ext cx="507" cy="234"/>
                <a:chOff x="1740" y="2642"/>
                <a:chExt cx="752" cy="327"/>
              </a:xfrm>
            </p:grpSpPr>
            <p:sp>
              <p:nvSpPr>
                <p:cNvPr id="20768" name="Freeform 1235"/>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2" h="327">
                      <a:moveTo>
                        <a:pt x="293" y="0"/>
                      </a:moveTo>
                      <a:lnTo>
                        <a:pt x="752" y="124"/>
                      </a:lnTo>
                      <a:lnTo>
                        <a:pt x="470" y="327"/>
                      </a:lnTo>
                      <a:lnTo>
                        <a:pt x="0" y="183"/>
                      </a:lnTo>
                      <a:lnTo>
                        <a:pt x="293"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69" name="Freeform 1236"/>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70" name="Freeform 1237"/>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100">
                      <a:moveTo>
                        <a:pt x="0" y="44"/>
                      </a:moveTo>
                      <a:lnTo>
                        <a:pt x="75" y="0"/>
                      </a:lnTo>
                      <a:lnTo>
                        <a:pt x="258" y="50"/>
                      </a:lnTo>
                      <a:lnTo>
                        <a:pt x="183" y="100"/>
                      </a:lnTo>
                      <a:lnTo>
                        <a:pt x="0" y="44"/>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71" name="Freeform 1238"/>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63">
                      <a:moveTo>
                        <a:pt x="12" y="0"/>
                      </a:moveTo>
                      <a:lnTo>
                        <a:pt x="194" y="53"/>
                      </a:lnTo>
                      <a:lnTo>
                        <a:pt x="180" y="63"/>
                      </a:lnTo>
                      <a:lnTo>
                        <a:pt x="0" y="9"/>
                      </a:lnTo>
                      <a:lnTo>
                        <a:pt x="12"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72" name="Freeform 1239"/>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102">
                      <a:moveTo>
                        <a:pt x="0" y="46"/>
                      </a:moveTo>
                      <a:lnTo>
                        <a:pt x="71" y="0"/>
                      </a:lnTo>
                      <a:lnTo>
                        <a:pt x="258" y="52"/>
                      </a:lnTo>
                      <a:lnTo>
                        <a:pt x="183" y="102"/>
                      </a:lnTo>
                      <a:lnTo>
                        <a:pt x="0" y="46"/>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73" name="Freeform 1240"/>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63">
                      <a:moveTo>
                        <a:pt x="12" y="0"/>
                      </a:moveTo>
                      <a:lnTo>
                        <a:pt x="194" y="53"/>
                      </a:lnTo>
                      <a:lnTo>
                        <a:pt x="180" y="63"/>
                      </a:lnTo>
                      <a:lnTo>
                        <a:pt x="0" y="9"/>
                      </a:lnTo>
                      <a:lnTo>
                        <a:pt x="12"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0762" name="Freeform 1241"/>
              <p:cNvSpPr>
                <a:spLocks/>
              </p:cNvSpPr>
              <p:nvPr/>
            </p:nvSpPr>
            <p:spPr bwMode="auto">
              <a:xfrm>
                <a:off x="2577" y="3043"/>
                <a:ext cx="614" cy="514"/>
              </a:xfrm>
              <a:custGeom>
                <a:avLst/>
                <a:gdLst>
                  <a:gd name="T0" fmla="*/ 1 w 990"/>
                  <a:gd name="T1" fmla="*/ 131 h 792"/>
                  <a:gd name="T2" fmla="*/ 146 w 990"/>
                  <a:gd name="T3" fmla="*/ 0 h 792"/>
                  <a:gd name="T4" fmla="*/ 146 w 990"/>
                  <a:gd name="T5" fmla="*/ 10 h 792"/>
                  <a:gd name="T6" fmla="*/ 0 w 990"/>
                  <a:gd name="T7" fmla="*/ 141 h 792"/>
                  <a:gd name="T8" fmla="*/ 1 w 990"/>
                  <a:gd name="T9" fmla="*/ 131 h 7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0" h="792">
                    <a:moveTo>
                      <a:pt x="3" y="738"/>
                    </a:moveTo>
                    <a:lnTo>
                      <a:pt x="990" y="0"/>
                    </a:lnTo>
                    <a:lnTo>
                      <a:pt x="987" y="60"/>
                    </a:lnTo>
                    <a:lnTo>
                      <a:pt x="0" y="792"/>
                    </a:lnTo>
                    <a:lnTo>
                      <a:pt x="3" y="738"/>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63" name="Freeform 1242"/>
              <p:cNvSpPr>
                <a:spLocks/>
              </p:cNvSpPr>
              <p:nvPr/>
            </p:nvSpPr>
            <p:spPr bwMode="auto">
              <a:xfrm>
                <a:off x="1010" y="3084"/>
                <a:ext cx="1571" cy="469"/>
              </a:xfrm>
              <a:custGeom>
                <a:avLst/>
                <a:gdLst>
                  <a:gd name="T0" fmla="*/ 1 w 2532"/>
                  <a:gd name="T1" fmla="*/ 0 h 723"/>
                  <a:gd name="T2" fmla="*/ 6 w 2532"/>
                  <a:gd name="T3" fmla="*/ 0 h 723"/>
                  <a:gd name="T4" fmla="*/ 375 w 2532"/>
                  <a:gd name="T5" fmla="*/ 120 h 723"/>
                  <a:gd name="T6" fmla="*/ 375 w 2532"/>
                  <a:gd name="T7" fmla="*/ 128 h 723"/>
                  <a:gd name="T8" fmla="*/ 0 w 2532"/>
                  <a:gd name="T9" fmla="*/ 4 h 723"/>
                  <a:gd name="T10" fmla="*/ 1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64" name="Freeform 1243"/>
              <p:cNvSpPr>
                <a:spLocks/>
              </p:cNvSpPr>
              <p:nvPr/>
            </p:nvSpPr>
            <p:spPr bwMode="auto">
              <a:xfrm>
                <a:off x="1011" y="2998"/>
                <a:ext cx="17" cy="95"/>
              </a:xfrm>
              <a:custGeom>
                <a:avLst/>
                <a:gdLst>
                  <a:gd name="T0" fmla="*/ 5 w 26"/>
                  <a:gd name="T1" fmla="*/ 2 h 147"/>
                  <a:gd name="T2" fmla="*/ 5 w 26"/>
                  <a:gd name="T3" fmla="*/ 25 h 147"/>
                  <a:gd name="T4" fmla="*/ 0 w 26"/>
                  <a:gd name="T5" fmla="*/ 25 h 147"/>
                  <a:gd name="T6" fmla="*/ 1 w 26"/>
                  <a:gd name="T7" fmla="*/ 0 h 147"/>
                  <a:gd name="T8" fmla="*/ 5 w 26"/>
                  <a:gd name="T9" fmla="*/ 2 h 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47">
                    <a:moveTo>
                      <a:pt x="26" y="10"/>
                    </a:moveTo>
                    <a:lnTo>
                      <a:pt x="23" y="147"/>
                    </a:lnTo>
                    <a:lnTo>
                      <a:pt x="0" y="144"/>
                    </a:lnTo>
                    <a:lnTo>
                      <a:pt x="3" y="0"/>
                    </a:lnTo>
                    <a:lnTo>
                      <a:pt x="26" y="1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65" name="Freeform 1244"/>
              <p:cNvSpPr>
                <a:spLocks/>
              </p:cNvSpPr>
              <p:nvPr/>
            </p:nvSpPr>
            <p:spPr bwMode="auto">
              <a:xfrm>
                <a:off x="1012" y="2611"/>
                <a:ext cx="730" cy="393"/>
              </a:xfrm>
              <a:custGeom>
                <a:avLst/>
                <a:gdLst>
                  <a:gd name="T0" fmla="*/ 174 w 1176"/>
                  <a:gd name="T1" fmla="*/ 0 h 606"/>
                  <a:gd name="T2" fmla="*/ 0 w 1176"/>
                  <a:gd name="T3" fmla="*/ 106 h 606"/>
                  <a:gd name="T4" fmla="*/ 4 w 1176"/>
                  <a:gd name="T5" fmla="*/ 107 h 606"/>
                  <a:gd name="T6" fmla="*/ 174 w 1176"/>
                  <a:gd name="T7" fmla="*/ 3 h 606"/>
                  <a:gd name="T8" fmla="*/ 174 w 1176"/>
                  <a:gd name="T9" fmla="*/ 0 h 6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6" h="606">
                    <a:moveTo>
                      <a:pt x="1170" y="0"/>
                    </a:moveTo>
                    <a:lnTo>
                      <a:pt x="0" y="597"/>
                    </a:lnTo>
                    <a:lnTo>
                      <a:pt x="30" y="606"/>
                    </a:lnTo>
                    <a:lnTo>
                      <a:pt x="1176" y="18"/>
                    </a:lnTo>
                    <a:lnTo>
                      <a:pt x="1170"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66" name="Freeform 1245"/>
              <p:cNvSpPr>
                <a:spLocks/>
              </p:cNvSpPr>
              <p:nvPr/>
            </p:nvSpPr>
            <p:spPr bwMode="auto">
              <a:xfrm>
                <a:off x="1061" y="3018"/>
                <a:ext cx="1490" cy="451"/>
              </a:xfrm>
              <a:custGeom>
                <a:avLst/>
                <a:gdLst>
                  <a:gd name="T0" fmla="*/ 1 w 2532"/>
                  <a:gd name="T1" fmla="*/ 0 h 723"/>
                  <a:gd name="T2" fmla="*/ 4 w 2532"/>
                  <a:gd name="T3" fmla="*/ 0 h 723"/>
                  <a:gd name="T4" fmla="*/ 304 w 2532"/>
                  <a:gd name="T5" fmla="*/ 103 h 723"/>
                  <a:gd name="T6" fmla="*/ 303 w 2532"/>
                  <a:gd name="T7" fmla="*/ 109 h 723"/>
                  <a:gd name="T8" fmla="*/ 0 w 2532"/>
                  <a:gd name="T9" fmla="*/ 4 h 723"/>
                  <a:gd name="T10" fmla="*/ 1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67" name="Freeform 1246"/>
              <p:cNvSpPr>
                <a:spLocks/>
              </p:cNvSpPr>
              <p:nvPr/>
            </p:nvSpPr>
            <p:spPr bwMode="auto">
              <a:xfrm flipV="1">
                <a:off x="2549" y="2986"/>
                <a:ext cx="608" cy="467"/>
              </a:xfrm>
              <a:custGeom>
                <a:avLst/>
                <a:gdLst>
                  <a:gd name="T0" fmla="*/ 0 w 2532"/>
                  <a:gd name="T1" fmla="*/ 0 h 723"/>
                  <a:gd name="T2" fmla="*/ 0 w 2532"/>
                  <a:gd name="T3" fmla="*/ 0 h 723"/>
                  <a:gd name="T4" fmla="*/ 8 w 2532"/>
                  <a:gd name="T5" fmla="*/ 118 h 723"/>
                  <a:gd name="T6" fmla="*/ 8 w 2532"/>
                  <a:gd name="T7" fmla="*/ 126 h 723"/>
                  <a:gd name="T8" fmla="*/ 0 w 2532"/>
                  <a:gd name="T9" fmla="*/ 4 h 723"/>
                  <a:gd name="T10" fmla="*/ 0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676" name="Group 1247"/>
            <p:cNvGrpSpPr>
              <a:grpSpLocks/>
            </p:cNvGrpSpPr>
            <p:nvPr/>
          </p:nvGrpSpPr>
          <p:grpSpPr bwMode="auto">
            <a:xfrm>
              <a:off x="4329" y="3456"/>
              <a:ext cx="299" cy="257"/>
              <a:chOff x="877" y="1008"/>
              <a:chExt cx="2747" cy="2591"/>
            </a:xfrm>
          </p:grpSpPr>
          <p:pic>
            <p:nvPicPr>
              <p:cNvPr id="20728" name="Picture 1248" descr="antenna_stylize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29" name="Picture 1249" descr="laptop_keyboard"/>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30" name="Freeform 1250"/>
              <p:cNvSpPr>
                <a:spLocks/>
              </p:cNvSpPr>
              <p:nvPr/>
            </p:nvSpPr>
            <p:spPr bwMode="auto">
              <a:xfrm>
                <a:off x="1753" y="1603"/>
                <a:ext cx="1807" cy="1322"/>
              </a:xfrm>
              <a:custGeom>
                <a:avLst/>
                <a:gdLst>
                  <a:gd name="T0" fmla="*/ 73 w 2982"/>
                  <a:gd name="T1" fmla="*/ 0 h 2442"/>
                  <a:gd name="T2" fmla="*/ 0 w 2982"/>
                  <a:gd name="T3" fmla="*/ 149 h 2442"/>
                  <a:gd name="T4" fmla="*/ 323 w 2982"/>
                  <a:gd name="T5" fmla="*/ 210 h 2442"/>
                  <a:gd name="T6" fmla="*/ 402 w 2982"/>
                  <a:gd name="T7" fmla="*/ 27 h 2442"/>
                  <a:gd name="T8" fmla="*/ 73 w 2982"/>
                  <a:gd name="T9" fmla="*/ 0 h 24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0731" name="Picture 1251" descr="screen"/>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32" name="Freeform 1252"/>
              <p:cNvSpPr>
                <a:spLocks/>
              </p:cNvSpPr>
              <p:nvPr/>
            </p:nvSpPr>
            <p:spPr bwMode="auto">
              <a:xfrm>
                <a:off x="2082" y="1564"/>
                <a:ext cx="1531" cy="246"/>
              </a:xfrm>
              <a:custGeom>
                <a:avLst/>
                <a:gdLst>
                  <a:gd name="T0" fmla="*/ 2 w 2528"/>
                  <a:gd name="T1" fmla="*/ 0 h 455"/>
                  <a:gd name="T2" fmla="*/ 340 w 2528"/>
                  <a:gd name="T3" fmla="*/ 29 h 455"/>
                  <a:gd name="T4" fmla="*/ 334 w 2528"/>
                  <a:gd name="T5" fmla="*/ 39 h 455"/>
                  <a:gd name="T6" fmla="*/ 0 w 2528"/>
                  <a:gd name="T7" fmla="*/ 8 h 455"/>
                  <a:gd name="T8" fmla="*/ 2 w 2528"/>
                  <a:gd name="T9" fmla="*/ 0 h 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33" name="Freeform 1253"/>
              <p:cNvSpPr>
                <a:spLocks/>
              </p:cNvSpPr>
              <p:nvPr/>
            </p:nvSpPr>
            <p:spPr bwMode="auto">
              <a:xfrm>
                <a:off x="1737" y="1562"/>
                <a:ext cx="425" cy="1024"/>
              </a:xfrm>
              <a:custGeom>
                <a:avLst/>
                <a:gdLst>
                  <a:gd name="T0" fmla="*/ 78 w 702"/>
                  <a:gd name="T1" fmla="*/ 0 h 1893"/>
                  <a:gd name="T2" fmla="*/ 0 w 702"/>
                  <a:gd name="T3" fmla="*/ 160 h 1893"/>
                  <a:gd name="T4" fmla="*/ 15 w 702"/>
                  <a:gd name="T5" fmla="*/ 162 h 1893"/>
                  <a:gd name="T6" fmla="*/ 94 w 702"/>
                  <a:gd name="T7" fmla="*/ 4 h 1893"/>
                  <a:gd name="T8" fmla="*/ 78 w 702"/>
                  <a:gd name="T9" fmla="*/ 0 h 18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2" h="1893">
                    <a:moveTo>
                      <a:pt x="579" y="0"/>
                    </a:moveTo>
                    <a:lnTo>
                      <a:pt x="0" y="1869"/>
                    </a:lnTo>
                    <a:lnTo>
                      <a:pt x="114" y="1893"/>
                    </a:lnTo>
                    <a:lnTo>
                      <a:pt x="702" y="51"/>
                    </a:lnTo>
                    <a:lnTo>
                      <a:pt x="579"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34" name="Freeform 1254"/>
              <p:cNvSpPr>
                <a:spLocks/>
              </p:cNvSpPr>
              <p:nvPr/>
            </p:nvSpPr>
            <p:spPr bwMode="auto">
              <a:xfrm>
                <a:off x="3144" y="1745"/>
                <a:ext cx="458" cy="1182"/>
              </a:xfrm>
              <a:custGeom>
                <a:avLst/>
                <a:gdLst>
                  <a:gd name="T0" fmla="*/ 102 w 756"/>
                  <a:gd name="T1" fmla="*/ 0 h 2184"/>
                  <a:gd name="T2" fmla="*/ 19 w 756"/>
                  <a:gd name="T3" fmla="*/ 187 h 2184"/>
                  <a:gd name="T4" fmla="*/ 0 w 756"/>
                  <a:gd name="T5" fmla="*/ 184 h 2184"/>
                  <a:gd name="T6" fmla="*/ 81 w 756"/>
                  <a:gd name="T7" fmla="*/ 6 h 2184"/>
                  <a:gd name="T8" fmla="*/ 102 w 756"/>
                  <a:gd name="T9" fmla="*/ 0 h 2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35" name="Freeform 1255"/>
              <p:cNvSpPr>
                <a:spLocks/>
              </p:cNvSpPr>
              <p:nvPr/>
            </p:nvSpPr>
            <p:spPr bwMode="auto">
              <a:xfrm>
                <a:off x="1732" y="2534"/>
                <a:ext cx="1680" cy="399"/>
              </a:xfrm>
              <a:custGeom>
                <a:avLst/>
                <a:gdLst>
                  <a:gd name="T0" fmla="*/ 4 w 2773"/>
                  <a:gd name="T1" fmla="*/ 0 h 738"/>
                  <a:gd name="T2" fmla="*/ 0 w 2773"/>
                  <a:gd name="T3" fmla="*/ 9 h 738"/>
                  <a:gd name="T4" fmla="*/ 328 w 2773"/>
                  <a:gd name="T5" fmla="*/ 63 h 738"/>
                  <a:gd name="T6" fmla="*/ 320 w 2773"/>
                  <a:gd name="T7" fmla="*/ 51 h 738"/>
                  <a:gd name="T8" fmla="*/ 4 w 2773"/>
                  <a:gd name="T9" fmla="*/ 0 h 7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36" name="Freeform 1256"/>
              <p:cNvSpPr>
                <a:spLocks/>
              </p:cNvSpPr>
              <p:nvPr/>
            </p:nvSpPr>
            <p:spPr bwMode="auto">
              <a:xfrm>
                <a:off x="3195" y="1755"/>
                <a:ext cx="429" cy="1187"/>
              </a:xfrm>
              <a:custGeom>
                <a:avLst/>
                <a:gdLst>
                  <a:gd name="T0" fmla="*/ 127 w 637"/>
                  <a:gd name="T1" fmla="*/ 0 h 1659"/>
                  <a:gd name="T2" fmla="*/ 131 w 637"/>
                  <a:gd name="T3" fmla="*/ 0 h 1659"/>
                  <a:gd name="T4" fmla="*/ 14 w 637"/>
                  <a:gd name="T5" fmla="*/ 434 h 1659"/>
                  <a:gd name="T6" fmla="*/ 0 w 637"/>
                  <a:gd name="T7" fmla="*/ 431 h 1659"/>
                  <a:gd name="T8" fmla="*/ 127 w 637"/>
                  <a:gd name="T9" fmla="*/ 0 h 16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7" h="1659">
                    <a:moveTo>
                      <a:pt x="615" y="0"/>
                    </a:moveTo>
                    <a:lnTo>
                      <a:pt x="637" y="0"/>
                    </a:lnTo>
                    <a:lnTo>
                      <a:pt x="68" y="1659"/>
                    </a:lnTo>
                    <a:lnTo>
                      <a:pt x="0" y="1647"/>
                    </a:lnTo>
                    <a:lnTo>
                      <a:pt x="615" y="0"/>
                    </a:lnTo>
                    <a:close/>
                  </a:path>
                </a:pathLst>
              </a:cu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37" name="Freeform 1257"/>
              <p:cNvSpPr>
                <a:spLocks/>
              </p:cNvSpPr>
              <p:nvPr/>
            </p:nvSpPr>
            <p:spPr bwMode="auto">
              <a:xfrm>
                <a:off x="1734" y="2587"/>
                <a:ext cx="1494" cy="394"/>
              </a:xfrm>
              <a:custGeom>
                <a:avLst/>
                <a:gdLst>
                  <a:gd name="T0" fmla="*/ 0 w 2216"/>
                  <a:gd name="T1" fmla="*/ 0 h 550"/>
                  <a:gd name="T2" fmla="*/ 2 w 2216"/>
                  <a:gd name="T3" fmla="*/ 15 h 550"/>
                  <a:gd name="T4" fmla="*/ 447 w 2216"/>
                  <a:gd name="T5" fmla="*/ 145 h 550"/>
                  <a:gd name="T6" fmla="*/ 458 w 2216"/>
                  <a:gd name="T7" fmla="*/ 130 h 550"/>
                  <a:gd name="T8" fmla="*/ 0 w 2216"/>
                  <a:gd name="T9" fmla="*/ 0 h 5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0738" name="Group 1258"/>
              <p:cNvGrpSpPr>
                <a:grpSpLocks/>
              </p:cNvGrpSpPr>
              <p:nvPr/>
            </p:nvGrpSpPr>
            <p:grpSpPr bwMode="auto">
              <a:xfrm>
                <a:off x="1709" y="3008"/>
                <a:ext cx="507" cy="234"/>
                <a:chOff x="1740" y="2642"/>
                <a:chExt cx="752" cy="327"/>
              </a:xfrm>
            </p:grpSpPr>
            <p:sp>
              <p:nvSpPr>
                <p:cNvPr id="20745" name="Freeform 1259"/>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2" h="327">
                      <a:moveTo>
                        <a:pt x="293" y="0"/>
                      </a:moveTo>
                      <a:lnTo>
                        <a:pt x="752" y="124"/>
                      </a:lnTo>
                      <a:lnTo>
                        <a:pt x="470" y="327"/>
                      </a:lnTo>
                      <a:lnTo>
                        <a:pt x="0" y="183"/>
                      </a:lnTo>
                      <a:lnTo>
                        <a:pt x="293"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46" name="Freeform 1260"/>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47" name="Freeform 1261"/>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100">
                      <a:moveTo>
                        <a:pt x="0" y="44"/>
                      </a:moveTo>
                      <a:lnTo>
                        <a:pt x="75" y="0"/>
                      </a:lnTo>
                      <a:lnTo>
                        <a:pt x="258" y="50"/>
                      </a:lnTo>
                      <a:lnTo>
                        <a:pt x="183" y="100"/>
                      </a:lnTo>
                      <a:lnTo>
                        <a:pt x="0" y="44"/>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48" name="Freeform 1262"/>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63">
                      <a:moveTo>
                        <a:pt x="12" y="0"/>
                      </a:moveTo>
                      <a:lnTo>
                        <a:pt x="194" y="53"/>
                      </a:lnTo>
                      <a:lnTo>
                        <a:pt x="180" y="63"/>
                      </a:lnTo>
                      <a:lnTo>
                        <a:pt x="0" y="9"/>
                      </a:lnTo>
                      <a:lnTo>
                        <a:pt x="12"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49" name="Freeform 1263"/>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102">
                      <a:moveTo>
                        <a:pt x="0" y="46"/>
                      </a:moveTo>
                      <a:lnTo>
                        <a:pt x="71" y="0"/>
                      </a:lnTo>
                      <a:lnTo>
                        <a:pt x="258" y="52"/>
                      </a:lnTo>
                      <a:lnTo>
                        <a:pt x="183" y="102"/>
                      </a:lnTo>
                      <a:lnTo>
                        <a:pt x="0" y="46"/>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50" name="Freeform 1264"/>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63">
                      <a:moveTo>
                        <a:pt x="12" y="0"/>
                      </a:moveTo>
                      <a:lnTo>
                        <a:pt x="194" y="53"/>
                      </a:lnTo>
                      <a:lnTo>
                        <a:pt x="180" y="63"/>
                      </a:lnTo>
                      <a:lnTo>
                        <a:pt x="0" y="9"/>
                      </a:lnTo>
                      <a:lnTo>
                        <a:pt x="12"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0739" name="Freeform 1265"/>
              <p:cNvSpPr>
                <a:spLocks/>
              </p:cNvSpPr>
              <p:nvPr/>
            </p:nvSpPr>
            <p:spPr bwMode="auto">
              <a:xfrm>
                <a:off x="2577" y="3043"/>
                <a:ext cx="614" cy="514"/>
              </a:xfrm>
              <a:custGeom>
                <a:avLst/>
                <a:gdLst>
                  <a:gd name="T0" fmla="*/ 1 w 990"/>
                  <a:gd name="T1" fmla="*/ 131 h 792"/>
                  <a:gd name="T2" fmla="*/ 146 w 990"/>
                  <a:gd name="T3" fmla="*/ 0 h 792"/>
                  <a:gd name="T4" fmla="*/ 146 w 990"/>
                  <a:gd name="T5" fmla="*/ 10 h 792"/>
                  <a:gd name="T6" fmla="*/ 0 w 990"/>
                  <a:gd name="T7" fmla="*/ 141 h 792"/>
                  <a:gd name="T8" fmla="*/ 1 w 990"/>
                  <a:gd name="T9" fmla="*/ 131 h 7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0" h="792">
                    <a:moveTo>
                      <a:pt x="3" y="738"/>
                    </a:moveTo>
                    <a:lnTo>
                      <a:pt x="990" y="0"/>
                    </a:lnTo>
                    <a:lnTo>
                      <a:pt x="987" y="60"/>
                    </a:lnTo>
                    <a:lnTo>
                      <a:pt x="0" y="792"/>
                    </a:lnTo>
                    <a:lnTo>
                      <a:pt x="3" y="738"/>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40" name="Freeform 1266"/>
              <p:cNvSpPr>
                <a:spLocks/>
              </p:cNvSpPr>
              <p:nvPr/>
            </p:nvSpPr>
            <p:spPr bwMode="auto">
              <a:xfrm>
                <a:off x="1010" y="3084"/>
                <a:ext cx="1571" cy="469"/>
              </a:xfrm>
              <a:custGeom>
                <a:avLst/>
                <a:gdLst>
                  <a:gd name="T0" fmla="*/ 1 w 2532"/>
                  <a:gd name="T1" fmla="*/ 0 h 723"/>
                  <a:gd name="T2" fmla="*/ 6 w 2532"/>
                  <a:gd name="T3" fmla="*/ 0 h 723"/>
                  <a:gd name="T4" fmla="*/ 375 w 2532"/>
                  <a:gd name="T5" fmla="*/ 120 h 723"/>
                  <a:gd name="T6" fmla="*/ 375 w 2532"/>
                  <a:gd name="T7" fmla="*/ 128 h 723"/>
                  <a:gd name="T8" fmla="*/ 0 w 2532"/>
                  <a:gd name="T9" fmla="*/ 4 h 723"/>
                  <a:gd name="T10" fmla="*/ 1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41" name="Freeform 1267"/>
              <p:cNvSpPr>
                <a:spLocks/>
              </p:cNvSpPr>
              <p:nvPr/>
            </p:nvSpPr>
            <p:spPr bwMode="auto">
              <a:xfrm>
                <a:off x="1011" y="2998"/>
                <a:ext cx="17" cy="95"/>
              </a:xfrm>
              <a:custGeom>
                <a:avLst/>
                <a:gdLst>
                  <a:gd name="T0" fmla="*/ 5 w 26"/>
                  <a:gd name="T1" fmla="*/ 2 h 147"/>
                  <a:gd name="T2" fmla="*/ 5 w 26"/>
                  <a:gd name="T3" fmla="*/ 25 h 147"/>
                  <a:gd name="T4" fmla="*/ 0 w 26"/>
                  <a:gd name="T5" fmla="*/ 25 h 147"/>
                  <a:gd name="T6" fmla="*/ 1 w 26"/>
                  <a:gd name="T7" fmla="*/ 0 h 147"/>
                  <a:gd name="T8" fmla="*/ 5 w 26"/>
                  <a:gd name="T9" fmla="*/ 2 h 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47">
                    <a:moveTo>
                      <a:pt x="26" y="10"/>
                    </a:moveTo>
                    <a:lnTo>
                      <a:pt x="23" y="147"/>
                    </a:lnTo>
                    <a:lnTo>
                      <a:pt x="0" y="144"/>
                    </a:lnTo>
                    <a:lnTo>
                      <a:pt x="3" y="0"/>
                    </a:lnTo>
                    <a:lnTo>
                      <a:pt x="26" y="1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42" name="Freeform 1268"/>
              <p:cNvSpPr>
                <a:spLocks/>
              </p:cNvSpPr>
              <p:nvPr/>
            </p:nvSpPr>
            <p:spPr bwMode="auto">
              <a:xfrm>
                <a:off x="1012" y="2611"/>
                <a:ext cx="730" cy="393"/>
              </a:xfrm>
              <a:custGeom>
                <a:avLst/>
                <a:gdLst>
                  <a:gd name="T0" fmla="*/ 174 w 1176"/>
                  <a:gd name="T1" fmla="*/ 0 h 606"/>
                  <a:gd name="T2" fmla="*/ 0 w 1176"/>
                  <a:gd name="T3" fmla="*/ 106 h 606"/>
                  <a:gd name="T4" fmla="*/ 4 w 1176"/>
                  <a:gd name="T5" fmla="*/ 107 h 606"/>
                  <a:gd name="T6" fmla="*/ 174 w 1176"/>
                  <a:gd name="T7" fmla="*/ 3 h 606"/>
                  <a:gd name="T8" fmla="*/ 174 w 1176"/>
                  <a:gd name="T9" fmla="*/ 0 h 6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6" h="606">
                    <a:moveTo>
                      <a:pt x="1170" y="0"/>
                    </a:moveTo>
                    <a:lnTo>
                      <a:pt x="0" y="597"/>
                    </a:lnTo>
                    <a:lnTo>
                      <a:pt x="30" y="606"/>
                    </a:lnTo>
                    <a:lnTo>
                      <a:pt x="1176" y="18"/>
                    </a:lnTo>
                    <a:lnTo>
                      <a:pt x="1170"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43" name="Freeform 1269"/>
              <p:cNvSpPr>
                <a:spLocks/>
              </p:cNvSpPr>
              <p:nvPr/>
            </p:nvSpPr>
            <p:spPr bwMode="auto">
              <a:xfrm>
                <a:off x="1061" y="3018"/>
                <a:ext cx="1490" cy="451"/>
              </a:xfrm>
              <a:custGeom>
                <a:avLst/>
                <a:gdLst>
                  <a:gd name="T0" fmla="*/ 1 w 2532"/>
                  <a:gd name="T1" fmla="*/ 0 h 723"/>
                  <a:gd name="T2" fmla="*/ 4 w 2532"/>
                  <a:gd name="T3" fmla="*/ 0 h 723"/>
                  <a:gd name="T4" fmla="*/ 304 w 2532"/>
                  <a:gd name="T5" fmla="*/ 103 h 723"/>
                  <a:gd name="T6" fmla="*/ 303 w 2532"/>
                  <a:gd name="T7" fmla="*/ 109 h 723"/>
                  <a:gd name="T8" fmla="*/ 0 w 2532"/>
                  <a:gd name="T9" fmla="*/ 4 h 723"/>
                  <a:gd name="T10" fmla="*/ 1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44" name="Freeform 1270"/>
              <p:cNvSpPr>
                <a:spLocks/>
              </p:cNvSpPr>
              <p:nvPr/>
            </p:nvSpPr>
            <p:spPr bwMode="auto">
              <a:xfrm flipV="1">
                <a:off x="2549" y="2986"/>
                <a:ext cx="608" cy="467"/>
              </a:xfrm>
              <a:custGeom>
                <a:avLst/>
                <a:gdLst>
                  <a:gd name="T0" fmla="*/ 0 w 2532"/>
                  <a:gd name="T1" fmla="*/ 0 h 723"/>
                  <a:gd name="T2" fmla="*/ 0 w 2532"/>
                  <a:gd name="T3" fmla="*/ 0 h 723"/>
                  <a:gd name="T4" fmla="*/ 8 w 2532"/>
                  <a:gd name="T5" fmla="*/ 118 h 723"/>
                  <a:gd name="T6" fmla="*/ 8 w 2532"/>
                  <a:gd name="T7" fmla="*/ 126 h 723"/>
                  <a:gd name="T8" fmla="*/ 0 w 2532"/>
                  <a:gd name="T9" fmla="*/ 4 h 723"/>
                  <a:gd name="T10" fmla="*/ 0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677" name="Group 1271"/>
            <p:cNvGrpSpPr>
              <a:grpSpLocks/>
            </p:cNvGrpSpPr>
            <p:nvPr/>
          </p:nvGrpSpPr>
          <p:grpSpPr bwMode="auto">
            <a:xfrm>
              <a:off x="3503" y="1916"/>
              <a:ext cx="280" cy="257"/>
              <a:chOff x="877" y="1008"/>
              <a:chExt cx="2747" cy="2591"/>
            </a:xfrm>
          </p:grpSpPr>
          <p:pic>
            <p:nvPicPr>
              <p:cNvPr id="20705" name="Picture 1272" descr="antenna_stylized"/>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6" name="Picture 1273" descr="laptop_keyboard"/>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07" name="Freeform 1274"/>
              <p:cNvSpPr>
                <a:spLocks/>
              </p:cNvSpPr>
              <p:nvPr/>
            </p:nvSpPr>
            <p:spPr bwMode="auto">
              <a:xfrm>
                <a:off x="1753" y="1603"/>
                <a:ext cx="1807" cy="1322"/>
              </a:xfrm>
              <a:custGeom>
                <a:avLst/>
                <a:gdLst>
                  <a:gd name="T0" fmla="*/ 73 w 2982"/>
                  <a:gd name="T1" fmla="*/ 0 h 2442"/>
                  <a:gd name="T2" fmla="*/ 0 w 2982"/>
                  <a:gd name="T3" fmla="*/ 149 h 2442"/>
                  <a:gd name="T4" fmla="*/ 323 w 2982"/>
                  <a:gd name="T5" fmla="*/ 210 h 2442"/>
                  <a:gd name="T6" fmla="*/ 402 w 2982"/>
                  <a:gd name="T7" fmla="*/ 27 h 2442"/>
                  <a:gd name="T8" fmla="*/ 73 w 2982"/>
                  <a:gd name="T9" fmla="*/ 0 h 24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0708" name="Picture 1275" descr="screen"/>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09" name="Freeform 1276"/>
              <p:cNvSpPr>
                <a:spLocks/>
              </p:cNvSpPr>
              <p:nvPr/>
            </p:nvSpPr>
            <p:spPr bwMode="auto">
              <a:xfrm>
                <a:off x="2082" y="1564"/>
                <a:ext cx="1531" cy="246"/>
              </a:xfrm>
              <a:custGeom>
                <a:avLst/>
                <a:gdLst>
                  <a:gd name="T0" fmla="*/ 2 w 2528"/>
                  <a:gd name="T1" fmla="*/ 0 h 455"/>
                  <a:gd name="T2" fmla="*/ 340 w 2528"/>
                  <a:gd name="T3" fmla="*/ 29 h 455"/>
                  <a:gd name="T4" fmla="*/ 334 w 2528"/>
                  <a:gd name="T5" fmla="*/ 39 h 455"/>
                  <a:gd name="T6" fmla="*/ 0 w 2528"/>
                  <a:gd name="T7" fmla="*/ 8 h 455"/>
                  <a:gd name="T8" fmla="*/ 2 w 2528"/>
                  <a:gd name="T9" fmla="*/ 0 h 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10" name="Freeform 1277"/>
              <p:cNvSpPr>
                <a:spLocks/>
              </p:cNvSpPr>
              <p:nvPr/>
            </p:nvSpPr>
            <p:spPr bwMode="auto">
              <a:xfrm>
                <a:off x="1737" y="1562"/>
                <a:ext cx="425" cy="1024"/>
              </a:xfrm>
              <a:custGeom>
                <a:avLst/>
                <a:gdLst>
                  <a:gd name="T0" fmla="*/ 78 w 702"/>
                  <a:gd name="T1" fmla="*/ 0 h 1893"/>
                  <a:gd name="T2" fmla="*/ 0 w 702"/>
                  <a:gd name="T3" fmla="*/ 160 h 1893"/>
                  <a:gd name="T4" fmla="*/ 15 w 702"/>
                  <a:gd name="T5" fmla="*/ 162 h 1893"/>
                  <a:gd name="T6" fmla="*/ 94 w 702"/>
                  <a:gd name="T7" fmla="*/ 4 h 1893"/>
                  <a:gd name="T8" fmla="*/ 78 w 702"/>
                  <a:gd name="T9" fmla="*/ 0 h 18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2" h="1893">
                    <a:moveTo>
                      <a:pt x="579" y="0"/>
                    </a:moveTo>
                    <a:lnTo>
                      <a:pt x="0" y="1869"/>
                    </a:lnTo>
                    <a:lnTo>
                      <a:pt x="114" y="1893"/>
                    </a:lnTo>
                    <a:lnTo>
                      <a:pt x="702" y="51"/>
                    </a:lnTo>
                    <a:lnTo>
                      <a:pt x="579"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11" name="Freeform 1278"/>
              <p:cNvSpPr>
                <a:spLocks/>
              </p:cNvSpPr>
              <p:nvPr/>
            </p:nvSpPr>
            <p:spPr bwMode="auto">
              <a:xfrm>
                <a:off x="3144" y="1745"/>
                <a:ext cx="458" cy="1182"/>
              </a:xfrm>
              <a:custGeom>
                <a:avLst/>
                <a:gdLst>
                  <a:gd name="T0" fmla="*/ 102 w 756"/>
                  <a:gd name="T1" fmla="*/ 0 h 2184"/>
                  <a:gd name="T2" fmla="*/ 19 w 756"/>
                  <a:gd name="T3" fmla="*/ 187 h 2184"/>
                  <a:gd name="T4" fmla="*/ 0 w 756"/>
                  <a:gd name="T5" fmla="*/ 184 h 2184"/>
                  <a:gd name="T6" fmla="*/ 81 w 756"/>
                  <a:gd name="T7" fmla="*/ 6 h 2184"/>
                  <a:gd name="T8" fmla="*/ 102 w 756"/>
                  <a:gd name="T9" fmla="*/ 0 h 2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12" name="Freeform 1279"/>
              <p:cNvSpPr>
                <a:spLocks/>
              </p:cNvSpPr>
              <p:nvPr/>
            </p:nvSpPr>
            <p:spPr bwMode="auto">
              <a:xfrm>
                <a:off x="1732" y="2534"/>
                <a:ext cx="1680" cy="399"/>
              </a:xfrm>
              <a:custGeom>
                <a:avLst/>
                <a:gdLst>
                  <a:gd name="T0" fmla="*/ 4 w 2773"/>
                  <a:gd name="T1" fmla="*/ 0 h 738"/>
                  <a:gd name="T2" fmla="*/ 0 w 2773"/>
                  <a:gd name="T3" fmla="*/ 9 h 738"/>
                  <a:gd name="T4" fmla="*/ 328 w 2773"/>
                  <a:gd name="T5" fmla="*/ 63 h 738"/>
                  <a:gd name="T6" fmla="*/ 320 w 2773"/>
                  <a:gd name="T7" fmla="*/ 51 h 738"/>
                  <a:gd name="T8" fmla="*/ 4 w 2773"/>
                  <a:gd name="T9" fmla="*/ 0 h 7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13" name="Freeform 1280"/>
              <p:cNvSpPr>
                <a:spLocks/>
              </p:cNvSpPr>
              <p:nvPr/>
            </p:nvSpPr>
            <p:spPr bwMode="auto">
              <a:xfrm>
                <a:off x="3195" y="1755"/>
                <a:ext cx="429" cy="1187"/>
              </a:xfrm>
              <a:custGeom>
                <a:avLst/>
                <a:gdLst>
                  <a:gd name="T0" fmla="*/ 127 w 637"/>
                  <a:gd name="T1" fmla="*/ 0 h 1659"/>
                  <a:gd name="T2" fmla="*/ 131 w 637"/>
                  <a:gd name="T3" fmla="*/ 0 h 1659"/>
                  <a:gd name="T4" fmla="*/ 14 w 637"/>
                  <a:gd name="T5" fmla="*/ 434 h 1659"/>
                  <a:gd name="T6" fmla="*/ 0 w 637"/>
                  <a:gd name="T7" fmla="*/ 431 h 1659"/>
                  <a:gd name="T8" fmla="*/ 127 w 637"/>
                  <a:gd name="T9" fmla="*/ 0 h 16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7" h="1659">
                    <a:moveTo>
                      <a:pt x="615" y="0"/>
                    </a:moveTo>
                    <a:lnTo>
                      <a:pt x="637" y="0"/>
                    </a:lnTo>
                    <a:lnTo>
                      <a:pt x="68" y="1659"/>
                    </a:lnTo>
                    <a:lnTo>
                      <a:pt x="0" y="1647"/>
                    </a:lnTo>
                    <a:lnTo>
                      <a:pt x="615" y="0"/>
                    </a:lnTo>
                    <a:close/>
                  </a:path>
                </a:pathLst>
              </a:cu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14" name="Freeform 1281"/>
              <p:cNvSpPr>
                <a:spLocks/>
              </p:cNvSpPr>
              <p:nvPr/>
            </p:nvSpPr>
            <p:spPr bwMode="auto">
              <a:xfrm>
                <a:off x="1734" y="2587"/>
                <a:ext cx="1494" cy="394"/>
              </a:xfrm>
              <a:custGeom>
                <a:avLst/>
                <a:gdLst>
                  <a:gd name="T0" fmla="*/ 0 w 2216"/>
                  <a:gd name="T1" fmla="*/ 0 h 550"/>
                  <a:gd name="T2" fmla="*/ 2 w 2216"/>
                  <a:gd name="T3" fmla="*/ 15 h 550"/>
                  <a:gd name="T4" fmla="*/ 447 w 2216"/>
                  <a:gd name="T5" fmla="*/ 145 h 550"/>
                  <a:gd name="T6" fmla="*/ 458 w 2216"/>
                  <a:gd name="T7" fmla="*/ 130 h 550"/>
                  <a:gd name="T8" fmla="*/ 0 w 2216"/>
                  <a:gd name="T9" fmla="*/ 0 h 5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0715" name="Group 1282"/>
              <p:cNvGrpSpPr>
                <a:grpSpLocks/>
              </p:cNvGrpSpPr>
              <p:nvPr/>
            </p:nvGrpSpPr>
            <p:grpSpPr bwMode="auto">
              <a:xfrm>
                <a:off x="1709" y="3008"/>
                <a:ext cx="507" cy="234"/>
                <a:chOff x="1740" y="2642"/>
                <a:chExt cx="752" cy="327"/>
              </a:xfrm>
            </p:grpSpPr>
            <p:sp>
              <p:nvSpPr>
                <p:cNvPr id="20722" name="Freeform 1283"/>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2" h="327">
                      <a:moveTo>
                        <a:pt x="293" y="0"/>
                      </a:moveTo>
                      <a:lnTo>
                        <a:pt x="752" y="124"/>
                      </a:lnTo>
                      <a:lnTo>
                        <a:pt x="470" y="327"/>
                      </a:lnTo>
                      <a:lnTo>
                        <a:pt x="0" y="183"/>
                      </a:lnTo>
                      <a:lnTo>
                        <a:pt x="293"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23" name="Freeform 1284"/>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24" name="Freeform 1285"/>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100">
                      <a:moveTo>
                        <a:pt x="0" y="44"/>
                      </a:moveTo>
                      <a:lnTo>
                        <a:pt x="75" y="0"/>
                      </a:lnTo>
                      <a:lnTo>
                        <a:pt x="258" y="50"/>
                      </a:lnTo>
                      <a:lnTo>
                        <a:pt x="183" y="100"/>
                      </a:lnTo>
                      <a:lnTo>
                        <a:pt x="0" y="44"/>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25" name="Freeform 1286"/>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63">
                      <a:moveTo>
                        <a:pt x="12" y="0"/>
                      </a:moveTo>
                      <a:lnTo>
                        <a:pt x="194" y="53"/>
                      </a:lnTo>
                      <a:lnTo>
                        <a:pt x="180" y="63"/>
                      </a:lnTo>
                      <a:lnTo>
                        <a:pt x="0" y="9"/>
                      </a:lnTo>
                      <a:lnTo>
                        <a:pt x="12"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26" name="Freeform 1287"/>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102">
                      <a:moveTo>
                        <a:pt x="0" y="46"/>
                      </a:moveTo>
                      <a:lnTo>
                        <a:pt x="71" y="0"/>
                      </a:lnTo>
                      <a:lnTo>
                        <a:pt x="258" y="52"/>
                      </a:lnTo>
                      <a:lnTo>
                        <a:pt x="183" y="102"/>
                      </a:lnTo>
                      <a:lnTo>
                        <a:pt x="0" y="46"/>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27" name="Freeform 1288"/>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63">
                      <a:moveTo>
                        <a:pt x="12" y="0"/>
                      </a:moveTo>
                      <a:lnTo>
                        <a:pt x="194" y="53"/>
                      </a:lnTo>
                      <a:lnTo>
                        <a:pt x="180" y="63"/>
                      </a:lnTo>
                      <a:lnTo>
                        <a:pt x="0" y="9"/>
                      </a:lnTo>
                      <a:lnTo>
                        <a:pt x="12"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0716" name="Freeform 1289"/>
              <p:cNvSpPr>
                <a:spLocks/>
              </p:cNvSpPr>
              <p:nvPr/>
            </p:nvSpPr>
            <p:spPr bwMode="auto">
              <a:xfrm>
                <a:off x="2577" y="3043"/>
                <a:ext cx="614" cy="514"/>
              </a:xfrm>
              <a:custGeom>
                <a:avLst/>
                <a:gdLst>
                  <a:gd name="T0" fmla="*/ 1 w 990"/>
                  <a:gd name="T1" fmla="*/ 131 h 792"/>
                  <a:gd name="T2" fmla="*/ 146 w 990"/>
                  <a:gd name="T3" fmla="*/ 0 h 792"/>
                  <a:gd name="T4" fmla="*/ 146 w 990"/>
                  <a:gd name="T5" fmla="*/ 10 h 792"/>
                  <a:gd name="T6" fmla="*/ 0 w 990"/>
                  <a:gd name="T7" fmla="*/ 141 h 792"/>
                  <a:gd name="T8" fmla="*/ 1 w 990"/>
                  <a:gd name="T9" fmla="*/ 131 h 7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0" h="792">
                    <a:moveTo>
                      <a:pt x="3" y="738"/>
                    </a:moveTo>
                    <a:lnTo>
                      <a:pt x="990" y="0"/>
                    </a:lnTo>
                    <a:lnTo>
                      <a:pt x="987" y="60"/>
                    </a:lnTo>
                    <a:lnTo>
                      <a:pt x="0" y="792"/>
                    </a:lnTo>
                    <a:lnTo>
                      <a:pt x="3" y="738"/>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17" name="Freeform 1290"/>
              <p:cNvSpPr>
                <a:spLocks/>
              </p:cNvSpPr>
              <p:nvPr/>
            </p:nvSpPr>
            <p:spPr bwMode="auto">
              <a:xfrm>
                <a:off x="1010" y="3084"/>
                <a:ext cx="1571" cy="469"/>
              </a:xfrm>
              <a:custGeom>
                <a:avLst/>
                <a:gdLst>
                  <a:gd name="T0" fmla="*/ 1 w 2532"/>
                  <a:gd name="T1" fmla="*/ 0 h 723"/>
                  <a:gd name="T2" fmla="*/ 6 w 2532"/>
                  <a:gd name="T3" fmla="*/ 0 h 723"/>
                  <a:gd name="T4" fmla="*/ 375 w 2532"/>
                  <a:gd name="T5" fmla="*/ 120 h 723"/>
                  <a:gd name="T6" fmla="*/ 375 w 2532"/>
                  <a:gd name="T7" fmla="*/ 128 h 723"/>
                  <a:gd name="T8" fmla="*/ 0 w 2532"/>
                  <a:gd name="T9" fmla="*/ 4 h 723"/>
                  <a:gd name="T10" fmla="*/ 1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18" name="Freeform 1291"/>
              <p:cNvSpPr>
                <a:spLocks/>
              </p:cNvSpPr>
              <p:nvPr/>
            </p:nvSpPr>
            <p:spPr bwMode="auto">
              <a:xfrm>
                <a:off x="1011" y="2998"/>
                <a:ext cx="17" cy="95"/>
              </a:xfrm>
              <a:custGeom>
                <a:avLst/>
                <a:gdLst>
                  <a:gd name="T0" fmla="*/ 5 w 26"/>
                  <a:gd name="T1" fmla="*/ 2 h 147"/>
                  <a:gd name="T2" fmla="*/ 5 w 26"/>
                  <a:gd name="T3" fmla="*/ 25 h 147"/>
                  <a:gd name="T4" fmla="*/ 0 w 26"/>
                  <a:gd name="T5" fmla="*/ 25 h 147"/>
                  <a:gd name="T6" fmla="*/ 1 w 26"/>
                  <a:gd name="T7" fmla="*/ 0 h 147"/>
                  <a:gd name="T8" fmla="*/ 5 w 26"/>
                  <a:gd name="T9" fmla="*/ 2 h 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47">
                    <a:moveTo>
                      <a:pt x="26" y="10"/>
                    </a:moveTo>
                    <a:lnTo>
                      <a:pt x="23" y="147"/>
                    </a:lnTo>
                    <a:lnTo>
                      <a:pt x="0" y="144"/>
                    </a:lnTo>
                    <a:lnTo>
                      <a:pt x="3" y="0"/>
                    </a:lnTo>
                    <a:lnTo>
                      <a:pt x="26" y="1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19" name="Freeform 1292"/>
              <p:cNvSpPr>
                <a:spLocks/>
              </p:cNvSpPr>
              <p:nvPr/>
            </p:nvSpPr>
            <p:spPr bwMode="auto">
              <a:xfrm>
                <a:off x="1012" y="2611"/>
                <a:ext cx="730" cy="393"/>
              </a:xfrm>
              <a:custGeom>
                <a:avLst/>
                <a:gdLst>
                  <a:gd name="T0" fmla="*/ 174 w 1176"/>
                  <a:gd name="T1" fmla="*/ 0 h 606"/>
                  <a:gd name="T2" fmla="*/ 0 w 1176"/>
                  <a:gd name="T3" fmla="*/ 106 h 606"/>
                  <a:gd name="T4" fmla="*/ 4 w 1176"/>
                  <a:gd name="T5" fmla="*/ 107 h 606"/>
                  <a:gd name="T6" fmla="*/ 174 w 1176"/>
                  <a:gd name="T7" fmla="*/ 3 h 606"/>
                  <a:gd name="T8" fmla="*/ 174 w 1176"/>
                  <a:gd name="T9" fmla="*/ 0 h 6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6" h="606">
                    <a:moveTo>
                      <a:pt x="1170" y="0"/>
                    </a:moveTo>
                    <a:lnTo>
                      <a:pt x="0" y="597"/>
                    </a:lnTo>
                    <a:lnTo>
                      <a:pt x="30" y="606"/>
                    </a:lnTo>
                    <a:lnTo>
                      <a:pt x="1176" y="18"/>
                    </a:lnTo>
                    <a:lnTo>
                      <a:pt x="1170"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20" name="Freeform 1293"/>
              <p:cNvSpPr>
                <a:spLocks/>
              </p:cNvSpPr>
              <p:nvPr/>
            </p:nvSpPr>
            <p:spPr bwMode="auto">
              <a:xfrm>
                <a:off x="1061" y="3018"/>
                <a:ext cx="1490" cy="451"/>
              </a:xfrm>
              <a:custGeom>
                <a:avLst/>
                <a:gdLst>
                  <a:gd name="T0" fmla="*/ 1 w 2532"/>
                  <a:gd name="T1" fmla="*/ 0 h 723"/>
                  <a:gd name="T2" fmla="*/ 4 w 2532"/>
                  <a:gd name="T3" fmla="*/ 0 h 723"/>
                  <a:gd name="T4" fmla="*/ 304 w 2532"/>
                  <a:gd name="T5" fmla="*/ 103 h 723"/>
                  <a:gd name="T6" fmla="*/ 303 w 2532"/>
                  <a:gd name="T7" fmla="*/ 109 h 723"/>
                  <a:gd name="T8" fmla="*/ 0 w 2532"/>
                  <a:gd name="T9" fmla="*/ 4 h 723"/>
                  <a:gd name="T10" fmla="*/ 1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21" name="Freeform 1294"/>
              <p:cNvSpPr>
                <a:spLocks/>
              </p:cNvSpPr>
              <p:nvPr/>
            </p:nvSpPr>
            <p:spPr bwMode="auto">
              <a:xfrm flipV="1">
                <a:off x="2549" y="2986"/>
                <a:ext cx="608" cy="467"/>
              </a:xfrm>
              <a:custGeom>
                <a:avLst/>
                <a:gdLst>
                  <a:gd name="T0" fmla="*/ 0 w 2532"/>
                  <a:gd name="T1" fmla="*/ 0 h 723"/>
                  <a:gd name="T2" fmla="*/ 0 w 2532"/>
                  <a:gd name="T3" fmla="*/ 0 h 723"/>
                  <a:gd name="T4" fmla="*/ 8 w 2532"/>
                  <a:gd name="T5" fmla="*/ 118 h 723"/>
                  <a:gd name="T6" fmla="*/ 8 w 2532"/>
                  <a:gd name="T7" fmla="*/ 126 h 723"/>
                  <a:gd name="T8" fmla="*/ 0 w 2532"/>
                  <a:gd name="T9" fmla="*/ 4 h 723"/>
                  <a:gd name="T10" fmla="*/ 0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678" name="Group 1295"/>
            <p:cNvGrpSpPr>
              <a:grpSpLocks/>
            </p:cNvGrpSpPr>
            <p:nvPr/>
          </p:nvGrpSpPr>
          <p:grpSpPr bwMode="auto">
            <a:xfrm flipH="1">
              <a:off x="3742" y="2030"/>
              <a:ext cx="261" cy="235"/>
              <a:chOff x="2839" y="3501"/>
              <a:chExt cx="755" cy="803"/>
            </a:xfrm>
          </p:grpSpPr>
          <p:pic>
            <p:nvPicPr>
              <p:cNvPr id="20703" name="Picture 1296" descr="desktop_computer_stylized_mediu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04" name="Freeform 1297"/>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0679" name="Group 1298"/>
            <p:cNvGrpSpPr>
              <a:grpSpLocks/>
            </p:cNvGrpSpPr>
            <p:nvPr/>
          </p:nvGrpSpPr>
          <p:grpSpPr bwMode="auto">
            <a:xfrm>
              <a:off x="4603" y="3416"/>
              <a:ext cx="299" cy="257"/>
              <a:chOff x="877" y="1008"/>
              <a:chExt cx="2747" cy="2591"/>
            </a:xfrm>
          </p:grpSpPr>
          <p:pic>
            <p:nvPicPr>
              <p:cNvPr id="20680" name="Picture 1299" descr="antenna_stylize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1" name="Picture 1300" descr="laptop_keyboard"/>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82" name="Freeform 1301"/>
              <p:cNvSpPr>
                <a:spLocks/>
              </p:cNvSpPr>
              <p:nvPr/>
            </p:nvSpPr>
            <p:spPr bwMode="auto">
              <a:xfrm>
                <a:off x="1753" y="1603"/>
                <a:ext cx="1807" cy="1322"/>
              </a:xfrm>
              <a:custGeom>
                <a:avLst/>
                <a:gdLst>
                  <a:gd name="T0" fmla="*/ 73 w 2982"/>
                  <a:gd name="T1" fmla="*/ 0 h 2442"/>
                  <a:gd name="T2" fmla="*/ 0 w 2982"/>
                  <a:gd name="T3" fmla="*/ 149 h 2442"/>
                  <a:gd name="T4" fmla="*/ 323 w 2982"/>
                  <a:gd name="T5" fmla="*/ 210 h 2442"/>
                  <a:gd name="T6" fmla="*/ 402 w 2982"/>
                  <a:gd name="T7" fmla="*/ 27 h 2442"/>
                  <a:gd name="T8" fmla="*/ 73 w 2982"/>
                  <a:gd name="T9" fmla="*/ 0 h 24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0683" name="Picture 1302" descr="screen"/>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84" name="Freeform 1303"/>
              <p:cNvSpPr>
                <a:spLocks/>
              </p:cNvSpPr>
              <p:nvPr/>
            </p:nvSpPr>
            <p:spPr bwMode="auto">
              <a:xfrm>
                <a:off x="2082" y="1564"/>
                <a:ext cx="1531" cy="246"/>
              </a:xfrm>
              <a:custGeom>
                <a:avLst/>
                <a:gdLst>
                  <a:gd name="T0" fmla="*/ 2 w 2528"/>
                  <a:gd name="T1" fmla="*/ 0 h 455"/>
                  <a:gd name="T2" fmla="*/ 340 w 2528"/>
                  <a:gd name="T3" fmla="*/ 29 h 455"/>
                  <a:gd name="T4" fmla="*/ 334 w 2528"/>
                  <a:gd name="T5" fmla="*/ 39 h 455"/>
                  <a:gd name="T6" fmla="*/ 0 w 2528"/>
                  <a:gd name="T7" fmla="*/ 8 h 455"/>
                  <a:gd name="T8" fmla="*/ 2 w 2528"/>
                  <a:gd name="T9" fmla="*/ 0 h 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85" name="Freeform 1304"/>
              <p:cNvSpPr>
                <a:spLocks/>
              </p:cNvSpPr>
              <p:nvPr/>
            </p:nvSpPr>
            <p:spPr bwMode="auto">
              <a:xfrm>
                <a:off x="1737" y="1562"/>
                <a:ext cx="425" cy="1024"/>
              </a:xfrm>
              <a:custGeom>
                <a:avLst/>
                <a:gdLst>
                  <a:gd name="T0" fmla="*/ 78 w 702"/>
                  <a:gd name="T1" fmla="*/ 0 h 1893"/>
                  <a:gd name="T2" fmla="*/ 0 w 702"/>
                  <a:gd name="T3" fmla="*/ 160 h 1893"/>
                  <a:gd name="T4" fmla="*/ 15 w 702"/>
                  <a:gd name="T5" fmla="*/ 162 h 1893"/>
                  <a:gd name="T6" fmla="*/ 94 w 702"/>
                  <a:gd name="T7" fmla="*/ 4 h 1893"/>
                  <a:gd name="T8" fmla="*/ 78 w 702"/>
                  <a:gd name="T9" fmla="*/ 0 h 18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2" h="1893">
                    <a:moveTo>
                      <a:pt x="579" y="0"/>
                    </a:moveTo>
                    <a:lnTo>
                      <a:pt x="0" y="1869"/>
                    </a:lnTo>
                    <a:lnTo>
                      <a:pt x="114" y="1893"/>
                    </a:lnTo>
                    <a:lnTo>
                      <a:pt x="702" y="51"/>
                    </a:lnTo>
                    <a:lnTo>
                      <a:pt x="579"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86" name="Freeform 1305"/>
              <p:cNvSpPr>
                <a:spLocks/>
              </p:cNvSpPr>
              <p:nvPr/>
            </p:nvSpPr>
            <p:spPr bwMode="auto">
              <a:xfrm>
                <a:off x="3144" y="1745"/>
                <a:ext cx="458" cy="1182"/>
              </a:xfrm>
              <a:custGeom>
                <a:avLst/>
                <a:gdLst>
                  <a:gd name="T0" fmla="*/ 102 w 756"/>
                  <a:gd name="T1" fmla="*/ 0 h 2184"/>
                  <a:gd name="T2" fmla="*/ 19 w 756"/>
                  <a:gd name="T3" fmla="*/ 187 h 2184"/>
                  <a:gd name="T4" fmla="*/ 0 w 756"/>
                  <a:gd name="T5" fmla="*/ 184 h 2184"/>
                  <a:gd name="T6" fmla="*/ 81 w 756"/>
                  <a:gd name="T7" fmla="*/ 6 h 2184"/>
                  <a:gd name="T8" fmla="*/ 102 w 756"/>
                  <a:gd name="T9" fmla="*/ 0 h 2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87" name="Freeform 1306"/>
              <p:cNvSpPr>
                <a:spLocks/>
              </p:cNvSpPr>
              <p:nvPr/>
            </p:nvSpPr>
            <p:spPr bwMode="auto">
              <a:xfrm>
                <a:off x="1732" y="2534"/>
                <a:ext cx="1680" cy="399"/>
              </a:xfrm>
              <a:custGeom>
                <a:avLst/>
                <a:gdLst>
                  <a:gd name="T0" fmla="*/ 4 w 2773"/>
                  <a:gd name="T1" fmla="*/ 0 h 738"/>
                  <a:gd name="T2" fmla="*/ 0 w 2773"/>
                  <a:gd name="T3" fmla="*/ 9 h 738"/>
                  <a:gd name="T4" fmla="*/ 328 w 2773"/>
                  <a:gd name="T5" fmla="*/ 63 h 738"/>
                  <a:gd name="T6" fmla="*/ 320 w 2773"/>
                  <a:gd name="T7" fmla="*/ 51 h 738"/>
                  <a:gd name="T8" fmla="*/ 4 w 2773"/>
                  <a:gd name="T9" fmla="*/ 0 h 7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88" name="Freeform 1307"/>
              <p:cNvSpPr>
                <a:spLocks/>
              </p:cNvSpPr>
              <p:nvPr/>
            </p:nvSpPr>
            <p:spPr bwMode="auto">
              <a:xfrm>
                <a:off x="3195" y="1755"/>
                <a:ext cx="429" cy="1187"/>
              </a:xfrm>
              <a:custGeom>
                <a:avLst/>
                <a:gdLst>
                  <a:gd name="T0" fmla="*/ 127 w 637"/>
                  <a:gd name="T1" fmla="*/ 0 h 1659"/>
                  <a:gd name="T2" fmla="*/ 131 w 637"/>
                  <a:gd name="T3" fmla="*/ 0 h 1659"/>
                  <a:gd name="T4" fmla="*/ 14 w 637"/>
                  <a:gd name="T5" fmla="*/ 434 h 1659"/>
                  <a:gd name="T6" fmla="*/ 0 w 637"/>
                  <a:gd name="T7" fmla="*/ 431 h 1659"/>
                  <a:gd name="T8" fmla="*/ 127 w 637"/>
                  <a:gd name="T9" fmla="*/ 0 h 16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7" h="1659">
                    <a:moveTo>
                      <a:pt x="615" y="0"/>
                    </a:moveTo>
                    <a:lnTo>
                      <a:pt x="637" y="0"/>
                    </a:lnTo>
                    <a:lnTo>
                      <a:pt x="68" y="1659"/>
                    </a:lnTo>
                    <a:lnTo>
                      <a:pt x="0" y="1647"/>
                    </a:lnTo>
                    <a:lnTo>
                      <a:pt x="615" y="0"/>
                    </a:lnTo>
                    <a:close/>
                  </a:path>
                </a:pathLst>
              </a:cu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89" name="Freeform 1308"/>
              <p:cNvSpPr>
                <a:spLocks/>
              </p:cNvSpPr>
              <p:nvPr/>
            </p:nvSpPr>
            <p:spPr bwMode="auto">
              <a:xfrm>
                <a:off x="1734" y="2587"/>
                <a:ext cx="1494" cy="394"/>
              </a:xfrm>
              <a:custGeom>
                <a:avLst/>
                <a:gdLst>
                  <a:gd name="T0" fmla="*/ 0 w 2216"/>
                  <a:gd name="T1" fmla="*/ 0 h 550"/>
                  <a:gd name="T2" fmla="*/ 2 w 2216"/>
                  <a:gd name="T3" fmla="*/ 15 h 550"/>
                  <a:gd name="T4" fmla="*/ 447 w 2216"/>
                  <a:gd name="T5" fmla="*/ 145 h 550"/>
                  <a:gd name="T6" fmla="*/ 458 w 2216"/>
                  <a:gd name="T7" fmla="*/ 130 h 550"/>
                  <a:gd name="T8" fmla="*/ 0 w 2216"/>
                  <a:gd name="T9" fmla="*/ 0 h 5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0690" name="Group 1309"/>
              <p:cNvGrpSpPr>
                <a:grpSpLocks/>
              </p:cNvGrpSpPr>
              <p:nvPr/>
            </p:nvGrpSpPr>
            <p:grpSpPr bwMode="auto">
              <a:xfrm>
                <a:off x="1709" y="3008"/>
                <a:ext cx="507" cy="234"/>
                <a:chOff x="1740" y="2642"/>
                <a:chExt cx="752" cy="327"/>
              </a:xfrm>
            </p:grpSpPr>
            <p:sp>
              <p:nvSpPr>
                <p:cNvPr id="20697" name="Freeform 1310"/>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2" h="327">
                      <a:moveTo>
                        <a:pt x="293" y="0"/>
                      </a:moveTo>
                      <a:lnTo>
                        <a:pt x="752" y="124"/>
                      </a:lnTo>
                      <a:lnTo>
                        <a:pt x="470" y="327"/>
                      </a:lnTo>
                      <a:lnTo>
                        <a:pt x="0" y="183"/>
                      </a:lnTo>
                      <a:lnTo>
                        <a:pt x="293"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98" name="Freeform 1311"/>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99" name="Freeform 1312"/>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100">
                      <a:moveTo>
                        <a:pt x="0" y="44"/>
                      </a:moveTo>
                      <a:lnTo>
                        <a:pt x="75" y="0"/>
                      </a:lnTo>
                      <a:lnTo>
                        <a:pt x="258" y="50"/>
                      </a:lnTo>
                      <a:lnTo>
                        <a:pt x="183" y="100"/>
                      </a:lnTo>
                      <a:lnTo>
                        <a:pt x="0" y="44"/>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00" name="Freeform 1313"/>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63">
                      <a:moveTo>
                        <a:pt x="12" y="0"/>
                      </a:moveTo>
                      <a:lnTo>
                        <a:pt x="194" y="53"/>
                      </a:lnTo>
                      <a:lnTo>
                        <a:pt x="180" y="63"/>
                      </a:lnTo>
                      <a:lnTo>
                        <a:pt x="0" y="9"/>
                      </a:lnTo>
                      <a:lnTo>
                        <a:pt x="12"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01" name="Freeform 1314"/>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102">
                      <a:moveTo>
                        <a:pt x="0" y="46"/>
                      </a:moveTo>
                      <a:lnTo>
                        <a:pt x="71" y="0"/>
                      </a:lnTo>
                      <a:lnTo>
                        <a:pt x="258" y="52"/>
                      </a:lnTo>
                      <a:lnTo>
                        <a:pt x="183" y="102"/>
                      </a:lnTo>
                      <a:lnTo>
                        <a:pt x="0" y="46"/>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02" name="Freeform 1315"/>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63">
                      <a:moveTo>
                        <a:pt x="12" y="0"/>
                      </a:moveTo>
                      <a:lnTo>
                        <a:pt x="194" y="53"/>
                      </a:lnTo>
                      <a:lnTo>
                        <a:pt x="180" y="63"/>
                      </a:lnTo>
                      <a:lnTo>
                        <a:pt x="0" y="9"/>
                      </a:lnTo>
                      <a:lnTo>
                        <a:pt x="12"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0691" name="Freeform 1316"/>
              <p:cNvSpPr>
                <a:spLocks/>
              </p:cNvSpPr>
              <p:nvPr/>
            </p:nvSpPr>
            <p:spPr bwMode="auto">
              <a:xfrm>
                <a:off x="2577" y="3043"/>
                <a:ext cx="614" cy="514"/>
              </a:xfrm>
              <a:custGeom>
                <a:avLst/>
                <a:gdLst>
                  <a:gd name="T0" fmla="*/ 1 w 990"/>
                  <a:gd name="T1" fmla="*/ 131 h 792"/>
                  <a:gd name="T2" fmla="*/ 146 w 990"/>
                  <a:gd name="T3" fmla="*/ 0 h 792"/>
                  <a:gd name="T4" fmla="*/ 146 w 990"/>
                  <a:gd name="T5" fmla="*/ 10 h 792"/>
                  <a:gd name="T6" fmla="*/ 0 w 990"/>
                  <a:gd name="T7" fmla="*/ 141 h 792"/>
                  <a:gd name="T8" fmla="*/ 1 w 990"/>
                  <a:gd name="T9" fmla="*/ 131 h 7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0" h="792">
                    <a:moveTo>
                      <a:pt x="3" y="738"/>
                    </a:moveTo>
                    <a:lnTo>
                      <a:pt x="990" y="0"/>
                    </a:lnTo>
                    <a:lnTo>
                      <a:pt x="987" y="60"/>
                    </a:lnTo>
                    <a:lnTo>
                      <a:pt x="0" y="792"/>
                    </a:lnTo>
                    <a:lnTo>
                      <a:pt x="3" y="738"/>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92" name="Freeform 1317"/>
              <p:cNvSpPr>
                <a:spLocks/>
              </p:cNvSpPr>
              <p:nvPr/>
            </p:nvSpPr>
            <p:spPr bwMode="auto">
              <a:xfrm>
                <a:off x="1010" y="3084"/>
                <a:ext cx="1571" cy="469"/>
              </a:xfrm>
              <a:custGeom>
                <a:avLst/>
                <a:gdLst>
                  <a:gd name="T0" fmla="*/ 1 w 2532"/>
                  <a:gd name="T1" fmla="*/ 0 h 723"/>
                  <a:gd name="T2" fmla="*/ 6 w 2532"/>
                  <a:gd name="T3" fmla="*/ 0 h 723"/>
                  <a:gd name="T4" fmla="*/ 375 w 2532"/>
                  <a:gd name="T5" fmla="*/ 120 h 723"/>
                  <a:gd name="T6" fmla="*/ 375 w 2532"/>
                  <a:gd name="T7" fmla="*/ 128 h 723"/>
                  <a:gd name="T8" fmla="*/ 0 w 2532"/>
                  <a:gd name="T9" fmla="*/ 4 h 723"/>
                  <a:gd name="T10" fmla="*/ 1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93" name="Freeform 1318"/>
              <p:cNvSpPr>
                <a:spLocks/>
              </p:cNvSpPr>
              <p:nvPr/>
            </p:nvSpPr>
            <p:spPr bwMode="auto">
              <a:xfrm>
                <a:off x="1011" y="2998"/>
                <a:ext cx="17" cy="95"/>
              </a:xfrm>
              <a:custGeom>
                <a:avLst/>
                <a:gdLst>
                  <a:gd name="T0" fmla="*/ 5 w 26"/>
                  <a:gd name="T1" fmla="*/ 2 h 147"/>
                  <a:gd name="T2" fmla="*/ 5 w 26"/>
                  <a:gd name="T3" fmla="*/ 25 h 147"/>
                  <a:gd name="T4" fmla="*/ 0 w 26"/>
                  <a:gd name="T5" fmla="*/ 25 h 147"/>
                  <a:gd name="T6" fmla="*/ 1 w 26"/>
                  <a:gd name="T7" fmla="*/ 0 h 147"/>
                  <a:gd name="T8" fmla="*/ 5 w 26"/>
                  <a:gd name="T9" fmla="*/ 2 h 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47">
                    <a:moveTo>
                      <a:pt x="26" y="10"/>
                    </a:moveTo>
                    <a:lnTo>
                      <a:pt x="23" y="147"/>
                    </a:lnTo>
                    <a:lnTo>
                      <a:pt x="0" y="144"/>
                    </a:lnTo>
                    <a:lnTo>
                      <a:pt x="3" y="0"/>
                    </a:lnTo>
                    <a:lnTo>
                      <a:pt x="26" y="1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94" name="Freeform 1319"/>
              <p:cNvSpPr>
                <a:spLocks/>
              </p:cNvSpPr>
              <p:nvPr/>
            </p:nvSpPr>
            <p:spPr bwMode="auto">
              <a:xfrm>
                <a:off x="1012" y="2611"/>
                <a:ext cx="730" cy="393"/>
              </a:xfrm>
              <a:custGeom>
                <a:avLst/>
                <a:gdLst>
                  <a:gd name="T0" fmla="*/ 174 w 1176"/>
                  <a:gd name="T1" fmla="*/ 0 h 606"/>
                  <a:gd name="T2" fmla="*/ 0 w 1176"/>
                  <a:gd name="T3" fmla="*/ 106 h 606"/>
                  <a:gd name="T4" fmla="*/ 4 w 1176"/>
                  <a:gd name="T5" fmla="*/ 107 h 606"/>
                  <a:gd name="T6" fmla="*/ 174 w 1176"/>
                  <a:gd name="T7" fmla="*/ 3 h 606"/>
                  <a:gd name="T8" fmla="*/ 174 w 1176"/>
                  <a:gd name="T9" fmla="*/ 0 h 6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6" h="606">
                    <a:moveTo>
                      <a:pt x="1170" y="0"/>
                    </a:moveTo>
                    <a:lnTo>
                      <a:pt x="0" y="597"/>
                    </a:lnTo>
                    <a:lnTo>
                      <a:pt x="30" y="606"/>
                    </a:lnTo>
                    <a:lnTo>
                      <a:pt x="1176" y="18"/>
                    </a:lnTo>
                    <a:lnTo>
                      <a:pt x="1170"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95" name="Freeform 1320"/>
              <p:cNvSpPr>
                <a:spLocks/>
              </p:cNvSpPr>
              <p:nvPr/>
            </p:nvSpPr>
            <p:spPr bwMode="auto">
              <a:xfrm>
                <a:off x="1061" y="3018"/>
                <a:ext cx="1490" cy="451"/>
              </a:xfrm>
              <a:custGeom>
                <a:avLst/>
                <a:gdLst>
                  <a:gd name="T0" fmla="*/ 1 w 2532"/>
                  <a:gd name="T1" fmla="*/ 0 h 723"/>
                  <a:gd name="T2" fmla="*/ 4 w 2532"/>
                  <a:gd name="T3" fmla="*/ 0 h 723"/>
                  <a:gd name="T4" fmla="*/ 304 w 2532"/>
                  <a:gd name="T5" fmla="*/ 103 h 723"/>
                  <a:gd name="T6" fmla="*/ 303 w 2532"/>
                  <a:gd name="T7" fmla="*/ 109 h 723"/>
                  <a:gd name="T8" fmla="*/ 0 w 2532"/>
                  <a:gd name="T9" fmla="*/ 4 h 723"/>
                  <a:gd name="T10" fmla="*/ 1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96" name="Freeform 1321"/>
              <p:cNvSpPr>
                <a:spLocks/>
              </p:cNvSpPr>
              <p:nvPr/>
            </p:nvSpPr>
            <p:spPr bwMode="auto">
              <a:xfrm flipV="1">
                <a:off x="2549" y="2986"/>
                <a:ext cx="608" cy="467"/>
              </a:xfrm>
              <a:custGeom>
                <a:avLst/>
                <a:gdLst>
                  <a:gd name="T0" fmla="*/ 0 w 2532"/>
                  <a:gd name="T1" fmla="*/ 0 h 723"/>
                  <a:gd name="T2" fmla="*/ 0 w 2532"/>
                  <a:gd name="T3" fmla="*/ 0 h 723"/>
                  <a:gd name="T4" fmla="*/ 8 w 2532"/>
                  <a:gd name="T5" fmla="*/ 118 h 723"/>
                  <a:gd name="T6" fmla="*/ 8 w 2532"/>
                  <a:gd name="T7" fmla="*/ 126 h 723"/>
                  <a:gd name="T8" fmla="*/ 0 w 2532"/>
                  <a:gd name="T9" fmla="*/ 4 h 723"/>
                  <a:gd name="T10" fmla="*/ 0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6152" name="Line 677"/>
          <p:cNvSpPr>
            <a:spLocks noChangeShapeType="1"/>
          </p:cNvSpPr>
          <p:nvPr/>
        </p:nvSpPr>
        <p:spPr bwMode="auto">
          <a:xfrm>
            <a:off x="6456363" y="2490788"/>
            <a:ext cx="509587" cy="3175"/>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153" name="Line 683"/>
          <p:cNvSpPr>
            <a:spLocks noChangeShapeType="1"/>
          </p:cNvSpPr>
          <p:nvPr/>
        </p:nvSpPr>
        <p:spPr bwMode="auto">
          <a:xfrm>
            <a:off x="7091363" y="4600575"/>
            <a:ext cx="390525" cy="18415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154" name="Line 684"/>
          <p:cNvSpPr>
            <a:spLocks noChangeShapeType="1"/>
          </p:cNvSpPr>
          <p:nvPr/>
        </p:nvSpPr>
        <p:spPr bwMode="auto">
          <a:xfrm flipV="1">
            <a:off x="6470650" y="4587875"/>
            <a:ext cx="322263" cy="198438"/>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155" name="Line 704"/>
          <p:cNvSpPr>
            <a:spLocks noChangeShapeType="1"/>
          </p:cNvSpPr>
          <p:nvPr/>
        </p:nvSpPr>
        <p:spPr bwMode="auto">
          <a:xfrm flipH="1">
            <a:off x="7029450" y="2836863"/>
            <a:ext cx="98425" cy="70485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nvGrpSpPr>
          <p:cNvPr id="20491" name="Group 737"/>
          <p:cNvGrpSpPr>
            <a:grpSpLocks/>
          </p:cNvGrpSpPr>
          <p:nvPr/>
        </p:nvGrpSpPr>
        <p:grpSpPr bwMode="auto">
          <a:xfrm>
            <a:off x="6943725" y="2416175"/>
            <a:ext cx="382588" cy="171450"/>
            <a:chOff x="3855" y="1486"/>
            <a:chExt cx="241" cy="108"/>
          </a:xfrm>
        </p:grpSpPr>
        <p:sp>
          <p:nvSpPr>
            <p:cNvPr id="20605" name="Oval 407"/>
            <p:cNvSpPr>
              <a:spLocks noChangeArrowheads="1"/>
            </p:cNvSpPr>
            <p:nvPr/>
          </p:nvSpPr>
          <p:spPr bwMode="auto">
            <a:xfrm>
              <a:off x="3856" y="1533"/>
              <a:ext cx="240" cy="61"/>
            </a:xfrm>
            <a:prstGeom prst="ellipse">
              <a:avLst/>
            </a:prstGeom>
            <a:gradFill rotWithShape="1">
              <a:gsLst>
                <a:gs pos="0">
                  <a:srgbClr val="808080"/>
                </a:gs>
                <a:gs pos="100000">
                  <a:srgbClr val="FFFFFF"/>
                </a:gs>
              </a:gsLst>
              <a:lin ang="0" scaled="1"/>
            </a:gradFill>
            <a:ln w="9525">
              <a:solidFill>
                <a:srgbClr val="808080"/>
              </a:solidFill>
              <a:round/>
              <a:headEnd/>
              <a:tailEnd/>
            </a:ln>
          </p:spPr>
          <p:txBody>
            <a:bodyPr wrap="none" anchor="ctr"/>
            <a:lstStyle/>
            <a:p>
              <a:pPr algn="l"/>
              <a:endParaRPr lang="en-US" sz="2400">
                <a:latin typeface="Times New Roman" pitchFamily="18" charset="0"/>
                <a:cs typeface="Arial" pitchFamily="34" charset="0"/>
              </a:endParaRPr>
            </a:p>
          </p:txBody>
        </p:sp>
        <p:sp>
          <p:nvSpPr>
            <p:cNvPr id="20606" name="Rectangle 410"/>
            <p:cNvSpPr>
              <a:spLocks noChangeArrowheads="1"/>
            </p:cNvSpPr>
            <p:nvPr/>
          </p:nvSpPr>
          <p:spPr bwMode="auto">
            <a:xfrm>
              <a:off x="3855" y="1527"/>
              <a:ext cx="241" cy="37"/>
            </a:xfrm>
            <a:prstGeom prst="rect">
              <a:avLst/>
            </a:prstGeom>
            <a:gradFill rotWithShape="1">
              <a:gsLst>
                <a:gs pos="0">
                  <a:srgbClr val="808080"/>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sz="2400">
                <a:latin typeface="Times New Roman" pitchFamily="18" charset="0"/>
                <a:cs typeface="Arial" pitchFamily="34" charset="0"/>
              </a:endParaRPr>
            </a:p>
          </p:txBody>
        </p:sp>
        <p:sp>
          <p:nvSpPr>
            <p:cNvPr id="20607" name="Oval 411"/>
            <p:cNvSpPr>
              <a:spLocks noChangeArrowheads="1"/>
            </p:cNvSpPr>
            <p:nvPr/>
          </p:nvSpPr>
          <p:spPr bwMode="auto">
            <a:xfrm>
              <a:off x="3856" y="1486"/>
              <a:ext cx="240" cy="71"/>
            </a:xfrm>
            <a:prstGeom prst="ellipse">
              <a:avLst/>
            </a:prstGeom>
            <a:gradFill rotWithShape="1">
              <a:gsLst>
                <a:gs pos="0">
                  <a:srgbClr val="808080"/>
                </a:gs>
                <a:gs pos="100000">
                  <a:srgbClr val="FFFFFF"/>
                </a:gs>
              </a:gsLst>
              <a:lin ang="0" scaled="1"/>
            </a:gradFill>
            <a:ln w="9525">
              <a:solidFill>
                <a:srgbClr val="808080"/>
              </a:solidFill>
              <a:round/>
              <a:headEnd/>
              <a:tailEnd/>
            </a:ln>
          </p:spPr>
          <p:txBody>
            <a:bodyPr wrap="none" anchor="ctr"/>
            <a:lstStyle/>
            <a:p>
              <a:pPr algn="l"/>
              <a:endParaRPr lang="en-US" sz="2400">
                <a:latin typeface="Times New Roman" pitchFamily="18" charset="0"/>
                <a:cs typeface="Arial" pitchFamily="34" charset="0"/>
              </a:endParaRPr>
            </a:p>
          </p:txBody>
        </p:sp>
        <p:grpSp>
          <p:nvGrpSpPr>
            <p:cNvPr id="20608" name="Group 741"/>
            <p:cNvGrpSpPr>
              <a:grpSpLocks/>
            </p:cNvGrpSpPr>
            <p:nvPr/>
          </p:nvGrpSpPr>
          <p:grpSpPr bwMode="auto">
            <a:xfrm>
              <a:off x="3905" y="1504"/>
              <a:ext cx="134" cy="33"/>
              <a:chOff x="2468" y="1332"/>
              <a:chExt cx="310" cy="60"/>
            </a:xfrm>
          </p:grpSpPr>
          <p:sp>
            <p:nvSpPr>
              <p:cNvPr id="20611" name="Freeform 742"/>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12700" cmpd="sng">
                <a:solidFill>
                  <a:srgbClr val="808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12" name="Freeform 743"/>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12700" cmpd="sng">
                <a:solidFill>
                  <a:srgbClr val="808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274" name="Line 744"/>
            <p:cNvSpPr>
              <a:spLocks noChangeShapeType="1"/>
            </p:cNvSpPr>
            <p:nvPr/>
          </p:nvSpPr>
          <p:spPr bwMode="auto">
            <a:xfrm>
              <a:off x="3856" y="1520"/>
              <a:ext cx="0" cy="47"/>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275" name="Line 745"/>
            <p:cNvSpPr>
              <a:spLocks noChangeShapeType="1"/>
            </p:cNvSpPr>
            <p:nvPr/>
          </p:nvSpPr>
          <p:spPr bwMode="auto">
            <a:xfrm>
              <a:off x="4096" y="1521"/>
              <a:ext cx="0" cy="47"/>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grpSp>
        <p:nvGrpSpPr>
          <p:cNvPr id="20492" name="Group 746"/>
          <p:cNvGrpSpPr>
            <a:grpSpLocks/>
          </p:cNvGrpSpPr>
          <p:nvPr/>
        </p:nvGrpSpPr>
        <p:grpSpPr bwMode="auto">
          <a:xfrm>
            <a:off x="6969125" y="2660650"/>
            <a:ext cx="382588" cy="171450"/>
            <a:chOff x="3855" y="1486"/>
            <a:chExt cx="241" cy="108"/>
          </a:xfrm>
        </p:grpSpPr>
        <p:sp>
          <p:nvSpPr>
            <p:cNvPr id="20597" name="Oval 407"/>
            <p:cNvSpPr>
              <a:spLocks noChangeArrowheads="1"/>
            </p:cNvSpPr>
            <p:nvPr/>
          </p:nvSpPr>
          <p:spPr bwMode="auto">
            <a:xfrm>
              <a:off x="3856" y="1533"/>
              <a:ext cx="240" cy="61"/>
            </a:xfrm>
            <a:prstGeom prst="ellipse">
              <a:avLst/>
            </a:prstGeom>
            <a:gradFill rotWithShape="1">
              <a:gsLst>
                <a:gs pos="0">
                  <a:srgbClr val="808080"/>
                </a:gs>
                <a:gs pos="100000">
                  <a:srgbClr val="FFFFFF"/>
                </a:gs>
              </a:gsLst>
              <a:lin ang="0" scaled="1"/>
            </a:gradFill>
            <a:ln w="9525">
              <a:solidFill>
                <a:srgbClr val="808080"/>
              </a:solidFill>
              <a:round/>
              <a:headEnd/>
              <a:tailEnd/>
            </a:ln>
          </p:spPr>
          <p:txBody>
            <a:bodyPr wrap="none" anchor="ctr"/>
            <a:lstStyle/>
            <a:p>
              <a:pPr algn="l"/>
              <a:endParaRPr lang="en-US" sz="2400">
                <a:latin typeface="Times New Roman" pitchFamily="18" charset="0"/>
                <a:cs typeface="Arial" pitchFamily="34" charset="0"/>
              </a:endParaRPr>
            </a:p>
          </p:txBody>
        </p:sp>
        <p:sp>
          <p:nvSpPr>
            <p:cNvPr id="20598" name="Rectangle 410"/>
            <p:cNvSpPr>
              <a:spLocks noChangeArrowheads="1"/>
            </p:cNvSpPr>
            <p:nvPr/>
          </p:nvSpPr>
          <p:spPr bwMode="auto">
            <a:xfrm>
              <a:off x="3855" y="1527"/>
              <a:ext cx="241" cy="37"/>
            </a:xfrm>
            <a:prstGeom prst="rect">
              <a:avLst/>
            </a:prstGeom>
            <a:gradFill rotWithShape="1">
              <a:gsLst>
                <a:gs pos="0">
                  <a:srgbClr val="808080"/>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sz="2400">
                <a:latin typeface="Times New Roman" pitchFamily="18" charset="0"/>
                <a:cs typeface="Arial" pitchFamily="34" charset="0"/>
              </a:endParaRPr>
            </a:p>
          </p:txBody>
        </p:sp>
        <p:sp>
          <p:nvSpPr>
            <p:cNvPr id="20599" name="Oval 411"/>
            <p:cNvSpPr>
              <a:spLocks noChangeArrowheads="1"/>
            </p:cNvSpPr>
            <p:nvPr/>
          </p:nvSpPr>
          <p:spPr bwMode="auto">
            <a:xfrm>
              <a:off x="3856" y="1486"/>
              <a:ext cx="240" cy="71"/>
            </a:xfrm>
            <a:prstGeom prst="ellipse">
              <a:avLst/>
            </a:prstGeom>
            <a:gradFill rotWithShape="1">
              <a:gsLst>
                <a:gs pos="0">
                  <a:srgbClr val="808080"/>
                </a:gs>
                <a:gs pos="100000">
                  <a:srgbClr val="FFFFFF"/>
                </a:gs>
              </a:gsLst>
              <a:lin ang="0" scaled="1"/>
            </a:gradFill>
            <a:ln w="9525">
              <a:solidFill>
                <a:srgbClr val="808080"/>
              </a:solidFill>
              <a:round/>
              <a:headEnd/>
              <a:tailEnd/>
            </a:ln>
          </p:spPr>
          <p:txBody>
            <a:bodyPr wrap="none" anchor="ctr"/>
            <a:lstStyle/>
            <a:p>
              <a:pPr algn="l"/>
              <a:endParaRPr lang="en-US" sz="2400">
                <a:latin typeface="Times New Roman" pitchFamily="18" charset="0"/>
                <a:cs typeface="Arial" pitchFamily="34" charset="0"/>
              </a:endParaRPr>
            </a:p>
          </p:txBody>
        </p:sp>
        <p:grpSp>
          <p:nvGrpSpPr>
            <p:cNvPr id="20600" name="Group 750"/>
            <p:cNvGrpSpPr>
              <a:grpSpLocks/>
            </p:cNvGrpSpPr>
            <p:nvPr/>
          </p:nvGrpSpPr>
          <p:grpSpPr bwMode="auto">
            <a:xfrm>
              <a:off x="3905" y="1504"/>
              <a:ext cx="134" cy="33"/>
              <a:chOff x="2468" y="1332"/>
              <a:chExt cx="310" cy="60"/>
            </a:xfrm>
          </p:grpSpPr>
          <p:sp>
            <p:nvSpPr>
              <p:cNvPr id="20603" name="Freeform 751"/>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12700" cmpd="sng">
                <a:solidFill>
                  <a:srgbClr val="808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04" name="Freeform 752"/>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12700" cmpd="sng">
                <a:solidFill>
                  <a:srgbClr val="808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266" name="Line 753"/>
            <p:cNvSpPr>
              <a:spLocks noChangeShapeType="1"/>
            </p:cNvSpPr>
            <p:nvPr/>
          </p:nvSpPr>
          <p:spPr bwMode="auto">
            <a:xfrm>
              <a:off x="3856" y="1520"/>
              <a:ext cx="0" cy="47"/>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267" name="Line 754"/>
            <p:cNvSpPr>
              <a:spLocks noChangeShapeType="1"/>
            </p:cNvSpPr>
            <p:nvPr/>
          </p:nvSpPr>
          <p:spPr bwMode="auto">
            <a:xfrm>
              <a:off x="4096" y="1521"/>
              <a:ext cx="0" cy="47"/>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grpSp>
        <p:nvGrpSpPr>
          <p:cNvPr id="20493" name="Group 782"/>
          <p:cNvGrpSpPr>
            <a:grpSpLocks/>
          </p:cNvGrpSpPr>
          <p:nvPr/>
        </p:nvGrpSpPr>
        <p:grpSpPr bwMode="auto">
          <a:xfrm>
            <a:off x="6824663" y="3557588"/>
            <a:ext cx="427037" cy="177800"/>
            <a:chOff x="3855" y="1486"/>
            <a:chExt cx="241" cy="108"/>
          </a:xfrm>
        </p:grpSpPr>
        <p:sp>
          <p:nvSpPr>
            <p:cNvPr id="20589" name="Oval 407"/>
            <p:cNvSpPr>
              <a:spLocks noChangeArrowheads="1"/>
            </p:cNvSpPr>
            <p:nvPr/>
          </p:nvSpPr>
          <p:spPr bwMode="auto">
            <a:xfrm>
              <a:off x="3856" y="1533"/>
              <a:ext cx="240" cy="61"/>
            </a:xfrm>
            <a:prstGeom prst="ellipse">
              <a:avLst/>
            </a:prstGeom>
            <a:gradFill rotWithShape="1">
              <a:gsLst>
                <a:gs pos="0">
                  <a:srgbClr val="808080"/>
                </a:gs>
                <a:gs pos="100000">
                  <a:srgbClr val="FFFFFF"/>
                </a:gs>
              </a:gsLst>
              <a:lin ang="0" scaled="1"/>
            </a:gradFill>
            <a:ln w="9525">
              <a:solidFill>
                <a:srgbClr val="808080"/>
              </a:solidFill>
              <a:round/>
              <a:headEnd/>
              <a:tailEnd/>
            </a:ln>
          </p:spPr>
          <p:txBody>
            <a:bodyPr wrap="none" anchor="ctr"/>
            <a:lstStyle/>
            <a:p>
              <a:pPr algn="l"/>
              <a:endParaRPr lang="en-US" sz="2400">
                <a:latin typeface="Times New Roman" pitchFamily="18" charset="0"/>
                <a:cs typeface="Arial" pitchFamily="34" charset="0"/>
              </a:endParaRPr>
            </a:p>
          </p:txBody>
        </p:sp>
        <p:sp>
          <p:nvSpPr>
            <p:cNvPr id="20590" name="Rectangle 410"/>
            <p:cNvSpPr>
              <a:spLocks noChangeArrowheads="1"/>
            </p:cNvSpPr>
            <p:nvPr/>
          </p:nvSpPr>
          <p:spPr bwMode="auto">
            <a:xfrm>
              <a:off x="3855" y="1527"/>
              <a:ext cx="241" cy="37"/>
            </a:xfrm>
            <a:prstGeom prst="rect">
              <a:avLst/>
            </a:prstGeom>
            <a:gradFill rotWithShape="1">
              <a:gsLst>
                <a:gs pos="0">
                  <a:srgbClr val="808080"/>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sz="2400">
                <a:latin typeface="Times New Roman" pitchFamily="18" charset="0"/>
                <a:cs typeface="Arial" pitchFamily="34" charset="0"/>
              </a:endParaRPr>
            </a:p>
          </p:txBody>
        </p:sp>
        <p:sp>
          <p:nvSpPr>
            <p:cNvPr id="20591" name="Oval 411"/>
            <p:cNvSpPr>
              <a:spLocks noChangeArrowheads="1"/>
            </p:cNvSpPr>
            <p:nvPr/>
          </p:nvSpPr>
          <p:spPr bwMode="auto">
            <a:xfrm>
              <a:off x="3856" y="1486"/>
              <a:ext cx="240" cy="71"/>
            </a:xfrm>
            <a:prstGeom prst="ellipse">
              <a:avLst/>
            </a:prstGeom>
            <a:gradFill rotWithShape="1">
              <a:gsLst>
                <a:gs pos="0">
                  <a:srgbClr val="808080"/>
                </a:gs>
                <a:gs pos="100000">
                  <a:srgbClr val="FFFFFF"/>
                </a:gs>
              </a:gsLst>
              <a:lin ang="0" scaled="1"/>
            </a:gradFill>
            <a:ln w="9525">
              <a:solidFill>
                <a:srgbClr val="808080"/>
              </a:solidFill>
              <a:round/>
              <a:headEnd/>
              <a:tailEnd/>
            </a:ln>
          </p:spPr>
          <p:txBody>
            <a:bodyPr wrap="none" anchor="ctr"/>
            <a:lstStyle/>
            <a:p>
              <a:pPr algn="l"/>
              <a:endParaRPr lang="en-US" sz="2400">
                <a:latin typeface="Times New Roman" pitchFamily="18" charset="0"/>
                <a:cs typeface="Arial" pitchFamily="34" charset="0"/>
              </a:endParaRPr>
            </a:p>
          </p:txBody>
        </p:sp>
        <p:grpSp>
          <p:nvGrpSpPr>
            <p:cNvPr id="20592" name="Group 786"/>
            <p:cNvGrpSpPr>
              <a:grpSpLocks/>
            </p:cNvGrpSpPr>
            <p:nvPr/>
          </p:nvGrpSpPr>
          <p:grpSpPr bwMode="auto">
            <a:xfrm>
              <a:off x="3905" y="1504"/>
              <a:ext cx="134" cy="33"/>
              <a:chOff x="2468" y="1332"/>
              <a:chExt cx="310" cy="60"/>
            </a:xfrm>
          </p:grpSpPr>
          <p:sp>
            <p:nvSpPr>
              <p:cNvPr id="20595" name="Freeform 787"/>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12700" cmpd="sng">
                <a:solidFill>
                  <a:srgbClr val="808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96" name="Freeform 788"/>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12700" cmpd="sng">
                <a:solidFill>
                  <a:srgbClr val="808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258" name="Line 789"/>
            <p:cNvSpPr>
              <a:spLocks noChangeShapeType="1"/>
            </p:cNvSpPr>
            <p:nvPr/>
          </p:nvSpPr>
          <p:spPr bwMode="auto">
            <a:xfrm>
              <a:off x="3856" y="1520"/>
              <a:ext cx="0" cy="47"/>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259" name="Line 790"/>
            <p:cNvSpPr>
              <a:spLocks noChangeShapeType="1"/>
            </p:cNvSpPr>
            <p:nvPr/>
          </p:nvSpPr>
          <p:spPr bwMode="auto">
            <a:xfrm>
              <a:off x="4096" y="1521"/>
              <a:ext cx="0" cy="47"/>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grpSp>
        <p:nvGrpSpPr>
          <p:cNvPr id="20494" name="Group 791"/>
          <p:cNvGrpSpPr>
            <a:grpSpLocks/>
          </p:cNvGrpSpPr>
          <p:nvPr/>
        </p:nvGrpSpPr>
        <p:grpSpPr bwMode="auto">
          <a:xfrm>
            <a:off x="7148513" y="3805238"/>
            <a:ext cx="484187" cy="196850"/>
            <a:chOff x="3855" y="1486"/>
            <a:chExt cx="241" cy="108"/>
          </a:xfrm>
        </p:grpSpPr>
        <p:sp>
          <p:nvSpPr>
            <p:cNvPr id="20581" name="Oval 407"/>
            <p:cNvSpPr>
              <a:spLocks noChangeArrowheads="1"/>
            </p:cNvSpPr>
            <p:nvPr/>
          </p:nvSpPr>
          <p:spPr bwMode="auto">
            <a:xfrm>
              <a:off x="3856" y="1533"/>
              <a:ext cx="240" cy="61"/>
            </a:xfrm>
            <a:prstGeom prst="ellipse">
              <a:avLst/>
            </a:prstGeom>
            <a:gradFill rotWithShape="1">
              <a:gsLst>
                <a:gs pos="0">
                  <a:srgbClr val="808080"/>
                </a:gs>
                <a:gs pos="100000">
                  <a:srgbClr val="FFFFFF"/>
                </a:gs>
              </a:gsLst>
              <a:lin ang="0" scaled="1"/>
            </a:gradFill>
            <a:ln w="9525">
              <a:solidFill>
                <a:srgbClr val="808080"/>
              </a:solidFill>
              <a:round/>
              <a:headEnd/>
              <a:tailEnd/>
            </a:ln>
          </p:spPr>
          <p:txBody>
            <a:bodyPr wrap="none" anchor="ctr"/>
            <a:lstStyle/>
            <a:p>
              <a:pPr algn="l"/>
              <a:endParaRPr lang="en-US" sz="2400">
                <a:latin typeface="Times New Roman" pitchFamily="18" charset="0"/>
                <a:cs typeface="Arial" pitchFamily="34" charset="0"/>
              </a:endParaRPr>
            </a:p>
          </p:txBody>
        </p:sp>
        <p:sp>
          <p:nvSpPr>
            <p:cNvPr id="20582" name="Rectangle 410"/>
            <p:cNvSpPr>
              <a:spLocks noChangeArrowheads="1"/>
            </p:cNvSpPr>
            <p:nvPr/>
          </p:nvSpPr>
          <p:spPr bwMode="auto">
            <a:xfrm>
              <a:off x="3855" y="1527"/>
              <a:ext cx="241" cy="37"/>
            </a:xfrm>
            <a:prstGeom prst="rect">
              <a:avLst/>
            </a:prstGeom>
            <a:gradFill rotWithShape="1">
              <a:gsLst>
                <a:gs pos="0">
                  <a:srgbClr val="808080"/>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sz="2400">
                <a:latin typeface="Times New Roman" pitchFamily="18" charset="0"/>
                <a:cs typeface="Arial" pitchFamily="34" charset="0"/>
              </a:endParaRPr>
            </a:p>
          </p:txBody>
        </p:sp>
        <p:sp>
          <p:nvSpPr>
            <p:cNvPr id="20583" name="Oval 411"/>
            <p:cNvSpPr>
              <a:spLocks noChangeArrowheads="1"/>
            </p:cNvSpPr>
            <p:nvPr/>
          </p:nvSpPr>
          <p:spPr bwMode="auto">
            <a:xfrm>
              <a:off x="3856" y="1486"/>
              <a:ext cx="240" cy="71"/>
            </a:xfrm>
            <a:prstGeom prst="ellipse">
              <a:avLst/>
            </a:prstGeom>
            <a:gradFill rotWithShape="1">
              <a:gsLst>
                <a:gs pos="0">
                  <a:srgbClr val="808080"/>
                </a:gs>
                <a:gs pos="100000">
                  <a:srgbClr val="FFFFFF"/>
                </a:gs>
              </a:gsLst>
              <a:lin ang="0" scaled="1"/>
            </a:gradFill>
            <a:ln w="9525">
              <a:solidFill>
                <a:srgbClr val="808080"/>
              </a:solidFill>
              <a:round/>
              <a:headEnd/>
              <a:tailEnd/>
            </a:ln>
          </p:spPr>
          <p:txBody>
            <a:bodyPr wrap="none" anchor="ctr"/>
            <a:lstStyle/>
            <a:p>
              <a:pPr algn="l"/>
              <a:endParaRPr lang="en-US" sz="2400">
                <a:latin typeface="Times New Roman" pitchFamily="18" charset="0"/>
                <a:cs typeface="Arial" pitchFamily="34" charset="0"/>
              </a:endParaRPr>
            </a:p>
          </p:txBody>
        </p:sp>
        <p:grpSp>
          <p:nvGrpSpPr>
            <p:cNvPr id="20584" name="Group 795"/>
            <p:cNvGrpSpPr>
              <a:grpSpLocks/>
            </p:cNvGrpSpPr>
            <p:nvPr/>
          </p:nvGrpSpPr>
          <p:grpSpPr bwMode="auto">
            <a:xfrm>
              <a:off x="3905" y="1504"/>
              <a:ext cx="134" cy="33"/>
              <a:chOff x="2468" y="1332"/>
              <a:chExt cx="310" cy="60"/>
            </a:xfrm>
          </p:grpSpPr>
          <p:sp>
            <p:nvSpPr>
              <p:cNvPr id="20587" name="Freeform 796"/>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12700" cmpd="sng">
                <a:solidFill>
                  <a:srgbClr val="808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88" name="Freeform 797"/>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12700" cmpd="sng">
                <a:solidFill>
                  <a:srgbClr val="808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250" name="Line 798"/>
            <p:cNvSpPr>
              <a:spLocks noChangeShapeType="1"/>
            </p:cNvSpPr>
            <p:nvPr/>
          </p:nvSpPr>
          <p:spPr bwMode="auto">
            <a:xfrm>
              <a:off x="3856" y="1520"/>
              <a:ext cx="0" cy="47"/>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251" name="Line 799"/>
            <p:cNvSpPr>
              <a:spLocks noChangeShapeType="1"/>
            </p:cNvSpPr>
            <p:nvPr/>
          </p:nvSpPr>
          <p:spPr bwMode="auto">
            <a:xfrm>
              <a:off x="4096" y="1521"/>
              <a:ext cx="0" cy="47"/>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sp>
        <p:nvSpPr>
          <p:cNvPr id="6160" name="Line 813"/>
          <p:cNvSpPr>
            <a:spLocks noChangeShapeType="1"/>
          </p:cNvSpPr>
          <p:nvPr/>
        </p:nvSpPr>
        <p:spPr bwMode="auto">
          <a:xfrm flipV="1">
            <a:off x="7005638" y="3978275"/>
            <a:ext cx="227012" cy="436563"/>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nvGrpSpPr>
          <p:cNvPr id="20496" name="Group 814"/>
          <p:cNvGrpSpPr>
            <a:grpSpLocks/>
          </p:cNvGrpSpPr>
          <p:nvPr/>
        </p:nvGrpSpPr>
        <p:grpSpPr bwMode="auto">
          <a:xfrm>
            <a:off x="6653213" y="4414838"/>
            <a:ext cx="617537" cy="241300"/>
            <a:chOff x="3855" y="1486"/>
            <a:chExt cx="241" cy="108"/>
          </a:xfrm>
        </p:grpSpPr>
        <p:sp>
          <p:nvSpPr>
            <p:cNvPr id="20573" name="Oval 407"/>
            <p:cNvSpPr>
              <a:spLocks noChangeArrowheads="1"/>
            </p:cNvSpPr>
            <p:nvPr/>
          </p:nvSpPr>
          <p:spPr bwMode="auto">
            <a:xfrm>
              <a:off x="3856" y="1533"/>
              <a:ext cx="240" cy="61"/>
            </a:xfrm>
            <a:prstGeom prst="ellipse">
              <a:avLst/>
            </a:prstGeom>
            <a:gradFill rotWithShape="1">
              <a:gsLst>
                <a:gs pos="0">
                  <a:srgbClr val="808080"/>
                </a:gs>
                <a:gs pos="100000">
                  <a:srgbClr val="FFFFFF"/>
                </a:gs>
              </a:gsLst>
              <a:lin ang="0" scaled="1"/>
            </a:gradFill>
            <a:ln w="9525">
              <a:solidFill>
                <a:srgbClr val="808080"/>
              </a:solidFill>
              <a:round/>
              <a:headEnd/>
              <a:tailEnd/>
            </a:ln>
          </p:spPr>
          <p:txBody>
            <a:bodyPr wrap="none" anchor="ctr"/>
            <a:lstStyle/>
            <a:p>
              <a:pPr algn="l"/>
              <a:endParaRPr lang="en-US" sz="2400">
                <a:latin typeface="Times New Roman" pitchFamily="18" charset="0"/>
                <a:cs typeface="Arial" pitchFamily="34" charset="0"/>
              </a:endParaRPr>
            </a:p>
          </p:txBody>
        </p:sp>
        <p:sp>
          <p:nvSpPr>
            <p:cNvPr id="20574" name="Rectangle 410"/>
            <p:cNvSpPr>
              <a:spLocks noChangeArrowheads="1"/>
            </p:cNvSpPr>
            <p:nvPr/>
          </p:nvSpPr>
          <p:spPr bwMode="auto">
            <a:xfrm>
              <a:off x="3855" y="1527"/>
              <a:ext cx="241" cy="37"/>
            </a:xfrm>
            <a:prstGeom prst="rect">
              <a:avLst/>
            </a:prstGeom>
            <a:gradFill rotWithShape="1">
              <a:gsLst>
                <a:gs pos="0">
                  <a:srgbClr val="808080"/>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sz="2400">
                <a:latin typeface="Times New Roman" pitchFamily="18" charset="0"/>
                <a:cs typeface="Arial" pitchFamily="34" charset="0"/>
              </a:endParaRPr>
            </a:p>
          </p:txBody>
        </p:sp>
        <p:sp>
          <p:nvSpPr>
            <p:cNvPr id="20575" name="Oval 411"/>
            <p:cNvSpPr>
              <a:spLocks noChangeArrowheads="1"/>
            </p:cNvSpPr>
            <p:nvPr/>
          </p:nvSpPr>
          <p:spPr bwMode="auto">
            <a:xfrm>
              <a:off x="3856" y="1486"/>
              <a:ext cx="240" cy="71"/>
            </a:xfrm>
            <a:prstGeom prst="ellipse">
              <a:avLst/>
            </a:prstGeom>
            <a:gradFill rotWithShape="1">
              <a:gsLst>
                <a:gs pos="0">
                  <a:srgbClr val="808080"/>
                </a:gs>
                <a:gs pos="100000">
                  <a:srgbClr val="FFFFFF"/>
                </a:gs>
              </a:gsLst>
              <a:lin ang="0" scaled="1"/>
            </a:gradFill>
            <a:ln w="9525">
              <a:solidFill>
                <a:srgbClr val="808080"/>
              </a:solidFill>
              <a:round/>
              <a:headEnd/>
              <a:tailEnd/>
            </a:ln>
          </p:spPr>
          <p:txBody>
            <a:bodyPr wrap="none" anchor="ctr"/>
            <a:lstStyle/>
            <a:p>
              <a:pPr algn="l"/>
              <a:endParaRPr lang="en-US" sz="2400">
                <a:latin typeface="Times New Roman" pitchFamily="18" charset="0"/>
                <a:cs typeface="Arial" pitchFamily="34" charset="0"/>
              </a:endParaRPr>
            </a:p>
          </p:txBody>
        </p:sp>
        <p:grpSp>
          <p:nvGrpSpPr>
            <p:cNvPr id="20576" name="Group 818"/>
            <p:cNvGrpSpPr>
              <a:grpSpLocks/>
            </p:cNvGrpSpPr>
            <p:nvPr/>
          </p:nvGrpSpPr>
          <p:grpSpPr bwMode="auto">
            <a:xfrm>
              <a:off x="3905" y="1504"/>
              <a:ext cx="134" cy="33"/>
              <a:chOff x="2468" y="1332"/>
              <a:chExt cx="310" cy="60"/>
            </a:xfrm>
          </p:grpSpPr>
          <p:sp>
            <p:nvSpPr>
              <p:cNvPr id="20579" name="Freeform 819"/>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12700" cmpd="sng">
                <a:solidFill>
                  <a:srgbClr val="808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80" name="Freeform 820"/>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12700" cmpd="sng">
                <a:solidFill>
                  <a:srgbClr val="808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242" name="Line 821"/>
            <p:cNvSpPr>
              <a:spLocks noChangeShapeType="1"/>
            </p:cNvSpPr>
            <p:nvPr/>
          </p:nvSpPr>
          <p:spPr bwMode="auto">
            <a:xfrm>
              <a:off x="3856" y="1520"/>
              <a:ext cx="0" cy="47"/>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243" name="Line 822"/>
            <p:cNvSpPr>
              <a:spLocks noChangeShapeType="1"/>
            </p:cNvSpPr>
            <p:nvPr/>
          </p:nvSpPr>
          <p:spPr bwMode="auto">
            <a:xfrm>
              <a:off x="4096" y="1521"/>
              <a:ext cx="0" cy="47"/>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grpSp>
        <p:nvGrpSpPr>
          <p:cNvPr id="20497" name="Group 823"/>
          <p:cNvGrpSpPr>
            <a:grpSpLocks/>
          </p:cNvGrpSpPr>
          <p:nvPr/>
        </p:nvGrpSpPr>
        <p:grpSpPr bwMode="auto">
          <a:xfrm>
            <a:off x="7307263" y="4751388"/>
            <a:ext cx="617537" cy="241300"/>
            <a:chOff x="3855" y="1486"/>
            <a:chExt cx="241" cy="108"/>
          </a:xfrm>
        </p:grpSpPr>
        <p:sp>
          <p:nvSpPr>
            <p:cNvPr id="20565" name="Oval 407"/>
            <p:cNvSpPr>
              <a:spLocks noChangeArrowheads="1"/>
            </p:cNvSpPr>
            <p:nvPr/>
          </p:nvSpPr>
          <p:spPr bwMode="auto">
            <a:xfrm>
              <a:off x="3856" y="1533"/>
              <a:ext cx="240" cy="61"/>
            </a:xfrm>
            <a:prstGeom prst="ellipse">
              <a:avLst/>
            </a:prstGeom>
            <a:gradFill rotWithShape="1">
              <a:gsLst>
                <a:gs pos="0">
                  <a:srgbClr val="808080"/>
                </a:gs>
                <a:gs pos="100000">
                  <a:srgbClr val="FFFFFF"/>
                </a:gs>
              </a:gsLst>
              <a:lin ang="0" scaled="1"/>
            </a:gradFill>
            <a:ln w="9525">
              <a:solidFill>
                <a:srgbClr val="808080"/>
              </a:solidFill>
              <a:round/>
              <a:headEnd/>
              <a:tailEnd/>
            </a:ln>
          </p:spPr>
          <p:txBody>
            <a:bodyPr wrap="none" anchor="ctr"/>
            <a:lstStyle/>
            <a:p>
              <a:pPr algn="l"/>
              <a:endParaRPr lang="en-US" sz="2400">
                <a:latin typeface="Times New Roman" pitchFamily="18" charset="0"/>
                <a:cs typeface="Arial" pitchFamily="34" charset="0"/>
              </a:endParaRPr>
            </a:p>
          </p:txBody>
        </p:sp>
        <p:sp>
          <p:nvSpPr>
            <p:cNvPr id="20566" name="Rectangle 410"/>
            <p:cNvSpPr>
              <a:spLocks noChangeArrowheads="1"/>
            </p:cNvSpPr>
            <p:nvPr/>
          </p:nvSpPr>
          <p:spPr bwMode="auto">
            <a:xfrm>
              <a:off x="3855" y="1527"/>
              <a:ext cx="241" cy="37"/>
            </a:xfrm>
            <a:prstGeom prst="rect">
              <a:avLst/>
            </a:prstGeom>
            <a:gradFill rotWithShape="1">
              <a:gsLst>
                <a:gs pos="0">
                  <a:srgbClr val="808080"/>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sz="2400">
                <a:latin typeface="Times New Roman" pitchFamily="18" charset="0"/>
                <a:cs typeface="Arial" pitchFamily="34" charset="0"/>
              </a:endParaRPr>
            </a:p>
          </p:txBody>
        </p:sp>
        <p:sp>
          <p:nvSpPr>
            <p:cNvPr id="20567" name="Oval 411"/>
            <p:cNvSpPr>
              <a:spLocks noChangeArrowheads="1"/>
            </p:cNvSpPr>
            <p:nvPr/>
          </p:nvSpPr>
          <p:spPr bwMode="auto">
            <a:xfrm>
              <a:off x="3856" y="1486"/>
              <a:ext cx="240" cy="71"/>
            </a:xfrm>
            <a:prstGeom prst="ellipse">
              <a:avLst/>
            </a:prstGeom>
            <a:gradFill rotWithShape="1">
              <a:gsLst>
                <a:gs pos="0">
                  <a:srgbClr val="808080"/>
                </a:gs>
                <a:gs pos="100000">
                  <a:srgbClr val="FFFFFF"/>
                </a:gs>
              </a:gsLst>
              <a:lin ang="0" scaled="1"/>
            </a:gradFill>
            <a:ln w="9525">
              <a:solidFill>
                <a:srgbClr val="808080"/>
              </a:solidFill>
              <a:round/>
              <a:headEnd/>
              <a:tailEnd/>
            </a:ln>
          </p:spPr>
          <p:txBody>
            <a:bodyPr wrap="none" anchor="ctr"/>
            <a:lstStyle/>
            <a:p>
              <a:pPr algn="l"/>
              <a:endParaRPr lang="en-US" sz="2400">
                <a:latin typeface="Times New Roman" pitchFamily="18" charset="0"/>
                <a:cs typeface="Arial" pitchFamily="34" charset="0"/>
              </a:endParaRPr>
            </a:p>
          </p:txBody>
        </p:sp>
        <p:grpSp>
          <p:nvGrpSpPr>
            <p:cNvPr id="20568" name="Group 827"/>
            <p:cNvGrpSpPr>
              <a:grpSpLocks/>
            </p:cNvGrpSpPr>
            <p:nvPr/>
          </p:nvGrpSpPr>
          <p:grpSpPr bwMode="auto">
            <a:xfrm>
              <a:off x="3905" y="1504"/>
              <a:ext cx="134" cy="33"/>
              <a:chOff x="2468" y="1332"/>
              <a:chExt cx="310" cy="60"/>
            </a:xfrm>
          </p:grpSpPr>
          <p:sp>
            <p:nvSpPr>
              <p:cNvPr id="20571" name="Freeform 82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12700" cmpd="sng">
                <a:solidFill>
                  <a:srgbClr val="808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72" name="Freeform 82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12700" cmpd="sng">
                <a:solidFill>
                  <a:srgbClr val="808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234" name="Line 830"/>
            <p:cNvSpPr>
              <a:spLocks noChangeShapeType="1"/>
            </p:cNvSpPr>
            <p:nvPr/>
          </p:nvSpPr>
          <p:spPr bwMode="auto">
            <a:xfrm>
              <a:off x="3856" y="1520"/>
              <a:ext cx="0" cy="47"/>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235" name="Line 831"/>
            <p:cNvSpPr>
              <a:spLocks noChangeShapeType="1"/>
            </p:cNvSpPr>
            <p:nvPr/>
          </p:nvSpPr>
          <p:spPr bwMode="auto">
            <a:xfrm>
              <a:off x="4096" y="1521"/>
              <a:ext cx="0" cy="47"/>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grpSp>
        <p:nvGrpSpPr>
          <p:cNvPr id="20498" name="Group 876"/>
          <p:cNvGrpSpPr>
            <a:grpSpLocks/>
          </p:cNvGrpSpPr>
          <p:nvPr/>
        </p:nvGrpSpPr>
        <p:grpSpPr bwMode="auto">
          <a:xfrm>
            <a:off x="5359400" y="1330325"/>
            <a:ext cx="1057275" cy="957263"/>
            <a:chOff x="-153" y="1680"/>
            <a:chExt cx="666" cy="603"/>
          </a:xfrm>
        </p:grpSpPr>
        <p:grpSp>
          <p:nvGrpSpPr>
            <p:cNvPr id="20556" name="Group 877"/>
            <p:cNvGrpSpPr>
              <a:grpSpLocks/>
            </p:cNvGrpSpPr>
            <p:nvPr/>
          </p:nvGrpSpPr>
          <p:grpSpPr bwMode="auto">
            <a:xfrm>
              <a:off x="0" y="1680"/>
              <a:ext cx="513" cy="538"/>
              <a:chOff x="4180" y="744"/>
              <a:chExt cx="513" cy="538"/>
            </a:xfrm>
          </p:grpSpPr>
          <p:sp>
            <p:nvSpPr>
              <p:cNvPr id="6223" name="Rectangle 878"/>
              <p:cNvSpPr>
                <a:spLocks noChangeArrowheads="1"/>
              </p:cNvSpPr>
              <p:nvPr/>
            </p:nvSpPr>
            <p:spPr bwMode="auto">
              <a:xfrm>
                <a:off x="4242" y="747"/>
                <a:ext cx="426" cy="489"/>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224" name="Rectangle 879"/>
              <p:cNvSpPr>
                <a:spLocks noChangeArrowheads="1"/>
              </p:cNvSpPr>
              <p:nvPr/>
            </p:nvSpPr>
            <p:spPr bwMode="auto">
              <a:xfrm>
                <a:off x="4221" y="762"/>
                <a:ext cx="435" cy="504"/>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225" name="Rectangle 880"/>
              <p:cNvSpPr>
                <a:spLocks noChangeArrowheads="1"/>
              </p:cNvSpPr>
              <p:nvPr/>
            </p:nvSpPr>
            <p:spPr bwMode="auto">
              <a:xfrm>
                <a:off x="4224" y="873"/>
                <a:ext cx="426" cy="10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226" name="Text Box 881"/>
              <p:cNvSpPr txBox="1">
                <a:spLocks noChangeArrowheads="1"/>
              </p:cNvSpPr>
              <p:nvPr/>
            </p:nvSpPr>
            <p:spPr bwMode="auto">
              <a:xfrm>
                <a:off x="4180" y="744"/>
                <a:ext cx="513"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000" smtClean="0"/>
                  <a:t>application</a:t>
                </a:r>
              </a:p>
              <a:p>
                <a:pPr>
                  <a:defRPr/>
                </a:pPr>
                <a:r>
                  <a:rPr lang="en-US" sz="1000" smtClean="0">
                    <a:solidFill>
                      <a:schemeClr val="bg1"/>
                    </a:solidFill>
                  </a:rPr>
                  <a:t>transport</a:t>
                </a:r>
                <a:endParaRPr lang="en-US" sz="1000" smtClean="0"/>
              </a:p>
              <a:p>
                <a:pPr>
                  <a:defRPr/>
                </a:pPr>
                <a:r>
                  <a:rPr lang="en-US" sz="1000" smtClean="0"/>
                  <a:t>network</a:t>
                </a:r>
              </a:p>
              <a:p>
                <a:pPr>
                  <a:defRPr/>
                </a:pPr>
                <a:r>
                  <a:rPr lang="en-US" sz="1000" smtClean="0"/>
                  <a:t>data link</a:t>
                </a:r>
              </a:p>
              <a:p>
                <a:pPr>
                  <a:defRPr/>
                </a:pPr>
                <a:r>
                  <a:rPr lang="en-US" sz="1000" smtClean="0"/>
                  <a:t>physical</a:t>
                </a:r>
                <a:endParaRPr lang="en-US" sz="2400" smtClean="0"/>
              </a:p>
            </p:txBody>
          </p:sp>
          <p:sp>
            <p:nvSpPr>
              <p:cNvPr id="6227" name="Line 882"/>
              <p:cNvSpPr>
                <a:spLocks noChangeShapeType="1"/>
              </p:cNvSpPr>
              <p:nvPr/>
            </p:nvSpPr>
            <p:spPr bwMode="auto">
              <a:xfrm>
                <a:off x="4221" y="978"/>
                <a:ext cx="435" cy="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228" name="Line 883"/>
              <p:cNvSpPr>
                <a:spLocks noChangeShapeType="1"/>
              </p:cNvSpPr>
              <p:nvPr/>
            </p:nvSpPr>
            <p:spPr bwMode="auto">
              <a:xfrm>
                <a:off x="4227" y="1065"/>
                <a:ext cx="435" cy="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229" name="Line 884"/>
              <p:cNvSpPr>
                <a:spLocks noChangeShapeType="1"/>
              </p:cNvSpPr>
              <p:nvPr/>
            </p:nvSpPr>
            <p:spPr bwMode="auto">
              <a:xfrm>
                <a:off x="4227" y="1152"/>
                <a:ext cx="435" cy="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20557" name="Freeform 885"/>
            <p:cNvSpPr>
              <a:spLocks/>
            </p:cNvSpPr>
            <p:nvPr/>
          </p:nvSpPr>
          <p:spPr bwMode="auto">
            <a:xfrm>
              <a:off x="-153" y="1689"/>
              <a:ext cx="192" cy="594"/>
            </a:xfrm>
            <a:custGeom>
              <a:avLst/>
              <a:gdLst>
                <a:gd name="T0" fmla="*/ 0 w 192"/>
                <a:gd name="T1" fmla="*/ 594 h 594"/>
                <a:gd name="T2" fmla="*/ 192 w 192"/>
                <a:gd name="T3" fmla="*/ 0 h 594"/>
                <a:gd name="T4" fmla="*/ 192 w 192"/>
                <a:gd name="T5" fmla="*/ 515 h 594"/>
                <a:gd name="T6" fmla="*/ 0 w 192"/>
                <a:gd name="T7" fmla="*/ 594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2" h="594">
                  <a:moveTo>
                    <a:pt x="0" y="594"/>
                  </a:moveTo>
                  <a:lnTo>
                    <a:pt x="192" y="0"/>
                  </a:lnTo>
                  <a:lnTo>
                    <a:pt x="192" y="515"/>
                  </a:lnTo>
                  <a:lnTo>
                    <a:pt x="0" y="594"/>
                  </a:lnTo>
                  <a:close/>
                </a:path>
              </a:pathLst>
            </a:custGeom>
            <a:gradFill rotWithShape="1">
              <a:gsLst>
                <a:gs pos="0">
                  <a:schemeClr val="bg1"/>
                </a:gs>
                <a:gs pos="100000">
                  <a:srgbClr val="FF0000"/>
                </a:gs>
              </a:gsLst>
              <a:lin ang="0" scaled="1"/>
            </a:gradFill>
            <a:ln w="9525" cap="flat" cmpd="sng">
              <a:solidFill>
                <a:srgbClr val="FF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499" name="Group 886"/>
          <p:cNvGrpSpPr>
            <a:grpSpLocks/>
          </p:cNvGrpSpPr>
          <p:nvPr/>
        </p:nvGrpSpPr>
        <p:grpSpPr bwMode="auto">
          <a:xfrm>
            <a:off x="7869238" y="4343400"/>
            <a:ext cx="1057275" cy="957263"/>
            <a:chOff x="-153" y="1680"/>
            <a:chExt cx="666" cy="603"/>
          </a:xfrm>
        </p:grpSpPr>
        <p:grpSp>
          <p:nvGrpSpPr>
            <p:cNvPr id="20547" name="Group 887"/>
            <p:cNvGrpSpPr>
              <a:grpSpLocks/>
            </p:cNvGrpSpPr>
            <p:nvPr/>
          </p:nvGrpSpPr>
          <p:grpSpPr bwMode="auto">
            <a:xfrm>
              <a:off x="0" y="1680"/>
              <a:ext cx="513" cy="538"/>
              <a:chOff x="4180" y="744"/>
              <a:chExt cx="513" cy="538"/>
            </a:xfrm>
          </p:grpSpPr>
          <p:sp>
            <p:nvSpPr>
              <p:cNvPr id="6214" name="Rectangle 888"/>
              <p:cNvSpPr>
                <a:spLocks noChangeArrowheads="1"/>
              </p:cNvSpPr>
              <p:nvPr/>
            </p:nvSpPr>
            <p:spPr bwMode="auto">
              <a:xfrm>
                <a:off x="4242" y="747"/>
                <a:ext cx="426" cy="489"/>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215" name="Rectangle 889"/>
              <p:cNvSpPr>
                <a:spLocks noChangeArrowheads="1"/>
              </p:cNvSpPr>
              <p:nvPr/>
            </p:nvSpPr>
            <p:spPr bwMode="auto">
              <a:xfrm>
                <a:off x="4221" y="762"/>
                <a:ext cx="435" cy="504"/>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216" name="Rectangle 890"/>
              <p:cNvSpPr>
                <a:spLocks noChangeArrowheads="1"/>
              </p:cNvSpPr>
              <p:nvPr/>
            </p:nvSpPr>
            <p:spPr bwMode="auto">
              <a:xfrm>
                <a:off x="4224" y="873"/>
                <a:ext cx="426" cy="10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217" name="Text Box 891"/>
              <p:cNvSpPr txBox="1">
                <a:spLocks noChangeArrowheads="1"/>
              </p:cNvSpPr>
              <p:nvPr/>
            </p:nvSpPr>
            <p:spPr bwMode="auto">
              <a:xfrm>
                <a:off x="4180" y="744"/>
                <a:ext cx="513"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000" smtClean="0"/>
                  <a:t>application</a:t>
                </a:r>
              </a:p>
              <a:p>
                <a:pPr>
                  <a:defRPr/>
                </a:pPr>
                <a:r>
                  <a:rPr lang="en-US" sz="1000" smtClean="0">
                    <a:solidFill>
                      <a:schemeClr val="bg1"/>
                    </a:solidFill>
                  </a:rPr>
                  <a:t>transport</a:t>
                </a:r>
                <a:endParaRPr lang="en-US" sz="1000" smtClean="0"/>
              </a:p>
              <a:p>
                <a:pPr>
                  <a:defRPr/>
                </a:pPr>
                <a:r>
                  <a:rPr lang="en-US" sz="1000" smtClean="0"/>
                  <a:t>network</a:t>
                </a:r>
              </a:p>
              <a:p>
                <a:pPr>
                  <a:defRPr/>
                </a:pPr>
                <a:r>
                  <a:rPr lang="en-US" sz="1000" smtClean="0"/>
                  <a:t>data link</a:t>
                </a:r>
              </a:p>
              <a:p>
                <a:pPr>
                  <a:defRPr/>
                </a:pPr>
                <a:r>
                  <a:rPr lang="en-US" sz="1000" smtClean="0"/>
                  <a:t>physical</a:t>
                </a:r>
                <a:endParaRPr lang="en-US" sz="2400" smtClean="0"/>
              </a:p>
            </p:txBody>
          </p:sp>
          <p:sp>
            <p:nvSpPr>
              <p:cNvPr id="6218" name="Line 892"/>
              <p:cNvSpPr>
                <a:spLocks noChangeShapeType="1"/>
              </p:cNvSpPr>
              <p:nvPr/>
            </p:nvSpPr>
            <p:spPr bwMode="auto">
              <a:xfrm>
                <a:off x="4221" y="978"/>
                <a:ext cx="435" cy="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219" name="Line 893"/>
              <p:cNvSpPr>
                <a:spLocks noChangeShapeType="1"/>
              </p:cNvSpPr>
              <p:nvPr/>
            </p:nvSpPr>
            <p:spPr bwMode="auto">
              <a:xfrm>
                <a:off x="4227" y="1065"/>
                <a:ext cx="435" cy="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220" name="Line 894"/>
              <p:cNvSpPr>
                <a:spLocks noChangeShapeType="1"/>
              </p:cNvSpPr>
              <p:nvPr/>
            </p:nvSpPr>
            <p:spPr bwMode="auto">
              <a:xfrm>
                <a:off x="4227" y="1152"/>
                <a:ext cx="435" cy="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20548" name="Freeform 895"/>
            <p:cNvSpPr>
              <a:spLocks/>
            </p:cNvSpPr>
            <p:nvPr/>
          </p:nvSpPr>
          <p:spPr bwMode="auto">
            <a:xfrm>
              <a:off x="-153" y="1689"/>
              <a:ext cx="192" cy="594"/>
            </a:xfrm>
            <a:custGeom>
              <a:avLst/>
              <a:gdLst>
                <a:gd name="T0" fmla="*/ 0 w 192"/>
                <a:gd name="T1" fmla="*/ 594 h 594"/>
                <a:gd name="T2" fmla="*/ 192 w 192"/>
                <a:gd name="T3" fmla="*/ 0 h 594"/>
                <a:gd name="T4" fmla="*/ 192 w 192"/>
                <a:gd name="T5" fmla="*/ 515 h 594"/>
                <a:gd name="T6" fmla="*/ 0 w 192"/>
                <a:gd name="T7" fmla="*/ 594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2" h="594">
                  <a:moveTo>
                    <a:pt x="0" y="594"/>
                  </a:moveTo>
                  <a:lnTo>
                    <a:pt x="192" y="0"/>
                  </a:lnTo>
                  <a:lnTo>
                    <a:pt x="192" y="515"/>
                  </a:lnTo>
                  <a:lnTo>
                    <a:pt x="0" y="594"/>
                  </a:lnTo>
                  <a:close/>
                </a:path>
              </a:pathLst>
            </a:custGeom>
            <a:gradFill rotWithShape="1">
              <a:gsLst>
                <a:gs pos="0">
                  <a:schemeClr val="bg1"/>
                </a:gs>
                <a:gs pos="100000">
                  <a:srgbClr val="FF0000"/>
                </a:gs>
              </a:gsLst>
              <a:lin ang="0" scaled="1"/>
            </a:gradFill>
            <a:ln w="9525" cap="flat" cmpd="sng">
              <a:solidFill>
                <a:srgbClr val="FF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500" name="Group 661"/>
          <p:cNvGrpSpPr>
            <a:grpSpLocks/>
          </p:cNvGrpSpPr>
          <p:nvPr/>
        </p:nvGrpSpPr>
        <p:grpSpPr bwMode="auto">
          <a:xfrm>
            <a:off x="5913438" y="2057400"/>
            <a:ext cx="814387" cy="701675"/>
            <a:chOff x="2923" y="3345"/>
            <a:chExt cx="513" cy="442"/>
          </a:xfrm>
        </p:grpSpPr>
        <p:sp>
          <p:nvSpPr>
            <p:cNvPr id="6207" name="Rectangle 662"/>
            <p:cNvSpPr>
              <a:spLocks noChangeArrowheads="1"/>
            </p:cNvSpPr>
            <p:nvPr/>
          </p:nvSpPr>
          <p:spPr bwMode="auto">
            <a:xfrm>
              <a:off x="2988" y="3444"/>
              <a:ext cx="426" cy="306"/>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208" name="Rectangle 663"/>
            <p:cNvSpPr>
              <a:spLocks noChangeArrowheads="1"/>
            </p:cNvSpPr>
            <p:nvPr/>
          </p:nvSpPr>
          <p:spPr bwMode="auto">
            <a:xfrm>
              <a:off x="2961" y="3465"/>
              <a:ext cx="435" cy="31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209" name="Text Box 664"/>
            <p:cNvSpPr txBox="1">
              <a:spLocks noChangeArrowheads="1"/>
            </p:cNvSpPr>
            <p:nvPr/>
          </p:nvSpPr>
          <p:spPr bwMode="auto">
            <a:xfrm>
              <a:off x="2923" y="3345"/>
              <a:ext cx="513"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endParaRPr lang="en-US" sz="1000" smtClean="0">
                <a:latin typeface="Comic Sans MS" charset="0"/>
              </a:endParaRPr>
            </a:p>
            <a:p>
              <a:pPr>
                <a:defRPr/>
              </a:pPr>
              <a:r>
                <a:rPr lang="en-US" sz="1000" smtClean="0"/>
                <a:t>network</a:t>
              </a:r>
            </a:p>
            <a:p>
              <a:pPr>
                <a:defRPr/>
              </a:pPr>
              <a:r>
                <a:rPr lang="en-US" sz="1000" smtClean="0"/>
                <a:t>data link</a:t>
              </a:r>
            </a:p>
            <a:p>
              <a:pPr>
                <a:defRPr/>
              </a:pPr>
              <a:r>
                <a:rPr lang="en-US" sz="1000" smtClean="0"/>
                <a:t>physical</a:t>
              </a:r>
              <a:endParaRPr lang="en-US" sz="2400" smtClean="0"/>
            </a:p>
          </p:txBody>
        </p:sp>
        <p:sp>
          <p:nvSpPr>
            <p:cNvPr id="6210" name="Line 665"/>
            <p:cNvSpPr>
              <a:spLocks noChangeShapeType="1"/>
            </p:cNvSpPr>
            <p:nvPr/>
          </p:nvSpPr>
          <p:spPr bwMode="auto">
            <a:xfrm>
              <a:off x="2958" y="3657"/>
              <a:ext cx="435" cy="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211" name="Line 666"/>
            <p:cNvSpPr>
              <a:spLocks noChangeShapeType="1"/>
            </p:cNvSpPr>
            <p:nvPr/>
          </p:nvSpPr>
          <p:spPr bwMode="auto">
            <a:xfrm>
              <a:off x="2964" y="3561"/>
              <a:ext cx="435" cy="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grpSp>
        <p:nvGrpSpPr>
          <p:cNvPr id="20501" name="Group 901"/>
          <p:cNvGrpSpPr>
            <a:grpSpLocks/>
          </p:cNvGrpSpPr>
          <p:nvPr/>
        </p:nvGrpSpPr>
        <p:grpSpPr bwMode="auto">
          <a:xfrm>
            <a:off x="6729413" y="2479675"/>
            <a:ext cx="814387" cy="701675"/>
            <a:chOff x="2923" y="3345"/>
            <a:chExt cx="513" cy="442"/>
          </a:xfrm>
        </p:grpSpPr>
        <p:sp>
          <p:nvSpPr>
            <p:cNvPr id="6202" name="Rectangle 902"/>
            <p:cNvSpPr>
              <a:spLocks noChangeArrowheads="1"/>
            </p:cNvSpPr>
            <p:nvPr/>
          </p:nvSpPr>
          <p:spPr bwMode="auto">
            <a:xfrm>
              <a:off x="2988" y="3444"/>
              <a:ext cx="426" cy="306"/>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203" name="Rectangle 903"/>
            <p:cNvSpPr>
              <a:spLocks noChangeArrowheads="1"/>
            </p:cNvSpPr>
            <p:nvPr/>
          </p:nvSpPr>
          <p:spPr bwMode="auto">
            <a:xfrm>
              <a:off x="2961" y="3465"/>
              <a:ext cx="435" cy="31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204" name="Text Box 904"/>
            <p:cNvSpPr txBox="1">
              <a:spLocks noChangeArrowheads="1"/>
            </p:cNvSpPr>
            <p:nvPr/>
          </p:nvSpPr>
          <p:spPr bwMode="auto">
            <a:xfrm>
              <a:off x="2923" y="3345"/>
              <a:ext cx="513"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endParaRPr lang="en-US" sz="1000" smtClean="0">
                <a:latin typeface="Comic Sans MS" charset="0"/>
              </a:endParaRPr>
            </a:p>
            <a:p>
              <a:pPr>
                <a:defRPr/>
              </a:pPr>
              <a:r>
                <a:rPr lang="en-US" sz="1000" smtClean="0"/>
                <a:t>network</a:t>
              </a:r>
            </a:p>
            <a:p>
              <a:pPr>
                <a:defRPr/>
              </a:pPr>
              <a:r>
                <a:rPr lang="en-US" sz="1000" smtClean="0"/>
                <a:t>data link</a:t>
              </a:r>
            </a:p>
            <a:p>
              <a:pPr>
                <a:defRPr/>
              </a:pPr>
              <a:r>
                <a:rPr lang="en-US" sz="1000" smtClean="0"/>
                <a:t>physical</a:t>
              </a:r>
              <a:endParaRPr lang="en-US" sz="2400" smtClean="0"/>
            </a:p>
          </p:txBody>
        </p:sp>
        <p:sp>
          <p:nvSpPr>
            <p:cNvPr id="6205" name="Line 905"/>
            <p:cNvSpPr>
              <a:spLocks noChangeShapeType="1"/>
            </p:cNvSpPr>
            <p:nvPr/>
          </p:nvSpPr>
          <p:spPr bwMode="auto">
            <a:xfrm>
              <a:off x="2958" y="3657"/>
              <a:ext cx="435" cy="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206" name="Line 906"/>
            <p:cNvSpPr>
              <a:spLocks noChangeShapeType="1"/>
            </p:cNvSpPr>
            <p:nvPr/>
          </p:nvSpPr>
          <p:spPr bwMode="auto">
            <a:xfrm>
              <a:off x="2964" y="3561"/>
              <a:ext cx="435" cy="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grpSp>
        <p:nvGrpSpPr>
          <p:cNvPr id="20502" name="Group 907"/>
          <p:cNvGrpSpPr>
            <a:grpSpLocks/>
          </p:cNvGrpSpPr>
          <p:nvPr/>
        </p:nvGrpSpPr>
        <p:grpSpPr bwMode="auto">
          <a:xfrm>
            <a:off x="6738938" y="1901825"/>
            <a:ext cx="814387" cy="701675"/>
            <a:chOff x="2923" y="3345"/>
            <a:chExt cx="513" cy="442"/>
          </a:xfrm>
        </p:grpSpPr>
        <p:sp>
          <p:nvSpPr>
            <p:cNvPr id="6197" name="Rectangle 908"/>
            <p:cNvSpPr>
              <a:spLocks noChangeArrowheads="1"/>
            </p:cNvSpPr>
            <p:nvPr/>
          </p:nvSpPr>
          <p:spPr bwMode="auto">
            <a:xfrm>
              <a:off x="2988" y="3444"/>
              <a:ext cx="426" cy="306"/>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198" name="Rectangle 909"/>
            <p:cNvSpPr>
              <a:spLocks noChangeArrowheads="1"/>
            </p:cNvSpPr>
            <p:nvPr/>
          </p:nvSpPr>
          <p:spPr bwMode="auto">
            <a:xfrm>
              <a:off x="2961" y="3465"/>
              <a:ext cx="435" cy="31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199" name="Text Box 910"/>
            <p:cNvSpPr txBox="1">
              <a:spLocks noChangeArrowheads="1"/>
            </p:cNvSpPr>
            <p:nvPr/>
          </p:nvSpPr>
          <p:spPr bwMode="auto">
            <a:xfrm>
              <a:off x="2923" y="3345"/>
              <a:ext cx="513"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endParaRPr lang="en-US" sz="1000" smtClean="0">
                <a:latin typeface="Comic Sans MS" charset="0"/>
              </a:endParaRPr>
            </a:p>
            <a:p>
              <a:pPr>
                <a:defRPr/>
              </a:pPr>
              <a:r>
                <a:rPr lang="en-US" sz="1000" smtClean="0"/>
                <a:t>network</a:t>
              </a:r>
            </a:p>
            <a:p>
              <a:pPr>
                <a:defRPr/>
              </a:pPr>
              <a:r>
                <a:rPr lang="en-US" sz="1000" smtClean="0"/>
                <a:t>data link</a:t>
              </a:r>
            </a:p>
            <a:p>
              <a:pPr>
                <a:defRPr/>
              </a:pPr>
              <a:r>
                <a:rPr lang="en-US" sz="1000" smtClean="0"/>
                <a:t>physical</a:t>
              </a:r>
              <a:endParaRPr lang="en-US" sz="2400" smtClean="0"/>
            </a:p>
          </p:txBody>
        </p:sp>
        <p:sp>
          <p:nvSpPr>
            <p:cNvPr id="6200" name="Line 911"/>
            <p:cNvSpPr>
              <a:spLocks noChangeShapeType="1"/>
            </p:cNvSpPr>
            <p:nvPr/>
          </p:nvSpPr>
          <p:spPr bwMode="auto">
            <a:xfrm>
              <a:off x="2958" y="3657"/>
              <a:ext cx="435" cy="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201" name="Line 912"/>
            <p:cNvSpPr>
              <a:spLocks noChangeShapeType="1"/>
            </p:cNvSpPr>
            <p:nvPr/>
          </p:nvSpPr>
          <p:spPr bwMode="auto">
            <a:xfrm>
              <a:off x="2964" y="3561"/>
              <a:ext cx="435" cy="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grpSp>
        <p:nvGrpSpPr>
          <p:cNvPr id="20503" name="Group 913"/>
          <p:cNvGrpSpPr>
            <a:grpSpLocks/>
          </p:cNvGrpSpPr>
          <p:nvPr/>
        </p:nvGrpSpPr>
        <p:grpSpPr bwMode="auto">
          <a:xfrm>
            <a:off x="6513513" y="3089275"/>
            <a:ext cx="814387" cy="701675"/>
            <a:chOff x="2923" y="3345"/>
            <a:chExt cx="513" cy="442"/>
          </a:xfrm>
        </p:grpSpPr>
        <p:sp>
          <p:nvSpPr>
            <p:cNvPr id="6192" name="Rectangle 914"/>
            <p:cNvSpPr>
              <a:spLocks noChangeArrowheads="1"/>
            </p:cNvSpPr>
            <p:nvPr/>
          </p:nvSpPr>
          <p:spPr bwMode="auto">
            <a:xfrm>
              <a:off x="2988" y="3444"/>
              <a:ext cx="426" cy="306"/>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193" name="Rectangle 915"/>
            <p:cNvSpPr>
              <a:spLocks noChangeArrowheads="1"/>
            </p:cNvSpPr>
            <p:nvPr/>
          </p:nvSpPr>
          <p:spPr bwMode="auto">
            <a:xfrm>
              <a:off x="2961" y="3465"/>
              <a:ext cx="435" cy="31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194" name="Text Box 916"/>
            <p:cNvSpPr txBox="1">
              <a:spLocks noChangeArrowheads="1"/>
            </p:cNvSpPr>
            <p:nvPr/>
          </p:nvSpPr>
          <p:spPr bwMode="auto">
            <a:xfrm>
              <a:off x="2923" y="3345"/>
              <a:ext cx="513"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endParaRPr lang="en-US" sz="1000" smtClean="0">
                <a:latin typeface="Comic Sans MS" charset="0"/>
              </a:endParaRPr>
            </a:p>
            <a:p>
              <a:pPr>
                <a:defRPr/>
              </a:pPr>
              <a:r>
                <a:rPr lang="en-US" sz="1000" smtClean="0"/>
                <a:t>network</a:t>
              </a:r>
            </a:p>
            <a:p>
              <a:pPr>
                <a:defRPr/>
              </a:pPr>
              <a:r>
                <a:rPr lang="en-US" sz="1000" smtClean="0"/>
                <a:t>data link</a:t>
              </a:r>
            </a:p>
            <a:p>
              <a:pPr>
                <a:defRPr/>
              </a:pPr>
              <a:r>
                <a:rPr lang="en-US" sz="1000" smtClean="0"/>
                <a:t>physical</a:t>
              </a:r>
              <a:endParaRPr lang="en-US" sz="2400" smtClean="0"/>
            </a:p>
          </p:txBody>
        </p:sp>
        <p:sp>
          <p:nvSpPr>
            <p:cNvPr id="6195" name="Line 917"/>
            <p:cNvSpPr>
              <a:spLocks noChangeShapeType="1"/>
            </p:cNvSpPr>
            <p:nvPr/>
          </p:nvSpPr>
          <p:spPr bwMode="auto">
            <a:xfrm>
              <a:off x="2958" y="3657"/>
              <a:ext cx="435" cy="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196" name="Line 918"/>
            <p:cNvSpPr>
              <a:spLocks noChangeShapeType="1"/>
            </p:cNvSpPr>
            <p:nvPr/>
          </p:nvSpPr>
          <p:spPr bwMode="auto">
            <a:xfrm>
              <a:off x="2964" y="3561"/>
              <a:ext cx="435" cy="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grpSp>
        <p:nvGrpSpPr>
          <p:cNvPr id="20504" name="Group 919"/>
          <p:cNvGrpSpPr>
            <a:grpSpLocks/>
          </p:cNvGrpSpPr>
          <p:nvPr/>
        </p:nvGrpSpPr>
        <p:grpSpPr bwMode="auto">
          <a:xfrm>
            <a:off x="7100888" y="3594100"/>
            <a:ext cx="814387" cy="701675"/>
            <a:chOff x="2923" y="3345"/>
            <a:chExt cx="513" cy="442"/>
          </a:xfrm>
        </p:grpSpPr>
        <p:sp>
          <p:nvSpPr>
            <p:cNvPr id="6187" name="Rectangle 920"/>
            <p:cNvSpPr>
              <a:spLocks noChangeArrowheads="1"/>
            </p:cNvSpPr>
            <p:nvPr/>
          </p:nvSpPr>
          <p:spPr bwMode="auto">
            <a:xfrm>
              <a:off x="2988" y="3444"/>
              <a:ext cx="426" cy="306"/>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188" name="Rectangle 921"/>
            <p:cNvSpPr>
              <a:spLocks noChangeArrowheads="1"/>
            </p:cNvSpPr>
            <p:nvPr/>
          </p:nvSpPr>
          <p:spPr bwMode="auto">
            <a:xfrm>
              <a:off x="2961" y="3465"/>
              <a:ext cx="435" cy="31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189" name="Text Box 922"/>
            <p:cNvSpPr txBox="1">
              <a:spLocks noChangeArrowheads="1"/>
            </p:cNvSpPr>
            <p:nvPr/>
          </p:nvSpPr>
          <p:spPr bwMode="auto">
            <a:xfrm>
              <a:off x="2923" y="3345"/>
              <a:ext cx="513"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endParaRPr lang="en-US" sz="1000" smtClean="0">
                <a:latin typeface="Comic Sans MS" charset="0"/>
              </a:endParaRPr>
            </a:p>
            <a:p>
              <a:pPr>
                <a:defRPr/>
              </a:pPr>
              <a:r>
                <a:rPr lang="en-US" sz="1000" smtClean="0"/>
                <a:t>network</a:t>
              </a:r>
            </a:p>
            <a:p>
              <a:pPr>
                <a:defRPr/>
              </a:pPr>
              <a:r>
                <a:rPr lang="en-US" sz="1000" smtClean="0"/>
                <a:t>data link</a:t>
              </a:r>
            </a:p>
            <a:p>
              <a:pPr>
                <a:defRPr/>
              </a:pPr>
              <a:r>
                <a:rPr lang="en-US" sz="1000" smtClean="0"/>
                <a:t>physical</a:t>
              </a:r>
              <a:endParaRPr lang="en-US" sz="2400" smtClean="0"/>
            </a:p>
          </p:txBody>
        </p:sp>
        <p:sp>
          <p:nvSpPr>
            <p:cNvPr id="6190" name="Line 923"/>
            <p:cNvSpPr>
              <a:spLocks noChangeShapeType="1"/>
            </p:cNvSpPr>
            <p:nvPr/>
          </p:nvSpPr>
          <p:spPr bwMode="auto">
            <a:xfrm>
              <a:off x="2958" y="3657"/>
              <a:ext cx="435" cy="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191" name="Line 924"/>
            <p:cNvSpPr>
              <a:spLocks noChangeShapeType="1"/>
            </p:cNvSpPr>
            <p:nvPr/>
          </p:nvSpPr>
          <p:spPr bwMode="auto">
            <a:xfrm>
              <a:off x="2964" y="3561"/>
              <a:ext cx="435" cy="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grpSp>
        <p:nvGrpSpPr>
          <p:cNvPr id="20505" name="Group 925"/>
          <p:cNvGrpSpPr>
            <a:grpSpLocks/>
          </p:cNvGrpSpPr>
          <p:nvPr/>
        </p:nvGrpSpPr>
        <p:grpSpPr bwMode="auto">
          <a:xfrm>
            <a:off x="6589713" y="4003675"/>
            <a:ext cx="814387" cy="701675"/>
            <a:chOff x="2923" y="3345"/>
            <a:chExt cx="513" cy="442"/>
          </a:xfrm>
        </p:grpSpPr>
        <p:sp>
          <p:nvSpPr>
            <p:cNvPr id="6182" name="Rectangle 926"/>
            <p:cNvSpPr>
              <a:spLocks noChangeArrowheads="1"/>
            </p:cNvSpPr>
            <p:nvPr/>
          </p:nvSpPr>
          <p:spPr bwMode="auto">
            <a:xfrm>
              <a:off x="2988" y="3444"/>
              <a:ext cx="426" cy="306"/>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183" name="Rectangle 927"/>
            <p:cNvSpPr>
              <a:spLocks noChangeArrowheads="1"/>
            </p:cNvSpPr>
            <p:nvPr/>
          </p:nvSpPr>
          <p:spPr bwMode="auto">
            <a:xfrm>
              <a:off x="2961" y="3465"/>
              <a:ext cx="435" cy="31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184" name="Text Box 928"/>
            <p:cNvSpPr txBox="1">
              <a:spLocks noChangeArrowheads="1"/>
            </p:cNvSpPr>
            <p:nvPr/>
          </p:nvSpPr>
          <p:spPr bwMode="auto">
            <a:xfrm>
              <a:off x="2923" y="3345"/>
              <a:ext cx="513"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endParaRPr lang="en-US" sz="1000" smtClean="0">
                <a:latin typeface="Comic Sans MS" charset="0"/>
              </a:endParaRPr>
            </a:p>
            <a:p>
              <a:pPr>
                <a:defRPr/>
              </a:pPr>
              <a:r>
                <a:rPr lang="en-US" sz="1000" smtClean="0"/>
                <a:t>network</a:t>
              </a:r>
            </a:p>
            <a:p>
              <a:pPr>
                <a:defRPr/>
              </a:pPr>
              <a:r>
                <a:rPr lang="en-US" sz="1000" smtClean="0"/>
                <a:t>data link</a:t>
              </a:r>
            </a:p>
            <a:p>
              <a:pPr>
                <a:defRPr/>
              </a:pPr>
              <a:r>
                <a:rPr lang="en-US" sz="1000" smtClean="0"/>
                <a:t>physical</a:t>
              </a:r>
              <a:endParaRPr lang="en-US" sz="2400" smtClean="0"/>
            </a:p>
          </p:txBody>
        </p:sp>
        <p:sp>
          <p:nvSpPr>
            <p:cNvPr id="6185" name="Line 929"/>
            <p:cNvSpPr>
              <a:spLocks noChangeShapeType="1"/>
            </p:cNvSpPr>
            <p:nvPr/>
          </p:nvSpPr>
          <p:spPr bwMode="auto">
            <a:xfrm>
              <a:off x="2958" y="3657"/>
              <a:ext cx="435" cy="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186" name="Line 930"/>
            <p:cNvSpPr>
              <a:spLocks noChangeShapeType="1"/>
            </p:cNvSpPr>
            <p:nvPr/>
          </p:nvSpPr>
          <p:spPr bwMode="auto">
            <a:xfrm>
              <a:off x="2964" y="3561"/>
              <a:ext cx="435" cy="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grpSp>
        <p:nvGrpSpPr>
          <p:cNvPr id="20506" name="Group 931"/>
          <p:cNvGrpSpPr>
            <a:grpSpLocks/>
          </p:cNvGrpSpPr>
          <p:nvPr/>
        </p:nvGrpSpPr>
        <p:grpSpPr bwMode="auto">
          <a:xfrm>
            <a:off x="7237413" y="4400550"/>
            <a:ext cx="814387" cy="701675"/>
            <a:chOff x="2923" y="3345"/>
            <a:chExt cx="513" cy="442"/>
          </a:xfrm>
        </p:grpSpPr>
        <p:sp>
          <p:nvSpPr>
            <p:cNvPr id="6177" name="Rectangle 932"/>
            <p:cNvSpPr>
              <a:spLocks noChangeArrowheads="1"/>
            </p:cNvSpPr>
            <p:nvPr/>
          </p:nvSpPr>
          <p:spPr bwMode="auto">
            <a:xfrm>
              <a:off x="2988" y="3444"/>
              <a:ext cx="426" cy="306"/>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178" name="Rectangle 933"/>
            <p:cNvSpPr>
              <a:spLocks noChangeArrowheads="1"/>
            </p:cNvSpPr>
            <p:nvPr/>
          </p:nvSpPr>
          <p:spPr bwMode="auto">
            <a:xfrm>
              <a:off x="2961" y="3465"/>
              <a:ext cx="435" cy="31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179" name="Text Box 934"/>
            <p:cNvSpPr txBox="1">
              <a:spLocks noChangeArrowheads="1"/>
            </p:cNvSpPr>
            <p:nvPr/>
          </p:nvSpPr>
          <p:spPr bwMode="auto">
            <a:xfrm>
              <a:off x="2923" y="3345"/>
              <a:ext cx="513"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endParaRPr lang="en-US" sz="1000" smtClean="0">
                <a:latin typeface="Comic Sans MS" charset="0"/>
              </a:endParaRPr>
            </a:p>
            <a:p>
              <a:pPr>
                <a:defRPr/>
              </a:pPr>
              <a:r>
                <a:rPr lang="en-US" sz="1000" smtClean="0"/>
                <a:t>network</a:t>
              </a:r>
            </a:p>
            <a:p>
              <a:pPr>
                <a:defRPr/>
              </a:pPr>
              <a:r>
                <a:rPr lang="en-US" sz="1000" smtClean="0"/>
                <a:t>data link</a:t>
              </a:r>
            </a:p>
            <a:p>
              <a:pPr>
                <a:defRPr/>
              </a:pPr>
              <a:r>
                <a:rPr lang="en-US" sz="1000" smtClean="0"/>
                <a:t>physical</a:t>
              </a:r>
              <a:endParaRPr lang="en-US" sz="2400" smtClean="0"/>
            </a:p>
          </p:txBody>
        </p:sp>
        <p:sp>
          <p:nvSpPr>
            <p:cNvPr id="6180" name="Line 935"/>
            <p:cNvSpPr>
              <a:spLocks noChangeShapeType="1"/>
            </p:cNvSpPr>
            <p:nvPr/>
          </p:nvSpPr>
          <p:spPr bwMode="auto">
            <a:xfrm>
              <a:off x="2958" y="3657"/>
              <a:ext cx="435" cy="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181" name="Line 936"/>
            <p:cNvSpPr>
              <a:spLocks noChangeShapeType="1"/>
            </p:cNvSpPr>
            <p:nvPr/>
          </p:nvSpPr>
          <p:spPr bwMode="auto">
            <a:xfrm>
              <a:off x="2964" y="3561"/>
              <a:ext cx="435" cy="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grpSp>
        <p:nvGrpSpPr>
          <p:cNvPr id="20507" name="Group 896"/>
          <p:cNvGrpSpPr>
            <a:grpSpLocks/>
          </p:cNvGrpSpPr>
          <p:nvPr/>
        </p:nvGrpSpPr>
        <p:grpSpPr bwMode="auto">
          <a:xfrm rot="2937887">
            <a:off x="5389563" y="2911475"/>
            <a:ext cx="3781425" cy="434975"/>
            <a:chOff x="2937" y="3579"/>
            <a:chExt cx="2382" cy="274"/>
          </a:xfrm>
        </p:grpSpPr>
        <p:sp>
          <p:nvSpPr>
            <p:cNvPr id="6173" name="Rectangle 897"/>
            <p:cNvSpPr>
              <a:spLocks noChangeArrowheads="1"/>
            </p:cNvSpPr>
            <p:nvPr/>
          </p:nvSpPr>
          <p:spPr bwMode="auto">
            <a:xfrm>
              <a:off x="3166" y="3630"/>
              <a:ext cx="1920" cy="174"/>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174" name="Text Box 898"/>
            <p:cNvSpPr txBox="1">
              <a:spLocks noChangeArrowheads="1"/>
            </p:cNvSpPr>
            <p:nvPr/>
          </p:nvSpPr>
          <p:spPr bwMode="auto">
            <a:xfrm>
              <a:off x="3401" y="3591"/>
              <a:ext cx="1497" cy="2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rtl="1">
                <a:defRPr/>
              </a:pPr>
              <a:r>
                <a:rPr lang="fa-IR" sz="2000" dirty="0">
                  <a:solidFill>
                    <a:schemeClr val="bg1"/>
                  </a:solidFill>
                  <a:cs typeface="B Nazanin" pitchFamily="2" charset="-78"/>
                </a:rPr>
                <a:t>انتقال انتها به انتهای منطقی</a:t>
              </a:r>
              <a:endParaRPr lang="en-US" sz="2000" dirty="0">
                <a:cs typeface="B Nazanin" pitchFamily="2" charset="-78"/>
              </a:endParaRPr>
            </a:p>
          </p:txBody>
        </p:sp>
        <p:sp>
          <p:nvSpPr>
            <p:cNvPr id="20510" name="Freeform 899"/>
            <p:cNvSpPr>
              <a:spLocks/>
            </p:cNvSpPr>
            <p:nvPr/>
          </p:nvSpPr>
          <p:spPr bwMode="auto">
            <a:xfrm>
              <a:off x="2937" y="3579"/>
              <a:ext cx="282" cy="264"/>
            </a:xfrm>
            <a:custGeom>
              <a:avLst/>
              <a:gdLst>
                <a:gd name="T0" fmla="*/ 282 w 282"/>
                <a:gd name="T1" fmla="*/ 0 h 264"/>
                <a:gd name="T2" fmla="*/ 282 w 282"/>
                <a:gd name="T3" fmla="*/ 264 h 264"/>
                <a:gd name="T4" fmla="*/ 0 w 282"/>
                <a:gd name="T5" fmla="*/ 129 h 264"/>
                <a:gd name="T6" fmla="*/ 282 w 282"/>
                <a:gd name="T7" fmla="*/ 0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264">
                  <a:moveTo>
                    <a:pt x="282" y="0"/>
                  </a:moveTo>
                  <a:cubicBezTo>
                    <a:pt x="282" y="132"/>
                    <a:pt x="282" y="264"/>
                    <a:pt x="282" y="264"/>
                  </a:cubicBezTo>
                  <a:cubicBezTo>
                    <a:pt x="159" y="150"/>
                    <a:pt x="0" y="153"/>
                    <a:pt x="0" y="129"/>
                  </a:cubicBezTo>
                  <a:cubicBezTo>
                    <a:pt x="0" y="108"/>
                    <a:pt x="153" y="108"/>
                    <a:pt x="282" y="0"/>
                  </a:cubicBezTo>
                  <a:close/>
                </a:path>
              </a:pathLst>
            </a:custGeom>
            <a:solidFill>
              <a:srgbClr val="FF0000"/>
            </a:solidFill>
            <a:ln>
              <a:noFill/>
            </a:ln>
            <a:effectLst/>
            <a:extLst>
              <a:ext uri="{91240B29-F687-4F45-9708-019B960494DF}">
                <a14:hiddenLine xmlns:a14="http://schemas.microsoft.com/office/drawing/2010/main" w="9525" cap="flat" cmpd="sng">
                  <a:solidFill>
                    <a:srgbClr val="FF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11" name="Freeform 900"/>
            <p:cNvSpPr>
              <a:spLocks/>
            </p:cNvSpPr>
            <p:nvPr/>
          </p:nvSpPr>
          <p:spPr bwMode="auto">
            <a:xfrm flipH="1">
              <a:off x="5037" y="3589"/>
              <a:ext cx="282" cy="264"/>
            </a:xfrm>
            <a:custGeom>
              <a:avLst/>
              <a:gdLst>
                <a:gd name="T0" fmla="*/ 282 w 282"/>
                <a:gd name="T1" fmla="*/ 0 h 264"/>
                <a:gd name="T2" fmla="*/ 282 w 282"/>
                <a:gd name="T3" fmla="*/ 264 h 264"/>
                <a:gd name="T4" fmla="*/ 0 w 282"/>
                <a:gd name="T5" fmla="*/ 129 h 264"/>
                <a:gd name="T6" fmla="*/ 282 w 282"/>
                <a:gd name="T7" fmla="*/ 0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264">
                  <a:moveTo>
                    <a:pt x="282" y="0"/>
                  </a:moveTo>
                  <a:cubicBezTo>
                    <a:pt x="282" y="132"/>
                    <a:pt x="282" y="264"/>
                    <a:pt x="282" y="264"/>
                  </a:cubicBezTo>
                  <a:cubicBezTo>
                    <a:pt x="159" y="150"/>
                    <a:pt x="0" y="153"/>
                    <a:pt x="0" y="129"/>
                  </a:cubicBezTo>
                  <a:cubicBezTo>
                    <a:pt x="0" y="108"/>
                    <a:pt x="153" y="108"/>
                    <a:pt x="282" y="0"/>
                  </a:cubicBezTo>
                  <a:close/>
                </a:path>
              </a:pathLst>
            </a:custGeom>
            <a:solidFill>
              <a:srgbClr val="FF0000"/>
            </a:solidFill>
            <a:ln>
              <a:noFill/>
            </a:ln>
            <a:effectLst/>
            <a:extLst>
              <a:ext uri="{91240B29-F687-4F45-9708-019B960494DF}">
                <a14:hiddenLine xmlns:a14="http://schemas.microsoft.com/office/drawing/2010/main" w="9525" cap="flat" cmpd="sng">
                  <a:solidFill>
                    <a:srgbClr val="FF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 name="Slide Number Placeholder 2"/>
          <p:cNvSpPr>
            <a:spLocks noGrp="1"/>
          </p:cNvSpPr>
          <p:nvPr>
            <p:ph type="sldNum" sz="quarter" idx="12"/>
          </p:nvPr>
        </p:nvSpPr>
        <p:spPr/>
        <p:txBody>
          <a:bodyPr/>
          <a:lstStyle/>
          <a:p>
            <a:pPr>
              <a:defRPr/>
            </a:pPr>
            <a:fld id="{C7879241-4954-4432-A989-BF9F5510604F}" type="slidenum">
              <a:rPr lang="ar-SA" altLang="en-US" smtClean="0"/>
              <a:pPr>
                <a:defRPr/>
              </a:pPr>
              <a:t>12</a:t>
            </a:fld>
            <a:endParaRPr lang="en-US" altLang="en-US"/>
          </a:p>
        </p:txBody>
      </p:sp>
    </p:spTree>
    <p:extLst>
      <p:ext uri="{BB962C8B-B14F-4D97-AF65-F5344CB8AC3E}">
        <p14:creationId xmlns:p14="http://schemas.microsoft.com/office/powerpoint/2010/main" val="150683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51">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51">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51">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51">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51">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51">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5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2"/>
          <p:cNvSpPr>
            <a:spLocks noGrp="1" noChangeArrowheads="1"/>
          </p:cNvSpPr>
          <p:nvPr>
            <p:ph type="title"/>
          </p:nvPr>
        </p:nvSpPr>
        <p:spPr>
          <a:xfrm>
            <a:off x="5908" y="44624"/>
            <a:ext cx="8267937" cy="879321"/>
          </a:xfrm>
        </p:spPr>
        <p:txBody>
          <a:bodyPr/>
          <a:lstStyle/>
          <a:p>
            <a:pPr>
              <a:defRPr/>
            </a:pPr>
            <a:r>
              <a:rPr lang="en-US" b="1" dirty="0">
                <a:cs typeface="+mj-cs"/>
              </a:rPr>
              <a:t>UDP: User Datagram </a:t>
            </a:r>
            <a:r>
              <a:rPr lang="en-US" b="1" dirty="0" smtClean="0">
                <a:cs typeface="+mj-cs"/>
              </a:rPr>
              <a:t>Protocol</a:t>
            </a:r>
            <a:endParaRPr lang="en-US" sz="2400" b="1" dirty="0">
              <a:cs typeface="+mj-cs"/>
            </a:endParaRPr>
          </a:p>
        </p:txBody>
      </p:sp>
      <p:sp>
        <p:nvSpPr>
          <p:cNvPr id="16390" name="Rectangle 3"/>
          <p:cNvSpPr>
            <a:spLocks noGrp="1" noChangeArrowheads="1"/>
          </p:cNvSpPr>
          <p:nvPr>
            <p:ph sz="half" idx="1"/>
          </p:nvPr>
        </p:nvSpPr>
        <p:spPr>
          <a:xfrm>
            <a:off x="168945" y="1334073"/>
            <a:ext cx="4824536" cy="4648200"/>
          </a:xfrm>
        </p:spPr>
        <p:txBody>
          <a:bodyPr/>
          <a:lstStyle/>
          <a:p>
            <a:pPr algn="l">
              <a:lnSpc>
                <a:spcPct val="100000"/>
              </a:lnSpc>
              <a:spcBef>
                <a:spcPts val="1200"/>
              </a:spcBef>
            </a:pPr>
            <a:r>
              <a:rPr lang="en-US" altLang="ja-JP" dirty="0" smtClean="0">
                <a:ea typeface="ＭＳ Ｐゴシック" pitchFamily="34" charset="-128"/>
              </a:rPr>
              <a:t>UDP segments might:</a:t>
            </a:r>
            <a:endParaRPr lang="en-US" altLang="ja-JP" sz="2400" dirty="0" smtClean="0">
              <a:ea typeface="ＭＳ Ｐゴシック" pitchFamily="34" charset="-128"/>
            </a:endParaRPr>
          </a:p>
          <a:p>
            <a:pPr lvl="1" algn="l">
              <a:lnSpc>
                <a:spcPct val="100000"/>
              </a:lnSpc>
              <a:spcBef>
                <a:spcPts val="1200"/>
              </a:spcBef>
            </a:pPr>
            <a:r>
              <a:rPr lang="en-US" dirty="0" smtClean="0">
                <a:ea typeface="ＭＳ Ｐゴシック" pitchFamily="34" charset="-128"/>
              </a:rPr>
              <a:t>Get lost</a:t>
            </a:r>
          </a:p>
          <a:p>
            <a:pPr lvl="1" algn="l">
              <a:lnSpc>
                <a:spcPct val="100000"/>
              </a:lnSpc>
              <a:spcBef>
                <a:spcPts val="1200"/>
              </a:spcBef>
            </a:pPr>
            <a:r>
              <a:rPr lang="en-US" dirty="0" smtClean="0">
                <a:ea typeface="ＭＳ Ｐゴシック" pitchFamily="34" charset="-128"/>
              </a:rPr>
              <a:t>Get delivered out of sequence</a:t>
            </a:r>
          </a:p>
          <a:p>
            <a:pPr algn="l">
              <a:lnSpc>
                <a:spcPct val="100000"/>
              </a:lnSpc>
              <a:spcBef>
                <a:spcPts val="1200"/>
              </a:spcBef>
            </a:pPr>
            <a:r>
              <a:rPr lang="en-US" sz="2400" b="1" i="1" dirty="0" smtClean="0">
                <a:solidFill>
                  <a:srgbClr val="CC0000"/>
                </a:solidFill>
                <a:ea typeface="ＭＳ Ｐゴシック" pitchFamily="34" charset="-128"/>
              </a:rPr>
              <a:t>Connectionless:</a:t>
            </a:r>
            <a:endParaRPr lang="en-US" b="1" dirty="0" smtClean="0">
              <a:solidFill>
                <a:srgbClr val="CC0000"/>
              </a:solidFill>
              <a:ea typeface="ＭＳ Ｐゴシック" pitchFamily="34" charset="-128"/>
            </a:endParaRPr>
          </a:p>
          <a:p>
            <a:pPr lvl="1" algn="l">
              <a:lnSpc>
                <a:spcPct val="100000"/>
              </a:lnSpc>
              <a:spcBef>
                <a:spcPts val="1200"/>
              </a:spcBef>
            </a:pPr>
            <a:r>
              <a:rPr lang="en-US" dirty="0" smtClean="0">
                <a:ea typeface="ＭＳ Ｐゴシック" pitchFamily="34" charset="-128"/>
              </a:rPr>
              <a:t>No handshaking is performed between sender and receiver</a:t>
            </a:r>
            <a:endParaRPr lang="fa-IR" dirty="0" smtClean="0">
              <a:ea typeface="ＭＳ Ｐゴシック" pitchFamily="34" charset="-128"/>
            </a:endParaRPr>
          </a:p>
        </p:txBody>
      </p:sp>
      <p:sp>
        <p:nvSpPr>
          <p:cNvPr id="16391" name="Rectangle 9"/>
          <p:cNvSpPr>
            <a:spLocks noChangeArrowheads="1"/>
          </p:cNvSpPr>
          <p:nvPr/>
        </p:nvSpPr>
        <p:spPr bwMode="auto">
          <a:xfrm>
            <a:off x="4993481" y="1334073"/>
            <a:ext cx="4052887" cy="51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gn="l">
              <a:spcBef>
                <a:spcPts val="1200"/>
              </a:spcBef>
              <a:buClr>
                <a:srgbClr val="000099"/>
              </a:buClr>
              <a:buSzPct val="65000"/>
              <a:buFont typeface="Wingdings" charset="0"/>
              <a:buChar char="v"/>
              <a:defRPr/>
            </a:pPr>
            <a:r>
              <a:rPr lang="en-US" sz="2400" dirty="0" smtClean="0">
                <a:latin typeface="Times New Roman" pitchFamily="18" charset="0"/>
                <a:ea typeface="ＭＳ Ｐゴシック" charset="0"/>
                <a:cs typeface="B Nazanin" pitchFamily="2" charset="-78"/>
              </a:rPr>
              <a:t>UDP applications:</a:t>
            </a:r>
            <a:endParaRPr lang="en-US" sz="2400" dirty="0">
              <a:latin typeface="Times New Roman" pitchFamily="18" charset="0"/>
              <a:ea typeface="ＭＳ Ｐゴシック" charset="0"/>
              <a:cs typeface="B Nazanin" pitchFamily="2" charset="-78"/>
            </a:endParaRPr>
          </a:p>
          <a:p>
            <a:pPr marL="688975" lvl="1" indent="-231775" algn="l">
              <a:spcBef>
                <a:spcPts val="1200"/>
              </a:spcBef>
              <a:buClr>
                <a:srgbClr val="000099"/>
              </a:buClr>
              <a:buFont typeface="Wingdings" charset="0"/>
              <a:buChar char="§"/>
              <a:defRPr/>
            </a:pPr>
            <a:r>
              <a:rPr lang="en-US" sz="2400" dirty="0" smtClean="0">
                <a:latin typeface="Times New Roman" pitchFamily="18" charset="0"/>
                <a:ea typeface="ＭＳ Ｐゴシック" charset="0"/>
                <a:cs typeface="B Nazanin" pitchFamily="2" charset="-78"/>
              </a:rPr>
              <a:t>Multimedia streaming (</a:t>
            </a:r>
            <a:r>
              <a:rPr lang="en-US" sz="2400" dirty="0" err="1" smtClean="0">
                <a:latin typeface="Times New Roman" pitchFamily="18" charset="0"/>
                <a:ea typeface="ＭＳ Ｐゴシック" charset="0"/>
                <a:cs typeface="B Nazanin" pitchFamily="2" charset="-78"/>
              </a:rPr>
              <a:t>lossy</a:t>
            </a:r>
            <a:r>
              <a:rPr lang="en-US" sz="2400" dirty="0" smtClean="0">
                <a:latin typeface="Times New Roman" pitchFamily="18" charset="0"/>
                <a:ea typeface="ＭＳ Ｐゴシック" charset="0"/>
                <a:cs typeface="B Nazanin" pitchFamily="2" charset="-78"/>
              </a:rPr>
              <a:t>, rate sensitive)</a:t>
            </a:r>
            <a:endParaRPr lang="fa-IR" sz="2400" dirty="0" smtClean="0">
              <a:latin typeface="Times New Roman" pitchFamily="18" charset="0"/>
              <a:ea typeface="ＭＳ Ｐゴシック" charset="0"/>
              <a:cs typeface="B Nazanin" pitchFamily="2" charset="-78"/>
            </a:endParaRPr>
          </a:p>
          <a:p>
            <a:pPr marL="688975" lvl="1" indent="-231775" algn="l">
              <a:spcBef>
                <a:spcPts val="1200"/>
              </a:spcBef>
              <a:buClr>
                <a:srgbClr val="000099"/>
              </a:buClr>
              <a:buFont typeface="Wingdings" charset="0"/>
              <a:buChar char="§"/>
              <a:defRPr/>
            </a:pPr>
            <a:r>
              <a:rPr lang="en-US" sz="2400" dirty="0" smtClean="0">
                <a:latin typeface="Times New Roman" pitchFamily="18" charset="0"/>
                <a:ea typeface="ＭＳ Ｐゴシック" charset="0"/>
                <a:cs typeface="B Nazanin" pitchFamily="2" charset="-78"/>
              </a:rPr>
              <a:t>DNS</a:t>
            </a:r>
            <a:endParaRPr lang="en-US" sz="2400" dirty="0">
              <a:latin typeface="Times New Roman" pitchFamily="18" charset="0"/>
              <a:ea typeface="ＭＳ Ｐゴシック" charset="0"/>
              <a:cs typeface="B Nazanin" pitchFamily="2" charset="-78"/>
            </a:endParaRPr>
          </a:p>
          <a:p>
            <a:pPr marL="688975" lvl="1" indent="-231775" algn="l">
              <a:spcBef>
                <a:spcPts val="1200"/>
              </a:spcBef>
              <a:buClr>
                <a:srgbClr val="000099"/>
              </a:buClr>
              <a:buFont typeface="Wingdings" charset="0"/>
              <a:buChar char="§"/>
              <a:defRPr/>
            </a:pPr>
            <a:r>
              <a:rPr lang="en-US" sz="2400" dirty="0" smtClean="0">
                <a:latin typeface="Times New Roman" pitchFamily="18" charset="0"/>
                <a:ea typeface="ＭＳ Ｐゴシック" charset="0"/>
                <a:cs typeface="B Nazanin" pitchFamily="2" charset="-78"/>
              </a:rPr>
              <a:t>SNMP (Simple Network Management Protocol)</a:t>
            </a:r>
            <a:endParaRPr lang="en-US" sz="2400" dirty="0">
              <a:latin typeface="Times New Roman" pitchFamily="18" charset="0"/>
              <a:ea typeface="ＭＳ Ｐゴシック" charset="0"/>
              <a:cs typeface="B Nazanin" pitchFamily="2" charset="-78"/>
            </a:endParaRPr>
          </a:p>
        </p:txBody>
      </p:sp>
      <p:sp>
        <p:nvSpPr>
          <p:cNvPr id="3" name="Slide Number Placeholder 2"/>
          <p:cNvSpPr>
            <a:spLocks noGrp="1"/>
          </p:cNvSpPr>
          <p:nvPr>
            <p:ph type="sldNum" sz="quarter" idx="12"/>
          </p:nvPr>
        </p:nvSpPr>
        <p:spPr/>
        <p:txBody>
          <a:bodyPr/>
          <a:lstStyle/>
          <a:p>
            <a:pPr>
              <a:defRPr/>
            </a:pPr>
            <a:fld id="{C7879241-4954-4432-A989-BF9F5510604F}" type="slidenum">
              <a:rPr lang="ar-SA" altLang="en-US" smtClean="0"/>
              <a:pPr>
                <a:defRPr/>
              </a:pPr>
              <a:t>13</a:t>
            </a:fld>
            <a:endParaRPr lang="en-US" altLang="en-US"/>
          </a:p>
        </p:txBody>
      </p:sp>
    </p:spTree>
    <p:extLst>
      <p:ext uri="{BB962C8B-B14F-4D97-AF65-F5344CB8AC3E}">
        <p14:creationId xmlns:p14="http://schemas.microsoft.com/office/powerpoint/2010/main" val="131553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467670" y="68311"/>
            <a:ext cx="7920754" cy="768401"/>
          </a:xfrm>
        </p:spPr>
        <p:txBody>
          <a:bodyPr/>
          <a:lstStyle/>
          <a:p>
            <a:pPr>
              <a:defRPr/>
            </a:pPr>
            <a:r>
              <a:rPr lang="en-US" dirty="0" smtClean="0"/>
              <a:t>UDP segment structure</a:t>
            </a:r>
            <a:endParaRPr lang="en-US" sz="2400" b="1" dirty="0"/>
          </a:p>
        </p:txBody>
      </p:sp>
      <p:sp>
        <p:nvSpPr>
          <p:cNvPr id="17431" name="Rectangle 26"/>
          <p:cNvSpPr>
            <a:spLocks noGrp="1" noChangeArrowheads="1"/>
          </p:cNvSpPr>
          <p:nvPr>
            <p:ph sz="half" idx="1"/>
          </p:nvPr>
        </p:nvSpPr>
        <p:spPr>
          <a:xfrm>
            <a:off x="4751388" y="3044825"/>
            <a:ext cx="4000500" cy="3044825"/>
          </a:xfrm>
        </p:spPr>
        <p:txBody>
          <a:bodyPr>
            <a:normAutofit fontScale="92500" lnSpcReduction="10000"/>
          </a:bodyPr>
          <a:lstStyle/>
          <a:p>
            <a:pPr algn="l">
              <a:lnSpc>
                <a:spcPct val="100000"/>
              </a:lnSpc>
              <a:buFont typeface="Wingdings" charset="0"/>
              <a:buChar char="v"/>
              <a:defRPr/>
            </a:pPr>
            <a:r>
              <a:rPr lang="en-US" sz="2400" dirty="0" smtClean="0"/>
              <a:t>Doesn’t need connection (which helps reduce delay)</a:t>
            </a:r>
            <a:endParaRPr lang="fa-IR" sz="2400" dirty="0" smtClean="0"/>
          </a:p>
          <a:p>
            <a:pPr algn="l">
              <a:lnSpc>
                <a:spcPct val="100000"/>
              </a:lnSpc>
              <a:buFont typeface="Wingdings" charset="0"/>
              <a:buChar char="v"/>
              <a:defRPr/>
            </a:pPr>
            <a:r>
              <a:rPr lang="en-US" sz="2400" dirty="0" smtClean="0"/>
              <a:t>Easy (no need to keep the connection metadata in sender and receiver)</a:t>
            </a:r>
            <a:endParaRPr lang="en-US" sz="2400" dirty="0"/>
          </a:p>
          <a:p>
            <a:pPr algn="l">
              <a:lnSpc>
                <a:spcPct val="100000"/>
              </a:lnSpc>
              <a:buFont typeface="Wingdings" charset="0"/>
              <a:buChar char="v"/>
              <a:defRPr/>
            </a:pPr>
            <a:r>
              <a:rPr lang="en-US" sz="2400" dirty="0" smtClean="0"/>
              <a:t>Small header (only 8 Byte)</a:t>
            </a:r>
            <a:endParaRPr lang="en-US" sz="2400" dirty="0"/>
          </a:p>
          <a:p>
            <a:pPr algn="l">
              <a:lnSpc>
                <a:spcPct val="100000"/>
              </a:lnSpc>
              <a:buFont typeface="Wingdings" charset="0"/>
              <a:buChar char="v"/>
              <a:defRPr/>
            </a:pPr>
            <a:r>
              <a:rPr lang="en-US" sz="2400" dirty="0" smtClean="0"/>
              <a:t>Does not have congestion control</a:t>
            </a:r>
            <a:endParaRPr lang="en-US" sz="2400" dirty="0"/>
          </a:p>
        </p:txBody>
      </p:sp>
      <p:sp>
        <p:nvSpPr>
          <p:cNvPr id="17414" name="Rectangle 7"/>
          <p:cNvSpPr>
            <a:spLocks noChangeArrowheads="1"/>
          </p:cNvSpPr>
          <p:nvPr/>
        </p:nvSpPr>
        <p:spPr bwMode="auto">
          <a:xfrm>
            <a:off x="714375" y="1852613"/>
            <a:ext cx="3324225" cy="3200400"/>
          </a:xfrm>
          <a:prstGeom prst="rect">
            <a:avLst/>
          </a:prstGeom>
          <a:solidFill>
            <a:srgbClr val="000099"/>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pitchFamily="18" charset="0"/>
              <a:ea typeface="ＭＳ Ｐゴシック" charset="0"/>
              <a:cs typeface="B Nazanin" pitchFamily="2" charset="-78"/>
            </a:endParaRPr>
          </a:p>
        </p:txBody>
      </p:sp>
      <p:sp>
        <p:nvSpPr>
          <p:cNvPr id="17415" name="Rectangle 8"/>
          <p:cNvSpPr>
            <a:spLocks noChangeArrowheads="1"/>
          </p:cNvSpPr>
          <p:nvPr/>
        </p:nvSpPr>
        <p:spPr bwMode="auto">
          <a:xfrm>
            <a:off x="638175" y="1947863"/>
            <a:ext cx="3324225" cy="32004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a:latin typeface="Times New Roman" pitchFamily="18" charset="0"/>
              <a:ea typeface="ＭＳ Ｐゴシック" charset="0"/>
              <a:cs typeface="B Nazanin" pitchFamily="2" charset="-78"/>
            </a:endParaRPr>
          </a:p>
        </p:txBody>
      </p:sp>
      <p:sp>
        <p:nvSpPr>
          <p:cNvPr id="17416" name="Text Box 9"/>
          <p:cNvSpPr txBox="1">
            <a:spLocks noChangeArrowheads="1"/>
          </p:cNvSpPr>
          <p:nvPr/>
        </p:nvSpPr>
        <p:spPr bwMode="auto">
          <a:xfrm>
            <a:off x="827583" y="1960563"/>
            <a:ext cx="1372691"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800" dirty="0" smtClean="0">
                <a:latin typeface="Times New Roman" pitchFamily="18" charset="0"/>
                <a:cs typeface="B Nazanin" pitchFamily="2" charset="-78"/>
              </a:rPr>
              <a:t>Source port</a:t>
            </a:r>
            <a:endParaRPr lang="en-US" sz="2400" dirty="0" smtClean="0">
              <a:latin typeface="Times New Roman" pitchFamily="18" charset="0"/>
              <a:cs typeface="B Nazanin" pitchFamily="2" charset="-78"/>
            </a:endParaRPr>
          </a:p>
        </p:txBody>
      </p:sp>
      <p:sp>
        <p:nvSpPr>
          <p:cNvPr id="17417" name="Text Box 10"/>
          <p:cNvSpPr txBox="1">
            <a:spLocks noChangeArrowheads="1"/>
          </p:cNvSpPr>
          <p:nvPr/>
        </p:nvSpPr>
        <p:spPr bwMode="auto">
          <a:xfrm>
            <a:off x="2276475" y="1960563"/>
            <a:ext cx="1788813"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rtl="1">
              <a:defRPr/>
            </a:pPr>
            <a:r>
              <a:rPr lang="en-US" sz="1800" dirty="0" smtClean="0">
                <a:latin typeface="Times New Roman" pitchFamily="18" charset="0"/>
                <a:cs typeface="B Nazanin" pitchFamily="2" charset="-78"/>
              </a:rPr>
              <a:t>Destination port</a:t>
            </a:r>
          </a:p>
        </p:txBody>
      </p:sp>
      <p:sp>
        <p:nvSpPr>
          <p:cNvPr id="17418" name="Line 11"/>
          <p:cNvSpPr>
            <a:spLocks noChangeShapeType="1"/>
          </p:cNvSpPr>
          <p:nvPr/>
        </p:nvSpPr>
        <p:spPr bwMode="auto">
          <a:xfrm flipV="1">
            <a:off x="628650" y="2347913"/>
            <a:ext cx="33289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pitchFamily="18" charset="0"/>
              <a:ea typeface="ＭＳ Ｐゴシック" charset="0"/>
              <a:cs typeface="B Nazanin" pitchFamily="2" charset="-78"/>
            </a:endParaRPr>
          </a:p>
        </p:txBody>
      </p:sp>
      <p:sp>
        <p:nvSpPr>
          <p:cNvPr id="17419" name="Line 12"/>
          <p:cNvSpPr>
            <a:spLocks noChangeShapeType="1"/>
          </p:cNvSpPr>
          <p:nvPr/>
        </p:nvSpPr>
        <p:spPr bwMode="auto">
          <a:xfrm flipV="1">
            <a:off x="619125" y="2747963"/>
            <a:ext cx="33242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pitchFamily="18" charset="0"/>
              <a:ea typeface="ＭＳ Ｐゴシック" charset="0"/>
              <a:cs typeface="B Nazanin" pitchFamily="2" charset="-78"/>
            </a:endParaRPr>
          </a:p>
        </p:txBody>
      </p:sp>
      <p:sp>
        <p:nvSpPr>
          <p:cNvPr id="17420" name="Line 13"/>
          <p:cNvSpPr>
            <a:spLocks noChangeShapeType="1"/>
          </p:cNvSpPr>
          <p:nvPr/>
        </p:nvSpPr>
        <p:spPr bwMode="auto">
          <a:xfrm flipV="1">
            <a:off x="2276475" y="1947863"/>
            <a:ext cx="0" cy="3952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pitchFamily="18" charset="0"/>
              <a:ea typeface="ＭＳ Ｐゴシック" charset="0"/>
              <a:cs typeface="B Nazanin" pitchFamily="2" charset="-78"/>
            </a:endParaRPr>
          </a:p>
        </p:txBody>
      </p:sp>
      <p:sp>
        <p:nvSpPr>
          <p:cNvPr id="17421" name="Text Box 14"/>
          <p:cNvSpPr txBox="1">
            <a:spLocks noChangeArrowheads="1"/>
          </p:cNvSpPr>
          <p:nvPr/>
        </p:nvSpPr>
        <p:spPr bwMode="auto">
          <a:xfrm>
            <a:off x="1854156" y="1482725"/>
            <a:ext cx="797013"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rtl="1">
              <a:defRPr/>
            </a:pPr>
            <a:r>
              <a:rPr lang="fa-IR" sz="2000" dirty="0" smtClean="0">
                <a:latin typeface="Times New Roman" pitchFamily="18" charset="0"/>
                <a:cs typeface="B Nazanin" pitchFamily="2" charset="-78"/>
              </a:rPr>
              <a:t>32 بیت</a:t>
            </a:r>
            <a:endParaRPr lang="en-US" sz="2000" dirty="0" smtClean="0">
              <a:latin typeface="Times New Roman" pitchFamily="18" charset="0"/>
              <a:cs typeface="B Nazanin" pitchFamily="2" charset="-78"/>
            </a:endParaRPr>
          </a:p>
        </p:txBody>
      </p:sp>
      <p:sp>
        <p:nvSpPr>
          <p:cNvPr id="17422" name="Line 15"/>
          <p:cNvSpPr>
            <a:spLocks noChangeShapeType="1"/>
          </p:cNvSpPr>
          <p:nvPr/>
        </p:nvSpPr>
        <p:spPr bwMode="auto">
          <a:xfrm>
            <a:off x="2733675" y="1714500"/>
            <a:ext cx="1200150" cy="4763"/>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pitchFamily="18" charset="0"/>
              <a:ea typeface="ＭＳ Ｐゴシック" charset="0"/>
              <a:cs typeface="B Nazanin" pitchFamily="2" charset="-78"/>
            </a:endParaRPr>
          </a:p>
        </p:txBody>
      </p:sp>
      <p:sp>
        <p:nvSpPr>
          <p:cNvPr id="17423" name="Line 16"/>
          <p:cNvSpPr>
            <a:spLocks noChangeShapeType="1"/>
          </p:cNvSpPr>
          <p:nvPr/>
        </p:nvSpPr>
        <p:spPr bwMode="auto">
          <a:xfrm rot="10800000">
            <a:off x="623888" y="1724025"/>
            <a:ext cx="112871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pitchFamily="18" charset="0"/>
              <a:ea typeface="ＭＳ Ｐゴシック" charset="0"/>
              <a:cs typeface="B Nazanin" pitchFamily="2" charset="-78"/>
            </a:endParaRPr>
          </a:p>
        </p:txBody>
      </p:sp>
      <p:sp>
        <p:nvSpPr>
          <p:cNvPr id="17424" name="Text Box 17"/>
          <p:cNvSpPr txBox="1">
            <a:spLocks noChangeArrowheads="1"/>
          </p:cNvSpPr>
          <p:nvPr/>
        </p:nvSpPr>
        <p:spPr bwMode="auto">
          <a:xfrm>
            <a:off x="796379" y="3363815"/>
            <a:ext cx="2993529"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rtl="1">
              <a:defRPr/>
            </a:pPr>
            <a:r>
              <a:rPr lang="en-US" sz="2000" dirty="0" smtClean="0">
                <a:latin typeface="Times New Roman" pitchFamily="18" charset="0"/>
                <a:cs typeface="B Nazanin" pitchFamily="2" charset="-78"/>
              </a:rPr>
              <a:t>Application data (message)</a:t>
            </a:r>
            <a:endParaRPr lang="en-US" sz="2400" dirty="0">
              <a:latin typeface="Times New Roman" pitchFamily="18" charset="0"/>
              <a:cs typeface="B Nazanin" pitchFamily="2" charset="-78"/>
            </a:endParaRPr>
          </a:p>
        </p:txBody>
      </p:sp>
      <p:sp>
        <p:nvSpPr>
          <p:cNvPr id="17426" name="Line 20"/>
          <p:cNvSpPr>
            <a:spLocks noChangeShapeType="1"/>
          </p:cNvSpPr>
          <p:nvPr/>
        </p:nvSpPr>
        <p:spPr bwMode="auto">
          <a:xfrm flipV="1">
            <a:off x="2276475" y="2357438"/>
            <a:ext cx="0" cy="3952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pitchFamily="18" charset="0"/>
              <a:ea typeface="ＭＳ Ｐゴシック" charset="0"/>
              <a:cs typeface="B Nazanin" pitchFamily="2" charset="-78"/>
            </a:endParaRPr>
          </a:p>
        </p:txBody>
      </p:sp>
      <p:sp>
        <p:nvSpPr>
          <p:cNvPr id="17427" name="Text Box 22"/>
          <p:cNvSpPr txBox="1">
            <a:spLocks noChangeArrowheads="1"/>
          </p:cNvSpPr>
          <p:nvPr/>
        </p:nvSpPr>
        <p:spPr bwMode="auto">
          <a:xfrm>
            <a:off x="1075047" y="2351088"/>
            <a:ext cx="861221"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800" dirty="0">
                <a:latin typeface="Times New Roman" pitchFamily="18" charset="0"/>
                <a:cs typeface="B Nazanin" pitchFamily="2" charset="-78"/>
              </a:rPr>
              <a:t>L</a:t>
            </a:r>
            <a:r>
              <a:rPr lang="en-US" sz="1800" dirty="0" smtClean="0">
                <a:latin typeface="Times New Roman" pitchFamily="18" charset="0"/>
                <a:cs typeface="B Nazanin" pitchFamily="2" charset="-78"/>
              </a:rPr>
              <a:t>ength</a:t>
            </a:r>
            <a:endParaRPr lang="en-US" sz="2400" dirty="0" smtClean="0">
              <a:latin typeface="Times New Roman" pitchFamily="18" charset="0"/>
              <a:cs typeface="B Nazanin" pitchFamily="2" charset="-78"/>
            </a:endParaRPr>
          </a:p>
        </p:txBody>
      </p:sp>
      <p:sp>
        <p:nvSpPr>
          <p:cNvPr id="17428" name="Text Box 23"/>
          <p:cNvSpPr txBox="1">
            <a:spLocks noChangeArrowheads="1"/>
          </p:cNvSpPr>
          <p:nvPr/>
        </p:nvSpPr>
        <p:spPr bwMode="auto">
          <a:xfrm>
            <a:off x="2528970" y="2341563"/>
            <a:ext cx="1252321"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800" dirty="0" smtClean="0">
                <a:latin typeface="Times New Roman" pitchFamily="18" charset="0"/>
                <a:cs typeface="B Nazanin" pitchFamily="2" charset="-78"/>
              </a:rPr>
              <a:t>Checksum</a:t>
            </a:r>
            <a:endParaRPr lang="en-US" sz="2400" dirty="0" smtClean="0">
              <a:latin typeface="Times New Roman" pitchFamily="18" charset="0"/>
              <a:cs typeface="B Nazanin" pitchFamily="2" charset="-78"/>
            </a:endParaRPr>
          </a:p>
        </p:txBody>
      </p:sp>
      <p:sp>
        <p:nvSpPr>
          <p:cNvPr id="17429" name="Text Box 24"/>
          <p:cNvSpPr txBox="1">
            <a:spLocks noChangeArrowheads="1"/>
          </p:cNvSpPr>
          <p:nvPr/>
        </p:nvSpPr>
        <p:spPr bwMode="auto">
          <a:xfrm>
            <a:off x="4139952" y="1230125"/>
            <a:ext cx="319147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l" rtl="1">
              <a:defRPr/>
            </a:pPr>
            <a:r>
              <a:rPr lang="en-US" sz="1800" dirty="0" smtClean="0">
                <a:latin typeface="Times New Roman" pitchFamily="18" charset="0"/>
                <a:cs typeface="B Nazanin" pitchFamily="2" charset="-78"/>
              </a:rPr>
              <a:t>Segment length (header + data)</a:t>
            </a:r>
            <a:endParaRPr lang="en-US" sz="2400" dirty="0" smtClean="0">
              <a:latin typeface="Times New Roman" pitchFamily="18" charset="0"/>
              <a:cs typeface="B Nazanin" pitchFamily="2" charset="-78"/>
            </a:endParaRPr>
          </a:p>
        </p:txBody>
      </p:sp>
      <p:sp>
        <p:nvSpPr>
          <p:cNvPr id="17430" name="Line 25"/>
          <p:cNvSpPr>
            <a:spLocks noChangeShapeType="1"/>
          </p:cNvSpPr>
          <p:nvPr/>
        </p:nvSpPr>
        <p:spPr bwMode="auto">
          <a:xfrm flipH="1">
            <a:off x="1878013" y="1631950"/>
            <a:ext cx="2873375" cy="89535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pitchFamily="18" charset="0"/>
              <a:ea typeface="ＭＳ Ｐゴシック" charset="0"/>
              <a:cs typeface="B Nazanin" pitchFamily="2" charset="-78"/>
            </a:endParaRPr>
          </a:p>
        </p:txBody>
      </p:sp>
      <p:sp>
        <p:nvSpPr>
          <p:cNvPr id="17432" name="Rectangle 27"/>
          <p:cNvSpPr>
            <a:spLocks noChangeArrowheads="1"/>
          </p:cNvSpPr>
          <p:nvPr/>
        </p:nvSpPr>
        <p:spPr bwMode="auto">
          <a:xfrm>
            <a:off x="4703763" y="2924175"/>
            <a:ext cx="4048125" cy="3259138"/>
          </a:xfrm>
          <a:prstGeom prst="rect">
            <a:avLst/>
          </a:prstGeom>
          <a:noFill/>
          <a:ln w="19050">
            <a:solidFill>
              <a:srgbClr val="CC00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pitchFamily="18" charset="0"/>
              <a:ea typeface="ＭＳ Ｐゴシック" charset="0"/>
              <a:cs typeface="B Nazanin" pitchFamily="2" charset="-78"/>
            </a:endParaRPr>
          </a:p>
        </p:txBody>
      </p:sp>
      <p:sp>
        <p:nvSpPr>
          <p:cNvPr id="17433" name="Text Box 28"/>
          <p:cNvSpPr txBox="1">
            <a:spLocks noChangeArrowheads="1"/>
          </p:cNvSpPr>
          <p:nvPr/>
        </p:nvSpPr>
        <p:spPr bwMode="auto">
          <a:xfrm>
            <a:off x="5344090" y="2643188"/>
            <a:ext cx="2378985" cy="46166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rtl="1">
              <a:spcBef>
                <a:spcPct val="20000"/>
              </a:spcBef>
              <a:buClr>
                <a:srgbClr val="000099"/>
              </a:buClr>
              <a:buSzPct val="65000"/>
              <a:buFont typeface="Wingdings" charset="0"/>
              <a:buNone/>
              <a:defRPr/>
            </a:pPr>
            <a:r>
              <a:rPr lang="en-US" sz="2400" dirty="0" smtClean="0">
                <a:solidFill>
                  <a:srgbClr val="CC0000"/>
                </a:solidFill>
                <a:latin typeface="Times New Roman" pitchFamily="18" charset="0"/>
                <a:cs typeface="B Nazanin" pitchFamily="2" charset="-78"/>
              </a:rPr>
              <a:t>Why UDP exists?</a:t>
            </a:r>
            <a:endParaRPr lang="en-US" sz="1400" dirty="0" smtClean="0">
              <a:latin typeface="Times New Roman" pitchFamily="18" charset="0"/>
              <a:cs typeface="B Nazanin" pitchFamily="2" charset="-78"/>
            </a:endParaRPr>
          </a:p>
        </p:txBody>
      </p:sp>
      <p:sp>
        <p:nvSpPr>
          <p:cNvPr id="3" name="Slide Number Placeholder 2"/>
          <p:cNvSpPr>
            <a:spLocks noGrp="1"/>
          </p:cNvSpPr>
          <p:nvPr>
            <p:ph type="sldNum" sz="quarter" idx="12"/>
          </p:nvPr>
        </p:nvSpPr>
        <p:spPr/>
        <p:txBody>
          <a:bodyPr/>
          <a:lstStyle/>
          <a:p>
            <a:pPr>
              <a:defRPr/>
            </a:pPr>
            <a:fld id="{C7879241-4954-4432-A989-BF9F5510604F}" type="slidenum">
              <a:rPr lang="ar-SA" altLang="en-US" smtClean="0"/>
              <a:pPr>
                <a:defRPr/>
              </a:pPr>
              <a:t>14</a:t>
            </a:fld>
            <a:endParaRPr lang="en-US" altLang="en-US"/>
          </a:p>
        </p:txBody>
      </p:sp>
    </p:spTree>
    <p:extLst>
      <p:ext uri="{BB962C8B-B14F-4D97-AF65-F5344CB8AC3E}">
        <p14:creationId xmlns:p14="http://schemas.microsoft.com/office/powerpoint/2010/main" val="354346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3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43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43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4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4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31" grpId="0" uiExpand="1" build="p"/>
      <p:bldP spid="17432" grpId="0" animBg="1"/>
      <p:bldP spid="1743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2"/>
          <p:cNvSpPr>
            <a:spLocks noGrp="1" noChangeArrowheads="1"/>
          </p:cNvSpPr>
          <p:nvPr>
            <p:ph type="title"/>
          </p:nvPr>
        </p:nvSpPr>
        <p:spPr>
          <a:xfrm>
            <a:off x="1" y="212725"/>
            <a:ext cx="8288594" cy="760669"/>
          </a:xfrm>
        </p:spPr>
        <p:txBody>
          <a:bodyPr/>
          <a:lstStyle/>
          <a:p>
            <a:pPr>
              <a:defRPr/>
            </a:pPr>
            <a:r>
              <a:rPr lang="en-US" b="1" dirty="0" smtClean="0"/>
              <a:t>TCP: Overall Description</a:t>
            </a:r>
            <a:endParaRPr lang="en-US" dirty="0"/>
          </a:p>
        </p:txBody>
      </p:sp>
      <p:sp>
        <p:nvSpPr>
          <p:cNvPr id="58373" name="Rectangle 3"/>
          <p:cNvSpPr>
            <a:spLocks noGrp="1" noChangeArrowheads="1"/>
          </p:cNvSpPr>
          <p:nvPr>
            <p:ph sz="half" idx="1"/>
          </p:nvPr>
        </p:nvSpPr>
        <p:spPr>
          <a:xfrm>
            <a:off x="4211960" y="1412776"/>
            <a:ext cx="4824536" cy="4968552"/>
          </a:xfrm>
        </p:spPr>
        <p:txBody>
          <a:bodyPr>
            <a:normAutofit lnSpcReduction="10000"/>
          </a:bodyPr>
          <a:lstStyle/>
          <a:p>
            <a:pPr algn="l">
              <a:buFont typeface="Wingdings" charset="0"/>
              <a:buChar char="v"/>
              <a:defRPr/>
            </a:pPr>
            <a:r>
              <a:rPr lang="en-US" dirty="0" smtClean="0">
                <a:solidFill>
                  <a:srgbClr val="CC0000"/>
                </a:solidFill>
                <a:cs typeface="+mn-cs"/>
              </a:rPr>
              <a:t>Full-Duplex service</a:t>
            </a:r>
            <a:endParaRPr lang="en-US" dirty="0">
              <a:solidFill>
                <a:srgbClr val="CC0000"/>
              </a:solidFill>
              <a:cs typeface="+mn-cs"/>
            </a:endParaRPr>
          </a:p>
          <a:p>
            <a:pPr lvl="1" algn="l">
              <a:buFont typeface="Wingdings" charset="0"/>
              <a:buChar char="§"/>
              <a:defRPr/>
            </a:pPr>
            <a:r>
              <a:rPr lang="en-US" dirty="0" smtClean="0"/>
              <a:t>On one connection data can flow from both directions</a:t>
            </a:r>
          </a:p>
          <a:p>
            <a:pPr lvl="1" algn="l">
              <a:buFont typeface="Wingdings" charset="0"/>
              <a:buChar char="§"/>
              <a:defRPr/>
            </a:pPr>
            <a:r>
              <a:rPr lang="en-US" dirty="0" smtClean="0"/>
              <a:t>MSS: Maximum Segment Size</a:t>
            </a:r>
            <a:endParaRPr lang="en-US" dirty="0"/>
          </a:p>
          <a:p>
            <a:pPr algn="l">
              <a:buFont typeface="Wingdings" charset="0"/>
              <a:buChar char="v"/>
              <a:defRPr/>
            </a:pPr>
            <a:r>
              <a:rPr lang="en-US" dirty="0" smtClean="0">
                <a:solidFill>
                  <a:srgbClr val="CC0000"/>
                </a:solidFill>
                <a:cs typeface="+mn-cs"/>
              </a:rPr>
              <a:t>Connection-Oriented:</a:t>
            </a:r>
            <a:endParaRPr lang="en-US" dirty="0">
              <a:cs typeface="+mn-cs"/>
            </a:endParaRPr>
          </a:p>
          <a:p>
            <a:pPr lvl="1" algn="l">
              <a:buFont typeface="Wingdings" charset="0"/>
              <a:buChar char="§"/>
              <a:defRPr/>
            </a:pPr>
            <a:r>
              <a:rPr lang="en-US" dirty="0" smtClean="0"/>
              <a:t>Before data transformation sender and receiver perform a </a:t>
            </a:r>
            <a:r>
              <a:rPr lang="en-US" dirty="0" smtClean="0">
                <a:solidFill>
                  <a:srgbClr val="C00000"/>
                </a:solidFill>
              </a:rPr>
              <a:t>handshake</a:t>
            </a:r>
            <a:endParaRPr lang="fa-IR" dirty="0" smtClean="0">
              <a:solidFill>
                <a:srgbClr val="C00000"/>
              </a:solidFill>
            </a:endParaRPr>
          </a:p>
          <a:p>
            <a:pPr algn="l">
              <a:buFont typeface="Wingdings" charset="0"/>
              <a:buChar char="v"/>
              <a:defRPr/>
            </a:pPr>
            <a:r>
              <a:rPr lang="en-US" dirty="0" smtClean="0">
                <a:solidFill>
                  <a:srgbClr val="CC0000"/>
                </a:solidFill>
                <a:cs typeface="+mn-cs"/>
              </a:rPr>
              <a:t>Flow control:</a:t>
            </a:r>
            <a:endParaRPr lang="en-US" dirty="0">
              <a:solidFill>
                <a:srgbClr val="CC0000"/>
              </a:solidFill>
              <a:cs typeface="+mn-cs"/>
            </a:endParaRPr>
          </a:p>
          <a:p>
            <a:pPr lvl="1" algn="l">
              <a:buFont typeface="Wingdings" charset="0"/>
              <a:buChar char="§"/>
              <a:defRPr/>
            </a:pPr>
            <a:r>
              <a:rPr lang="en-US" dirty="0" smtClean="0"/>
              <a:t>Speed adjustment (sending rate of the sender is adjusted with the reading rate of the receiver)</a:t>
            </a:r>
            <a:endParaRPr lang="fa-IR" dirty="0" smtClean="0"/>
          </a:p>
        </p:txBody>
      </p:sp>
      <p:sp>
        <p:nvSpPr>
          <p:cNvPr id="58374" name="Rectangle 4"/>
          <p:cNvSpPr>
            <a:spLocks noGrp="1" noChangeArrowheads="1"/>
          </p:cNvSpPr>
          <p:nvPr>
            <p:ph sz="half" idx="2"/>
          </p:nvPr>
        </p:nvSpPr>
        <p:spPr>
          <a:xfrm>
            <a:off x="95186" y="1412776"/>
            <a:ext cx="3981450" cy="4648200"/>
          </a:xfrm>
        </p:spPr>
        <p:txBody>
          <a:bodyPr>
            <a:normAutofit lnSpcReduction="10000"/>
          </a:bodyPr>
          <a:lstStyle/>
          <a:p>
            <a:pPr algn="l"/>
            <a:r>
              <a:rPr lang="en-US" dirty="0" smtClean="0">
                <a:solidFill>
                  <a:srgbClr val="CC0000"/>
                </a:solidFill>
                <a:ea typeface="ＭＳ Ｐゴシック" pitchFamily="34" charset="-128"/>
              </a:rPr>
              <a:t>Point to Point:</a:t>
            </a:r>
          </a:p>
          <a:p>
            <a:pPr lvl="1" algn="l"/>
            <a:r>
              <a:rPr lang="en-US" dirty="0" smtClean="0">
                <a:ea typeface="ＭＳ Ｐゴシック" pitchFamily="34" charset="-128"/>
              </a:rPr>
              <a:t>One sender and one receiver</a:t>
            </a:r>
            <a:endParaRPr lang="en-US" dirty="0" smtClean="0">
              <a:solidFill>
                <a:srgbClr val="FF0000"/>
              </a:solidFill>
              <a:ea typeface="ＭＳ Ｐゴシック" pitchFamily="34" charset="-128"/>
            </a:endParaRPr>
          </a:p>
          <a:p>
            <a:pPr algn="l"/>
            <a:r>
              <a:rPr lang="en-US" dirty="0" smtClean="0">
                <a:solidFill>
                  <a:srgbClr val="C00000"/>
                </a:solidFill>
                <a:ea typeface="ＭＳ Ｐゴシック" pitchFamily="34" charset="-128"/>
              </a:rPr>
              <a:t>Reliable</a:t>
            </a:r>
            <a:endParaRPr lang="fa-IR" dirty="0" smtClean="0">
              <a:solidFill>
                <a:srgbClr val="C00000"/>
              </a:solidFill>
              <a:ea typeface="ＭＳ Ｐゴシック" pitchFamily="34" charset="-128"/>
            </a:endParaRPr>
          </a:p>
          <a:p>
            <a:pPr algn="l"/>
            <a:r>
              <a:rPr lang="en-US" dirty="0" smtClean="0">
                <a:solidFill>
                  <a:srgbClr val="C00000"/>
                </a:solidFill>
                <a:ea typeface="ＭＳ Ｐゴシック" pitchFamily="34" charset="-128"/>
              </a:rPr>
              <a:t>Pipeline:</a:t>
            </a:r>
          </a:p>
          <a:p>
            <a:pPr lvl="1" algn="l"/>
            <a:r>
              <a:rPr lang="en-US" dirty="0" smtClean="0">
                <a:ea typeface="ＭＳ Ｐゴシック" pitchFamily="34" charset="-128"/>
              </a:rPr>
              <a:t>TCP’s Flow control and congestion control set the window size</a:t>
            </a:r>
            <a:endParaRPr lang="fa-IR" dirty="0" smtClean="0">
              <a:ea typeface="ＭＳ Ｐゴシック" pitchFamily="34" charset="-128"/>
            </a:endParaRPr>
          </a:p>
        </p:txBody>
      </p:sp>
      <p:sp>
        <p:nvSpPr>
          <p:cNvPr id="3" name="Slide Number Placeholder 2"/>
          <p:cNvSpPr>
            <a:spLocks noGrp="1"/>
          </p:cNvSpPr>
          <p:nvPr>
            <p:ph type="sldNum" sz="quarter" idx="12"/>
          </p:nvPr>
        </p:nvSpPr>
        <p:spPr/>
        <p:txBody>
          <a:bodyPr/>
          <a:lstStyle/>
          <a:p>
            <a:pPr>
              <a:defRPr/>
            </a:pPr>
            <a:fld id="{C7879241-4954-4432-A989-BF9F5510604F}" type="slidenum">
              <a:rPr lang="ar-SA" altLang="en-US" smtClean="0"/>
              <a:pPr>
                <a:defRPr/>
              </a:pPr>
              <a:t>15</a:t>
            </a:fld>
            <a:endParaRPr lang="en-US" altLang="en-US"/>
          </a:p>
        </p:txBody>
      </p:sp>
    </p:spTree>
    <p:extLst>
      <p:ext uri="{BB962C8B-B14F-4D97-AF65-F5344CB8AC3E}">
        <p14:creationId xmlns:p14="http://schemas.microsoft.com/office/powerpoint/2010/main" val="19178927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Rectangle 2"/>
          <p:cNvSpPr>
            <a:spLocks noGrp="1" noChangeArrowheads="1"/>
          </p:cNvSpPr>
          <p:nvPr>
            <p:ph type="title"/>
          </p:nvPr>
        </p:nvSpPr>
        <p:spPr>
          <a:xfrm>
            <a:off x="533400" y="44624"/>
            <a:ext cx="7772400" cy="781050"/>
          </a:xfrm>
        </p:spPr>
        <p:txBody>
          <a:bodyPr/>
          <a:lstStyle/>
          <a:p>
            <a:pPr>
              <a:defRPr/>
            </a:pPr>
            <a:r>
              <a:rPr lang="en-US" dirty="0" smtClean="0"/>
              <a:t>TCP segment structure</a:t>
            </a:r>
            <a:endParaRPr lang="en-US" sz="2400" b="1" dirty="0"/>
          </a:p>
        </p:txBody>
      </p:sp>
      <p:sp>
        <p:nvSpPr>
          <p:cNvPr id="59398" name="Rectangle 4"/>
          <p:cNvSpPr>
            <a:spLocks noChangeArrowheads="1"/>
          </p:cNvSpPr>
          <p:nvPr/>
        </p:nvSpPr>
        <p:spPr bwMode="auto">
          <a:xfrm>
            <a:off x="2897188" y="1512888"/>
            <a:ext cx="3951287" cy="4824412"/>
          </a:xfrm>
          <a:prstGeom prst="rect">
            <a:avLst/>
          </a:prstGeom>
          <a:solidFill>
            <a:srgbClr val="000099"/>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59399" name="Rectangle 5"/>
          <p:cNvSpPr>
            <a:spLocks noChangeArrowheads="1"/>
          </p:cNvSpPr>
          <p:nvPr/>
        </p:nvSpPr>
        <p:spPr bwMode="auto">
          <a:xfrm>
            <a:off x="2811463" y="1628775"/>
            <a:ext cx="3951287" cy="4805363"/>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a:latin typeface="Arial" charset="0"/>
              <a:ea typeface="ＭＳ Ｐゴシック" charset="0"/>
            </a:endParaRPr>
          </a:p>
        </p:txBody>
      </p:sp>
      <p:sp>
        <p:nvSpPr>
          <p:cNvPr id="59400" name="Text Box 6"/>
          <p:cNvSpPr txBox="1">
            <a:spLocks noChangeArrowheads="1"/>
          </p:cNvSpPr>
          <p:nvPr/>
        </p:nvSpPr>
        <p:spPr bwMode="auto">
          <a:xfrm>
            <a:off x="2955925" y="1587500"/>
            <a:ext cx="16637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2000" dirty="0" smtClean="0">
                <a:latin typeface="Arial" charset="0"/>
              </a:rPr>
              <a:t>source port #</a:t>
            </a:r>
            <a:endParaRPr lang="en-US" sz="2400" dirty="0" smtClean="0">
              <a:latin typeface="Arial" charset="0"/>
            </a:endParaRPr>
          </a:p>
        </p:txBody>
      </p:sp>
      <p:sp>
        <p:nvSpPr>
          <p:cNvPr id="59401" name="Text Box 7"/>
          <p:cNvSpPr txBox="1">
            <a:spLocks noChangeArrowheads="1"/>
          </p:cNvSpPr>
          <p:nvPr/>
        </p:nvSpPr>
        <p:spPr bwMode="auto">
          <a:xfrm>
            <a:off x="5056188" y="1592263"/>
            <a:ext cx="138112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2000" smtClean="0">
                <a:latin typeface="Arial" charset="0"/>
              </a:rPr>
              <a:t>dest port #</a:t>
            </a:r>
            <a:endParaRPr lang="en-US" sz="1800" smtClean="0">
              <a:latin typeface="Arial" charset="0"/>
            </a:endParaRPr>
          </a:p>
        </p:txBody>
      </p:sp>
      <p:sp>
        <p:nvSpPr>
          <p:cNvPr id="59402" name="Line 8"/>
          <p:cNvSpPr>
            <a:spLocks noChangeShapeType="1"/>
          </p:cNvSpPr>
          <p:nvPr/>
        </p:nvSpPr>
        <p:spPr bwMode="auto">
          <a:xfrm>
            <a:off x="2814638" y="2003425"/>
            <a:ext cx="3946525" cy="47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59403" name="Line 9"/>
          <p:cNvSpPr>
            <a:spLocks noChangeShapeType="1"/>
          </p:cNvSpPr>
          <p:nvPr/>
        </p:nvSpPr>
        <p:spPr bwMode="auto">
          <a:xfrm flipV="1">
            <a:off x="2808288" y="2382838"/>
            <a:ext cx="395128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59404" name="Line 10"/>
          <p:cNvSpPr>
            <a:spLocks noChangeShapeType="1"/>
          </p:cNvSpPr>
          <p:nvPr/>
        </p:nvSpPr>
        <p:spPr bwMode="auto">
          <a:xfrm flipV="1">
            <a:off x="4754563" y="1628775"/>
            <a:ext cx="0" cy="39211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59405" name="Text Box 11"/>
          <p:cNvSpPr txBox="1">
            <a:spLocks noChangeArrowheads="1"/>
          </p:cNvSpPr>
          <p:nvPr/>
        </p:nvSpPr>
        <p:spPr bwMode="auto">
          <a:xfrm>
            <a:off x="4297363" y="1098550"/>
            <a:ext cx="8572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800" smtClean="0">
                <a:latin typeface="Arial" charset="0"/>
              </a:rPr>
              <a:t>32 bits</a:t>
            </a:r>
            <a:endParaRPr lang="en-US" sz="2400" smtClean="0">
              <a:latin typeface="Arial" charset="0"/>
            </a:endParaRPr>
          </a:p>
        </p:txBody>
      </p:sp>
      <p:sp>
        <p:nvSpPr>
          <p:cNvPr id="59406" name="Line 12"/>
          <p:cNvSpPr>
            <a:spLocks noChangeShapeType="1"/>
          </p:cNvSpPr>
          <p:nvPr/>
        </p:nvSpPr>
        <p:spPr bwMode="auto">
          <a:xfrm>
            <a:off x="5297488" y="1344613"/>
            <a:ext cx="1427162" cy="476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59407" name="Line 13"/>
          <p:cNvSpPr>
            <a:spLocks noChangeShapeType="1"/>
          </p:cNvSpPr>
          <p:nvPr/>
        </p:nvSpPr>
        <p:spPr bwMode="auto">
          <a:xfrm rot="10800000">
            <a:off x="2789238" y="1355725"/>
            <a:ext cx="1341437"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59408" name="Text Box 14"/>
          <p:cNvSpPr txBox="1">
            <a:spLocks noChangeArrowheads="1"/>
          </p:cNvSpPr>
          <p:nvPr/>
        </p:nvSpPr>
        <p:spPr bwMode="auto">
          <a:xfrm>
            <a:off x="3863975" y="4567238"/>
            <a:ext cx="2005013"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2000" smtClean="0">
                <a:latin typeface="Arial" charset="0"/>
              </a:rPr>
              <a:t>application</a:t>
            </a:r>
          </a:p>
          <a:p>
            <a:pPr>
              <a:defRPr/>
            </a:pPr>
            <a:r>
              <a:rPr lang="en-US" sz="2000" smtClean="0">
                <a:latin typeface="Arial" charset="0"/>
              </a:rPr>
              <a:t>data </a:t>
            </a:r>
          </a:p>
          <a:p>
            <a:pPr>
              <a:defRPr/>
            </a:pPr>
            <a:r>
              <a:rPr lang="en-US" sz="2000" smtClean="0">
                <a:latin typeface="Arial" charset="0"/>
              </a:rPr>
              <a:t>(variable length)</a:t>
            </a:r>
            <a:endParaRPr lang="en-US" sz="2400" smtClean="0">
              <a:latin typeface="Arial" charset="0"/>
            </a:endParaRPr>
          </a:p>
        </p:txBody>
      </p:sp>
      <p:sp>
        <p:nvSpPr>
          <p:cNvPr id="59409" name="Text Box 15"/>
          <p:cNvSpPr txBox="1">
            <a:spLocks noChangeArrowheads="1"/>
          </p:cNvSpPr>
          <p:nvPr/>
        </p:nvSpPr>
        <p:spPr bwMode="auto">
          <a:xfrm>
            <a:off x="3444875" y="1982788"/>
            <a:ext cx="248602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2000" dirty="0" smtClean="0">
                <a:latin typeface="Arial" charset="0"/>
              </a:rPr>
              <a:t>sequence number</a:t>
            </a:r>
            <a:endParaRPr lang="en-US" sz="2400" dirty="0" smtClean="0">
              <a:latin typeface="Arial" charset="0"/>
            </a:endParaRPr>
          </a:p>
        </p:txBody>
      </p:sp>
      <p:sp>
        <p:nvSpPr>
          <p:cNvPr id="59410" name="Line 16"/>
          <p:cNvSpPr>
            <a:spLocks noChangeShapeType="1"/>
          </p:cNvSpPr>
          <p:nvPr/>
        </p:nvSpPr>
        <p:spPr bwMode="auto">
          <a:xfrm flipV="1">
            <a:off x="2817813" y="2763838"/>
            <a:ext cx="395128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59411" name="Text Box 17"/>
          <p:cNvSpPr txBox="1">
            <a:spLocks noChangeArrowheads="1"/>
          </p:cNvSpPr>
          <p:nvPr/>
        </p:nvSpPr>
        <p:spPr bwMode="auto">
          <a:xfrm>
            <a:off x="3044825" y="2382838"/>
            <a:ext cx="34099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2000" smtClean="0">
                <a:latin typeface="Arial" charset="0"/>
              </a:rPr>
              <a:t>acknowledgement number</a:t>
            </a:r>
          </a:p>
        </p:txBody>
      </p:sp>
      <p:sp>
        <p:nvSpPr>
          <p:cNvPr id="59412" name="Line 18"/>
          <p:cNvSpPr>
            <a:spLocks noChangeShapeType="1"/>
          </p:cNvSpPr>
          <p:nvPr/>
        </p:nvSpPr>
        <p:spPr bwMode="auto">
          <a:xfrm flipV="1">
            <a:off x="2813050" y="3159125"/>
            <a:ext cx="3951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59413" name="Line 19"/>
          <p:cNvSpPr>
            <a:spLocks noChangeShapeType="1"/>
          </p:cNvSpPr>
          <p:nvPr/>
        </p:nvSpPr>
        <p:spPr bwMode="auto">
          <a:xfrm flipV="1">
            <a:off x="2808288" y="3549650"/>
            <a:ext cx="395128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59414" name="Line 20"/>
          <p:cNvSpPr>
            <a:spLocks noChangeShapeType="1"/>
          </p:cNvSpPr>
          <p:nvPr/>
        </p:nvSpPr>
        <p:spPr bwMode="auto">
          <a:xfrm flipV="1">
            <a:off x="2808288" y="4111625"/>
            <a:ext cx="395128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59415" name="Line 21"/>
          <p:cNvSpPr>
            <a:spLocks noChangeShapeType="1"/>
          </p:cNvSpPr>
          <p:nvPr/>
        </p:nvSpPr>
        <p:spPr bwMode="auto">
          <a:xfrm flipH="1" flipV="1">
            <a:off x="4768850" y="2767013"/>
            <a:ext cx="4763" cy="7778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59416" name="Text Box 22"/>
          <p:cNvSpPr txBox="1">
            <a:spLocks noChangeArrowheads="1"/>
          </p:cNvSpPr>
          <p:nvPr/>
        </p:nvSpPr>
        <p:spPr bwMode="auto">
          <a:xfrm>
            <a:off x="4870450" y="2770188"/>
            <a:ext cx="17462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800" dirty="0" smtClean="0">
                <a:latin typeface="Arial" charset="0"/>
              </a:rPr>
              <a:t>receive window</a:t>
            </a:r>
          </a:p>
        </p:txBody>
      </p:sp>
      <p:sp>
        <p:nvSpPr>
          <p:cNvPr id="59417" name="Text Box 23"/>
          <p:cNvSpPr txBox="1">
            <a:spLocks noChangeArrowheads="1"/>
          </p:cNvSpPr>
          <p:nvPr/>
        </p:nvSpPr>
        <p:spPr bwMode="auto">
          <a:xfrm>
            <a:off x="4895850" y="3165475"/>
            <a:ext cx="18224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800" smtClean="0">
                <a:latin typeface="Arial" charset="0"/>
              </a:rPr>
              <a:t>Urg data pointer</a:t>
            </a:r>
          </a:p>
        </p:txBody>
      </p:sp>
      <p:sp>
        <p:nvSpPr>
          <p:cNvPr id="59418" name="Text Box 24"/>
          <p:cNvSpPr txBox="1">
            <a:spLocks noChangeArrowheads="1"/>
          </p:cNvSpPr>
          <p:nvPr/>
        </p:nvSpPr>
        <p:spPr bwMode="auto">
          <a:xfrm>
            <a:off x="3179763" y="3146425"/>
            <a:ext cx="12128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800" smtClean="0">
                <a:latin typeface="Arial" charset="0"/>
              </a:rPr>
              <a:t>checksum</a:t>
            </a:r>
          </a:p>
        </p:txBody>
      </p:sp>
      <p:sp>
        <p:nvSpPr>
          <p:cNvPr id="59419" name="Text Box 25"/>
          <p:cNvSpPr txBox="1">
            <a:spLocks noChangeArrowheads="1"/>
          </p:cNvSpPr>
          <p:nvPr/>
        </p:nvSpPr>
        <p:spPr bwMode="auto">
          <a:xfrm>
            <a:off x="4532313" y="2798763"/>
            <a:ext cx="3079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latin typeface="Arial" charset="0"/>
              </a:rPr>
              <a:t>F</a:t>
            </a:r>
            <a:endParaRPr lang="en-US" sz="2400" smtClean="0">
              <a:latin typeface="Arial" charset="0"/>
            </a:endParaRPr>
          </a:p>
        </p:txBody>
      </p:sp>
      <p:sp>
        <p:nvSpPr>
          <p:cNvPr id="59420" name="Line 26"/>
          <p:cNvSpPr>
            <a:spLocks noChangeShapeType="1"/>
          </p:cNvSpPr>
          <p:nvPr/>
        </p:nvSpPr>
        <p:spPr bwMode="auto">
          <a:xfrm flipV="1">
            <a:off x="4611688" y="2757488"/>
            <a:ext cx="0" cy="3921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59421" name="Line 27"/>
          <p:cNvSpPr>
            <a:spLocks noChangeShapeType="1"/>
          </p:cNvSpPr>
          <p:nvPr/>
        </p:nvSpPr>
        <p:spPr bwMode="auto">
          <a:xfrm flipV="1">
            <a:off x="4449763" y="2762250"/>
            <a:ext cx="0" cy="39211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59422" name="Line 28"/>
          <p:cNvSpPr>
            <a:spLocks noChangeShapeType="1"/>
          </p:cNvSpPr>
          <p:nvPr/>
        </p:nvSpPr>
        <p:spPr bwMode="auto">
          <a:xfrm flipV="1">
            <a:off x="4283075" y="2762250"/>
            <a:ext cx="0" cy="39211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59423" name="Line 29"/>
          <p:cNvSpPr>
            <a:spLocks noChangeShapeType="1"/>
          </p:cNvSpPr>
          <p:nvPr/>
        </p:nvSpPr>
        <p:spPr bwMode="auto">
          <a:xfrm flipV="1">
            <a:off x="4121150" y="2767013"/>
            <a:ext cx="0" cy="3921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59424" name="Line 30"/>
          <p:cNvSpPr>
            <a:spLocks noChangeShapeType="1"/>
          </p:cNvSpPr>
          <p:nvPr/>
        </p:nvSpPr>
        <p:spPr bwMode="auto">
          <a:xfrm flipV="1">
            <a:off x="3963988" y="2762250"/>
            <a:ext cx="0" cy="39211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59425" name="Line 31"/>
          <p:cNvSpPr>
            <a:spLocks noChangeShapeType="1"/>
          </p:cNvSpPr>
          <p:nvPr/>
        </p:nvSpPr>
        <p:spPr bwMode="auto">
          <a:xfrm flipV="1">
            <a:off x="3792538" y="2771775"/>
            <a:ext cx="0" cy="39211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59426" name="Text Box 32"/>
          <p:cNvSpPr txBox="1">
            <a:spLocks noChangeArrowheads="1"/>
          </p:cNvSpPr>
          <p:nvPr/>
        </p:nvSpPr>
        <p:spPr bwMode="auto">
          <a:xfrm>
            <a:off x="4365625" y="2794000"/>
            <a:ext cx="319088"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latin typeface="Arial" charset="0"/>
              </a:rPr>
              <a:t>S</a:t>
            </a:r>
            <a:endParaRPr lang="en-US" sz="2400" smtClean="0">
              <a:latin typeface="Arial" charset="0"/>
            </a:endParaRPr>
          </a:p>
        </p:txBody>
      </p:sp>
      <p:sp>
        <p:nvSpPr>
          <p:cNvPr id="59427" name="Text Box 33"/>
          <p:cNvSpPr txBox="1">
            <a:spLocks noChangeArrowheads="1"/>
          </p:cNvSpPr>
          <p:nvPr/>
        </p:nvSpPr>
        <p:spPr bwMode="auto">
          <a:xfrm>
            <a:off x="4192588" y="2794000"/>
            <a:ext cx="330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latin typeface="Arial" charset="0"/>
              </a:rPr>
              <a:t>R</a:t>
            </a:r>
            <a:endParaRPr lang="en-US" sz="2400" smtClean="0">
              <a:latin typeface="Arial" charset="0"/>
            </a:endParaRPr>
          </a:p>
        </p:txBody>
      </p:sp>
      <p:sp>
        <p:nvSpPr>
          <p:cNvPr id="59428" name="Text Box 34"/>
          <p:cNvSpPr txBox="1">
            <a:spLocks noChangeArrowheads="1"/>
          </p:cNvSpPr>
          <p:nvPr/>
        </p:nvSpPr>
        <p:spPr bwMode="auto">
          <a:xfrm>
            <a:off x="4030663" y="2789238"/>
            <a:ext cx="319087"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latin typeface="Arial" charset="0"/>
              </a:rPr>
              <a:t>P</a:t>
            </a:r>
            <a:endParaRPr lang="en-US" sz="2400" smtClean="0">
              <a:latin typeface="Arial" charset="0"/>
            </a:endParaRPr>
          </a:p>
        </p:txBody>
      </p:sp>
      <p:sp>
        <p:nvSpPr>
          <p:cNvPr id="59429" name="Text Box 35"/>
          <p:cNvSpPr txBox="1">
            <a:spLocks noChangeArrowheads="1"/>
          </p:cNvSpPr>
          <p:nvPr/>
        </p:nvSpPr>
        <p:spPr bwMode="auto">
          <a:xfrm>
            <a:off x="3878263" y="2789238"/>
            <a:ext cx="319087"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latin typeface="Arial" charset="0"/>
              </a:rPr>
              <a:t>A</a:t>
            </a:r>
            <a:endParaRPr lang="en-US" sz="2400" smtClean="0">
              <a:latin typeface="Arial" charset="0"/>
            </a:endParaRPr>
          </a:p>
        </p:txBody>
      </p:sp>
      <p:sp>
        <p:nvSpPr>
          <p:cNvPr id="59430" name="Text Box 36"/>
          <p:cNvSpPr txBox="1">
            <a:spLocks noChangeArrowheads="1"/>
          </p:cNvSpPr>
          <p:nvPr/>
        </p:nvSpPr>
        <p:spPr bwMode="auto">
          <a:xfrm>
            <a:off x="3711575" y="2789238"/>
            <a:ext cx="330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latin typeface="Arial" charset="0"/>
              </a:rPr>
              <a:t>U</a:t>
            </a:r>
            <a:endParaRPr lang="en-US" sz="2400" smtClean="0">
              <a:latin typeface="Arial" charset="0"/>
            </a:endParaRPr>
          </a:p>
        </p:txBody>
      </p:sp>
      <p:sp>
        <p:nvSpPr>
          <p:cNvPr id="59431" name="Text Box 37"/>
          <p:cNvSpPr txBox="1">
            <a:spLocks noChangeArrowheads="1"/>
          </p:cNvSpPr>
          <p:nvPr/>
        </p:nvSpPr>
        <p:spPr bwMode="auto">
          <a:xfrm>
            <a:off x="2759075" y="2697163"/>
            <a:ext cx="57785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400" smtClean="0">
                <a:latin typeface="Arial" charset="0"/>
              </a:rPr>
              <a:t>head</a:t>
            </a:r>
          </a:p>
          <a:p>
            <a:pPr>
              <a:defRPr/>
            </a:pPr>
            <a:r>
              <a:rPr lang="en-US" sz="1400" smtClean="0">
                <a:latin typeface="Arial" charset="0"/>
              </a:rPr>
              <a:t>len</a:t>
            </a:r>
            <a:endParaRPr lang="en-US" sz="1800" smtClean="0">
              <a:latin typeface="Arial" charset="0"/>
            </a:endParaRPr>
          </a:p>
        </p:txBody>
      </p:sp>
      <p:sp>
        <p:nvSpPr>
          <p:cNvPr id="59432" name="Text Box 38"/>
          <p:cNvSpPr txBox="1">
            <a:spLocks noChangeArrowheads="1"/>
          </p:cNvSpPr>
          <p:nvPr/>
        </p:nvSpPr>
        <p:spPr bwMode="auto">
          <a:xfrm>
            <a:off x="3238500" y="2697163"/>
            <a:ext cx="568325"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400" smtClean="0">
                <a:latin typeface="Arial" charset="0"/>
              </a:rPr>
              <a:t>not</a:t>
            </a:r>
          </a:p>
          <a:p>
            <a:pPr>
              <a:defRPr/>
            </a:pPr>
            <a:r>
              <a:rPr lang="en-US" sz="1400" smtClean="0">
                <a:latin typeface="Arial" charset="0"/>
              </a:rPr>
              <a:t>used</a:t>
            </a:r>
            <a:endParaRPr lang="en-US" sz="1800" smtClean="0">
              <a:latin typeface="Arial" charset="0"/>
            </a:endParaRPr>
          </a:p>
        </p:txBody>
      </p:sp>
      <p:sp>
        <p:nvSpPr>
          <p:cNvPr id="59433" name="Line 39"/>
          <p:cNvSpPr>
            <a:spLocks noChangeShapeType="1"/>
          </p:cNvSpPr>
          <p:nvPr/>
        </p:nvSpPr>
        <p:spPr bwMode="auto">
          <a:xfrm flipV="1">
            <a:off x="3287713" y="2762250"/>
            <a:ext cx="0" cy="39211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59434" name="Text Box 40"/>
          <p:cNvSpPr txBox="1">
            <a:spLocks noChangeArrowheads="1"/>
          </p:cNvSpPr>
          <p:nvPr/>
        </p:nvSpPr>
        <p:spPr bwMode="auto">
          <a:xfrm>
            <a:off x="3317875" y="3648075"/>
            <a:ext cx="2894013"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2000" smtClean="0">
                <a:latin typeface="Arial" charset="0"/>
              </a:rPr>
              <a:t>options (variable length)</a:t>
            </a:r>
            <a:endParaRPr lang="en-US" sz="2400" smtClean="0">
              <a:latin typeface="Arial" charset="0"/>
            </a:endParaRPr>
          </a:p>
        </p:txBody>
      </p:sp>
      <p:sp>
        <p:nvSpPr>
          <p:cNvPr id="59435" name="Text Box 41"/>
          <p:cNvSpPr txBox="1">
            <a:spLocks noChangeArrowheads="1"/>
          </p:cNvSpPr>
          <p:nvPr/>
        </p:nvSpPr>
        <p:spPr bwMode="auto">
          <a:xfrm>
            <a:off x="261938" y="1427163"/>
            <a:ext cx="220345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r">
              <a:defRPr/>
            </a:pPr>
            <a:r>
              <a:rPr lang="en-US" sz="1800" smtClean="0">
                <a:latin typeface="Arial" charset="0"/>
              </a:rPr>
              <a:t>URG: urgent data </a:t>
            </a:r>
          </a:p>
          <a:p>
            <a:pPr algn="r">
              <a:defRPr/>
            </a:pPr>
            <a:r>
              <a:rPr lang="en-US" sz="1800" smtClean="0">
                <a:latin typeface="Arial" charset="0"/>
              </a:rPr>
              <a:t>(generally not used)</a:t>
            </a:r>
            <a:endParaRPr lang="en-US" sz="1000" smtClean="0">
              <a:latin typeface="Arial" charset="0"/>
            </a:endParaRPr>
          </a:p>
        </p:txBody>
      </p:sp>
      <p:sp>
        <p:nvSpPr>
          <p:cNvPr id="59436" name="Text Box 42"/>
          <p:cNvSpPr txBox="1">
            <a:spLocks noChangeArrowheads="1"/>
          </p:cNvSpPr>
          <p:nvPr/>
        </p:nvSpPr>
        <p:spPr bwMode="auto">
          <a:xfrm>
            <a:off x="976313" y="2151063"/>
            <a:ext cx="144145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r">
              <a:defRPr/>
            </a:pPr>
            <a:r>
              <a:rPr lang="en-US" sz="1800" smtClean="0">
                <a:latin typeface="Arial" charset="0"/>
              </a:rPr>
              <a:t>ACK: ACK #</a:t>
            </a:r>
          </a:p>
          <a:p>
            <a:pPr algn="r">
              <a:defRPr/>
            </a:pPr>
            <a:r>
              <a:rPr lang="en-US" sz="1800" smtClean="0">
                <a:latin typeface="Arial" charset="0"/>
              </a:rPr>
              <a:t>valid</a:t>
            </a:r>
            <a:endParaRPr lang="en-US" sz="1000" smtClean="0">
              <a:latin typeface="Arial" charset="0"/>
            </a:endParaRPr>
          </a:p>
        </p:txBody>
      </p:sp>
      <p:sp>
        <p:nvSpPr>
          <p:cNvPr id="59437" name="Text Box 43"/>
          <p:cNvSpPr txBox="1">
            <a:spLocks noChangeArrowheads="1"/>
          </p:cNvSpPr>
          <p:nvPr/>
        </p:nvSpPr>
        <p:spPr bwMode="auto">
          <a:xfrm>
            <a:off x="169863" y="2827338"/>
            <a:ext cx="226695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r">
              <a:defRPr/>
            </a:pPr>
            <a:r>
              <a:rPr lang="en-US" sz="1800" smtClean="0">
                <a:latin typeface="Arial" charset="0"/>
              </a:rPr>
              <a:t>PSH: push data now</a:t>
            </a:r>
          </a:p>
          <a:p>
            <a:pPr algn="r">
              <a:defRPr/>
            </a:pPr>
            <a:r>
              <a:rPr lang="en-US" sz="1800" smtClean="0">
                <a:latin typeface="Arial" charset="0"/>
              </a:rPr>
              <a:t>(generally not used)</a:t>
            </a:r>
          </a:p>
        </p:txBody>
      </p:sp>
      <p:sp>
        <p:nvSpPr>
          <p:cNvPr id="59438" name="Text Box 44"/>
          <p:cNvSpPr txBox="1">
            <a:spLocks noChangeArrowheads="1"/>
          </p:cNvSpPr>
          <p:nvPr/>
        </p:nvSpPr>
        <p:spPr bwMode="auto">
          <a:xfrm>
            <a:off x="544513" y="3627438"/>
            <a:ext cx="1911350"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r">
              <a:defRPr/>
            </a:pPr>
            <a:r>
              <a:rPr lang="en-US" sz="1800" smtClean="0">
                <a:latin typeface="Arial" charset="0"/>
              </a:rPr>
              <a:t>RST, SYN, FIN:</a:t>
            </a:r>
          </a:p>
          <a:p>
            <a:pPr algn="r">
              <a:defRPr/>
            </a:pPr>
            <a:r>
              <a:rPr lang="en-US" sz="1800" smtClean="0">
                <a:latin typeface="Arial" charset="0"/>
              </a:rPr>
              <a:t>connection estab</a:t>
            </a:r>
          </a:p>
          <a:p>
            <a:pPr algn="r">
              <a:defRPr/>
            </a:pPr>
            <a:r>
              <a:rPr lang="en-US" sz="1800" smtClean="0">
                <a:latin typeface="Arial" charset="0"/>
              </a:rPr>
              <a:t>(setup, teardown</a:t>
            </a:r>
          </a:p>
          <a:p>
            <a:pPr algn="r">
              <a:defRPr/>
            </a:pPr>
            <a:r>
              <a:rPr lang="en-US" sz="1800" smtClean="0">
                <a:latin typeface="Arial" charset="0"/>
              </a:rPr>
              <a:t>commands)</a:t>
            </a:r>
          </a:p>
        </p:txBody>
      </p:sp>
      <p:sp>
        <p:nvSpPr>
          <p:cNvPr id="59439" name="Line 45"/>
          <p:cNvSpPr>
            <a:spLocks noChangeShapeType="1"/>
          </p:cNvSpPr>
          <p:nvPr/>
        </p:nvSpPr>
        <p:spPr bwMode="auto">
          <a:xfrm>
            <a:off x="2371725" y="1800225"/>
            <a:ext cx="1495425" cy="10287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59440" name="Line 46"/>
          <p:cNvSpPr>
            <a:spLocks noChangeShapeType="1"/>
          </p:cNvSpPr>
          <p:nvPr/>
        </p:nvSpPr>
        <p:spPr bwMode="auto">
          <a:xfrm>
            <a:off x="2376488" y="2487613"/>
            <a:ext cx="1658937" cy="441325"/>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59441" name="Line 47"/>
          <p:cNvSpPr>
            <a:spLocks noChangeShapeType="1"/>
          </p:cNvSpPr>
          <p:nvPr/>
        </p:nvSpPr>
        <p:spPr bwMode="auto">
          <a:xfrm flipV="1">
            <a:off x="2397125" y="3041650"/>
            <a:ext cx="1827213" cy="244475"/>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4801" name="Freeform 48"/>
          <p:cNvSpPr>
            <a:spLocks/>
          </p:cNvSpPr>
          <p:nvPr/>
        </p:nvSpPr>
        <p:spPr bwMode="auto">
          <a:xfrm>
            <a:off x="2390775" y="3105150"/>
            <a:ext cx="2314575" cy="704850"/>
          </a:xfrm>
          <a:custGeom>
            <a:avLst/>
            <a:gdLst>
              <a:gd name="T0" fmla="*/ 0 w 1458"/>
              <a:gd name="T1" fmla="*/ 2147483647 h 444"/>
              <a:gd name="T2" fmla="*/ 2147483647 w 1458"/>
              <a:gd name="T3" fmla="*/ 0 h 444"/>
              <a:gd name="T4" fmla="*/ 2147483647 w 1458"/>
              <a:gd name="T5" fmla="*/ 2147483647 h 444"/>
              <a:gd name="T6" fmla="*/ 0 60000 65536"/>
              <a:gd name="T7" fmla="*/ 0 60000 65536"/>
              <a:gd name="T8" fmla="*/ 0 60000 65536"/>
            </a:gdLst>
            <a:ahLst/>
            <a:cxnLst>
              <a:cxn ang="T6">
                <a:pos x="T0" y="T1"/>
              </a:cxn>
              <a:cxn ang="T7">
                <a:pos x="T2" y="T3"/>
              </a:cxn>
              <a:cxn ang="T8">
                <a:pos x="T4" y="T5"/>
              </a:cxn>
            </a:cxnLst>
            <a:rect l="0" t="0" r="r" b="b"/>
            <a:pathLst>
              <a:path w="1458" h="444">
                <a:moveTo>
                  <a:pt x="0" y="444"/>
                </a:moveTo>
                <a:lnTo>
                  <a:pt x="1248" y="0"/>
                </a:lnTo>
                <a:lnTo>
                  <a:pt x="1458" y="6"/>
                </a:lnTo>
              </a:path>
            </a:pathLst>
          </a:custGeom>
          <a:noFill/>
          <a:ln w="19050"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43" name="Text Box 49"/>
          <p:cNvSpPr txBox="1">
            <a:spLocks noChangeArrowheads="1"/>
          </p:cNvSpPr>
          <p:nvPr/>
        </p:nvSpPr>
        <p:spPr bwMode="auto">
          <a:xfrm>
            <a:off x="7439025" y="3008313"/>
            <a:ext cx="1250950" cy="915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l">
              <a:defRPr/>
            </a:pPr>
            <a:r>
              <a:rPr lang="en-US" sz="1800" smtClean="0">
                <a:latin typeface="Arial" charset="0"/>
              </a:rPr>
              <a:t># bytes </a:t>
            </a:r>
          </a:p>
          <a:p>
            <a:pPr algn="l">
              <a:defRPr/>
            </a:pPr>
            <a:r>
              <a:rPr lang="en-US" sz="1800" smtClean="0">
                <a:latin typeface="Arial" charset="0"/>
              </a:rPr>
              <a:t>rcvr willing</a:t>
            </a:r>
          </a:p>
          <a:p>
            <a:pPr algn="l">
              <a:defRPr/>
            </a:pPr>
            <a:r>
              <a:rPr lang="en-US" sz="1800" smtClean="0">
                <a:latin typeface="Arial" charset="0"/>
              </a:rPr>
              <a:t>to accept</a:t>
            </a:r>
          </a:p>
        </p:txBody>
      </p:sp>
      <p:sp>
        <p:nvSpPr>
          <p:cNvPr id="59444" name="Text Box 50"/>
          <p:cNvSpPr txBox="1">
            <a:spLocks noChangeArrowheads="1"/>
          </p:cNvSpPr>
          <p:nvPr/>
        </p:nvSpPr>
        <p:spPr bwMode="auto">
          <a:xfrm>
            <a:off x="7132638" y="1522413"/>
            <a:ext cx="1771650"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l">
              <a:defRPr/>
            </a:pPr>
            <a:r>
              <a:rPr lang="en-US" sz="1800" smtClean="0">
                <a:latin typeface="Arial" charset="0"/>
              </a:rPr>
              <a:t>counting</a:t>
            </a:r>
          </a:p>
          <a:p>
            <a:pPr algn="l">
              <a:defRPr/>
            </a:pPr>
            <a:r>
              <a:rPr lang="en-US" sz="1800" smtClean="0">
                <a:latin typeface="Arial" charset="0"/>
              </a:rPr>
              <a:t>by bytes </a:t>
            </a:r>
          </a:p>
          <a:p>
            <a:pPr algn="l">
              <a:defRPr/>
            </a:pPr>
            <a:r>
              <a:rPr lang="en-US" sz="1800" smtClean="0">
                <a:latin typeface="Arial" charset="0"/>
              </a:rPr>
              <a:t>of data</a:t>
            </a:r>
          </a:p>
          <a:p>
            <a:pPr algn="l">
              <a:defRPr/>
            </a:pPr>
            <a:r>
              <a:rPr lang="en-US" sz="1800" smtClean="0">
                <a:latin typeface="Arial" charset="0"/>
              </a:rPr>
              <a:t>(not segments!)</a:t>
            </a:r>
          </a:p>
        </p:txBody>
      </p:sp>
      <p:sp>
        <p:nvSpPr>
          <p:cNvPr id="59445" name="Text Box 51"/>
          <p:cNvSpPr txBox="1">
            <a:spLocks noChangeArrowheads="1"/>
          </p:cNvSpPr>
          <p:nvPr/>
        </p:nvSpPr>
        <p:spPr bwMode="auto">
          <a:xfrm>
            <a:off x="982663" y="4960938"/>
            <a:ext cx="1365250" cy="915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r">
              <a:defRPr/>
            </a:pPr>
            <a:r>
              <a:rPr lang="en-US" sz="1800" smtClean="0">
                <a:latin typeface="Arial" charset="0"/>
              </a:rPr>
              <a:t>Internet</a:t>
            </a:r>
          </a:p>
          <a:p>
            <a:pPr algn="r">
              <a:defRPr/>
            </a:pPr>
            <a:r>
              <a:rPr lang="en-US" sz="1800" smtClean="0">
                <a:latin typeface="Arial" charset="0"/>
              </a:rPr>
              <a:t>checksum</a:t>
            </a:r>
          </a:p>
          <a:p>
            <a:pPr algn="r">
              <a:defRPr/>
            </a:pPr>
            <a:r>
              <a:rPr lang="en-US" sz="1800" smtClean="0">
                <a:latin typeface="Arial" charset="0"/>
              </a:rPr>
              <a:t>(as in UDP)</a:t>
            </a:r>
          </a:p>
        </p:txBody>
      </p:sp>
      <p:sp>
        <p:nvSpPr>
          <p:cNvPr id="59446" name="Line 52"/>
          <p:cNvSpPr>
            <a:spLocks noChangeShapeType="1"/>
          </p:cNvSpPr>
          <p:nvPr/>
        </p:nvSpPr>
        <p:spPr bwMode="auto">
          <a:xfrm flipV="1">
            <a:off x="2266950" y="3429000"/>
            <a:ext cx="2105025" cy="19812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59447" name="Line 53"/>
          <p:cNvSpPr>
            <a:spLocks noChangeShapeType="1"/>
          </p:cNvSpPr>
          <p:nvPr/>
        </p:nvSpPr>
        <p:spPr bwMode="auto">
          <a:xfrm flipH="1" flipV="1">
            <a:off x="6686550" y="3019425"/>
            <a:ext cx="809625" cy="466725"/>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59448" name="Line 54"/>
          <p:cNvSpPr>
            <a:spLocks noChangeShapeType="1"/>
          </p:cNvSpPr>
          <p:nvPr/>
        </p:nvSpPr>
        <p:spPr bwMode="auto">
          <a:xfrm flipH="1">
            <a:off x="6619875" y="1724025"/>
            <a:ext cx="552450" cy="885825"/>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59449" name="Line 55"/>
          <p:cNvSpPr>
            <a:spLocks noChangeShapeType="1"/>
          </p:cNvSpPr>
          <p:nvPr/>
        </p:nvSpPr>
        <p:spPr bwMode="auto">
          <a:xfrm flipH="1">
            <a:off x="6581775" y="1714500"/>
            <a:ext cx="571500" cy="523875"/>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3" name="Slide Number Placeholder 2"/>
          <p:cNvSpPr>
            <a:spLocks noGrp="1"/>
          </p:cNvSpPr>
          <p:nvPr>
            <p:ph type="sldNum" sz="quarter" idx="12"/>
          </p:nvPr>
        </p:nvSpPr>
        <p:spPr/>
        <p:txBody>
          <a:bodyPr/>
          <a:lstStyle/>
          <a:p>
            <a:pPr>
              <a:defRPr/>
            </a:pPr>
            <a:fld id="{91F113FB-04D3-49FE-9569-4B41BE4D4DB6}" type="slidenum">
              <a:rPr lang="ar-SA" altLang="en-US" smtClean="0"/>
              <a:pPr>
                <a:defRPr/>
              </a:pPr>
              <a:t>16</a:t>
            </a:fld>
            <a:endParaRPr lang="en-US" altLang="en-US"/>
          </a:p>
        </p:txBody>
      </p:sp>
    </p:spTree>
    <p:extLst>
      <p:ext uri="{BB962C8B-B14F-4D97-AF65-F5344CB8AC3E}">
        <p14:creationId xmlns:p14="http://schemas.microsoft.com/office/powerpoint/2010/main" val="11365555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Rectangle 1026"/>
          <p:cNvSpPr>
            <a:spLocks noGrp="1" noChangeArrowheads="1"/>
          </p:cNvSpPr>
          <p:nvPr>
            <p:ph type="title"/>
          </p:nvPr>
        </p:nvSpPr>
        <p:spPr>
          <a:xfrm>
            <a:off x="542925" y="144875"/>
            <a:ext cx="7772400" cy="920750"/>
          </a:xfrm>
        </p:spPr>
        <p:txBody>
          <a:bodyPr/>
          <a:lstStyle/>
          <a:p>
            <a:pPr>
              <a:defRPr/>
            </a:pPr>
            <a:r>
              <a:rPr lang="en-US" dirty="0" smtClean="0"/>
              <a:t>Round-Trip Time and timer expiration</a:t>
            </a:r>
            <a:endParaRPr lang="en-US" sz="4800" dirty="0"/>
          </a:p>
        </p:txBody>
      </p:sp>
      <p:sp>
        <p:nvSpPr>
          <p:cNvPr id="62470" name="Rectangle 1027"/>
          <p:cNvSpPr>
            <a:spLocks noGrp="1" noChangeArrowheads="1"/>
          </p:cNvSpPr>
          <p:nvPr>
            <p:ph sz="half" idx="1"/>
          </p:nvPr>
        </p:nvSpPr>
        <p:spPr>
          <a:xfrm>
            <a:off x="185349" y="1268760"/>
            <a:ext cx="4170627" cy="4648200"/>
          </a:xfrm>
        </p:spPr>
        <p:txBody>
          <a:bodyPr>
            <a:normAutofit/>
          </a:bodyPr>
          <a:lstStyle/>
          <a:p>
            <a:pPr algn="l">
              <a:buFont typeface="Wingdings" charset="0"/>
              <a:buNone/>
              <a:defRPr/>
            </a:pPr>
            <a:r>
              <a:rPr lang="en-US" sz="2400" dirty="0" smtClean="0">
                <a:solidFill>
                  <a:srgbClr val="C00000"/>
                </a:solidFill>
              </a:rPr>
              <a:t>Question: </a:t>
            </a:r>
            <a:r>
              <a:rPr lang="en-US" sz="2400" dirty="0" smtClean="0"/>
              <a:t>How long should the expiration time be?</a:t>
            </a:r>
            <a:endParaRPr lang="fa-IR" sz="2400" dirty="0" smtClean="0">
              <a:solidFill>
                <a:srgbClr val="C00000"/>
              </a:solidFill>
            </a:endParaRPr>
          </a:p>
          <a:p>
            <a:pPr algn="l">
              <a:lnSpc>
                <a:spcPct val="90000"/>
              </a:lnSpc>
              <a:buFont typeface="Wingdings" charset="0"/>
              <a:buChar char="v"/>
              <a:defRPr/>
            </a:pPr>
            <a:r>
              <a:rPr lang="en-US" sz="2400" dirty="0" smtClean="0"/>
              <a:t>Should be longer than RTT</a:t>
            </a:r>
            <a:endParaRPr lang="fa-IR" sz="2400" dirty="0" smtClean="0"/>
          </a:p>
          <a:p>
            <a:pPr lvl="1" algn="l">
              <a:lnSpc>
                <a:spcPct val="90000"/>
              </a:lnSpc>
              <a:buFont typeface="Wingdings" charset="0"/>
              <a:buChar char="§"/>
              <a:defRPr/>
            </a:pPr>
            <a:r>
              <a:rPr lang="en-US" dirty="0" smtClean="0"/>
              <a:t>But RTT is variable!</a:t>
            </a:r>
            <a:endParaRPr lang="en-US" dirty="0"/>
          </a:p>
          <a:p>
            <a:pPr algn="l">
              <a:lnSpc>
                <a:spcPct val="90000"/>
              </a:lnSpc>
              <a:buFont typeface="Wingdings" charset="0"/>
              <a:buChar char="v"/>
              <a:defRPr/>
            </a:pPr>
            <a:r>
              <a:rPr lang="en-US" sz="2400" dirty="0" smtClean="0"/>
              <a:t>Too small: unnecessary re-send</a:t>
            </a:r>
            <a:endParaRPr lang="fa-IR" sz="2400" dirty="0" smtClean="0"/>
          </a:p>
          <a:p>
            <a:pPr algn="l">
              <a:lnSpc>
                <a:spcPct val="90000"/>
              </a:lnSpc>
              <a:buFont typeface="Wingdings" charset="0"/>
              <a:buChar char="v"/>
              <a:defRPr/>
            </a:pPr>
            <a:r>
              <a:rPr lang="en-US" sz="2400" dirty="0" smtClean="0"/>
              <a:t>Too long: TCP’s reaction to the lost segments will be slow.</a:t>
            </a:r>
            <a:endParaRPr lang="fa-IR" sz="2400" dirty="0" smtClean="0"/>
          </a:p>
        </p:txBody>
      </p:sp>
      <p:sp>
        <p:nvSpPr>
          <p:cNvPr id="62471" name="Rectangle 1028"/>
          <p:cNvSpPr>
            <a:spLocks noGrp="1" noChangeArrowheads="1"/>
          </p:cNvSpPr>
          <p:nvPr>
            <p:ph sz="half" idx="2"/>
          </p:nvPr>
        </p:nvSpPr>
        <p:spPr>
          <a:xfrm>
            <a:off x="4355976" y="1268760"/>
            <a:ext cx="4680520" cy="4968552"/>
          </a:xfrm>
        </p:spPr>
        <p:txBody>
          <a:bodyPr>
            <a:normAutofit/>
          </a:bodyPr>
          <a:lstStyle/>
          <a:p>
            <a:pPr algn="l">
              <a:spcAft>
                <a:spcPts val="1200"/>
              </a:spcAft>
              <a:buFont typeface="Wingdings" pitchFamily="2" charset="2"/>
              <a:buNone/>
            </a:pPr>
            <a:r>
              <a:rPr lang="en-US" sz="2400" b="1" dirty="0" smtClean="0">
                <a:solidFill>
                  <a:srgbClr val="C00000"/>
                </a:solidFill>
                <a:ea typeface="ＭＳ Ｐゴシック" pitchFamily="34" charset="-128"/>
              </a:rPr>
              <a:t>Question: </a:t>
            </a:r>
            <a:r>
              <a:rPr lang="en-US" sz="2400" dirty="0" smtClean="0">
                <a:ea typeface="ＭＳ Ｐゴシック" pitchFamily="34" charset="-128"/>
              </a:rPr>
              <a:t>How to estimate RTT?</a:t>
            </a:r>
            <a:endParaRPr lang="fa-IR" sz="2400" dirty="0" smtClean="0">
              <a:solidFill>
                <a:srgbClr val="C00000"/>
              </a:solidFill>
              <a:ea typeface="ＭＳ Ｐゴシック" pitchFamily="34" charset="-128"/>
            </a:endParaRPr>
          </a:p>
          <a:p>
            <a:pPr lvl="1" algn="l">
              <a:lnSpc>
                <a:spcPct val="100000"/>
              </a:lnSpc>
            </a:pPr>
            <a:r>
              <a:rPr lang="en-US" b="1" dirty="0" err="1" smtClean="0">
                <a:solidFill>
                  <a:srgbClr val="000099"/>
                </a:solidFill>
                <a:ea typeface="ＭＳ Ｐゴシック" pitchFamily="34" charset="-128"/>
              </a:rPr>
              <a:t>SampleRTT</a:t>
            </a:r>
            <a:r>
              <a:rPr lang="en-US" b="1" dirty="0" smtClean="0">
                <a:solidFill>
                  <a:srgbClr val="000099"/>
                </a:solidFill>
                <a:ea typeface="ＭＳ Ｐゴシック" pitchFamily="34" charset="-128"/>
              </a:rPr>
              <a:t>: The time needed for a sample packet to turnaround</a:t>
            </a:r>
            <a:endParaRPr lang="fa-IR" b="1" dirty="0" smtClean="0">
              <a:solidFill>
                <a:srgbClr val="000099"/>
              </a:solidFill>
              <a:ea typeface="ＭＳ Ｐゴシック" pitchFamily="34" charset="-128"/>
            </a:endParaRPr>
          </a:p>
          <a:p>
            <a:pPr lvl="1" algn="l"/>
            <a:r>
              <a:rPr lang="en-US" dirty="0" smtClean="0">
                <a:ea typeface="ＭＳ Ｐゴシック" pitchFamily="34" charset="-128"/>
              </a:rPr>
              <a:t>Resent segments are not considered</a:t>
            </a:r>
            <a:endParaRPr lang="fa-IR" dirty="0" smtClean="0">
              <a:ea typeface="ＭＳ Ｐゴシック" pitchFamily="34" charset="-128"/>
            </a:endParaRPr>
          </a:p>
          <a:p>
            <a:pPr algn="l"/>
            <a:r>
              <a:rPr lang="en-US" sz="2400" dirty="0" smtClean="0">
                <a:ea typeface="ＭＳ Ｐゴシック" pitchFamily="34" charset="-128"/>
              </a:rPr>
              <a:t>Due to congestion in network, </a:t>
            </a:r>
            <a:r>
              <a:rPr lang="en-US" sz="2400" dirty="0" err="1" smtClean="0">
                <a:ea typeface="ＭＳ Ｐゴシック" pitchFamily="34" charset="-128"/>
              </a:rPr>
              <a:t>SampleRTT</a:t>
            </a:r>
            <a:r>
              <a:rPr lang="en-US" sz="2400" dirty="0" smtClean="0">
                <a:ea typeface="ＭＳ Ｐゴシック" pitchFamily="34" charset="-128"/>
              </a:rPr>
              <a:t> should be variable, so:</a:t>
            </a:r>
            <a:endParaRPr lang="fa-IR" sz="2400" dirty="0" smtClean="0">
              <a:ea typeface="ＭＳ Ｐゴシック" pitchFamily="34" charset="-128"/>
            </a:endParaRPr>
          </a:p>
          <a:p>
            <a:pPr lvl="1" algn="l"/>
            <a:r>
              <a:rPr lang="en-US" dirty="0" smtClean="0">
                <a:ea typeface="ＭＳ Ｐゴシック" pitchFamily="34" charset="-128"/>
              </a:rPr>
              <a:t>Instead of one sample, multiple samples’ average is used</a:t>
            </a:r>
            <a:endParaRPr lang="fa-IR" dirty="0" smtClean="0">
              <a:ea typeface="ＭＳ Ｐゴシック" pitchFamily="34" charset="-128"/>
            </a:endParaRPr>
          </a:p>
        </p:txBody>
      </p:sp>
      <p:sp>
        <p:nvSpPr>
          <p:cNvPr id="3" name="Slide Number Placeholder 2"/>
          <p:cNvSpPr>
            <a:spLocks noGrp="1"/>
          </p:cNvSpPr>
          <p:nvPr>
            <p:ph type="sldNum" sz="quarter" idx="12"/>
          </p:nvPr>
        </p:nvSpPr>
        <p:spPr/>
        <p:txBody>
          <a:bodyPr/>
          <a:lstStyle/>
          <a:p>
            <a:pPr>
              <a:defRPr/>
            </a:pPr>
            <a:fld id="{C7879241-4954-4432-A989-BF9F5510604F}" type="slidenum">
              <a:rPr lang="ar-SA" altLang="en-US" smtClean="0"/>
              <a:pPr>
                <a:defRPr/>
              </a:pPr>
              <a:t>17</a:t>
            </a:fld>
            <a:endParaRPr lang="en-US" altLang="en-US"/>
          </a:p>
        </p:txBody>
      </p:sp>
    </p:spTree>
    <p:extLst>
      <p:ext uri="{BB962C8B-B14F-4D97-AF65-F5344CB8AC3E}">
        <p14:creationId xmlns:p14="http://schemas.microsoft.com/office/powerpoint/2010/main" val="193161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7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2470">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2470">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247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0"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851" name="Group 14"/>
          <p:cNvGrpSpPr>
            <a:grpSpLocks/>
          </p:cNvGrpSpPr>
          <p:nvPr/>
        </p:nvGrpSpPr>
        <p:grpSpPr bwMode="auto">
          <a:xfrm>
            <a:off x="1708150" y="2565400"/>
            <a:ext cx="6272213" cy="4292600"/>
            <a:chOff x="782" y="1865"/>
            <a:chExt cx="3951" cy="2704"/>
          </a:xfrm>
        </p:grpSpPr>
        <p:pic>
          <p:nvPicPr>
            <p:cNvPr id="78866"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 y="1865"/>
              <a:ext cx="3951" cy="2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08" name="Rectangle 13"/>
            <p:cNvSpPr>
              <a:spLocks noChangeArrowheads="1"/>
            </p:cNvSpPr>
            <p:nvPr/>
          </p:nvSpPr>
          <p:spPr bwMode="auto">
            <a:xfrm>
              <a:off x="2070" y="1926"/>
              <a:ext cx="1404" cy="1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63493" name="Text Box 3"/>
          <p:cNvSpPr txBox="1">
            <a:spLocks noChangeArrowheads="1"/>
          </p:cNvSpPr>
          <p:nvPr/>
        </p:nvSpPr>
        <p:spPr bwMode="auto">
          <a:xfrm>
            <a:off x="533400" y="1258839"/>
            <a:ext cx="751522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2000" b="1" dirty="0" err="1" smtClean="0">
                <a:latin typeface="Courier New" charset="0"/>
              </a:rPr>
              <a:t>EstimatedRTT</a:t>
            </a:r>
            <a:r>
              <a:rPr lang="en-US" sz="2000" b="1" dirty="0" smtClean="0">
                <a:latin typeface="Courier New" charset="0"/>
              </a:rPr>
              <a:t> = (1- </a:t>
            </a:r>
            <a:r>
              <a:rPr lang="en-US" sz="2000" b="1" dirty="0" smtClean="0">
                <a:latin typeface="Courier New" charset="0"/>
                <a:sym typeface="Symbol" charset="0"/>
              </a:rPr>
              <a:t></a:t>
            </a:r>
            <a:r>
              <a:rPr lang="en-US" sz="2000" b="1" dirty="0" smtClean="0">
                <a:latin typeface="Courier New" charset="0"/>
              </a:rPr>
              <a:t>)*</a:t>
            </a:r>
            <a:r>
              <a:rPr lang="en-US" sz="2000" b="1" dirty="0" err="1" smtClean="0">
                <a:latin typeface="Courier New" charset="0"/>
              </a:rPr>
              <a:t>EstimatedRTT</a:t>
            </a:r>
            <a:r>
              <a:rPr lang="en-US" sz="2000" b="1" dirty="0" smtClean="0">
                <a:latin typeface="Courier New" charset="0"/>
              </a:rPr>
              <a:t> + </a:t>
            </a:r>
            <a:r>
              <a:rPr lang="en-US" sz="2000" b="1" dirty="0" smtClean="0">
                <a:latin typeface="Courier New" charset="0"/>
                <a:sym typeface="Symbol" charset="0"/>
              </a:rPr>
              <a:t></a:t>
            </a:r>
            <a:r>
              <a:rPr lang="en-US" sz="2000" b="1" dirty="0" smtClean="0">
                <a:latin typeface="Courier New" charset="0"/>
              </a:rPr>
              <a:t>*</a:t>
            </a:r>
            <a:r>
              <a:rPr lang="en-US" sz="2000" b="1" dirty="0" err="1" smtClean="0">
                <a:latin typeface="Courier New" charset="0"/>
              </a:rPr>
              <a:t>SampleRTT</a:t>
            </a:r>
            <a:endParaRPr lang="en-US" sz="2000" b="1" dirty="0" smtClean="0">
              <a:latin typeface="Courier New" charset="0"/>
            </a:endParaRPr>
          </a:p>
        </p:txBody>
      </p:sp>
      <p:sp>
        <p:nvSpPr>
          <p:cNvPr id="63494" name="Rectangle 4"/>
          <p:cNvSpPr>
            <a:spLocks noChangeArrowheads="1"/>
          </p:cNvSpPr>
          <p:nvPr/>
        </p:nvSpPr>
        <p:spPr bwMode="auto">
          <a:xfrm>
            <a:off x="294968" y="1762998"/>
            <a:ext cx="7936220"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gn="l">
              <a:lnSpc>
                <a:spcPct val="75000"/>
              </a:lnSpc>
              <a:spcBef>
                <a:spcPct val="20000"/>
              </a:spcBef>
              <a:buClr>
                <a:srgbClr val="000099"/>
              </a:buClr>
              <a:buSzPct val="65000"/>
              <a:buFont typeface="Wingdings" charset="0"/>
              <a:buChar char="v"/>
              <a:defRPr/>
            </a:pPr>
            <a:r>
              <a:rPr lang="en-US" sz="2400" dirty="0" smtClean="0">
                <a:latin typeface="Times New Roman" pitchFamily="18" charset="0"/>
                <a:ea typeface="ＭＳ Ｐゴシック" charset="0"/>
                <a:cs typeface="B Nazanin" pitchFamily="2" charset="-78"/>
              </a:rPr>
              <a:t>Variable average with exponential weight</a:t>
            </a:r>
            <a:endParaRPr lang="fa-IR" sz="2400" dirty="0" smtClean="0">
              <a:latin typeface="Times New Roman" pitchFamily="18" charset="0"/>
              <a:ea typeface="ＭＳ Ｐゴシック" charset="0"/>
              <a:cs typeface="B Nazanin" pitchFamily="2" charset="-78"/>
            </a:endParaRPr>
          </a:p>
          <a:p>
            <a:pPr marL="342900" indent="-342900" algn="l">
              <a:lnSpc>
                <a:spcPct val="75000"/>
              </a:lnSpc>
              <a:spcBef>
                <a:spcPct val="20000"/>
              </a:spcBef>
              <a:buClr>
                <a:srgbClr val="000099"/>
              </a:buClr>
              <a:buSzPct val="65000"/>
              <a:buFont typeface="Wingdings" charset="0"/>
              <a:buChar char="v"/>
              <a:defRPr/>
            </a:pPr>
            <a:r>
              <a:rPr lang="en-US" sz="2400" dirty="0" smtClean="0">
                <a:latin typeface="Times New Roman" pitchFamily="18" charset="0"/>
                <a:ea typeface="ＭＳ Ｐゴシック" charset="0"/>
                <a:cs typeface="B Nazanin" pitchFamily="2" charset="-78"/>
              </a:rPr>
              <a:t>The weight of a specific </a:t>
            </a:r>
            <a:r>
              <a:rPr lang="en-US" sz="2400" dirty="0" err="1" smtClean="0">
                <a:latin typeface="Times New Roman" pitchFamily="18" charset="0"/>
                <a:ea typeface="ＭＳ Ｐゴシック" charset="0"/>
                <a:cs typeface="B Nazanin" pitchFamily="2" charset="-78"/>
              </a:rPr>
              <a:t>SampleRTT</a:t>
            </a:r>
            <a:r>
              <a:rPr lang="en-US" sz="2400" dirty="0" smtClean="0">
                <a:latin typeface="Times New Roman" pitchFamily="18" charset="0"/>
                <a:ea typeface="ＭＳ Ｐゴシック" charset="0"/>
                <a:cs typeface="B Nazanin" pitchFamily="2" charset="-78"/>
              </a:rPr>
              <a:t> is reduced exponentially with new samples.</a:t>
            </a:r>
            <a:endParaRPr lang="fa-IR" sz="2400" dirty="0" smtClean="0">
              <a:latin typeface="Times New Roman" pitchFamily="18" charset="0"/>
              <a:ea typeface="ＭＳ Ｐゴシック" charset="0"/>
              <a:cs typeface="B Nazanin" pitchFamily="2" charset="-78"/>
            </a:endParaRPr>
          </a:p>
          <a:p>
            <a:pPr marL="342900" indent="-342900">
              <a:lnSpc>
                <a:spcPct val="75000"/>
              </a:lnSpc>
              <a:spcBef>
                <a:spcPct val="20000"/>
              </a:spcBef>
              <a:buClr>
                <a:srgbClr val="000099"/>
              </a:buClr>
              <a:buSzPct val="65000"/>
              <a:buFont typeface="Wingdings" charset="0"/>
              <a:buChar char="v"/>
              <a:defRPr/>
            </a:pPr>
            <a:r>
              <a:rPr lang="en-US" sz="2400" dirty="0" smtClean="0">
                <a:latin typeface="Times New Roman" pitchFamily="18" charset="0"/>
                <a:ea typeface="ＭＳ Ｐゴシック" charset="0"/>
                <a:cs typeface="B Nazanin" pitchFamily="2" charset="-78"/>
              </a:rPr>
              <a:t>Recommended value of </a:t>
            </a:r>
            <a:r>
              <a:rPr lang="en-US" sz="2400" b="1" dirty="0" smtClean="0">
                <a:latin typeface="Times New Roman" pitchFamily="18" charset="0"/>
                <a:ea typeface="ＭＳ Ｐゴシック" charset="0"/>
                <a:cs typeface="B Nazanin" pitchFamily="2" charset="-78"/>
                <a:sym typeface="Symbol" charset="0"/>
              </a:rPr>
              <a:t> = 0.125</a:t>
            </a:r>
            <a:endParaRPr lang="en-US" sz="2400" dirty="0">
              <a:latin typeface="Times New Roman" pitchFamily="18" charset="0"/>
              <a:ea typeface="ＭＳ Ｐゴシック" charset="0"/>
              <a:cs typeface="B Nazanin" pitchFamily="2" charset="-78"/>
            </a:endParaRPr>
          </a:p>
        </p:txBody>
      </p:sp>
      <p:sp>
        <p:nvSpPr>
          <p:cNvPr id="63497" name="Text Box 18"/>
          <p:cNvSpPr txBox="1">
            <a:spLocks noChangeArrowheads="1"/>
          </p:cNvSpPr>
          <p:nvPr/>
        </p:nvSpPr>
        <p:spPr bwMode="auto">
          <a:xfrm rot="10800000">
            <a:off x="1531938" y="3535363"/>
            <a:ext cx="428625" cy="17478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t>RTT (milliseconds)</a:t>
            </a:r>
          </a:p>
        </p:txBody>
      </p:sp>
      <p:sp>
        <p:nvSpPr>
          <p:cNvPr id="63498" name="Text Box 19"/>
          <p:cNvSpPr txBox="1">
            <a:spLocks noChangeArrowheads="1"/>
          </p:cNvSpPr>
          <p:nvPr/>
        </p:nvSpPr>
        <p:spPr bwMode="auto">
          <a:xfrm>
            <a:off x="2265363" y="3168650"/>
            <a:ext cx="386715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400" smtClean="0">
                <a:latin typeface="Arial" charset="0"/>
              </a:rPr>
              <a:t>RTT:</a:t>
            </a:r>
            <a:r>
              <a:rPr lang="en-US" sz="1400" smtClean="0">
                <a:solidFill>
                  <a:schemeClr val="bg1"/>
                </a:solidFill>
                <a:latin typeface="Arial" charset="0"/>
              </a:rPr>
              <a:t> </a:t>
            </a:r>
            <a:r>
              <a:rPr lang="en-US" sz="1400" smtClean="0">
                <a:latin typeface="Arial" charset="0"/>
              </a:rPr>
              <a:t>gaia.cs.umass.edu</a:t>
            </a:r>
            <a:r>
              <a:rPr lang="en-US" sz="1400" smtClean="0">
                <a:solidFill>
                  <a:schemeClr val="bg1"/>
                </a:solidFill>
                <a:latin typeface="Arial" charset="0"/>
              </a:rPr>
              <a:t> </a:t>
            </a:r>
            <a:r>
              <a:rPr lang="en-US" sz="1400" smtClean="0">
                <a:latin typeface="Arial" charset="0"/>
              </a:rPr>
              <a:t>to</a:t>
            </a:r>
            <a:r>
              <a:rPr lang="en-US" sz="1400" smtClean="0">
                <a:solidFill>
                  <a:schemeClr val="bg1"/>
                </a:solidFill>
                <a:latin typeface="Arial" charset="0"/>
              </a:rPr>
              <a:t> </a:t>
            </a:r>
            <a:r>
              <a:rPr lang="en-US" sz="1400" smtClean="0">
                <a:latin typeface="Arial" charset="0"/>
              </a:rPr>
              <a:t>fantasia.eurecom.fr</a:t>
            </a:r>
          </a:p>
        </p:txBody>
      </p:sp>
      <p:sp>
        <p:nvSpPr>
          <p:cNvPr id="63499" name="Text Box 20"/>
          <p:cNvSpPr txBox="1">
            <a:spLocks noChangeArrowheads="1"/>
          </p:cNvSpPr>
          <p:nvPr/>
        </p:nvSpPr>
        <p:spPr bwMode="auto">
          <a:xfrm>
            <a:off x="6221413" y="5230813"/>
            <a:ext cx="11811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t>sampleRTT</a:t>
            </a:r>
          </a:p>
        </p:txBody>
      </p:sp>
      <p:sp>
        <p:nvSpPr>
          <p:cNvPr id="63500" name="Text Box 21"/>
          <p:cNvSpPr txBox="1">
            <a:spLocks noChangeArrowheads="1"/>
          </p:cNvSpPr>
          <p:nvPr/>
        </p:nvSpPr>
        <p:spPr bwMode="auto">
          <a:xfrm>
            <a:off x="6215063" y="5548313"/>
            <a:ext cx="1431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t>EstimatedRTT</a:t>
            </a:r>
          </a:p>
        </p:txBody>
      </p:sp>
      <p:sp>
        <p:nvSpPr>
          <p:cNvPr id="63501" name="AutoShape 22"/>
          <p:cNvSpPr>
            <a:spLocks noChangeArrowheads="1"/>
          </p:cNvSpPr>
          <p:nvPr/>
        </p:nvSpPr>
        <p:spPr bwMode="auto">
          <a:xfrm>
            <a:off x="6005513" y="5343525"/>
            <a:ext cx="147637" cy="142875"/>
          </a:xfrm>
          <a:prstGeom prst="diamond">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3502" name="AutoShape 23"/>
          <p:cNvSpPr>
            <a:spLocks noChangeArrowheads="1"/>
          </p:cNvSpPr>
          <p:nvPr/>
        </p:nvSpPr>
        <p:spPr bwMode="auto">
          <a:xfrm rot="2776382">
            <a:off x="6011069" y="5633244"/>
            <a:ext cx="147637" cy="142875"/>
          </a:xfrm>
          <a:prstGeom prst="diamond">
            <a:avLst/>
          </a:prstGeom>
          <a:solidFill>
            <a:srgbClr val="FF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3503" name="Rectangle 24"/>
          <p:cNvSpPr>
            <a:spLocks noChangeArrowheads="1"/>
          </p:cNvSpPr>
          <p:nvPr/>
        </p:nvSpPr>
        <p:spPr bwMode="auto">
          <a:xfrm>
            <a:off x="4108450" y="6389688"/>
            <a:ext cx="1863725" cy="4683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78863" name="Group 15"/>
          <p:cNvGrpSpPr>
            <a:grpSpLocks/>
          </p:cNvGrpSpPr>
          <p:nvPr/>
        </p:nvGrpSpPr>
        <p:grpSpPr bwMode="auto">
          <a:xfrm>
            <a:off x="4041775" y="6386513"/>
            <a:ext cx="1512888" cy="336550"/>
            <a:chOff x="2343" y="3645"/>
            <a:chExt cx="953" cy="212"/>
          </a:xfrm>
        </p:grpSpPr>
        <p:sp>
          <p:nvSpPr>
            <p:cNvPr id="63505" name="Rectangle 16"/>
            <p:cNvSpPr>
              <a:spLocks noChangeArrowheads="1"/>
            </p:cNvSpPr>
            <p:nvPr/>
          </p:nvSpPr>
          <p:spPr bwMode="auto">
            <a:xfrm>
              <a:off x="2592" y="3695"/>
              <a:ext cx="527" cy="9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3506" name="Text Box 17"/>
            <p:cNvSpPr txBox="1">
              <a:spLocks noChangeArrowheads="1"/>
            </p:cNvSpPr>
            <p:nvPr/>
          </p:nvSpPr>
          <p:spPr bwMode="auto">
            <a:xfrm>
              <a:off x="2343" y="3645"/>
              <a:ext cx="953" cy="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t>time (seconds)</a:t>
              </a:r>
            </a:p>
          </p:txBody>
        </p:sp>
      </p:grpSp>
      <p:sp>
        <p:nvSpPr>
          <p:cNvPr id="22" name="Rectangle 1026"/>
          <p:cNvSpPr>
            <a:spLocks noGrp="1" noChangeArrowheads="1"/>
          </p:cNvSpPr>
          <p:nvPr>
            <p:ph type="title"/>
          </p:nvPr>
        </p:nvSpPr>
        <p:spPr/>
        <p:txBody>
          <a:bodyPr/>
          <a:lstStyle/>
          <a:p>
            <a:pPr>
              <a:defRPr/>
            </a:pPr>
            <a:r>
              <a:rPr lang="en-US" dirty="0" smtClean="0"/>
              <a:t>Estimated Round Trip Time</a:t>
            </a:r>
            <a:endParaRPr lang="en-US" sz="4800" dirty="0"/>
          </a:p>
        </p:txBody>
      </p:sp>
      <p:sp>
        <p:nvSpPr>
          <p:cNvPr id="3" name="Slide Number Placeholder 2"/>
          <p:cNvSpPr>
            <a:spLocks noGrp="1"/>
          </p:cNvSpPr>
          <p:nvPr>
            <p:ph type="sldNum" sz="quarter" idx="12"/>
          </p:nvPr>
        </p:nvSpPr>
        <p:spPr/>
        <p:txBody>
          <a:bodyPr/>
          <a:lstStyle/>
          <a:p>
            <a:pPr>
              <a:defRPr/>
            </a:pPr>
            <a:fld id="{C7879241-4954-4432-A989-BF9F5510604F}" type="slidenum">
              <a:rPr lang="ar-SA" altLang="en-US" smtClean="0"/>
              <a:pPr>
                <a:defRPr/>
              </a:pPr>
              <a:t>18</a:t>
            </a:fld>
            <a:endParaRPr lang="en-US" altLang="en-US"/>
          </a:p>
        </p:txBody>
      </p:sp>
    </p:spTree>
    <p:extLst>
      <p:ext uri="{BB962C8B-B14F-4D97-AF65-F5344CB8AC3E}">
        <p14:creationId xmlns:p14="http://schemas.microsoft.com/office/powerpoint/2010/main" val="3988879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7"/>
          <p:cNvSpPr>
            <a:spLocks noGrp="1" noChangeArrowheads="1"/>
          </p:cNvSpPr>
          <p:nvPr>
            <p:ph type="title"/>
          </p:nvPr>
        </p:nvSpPr>
        <p:spPr>
          <a:xfrm>
            <a:off x="476250" y="-27384"/>
            <a:ext cx="7772400" cy="904875"/>
          </a:xfrm>
        </p:spPr>
        <p:txBody>
          <a:bodyPr/>
          <a:lstStyle/>
          <a:p>
            <a:pPr>
              <a:defRPr/>
            </a:pPr>
            <a:r>
              <a:rPr lang="en-US" b="1" dirty="0" smtClean="0"/>
              <a:t>TCP: Re-sending scenarios</a:t>
            </a:r>
            <a:endParaRPr lang="en-US" sz="2400" dirty="0"/>
          </a:p>
        </p:txBody>
      </p:sp>
      <p:grpSp>
        <p:nvGrpSpPr>
          <p:cNvPr id="2" name="Group 1"/>
          <p:cNvGrpSpPr/>
          <p:nvPr/>
        </p:nvGrpSpPr>
        <p:grpSpPr>
          <a:xfrm>
            <a:off x="4427538" y="1263650"/>
            <a:ext cx="4143375" cy="5089585"/>
            <a:chOff x="4427538" y="1263650"/>
            <a:chExt cx="4143375" cy="5089585"/>
          </a:xfrm>
        </p:grpSpPr>
        <p:sp>
          <p:nvSpPr>
            <p:cNvPr id="69658" name="Text Box 172"/>
            <p:cNvSpPr txBox="1">
              <a:spLocks noChangeArrowheads="1"/>
            </p:cNvSpPr>
            <p:nvPr/>
          </p:nvSpPr>
          <p:spPr bwMode="auto">
            <a:xfrm>
              <a:off x="6002339" y="5953125"/>
              <a:ext cx="2182704"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rtl="1">
                <a:defRPr/>
              </a:pPr>
              <a:r>
                <a:rPr lang="en-US" sz="2000" dirty="0" smtClean="0">
                  <a:solidFill>
                    <a:srgbClr val="C00000"/>
                  </a:solidFill>
                  <a:latin typeface="Times New Roman" pitchFamily="18" charset="0"/>
                  <a:cs typeface="B Nazanin" pitchFamily="2" charset="-78"/>
                </a:rPr>
                <a:t>Early Expiration</a:t>
              </a:r>
              <a:endParaRPr lang="en-US" sz="1050" dirty="0" smtClean="0">
                <a:solidFill>
                  <a:srgbClr val="C00000"/>
                </a:solidFill>
                <a:latin typeface="Times New Roman" pitchFamily="18" charset="0"/>
                <a:cs typeface="B Nazanin" pitchFamily="2" charset="-78"/>
              </a:endParaRPr>
            </a:p>
          </p:txBody>
        </p:sp>
        <p:sp>
          <p:nvSpPr>
            <p:cNvPr id="69659" name="Line 173"/>
            <p:cNvSpPr>
              <a:spLocks noChangeShapeType="1"/>
            </p:cNvSpPr>
            <p:nvPr/>
          </p:nvSpPr>
          <p:spPr bwMode="auto">
            <a:xfrm>
              <a:off x="5781675" y="4191000"/>
              <a:ext cx="2441575" cy="665163"/>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9660" name="Line 174"/>
            <p:cNvSpPr>
              <a:spLocks noChangeShapeType="1"/>
            </p:cNvSpPr>
            <p:nvPr/>
          </p:nvSpPr>
          <p:spPr bwMode="auto">
            <a:xfrm>
              <a:off x="5815013" y="2422525"/>
              <a:ext cx="2346325" cy="5715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9661" name="Line 175"/>
            <p:cNvSpPr>
              <a:spLocks noChangeShapeType="1"/>
            </p:cNvSpPr>
            <p:nvPr/>
          </p:nvSpPr>
          <p:spPr bwMode="auto">
            <a:xfrm flipH="1">
              <a:off x="5789613" y="3084513"/>
              <a:ext cx="2335212" cy="1589087"/>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9662" name="Text Box 177"/>
            <p:cNvSpPr txBox="1">
              <a:spLocks noChangeArrowheads="1"/>
            </p:cNvSpPr>
            <p:nvPr/>
          </p:nvSpPr>
          <p:spPr bwMode="auto">
            <a:xfrm>
              <a:off x="7753350" y="1263650"/>
              <a:ext cx="773113"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t>Host B</a:t>
              </a:r>
            </a:p>
          </p:txBody>
        </p:sp>
        <p:sp>
          <p:nvSpPr>
            <p:cNvPr id="69663" name="Text Box 181"/>
            <p:cNvSpPr txBox="1">
              <a:spLocks noChangeArrowheads="1"/>
            </p:cNvSpPr>
            <p:nvPr/>
          </p:nvSpPr>
          <p:spPr bwMode="auto">
            <a:xfrm>
              <a:off x="5419725" y="1281113"/>
              <a:ext cx="776288"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t>Host A</a:t>
              </a:r>
            </a:p>
          </p:txBody>
        </p:sp>
        <p:sp>
          <p:nvSpPr>
            <p:cNvPr id="69664" name="Rectangle 182"/>
            <p:cNvSpPr>
              <a:spLocks noChangeArrowheads="1"/>
            </p:cNvSpPr>
            <p:nvPr/>
          </p:nvSpPr>
          <p:spPr bwMode="auto">
            <a:xfrm>
              <a:off x="6518275" y="2503488"/>
              <a:ext cx="869950" cy="4016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9665" name="Text Box 183"/>
            <p:cNvSpPr txBox="1">
              <a:spLocks noChangeArrowheads="1"/>
            </p:cNvSpPr>
            <p:nvPr/>
          </p:nvSpPr>
          <p:spPr bwMode="auto">
            <a:xfrm>
              <a:off x="5959475" y="2555875"/>
              <a:ext cx="208597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400" smtClean="0"/>
                <a:t>Seq=92, 8 bytes of data</a:t>
              </a:r>
            </a:p>
          </p:txBody>
        </p:sp>
        <p:grpSp>
          <p:nvGrpSpPr>
            <p:cNvPr id="85025" name="Group 202"/>
            <p:cNvGrpSpPr>
              <a:grpSpLocks/>
            </p:cNvGrpSpPr>
            <p:nvPr/>
          </p:nvGrpSpPr>
          <p:grpSpPr bwMode="auto">
            <a:xfrm>
              <a:off x="6691313" y="3576638"/>
              <a:ext cx="949325" cy="304800"/>
              <a:chOff x="4215" y="2253"/>
              <a:chExt cx="598" cy="192"/>
            </a:xfrm>
          </p:grpSpPr>
          <p:sp>
            <p:nvSpPr>
              <p:cNvPr id="69706" name="Rectangle 184"/>
              <p:cNvSpPr>
                <a:spLocks noChangeArrowheads="1"/>
              </p:cNvSpPr>
              <p:nvPr/>
            </p:nvSpPr>
            <p:spPr bwMode="auto">
              <a:xfrm>
                <a:off x="4265" y="2274"/>
                <a:ext cx="471" cy="15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9707" name="Text Box 185"/>
              <p:cNvSpPr txBox="1">
                <a:spLocks noChangeArrowheads="1"/>
              </p:cNvSpPr>
              <p:nvPr/>
            </p:nvSpPr>
            <p:spPr bwMode="auto">
              <a:xfrm>
                <a:off x="4215" y="2253"/>
                <a:ext cx="59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400" smtClean="0">
                    <a:latin typeface="Arial" charset="0"/>
                  </a:rPr>
                  <a:t>ACK=100</a:t>
                </a:r>
                <a:endParaRPr lang="en-US" sz="1000" smtClean="0">
                  <a:latin typeface="Times New Roman" charset="0"/>
                </a:endParaRPr>
              </a:p>
            </p:txBody>
          </p:sp>
        </p:grpSp>
        <p:sp>
          <p:nvSpPr>
            <p:cNvPr id="69667" name="Line 186"/>
            <p:cNvSpPr>
              <a:spLocks noChangeShapeType="1"/>
            </p:cNvSpPr>
            <p:nvPr/>
          </p:nvSpPr>
          <p:spPr bwMode="auto">
            <a:xfrm>
              <a:off x="5794375" y="2181225"/>
              <a:ext cx="0" cy="3525838"/>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69668" name="Line 187"/>
            <p:cNvSpPr>
              <a:spLocks noChangeShapeType="1"/>
            </p:cNvSpPr>
            <p:nvPr/>
          </p:nvSpPr>
          <p:spPr bwMode="auto">
            <a:xfrm>
              <a:off x="8199438" y="2176463"/>
              <a:ext cx="0" cy="3538537"/>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69669" name="Rectangle 188"/>
            <p:cNvSpPr>
              <a:spLocks noChangeArrowheads="1"/>
            </p:cNvSpPr>
            <p:nvPr/>
          </p:nvSpPr>
          <p:spPr bwMode="auto">
            <a:xfrm>
              <a:off x="6807200" y="4308475"/>
              <a:ext cx="1057275" cy="50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9670" name="Text Box 189"/>
            <p:cNvSpPr txBox="1">
              <a:spLocks noChangeArrowheads="1"/>
            </p:cNvSpPr>
            <p:nvPr/>
          </p:nvSpPr>
          <p:spPr bwMode="auto">
            <a:xfrm>
              <a:off x="6727825" y="4341813"/>
              <a:ext cx="121285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l">
                <a:defRPr/>
              </a:pPr>
              <a:r>
                <a:rPr lang="en-US" sz="1400" smtClean="0"/>
                <a:t>Seq=92,  8</a:t>
              </a:r>
            </a:p>
            <a:p>
              <a:pPr algn="l">
                <a:defRPr/>
              </a:pPr>
              <a:r>
                <a:rPr lang="en-US" sz="1400" smtClean="0"/>
                <a:t>bytes of data</a:t>
              </a:r>
            </a:p>
          </p:txBody>
        </p:sp>
        <p:sp>
          <p:nvSpPr>
            <p:cNvPr id="69671" name="Text Box 191"/>
            <p:cNvSpPr txBox="1">
              <a:spLocks noChangeArrowheads="1"/>
            </p:cNvSpPr>
            <p:nvPr/>
          </p:nvSpPr>
          <p:spPr bwMode="auto">
            <a:xfrm rot="10800000">
              <a:off x="5421313" y="2970213"/>
              <a:ext cx="396875"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400" smtClean="0"/>
                <a:t>timeout</a:t>
              </a:r>
            </a:p>
          </p:txBody>
        </p:sp>
        <p:sp>
          <p:nvSpPr>
            <p:cNvPr id="69672" name="Line 192"/>
            <p:cNvSpPr>
              <a:spLocks noChangeShapeType="1"/>
            </p:cNvSpPr>
            <p:nvPr/>
          </p:nvSpPr>
          <p:spPr bwMode="auto">
            <a:xfrm flipH="1">
              <a:off x="5813425" y="4894263"/>
              <a:ext cx="2338388" cy="782637"/>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9673" name="Rectangle 193"/>
            <p:cNvSpPr>
              <a:spLocks noChangeArrowheads="1"/>
            </p:cNvSpPr>
            <p:nvPr/>
          </p:nvSpPr>
          <p:spPr bwMode="auto">
            <a:xfrm>
              <a:off x="6646863" y="5151438"/>
              <a:ext cx="747712" cy="2460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9674" name="Text Box 194"/>
            <p:cNvSpPr txBox="1">
              <a:spLocks noChangeArrowheads="1"/>
            </p:cNvSpPr>
            <p:nvPr/>
          </p:nvSpPr>
          <p:spPr bwMode="auto">
            <a:xfrm>
              <a:off x="6567488" y="5106988"/>
              <a:ext cx="94932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400" smtClean="0">
                  <a:latin typeface="Arial" charset="0"/>
                </a:rPr>
                <a:t>ACK=120</a:t>
              </a:r>
              <a:endParaRPr lang="en-US" sz="1000" smtClean="0">
                <a:latin typeface="Times New Roman" charset="0"/>
              </a:endParaRPr>
            </a:p>
          </p:txBody>
        </p:sp>
        <p:grpSp>
          <p:nvGrpSpPr>
            <p:cNvPr id="85034" name="Group 195"/>
            <p:cNvGrpSpPr>
              <a:grpSpLocks/>
            </p:cNvGrpSpPr>
            <p:nvPr/>
          </p:nvGrpSpPr>
          <p:grpSpPr bwMode="auto">
            <a:xfrm>
              <a:off x="5562600" y="2427288"/>
              <a:ext cx="104775" cy="508000"/>
              <a:chOff x="3099" y="1749"/>
              <a:chExt cx="66" cy="320"/>
            </a:xfrm>
          </p:grpSpPr>
          <p:sp>
            <p:nvSpPr>
              <p:cNvPr id="69704" name="Line 196"/>
              <p:cNvSpPr>
                <a:spLocks noChangeShapeType="1"/>
              </p:cNvSpPr>
              <p:nvPr/>
            </p:nvSpPr>
            <p:spPr bwMode="auto">
              <a:xfrm flipV="1">
                <a:off x="3129" y="1749"/>
                <a:ext cx="0" cy="3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69705" name="Line 197"/>
              <p:cNvSpPr>
                <a:spLocks noChangeShapeType="1"/>
              </p:cNvSpPr>
              <p:nvPr/>
            </p:nvSpPr>
            <p:spPr bwMode="auto">
              <a:xfrm>
                <a:off x="3099" y="1752"/>
                <a:ext cx="6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grpSp>
        <p:grpSp>
          <p:nvGrpSpPr>
            <p:cNvPr id="85035" name="Group 198"/>
            <p:cNvGrpSpPr>
              <a:grpSpLocks/>
            </p:cNvGrpSpPr>
            <p:nvPr/>
          </p:nvGrpSpPr>
          <p:grpSpPr bwMode="auto">
            <a:xfrm rot="10800000">
              <a:off x="5557838" y="3670300"/>
              <a:ext cx="104775" cy="508000"/>
              <a:chOff x="3099" y="1749"/>
              <a:chExt cx="66" cy="320"/>
            </a:xfrm>
          </p:grpSpPr>
          <p:sp>
            <p:nvSpPr>
              <p:cNvPr id="69702" name="Line 199"/>
              <p:cNvSpPr>
                <a:spLocks noChangeShapeType="1"/>
              </p:cNvSpPr>
              <p:nvPr/>
            </p:nvSpPr>
            <p:spPr bwMode="auto">
              <a:xfrm flipV="1">
                <a:off x="3131" y="1750"/>
                <a:ext cx="0" cy="3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69703" name="Line 200"/>
              <p:cNvSpPr>
                <a:spLocks noChangeShapeType="1"/>
              </p:cNvSpPr>
              <p:nvPr/>
            </p:nvSpPr>
            <p:spPr bwMode="auto">
              <a:xfrm>
                <a:off x="3101" y="1753"/>
                <a:ext cx="6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grpSp>
        <p:grpSp>
          <p:nvGrpSpPr>
            <p:cNvPr id="85036" name="Group 206"/>
            <p:cNvGrpSpPr>
              <a:grpSpLocks/>
            </p:cNvGrpSpPr>
            <p:nvPr/>
          </p:nvGrpSpPr>
          <p:grpSpPr bwMode="auto">
            <a:xfrm>
              <a:off x="5800725" y="2808288"/>
              <a:ext cx="2346325" cy="571500"/>
              <a:chOff x="3759" y="1622"/>
              <a:chExt cx="1478" cy="360"/>
            </a:xfrm>
          </p:grpSpPr>
          <p:sp>
            <p:nvSpPr>
              <p:cNvPr id="69699" name="Line 203"/>
              <p:cNvSpPr>
                <a:spLocks noChangeShapeType="1"/>
              </p:cNvSpPr>
              <p:nvPr/>
            </p:nvSpPr>
            <p:spPr bwMode="auto">
              <a:xfrm>
                <a:off x="3759" y="1622"/>
                <a:ext cx="1478" cy="36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9700" name="Rectangle 204"/>
              <p:cNvSpPr>
                <a:spLocks noChangeArrowheads="1"/>
              </p:cNvSpPr>
              <p:nvPr/>
            </p:nvSpPr>
            <p:spPr bwMode="auto">
              <a:xfrm>
                <a:off x="4202" y="1673"/>
                <a:ext cx="548" cy="25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9701" name="Text Box 205"/>
              <p:cNvSpPr txBox="1">
                <a:spLocks noChangeArrowheads="1"/>
              </p:cNvSpPr>
              <p:nvPr/>
            </p:nvSpPr>
            <p:spPr bwMode="auto">
              <a:xfrm>
                <a:off x="3790" y="1706"/>
                <a:ext cx="1437"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400" dirty="0" err="1" smtClean="0"/>
                  <a:t>Seq</a:t>
                </a:r>
                <a:r>
                  <a:rPr lang="en-US" sz="1400" dirty="0" smtClean="0"/>
                  <a:t>=100, 20 bytes of data</a:t>
                </a:r>
              </a:p>
            </p:txBody>
          </p:sp>
        </p:grpSp>
        <p:sp>
          <p:nvSpPr>
            <p:cNvPr id="69678" name="Line 207"/>
            <p:cNvSpPr>
              <a:spLocks noChangeShapeType="1"/>
            </p:cNvSpPr>
            <p:nvPr/>
          </p:nvSpPr>
          <p:spPr bwMode="auto">
            <a:xfrm flipH="1">
              <a:off x="5794375" y="3440113"/>
              <a:ext cx="2335213" cy="1589087"/>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85038" name="Group 208"/>
            <p:cNvGrpSpPr>
              <a:grpSpLocks/>
            </p:cNvGrpSpPr>
            <p:nvPr/>
          </p:nvGrpSpPr>
          <p:grpSpPr bwMode="auto">
            <a:xfrm>
              <a:off x="6931025" y="3852863"/>
              <a:ext cx="949325" cy="304800"/>
              <a:chOff x="4215" y="2253"/>
              <a:chExt cx="598" cy="192"/>
            </a:xfrm>
          </p:grpSpPr>
          <p:sp>
            <p:nvSpPr>
              <p:cNvPr id="69697" name="Rectangle 209"/>
              <p:cNvSpPr>
                <a:spLocks noChangeArrowheads="1"/>
              </p:cNvSpPr>
              <p:nvPr/>
            </p:nvSpPr>
            <p:spPr bwMode="auto">
              <a:xfrm>
                <a:off x="4265" y="2274"/>
                <a:ext cx="471" cy="15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9698" name="Text Box 210"/>
              <p:cNvSpPr txBox="1">
                <a:spLocks noChangeArrowheads="1"/>
              </p:cNvSpPr>
              <p:nvPr/>
            </p:nvSpPr>
            <p:spPr bwMode="auto">
              <a:xfrm>
                <a:off x="4215" y="2253"/>
                <a:ext cx="59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400" smtClean="0">
                    <a:latin typeface="Arial" charset="0"/>
                  </a:rPr>
                  <a:t>ACK=120</a:t>
                </a:r>
                <a:endParaRPr lang="en-US" sz="1000" smtClean="0">
                  <a:latin typeface="Times New Roman" charset="0"/>
                </a:endParaRPr>
              </a:p>
            </p:txBody>
          </p:sp>
        </p:grpSp>
        <p:sp>
          <p:nvSpPr>
            <p:cNvPr id="69680" name="Text Box 211"/>
            <p:cNvSpPr txBox="1">
              <a:spLocks noChangeArrowheads="1"/>
            </p:cNvSpPr>
            <p:nvPr/>
          </p:nvSpPr>
          <p:spPr bwMode="auto">
            <a:xfrm>
              <a:off x="4427538" y="4495800"/>
              <a:ext cx="13636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400" smtClean="0"/>
                <a:t>SendBase=100</a:t>
              </a:r>
            </a:p>
          </p:txBody>
        </p:sp>
        <p:sp>
          <p:nvSpPr>
            <p:cNvPr id="69681" name="Text Box 212"/>
            <p:cNvSpPr txBox="1">
              <a:spLocks noChangeArrowheads="1"/>
            </p:cNvSpPr>
            <p:nvPr/>
          </p:nvSpPr>
          <p:spPr bwMode="auto">
            <a:xfrm>
              <a:off x="4446588" y="4837113"/>
              <a:ext cx="13636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400" smtClean="0"/>
                <a:t>SendBase=120</a:t>
              </a:r>
            </a:p>
          </p:txBody>
        </p:sp>
        <p:sp>
          <p:nvSpPr>
            <p:cNvPr id="69682" name="Text Box 213"/>
            <p:cNvSpPr txBox="1">
              <a:spLocks noChangeArrowheads="1"/>
            </p:cNvSpPr>
            <p:nvPr/>
          </p:nvSpPr>
          <p:spPr bwMode="auto">
            <a:xfrm>
              <a:off x="4465638" y="5511800"/>
              <a:ext cx="13636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400" smtClean="0"/>
                <a:t>SendBase=120</a:t>
              </a:r>
            </a:p>
          </p:txBody>
        </p:sp>
        <p:sp>
          <p:nvSpPr>
            <p:cNvPr id="69683" name="Text Box 214"/>
            <p:cNvSpPr txBox="1">
              <a:spLocks noChangeArrowheads="1"/>
            </p:cNvSpPr>
            <p:nvPr/>
          </p:nvSpPr>
          <p:spPr bwMode="auto">
            <a:xfrm>
              <a:off x="4492625" y="2266950"/>
              <a:ext cx="1266825"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400" smtClean="0"/>
                <a:t>SendBase=92</a:t>
              </a:r>
            </a:p>
          </p:txBody>
        </p:sp>
        <p:grpSp>
          <p:nvGrpSpPr>
            <p:cNvPr id="85044" name="Group 219"/>
            <p:cNvGrpSpPr>
              <a:grpSpLocks/>
            </p:cNvGrpSpPr>
            <p:nvPr/>
          </p:nvGrpSpPr>
          <p:grpSpPr bwMode="auto">
            <a:xfrm>
              <a:off x="5372100" y="1528302"/>
              <a:ext cx="630238" cy="533400"/>
              <a:chOff x="-44" y="1473"/>
              <a:chExt cx="981" cy="1105"/>
            </a:xfrm>
          </p:grpSpPr>
          <p:pic>
            <p:nvPicPr>
              <p:cNvPr id="85054" name="Picture 220"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55" name="Freeform 221"/>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85045" name="Group 225"/>
            <p:cNvGrpSpPr>
              <a:grpSpLocks/>
            </p:cNvGrpSpPr>
            <p:nvPr/>
          </p:nvGrpSpPr>
          <p:grpSpPr bwMode="auto">
            <a:xfrm flipH="1">
              <a:off x="7939088" y="1549400"/>
              <a:ext cx="631825" cy="622300"/>
              <a:chOff x="-44" y="1473"/>
              <a:chExt cx="981" cy="1105"/>
            </a:xfrm>
          </p:grpSpPr>
          <p:pic>
            <p:nvPicPr>
              <p:cNvPr id="85052" name="Picture 226"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53" name="Freeform 227"/>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grpSp>
        <p:nvGrpSpPr>
          <p:cNvPr id="4" name="Group 3"/>
          <p:cNvGrpSpPr/>
          <p:nvPr/>
        </p:nvGrpSpPr>
        <p:grpSpPr>
          <a:xfrm>
            <a:off x="647700" y="1257300"/>
            <a:ext cx="3287713" cy="5089585"/>
            <a:chOff x="647700" y="1257300"/>
            <a:chExt cx="3287713" cy="5089585"/>
          </a:xfrm>
        </p:grpSpPr>
        <p:sp>
          <p:nvSpPr>
            <p:cNvPr id="69637" name="Text Box 105"/>
            <p:cNvSpPr txBox="1">
              <a:spLocks noChangeArrowheads="1"/>
            </p:cNvSpPr>
            <p:nvPr/>
          </p:nvSpPr>
          <p:spPr bwMode="auto">
            <a:xfrm>
              <a:off x="1508796" y="5946775"/>
              <a:ext cx="1233286"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rtl="1">
                <a:defRPr/>
              </a:pPr>
              <a:r>
                <a:rPr lang="en-US" sz="2000" dirty="0" smtClean="0">
                  <a:solidFill>
                    <a:srgbClr val="C00000"/>
                  </a:solidFill>
                  <a:latin typeface="Times New Roman" pitchFamily="18" charset="0"/>
                  <a:cs typeface="B Nazanin" pitchFamily="2" charset="-78"/>
                </a:rPr>
                <a:t>Lost ACK</a:t>
              </a:r>
              <a:endParaRPr lang="en-US" sz="1050" dirty="0" smtClean="0">
                <a:solidFill>
                  <a:srgbClr val="C00000"/>
                </a:solidFill>
                <a:latin typeface="Times New Roman" pitchFamily="18" charset="0"/>
                <a:cs typeface="B Nazanin" pitchFamily="2" charset="-78"/>
              </a:endParaRPr>
            </a:p>
          </p:txBody>
        </p:sp>
        <p:sp>
          <p:nvSpPr>
            <p:cNvPr id="69638" name="Line 99"/>
            <p:cNvSpPr>
              <a:spLocks noChangeShapeType="1"/>
            </p:cNvSpPr>
            <p:nvPr/>
          </p:nvSpPr>
          <p:spPr bwMode="auto">
            <a:xfrm>
              <a:off x="1065213" y="4184650"/>
              <a:ext cx="2351087" cy="506413"/>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9639" name="Line 100"/>
            <p:cNvSpPr>
              <a:spLocks noChangeShapeType="1"/>
            </p:cNvSpPr>
            <p:nvPr/>
          </p:nvSpPr>
          <p:spPr bwMode="auto">
            <a:xfrm>
              <a:off x="1077913" y="2416175"/>
              <a:ext cx="2346325" cy="5715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9640" name="Line 104"/>
            <p:cNvSpPr>
              <a:spLocks noChangeShapeType="1"/>
            </p:cNvSpPr>
            <p:nvPr/>
          </p:nvSpPr>
          <p:spPr bwMode="auto">
            <a:xfrm flipH="1">
              <a:off x="2114550" y="3078163"/>
              <a:ext cx="1273175" cy="427037"/>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9641" name="Text Box 107"/>
            <p:cNvSpPr txBox="1">
              <a:spLocks noChangeArrowheads="1"/>
            </p:cNvSpPr>
            <p:nvPr/>
          </p:nvSpPr>
          <p:spPr bwMode="auto">
            <a:xfrm>
              <a:off x="3016250" y="1257300"/>
              <a:ext cx="773113"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t>Host B</a:t>
              </a:r>
            </a:p>
          </p:txBody>
        </p:sp>
        <p:sp>
          <p:nvSpPr>
            <p:cNvPr id="69642" name="Text Box 111"/>
            <p:cNvSpPr txBox="1">
              <a:spLocks noChangeArrowheads="1"/>
            </p:cNvSpPr>
            <p:nvPr/>
          </p:nvSpPr>
          <p:spPr bwMode="auto">
            <a:xfrm>
              <a:off x="682625" y="1274763"/>
              <a:ext cx="776288"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t>Host A</a:t>
              </a:r>
            </a:p>
          </p:txBody>
        </p:sp>
        <p:sp>
          <p:nvSpPr>
            <p:cNvPr id="69643" name="Rectangle 112"/>
            <p:cNvSpPr>
              <a:spLocks noChangeArrowheads="1"/>
            </p:cNvSpPr>
            <p:nvPr/>
          </p:nvSpPr>
          <p:spPr bwMode="auto">
            <a:xfrm>
              <a:off x="1781175" y="2497138"/>
              <a:ext cx="869950" cy="4016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9644" name="Text Box 113"/>
            <p:cNvSpPr txBox="1">
              <a:spLocks noChangeArrowheads="1"/>
            </p:cNvSpPr>
            <p:nvPr/>
          </p:nvSpPr>
          <p:spPr bwMode="auto">
            <a:xfrm>
              <a:off x="1222375" y="2549525"/>
              <a:ext cx="208597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400" smtClean="0"/>
                <a:t>Seq=92, 8 bytes of data</a:t>
              </a:r>
            </a:p>
          </p:txBody>
        </p:sp>
        <p:sp>
          <p:nvSpPr>
            <p:cNvPr id="69645" name="Rectangle 114"/>
            <p:cNvSpPr>
              <a:spLocks noChangeArrowheads="1"/>
            </p:cNvSpPr>
            <p:nvPr/>
          </p:nvSpPr>
          <p:spPr bwMode="auto">
            <a:xfrm>
              <a:off x="2349500" y="3163888"/>
              <a:ext cx="747713" cy="2460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9646" name="Text Box 115"/>
            <p:cNvSpPr txBox="1">
              <a:spLocks noChangeArrowheads="1"/>
            </p:cNvSpPr>
            <p:nvPr/>
          </p:nvSpPr>
          <p:spPr bwMode="auto">
            <a:xfrm>
              <a:off x="2270125" y="3119438"/>
              <a:ext cx="94932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400" smtClean="0">
                  <a:latin typeface="Arial" charset="0"/>
                </a:rPr>
                <a:t>ACK=100</a:t>
              </a:r>
              <a:endParaRPr lang="en-US" sz="1000" smtClean="0">
                <a:latin typeface="Times New Roman" charset="0"/>
              </a:endParaRPr>
            </a:p>
          </p:txBody>
        </p:sp>
        <p:sp>
          <p:nvSpPr>
            <p:cNvPr id="69647" name="Line 118"/>
            <p:cNvSpPr>
              <a:spLocks noChangeShapeType="1"/>
            </p:cNvSpPr>
            <p:nvPr/>
          </p:nvSpPr>
          <p:spPr bwMode="auto">
            <a:xfrm>
              <a:off x="1057275" y="2174875"/>
              <a:ext cx="0" cy="3525838"/>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69648" name="Line 119"/>
            <p:cNvSpPr>
              <a:spLocks noChangeShapeType="1"/>
            </p:cNvSpPr>
            <p:nvPr/>
          </p:nvSpPr>
          <p:spPr bwMode="auto">
            <a:xfrm>
              <a:off x="3484563" y="2170113"/>
              <a:ext cx="0" cy="3538537"/>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69649" name="Rectangle 122"/>
            <p:cNvSpPr>
              <a:spLocks noChangeArrowheads="1"/>
            </p:cNvSpPr>
            <p:nvPr/>
          </p:nvSpPr>
          <p:spPr bwMode="auto">
            <a:xfrm>
              <a:off x="1674813" y="4178300"/>
              <a:ext cx="989012" cy="4302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9650" name="Text Box 123"/>
            <p:cNvSpPr txBox="1">
              <a:spLocks noChangeArrowheads="1"/>
            </p:cNvSpPr>
            <p:nvPr/>
          </p:nvSpPr>
          <p:spPr bwMode="auto">
            <a:xfrm>
              <a:off x="1211263" y="4259263"/>
              <a:ext cx="208597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400" smtClean="0"/>
                <a:t>Seq=92, 8 bytes of data</a:t>
              </a:r>
            </a:p>
          </p:txBody>
        </p:sp>
        <p:sp>
          <p:nvSpPr>
            <p:cNvPr id="69651" name="Text Box 124"/>
            <p:cNvSpPr txBox="1">
              <a:spLocks noChangeArrowheads="1"/>
            </p:cNvSpPr>
            <p:nvPr/>
          </p:nvSpPr>
          <p:spPr bwMode="auto">
            <a:xfrm>
              <a:off x="1903413" y="3309938"/>
              <a:ext cx="358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2000" b="1" smtClean="0">
                  <a:solidFill>
                    <a:srgbClr val="FF0000"/>
                  </a:solidFill>
                </a:rPr>
                <a:t>X</a:t>
              </a:r>
            </a:p>
          </p:txBody>
        </p:sp>
        <p:sp>
          <p:nvSpPr>
            <p:cNvPr id="69652" name="Text Box 126"/>
            <p:cNvSpPr txBox="1">
              <a:spLocks noChangeArrowheads="1"/>
            </p:cNvSpPr>
            <p:nvPr/>
          </p:nvSpPr>
          <p:spPr bwMode="auto">
            <a:xfrm rot="10800000">
              <a:off x="684213" y="2963863"/>
              <a:ext cx="396875"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400" smtClean="0"/>
                <a:t>timeout</a:t>
              </a:r>
            </a:p>
          </p:txBody>
        </p:sp>
        <p:sp>
          <p:nvSpPr>
            <p:cNvPr id="69653" name="Line 127"/>
            <p:cNvSpPr>
              <a:spLocks noChangeShapeType="1"/>
            </p:cNvSpPr>
            <p:nvPr/>
          </p:nvSpPr>
          <p:spPr bwMode="auto">
            <a:xfrm flipH="1">
              <a:off x="1054100" y="4776788"/>
              <a:ext cx="2338388" cy="782637"/>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9654" name="Rectangle 128"/>
            <p:cNvSpPr>
              <a:spLocks noChangeArrowheads="1"/>
            </p:cNvSpPr>
            <p:nvPr/>
          </p:nvSpPr>
          <p:spPr bwMode="auto">
            <a:xfrm>
              <a:off x="1887538" y="5033963"/>
              <a:ext cx="747712" cy="2460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9655" name="Text Box 129"/>
            <p:cNvSpPr txBox="1">
              <a:spLocks noChangeArrowheads="1"/>
            </p:cNvSpPr>
            <p:nvPr/>
          </p:nvSpPr>
          <p:spPr bwMode="auto">
            <a:xfrm>
              <a:off x="1808163" y="4989513"/>
              <a:ext cx="94932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400" smtClean="0">
                  <a:latin typeface="Arial" charset="0"/>
                </a:rPr>
                <a:t>ACK=100</a:t>
              </a:r>
              <a:endParaRPr lang="en-US" sz="1000" smtClean="0">
                <a:latin typeface="Times New Roman" charset="0"/>
              </a:endParaRPr>
            </a:p>
          </p:txBody>
        </p:sp>
        <p:grpSp>
          <p:nvGrpSpPr>
            <p:cNvPr id="85015" name="Group 134"/>
            <p:cNvGrpSpPr>
              <a:grpSpLocks/>
            </p:cNvGrpSpPr>
            <p:nvPr/>
          </p:nvGrpSpPr>
          <p:grpSpPr bwMode="auto">
            <a:xfrm>
              <a:off x="825500" y="2420938"/>
              <a:ext cx="104775" cy="508000"/>
              <a:chOff x="3099" y="1749"/>
              <a:chExt cx="66" cy="320"/>
            </a:xfrm>
          </p:grpSpPr>
          <p:sp>
            <p:nvSpPr>
              <p:cNvPr id="69710" name="Line 132"/>
              <p:cNvSpPr>
                <a:spLocks noChangeShapeType="1"/>
              </p:cNvSpPr>
              <p:nvPr/>
            </p:nvSpPr>
            <p:spPr bwMode="auto">
              <a:xfrm flipV="1">
                <a:off x="3129" y="1749"/>
                <a:ext cx="0" cy="3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69711" name="Line 133"/>
              <p:cNvSpPr>
                <a:spLocks noChangeShapeType="1"/>
              </p:cNvSpPr>
              <p:nvPr/>
            </p:nvSpPr>
            <p:spPr bwMode="auto">
              <a:xfrm>
                <a:off x="3099" y="1752"/>
                <a:ext cx="6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grpSp>
        <p:grpSp>
          <p:nvGrpSpPr>
            <p:cNvPr id="85016" name="Group 135"/>
            <p:cNvGrpSpPr>
              <a:grpSpLocks/>
            </p:cNvGrpSpPr>
            <p:nvPr/>
          </p:nvGrpSpPr>
          <p:grpSpPr bwMode="auto">
            <a:xfrm rot="10800000">
              <a:off x="820738" y="3663950"/>
              <a:ext cx="104775" cy="508000"/>
              <a:chOff x="3099" y="1749"/>
              <a:chExt cx="66" cy="320"/>
            </a:xfrm>
          </p:grpSpPr>
          <p:sp>
            <p:nvSpPr>
              <p:cNvPr id="69708" name="Line 136"/>
              <p:cNvSpPr>
                <a:spLocks noChangeShapeType="1"/>
              </p:cNvSpPr>
              <p:nvPr/>
            </p:nvSpPr>
            <p:spPr bwMode="auto">
              <a:xfrm flipV="1">
                <a:off x="3130" y="1750"/>
                <a:ext cx="0" cy="3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69709" name="Line 137"/>
              <p:cNvSpPr>
                <a:spLocks noChangeShapeType="1"/>
              </p:cNvSpPr>
              <p:nvPr/>
            </p:nvSpPr>
            <p:spPr bwMode="auto">
              <a:xfrm>
                <a:off x="3100" y="1753"/>
                <a:ext cx="6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grpSp>
        <p:grpSp>
          <p:nvGrpSpPr>
            <p:cNvPr id="85046" name="Group 228"/>
            <p:cNvGrpSpPr>
              <a:grpSpLocks/>
            </p:cNvGrpSpPr>
            <p:nvPr/>
          </p:nvGrpSpPr>
          <p:grpSpPr bwMode="auto">
            <a:xfrm>
              <a:off x="647700" y="1547813"/>
              <a:ext cx="630238" cy="533400"/>
              <a:chOff x="-44" y="1473"/>
              <a:chExt cx="981" cy="1105"/>
            </a:xfrm>
          </p:grpSpPr>
          <p:pic>
            <p:nvPicPr>
              <p:cNvPr id="85050" name="Picture 229"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51" name="Freeform 230"/>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85047" name="Group 231"/>
            <p:cNvGrpSpPr>
              <a:grpSpLocks/>
            </p:cNvGrpSpPr>
            <p:nvPr/>
          </p:nvGrpSpPr>
          <p:grpSpPr bwMode="auto">
            <a:xfrm flipH="1">
              <a:off x="3225800" y="1531938"/>
              <a:ext cx="709613" cy="600075"/>
              <a:chOff x="-44" y="1473"/>
              <a:chExt cx="981" cy="1105"/>
            </a:xfrm>
          </p:grpSpPr>
          <p:pic>
            <p:nvPicPr>
              <p:cNvPr id="85048" name="Picture 232"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49" name="Freeform 233"/>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sp>
        <p:nvSpPr>
          <p:cNvPr id="3" name="Slide Number Placeholder 2"/>
          <p:cNvSpPr>
            <a:spLocks noGrp="1"/>
          </p:cNvSpPr>
          <p:nvPr>
            <p:ph type="sldNum" sz="quarter" idx="12"/>
          </p:nvPr>
        </p:nvSpPr>
        <p:spPr/>
        <p:txBody>
          <a:bodyPr/>
          <a:lstStyle/>
          <a:p>
            <a:pPr>
              <a:defRPr/>
            </a:pPr>
            <a:fld id="{91F113FB-04D3-49FE-9569-4B41BE4D4DB6}" type="slidenum">
              <a:rPr lang="ar-SA" altLang="en-US" smtClean="0"/>
              <a:pPr>
                <a:defRPr/>
              </a:pPr>
              <a:t>19</a:t>
            </a:fld>
            <a:endParaRPr lang="en-US" altLang="en-US"/>
          </a:p>
        </p:txBody>
      </p:sp>
    </p:spTree>
    <p:extLst>
      <p:ext uri="{BB962C8B-B14F-4D97-AF65-F5344CB8AC3E}">
        <p14:creationId xmlns:p14="http://schemas.microsoft.com/office/powerpoint/2010/main" val="130152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808" y="15205"/>
            <a:ext cx="9158808" cy="914400"/>
          </a:xfrm>
        </p:spPr>
        <p:txBody>
          <a:bodyPr/>
          <a:lstStyle/>
          <a:p>
            <a:pPr>
              <a:lnSpc>
                <a:spcPct val="135000"/>
              </a:lnSpc>
              <a:defRPr/>
            </a:pPr>
            <a:r>
              <a:rPr lang="en-US" altLang="en-US" dirty="0" smtClean="0"/>
              <a:t>Chapter objectives</a:t>
            </a:r>
            <a:endParaRPr lang="fa-IR" altLang="en-US" b="1" dirty="0">
              <a:solidFill>
                <a:srgbClr val="FFFF00"/>
              </a:solidFill>
            </a:endParaRPr>
          </a:p>
        </p:txBody>
      </p:sp>
      <p:sp>
        <p:nvSpPr>
          <p:cNvPr id="3" name="Content Placeholder 2"/>
          <p:cNvSpPr>
            <a:spLocks noGrp="1"/>
          </p:cNvSpPr>
          <p:nvPr>
            <p:ph idx="1"/>
          </p:nvPr>
        </p:nvSpPr>
        <p:spPr/>
        <p:txBody>
          <a:bodyPr>
            <a:normAutofit/>
          </a:bodyPr>
          <a:lstStyle/>
          <a:p>
            <a:pPr marL="0" indent="0" algn="l" rtl="0">
              <a:spcBef>
                <a:spcPts val="600"/>
              </a:spcBef>
              <a:spcAft>
                <a:spcPts val="600"/>
              </a:spcAft>
              <a:buSzPct val="80000"/>
              <a:buNone/>
            </a:pPr>
            <a:r>
              <a:rPr lang="en-US" sz="2400" dirty="0" smtClean="0"/>
              <a:t>* Students must learn these subjects in this chapter:</a:t>
            </a:r>
            <a:endParaRPr lang="fa-IR" sz="2400" dirty="0" smtClean="0"/>
          </a:p>
          <a:p>
            <a:pPr marL="0" indent="0" algn="l" rtl="0">
              <a:spcBef>
                <a:spcPts val="600"/>
              </a:spcBef>
              <a:spcAft>
                <a:spcPts val="600"/>
              </a:spcAft>
              <a:buSzPct val="80000"/>
              <a:buNone/>
            </a:pPr>
            <a:endParaRPr lang="fa-IR" sz="2400" dirty="0" smtClean="0"/>
          </a:p>
          <a:p>
            <a:pPr algn="l" rtl="0">
              <a:spcBef>
                <a:spcPts val="600"/>
              </a:spcBef>
              <a:spcAft>
                <a:spcPts val="600"/>
              </a:spcAft>
              <a:buSzPct val="80000"/>
            </a:pPr>
            <a:r>
              <a:rPr lang="en-US" sz="2400" dirty="0" smtClean="0"/>
              <a:t>TCP/TP reference model in traditional </a:t>
            </a:r>
            <a:r>
              <a:rPr lang="en-US" sz="2400" dirty="0" err="1" smtClean="0"/>
              <a:t>inernet</a:t>
            </a:r>
            <a:endParaRPr lang="fa-IR" sz="2400" dirty="0" smtClean="0"/>
          </a:p>
          <a:p>
            <a:pPr algn="l" rtl="0">
              <a:spcBef>
                <a:spcPts val="600"/>
              </a:spcBef>
              <a:spcAft>
                <a:spcPts val="600"/>
              </a:spcAft>
              <a:buSzPct val="80000"/>
            </a:pPr>
            <a:r>
              <a:rPr lang="en-US" sz="2400" dirty="0" smtClean="0"/>
              <a:t>Application layer</a:t>
            </a:r>
            <a:endParaRPr lang="fa-IR" sz="2400" dirty="0" smtClean="0"/>
          </a:p>
          <a:p>
            <a:pPr algn="l" rtl="0">
              <a:spcBef>
                <a:spcPts val="600"/>
              </a:spcBef>
              <a:spcAft>
                <a:spcPts val="600"/>
              </a:spcAft>
              <a:buSzPct val="80000"/>
            </a:pPr>
            <a:r>
              <a:rPr lang="en-US" sz="2400" dirty="0" smtClean="0"/>
              <a:t>Transport layer</a:t>
            </a:r>
            <a:endParaRPr lang="fa-IR" sz="2400" dirty="0" smtClean="0"/>
          </a:p>
          <a:p>
            <a:pPr algn="l" rtl="0">
              <a:spcBef>
                <a:spcPts val="600"/>
              </a:spcBef>
              <a:spcAft>
                <a:spcPts val="600"/>
              </a:spcAft>
              <a:buSzPct val="80000"/>
            </a:pPr>
            <a:r>
              <a:rPr lang="en-US" sz="2400" dirty="0" smtClean="0"/>
              <a:t>Network layer (Internet layer)</a:t>
            </a:r>
            <a:endParaRPr lang="fa-IR" sz="2400" dirty="0" smtClean="0"/>
          </a:p>
          <a:p>
            <a:pPr algn="l" rtl="0">
              <a:spcBef>
                <a:spcPts val="600"/>
              </a:spcBef>
              <a:spcAft>
                <a:spcPts val="600"/>
              </a:spcAft>
              <a:buSzPct val="80000"/>
            </a:pPr>
            <a:r>
              <a:rPr lang="en-US" sz="2400" dirty="0" smtClean="0"/>
              <a:t>Datalink layer</a:t>
            </a:r>
            <a:endParaRPr lang="fa-IR" sz="2400" dirty="0" smtClean="0"/>
          </a:p>
          <a:p>
            <a:pPr algn="l" rtl="0">
              <a:spcBef>
                <a:spcPts val="600"/>
              </a:spcBef>
              <a:spcAft>
                <a:spcPts val="600"/>
              </a:spcAft>
              <a:buSzPct val="80000"/>
            </a:pPr>
            <a:endParaRPr lang="en-US" sz="2400" dirty="0"/>
          </a:p>
        </p:txBody>
      </p:sp>
      <p:sp>
        <p:nvSpPr>
          <p:cNvPr id="5" name="Slide Number Placeholder 4"/>
          <p:cNvSpPr>
            <a:spLocks noGrp="1"/>
          </p:cNvSpPr>
          <p:nvPr>
            <p:ph type="sldNum" sz="quarter" idx="12"/>
          </p:nvPr>
        </p:nvSpPr>
        <p:spPr/>
        <p:txBody>
          <a:bodyPr/>
          <a:lstStyle/>
          <a:p>
            <a:pPr>
              <a:defRPr/>
            </a:pPr>
            <a:fld id="{5BDFA25D-6EEE-4500-A440-36752B2ACF2F}" type="slidenum">
              <a:rPr lang="en-US" smtClean="0"/>
              <a:pPr>
                <a:defRPr/>
              </a:pPr>
              <a:t>2</a:t>
            </a:fld>
            <a:endParaRPr lang="en-US" dirty="0"/>
          </a:p>
        </p:txBody>
      </p:sp>
    </p:spTree>
    <p:extLst>
      <p:ext uri="{BB962C8B-B14F-4D97-AF65-F5344CB8AC3E}">
        <p14:creationId xmlns:p14="http://schemas.microsoft.com/office/powerpoint/2010/main" val="27482797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736056" y="1345966"/>
            <a:ext cx="3252787" cy="5102285"/>
            <a:chOff x="903288" y="1273175"/>
            <a:chExt cx="3252787" cy="5102285"/>
          </a:xfrm>
        </p:grpSpPr>
        <p:sp>
          <p:nvSpPr>
            <p:cNvPr id="70661" name="Text Box 22"/>
            <p:cNvSpPr txBox="1">
              <a:spLocks noChangeArrowheads="1"/>
            </p:cNvSpPr>
            <p:nvPr/>
          </p:nvSpPr>
          <p:spPr bwMode="auto">
            <a:xfrm>
              <a:off x="1958975" y="3468688"/>
              <a:ext cx="358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2000" b="1" smtClean="0">
                  <a:solidFill>
                    <a:srgbClr val="FF0000"/>
                  </a:solidFill>
                </a:rPr>
                <a:t>X</a:t>
              </a:r>
            </a:p>
          </p:txBody>
        </p:sp>
        <p:sp>
          <p:nvSpPr>
            <p:cNvPr id="70662" name="Text Box 34"/>
            <p:cNvSpPr txBox="1">
              <a:spLocks noChangeArrowheads="1"/>
            </p:cNvSpPr>
            <p:nvPr/>
          </p:nvSpPr>
          <p:spPr bwMode="auto">
            <a:xfrm>
              <a:off x="1489075" y="5975350"/>
              <a:ext cx="2223541"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rtl="1">
                <a:defRPr/>
              </a:pPr>
              <a:r>
                <a:rPr lang="en-US" sz="2000" dirty="0" smtClean="0">
                  <a:solidFill>
                    <a:srgbClr val="C00000"/>
                  </a:solidFill>
                  <a:cs typeface="B Nazanin" pitchFamily="2" charset="-78"/>
                </a:rPr>
                <a:t>Cumulative ACK</a:t>
              </a:r>
              <a:endParaRPr lang="en-US" sz="1050" dirty="0" smtClean="0">
                <a:solidFill>
                  <a:srgbClr val="C00000"/>
                </a:solidFill>
                <a:cs typeface="B Nazanin" pitchFamily="2" charset="-78"/>
              </a:endParaRPr>
            </a:p>
          </p:txBody>
        </p:sp>
        <p:sp>
          <p:nvSpPr>
            <p:cNvPr id="70663" name="Line 35"/>
            <p:cNvSpPr>
              <a:spLocks noChangeShapeType="1"/>
            </p:cNvSpPr>
            <p:nvPr/>
          </p:nvSpPr>
          <p:spPr bwMode="auto">
            <a:xfrm>
              <a:off x="1368425" y="4540250"/>
              <a:ext cx="2441575" cy="665163"/>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0664" name="Line 36"/>
            <p:cNvSpPr>
              <a:spLocks noChangeShapeType="1"/>
            </p:cNvSpPr>
            <p:nvPr/>
          </p:nvSpPr>
          <p:spPr bwMode="auto">
            <a:xfrm>
              <a:off x="1344613" y="2444750"/>
              <a:ext cx="2346325" cy="5715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0665" name="Line 37"/>
            <p:cNvSpPr>
              <a:spLocks noChangeShapeType="1"/>
            </p:cNvSpPr>
            <p:nvPr/>
          </p:nvSpPr>
          <p:spPr bwMode="auto">
            <a:xfrm flipH="1">
              <a:off x="2222500" y="3106738"/>
              <a:ext cx="1431925" cy="573087"/>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0666" name="Text Box 39"/>
            <p:cNvSpPr txBox="1">
              <a:spLocks noChangeArrowheads="1"/>
            </p:cNvSpPr>
            <p:nvPr/>
          </p:nvSpPr>
          <p:spPr bwMode="auto">
            <a:xfrm>
              <a:off x="3270250" y="1273175"/>
              <a:ext cx="773113"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t>Host B</a:t>
              </a:r>
            </a:p>
          </p:txBody>
        </p:sp>
        <p:sp>
          <p:nvSpPr>
            <p:cNvPr id="70667" name="Text Box 43"/>
            <p:cNvSpPr txBox="1">
              <a:spLocks noChangeArrowheads="1"/>
            </p:cNvSpPr>
            <p:nvPr/>
          </p:nvSpPr>
          <p:spPr bwMode="auto">
            <a:xfrm>
              <a:off x="949325" y="1303338"/>
              <a:ext cx="776288"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t>Host A</a:t>
              </a:r>
            </a:p>
          </p:txBody>
        </p:sp>
        <p:sp>
          <p:nvSpPr>
            <p:cNvPr id="70668" name="Rectangle 44"/>
            <p:cNvSpPr>
              <a:spLocks noChangeArrowheads="1"/>
            </p:cNvSpPr>
            <p:nvPr/>
          </p:nvSpPr>
          <p:spPr bwMode="auto">
            <a:xfrm>
              <a:off x="2047875" y="2525713"/>
              <a:ext cx="869950" cy="4016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0669" name="Text Box 45"/>
            <p:cNvSpPr txBox="1">
              <a:spLocks noChangeArrowheads="1"/>
            </p:cNvSpPr>
            <p:nvPr/>
          </p:nvSpPr>
          <p:spPr bwMode="auto">
            <a:xfrm>
              <a:off x="1489075" y="2578100"/>
              <a:ext cx="208597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400" smtClean="0"/>
                <a:t>Seq=92, 8 bytes of data</a:t>
              </a:r>
            </a:p>
          </p:txBody>
        </p:sp>
        <p:grpSp>
          <p:nvGrpSpPr>
            <p:cNvPr id="87053" name="Group 46"/>
            <p:cNvGrpSpPr>
              <a:grpSpLocks/>
            </p:cNvGrpSpPr>
            <p:nvPr/>
          </p:nvGrpSpPr>
          <p:grpSpPr bwMode="auto">
            <a:xfrm>
              <a:off x="2244725" y="3306763"/>
              <a:ext cx="949325" cy="304800"/>
              <a:chOff x="4215" y="2253"/>
              <a:chExt cx="598" cy="192"/>
            </a:xfrm>
          </p:grpSpPr>
          <p:sp>
            <p:nvSpPr>
              <p:cNvPr id="70699" name="Rectangle 47"/>
              <p:cNvSpPr>
                <a:spLocks noChangeArrowheads="1"/>
              </p:cNvSpPr>
              <p:nvPr/>
            </p:nvSpPr>
            <p:spPr bwMode="auto">
              <a:xfrm>
                <a:off x="4265" y="2274"/>
                <a:ext cx="471" cy="15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0700" name="Text Box 48"/>
              <p:cNvSpPr txBox="1">
                <a:spLocks noChangeArrowheads="1"/>
              </p:cNvSpPr>
              <p:nvPr/>
            </p:nvSpPr>
            <p:spPr bwMode="auto">
              <a:xfrm>
                <a:off x="4215" y="2253"/>
                <a:ext cx="59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400" smtClean="0">
                    <a:latin typeface="Arial" charset="0"/>
                  </a:rPr>
                  <a:t>ACK=100</a:t>
                </a:r>
                <a:endParaRPr lang="en-US" sz="1000" smtClean="0">
                  <a:latin typeface="Times New Roman" charset="0"/>
                </a:endParaRPr>
              </a:p>
            </p:txBody>
          </p:sp>
        </p:grpSp>
        <p:sp>
          <p:nvSpPr>
            <p:cNvPr id="70671" name="Line 49"/>
            <p:cNvSpPr>
              <a:spLocks noChangeShapeType="1"/>
            </p:cNvSpPr>
            <p:nvPr/>
          </p:nvSpPr>
          <p:spPr bwMode="auto">
            <a:xfrm>
              <a:off x="1323975" y="2203450"/>
              <a:ext cx="0" cy="3525838"/>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70672" name="Line 50"/>
            <p:cNvSpPr>
              <a:spLocks noChangeShapeType="1"/>
            </p:cNvSpPr>
            <p:nvPr/>
          </p:nvSpPr>
          <p:spPr bwMode="auto">
            <a:xfrm>
              <a:off x="3729038" y="2198688"/>
              <a:ext cx="0" cy="3538537"/>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70673" name="Rectangle 51"/>
            <p:cNvSpPr>
              <a:spLocks noChangeArrowheads="1"/>
            </p:cNvSpPr>
            <p:nvPr/>
          </p:nvSpPr>
          <p:spPr bwMode="auto">
            <a:xfrm>
              <a:off x="2065338" y="4613275"/>
              <a:ext cx="933450" cy="50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0674" name="Text Box 52"/>
            <p:cNvSpPr txBox="1">
              <a:spLocks noChangeArrowheads="1"/>
            </p:cNvSpPr>
            <p:nvPr/>
          </p:nvSpPr>
          <p:spPr bwMode="auto">
            <a:xfrm>
              <a:off x="1339850" y="4700588"/>
              <a:ext cx="2652713"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l">
                <a:defRPr/>
              </a:pPr>
              <a:r>
                <a:rPr lang="en-US" sz="1400" smtClean="0"/>
                <a:t>Seq=120,  15 bytes of data</a:t>
              </a:r>
            </a:p>
          </p:txBody>
        </p:sp>
        <p:sp>
          <p:nvSpPr>
            <p:cNvPr id="70675" name="Rectangle 55"/>
            <p:cNvSpPr>
              <a:spLocks noChangeArrowheads="1"/>
            </p:cNvSpPr>
            <p:nvPr/>
          </p:nvSpPr>
          <p:spPr bwMode="auto">
            <a:xfrm>
              <a:off x="2176463" y="5173663"/>
              <a:ext cx="747712" cy="2460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87059" name="Group 75"/>
            <p:cNvGrpSpPr>
              <a:grpSpLocks/>
            </p:cNvGrpSpPr>
            <p:nvPr/>
          </p:nvGrpSpPr>
          <p:grpSpPr bwMode="auto">
            <a:xfrm>
              <a:off x="949325" y="2449513"/>
              <a:ext cx="396875" cy="2406650"/>
              <a:chOff x="3414" y="1529"/>
              <a:chExt cx="250" cy="1103"/>
            </a:xfrm>
          </p:grpSpPr>
          <p:sp>
            <p:nvSpPr>
              <p:cNvPr id="70692" name="Text Box 53"/>
              <p:cNvSpPr txBox="1">
                <a:spLocks noChangeArrowheads="1"/>
              </p:cNvSpPr>
              <p:nvPr/>
            </p:nvSpPr>
            <p:spPr bwMode="auto">
              <a:xfrm rot="10800000">
                <a:off x="3414" y="1931"/>
                <a:ext cx="250" cy="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400" smtClean="0"/>
                  <a:t>timeout</a:t>
                </a:r>
              </a:p>
            </p:txBody>
          </p:sp>
          <p:grpSp>
            <p:nvGrpSpPr>
              <p:cNvPr id="87076" name="Group 57"/>
              <p:cNvGrpSpPr>
                <a:grpSpLocks/>
              </p:cNvGrpSpPr>
              <p:nvPr/>
            </p:nvGrpSpPr>
            <p:grpSpPr bwMode="auto">
              <a:xfrm>
                <a:off x="3504" y="1529"/>
                <a:ext cx="66" cy="320"/>
                <a:chOff x="3099" y="1749"/>
                <a:chExt cx="66" cy="320"/>
              </a:xfrm>
            </p:grpSpPr>
            <p:sp>
              <p:nvSpPr>
                <p:cNvPr id="70697" name="Line 58"/>
                <p:cNvSpPr>
                  <a:spLocks noChangeShapeType="1"/>
                </p:cNvSpPr>
                <p:nvPr/>
              </p:nvSpPr>
              <p:spPr bwMode="auto">
                <a:xfrm flipV="1">
                  <a:off x="3129" y="1749"/>
                  <a:ext cx="0" cy="3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70698" name="Line 59"/>
                <p:cNvSpPr>
                  <a:spLocks noChangeShapeType="1"/>
                </p:cNvSpPr>
                <p:nvPr/>
              </p:nvSpPr>
              <p:spPr bwMode="auto">
                <a:xfrm>
                  <a:off x="3099" y="1752"/>
                  <a:ext cx="6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grpSp>
          <p:grpSp>
            <p:nvGrpSpPr>
              <p:cNvPr id="87077" name="Group 60"/>
              <p:cNvGrpSpPr>
                <a:grpSpLocks/>
              </p:cNvGrpSpPr>
              <p:nvPr/>
            </p:nvGrpSpPr>
            <p:grpSpPr bwMode="auto">
              <a:xfrm rot="10800000">
                <a:off x="3501" y="2312"/>
                <a:ext cx="66" cy="320"/>
                <a:chOff x="3099" y="1749"/>
                <a:chExt cx="66" cy="320"/>
              </a:xfrm>
            </p:grpSpPr>
            <p:sp>
              <p:nvSpPr>
                <p:cNvPr id="70695" name="Line 61"/>
                <p:cNvSpPr>
                  <a:spLocks noChangeShapeType="1"/>
                </p:cNvSpPr>
                <p:nvPr/>
              </p:nvSpPr>
              <p:spPr bwMode="auto">
                <a:xfrm flipV="1">
                  <a:off x="3130" y="1750"/>
                  <a:ext cx="0" cy="3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70696" name="Line 62"/>
                <p:cNvSpPr>
                  <a:spLocks noChangeShapeType="1"/>
                </p:cNvSpPr>
                <p:nvPr/>
              </p:nvSpPr>
              <p:spPr bwMode="auto">
                <a:xfrm>
                  <a:off x="3100" y="1753"/>
                  <a:ext cx="6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grpSp>
        </p:grpSp>
        <p:grpSp>
          <p:nvGrpSpPr>
            <p:cNvPr id="87060" name="Group 63"/>
            <p:cNvGrpSpPr>
              <a:grpSpLocks/>
            </p:cNvGrpSpPr>
            <p:nvPr/>
          </p:nvGrpSpPr>
          <p:grpSpPr bwMode="auto">
            <a:xfrm>
              <a:off x="1330325" y="2830513"/>
              <a:ext cx="2346325" cy="571500"/>
              <a:chOff x="3759" y="1622"/>
              <a:chExt cx="1478" cy="360"/>
            </a:xfrm>
          </p:grpSpPr>
          <p:sp>
            <p:nvSpPr>
              <p:cNvPr id="70689" name="Line 64"/>
              <p:cNvSpPr>
                <a:spLocks noChangeShapeType="1"/>
              </p:cNvSpPr>
              <p:nvPr/>
            </p:nvSpPr>
            <p:spPr bwMode="auto">
              <a:xfrm>
                <a:off x="3759" y="1622"/>
                <a:ext cx="1478" cy="36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0690" name="Rectangle 65"/>
              <p:cNvSpPr>
                <a:spLocks noChangeArrowheads="1"/>
              </p:cNvSpPr>
              <p:nvPr/>
            </p:nvSpPr>
            <p:spPr bwMode="auto">
              <a:xfrm>
                <a:off x="4202" y="1673"/>
                <a:ext cx="548" cy="25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0691" name="Text Box 66"/>
              <p:cNvSpPr txBox="1">
                <a:spLocks noChangeArrowheads="1"/>
              </p:cNvSpPr>
              <p:nvPr/>
            </p:nvSpPr>
            <p:spPr bwMode="auto">
              <a:xfrm>
                <a:off x="3790" y="1706"/>
                <a:ext cx="1437"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400" smtClean="0"/>
                  <a:t>Seq=100, 20 bytes of data</a:t>
                </a:r>
              </a:p>
            </p:txBody>
          </p:sp>
        </p:grpSp>
        <p:sp>
          <p:nvSpPr>
            <p:cNvPr id="70678" name="Line 67"/>
            <p:cNvSpPr>
              <a:spLocks noChangeShapeType="1"/>
            </p:cNvSpPr>
            <p:nvPr/>
          </p:nvSpPr>
          <p:spPr bwMode="auto">
            <a:xfrm flipH="1">
              <a:off x="1335088" y="3462338"/>
              <a:ext cx="2324100" cy="1025525"/>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87062" name="Group 68"/>
            <p:cNvGrpSpPr>
              <a:grpSpLocks/>
            </p:cNvGrpSpPr>
            <p:nvPr/>
          </p:nvGrpSpPr>
          <p:grpSpPr bwMode="auto">
            <a:xfrm>
              <a:off x="1978025" y="3863975"/>
              <a:ext cx="949325" cy="304800"/>
              <a:chOff x="4215" y="2253"/>
              <a:chExt cx="598" cy="192"/>
            </a:xfrm>
          </p:grpSpPr>
          <p:sp>
            <p:nvSpPr>
              <p:cNvPr id="70687" name="Rectangle 69"/>
              <p:cNvSpPr>
                <a:spLocks noChangeArrowheads="1"/>
              </p:cNvSpPr>
              <p:nvPr/>
            </p:nvSpPr>
            <p:spPr bwMode="auto">
              <a:xfrm>
                <a:off x="4265" y="2274"/>
                <a:ext cx="471" cy="15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0688" name="Text Box 70"/>
              <p:cNvSpPr txBox="1">
                <a:spLocks noChangeArrowheads="1"/>
              </p:cNvSpPr>
              <p:nvPr/>
            </p:nvSpPr>
            <p:spPr bwMode="auto">
              <a:xfrm>
                <a:off x="4215" y="2253"/>
                <a:ext cx="59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400" smtClean="0">
                    <a:latin typeface="Arial" charset="0"/>
                  </a:rPr>
                  <a:t>ACK=120</a:t>
                </a:r>
                <a:endParaRPr lang="en-US" sz="1000" smtClean="0">
                  <a:latin typeface="Times New Roman" charset="0"/>
                </a:endParaRPr>
              </a:p>
            </p:txBody>
          </p:sp>
        </p:grpSp>
        <p:grpSp>
          <p:nvGrpSpPr>
            <p:cNvPr id="87064" name="Group 84"/>
            <p:cNvGrpSpPr>
              <a:grpSpLocks/>
            </p:cNvGrpSpPr>
            <p:nvPr/>
          </p:nvGrpSpPr>
          <p:grpSpPr bwMode="auto">
            <a:xfrm>
              <a:off x="903288" y="1565275"/>
              <a:ext cx="630237" cy="533400"/>
              <a:chOff x="-44" y="1473"/>
              <a:chExt cx="981" cy="1105"/>
            </a:xfrm>
          </p:grpSpPr>
          <p:pic>
            <p:nvPicPr>
              <p:cNvPr id="87068" name="Picture 85"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69" name="Freeform 86"/>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87065" name="Group 87"/>
            <p:cNvGrpSpPr>
              <a:grpSpLocks/>
            </p:cNvGrpSpPr>
            <p:nvPr/>
          </p:nvGrpSpPr>
          <p:grpSpPr bwMode="auto">
            <a:xfrm flipH="1">
              <a:off x="3481388" y="1560513"/>
              <a:ext cx="674687" cy="590550"/>
              <a:chOff x="-44" y="1473"/>
              <a:chExt cx="981" cy="1105"/>
            </a:xfrm>
          </p:grpSpPr>
          <p:pic>
            <p:nvPicPr>
              <p:cNvPr id="87066" name="Picture 88"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67" name="Freeform 89"/>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sp>
        <p:nvSpPr>
          <p:cNvPr id="46" name="Rectangle 7"/>
          <p:cNvSpPr>
            <a:spLocks noGrp="1" noChangeArrowheads="1"/>
          </p:cNvSpPr>
          <p:nvPr>
            <p:ph type="title"/>
          </p:nvPr>
        </p:nvSpPr>
        <p:spPr>
          <a:xfrm>
            <a:off x="476250" y="164385"/>
            <a:ext cx="7772400" cy="904875"/>
          </a:xfrm>
        </p:spPr>
        <p:txBody>
          <a:bodyPr/>
          <a:lstStyle/>
          <a:p>
            <a:pPr>
              <a:defRPr/>
            </a:pPr>
            <a:r>
              <a:rPr lang="en-US" dirty="0" smtClean="0"/>
              <a:t>TCP: Re-sending scenarios</a:t>
            </a:r>
            <a:endParaRPr lang="en-US" sz="2400" dirty="0"/>
          </a:p>
        </p:txBody>
      </p:sp>
      <p:sp>
        <p:nvSpPr>
          <p:cNvPr id="3" name="Slide Number Placeholder 2"/>
          <p:cNvSpPr>
            <a:spLocks noGrp="1"/>
          </p:cNvSpPr>
          <p:nvPr>
            <p:ph type="sldNum" sz="quarter" idx="12"/>
          </p:nvPr>
        </p:nvSpPr>
        <p:spPr/>
        <p:txBody>
          <a:bodyPr/>
          <a:lstStyle/>
          <a:p>
            <a:pPr>
              <a:defRPr/>
            </a:pPr>
            <a:fld id="{91F113FB-04D3-49FE-9569-4B41BE4D4DB6}" type="slidenum">
              <a:rPr lang="ar-SA" altLang="en-US" smtClean="0"/>
              <a:pPr>
                <a:defRPr/>
              </a:pPr>
              <a:t>20</a:t>
            </a:fld>
            <a:endParaRPr lang="en-US" altLang="en-US"/>
          </a:p>
        </p:txBody>
      </p:sp>
    </p:spTree>
    <p:extLst>
      <p:ext uri="{BB962C8B-B14F-4D97-AF65-F5344CB8AC3E}">
        <p14:creationId xmlns:p14="http://schemas.microsoft.com/office/powerpoint/2010/main" val="25643058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2"/>
          <p:cNvSpPr>
            <a:spLocks noGrp="1" noChangeArrowheads="1"/>
          </p:cNvSpPr>
          <p:nvPr>
            <p:ph type="title"/>
          </p:nvPr>
        </p:nvSpPr>
        <p:spPr>
          <a:xfrm>
            <a:off x="626806" y="0"/>
            <a:ext cx="7727950" cy="906462"/>
          </a:xfrm>
        </p:spPr>
        <p:txBody>
          <a:bodyPr/>
          <a:lstStyle/>
          <a:p>
            <a:pPr>
              <a:defRPr/>
            </a:pPr>
            <a:r>
              <a:rPr lang="en-US" dirty="0" smtClean="0"/>
              <a:t>Quick re-transmission</a:t>
            </a:r>
            <a:endParaRPr lang="en-US" dirty="0"/>
          </a:p>
        </p:txBody>
      </p:sp>
      <p:sp>
        <p:nvSpPr>
          <p:cNvPr id="72709" name="Rectangle 3"/>
          <p:cNvSpPr>
            <a:spLocks noGrp="1" noChangeArrowheads="1"/>
          </p:cNvSpPr>
          <p:nvPr>
            <p:ph sz="half" idx="1"/>
          </p:nvPr>
        </p:nvSpPr>
        <p:spPr>
          <a:xfrm>
            <a:off x="170301" y="1219700"/>
            <a:ext cx="4320480" cy="5212332"/>
          </a:xfrm>
        </p:spPr>
        <p:txBody>
          <a:bodyPr>
            <a:normAutofit/>
          </a:bodyPr>
          <a:lstStyle/>
          <a:p>
            <a:pPr algn="l">
              <a:spcBef>
                <a:spcPts val="1000"/>
              </a:spcBef>
              <a:buFont typeface="Wingdings" charset="0"/>
              <a:buChar char="v"/>
              <a:defRPr/>
            </a:pPr>
            <a:r>
              <a:rPr lang="en-US" sz="2400" dirty="0" smtClean="0"/>
              <a:t>Timer expiration can sometimes be too long:</a:t>
            </a:r>
            <a:endParaRPr lang="fa-IR" sz="2400" dirty="0" smtClean="0"/>
          </a:p>
          <a:p>
            <a:pPr lvl="1" algn="l">
              <a:spcBef>
                <a:spcPts val="1000"/>
              </a:spcBef>
              <a:buFont typeface="Wingdings" charset="0"/>
              <a:buChar char="§"/>
              <a:defRPr/>
            </a:pPr>
            <a:r>
              <a:rPr lang="en-US" sz="2200" dirty="0" smtClean="0"/>
              <a:t>Long delay before retransmission of the lost packet</a:t>
            </a:r>
            <a:endParaRPr lang="fa-IR" sz="2200" dirty="0" smtClean="0"/>
          </a:p>
          <a:p>
            <a:pPr algn="l">
              <a:spcBef>
                <a:spcPts val="1000"/>
              </a:spcBef>
              <a:buFont typeface="Wingdings" charset="0"/>
              <a:buChar char="v"/>
              <a:defRPr/>
            </a:pPr>
            <a:r>
              <a:rPr lang="en-US" sz="2400" dirty="0" smtClean="0"/>
              <a:t>Detecting lost packets using the repetitive ACKs</a:t>
            </a:r>
            <a:endParaRPr lang="fa-IR" sz="2400" dirty="0" smtClean="0"/>
          </a:p>
          <a:p>
            <a:pPr lvl="1" algn="l">
              <a:spcBef>
                <a:spcPts val="1000"/>
              </a:spcBef>
              <a:buFont typeface="Wingdings" charset="0"/>
              <a:buChar char="§"/>
              <a:defRPr/>
            </a:pPr>
            <a:r>
              <a:rPr lang="en-US" sz="2200" dirty="0" smtClean="0"/>
              <a:t>Mostly sender transmits a lot of packets continuously</a:t>
            </a:r>
            <a:endParaRPr lang="fa-IR" sz="2200" dirty="0" smtClean="0"/>
          </a:p>
          <a:p>
            <a:pPr lvl="1" algn="l">
              <a:spcBef>
                <a:spcPts val="1000"/>
              </a:spcBef>
              <a:buFont typeface="Wingdings" charset="0"/>
              <a:buChar char="§"/>
              <a:defRPr/>
            </a:pPr>
            <a:r>
              <a:rPr lang="en-US" sz="2200" dirty="0" smtClean="0"/>
              <a:t>In case of packet loss, sender will receive lots of duplicate ACKs</a:t>
            </a:r>
            <a:endParaRPr lang="en-US" sz="2200" dirty="0"/>
          </a:p>
          <a:p>
            <a:pPr lvl="1" algn="l">
              <a:spcBef>
                <a:spcPts val="1000"/>
              </a:spcBef>
              <a:buFont typeface="Wingdings" charset="0"/>
              <a:buChar char="§"/>
              <a:defRPr/>
            </a:pPr>
            <a:endParaRPr lang="en-US" dirty="0"/>
          </a:p>
          <a:p>
            <a:pPr lvl="1" algn="l">
              <a:spcBef>
                <a:spcPts val="1000"/>
              </a:spcBef>
              <a:buFont typeface="Wingdings" charset="0"/>
              <a:buChar char="§"/>
              <a:defRPr/>
            </a:pPr>
            <a:endParaRPr lang="en-US" dirty="0"/>
          </a:p>
        </p:txBody>
      </p:sp>
      <p:grpSp>
        <p:nvGrpSpPr>
          <p:cNvPr id="2" name="Group 1"/>
          <p:cNvGrpSpPr/>
          <p:nvPr/>
        </p:nvGrpSpPr>
        <p:grpSpPr>
          <a:xfrm>
            <a:off x="4788024" y="1772816"/>
            <a:ext cx="4013964" cy="4276725"/>
            <a:chOff x="4751388" y="1679575"/>
            <a:chExt cx="3509962" cy="4276725"/>
          </a:xfrm>
        </p:grpSpPr>
        <p:sp>
          <p:nvSpPr>
            <p:cNvPr id="72710" name="Rectangle 5"/>
            <p:cNvSpPr>
              <a:spLocks noChangeArrowheads="1"/>
            </p:cNvSpPr>
            <p:nvPr/>
          </p:nvSpPr>
          <p:spPr bwMode="auto">
            <a:xfrm>
              <a:off x="4783344" y="2143125"/>
              <a:ext cx="3378213" cy="38131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l">
                <a:spcBef>
                  <a:spcPct val="20000"/>
                </a:spcBef>
                <a:buClr>
                  <a:srgbClr val="000099"/>
                </a:buClr>
                <a:buSzPct val="65000"/>
                <a:buFont typeface="Wingdings" pitchFamily="2" charset="2"/>
                <a:buNone/>
              </a:pPr>
              <a:r>
                <a:rPr lang="en-US" sz="2400" dirty="0" smtClean="0">
                  <a:latin typeface="Times New Roman" pitchFamily="18" charset="0"/>
                  <a:cs typeface="B Nazanin" pitchFamily="2" charset="-78"/>
                </a:rPr>
                <a:t>If a Sender receives three duplicate ACKs for one packet it realizes that the next packet is lost</a:t>
              </a:r>
              <a:endParaRPr lang="fa-IR" sz="2400" dirty="0" smtClean="0">
                <a:latin typeface="Times New Roman" pitchFamily="18" charset="0"/>
                <a:cs typeface="B Nazanin" pitchFamily="2" charset="-78"/>
              </a:endParaRPr>
            </a:p>
            <a:p>
              <a:pPr marL="530225" lvl="1" indent="-354013" algn="l">
                <a:spcBef>
                  <a:spcPct val="20000"/>
                </a:spcBef>
                <a:buClr>
                  <a:srgbClr val="000099"/>
                </a:buClr>
                <a:buSzPct val="65000"/>
                <a:buFont typeface="Arial" pitchFamily="34" charset="0"/>
                <a:buChar char="•"/>
              </a:pPr>
              <a:r>
                <a:rPr lang="en-US" sz="2800" dirty="0" smtClean="0">
                  <a:latin typeface="Times New Roman" pitchFamily="18" charset="0"/>
                  <a:cs typeface="B Nazanin" pitchFamily="2" charset="-78"/>
                </a:rPr>
                <a:t>So it won’t wait for the timeout and the re-transmission would happen</a:t>
              </a:r>
              <a:endParaRPr lang="en-US" sz="2200" dirty="0">
                <a:latin typeface="Times New Roman" pitchFamily="18" charset="0"/>
                <a:cs typeface="B Nazanin" pitchFamily="2" charset="-78"/>
              </a:endParaRPr>
            </a:p>
          </p:txBody>
        </p:sp>
        <p:sp>
          <p:nvSpPr>
            <p:cNvPr id="72711" name="Rectangle 6"/>
            <p:cNvSpPr>
              <a:spLocks noChangeArrowheads="1"/>
            </p:cNvSpPr>
            <p:nvPr/>
          </p:nvSpPr>
          <p:spPr bwMode="auto">
            <a:xfrm>
              <a:off x="4751388" y="1914525"/>
              <a:ext cx="3509962" cy="3870556"/>
            </a:xfrm>
            <a:prstGeom prst="rect">
              <a:avLst/>
            </a:prstGeom>
            <a:noFill/>
            <a:ln w="1905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rtl="1">
                <a:defRPr/>
              </a:pPr>
              <a:endParaRPr lang="en-US">
                <a:latin typeface="Times New Roman" pitchFamily="18" charset="0"/>
                <a:ea typeface="ＭＳ Ｐゴシック" charset="0"/>
                <a:cs typeface="B Nazanin" pitchFamily="2" charset="-78"/>
              </a:endParaRPr>
            </a:p>
          </p:txBody>
        </p:sp>
        <p:sp>
          <p:nvSpPr>
            <p:cNvPr id="72712" name="Text Box 7"/>
            <p:cNvSpPr txBox="1">
              <a:spLocks noChangeArrowheads="1"/>
            </p:cNvSpPr>
            <p:nvPr/>
          </p:nvSpPr>
          <p:spPr bwMode="auto">
            <a:xfrm>
              <a:off x="5287833" y="1679575"/>
              <a:ext cx="2670401" cy="46166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rtl="1">
                <a:defRPr/>
              </a:pPr>
              <a:r>
                <a:rPr lang="en-US" sz="2400" i="1" dirty="0" err="1" smtClean="0">
                  <a:solidFill>
                    <a:srgbClr val="CC0000"/>
                  </a:solidFill>
                  <a:latin typeface="Times New Roman" pitchFamily="18" charset="0"/>
                  <a:cs typeface="B Nazanin" pitchFamily="2" charset="-78"/>
                </a:rPr>
                <a:t>Qeuick</a:t>
              </a:r>
              <a:r>
                <a:rPr lang="en-US" sz="2400" i="1" dirty="0" smtClean="0">
                  <a:solidFill>
                    <a:srgbClr val="CC0000"/>
                  </a:solidFill>
                  <a:latin typeface="Times New Roman" pitchFamily="18" charset="0"/>
                  <a:cs typeface="B Nazanin" pitchFamily="2" charset="-78"/>
                </a:rPr>
                <a:t> re-transmission</a:t>
              </a:r>
            </a:p>
          </p:txBody>
        </p:sp>
      </p:grpSp>
      <p:sp>
        <p:nvSpPr>
          <p:cNvPr id="4" name="Slide Number Placeholder 3"/>
          <p:cNvSpPr>
            <a:spLocks noGrp="1"/>
          </p:cNvSpPr>
          <p:nvPr>
            <p:ph type="sldNum" sz="quarter" idx="12"/>
          </p:nvPr>
        </p:nvSpPr>
        <p:spPr/>
        <p:txBody>
          <a:bodyPr/>
          <a:lstStyle/>
          <a:p>
            <a:pPr>
              <a:defRPr/>
            </a:pPr>
            <a:fld id="{C7879241-4954-4432-A989-BF9F5510604F}" type="slidenum">
              <a:rPr lang="ar-SA" altLang="en-US" smtClean="0"/>
              <a:pPr>
                <a:defRPr/>
              </a:pPr>
              <a:t>21</a:t>
            </a:fld>
            <a:endParaRPr lang="en-US" altLang="en-US"/>
          </a:p>
        </p:txBody>
      </p:sp>
    </p:spTree>
    <p:extLst>
      <p:ext uri="{BB962C8B-B14F-4D97-AF65-F5344CB8AC3E}">
        <p14:creationId xmlns:p14="http://schemas.microsoft.com/office/powerpoint/2010/main" val="130119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54" name="Rectangle 81"/>
          <p:cNvSpPr>
            <a:spLocks noGrp="1" noChangeArrowheads="1"/>
          </p:cNvSpPr>
          <p:nvPr>
            <p:ph type="title"/>
          </p:nvPr>
        </p:nvSpPr>
        <p:spPr>
          <a:xfrm>
            <a:off x="533400" y="-27384"/>
            <a:ext cx="7755194" cy="906462"/>
          </a:xfrm>
        </p:spPr>
        <p:txBody>
          <a:bodyPr/>
          <a:lstStyle/>
          <a:p>
            <a:pPr>
              <a:defRPr/>
            </a:pPr>
            <a:r>
              <a:rPr lang="en-US" dirty="0" smtClean="0"/>
              <a:t>Quick re-transmission</a:t>
            </a:r>
            <a:endParaRPr lang="en-US" dirty="0"/>
          </a:p>
        </p:txBody>
      </p:sp>
      <p:sp>
        <p:nvSpPr>
          <p:cNvPr id="73732" name="Line 3"/>
          <p:cNvSpPr>
            <a:spLocks noChangeShapeType="1"/>
          </p:cNvSpPr>
          <p:nvPr/>
        </p:nvSpPr>
        <p:spPr bwMode="auto">
          <a:xfrm>
            <a:off x="3068638" y="2319338"/>
            <a:ext cx="2533650" cy="59055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3733" name="Line 9"/>
          <p:cNvSpPr>
            <a:spLocks noChangeShapeType="1"/>
          </p:cNvSpPr>
          <p:nvPr/>
        </p:nvSpPr>
        <p:spPr bwMode="auto">
          <a:xfrm>
            <a:off x="3068638" y="2547938"/>
            <a:ext cx="1757362" cy="414337"/>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3734" name="Line 10"/>
          <p:cNvSpPr>
            <a:spLocks noChangeShapeType="1"/>
          </p:cNvSpPr>
          <p:nvPr/>
        </p:nvSpPr>
        <p:spPr bwMode="auto">
          <a:xfrm flipH="1">
            <a:off x="3065463" y="2014538"/>
            <a:ext cx="3175" cy="39941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3735" name="Line 11"/>
          <p:cNvSpPr>
            <a:spLocks noChangeShapeType="1"/>
          </p:cNvSpPr>
          <p:nvPr/>
        </p:nvSpPr>
        <p:spPr bwMode="auto">
          <a:xfrm>
            <a:off x="5583238" y="2090738"/>
            <a:ext cx="11112" cy="39036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3736" name="Line 12"/>
          <p:cNvSpPr>
            <a:spLocks noChangeShapeType="1"/>
          </p:cNvSpPr>
          <p:nvPr/>
        </p:nvSpPr>
        <p:spPr bwMode="auto">
          <a:xfrm flipH="1">
            <a:off x="3032125" y="2962275"/>
            <a:ext cx="2519363" cy="809625"/>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3737" name="Line 14"/>
          <p:cNvSpPr>
            <a:spLocks noChangeShapeType="1"/>
          </p:cNvSpPr>
          <p:nvPr/>
        </p:nvSpPr>
        <p:spPr bwMode="auto">
          <a:xfrm>
            <a:off x="3068638" y="2776538"/>
            <a:ext cx="2533650" cy="59055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3738" name="Line 15"/>
          <p:cNvSpPr>
            <a:spLocks noChangeShapeType="1"/>
          </p:cNvSpPr>
          <p:nvPr/>
        </p:nvSpPr>
        <p:spPr bwMode="auto">
          <a:xfrm>
            <a:off x="3068638" y="3233738"/>
            <a:ext cx="2533650" cy="59055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3739" name="Line 16"/>
          <p:cNvSpPr>
            <a:spLocks noChangeShapeType="1"/>
          </p:cNvSpPr>
          <p:nvPr/>
        </p:nvSpPr>
        <p:spPr bwMode="auto">
          <a:xfrm>
            <a:off x="3068638" y="3005138"/>
            <a:ext cx="2533650" cy="59055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3740" name="Line 17"/>
          <p:cNvSpPr>
            <a:spLocks noChangeShapeType="1"/>
          </p:cNvSpPr>
          <p:nvPr/>
        </p:nvSpPr>
        <p:spPr bwMode="auto">
          <a:xfrm flipH="1">
            <a:off x="3033713" y="3386138"/>
            <a:ext cx="2530475" cy="830262"/>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3741" name="Line 18"/>
          <p:cNvSpPr>
            <a:spLocks noChangeShapeType="1"/>
          </p:cNvSpPr>
          <p:nvPr/>
        </p:nvSpPr>
        <p:spPr bwMode="auto">
          <a:xfrm flipH="1">
            <a:off x="3068638" y="3614738"/>
            <a:ext cx="2506662" cy="887412"/>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3742" name="Line 19"/>
          <p:cNvSpPr>
            <a:spLocks noChangeShapeType="1"/>
          </p:cNvSpPr>
          <p:nvPr/>
        </p:nvSpPr>
        <p:spPr bwMode="auto">
          <a:xfrm flipH="1">
            <a:off x="3068638" y="3843338"/>
            <a:ext cx="2495550" cy="900112"/>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3743" name="Text Box 20"/>
          <p:cNvSpPr txBox="1">
            <a:spLocks noChangeArrowheads="1"/>
          </p:cNvSpPr>
          <p:nvPr/>
        </p:nvSpPr>
        <p:spPr bwMode="auto">
          <a:xfrm>
            <a:off x="4741863" y="2714625"/>
            <a:ext cx="2825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2400" smtClean="0">
                <a:solidFill>
                  <a:srgbClr val="FF0000"/>
                </a:solidFill>
                <a:latin typeface="Arial" charset="0"/>
              </a:rPr>
              <a:t>X</a:t>
            </a:r>
            <a:endParaRPr lang="en-US" sz="1000" smtClean="0">
              <a:latin typeface="Times New Roman" charset="0"/>
            </a:endParaRPr>
          </a:p>
        </p:txBody>
      </p:sp>
      <p:sp>
        <p:nvSpPr>
          <p:cNvPr id="73744" name="Line 24"/>
          <p:cNvSpPr>
            <a:spLocks noChangeShapeType="1"/>
          </p:cNvSpPr>
          <p:nvPr/>
        </p:nvSpPr>
        <p:spPr bwMode="auto">
          <a:xfrm>
            <a:off x="3094038" y="4784725"/>
            <a:ext cx="2533650" cy="59055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3745" name="Text Box 29"/>
          <p:cNvSpPr txBox="1">
            <a:spLocks noChangeArrowheads="1"/>
          </p:cNvSpPr>
          <p:nvPr/>
        </p:nvSpPr>
        <p:spPr bwMode="auto">
          <a:xfrm>
            <a:off x="1240125" y="5986463"/>
            <a:ext cx="6042295"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rtl="1">
              <a:defRPr/>
            </a:pPr>
            <a:r>
              <a:rPr lang="en-US" sz="2000" dirty="0" smtClean="0">
                <a:latin typeface="Times New Roman" pitchFamily="18" charset="0"/>
                <a:cs typeface="B Nazanin" pitchFamily="2" charset="-78"/>
              </a:rPr>
              <a:t>Sender re-transmits after receiving three duplicate ACKs</a:t>
            </a:r>
            <a:endParaRPr lang="en-US" sz="1050" dirty="0" smtClean="0">
              <a:latin typeface="Times New Roman" pitchFamily="18" charset="0"/>
              <a:cs typeface="B Nazanin" pitchFamily="2" charset="-78"/>
            </a:endParaRPr>
          </a:p>
        </p:txBody>
      </p:sp>
      <p:sp>
        <p:nvSpPr>
          <p:cNvPr id="73746" name="Text Box 34"/>
          <p:cNvSpPr txBox="1">
            <a:spLocks noChangeArrowheads="1"/>
          </p:cNvSpPr>
          <p:nvPr/>
        </p:nvSpPr>
        <p:spPr bwMode="auto">
          <a:xfrm>
            <a:off x="5110163" y="1139825"/>
            <a:ext cx="773112"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t>Host B</a:t>
            </a:r>
          </a:p>
        </p:txBody>
      </p:sp>
      <p:sp>
        <p:nvSpPr>
          <p:cNvPr id="73747" name="Text Box 38"/>
          <p:cNvSpPr txBox="1">
            <a:spLocks noChangeArrowheads="1"/>
          </p:cNvSpPr>
          <p:nvPr/>
        </p:nvSpPr>
        <p:spPr bwMode="auto">
          <a:xfrm>
            <a:off x="2776538" y="1157288"/>
            <a:ext cx="776287"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t>Host A</a:t>
            </a:r>
          </a:p>
        </p:txBody>
      </p:sp>
      <p:sp>
        <p:nvSpPr>
          <p:cNvPr id="73748" name="Text Box 40"/>
          <p:cNvSpPr txBox="1">
            <a:spLocks noChangeArrowheads="1"/>
          </p:cNvSpPr>
          <p:nvPr/>
        </p:nvSpPr>
        <p:spPr bwMode="auto">
          <a:xfrm>
            <a:off x="3216275" y="2239963"/>
            <a:ext cx="2085975"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400" smtClean="0"/>
              <a:t>Seq=92, 8 bytes of data</a:t>
            </a:r>
          </a:p>
        </p:txBody>
      </p:sp>
      <p:grpSp>
        <p:nvGrpSpPr>
          <p:cNvPr id="91156" name="Group 41"/>
          <p:cNvGrpSpPr>
            <a:grpSpLocks/>
          </p:cNvGrpSpPr>
          <p:nvPr/>
        </p:nvGrpSpPr>
        <p:grpSpPr bwMode="auto">
          <a:xfrm>
            <a:off x="3170238" y="3489325"/>
            <a:ext cx="949325" cy="304800"/>
            <a:chOff x="4215" y="2253"/>
            <a:chExt cx="598" cy="192"/>
          </a:xfrm>
        </p:grpSpPr>
        <p:sp>
          <p:nvSpPr>
            <p:cNvPr id="73779" name="Rectangle 42"/>
            <p:cNvSpPr>
              <a:spLocks noChangeArrowheads="1"/>
            </p:cNvSpPr>
            <p:nvPr/>
          </p:nvSpPr>
          <p:spPr bwMode="auto">
            <a:xfrm>
              <a:off x="4265" y="2274"/>
              <a:ext cx="471" cy="15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3780" name="Text Box 43"/>
            <p:cNvSpPr txBox="1">
              <a:spLocks noChangeArrowheads="1"/>
            </p:cNvSpPr>
            <p:nvPr/>
          </p:nvSpPr>
          <p:spPr bwMode="auto">
            <a:xfrm>
              <a:off x="4215" y="2253"/>
              <a:ext cx="59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400" smtClean="0">
                  <a:latin typeface="Arial" charset="0"/>
                </a:rPr>
                <a:t>ACK=100</a:t>
              </a:r>
              <a:endParaRPr lang="en-US" sz="1000" smtClean="0">
                <a:latin typeface="Times New Roman" charset="0"/>
              </a:endParaRPr>
            </a:p>
          </p:txBody>
        </p:sp>
      </p:grpSp>
      <p:grpSp>
        <p:nvGrpSpPr>
          <p:cNvPr id="91157" name="Group 78"/>
          <p:cNvGrpSpPr>
            <a:grpSpLocks/>
          </p:cNvGrpSpPr>
          <p:nvPr/>
        </p:nvGrpSpPr>
        <p:grpSpPr bwMode="auto">
          <a:xfrm>
            <a:off x="2684463" y="2292350"/>
            <a:ext cx="396875" cy="3524250"/>
            <a:chOff x="397" y="868"/>
            <a:chExt cx="250" cy="2220"/>
          </a:xfrm>
        </p:grpSpPr>
        <p:sp>
          <p:nvSpPr>
            <p:cNvPr id="73772" name="Text Box 50"/>
            <p:cNvSpPr txBox="1">
              <a:spLocks noChangeArrowheads="1"/>
            </p:cNvSpPr>
            <p:nvPr/>
          </p:nvSpPr>
          <p:spPr bwMode="auto">
            <a:xfrm rot="10800000">
              <a:off x="397" y="1778"/>
              <a:ext cx="250" cy="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400" smtClean="0"/>
                <a:t>timeout</a:t>
              </a:r>
            </a:p>
          </p:txBody>
        </p:sp>
        <p:grpSp>
          <p:nvGrpSpPr>
            <p:cNvPr id="91180" name="Group 51"/>
            <p:cNvGrpSpPr>
              <a:grpSpLocks/>
            </p:cNvGrpSpPr>
            <p:nvPr/>
          </p:nvGrpSpPr>
          <p:grpSpPr bwMode="auto">
            <a:xfrm>
              <a:off x="488" y="868"/>
              <a:ext cx="66" cy="893"/>
              <a:chOff x="3099" y="1749"/>
              <a:chExt cx="66" cy="320"/>
            </a:xfrm>
          </p:grpSpPr>
          <p:sp>
            <p:nvSpPr>
              <p:cNvPr id="73777" name="Line 52"/>
              <p:cNvSpPr>
                <a:spLocks noChangeShapeType="1"/>
              </p:cNvSpPr>
              <p:nvPr/>
            </p:nvSpPr>
            <p:spPr bwMode="auto">
              <a:xfrm flipV="1">
                <a:off x="3129" y="1749"/>
                <a:ext cx="0" cy="3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73778" name="Line 53"/>
              <p:cNvSpPr>
                <a:spLocks noChangeShapeType="1"/>
              </p:cNvSpPr>
              <p:nvPr/>
            </p:nvSpPr>
            <p:spPr bwMode="auto">
              <a:xfrm>
                <a:off x="3099" y="1752"/>
                <a:ext cx="6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grpSp>
        <p:grpSp>
          <p:nvGrpSpPr>
            <p:cNvPr id="91181" name="Group 54"/>
            <p:cNvGrpSpPr>
              <a:grpSpLocks/>
            </p:cNvGrpSpPr>
            <p:nvPr/>
          </p:nvGrpSpPr>
          <p:grpSpPr bwMode="auto">
            <a:xfrm rot="10800000">
              <a:off x="485" y="2224"/>
              <a:ext cx="66" cy="864"/>
              <a:chOff x="3099" y="1749"/>
              <a:chExt cx="66" cy="320"/>
            </a:xfrm>
          </p:grpSpPr>
          <p:sp>
            <p:nvSpPr>
              <p:cNvPr id="73775" name="Line 55"/>
              <p:cNvSpPr>
                <a:spLocks noChangeShapeType="1"/>
              </p:cNvSpPr>
              <p:nvPr/>
            </p:nvSpPr>
            <p:spPr bwMode="auto">
              <a:xfrm flipV="1">
                <a:off x="3130" y="1749"/>
                <a:ext cx="0" cy="3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73776" name="Line 56"/>
              <p:cNvSpPr>
                <a:spLocks noChangeShapeType="1"/>
              </p:cNvSpPr>
              <p:nvPr/>
            </p:nvSpPr>
            <p:spPr bwMode="auto">
              <a:xfrm>
                <a:off x="3100" y="1752"/>
                <a:ext cx="6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grpSp>
      </p:grpSp>
      <p:grpSp>
        <p:nvGrpSpPr>
          <p:cNvPr id="91158" name="Group 71"/>
          <p:cNvGrpSpPr>
            <a:grpSpLocks/>
          </p:cNvGrpSpPr>
          <p:nvPr/>
        </p:nvGrpSpPr>
        <p:grpSpPr bwMode="auto">
          <a:xfrm>
            <a:off x="3181350" y="3800475"/>
            <a:ext cx="949325" cy="304800"/>
            <a:chOff x="35" y="1825"/>
            <a:chExt cx="598" cy="192"/>
          </a:xfrm>
        </p:grpSpPr>
        <p:sp>
          <p:nvSpPr>
            <p:cNvPr id="73770" name="Rectangle 66"/>
            <p:cNvSpPr>
              <a:spLocks noChangeArrowheads="1"/>
            </p:cNvSpPr>
            <p:nvPr/>
          </p:nvSpPr>
          <p:spPr bwMode="auto">
            <a:xfrm>
              <a:off x="101" y="1859"/>
              <a:ext cx="471" cy="12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3771" name="Text Box 67"/>
            <p:cNvSpPr txBox="1">
              <a:spLocks noChangeArrowheads="1"/>
            </p:cNvSpPr>
            <p:nvPr/>
          </p:nvSpPr>
          <p:spPr bwMode="auto">
            <a:xfrm>
              <a:off x="35" y="1825"/>
              <a:ext cx="59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400" smtClean="0">
                  <a:latin typeface="Arial" charset="0"/>
                </a:rPr>
                <a:t>ACK=100</a:t>
              </a:r>
              <a:endParaRPr lang="en-US" sz="1000" smtClean="0">
                <a:latin typeface="Times New Roman" charset="0"/>
              </a:endParaRPr>
            </a:p>
          </p:txBody>
        </p:sp>
      </p:grpSp>
      <p:grpSp>
        <p:nvGrpSpPr>
          <p:cNvPr id="91159" name="Group 72"/>
          <p:cNvGrpSpPr>
            <a:grpSpLocks/>
          </p:cNvGrpSpPr>
          <p:nvPr/>
        </p:nvGrpSpPr>
        <p:grpSpPr bwMode="auto">
          <a:xfrm>
            <a:off x="3167063" y="4130675"/>
            <a:ext cx="949325" cy="304800"/>
            <a:chOff x="35" y="1825"/>
            <a:chExt cx="598" cy="192"/>
          </a:xfrm>
        </p:grpSpPr>
        <p:sp>
          <p:nvSpPr>
            <p:cNvPr id="73768" name="Rectangle 73"/>
            <p:cNvSpPr>
              <a:spLocks noChangeArrowheads="1"/>
            </p:cNvSpPr>
            <p:nvPr/>
          </p:nvSpPr>
          <p:spPr bwMode="auto">
            <a:xfrm>
              <a:off x="101" y="1859"/>
              <a:ext cx="471" cy="12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3769" name="Text Box 74"/>
            <p:cNvSpPr txBox="1">
              <a:spLocks noChangeArrowheads="1"/>
            </p:cNvSpPr>
            <p:nvPr/>
          </p:nvSpPr>
          <p:spPr bwMode="auto">
            <a:xfrm>
              <a:off x="35" y="1825"/>
              <a:ext cx="59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400" smtClean="0">
                  <a:latin typeface="Arial" charset="0"/>
                </a:rPr>
                <a:t>ACK=100</a:t>
              </a:r>
              <a:endParaRPr lang="en-US" sz="1000" smtClean="0">
                <a:latin typeface="Times New Roman" charset="0"/>
              </a:endParaRPr>
            </a:p>
          </p:txBody>
        </p:sp>
      </p:grpSp>
      <p:grpSp>
        <p:nvGrpSpPr>
          <p:cNvPr id="91160" name="Group 75"/>
          <p:cNvGrpSpPr>
            <a:grpSpLocks/>
          </p:cNvGrpSpPr>
          <p:nvPr/>
        </p:nvGrpSpPr>
        <p:grpSpPr bwMode="auto">
          <a:xfrm>
            <a:off x="3175000" y="4427538"/>
            <a:ext cx="949325" cy="304800"/>
            <a:chOff x="35" y="1825"/>
            <a:chExt cx="598" cy="192"/>
          </a:xfrm>
        </p:grpSpPr>
        <p:sp>
          <p:nvSpPr>
            <p:cNvPr id="73766" name="Rectangle 76"/>
            <p:cNvSpPr>
              <a:spLocks noChangeArrowheads="1"/>
            </p:cNvSpPr>
            <p:nvPr/>
          </p:nvSpPr>
          <p:spPr bwMode="auto">
            <a:xfrm>
              <a:off x="101" y="1859"/>
              <a:ext cx="471" cy="12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3767" name="Text Box 77"/>
            <p:cNvSpPr txBox="1">
              <a:spLocks noChangeArrowheads="1"/>
            </p:cNvSpPr>
            <p:nvPr/>
          </p:nvSpPr>
          <p:spPr bwMode="auto">
            <a:xfrm>
              <a:off x="35" y="1825"/>
              <a:ext cx="59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400" smtClean="0">
                  <a:latin typeface="Arial" charset="0"/>
                </a:rPr>
                <a:t>ACK=100</a:t>
              </a:r>
              <a:endParaRPr lang="en-US" sz="1000" smtClean="0">
                <a:latin typeface="Times New Roman" charset="0"/>
              </a:endParaRPr>
            </a:p>
          </p:txBody>
        </p:sp>
      </p:grpSp>
      <p:sp>
        <p:nvSpPr>
          <p:cNvPr id="73756" name="Rectangle 84"/>
          <p:cNvSpPr>
            <a:spLocks noChangeArrowheads="1"/>
          </p:cNvSpPr>
          <p:nvPr/>
        </p:nvSpPr>
        <p:spPr bwMode="auto">
          <a:xfrm>
            <a:off x="3284538" y="2562225"/>
            <a:ext cx="757237" cy="2254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3757" name="Text Box 83"/>
          <p:cNvSpPr txBox="1">
            <a:spLocks noChangeArrowheads="1"/>
          </p:cNvSpPr>
          <p:nvPr/>
        </p:nvSpPr>
        <p:spPr bwMode="auto">
          <a:xfrm>
            <a:off x="3192463" y="2506663"/>
            <a:ext cx="2281237"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400" smtClean="0"/>
              <a:t>Seq=100, 20 bytes of data</a:t>
            </a:r>
          </a:p>
        </p:txBody>
      </p:sp>
      <p:sp>
        <p:nvSpPr>
          <p:cNvPr id="73758" name="Rectangle 85"/>
          <p:cNvSpPr>
            <a:spLocks noChangeArrowheads="1"/>
          </p:cNvSpPr>
          <p:nvPr/>
        </p:nvSpPr>
        <p:spPr bwMode="auto">
          <a:xfrm>
            <a:off x="3246438" y="4770438"/>
            <a:ext cx="757237" cy="2254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3759" name="Text Box 86"/>
          <p:cNvSpPr txBox="1">
            <a:spLocks noChangeArrowheads="1"/>
          </p:cNvSpPr>
          <p:nvPr/>
        </p:nvSpPr>
        <p:spPr bwMode="auto">
          <a:xfrm>
            <a:off x="3154363" y="4714875"/>
            <a:ext cx="2281237"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400" smtClean="0"/>
              <a:t>Seq=100, 20 bytes of data</a:t>
            </a:r>
          </a:p>
        </p:txBody>
      </p:sp>
      <p:grpSp>
        <p:nvGrpSpPr>
          <p:cNvPr id="91167" name="Group 93"/>
          <p:cNvGrpSpPr>
            <a:grpSpLocks/>
          </p:cNvGrpSpPr>
          <p:nvPr/>
        </p:nvGrpSpPr>
        <p:grpSpPr bwMode="auto">
          <a:xfrm>
            <a:off x="2686050" y="1397000"/>
            <a:ext cx="630238" cy="533400"/>
            <a:chOff x="-44" y="1473"/>
            <a:chExt cx="981" cy="1105"/>
          </a:xfrm>
        </p:grpSpPr>
        <p:pic>
          <p:nvPicPr>
            <p:cNvPr id="91171" name="Picture 94"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72" name="Freeform 95"/>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91168" name="Group 96"/>
          <p:cNvGrpSpPr>
            <a:grpSpLocks/>
          </p:cNvGrpSpPr>
          <p:nvPr/>
        </p:nvGrpSpPr>
        <p:grpSpPr bwMode="auto">
          <a:xfrm flipH="1">
            <a:off x="5264150" y="1423988"/>
            <a:ext cx="654050" cy="579437"/>
            <a:chOff x="-44" y="1473"/>
            <a:chExt cx="981" cy="1105"/>
          </a:xfrm>
        </p:grpSpPr>
        <p:pic>
          <p:nvPicPr>
            <p:cNvPr id="91169" name="Picture 97"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70" name="Freeform 98"/>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3" name="Slide Number Placeholder 2"/>
          <p:cNvSpPr>
            <a:spLocks noGrp="1"/>
          </p:cNvSpPr>
          <p:nvPr>
            <p:ph type="sldNum" sz="quarter" idx="12"/>
          </p:nvPr>
        </p:nvSpPr>
        <p:spPr/>
        <p:txBody>
          <a:bodyPr/>
          <a:lstStyle/>
          <a:p>
            <a:pPr>
              <a:defRPr/>
            </a:pPr>
            <a:fld id="{91F113FB-04D3-49FE-9569-4B41BE4D4DB6}" type="slidenum">
              <a:rPr lang="ar-SA" altLang="en-US" smtClean="0"/>
              <a:pPr>
                <a:defRPr/>
              </a:pPr>
              <a:t>22</a:t>
            </a:fld>
            <a:endParaRPr lang="en-US" altLang="en-US"/>
          </a:p>
        </p:txBody>
      </p:sp>
    </p:spTree>
    <p:extLst>
      <p:ext uri="{BB962C8B-B14F-4D97-AF65-F5344CB8AC3E}">
        <p14:creationId xmlns:p14="http://schemas.microsoft.com/office/powerpoint/2010/main" val="4210073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Rectangle 2"/>
          <p:cNvSpPr>
            <a:spLocks noGrp="1" noChangeArrowheads="1"/>
          </p:cNvSpPr>
          <p:nvPr>
            <p:ph type="title"/>
          </p:nvPr>
        </p:nvSpPr>
        <p:spPr>
          <a:xfrm>
            <a:off x="350837" y="149225"/>
            <a:ext cx="7920539" cy="853665"/>
          </a:xfrm>
        </p:spPr>
        <p:txBody>
          <a:bodyPr/>
          <a:lstStyle/>
          <a:p>
            <a:pPr>
              <a:defRPr/>
            </a:pPr>
            <a:r>
              <a:rPr lang="en-US" dirty="0" smtClean="0"/>
              <a:t>TCP slow start</a:t>
            </a:r>
            <a:endParaRPr lang="en-US" b="1" dirty="0"/>
          </a:p>
        </p:txBody>
      </p:sp>
      <p:sp>
        <p:nvSpPr>
          <p:cNvPr id="103429" name="Rectangle 3"/>
          <p:cNvSpPr>
            <a:spLocks noGrp="1" noChangeArrowheads="1"/>
          </p:cNvSpPr>
          <p:nvPr>
            <p:ph sz="half" idx="1"/>
          </p:nvPr>
        </p:nvSpPr>
        <p:spPr>
          <a:xfrm>
            <a:off x="601663" y="1397000"/>
            <a:ext cx="4249737" cy="4648200"/>
          </a:xfrm>
        </p:spPr>
        <p:txBody>
          <a:bodyPr>
            <a:normAutofit fontScale="92500"/>
          </a:bodyPr>
          <a:lstStyle/>
          <a:p>
            <a:pPr algn="l">
              <a:spcBef>
                <a:spcPts val="1200"/>
              </a:spcBef>
              <a:buFont typeface="Wingdings" charset="0"/>
              <a:buChar char="v"/>
              <a:defRPr/>
            </a:pPr>
            <a:r>
              <a:rPr lang="en-US" dirty="0"/>
              <a:t> </a:t>
            </a:r>
            <a:r>
              <a:rPr lang="en-US" dirty="0" smtClean="0"/>
              <a:t>At first, sending rate is increased exponentially until the first loss happens:</a:t>
            </a:r>
          </a:p>
          <a:p>
            <a:pPr lvl="1" algn="l">
              <a:spcBef>
                <a:spcPts val="1200"/>
              </a:spcBef>
              <a:buFont typeface="Wingdings" charset="0"/>
              <a:buChar char="§"/>
              <a:defRPr/>
            </a:pPr>
            <a:r>
              <a:rPr lang="en-US" b="1" dirty="0" smtClean="0">
                <a:latin typeface="Courier New" charset="0"/>
              </a:rPr>
              <a:t>At start: </a:t>
            </a:r>
            <a:r>
              <a:rPr lang="en-US" b="1" dirty="0" err="1" smtClean="0">
                <a:latin typeface="Courier New" charset="0"/>
              </a:rPr>
              <a:t>cwnd</a:t>
            </a:r>
            <a:r>
              <a:rPr lang="en-US" b="1" dirty="0" smtClean="0">
                <a:latin typeface="Courier New" charset="0"/>
              </a:rPr>
              <a:t> = 1 MSS</a:t>
            </a:r>
            <a:endParaRPr lang="en-US" dirty="0"/>
          </a:p>
          <a:p>
            <a:pPr lvl="1" algn="l">
              <a:spcBef>
                <a:spcPts val="1200"/>
              </a:spcBef>
              <a:buFont typeface="Wingdings" charset="0"/>
              <a:buChar char="§"/>
              <a:defRPr/>
            </a:pPr>
            <a:r>
              <a:rPr lang="en-US" dirty="0" smtClean="0"/>
              <a:t>In each RTT, </a:t>
            </a:r>
            <a:r>
              <a:rPr lang="en-US" dirty="0" err="1" smtClean="0"/>
              <a:t>cwnd</a:t>
            </a:r>
            <a:r>
              <a:rPr lang="en-US" dirty="0"/>
              <a:t> </a:t>
            </a:r>
            <a:r>
              <a:rPr lang="en-US" dirty="0" smtClean="0"/>
              <a:t>is being multiplied by two (for each ACK, </a:t>
            </a:r>
            <a:r>
              <a:rPr lang="en-US" dirty="0" err="1" smtClean="0"/>
              <a:t>cwnd</a:t>
            </a:r>
            <a:r>
              <a:rPr lang="en-US" dirty="0" smtClean="0"/>
              <a:t> is doubled)</a:t>
            </a:r>
            <a:endParaRPr lang="fa-IR" dirty="0" smtClean="0"/>
          </a:p>
          <a:p>
            <a:pPr algn="l">
              <a:spcBef>
                <a:spcPts val="1200"/>
              </a:spcBef>
              <a:buFont typeface="Wingdings" charset="0"/>
              <a:buChar char="v"/>
              <a:defRPr/>
            </a:pPr>
            <a:r>
              <a:rPr lang="en-US" b="1" i="1" u="sng" dirty="0" smtClean="0">
                <a:solidFill>
                  <a:srgbClr val="CC0000"/>
                </a:solidFill>
              </a:rPr>
              <a:t>Summary: </a:t>
            </a:r>
            <a:r>
              <a:rPr lang="en-US" b="1" dirty="0" smtClean="0"/>
              <a:t>Initial rate is slow but it grows exponentially.</a:t>
            </a:r>
            <a:endParaRPr lang="fa-IR" i="1" u="sng" dirty="0" smtClean="0">
              <a:solidFill>
                <a:srgbClr val="CC0000"/>
              </a:solidFill>
            </a:endParaRPr>
          </a:p>
          <a:p>
            <a:pPr marL="0" indent="0" algn="l">
              <a:spcBef>
                <a:spcPts val="1200"/>
              </a:spcBef>
              <a:buNone/>
              <a:defRPr/>
            </a:pPr>
            <a:endParaRPr lang="en-US" dirty="0"/>
          </a:p>
        </p:txBody>
      </p:sp>
      <p:sp>
        <p:nvSpPr>
          <p:cNvPr id="103430" name="Line 6"/>
          <p:cNvSpPr>
            <a:spLocks noChangeShapeType="1"/>
          </p:cNvSpPr>
          <p:nvPr/>
        </p:nvSpPr>
        <p:spPr bwMode="auto">
          <a:xfrm>
            <a:off x="5616575" y="2309813"/>
            <a:ext cx="2505075" cy="352425"/>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3431" name="Text Box 8"/>
          <p:cNvSpPr txBox="1">
            <a:spLocks noChangeArrowheads="1"/>
          </p:cNvSpPr>
          <p:nvPr/>
        </p:nvSpPr>
        <p:spPr bwMode="auto">
          <a:xfrm>
            <a:off x="5213350" y="1171575"/>
            <a:ext cx="8699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800" smtClean="0">
                <a:latin typeface="Arial" charset="0"/>
              </a:rPr>
              <a:t>Host A</a:t>
            </a:r>
          </a:p>
        </p:txBody>
      </p:sp>
      <p:sp>
        <p:nvSpPr>
          <p:cNvPr id="103432" name="Text Box 9"/>
          <p:cNvSpPr txBox="1">
            <a:spLocks noChangeArrowheads="1"/>
          </p:cNvSpPr>
          <p:nvPr/>
        </p:nvSpPr>
        <p:spPr bwMode="auto">
          <a:xfrm rot="408567">
            <a:off x="6623050" y="2276475"/>
            <a:ext cx="1208088"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400" smtClean="0">
                <a:latin typeface="Arial" charset="0"/>
              </a:rPr>
              <a:t>one segment</a:t>
            </a:r>
            <a:endParaRPr lang="en-US" sz="1000" smtClean="0">
              <a:latin typeface="Times New Roman" charset="0"/>
            </a:endParaRPr>
          </a:p>
        </p:txBody>
      </p:sp>
      <p:sp>
        <p:nvSpPr>
          <p:cNvPr id="103433" name="Text Box 10"/>
          <p:cNvSpPr txBox="1">
            <a:spLocks noChangeArrowheads="1"/>
          </p:cNvSpPr>
          <p:nvPr/>
        </p:nvSpPr>
        <p:spPr bwMode="auto">
          <a:xfrm rot="-5400000">
            <a:off x="5174456" y="2513807"/>
            <a:ext cx="528637"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400" smtClean="0">
                <a:latin typeface="Arial" charset="0"/>
              </a:rPr>
              <a:t>RTT</a:t>
            </a:r>
            <a:endParaRPr lang="en-US" sz="1000" smtClean="0">
              <a:latin typeface="Arial" charset="0"/>
            </a:endParaRPr>
          </a:p>
        </p:txBody>
      </p:sp>
      <p:sp>
        <p:nvSpPr>
          <p:cNvPr id="103434" name="Text Box 12"/>
          <p:cNvSpPr txBox="1">
            <a:spLocks noChangeArrowheads="1"/>
          </p:cNvSpPr>
          <p:nvPr/>
        </p:nvSpPr>
        <p:spPr bwMode="auto">
          <a:xfrm>
            <a:off x="7650163" y="1157288"/>
            <a:ext cx="8699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800" smtClean="0">
                <a:latin typeface="Arial" charset="0"/>
              </a:rPr>
              <a:t>Host B</a:t>
            </a:r>
          </a:p>
        </p:txBody>
      </p:sp>
      <p:sp>
        <p:nvSpPr>
          <p:cNvPr id="103435" name="Line 13"/>
          <p:cNvSpPr>
            <a:spLocks noChangeShapeType="1"/>
          </p:cNvSpPr>
          <p:nvPr/>
        </p:nvSpPr>
        <p:spPr bwMode="auto">
          <a:xfrm>
            <a:off x="5611813" y="2124075"/>
            <a:ext cx="0" cy="3848100"/>
          </a:xfrm>
          <a:prstGeom prst="line">
            <a:avLst/>
          </a:prstGeom>
          <a:noFill/>
          <a:ln w="190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3436" name="Line 14"/>
          <p:cNvSpPr>
            <a:spLocks noChangeShapeType="1"/>
          </p:cNvSpPr>
          <p:nvPr/>
        </p:nvSpPr>
        <p:spPr bwMode="auto">
          <a:xfrm>
            <a:off x="8126413" y="2162175"/>
            <a:ext cx="0" cy="3848100"/>
          </a:xfrm>
          <a:prstGeom prst="line">
            <a:avLst/>
          </a:prstGeom>
          <a:noFill/>
          <a:ln w="190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3437" name="Line 15"/>
          <p:cNvSpPr>
            <a:spLocks noChangeShapeType="1"/>
          </p:cNvSpPr>
          <p:nvPr/>
        </p:nvSpPr>
        <p:spPr bwMode="auto">
          <a:xfrm flipH="1" flipV="1">
            <a:off x="5430838" y="2273300"/>
            <a:ext cx="4762" cy="21907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3438" name="Line 16"/>
          <p:cNvSpPr>
            <a:spLocks noChangeShapeType="1"/>
          </p:cNvSpPr>
          <p:nvPr/>
        </p:nvSpPr>
        <p:spPr bwMode="auto">
          <a:xfrm>
            <a:off x="5440363" y="2879725"/>
            <a:ext cx="4762" cy="223838"/>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3439" name="Line 17"/>
          <p:cNvSpPr>
            <a:spLocks noChangeShapeType="1"/>
          </p:cNvSpPr>
          <p:nvPr/>
        </p:nvSpPr>
        <p:spPr bwMode="auto">
          <a:xfrm flipV="1">
            <a:off x="5592763" y="2714625"/>
            <a:ext cx="2505075" cy="352425"/>
          </a:xfrm>
          <a:prstGeom prst="line">
            <a:avLst/>
          </a:prstGeom>
          <a:noFill/>
          <a:ln w="28575">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120847" name="Group 18"/>
          <p:cNvGrpSpPr>
            <a:grpSpLocks/>
          </p:cNvGrpSpPr>
          <p:nvPr/>
        </p:nvGrpSpPr>
        <p:grpSpPr bwMode="auto">
          <a:xfrm>
            <a:off x="7840663" y="5456238"/>
            <a:ext cx="615950" cy="366712"/>
            <a:chOff x="3317" y="3527"/>
            <a:chExt cx="388" cy="231"/>
          </a:xfrm>
        </p:grpSpPr>
        <p:sp>
          <p:nvSpPr>
            <p:cNvPr id="103494" name="Rectangle 19"/>
            <p:cNvSpPr>
              <a:spLocks noChangeArrowheads="1"/>
            </p:cNvSpPr>
            <p:nvPr/>
          </p:nvSpPr>
          <p:spPr bwMode="auto">
            <a:xfrm>
              <a:off x="3342" y="3576"/>
              <a:ext cx="324" cy="15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3495" name="Text Box 20"/>
            <p:cNvSpPr txBox="1">
              <a:spLocks noChangeArrowheads="1"/>
            </p:cNvSpPr>
            <p:nvPr/>
          </p:nvSpPr>
          <p:spPr bwMode="auto">
            <a:xfrm>
              <a:off x="3317" y="3527"/>
              <a:ext cx="388"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800" smtClean="0">
                  <a:latin typeface="Arial" charset="0"/>
                </a:rPr>
                <a:t>time</a:t>
              </a:r>
              <a:endParaRPr lang="en-US" sz="1000" smtClean="0">
                <a:latin typeface="Arial" charset="0"/>
              </a:endParaRPr>
            </a:p>
          </p:txBody>
        </p:sp>
      </p:grpSp>
      <p:sp>
        <p:nvSpPr>
          <p:cNvPr id="103441" name="Line 21"/>
          <p:cNvSpPr>
            <a:spLocks noChangeShapeType="1"/>
          </p:cNvSpPr>
          <p:nvPr/>
        </p:nvSpPr>
        <p:spPr bwMode="auto">
          <a:xfrm>
            <a:off x="5621338" y="3090863"/>
            <a:ext cx="2505075" cy="352425"/>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3442" name="Line 22"/>
          <p:cNvSpPr>
            <a:spLocks noChangeShapeType="1"/>
          </p:cNvSpPr>
          <p:nvPr/>
        </p:nvSpPr>
        <p:spPr bwMode="auto">
          <a:xfrm>
            <a:off x="5616575" y="3176588"/>
            <a:ext cx="2505075" cy="352425"/>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3443" name="Line 23"/>
          <p:cNvSpPr>
            <a:spLocks noChangeShapeType="1"/>
          </p:cNvSpPr>
          <p:nvPr/>
        </p:nvSpPr>
        <p:spPr bwMode="auto">
          <a:xfrm flipV="1">
            <a:off x="5616575" y="3700463"/>
            <a:ext cx="2528888" cy="361950"/>
          </a:xfrm>
          <a:prstGeom prst="line">
            <a:avLst/>
          </a:prstGeom>
          <a:noFill/>
          <a:ln w="28575">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3444" name="Line 24"/>
          <p:cNvSpPr>
            <a:spLocks noChangeShapeType="1"/>
          </p:cNvSpPr>
          <p:nvPr/>
        </p:nvSpPr>
        <p:spPr bwMode="auto">
          <a:xfrm flipV="1">
            <a:off x="5589588" y="3960813"/>
            <a:ext cx="2505075" cy="352425"/>
          </a:xfrm>
          <a:prstGeom prst="line">
            <a:avLst/>
          </a:prstGeom>
          <a:noFill/>
          <a:ln w="28575">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3445" name="Text Box 25"/>
          <p:cNvSpPr txBox="1">
            <a:spLocks noChangeArrowheads="1"/>
          </p:cNvSpPr>
          <p:nvPr/>
        </p:nvSpPr>
        <p:spPr bwMode="auto">
          <a:xfrm rot="408567">
            <a:off x="6621463" y="3062288"/>
            <a:ext cx="1277937"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400" smtClean="0">
                <a:latin typeface="Arial" charset="0"/>
              </a:rPr>
              <a:t>two segments</a:t>
            </a:r>
            <a:endParaRPr lang="en-US" sz="1000" smtClean="0">
              <a:latin typeface="Times New Roman" charset="0"/>
            </a:endParaRPr>
          </a:p>
        </p:txBody>
      </p:sp>
      <p:sp>
        <p:nvSpPr>
          <p:cNvPr id="103446" name="Text Box 26"/>
          <p:cNvSpPr txBox="1">
            <a:spLocks noChangeArrowheads="1"/>
          </p:cNvSpPr>
          <p:nvPr/>
        </p:nvSpPr>
        <p:spPr bwMode="auto">
          <a:xfrm rot="408567">
            <a:off x="6713538" y="4076700"/>
            <a:ext cx="1306512"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400" smtClean="0">
                <a:latin typeface="Arial" charset="0"/>
              </a:rPr>
              <a:t>four segments</a:t>
            </a:r>
            <a:endParaRPr lang="en-US" sz="1000" smtClean="0">
              <a:latin typeface="Times New Roman" charset="0"/>
            </a:endParaRPr>
          </a:p>
        </p:txBody>
      </p:sp>
      <p:grpSp>
        <p:nvGrpSpPr>
          <p:cNvPr id="120854" name="Group 27"/>
          <p:cNvGrpSpPr>
            <a:grpSpLocks/>
          </p:cNvGrpSpPr>
          <p:nvPr/>
        </p:nvGrpSpPr>
        <p:grpSpPr bwMode="auto">
          <a:xfrm>
            <a:off x="5611813" y="4095750"/>
            <a:ext cx="2519362" cy="652463"/>
            <a:chOff x="3954" y="2214"/>
            <a:chExt cx="1587" cy="411"/>
          </a:xfrm>
        </p:grpSpPr>
        <p:sp>
          <p:nvSpPr>
            <p:cNvPr id="103490" name="Line 28"/>
            <p:cNvSpPr>
              <a:spLocks noChangeShapeType="1"/>
            </p:cNvSpPr>
            <p:nvPr/>
          </p:nvSpPr>
          <p:spPr bwMode="auto">
            <a:xfrm>
              <a:off x="3963" y="2214"/>
              <a:ext cx="1578" cy="222"/>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3491" name="Line 29"/>
            <p:cNvSpPr>
              <a:spLocks noChangeShapeType="1"/>
            </p:cNvSpPr>
            <p:nvPr/>
          </p:nvSpPr>
          <p:spPr bwMode="auto">
            <a:xfrm>
              <a:off x="3954" y="2274"/>
              <a:ext cx="1578" cy="222"/>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3492" name="Line 30"/>
            <p:cNvSpPr>
              <a:spLocks noChangeShapeType="1"/>
            </p:cNvSpPr>
            <p:nvPr/>
          </p:nvSpPr>
          <p:spPr bwMode="auto">
            <a:xfrm>
              <a:off x="3963" y="2340"/>
              <a:ext cx="1578" cy="222"/>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3493" name="Line 31"/>
            <p:cNvSpPr>
              <a:spLocks noChangeShapeType="1"/>
            </p:cNvSpPr>
            <p:nvPr/>
          </p:nvSpPr>
          <p:spPr bwMode="auto">
            <a:xfrm>
              <a:off x="3957" y="2403"/>
              <a:ext cx="1578" cy="222"/>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grpSp>
        <p:nvGrpSpPr>
          <p:cNvPr id="120855" name="Group 32"/>
          <p:cNvGrpSpPr>
            <a:grpSpLocks/>
          </p:cNvGrpSpPr>
          <p:nvPr/>
        </p:nvGrpSpPr>
        <p:grpSpPr bwMode="auto">
          <a:xfrm flipV="1">
            <a:off x="5897563" y="4476750"/>
            <a:ext cx="2228850" cy="604838"/>
            <a:chOff x="3954" y="2214"/>
            <a:chExt cx="1587" cy="411"/>
          </a:xfrm>
        </p:grpSpPr>
        <p:sp>
          <p:nvSpPr>
            <p:cNvPr id="103486" name="Line 33"/>
            <p:cNvSpPr>
              <a:spLocks noChangeShapeType="1"/>
            </p:cNvSpPr>
            <p:nvPr/>
          </p:nvSpPr>
          <p:spPr bwMode="auto">
            <a:xfrm>
              <a:off x="3963" y="2214"/>
              <a:ext cx="1578" cy="222"/>
            </a:xfrm>
            <a:prstGeom prst="line">
              <a:avLst/>
            </a:prstGeom>
            <a:noFill/>
            <a:ln w="28575">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3487" name="Line 34"/>
            <p:cNvSpPr>
              <a:spLocks noChangeShapeType="1"/>
            </p:cNvSpPr>
            <p:nvPr/>
          </p:nvSpPr>
          <p:spPr bwMode="auto">
            <a:xfrm>
              <a:off x="3954" y="2274"/>
              <a:ext cx="1578" cy="220"/>
            </a:xfrm>
            <a:prstGeom prst="line">
              <a:avLst/>
            </a:prstGeom>
            <a:noFill/>
            <a:ln w="28575">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3488" name="Line 35"/>
            <p:cNvSpPr>
              <a:spLocks noChangeShapeType="1"/>
            </p:cNvSpPr>
            <p:nvPr/>
          </p:nvSpPr>
          <p:spPr bwMode="auto">
            <a:xfrm>
              <a:off x="3963" y="2340"/>
              <a:ext cx="1578" cy="222"/>
            </a:xfrm>
            <a:prstGeom prst="line">
              <a:avLst/>
            </a:prstGeom>
            <a:noFill/>
            <a:ln w="28575">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3489" name="Line 36"/>
            <p:cNvSpPr>
              <a:spLocks noChangeShapeType="1"/>
            </p:cNvSpPr>
            <p:nvPr/>
          </p:nvSpPr>
          <p:spPr bwMode="auto">
            <a:xfrm>
              <a:off x="3957" y="2403"/>
              <a:ext cx="1578" cy="222"/>
            </a:xfrm>
            <a:prstGeom prst="line">
              <a:avLst/>
            </a:prstGeom>
            <a:noFill/>
            <a:ln w="28575">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grpSp>
        <p:nvGrpSpPr>
          <p:cNvPr id="120857" name="Group 43"/>
          <p:cNvGrpSpPr>
            <a:grpSpLocks/>
          </p:cNvGrpSpPr>
          <p:nvPr/>
        </p:nvGrpSpPr>
        <p:grpSpPr bwMode="auto">
          <a:xfrm>
            <a:off x="5173663" y="1495425"/>
            <a:ext cx="654050" cy="601663"/>
            <a:chOff x="-44" y="1473"/>
            <a:chExt cx="981" cy="1105"/>
          </a:xfrm>
        </p:grpSpPr>
        <p:pic>
          <p:nvPicPr>
            <p:cNvPr id="120891" name="Picture 44"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92" name="Freeform 45"/>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20858" name="Group 46"/>
          <p:cNvGrpSpPr>
            <a:grpSpLocks/>
          </p:cNvGrpSpPr>
          <p:nvPr/>
        </p:nvGrpSpPr>
        <p:grpSpPr bwMode="auto">
          <a:xfrm>
            <a:off x="7908925" y="1509713"/>
            <a:ext cx="382588" cy="547687"/>
            <a:chOff x="4140" y="429"/>
            <a:chExt cx="1425" cy="2396"/>
          </a:xfrm>
        </p:grpSpPr>
        <p:sp>
          <p:nvSpPr>
            <p:cNvPr id="120859" name="Freeform 47"/>
            <p:cNvSpPr>
              <a:spLocks/>
            </p:cNvSpPr>
            <p:nvPr/>
          </p:nvSpPr>
          <p:spPr bwMode="auto">
            <a:xfrm>
              <a:off x="5268" y="433"/>
              <a:ext cx="283" cy="2286"/>
            </a:xfrm>
            <a:custGeom>
              <a:avLst/>
              <a:gdLst>
                <a:gd name="T0" fmla="*/ 26 w 354"/>
                <a:gd name="T1" fmla="*/ 0 h 2742"/>
                <a:gd name="T2" fmla="*/ 145 w 354"/>
                <a:gd name="T3" fmla="*/ 164 h 2742"/>
                <a:gd name="T4" fmla="*/ 142 w 354"/>
                <a:gd name="T5" fmla="*/ 1268 h 2742"/>
                <a:gd name="T6" fmla="*/ 0 w 354"/>
                <a:gd name="T7" fmla="*/ 1325 h 2742"/>
                <a:gd name="T8" fmla="*/ 26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53" name="Rectangle 48"/>
            <p:cNvSpPr>
              <a:spLocks noChangeArrowheads="1"/>
            </p:cNvSpPr>
            <p:nvPr/>
          </p:nvSpPr>
          <p:spPr bwMode="auto">
            <a:xfrm>
              <a:off x="4205" y="429"/>
              <a:ext cx="1047"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20861" name="Freeform 49"/>
            <p:cNvSpPr>
              <a:spLocks/>
            </p:cNvSpPr>
            <p:nvPr/>
          </p:nvSpPr>
          <p:spPr bwMode="auto">
            <a:xfrm>
              <a:off x="5321" y="570"/>
              <a:ext cx="169" cy="2115"/>
            </a:xfrm>
            <a:custGeom>
              <a:avLst/>
              <a:gdLst>
                <a:gd name="T0" fmla="*/ 3 w 211"/>
                <a:gd name="T1" fmla="*/ 0 h 2537"/>
                <a:gd name="T2" fmla="*/ 87 w 211"/>
                <a:gd name="T3" fmla="*/ 106 h 2537"/>
                <a:gd name="T4" fmla="*/ 3 w 211"/>
                <a:gd name="T5" fmla="*/ 1208 h 2537"/>
                <a:gd name="T6" fmla="*/ 3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62" name="Freeform 50"/>
            <p:cNvSpPr>
              <a:spLocks/>
            </p:cNvSpPr>
            <p:nvPr/>
          </p:nvSpPr>
          <p:spPr bwMode="auto">
            <a:xfrm>
              <a:off x="5284" y="1640"/>
              <a:ext cx="263" cy="189"/>
            </a:xfrm>
            <a:custGeom>
              <a:avLst/>
              <a:gdLst>
                <a:gd name="T0" fmla="*/ 2 w 328"/>
                <a:gd name="T1" fmla="*/ 0 h 226"/>
                <a:gd name="T2" fmla="*/ 136 w 328"/>
                <a:gd name="T3" fmla="*/ 62 h 226"/>
                <a:gd name="T4" fmla="*/ 135 w 328"/>
                <a:gd name="T5" fmla="*/ 110 h 226"/>
                <a:gd name="T6" fmla="*/ 0 w 328"/>
                <a:gd name="T7" fmla="*/ 4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56" name="Rectangle 51"/>
            <p:cNvSpPr>
              <a:spLocks noChangeArrowheads="1"/>
            </p:cNvSpPr>
            <p:nvPr/>
          </p:nvSpPr>
          <p:spPr bwMode="auto">
            <a:xfrm>
              <a:off x="4211" y="693"/>
              <a:ext cx="597" cy="49"/>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120864" name="Group 52"/>
            <p:cNvGrpSpPr>
              <a:grpSpLocks/>
            </p:cNvGrpSpPr>
            <p:nvPr/>
          </p:nvGrpSpPr>
          <p:grpSpPr bwMode="auto">
            <a:xfrm>
              <a:off x="4749" y="668"/>
              <a:ext cx="581" cy="145"/>
              <a:chOff x="614" y="2568"/>
              <a:chExt cx="725" cy="139"/>
            </a:xfrm>
          </p:grpSpPr>
          <p:sp>
            <p:nvSpPr>
              <p:cNvPr id="103482" name="AutoShape 53"/>
              <p:cNvSpPr>
                <a:spLocks noChangeArrowheads="1"/>
              </p:cNvSpPr>
              <p:nvPr/>
            </p:nvSpPr>
            <p:spPr bwMode="auto">
              <a:xfrm>
                <a:off x="614" y="2565"/>
                <a:ext cx="723" cy="140"/>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3483" name="AutoShape 54"/>
              <p:cNvSpPr>
                <a:spLocks noChangeArrowheads="1"/>
              </p:cNvSpPr>
              <p:nvPr/>
            </p:nvSpPr>
            <p:spPr bwMode="auto">
              <a:xfrm>
                <a:off x="629" y="2579"/>
                <a:ext cx="694" cy="107"/>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103458" name="Rectangle 55"/>
            <p:cNvSpPr>
              <a:spLocks noChangeArrowheads="1"/>
            </p:cNvSpPr>
            <p:nvPr/>
          </p:nvSpPr>
          <p:spPr bwMode="auto">
            <a:xfrm>
              <a:off x="4223" y="1019"/>
              <a:ext cx="597" cy="49"/>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120866" name="Group 56"/>
            <p:cNvGrpSpPr>
              <a:grpSpLocks/>
            </p:cNvGrpSpPr>
            <p:nvPr/>
          </p:nvGrpSpPr>
          <p:grpSpPr bwMode="auto">
            <a:xfrm>
              <a:off x="4747" y="994"/>
              <a:ext cx="581" cy="134"/>
              <a:chOff x="614" y="2568"/>
              <a:chExt cx="725" cy="139"/>
            </a:xfrm>
          </p:grpSpPr>
          <p:sp>
            <p:nvSpPr>
              <p:cNvPr id="103480" name="AutoShape 57"/>
              <p:cNvSpPr>
                <a:spLocks noChangeArrowheads="1"/>
              </p:cNvSpPr>
              <p:nvPr/>
            </p:nvSpPr>
            <p:spPr bwMode="auto">
              <a:xfrm>
                <a:off x="617" y="2565"/>
                <a:ext cx="723" cy="144"/>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3481" name="AutoShape 58"/>
              <p:cNvSpPr>
                <a:spLocks noChangeArrowheads="1"/>
              </p:cNvSpPr>
              <p:nvPr/>
            </p:nvSpPr>
            <p:spPr bwMode="auto">
              <a:xfrm>
                <a:off x="631" y="2580"/>
                <a:ext cx="694" cy="115"/>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103460" name="Rectangle 59"/>
            <p:cNvSpPr>
              <a:spLocks noChangeArrowheads="1"/>
            </p:cNvSpPr>
            <p:nvPr/>
          </p:nvSpPr>
          <p:spPr bwMode="auto">
            <a:xfrm>
              <a:off x="4217" y="1360"/>
              <a:ext cx="597" cy="4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3461" name="Rectangle 60"/>
            <p:cNvSpPr>
              <a:spLocks noChangeArrowheads="1"/>
            </p:cNvSpPr>
            <p:nvPr/>
          </p:nvSpPr>
          <p:spPr bwMode="auto">
            <a:xfrm>
              <a:off x="4229" y="1658"/>
              <a:ext cx="597" cy="4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120869" name="Group 61"/>
            <p:cNvGrpSpPr>
              <a:grpSpLocks/>
            </p:cNvGrpSpPr>
            <p:nvPr/>
          </p:nvGrpSpPr>
          <p:grpSpPr bwMode="auto">
            <a:xfrm>
              <a:off x="4735" y="1627"/>
              <a:ext cx="582" cy="151"/>
              <a:chOff x="614" y="2568"/>
              <a:chExt cx="725" cy="139"/>
            </a:xfrm>
          </p:grpSpPr>
          <p:sp>
            <p:nvSpPr>
              <p:cNvPr id="103478" name="AutoShape 62"/>
              <p:cNvSpPr>
                <a:spLocks noChangeArrowheads="1"/>
              </p:cNvSpPr>
              <p:nvPr/>
            </p:nvSpPr>
            <p:spPr bwMode="auto">
              <a:xfrm>
                <a:off x="617" y="2571"/>
                <a:ext cx="722" cy="134"/>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3479" name="AutoShape 63"/>
              <p:cNvSpPr>
                <a:spLocks noChangeArrowheads="1"/>
              </p:cNvSpPr>
              <p:nvPr/>
            </p:nvSpPr>
            <p:spPr bwMode="auto">
              <a:xfrm>
                <a:off x="631" y="2584"/>
                <a:ext cx="692" cy="102"/>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120870" name="Freeform 64"/>
            <p:cNvSpPr>
              <a:spLocks/>
            </p:cNvSpPr>
            <p:nvPr/>
          </p:nvSpPr>
          <p:spPr bwMode="auto">
            <a:xfrm>
              <a:off x="5288" y="1354"/>
              <a:ext cx="263" cy="188"/>
            </a:xfrm>
            <a:custGeom>
              <a:avLst/>
              <a:gdLst>
                <a:gd name="T0" fmla="*/ 2 w 328"/>
                <a:gd name="T1" fmla="*/ 0 h 226"/>
                <a:gd name="T2" fmla="*/ 136 w 328"/>
                <a:gd name="T3" fmla="*/ 61 h 226"/>
                <a:gd name="T4" fmla="*/ 135 w 328"/>
                <a:gd name="T5" fmla="*/ 108 h 226"/>
                <a:gd name="T6" fmla="*/ 0 w 328"/>
                <a:gd name="T7" fmla="*/ 47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20871" name="Group 65"/>
            <p:cNvGrpSpPr>
              <a:grpSpLocks/>
            </p:cNvGrpSpPr>
            <p:nvPr/>
          </p:nvGrpSpPr>
          <p:grpSpPr bwMode="auto">
            <a:xfrm>
              <a:off x="4739" y="1327"/>
              <a:ext cx="582" cy="139"/>
              <a:chOff x="614" y="2568"/>
              <a:chExt cx="725" cy="139"/>
            </a:xfrm>
          </p:grpSpPr>
          <p:sp>
            <p:nvSpPr>
              <p:cNvPr id="103476" name="AutoShape 66"/>
              <p:cNvSpPr>
                <a:spLocks noChangeArrowheads="1"/>
              </p:cNvSpPr>
              <p:nvPr/>
            </p:nvSpPr>
            <p:spPr bwMode="auto">
              <a:xfrm>
                <a:off x="612" y="2566"/>
                <a:ext cx="729" cy="139"/>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3477" name="AutoShape 67"/>
              <p:cNvSpPr>
                <a:spLocks noChangeArrowheads="1"/>
              </p:cNvSpPr>
              <p:nvPr/>
            </p:nvSpPr>
            <p:spPr bwMode="auto">
              <a:xfrm>
                <a:off x="626" y="2580"/>
                <a:ext cx="700" cy="11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103465" name="Rectangle 68"/>
            <p:cNvSpPr>
              <a:spLocks noChangeArrowheads="1"/>
            </p:cNvSpPr>
            <p:nvPr/>
          </p:nvSpPr>
          <p:spPr bwMode="auto">
            <a:xfrm>
              <a:off x="5252" y="429"/>
              <a:ext cx="65" cy="2292"/>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20873" name="Freeform 69"/>
            <p:cNvSpPr>
              <a:spLocks/>
            </p:cNvSpPr>
            <p:nvPr/>
          </p:nvSpPr>
          <p:spPr bwMode="auto">
            <a:xfrm>
              <a:off x="5312" y="1007"/>
              <a:ext cx="237" cy="213"/>
            </a:xfrm>
            <a:custGeom>
              <a:avLst/>
              <a:gdLst>
                <a:gd name="T0" fmla="*/ 2 w 296"/>
                <a:gd name="T1" fmla="*/ 0 h 256"/>
                <a:gd name="T2" fmla="*/ 120 w 296"/>
                <a:gd name="T3" fmla="*/ 69 h 256"/>
                <a:gd name="T4" fmla="*/ 122 w 296"/>
                <a:gd name="T5" fmla="*/ 122 h 256"/>
                <a:gd name="T6" fmla="*/ 0 w 296"/>
                <a:gd name="T7" fmla="*/ 47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74" name="Freeform 70"/>
            <p:cNvSpPr>
              <a:spLocks/>
            </p:cNvSpPr>
            <p:nvPr/>
          </p:nvSpPr>
          <p:spPr bwMode="auto">
            <a:xfrm>
              <a:off x="5315" y="680"/>
              <a:ext cx="244" cy="240"/>
            </a:xfrm>
            <a:custGeom>
              <a:avLst/>
              <a:gdLst>
                <a:gd name="T0" fmla="*/ 0 w 304"/>
                <a:gd name="T1" fmla="*/ 0 h 288"/>
                <a:gd name="T2" fmla="*/ 126 w 304"/>
                <a:gd name="T3" fmla="*/ 79 h 288"/>
                <a:gd name="T4" fmla="*/ 118 w 304"/>
                <a:gd name="T5" fmla="*/ 139 h 288"/>
                <a:gd name="T6" fmla="*/ 3 w 304"/>
                <a:gd name="T7" fmla="*/ 6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68" name="Oval 71"/>
            <p:cNvSpPr>
              <a:spLocks noChangeArrowheads="1"/>
            </p:cNvSpPr>
            <p:nvPr/>
          </p:nvSpPr>
          <p:spPr bwMode="auto">
            <a:xfrm>
              <a:off x="5518" y="2610"/>
              <a:ext cx="47" cy="97"/>
            </a:xfrm>
            <a:prstGeom prst="ellipse">
              <a:avLst/>
            </a:pr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20876" name="Freeform 72"/>
            <p:cNvSpPr>
              <a:spLocks/>
            </p:cNvSpPr>
            <p:nvPr/>
          </p:nvSpPr>
          <p:spPr bwMode="auto">
            <a:xfrm>
              <a:off x="5302" y="2614"/>
              <a:ext cx="245" cy="200"/>
            </a:xfrm>
            <a:custGeom>
              <a:avLst/>
              <a:gdLst>
                <a:gd name="T0" fmla="*/ 0 w 306"/>
                <a:gd name="T1" fmla="*/ 51 h 240"/>
                <a:gd name="T2" fmla="*/ 2 w 306"/>
                <a:gd name="T3" fmla="*/ 116 h 240"/>
                <a:gd name="T4" fmla="*/ 126 w 306"/>
                <a:gd name="T5" fmla="*/ 53 h 240"/>
                <a:gd name="T6" fmla="*/ 123 w 306"/>
                <a:gd name="T7" fmla="*/ 0 h 240"/>
                <a:gd name="T8" fmla="*/ 0 w 306"/>
                <a:gd name="T9" fmla="*/ 5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70" name="AutoShape 73"/>
            <p:cNvSpPr>
              <a:spLocks noChangeArrowheads="1"/>
            </p:cNvSpPr>
            <p:nvPr/>
          </p:nvSpPr>
          <p:spPr bwMode="auto">
            <a:xfrm>
              <a:off x="4140" y="2679"/>
              <a:ext cx="1200" cy="146"/>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3471" name="AutoShape 74"/>
            <p:cNvSpPr>
              <a:spLocks noChangeArrowheads="1"/>
            </p:cNvSpPr>
            <p:nvPr/>
          </p:nvSpPr>
          <p:spPr bwMode="auto">
            <a:xfrm>
              <a:off x="4205" y="2714"/>
              <a:ext cx="1070" cy="76"/>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3472" name="Oval 75"/>
            <p:cNvSpPr>
              <a:spLocks noChangeArrowheads="1"/>
            </p:cNvSpPr>
            <p:nvPr/>
          </p:nvSpPr>
          <p:spPr bwMode="auto">
            <a:xfrm>
              <a:off x="4306" y="2381"/>
              <a:ext cx="160" cy="146"/>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3473" name="Oval 76"/>
            <p:cNvSpPr>
              <a:spLocks noChangeArrowheads="1"/>
            </p:cNvSpPr>
            <p:nvPr/>
          </p:nvSpPr>
          <p:spPr bwMode="auto">
            <a:xfrm>
              <a:off x="4489" y="2387"/>
              <a:ext cx="160" cy="139"/>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800">
                <a:solidFill>
                  <a:srgbClr val="FF0000"/>
                </a:solidFill>
                <a:latin typeface="Arial" charset="0"/>
                <a:ea typeface="ＭＳ Ｐゴシック" charset="0"/>
                <a:cs typeface="Arial" charset="0"/>
              </a:endParaRPr>
            </a:p>
          </p:txBody>
        </p:sp>
        <p:sp>
          <p:nvSpPr>
            <p:cNvPr id="103474" name="Oval 77"/>
            <p:cNvSpPr>
              <a:spLocks noChangeArrowheads="1"/>
            </p:cNvSpPr>
            <p:nvPr/>
          </p:nvSpPr>
          <p:spPr bwMode="auto">
            <a:xfrm>
              <a:off x="4660" y="2381"/>
              <a:ext cx="160" cy="139"/>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3475" name="Rectangle 78"/>
            <p:cNvSpPr>
              <a:spLocks noChangeArrowheads="1"/>
            </p:cNvSpPr>
            <p:nvPr/>
          </p:nvSpPr>
          <p:spPr bwMode="auto">
            <a:xfrm>
              <a:off x="5062" y="1832"/>
              <a:ext cx="83" cy="764"/>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3" name="Slide Number Placeholder 2"/>
          <p:cNvSpPr>
            <a:spLocks noGrp="1"/>
          </p:cNvSpPr>
          <p:nvPr>
            <p:ph type="sldNum" sz="quarter" idx="12"/>
          </p:nvPr>
        </p:nvSpPr>
        <p:spPr/>
        <p:txBody>
          <a:bodyPr/>
          <a:lstStyle/>
          <a:p>
            <a:pPr>
              <a:defRPr/>
            </a:pPr>
            <a:fld id="{C7879241-4954-4432-A989-BF9F5510604F}" type="slidenum">
              <a:rPr lang="ar-SA" altLang="en-US" smtClean="0"/>
              <a:pPr>
                <a:defRPr/>
              </a:pPr>
              <a:t>23</a:t>
            </a:fld>
            <a:endParaRPr lang="en-US" altLang="en-US"/>
          </a:p>
        </p:txBody>
      </p:sp>
    </p:spTree>
    <p:extLst>
      <p:ext uri="{BB962C8B-B14F-4D97-AF65-F5344CB8AC3E}">
        <p14:creationId xmlns:p14="http://schemas.microsoft.com/office/powerpoint/2010/main" val="177394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42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3" name="Rectangle 2"/>
          <p:cNvSpPr>
            <a:spLocks noGrp="1" noChangeArrowheads="1"/>
          </p:cNvSpPr>
          <p:nvPr>
            <p:ph type="title"/>
          </p:nvPr>
        </p:nvSpPr>
        <p:spPr>
          <a:xfrm>
            <a:off x="323529" y="44624"/>
            <a:ext cx="8424936" cy="818535"/>
          </a:xfrm>
        </p:spPr>
        <p:txBody>
          <a:bodyPr>
            <a:normAutofit fontScale="90000"/>
          </a:bodyPr>
          <a:lstStyle/>
          <a:p>
            <a:pPr>
              <a:defRPr/>
            </a:pPr>
            <a:r>
              <a:rPr lang="en-US" b="1" dirty="0" smtClean="0"/>
              <a:t>TCP: Detection and reaction to packet wastage</a:t>
            </a:r>
            <a:endParaRPr lang="en-US" dirty="0"/>
          </a:p>
        </p:txBody>
      </p:sp>
      <p:sp>
        <p:nvSpPr>
          <p:cNvPr id="104454" name="Rectangle 3"/>
          <p:cNvSpPr>
            <a:spLocks noGrp="1" noChangeArrowheads="1"/>
          </p:cNvSpPr>
          <p:nvPr>
            <p:ph sz="half" idx="1"/>
          </p:nvPr>
        </p:nvSpPr>
        <p:spPr>
          <a:xfrm>
            <a:off x="0" y="1124744"/>
            <a:ext cx="8892480" cy="5328592"/>
          </a:xfrm>
        </p:spPr>
        <p:txBody>
          <a:bodyPr>
            <a:normAutofit/>
          </a:bodyPr>
          <a:lstStyle/>
          <a:p>
            <a:pPr marL="463550" indent="-463550" algn="l">
              <a:lnSpc>
                <a:spcPct val="100000"/>
              </a:lnSpc>
              <a:spcBef>
                <a:spcPts val="1200"/>
              </a:spcBef>
              <a:buFont typeface="Wingdings" charset="0"/>
              <a:buChar char="v"/>
              <a:defRPr/>
            </a:pPr>
            <a:r>
              <a:rPr lang="en-US" sz="2400" dirty="0" smtClean="0"/>
              <a:t>Detected wastage by the timeout:</a:t>
            </a:r>
            <a:endParaRPr lang="fa-IR" sz="2400" dirty="0" smtClean="0"/>
          </a:p>
          <a:p>
            <a:pPr lvl="1" algn="l">
              <a:lnSpc>
                <a:spcPct val="100000"/>
              </a:lnSpc>
              <a:spcBef>
                <a:spcPts val="1200"/>
              </a:spcBef>
              <a:buFont typeface="Wingdings" charset="0"/>
              <a:buChar char="§"/>
              <a:defRPr/>
            </a:pPr>
            <a:r>
              <a:rPr lang="en-US" sz="2200" dirty="0" err="1"/>
              <a:t>c</a:t>
            </a:r>
            <a:r>
              <a:rPr lang="en-US" sz="2200" dirty="0" err="1" smtClean="0"/>
              <a:t>wnd</a:t>
            </a:r>
            <a:r>
              <a:rPr lang="en-US" sz="2200" dirty="0" smtClean="0"/>
              <a:t>=1 MSS</a:t>
            </a:r>
            <a:endParaRPr lang="fa-IR" sz="2200" dirty="0" smtClean="0"/>
          </a:p>
          <a:p>
            <a:pPr lvl="1" algn="l">
              <a:lnSpc>
                <a:spcPct val="100000"/>
              </a:lnSpc>
              <a:spcBef>
                <a:spcPts val="1200"/>
              </a:spcBef>
              <a:buFont typeface="Wingdings" charset="0"/>
              <a:buChar char="§"/>
              <a:defRPr/>
            </a:pPr>
            <a:r>
              <a:rPr lang="en-US" sz="2200" dirty="0" smtClean="0"/>
              <a:t>Then </a:t>
            </a:r>
            <a:r>
              <a:rPr lang="en-US" sz="2200" dirty="0" err="1" smtClean="0"/>
              <a:t>cwnd’s</a:t>
            </a:r>
            <a:r>
              <a:rPr lang="en-US" sz="2200" dirty="0" smtClean="0"/>
              <a:t> value grows exponentially (like the slow start) until it reaches threshold, then grows on a linear basis</a:t>
            </a:r>
          </a:p>
          <a:p>
            <a:pPr marL="463550" indent="-463550" algn="l">
              <a:lnSpc>
                <a:spcPct val="100000"/>
              </a:lnSpc>
              <a:spcBef>
                <a:spcPts val="1200"/>
              </a:spcBef>
              <a:buFont typeface="Wingdings" charset="0"/>
              <a:buChar char="v"/>
              <a:defRPr/>
            </a:pPr>
            <a:r>
              <a:rPr lang="en-US" sz="2400" dirty="0" smtClean="0"/>
              <a:t>Detected wastage using 3 duplicate ACKs: TCP </a:t>
            </a:r>
            <a:r>
              <a:rPr lang="en-US" sz="2400" strike="sngStrike" dirty="0" err="1" smtClean="0"/>
              <a:t>reno</a:t>
            </a:r>
            <a:r>
              <a:rPr lang="en-US" sz="2400" strike="sngStrike" dirty="0" smtClean="0"/>
              <a:t>?</a:t>
            </a:r>
            <a:r>
              <a:rPr lang="en-US" sz="2400" dirty="0" smtClean="0"/>
              <a:t> </a:t>
            </a:r>
            <a:endParaRPr lang="fa-IR" sz="2400" dirty="0" smtClean="0">
              <a:solidFill>
                <a:srgbClr val="002060"/>
              </a:solidFill>
            </a:endParaRPr>
          </a:p>
          <a:p>
            <a:pPr lvl="1" algn="l">
              <a:lnSpc>
                <a:spcPct val="100000"/>
              </a:lnSpc>
              <a:spcBef>
                <a:spcPts val="1200"/>
              </a:spcBef>
              <a:buFont typeface="Wingdings" charset="0"/>
              <a:buChar char="§"/>
              <a:defRPr/>
            </a:pPr>
            <a:r>
              <a:rPr lang="en-US" sz="2200" dirty="0" smtClean="0"/>
              <a:t>Network is still able to deliver some of the packets</a:t>
            </a:r>
            <a:endParaRPr lang="fa-IR" sz="2200" dirty="0" smtClean="0"/>
          </a:p>
          <a:p>
            <a:pPr lvl="1" algn="l">
              <a:lnSpc>
                <a:spcPct val="100000"/>
              </a:lnSpc>
              <a:spcBef>
                <a:spcPts val="1200"/>
              </a:spcBef>
              <a:buFont typeface="Wingdings" charset="0"/>
              <a:buChar char="§"/>
              <a:defRPr/>
            </a:pPr>
            <a:r>
              <a:rPr lang="en-US" sz="2200" dirty="0" err="1" smtClean="0"/>
              <a:t>Cwnd</a:t>
            </a:r>
            <a:r>
              <a:rPr lang="en-US" sz="2200" dirty="0" smtClean="0"/>
              <a:t> is divided by two then grows linearly</a:t>
            </a:r>
            <a:endParaRPr lang="fa-IR" sz="2200" dirty="0" smtClean="0"/>
          </a:p>
          <a:p>
            <a:pPr marL="463550" indent="-463550" algn="l">
              <a:lnSpc>
                <a:spcPct val="100000"/>
              </a:lnSpc>
              <a:spcBef>
                <a:spcPts val="1200"/>
              </a:spcBef>
              <a:buFont typeface="Wingdings" charset="0"/>
              <a:buChar char="v"/>
              <a:defRPr/>
            </a:pPr>
            <a:r>
              <a:rPr lang="en-US" sz="2400" dirty="0" smtClean="0">
                <a:solidFill>
                  <a:srgbClr val="000099"/>
                </a:solidFill>
              </a:rPr>
              <a:t>TCP </a:t>
            </a:r>
            <a:r>
              <a:rPr lang="en-US" sz="2400" strike="sngStrike" dirty="0" err="1" smtClean="0">
                <a:solidFill>
                  <a:srgbClr val="000099"/>
                </a:solidFill>
              </a:rPr>
              <a:t>taho</a:t>
            </a:r>
            <a:r>
              <a:rPr lang="en-US" sz="2400" strike="sngStrike" dirty="0" smtClean="0">
                <a:solidFill>
                  <a:srgbClr val="000099"/>
                </a:solidFill>
              </a:rPr>
              <a:t>? </a:t>
            </a:r>
            <a:r>
              <a:rPr lang="en-US" sz="2400" dirty="0" smtClean="0"/>
              <a:t>Always sets </a:t>
            </a:r>
            <a:r>
              <a:rPr lang="en-US" sz="2400" dirty="0" err="1" smtClean="0"/>
              <a:t>cwnd</a:t>
            </a:r>
            <a:r>
              <a:rPr lang="en-US" sz="2400" dirty="0" smtClean="0"/>
              <a:t> on 1 (either timeout happens or the 3 duplicate ACKs)</a:t>
            </a:r>
            <a:endParaRPr lang="fa-IR" sz="2400" strike="sngStrike" dirty="0" smtClean="0"/>
          </a:p>
        </p:txBody>
      </p:sp>
      <p:sp>
        <p:nvSpPr>
          <p:cNvPr id="3" name="Slide Number Placeholder 2"/>
          <p:cNvSpPr>
            <a:spLocks noGrp="1"/>
          </p:cNvSpPr>
          <p:nvPr>
            <p:ph type="sldNum" sz="quarter" idx="12"/>
          </p:nvPr>
        </p:nvSpPr>
        <p:spPr/>
        <p:txBody>
          <a:bodyPr/>
          <a:lstStyle/>
          <a:p>
            <a:pPr>
              <a:defRPr/>
            </a:pPr>
            <a:fld id="{C7879241-4954-4432-A989-BF9F5510604F}" type="slidenum">
              <a:rPr lang="ar-SA" altLang="en-US" smtClean="0"/>
              <a:pPr>
                <a:defRPr/>
              </a:pPr>
              <a:t>24</a:t>
            </a:fld>
            <a:endParaRPr lang="en-US" altLang="en-US"/>
          </a:p>
        </p:txBody>
      </p:sp>
    </p:spTree>
    <p:extLst>
      <p:ext uri="{BB962C8B-B14F-4D97-AF65-F5344CB8AC3E}">
        <p14:creationId xmlns:p14="http://schemas.microsoft.com/office/powerpoint/2010/main" val="265105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45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445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445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45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80" name="Rectangle 10"/>
          <p:cNvSpPr>
            <a:spLocks noGrp="1" noChangeArrowheads="1"/>
          </p:cNvSpPr>
          <p:nvPr>
            <p:ph type="title"/>
          </p:nvPr>
        </p:nvSpPr>
        <p:spPr>
          <a:xfrm>
            <a:off x="159327" y="153555"/>
            <a:ext cx="8203008" cy="864084"/>
          </a:xfrm>
        </p:spPr>
        <p:txBody>
          <a:bodyPr>
            <a:normAutofit fontScale="90000"/>
          </a:bodyPr>
          <a:lstStyle/>
          <a:p>
            <a:pPr>
              <a:defRPr/>
            </a:pPr>
            <a:r>
              <a:rPr lang="en-US" dirty="0" smtClean="0"/>
              <a:t>TCP: From slow start to congestion prevention</a:t>
            </a:r>
            <a:endParaRPr lang="en-US" dirty="0"/>
          </a:p>
        </p:txBody>
      </p:sp>
      <p:sp>
        <p:nvSpPr>
          <p:cNvPr id="105476" name="Rectangle 3"/>
          <p:cNvSpPr>
            <a:spLocks noGrp="1" noChangeArrowheads="1"/>
          </p:cNvSpPr>
          <p:nvPr>
            <p:ph sz="half" idx="1"/>
          </p:nvPr>
        </p:nvSpPr>
        <p:spPr>
          <a:xfrm>
            <a:off x="533400" y="1219200"/>
            <a:ext cx="2819400" cy="2514600"/>
          </a:xfrm>
        </p:spPr>
        <p:txBody>
          <a:bodyPr>
            <a:normAutofit fontScale="92500"/>
          </a:bodyPr>
          <a:lstStyle/>
          <a:p>
            <a:pPr algn="l">
              <a:spcBef>
                <a:spcPts val="1200"/>
              </a:spcBef>
              <a:buFont typeface="Wingdings" charset="0"/>
              <a:buNone/>
              <a:defRPr/>
            </a:pPr>
            <a:r>
              <a:rPr lang="en-US" sz="2400" dirty="0" smtClean="0">
                <a:solidFill>
                  <a:srgbClr val="FF0000"/>
                </a:solidFill>
                <a:cs typeface="+mn-cs"/>
              </a:rPr>
              <a:t>Question: </a:t>
            </a:r>
            <a:r>
              <a:rPr lang="en-US" sz="2400" dirty="0" smtClean="0">
                <a:cs typeface="+mn-cs"/>
              </a:rPr>
              <a:t>When should one migrate from exponential to linear growth</a:t>
            </a:r>
            <a:endParaRPr lang="fa-IR" sz="2400" dirty="0" smtClean="0">
              <a:cs typeface="+mn-cs"/>
            </a:endParaRPr>
          </a:p>
          <a:p>
            <a:pPr algn="l">
              <a:spcBef>
                <a:spcPts val="1200"/>
              </a:spcBef>
              <a:buFont typeface="Wingdings" charset="0"/>
              <a:buNone/>
              <a:defRPr/>
            </a:pPr>
            <a:r>
              <a:rPr lang="en-US" sz="2400" dirty="0" smtClean="0">
                <a:solidFill>
                  <a:srgbClr val="FF0000"/>
                </a:solidFill>
                <a:cs typeface="+mn-cs"/>
              </a:rPr>
              <a:t>Answer: </a:t>
            </a:r>
            <a:r>
              <a:rPr lang="en-US" sz="2400" dirty="0" smtClean="0">
                <a:cs typeface="+mn-cs"/>
              </a:rPr>
              <a:t>When </a:t>
            </a:r>
            <a:r>
              <a:rPr lang="en-US" sz="2400" dirty="0" err="1" smtClean="0">
                <a:cs typeface="+mn-cs"/>
              </a:rPr>
              <a:t>cwnd</a:t>
            </a:r>
            <a:r>
              <a:rPr lang="en-US" sz="2400" dirty="0" smtClean="0">
                <a:cs typeface="+mn-cs"/>
              </a:rPr>
              <a:t> is reached </a:t>
            </a:r>
            <a:r>
              <a:rPr lang="en-US" sz="2400" dirty="0" smtClean="0"/>
              <a:t>half it’s value</a:t>
            </a:r>
            <a:endParaRPr lang="en-US" dirty="0">
              <a:cs typeface="+mn-cs"/>
            </a:endParaRPr>
          </a:p>
        </p:txBody>
      </p:sp>
      <p:pic>
        <p:nvPicPr>
          <p:cNvPr id="10547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2025" y="1770063"/>
            <a:ext cx="5105400" cy="291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 name="Slide Number Placeholder 2"/>
          <p:cNvSpPr>
            <a:spLocks noGrp="1"/>
          </p:cNvSpPr>
          <p:nvPr>
            <p:ph type="sldNum" sz="quarter" idx="12"/>
          </p:nvPr>
        </p:nvSpPr>
        <p:spPr/>
        <p:txBody>
          <a:bodyPr/>
          <a:lstStyle/>
          <a:p>
            <a:pPr>
              <a:defRPr/>
            </a:pPr>
            <a:fld id="{C7879241-4954-4432-A989-BF9F5510604F}" type="slidenum">
              <a:rPr lang="ar-SA" altLang="en-US" smtClean="0"/>
              <a:pPr>
                <a:defRPr/>
              </a:pPr>
              <a:t>25</a:t>
            </a:fld>
            <a:endParaRPr lang="en-US" altLang="en-US"/>
          </a:p>
        </p:txBody>
      </p:sp>
    </p:spTree>
    <p:extLst>
      <p:ext uri="{BB962C8B-B14F-4D97-AF65-F5344CB8AC3E}">
        <p14:creationId xmlns:p14="http://schemas.microsoft.com/office/powerpoint/2010/main" val="246531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47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2"/>
          <p:cNvSpPr>
            <a:spLocks noGrp="1" noChangeArrowheads="1"/>
          </p:cNvSpPr>
          <p:nvPr>
            <p:ph type="title"/>
          </p:nvPr>
        </p:nvSpPr>
        <p:spPr>
          <a:xfrm>
            <a:off x="552450" y="38100"/>
            <a:ext cx="7772400" cy="898525"/>
          </a:xfrm>
        </p:spPr>
        <p:txBody>
          <a:bodyPr>
            <a:normAutofit/>
          </a:bodyPr>
          <a:lstStyle/>
          <a:p>
            <a:r>
              <a:rPr lang="en-US" dirty="0" smtClean="0">
                <a:ea typeface="ＭＳ Ｐゴシック" pitchFamily="34" charset="-128"/>
              </a:rPr>
              <a:t>Datagram networks</a:t>
            </a:r>
          </a:p>
        </p:txBody>
      </p:sp>
      <p:sp>
        <p:nvSpPr>
          <p:cNvPr id="18438" name="Rectangle 3"/>
          <p:cNvSpPr>
            <a:spLocks noGrp="1" noChangeArrowheads="1"/>
          </p:cNvSpPr>
          <p:nvPr>
            <p:ph sz="half" idx="1"/>
          </p:nvPr>
        </p:nvSpPr>
        <p:spPr>
          <a:xfrm>
            <a:off x="712788" y="1104900"/>
            <a:ext cx="8070850" cy="2276475"/>
          </a:xfrm>
        </p:spPr>
        <p:txBody>
          <a:bodyPr>
            <a:normAutofit/>
          </a:bodyPr>
          <a:lstStyle/>
          <a:p>
            <a:pPr algn="l"/>
            <a:r>
              <a:rPr lang="en-US" sz="2400" dirty="0" smtClean="0">
                <a:ea typeface="ＭＳ Ｐゴシック" pitchFamily="34" charset="-128"/>
              </a:rPr>
              <a:t>Handshake is not handled in network layer</a:t>
            </a:r>
            <a:endParaRPr lang="fa-IR" sz="2400" dirty="0" smtClean="0">
              <a:ea typeface="ＭＳ Ｐゴシック" pitchFamily="34" charset="-128"/>
            </a:endParaRPr>
          </a:p>
          <a:p>
            <a:pPr algn="l"/>
            <a:r>
              <a:rPr lang="en-US" sz="2400" dirty="0" smtClean="0">
                <a:ea typeface="ＭＳ Ｐゴシック" pitchFamily="34" charset="-128"/>
              </a:rPr>
              <a:t>Routers don’t store any state information about the end-to-end connections</a:t>
            </a:r>
          </a:p>
          <a:p>
            <a:pPr algn="l"/>
            <a:r>
              <a:rPr lang="en-US" sz="2400" dirty="0" smtClean="0">
                <a:ea typeface="ＭＳ Ｐゴシック" pitchFamily="34" charset="-128"/>
              </a:rPr>
              <a:t>Packets are forwarded using the destination address</a:t>
            </a:r>
            <a:endParaRPr lang="fa-IR" sz="2400" dirty="0" smtClean="0">
              <a:ea typeface="ＭＳ Ｐゴシック" pitchFamily="34" charset="-128"/>
            </a:endParaRPr>
          </a:p>
        </p:txBody>
      </p:sp>
      <p:sp>
        <p:nvSpPr>
          <p:cNvPr id="111736" name="Text Box 120"/>
          <p:cNvSpPr txBox="1">
            <a:spLocks noChangeArrowheads="1"/>
          </p:cNvSpPr>
          <p:nvPr/>
        </p:nvSpPr>
        <p:spPr bwMode="auto">
          <a:xfrm>
            <a:off x="2031965" y="4223936"/>
            <a:ext cx="20313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rtl="1"/>
            <a:r>
              <a:rPr lang="en-US" dirty="0" smtClean="0">
                <a:solidFill>
                  <a:srgbClr val="CC0000"/>
                </a:solidFill>
                <a:cs typeface="B Nazanin" pitchFamily="2" charset="-78"/>
              </a:rPr>
              <a:t>1. Sending packet</a:t>
            </a:r>
            <a:endParaRPr lang="en-US" sz="2400" dirty="0">
              <a:solidFill>
                <a:srgbClr val="CC0000"/>
              </a:solidFill>
              <a:cs typeface="B Nazanin" pitchFamily="2" charset="-78"/>
            </a:endParaRPr>
          </a:p>
        </p:txBody>
      </p:sp>
      <p:grpSp>
        <p:nvGrpSpPr>
          <p:cNvPr id="18440" name="Group 458"/>
          <p:cNvGrpSpPr>
            <a:grpSpLocks/>
          </p:cNvGrpSpPr>
          <p:nvPr/>
        </p:nvGrpSpPr>
        <p:grpSpPr bwMode="auto">
          <a:xfrm>
            <a:off x="6865938" y="3735388"/>
            <a:ext cx="2006600" cy="2416175"/>
            <a:chOff x="4325" y="2353"/>
            <a:chExt cx="1264" cy="1522"/>
          </a:xfrm>
        </p:grpSpPr>
        <p:sp>
          <p:nvSpPr>
            <p:cNvPr id="18545" name="Freeform 459"/>
            <p:cNvSpPr>
              <a:spLocks/>
            </p:cNvSpPr>
            <p:nvPr/>
          </p:nvSpPr>
          <p:spPr bwMode="auto">
            <a:xfrm>
              <a:off x="4536" y="2358"/>
              <a:ext cx="990" cy="1124"/>
            </a:xfrm>
            <a:custGeom>
              <a:avLst/>
              <a:gdLst>
                <a:gd name="T0" fmla="*/ 0 w 990"/>
                <a:gd name="T1" fmla="*/ 1089 h 1124"/>
                <a:gd name="T2" fmla="*/ 161 w 990"/>
                <a:gd name="T3" fmla="*/ 0 h 1124"/>
                <a:gd name="T4" fmla="*/ 210 w 990"/>
                <a:gd name="T5" fmla="*/ 899 h 1124"/>
                <a:gd name="T6" fmla="*/ 962 w 990"/>
                <a:gd name="T7" fmla="*/ 906 h 1124"/>
                <a:gd name="T8" fmla="*/ 990 w 990"/>
                <a:gd name="T9" fmla="*/ 990 h 1124"/>
                <a:gd name="T10" fmla="*/ 210 w 990"/>
                <a:gd name="T11" fmla="*/ 1124 h 1124"/>
                <a:gd name="T12" fmla="*/ 0 w 990"/>
                <a:gd name="T13" fmla="*/ 1089 h 1124"/>
                <a:gd name="T14" fmla="*/ 0 60000 65536"/>
                <a:gd name="T15" fmla="*/ 0 60000 65536"/>
                <a:gd name="T16" fmla="*/ 0 60000 65536"/>
                <a:gd name="T17" fmla="*/ 0 60000 65536"/>
                <a:gd name="T18" fmla="*/ 0 60000 65536"/>
                <a:gd name="T19" fmla="*/ 0 60000 65536"/>
                <a:gd name="T20" fmla="*/ 0 60000 65536"/>
                <a:gd name="T21" fmla="*/ 0 w 990"/>
                <a:gd name="T22" fmla="*/ 0 h 1124"/>
                <a:gd name="T23" fmla="*/ 990 w 990"/>
                <a:gd name="T24" fmla="*/ 1124 h 11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0" h="1124">
                  <a:moveTo>
                    <a:pt x="0" y="1089"/>
                  </a:moveTo>
                  <a:lnTo>
                    <a:pt x="161" y="0"/>
                  </a:lnTo>
                  <a:lnTo>
                    <a:pt x="210" y="899"/>
                  </a:lnTo>
                  <a:lnTo>
                    <a:pt x="962" y="906"/>
                  </a:lnTo>
                  <a:lnTo>
                    <a:pt x="990" y="990"/>
                  </a:lnTo>
                  <a:lnTo>
                    <a:pt x="210" y="1124"/>
                  </a:lnTo>
                  <a:lnTo>
                    <a:pt x="0" y="1089"/>
                  </a:lnTo>
                  <a:close/>
                </a:path>
              </a:pathLst>
            </a:custGeom>
            <a:gradFill rotWithShape="1">
              <a:gsLst>
                <a:gs pos="0">
                  <a:srgbClr val="000099"/>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nvGrpSpPr>
            <p:cNvPr id="18546" name="Group 460"/>
            <p:cNvGrpSpPr>
              <a:grpSpLocks/>
            </p:cNvGrpSpPr>
            <p:nvPr/>
          </p:nvGrpSpPr>
          <p:grpSpPr bwMode="auto">
            <a:xfrm>
              <a:off x="4325" y="3402"/>
              <a:ext cx="454" cy="473"/>
              <a:chOff x="-44" y="1473"/>
              <a:chExt cx="981" cy="1105"/>
            </a:xfrm>
          </p:grpSpPr>
          <p:pic>
            <p:nvPicPr>
              <p:cNvPr id="18555" name="Picture 461"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56" name="Freeform 462"/>
              <p:cNvSpPr>
                <a:spLocks/>
              </p:cNvSpPr>
              <p:nvPr/>
            </p:nvSpPr>
            <p:spPr bwMode="auto">
              <a:xfrm flipH="1">
                <a:off x="374" y="1579"/>
                <a:ext cx="477" cy="506"/>
              </a:xfrm>
              <a:custGeom>
                <a:avLst/>
                <a:gdLst>
                  <a:gd name="T0" fmla="*/ 0 w 356"/>
                  <a:gd name="T1" fmla="*/ 0 h 368"/>
                  <a:gd name="T2" fmla="*/ 4176 w 356"/>
                  <a:gd name="T3" fmla="*/ 248 h 368"/>
                  <a:gd name="T4" fmla="*/ 4954 w 356"/>
                  <a:gd name="T5" fmla="*/ 5173 h 368"/>
                  <a:gd name="T6" fmla="*/ 1092 w 356"/>
                  <a:gd name="T7" fmla="*/ 6469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sp>
          <p:nvSpPr>
            <p:cNvPr id="18547" name="Rectangle 463"/>
            <p:cNvSpPr>
              <a:spLocks noChangeArrowheads="1"/>
            </p:cNvSpPr>
            <p:nvPr/>
          </p:nvSpPr>
          <p:spPr bwMode="auto">
            <a:xfrm>
              <a:off x="4719" y="2353"/>
              <a:ext cx="820" cy="946"/>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8548" name="Rectangle 464"/>
            <p:cNvSpPr>
              <a:spLocks noChangeArrowheads="1"/>
            </p:cNvSpPr>
            <p:nvPr/>
          </p:nvSpPr>
          <p:spPr bwMode="auto">
            <a:xfrm>
              <a:off x="4679" y="2382"/>
              <a:ext cx="837" cy="975"/>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18549" name="Rectangle 465"/>
            <p:cNvSpPr>
              <a:spLocks noChangeArrowheads="1"/>
            </p:cNvSpPr>
            <p:nvPr/>
          </p:nvSpPr>
          <p:spPr bwMode="auto">
            <a:xfrm>
              <a:off x="4683" y="2784"/>
              <a:ext cx="831" cy="192"/>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8550" name="Text Box 466"/>
            <p:cNvSpPr txBox="1">
              <a:spLocks noChangeArrowheads="1"/>
            </p:cNvSpPr>
            <p:nvPr/>
          </p:nvSpPr>
          <p:spPr bwMode="auto">
            <a:xfrm>
              <a:off x="4602" y="2360"/>
              <a:ext cx="987" cy="1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000"/>
                <a:t>application</a:t>
              </a:r>
            </a:p>
            <a:p>
              <a:pPr algn="ctr"/>
              <a:r>
                <a:rPr lang="en-US" sz="2000"/>
                <a:t>transport</a:t>
              </a:r>
            </a:p>
            <a:p>
              <a:pPr algn="ctr"/>
              <a:r>
                <a:rPr lang="en-US" sz="2000">
                  <a:solidFill>
                    <a:schemeClr val="bg1"/>
                  </a:solidFill>
                </a:rPr>
                <a:t>network</a:t>
              </a:r>
              <a:endParaRPr lang="en-US" sz="2000"/>
            </a:p>
            <a:p>
              <a:pPr algn="ctr"/>
              <a:r>
                <a:rPr lang="en-US" sz="2000"/>
                <a:t>data link</a:t>
              </a:r>
            </a:p>
            <a:p>
              <a:pPr algn="ctr"/>
              <a:r>
                <a:rPr lang="en-US" sz="2000"/>
                <a:t>physical</a:t>
              </a:r>
            </a:p>
          </p:txBody>
        </p:sp>
        <p:sp>
          <p:nvSpPr>
            <p:cNvPr id="18551" name="Line 467"/>
            <p:cNvSpPr>
              <a:spLocks noChangeShapeType="1"/>
            </p:cNvSpPr>
            <p:nvPr/>
          </p:nvSpPr>
          <p:spPr bwMode="auto">
            <a:xfrm>
              <a:off x="4678" y="2782"/>
              <a:ext cx="8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8552" name="Line 468"/>
            <p:cNvSpPr>
              <a:spLocks noChangeShapeType="1"/>
            </p:cNvSpPr>
            <p:nvPr/>
          </p:nvSpPr>
          <p:spPr bwMode="auto">
            <a:xfrm>
              <a:off x="4678" y="2976"/>
              <a:ext cx="8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8553" name="Line 469"/>
            <p:cNvSpPr>
              <a:spLocks noChangeShapeType="1"/>
            </p:cNvSpPr>
            <p:nvPr/>
          </p:nvSpPr>
          <p:spPr bwMode="auto">
            <a:xfrm>
              <a:off x="4676" y="3160"/>
              <a:ext cx="8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8554" name="Line 470"/>
            <p:cNvSpPr>
              <a:spLocks noChangeShapeType="1"/>
            </p:cNvSpPr>
            <p:nvPr/>
          </p:nvSpPr>
          <p:spPr bwMode="auto">
            <a:xfrm>
              <a:off x="4678" y="2588"/>
              <a:ext cx="8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18441" name="Group 471"/>
          <p:cNvGrpSpPr>
            <a:grpSpLocks/>
          </p:cNvGrpSpPr>
          <p:nvPr/>
        </p:nvGrpSpPr>
        <p:grpSpPr bwMode="auto">
          <a:xfrm>
            <a:off x="0" y="3627438"/>
            <a:ext cx="2039938" cy="2427287"/>
            <a:chOff x="0" y="2285"/>
            <a:chExt cx="1285" cy="1529"/>
          </a:xfrm>
        </p:grpSpPr>
        <p:sp>
          <p:nvSpPr>
            <p:cNvPr id="18533" name="Freeform 472"/>
            <p:cNvSpPr>
              <a:spLocks/>
            </p:cNvSpPr>
            <p:nvPr/>
          </p:nvSpPr>
          <p:spPr bwMode="auto">
            <a:xfrm>
              <a:off x="211" y="2297"/>
              <a:ext cx="990" cy="1124"/>
            </a:xfrm>
            <a:custGeom>
              <a:avLst/>
              <a:gdLst>
                <a:gd name="T0" fmla="*/ 0 w 990"/>
                <a:gd name="T1" fmla="*/ 1089 h 1124"/>
                <a:gd name="T2" fmla="*/ 161 w 990"/>
                <a:gd name="T3" fmla="*/ 0 h 1124"/>
                <a:gd name="T4" fmla="*/ 210 w 990"/>
                <a:gd name="T5" fmla="*/ 899 h 1124"/>
                <a:gd name="T6" fmla="*/ 962 w 990"/>
                <a:gd name="T7" fmla="*/ 906 h 1124"/>
                <a:gd name="T8" fmla="*/ 990 w 990"/>
                <a:gd name="T9" fmla="*/ 990 h 1124"/>
                <a:gd name="T10" fmla="*/ 210 w 990"/>
                <a:gd name="T11" fmla="*/ 1124 h 1124"/>
                <a:gd name="T12" fmla="*/ 0 w 990"/>
                <a:gd name="T13" fmla="*/ 1089 h 1124"/>
                <a:gd name="T14" fmla="*/ 0 60000 65536"/>
                <a:gd name="T15" fmla="*/ 0 60000 65536"/>
                <a:gd name="T16" fmla="*/ 0 60000 65536"/>
                <a:gd name="T17" fmla="*/ 0 60000 65536"/>
                <a:gd name="T18" fmla="*/ 0 60000 65536"/>
                <a:gd name="T19" fmla="*/ 0 60000 65536"/>
                <a:gd name="T20" fmla="*/ 0 60000 65536"/>
                <a:gd name="T21" fmla="*/ 0 w 990"/>
                <a:gd name="T22" fmla="*/ 0 h 1124"/>
                <a:gd name="T23" fmla="*/ 990 w 990"/>
                <a:gd name="T24" fmla="*/ 1124 h 11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0" h="1124">
                  <a:moveTo>
                    <a:pt x="0" y="1089"/>
                  </a:moveTo>
                  <a:lnTo>
                    <a:pt x="161" y="0"/>
                  </a:lnTo>
                  <a:lnTo>
                    <a:pt x="210" y="899"/>
                  </a:lnTo>
                  <a:lnTo>
                    <a:pt x="962" y="906"/>
                  </a:lnTo>
                  <a:lnTo>
                    <a:pt x="990" y="990"/>
                  </a:lnTo>
                  <a:lnTo>
                    <a:pt x="210" y="1124"/>
                  </a:lnTo>
                  <a:lnTo>
                    <a:pt x="0" y="1089"/>
                  </a:lnTo>
                  <a:close/>
                </a:path>
              </a:pathLst>
            </a:custGeom>
            <a:gradFill rotWithShape="1">
              <a:gsLst>
                <a:gs pos="0">
                  <a:srgbClr val="000099"/>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sp>
          <p:nvSpPr>
            <p:cNvPr id="18534" name="Rectangle 473"/>
            <p:cNvSpPr>
              <a:spLocks noChangeArrowheads="1"/>
            </p:cNvSpPr>
            <p:nvPr/>
          </p:nvSpPr>
          <p:spPr bwMode="auto">
            <a:xfrm>
              <a:off x="415" y="2285"/>
              <a:ext cx="820" cy="946"/>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8535" name="Rectangle 474"/>
            <p:cNvSpPr>
              <a:spLocks noChangeArrowheads="1"/>
            </p:cNvSpPr>
            <p:nvPr/>
          </p:nvSpPr>
          <p:spPr bwMode="auto">
            <a:xfrm>
              <a:off x="375" y="2314"/>
              <a:ext cx="837" cy="975"/>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18536" name="Rectangle 475"/>
            <p:cNvSpPr>
              <a:spLocks noChangeArrowheads="1"/>
            </p:cNvSpPr>
            <p:nvPr/>
          </p:nvSpPr>
          <p:spPr bwMode="auto">
            <a:xfrm>
              <a:off x="379" y="2716"/>
              <a:ext cx="831" cy="192"/>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8537" name="Text Box 476"/>
            <p:cNvSpPr txBox="1">
              <a:spLocks noChangeArrowheads="1"/>
            </p:cNvSpPr>
            <p:nvPr/>
          </p:nvSpPr>
          <p:spPr bwMode="auto">
            <a:xfrm>
              <a:off x="298" y="2292"/>
              <a:ext cx="987" cy="1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000"/>
                <a:t>application</a:t>
              </a:r>
            </a:p>
            <a:p>
              <a:pPr algn="ctr"/>
              <a:r>
                <a:rPr lang="en-US" sz="2000"/>
                <a:t>transport</a:t>
              </a:r>
            </a:p>
            <a:p>
              <a:pPr algn="ctr"/>
              <a:r>
                <a:rPr lang="en-US" sz="2000">
                  <a:solidFill>
                    <a:schemeClr val="bg1"/>
                  </a:solidFill>
                </a:rPr>
                <a:t>network</a:t>
              </a:r>
              <a:endParaRPr lang="en-US" sz="2000"/>
            </a:p>
            <a:p>
              <a:pPr algn="ctr"/>
              <a:r>
                <a:rPr lang="en-US" sz="2000"/>
                <a:t>data link</a:t>
              </a:r>
            </a:p>
            <a:p>
              <a:pPr algn="ctr"/>
              <a:r>
                <a:rPr lang="en-US" sz="2000"/>
                <a:t>physical</a:t>
              </a:r>
            </a:p>
          </p:txBody>
        </p:sp>
        <p:sp>
          <p:nvSpPr>
            <p:cNvPr id="18538" name="Line 477"/>
            <p:cNvSpPr>
              <a:spLocks noChangeShapeType="1"/>
            </p:cNvSpPr>
            <p:nvPr/>
          </p:nvSpPr>
          <p:spPr bwMode="auto">
            <a:xfrm>
              <a:off x="374" y="2714"/>
              <a:ext cx="8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8539" name="Line 478"/>
            <p:cNvSpPr>
              <a:spLocks noChangeShapeType="1"/>
            </p:cNvSpPr>
            <p:nvPr/>
          </p:nvSpPr>
          <p:spPr bwMode="auto">
            <a:xfrm>
              <a:off x="374" y="2908"/>
              <a:ext cx="8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8540" name="Line 479"/>
            <p:cNvSpPr>
              <a:spLocks noChangeShapeType="1"/>
            </p:cNvSpPr>
            <p:nvPr/>
          </p:nvSpPr>
          <p:spPr bwMode="auto">
            <a:xfrm>
              <a:off x="372" y="3092"/>
              <a:ext cx="8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8541" name="Line 480"/>
            <p:cNvSpPr>
              <a:spLocks noChangeShapeType="1"/>
            </p:cNvSpPr>
            <p:nvPr/>
          </p:nvSpPr>
          <p:spPr bwMode="auto">
            <a:xfrm>
              <a:off x="374" y="2520"/>
              <a:ext cx="8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18542" name="Group 481"/>
            <p:cNvGrpSpPr>
              <a:grpSpLocks/>
            </p:cNvGrpSpPr>
            <p:nvPr/>
          </p:nvGrpSpPr>
          <p:grpSpPr bwMode="auto">
            <a:xfrm>
              <a:off x="0" y="3341"/>
              <a:ext cx="454" cy="473"/>
              <a:chOff x="-44" y="1473"/>
              <a:chExt cx="981" cy="1105"/>
            </a:xfrm>
          </p:grpSpPr>
          <p:pic>
            <p:nvPicPr>
              <p:cNvPr id="18543" name="Picture 482"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44" name="Freeform 483"/>
              <p:cNvSpPr>
                <a:spLocks/>
              </p:cNvSpPr>
              <p:nvPr/>
            </p:nvSpPr>
            <p:spPr bwMode="auto">
              <a:xfrm flipH="1">
                <a:off x="374" y="1579"/>
                <a:ext cx="477" cy="506"/>
              </a:xfrm>
              <a:custGeom>
                <a:avLst/>
                <a:gdLst>
                  <a:gd name="T0" fmla="*/ 0 w 356"/>
                  <a:gd name="T1" fmla="*/ 0 h 368"/>
                  <a:gd name="T2" fmla="*/ 4176 w 356"/>
                  <a:gd name="T3" fmla="*/ 248 h 368"/>
                  <a:gd name="T4" fmla="*/ 4954 w 356"/>
                  <a:gd name="T5" fmla="*/ 5173 h 368"/>
                  <a:gd name="T6" fmla="*/ 1092 w 356"/>
                  <a:gd name="T7" fmla="*/ 6469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sp>
        <p:nvSpPr>
          <p:cNvPr id="18442" name="Freeform 484"/>
          <p:cNvSpPr>
            <a:spLocks/>
          </p:cNvSpPr>
          <p:nvPr/>
        </p:nvSpPr>
        <p:spPr bwMode="auto">
          <a:xfrm>
            <a:off x="3371850" y="4608513"/>
            <a:ext cx="2847975" cy="1481137"/>
          </a:xfrm>
          <a:custGeom>
            <a:avLst/>
            <a:gdLst>
              <a:gd name="T0" fmla="*/ 2147483647 w 1794"/>
              <a:gd name="T1" fmla="*/ 2147483647 h 933"/>
              <a:gd name="T2" fmla="*/ 2147483647 w 1794"/>
              <a:gd name="T3" fmla="*/ 2147483647 h 933"/>
              <a:gd name="T4" fmla="*/ 2147483647 w 1794"/>
              <a:gd name="T5" fmla="*/ 2147483647 h 933"/>
              <a:gd name="T6" fmla="*/ 2147483647 w 1794"/>
              <a:gd name="T7" fmla="*/ 2147483647 h 933"/>
              <a:gd name="T8" fmla="*/ 2147483647 w 1794"/>
              <a:gd name="T9" fmla="*/ 2147483647 h 933"/>
              <a:gd name="T10" fmla="*/ 2147483647 w 1794"/>
              <a:gd name="T11" fmla="*/ 2147483647 h 933"/>
              <a:gd name="T12" fmla="*/ 2147483647 w 1794"/>
              <a:gd name="T13" fmla="*/ 2147483647 h 933"/>
              <a:gd name="T14" fmla="*/ 2147483647 w 1794"/>
              <a:gd name="T15" fmla="*/ 2147483647 h 933"/>
              <a:gd name="T16" fmla="*/ 2147483647 w 1794"/>
              <a:gd name="T17" fmla="*/ 2147483647 h 933"/>
              <a:gd name="T18" fmla="*/ 2147483647 w 1794"/>
              <a:gd name="T19" fmla="*/ 2147483647 h 933"/>
              <a:gd name="T20" fmla="*/ 2147483647 w 1794"/>
              <a:gd name="T21" fmla="*/ 2147483647 h 9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94"/>
              <a:gd name="T34" fmla="*/ 0 h 933"/>
              <a:gd name="T35" fmla="*/ 1794 w 1794"/>
              <a:gd name="T36" fmla="*/ 933 h 9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94" h="933">
                <a:moveTo>
                  <a:pt x="6" y="483"/>
                </a:moveTo>
                <a:cubicBezTo>
                  <a:pt x="0" y="365"/>
                  <a:pt x="16" y="189"/>
                  <a:pt x="108" y="125"/>
                </a:cubicBezTo>
                <a:cubicBezTo>
                  <a:pt x="200" y="61"/>
                  <a:pt x="389" y="116"/>
                  <a:pt x="559" y="100"/>
                </a:cubicBezTo>
                <a:cubicBezTo>
                  <a:pt x="729" y="84"/>
                  <a:pt x="935" y="0"/>
                  <a:pt x="1128" y="29"/>
                </a:cubicBezTo>
                <a:cubicBezTo>
                  <a:pt x="1321" y="58"/>
                  <a:pt x="1638" y="142"/>
                  <a:pt x="1716" y="275"/>
                </a:cubicBezTo>
                <a:cubicBezTo>
                  <a:pt x="1794" y="408"/>
                  <a:pt x="1652" y="721"/>
                  <a:pt x="1596" y="827"/>
                </a:cubicBezTo>
                <a:cubicBezTo>
                  <a:pt x="1540" y="933"/>
                  <a:pt x="1506" y="894"/>
                  <a:pt x="1380" y="911"/>
                </a:cubicBezTo>
                <a:cubicBezTo>
                  <a:pt x="1254" y="928"/>
                  <a:pt x="1001" y="929"/>
                  <a:pt x="840" y="929"/>
                </a:cubicBezTo>
                <a:cubicBezTo>
                  <a:pt x="679" y="929"/>
                  <a:pt x="530" y="927"/>
                  <a:pt x="414" y="911"/>
                </a:cubicBezTo>
                <a:cubicBezTo>
                  <a:pt x="298" y="895"/>
                  <a:pt x="211" y="903"/>
                  <a:pt x="143" y="832"/>
                </a:cubicBezTo>
                <a:cubicBezTo>
                  <a:pt x="75" y="761"/>
                  <a:pt x="4" y="624"/>
                  <a:pt x="6" y="483"/>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18443" name="Group 485"/>
          <p:cNvGrpSpPr>
            <a:grpSpLocks/>
          </p:cNvGrpSpPr>
          <p:nvPr/>
        </p:nvGrpSpPr>
        <p:grpSpPr bwMode="auto">
          <a:xfrm>
            <a:off x="3486150" y="5016500"/>
            <a:ext cx="2606675" cy="658813"/>
            <a:chOff x="959" y="3814"/>
            <a:chExt cx="1642" cy="415"/>
          </a:xfrm>
        </p:grpSpPr>
        <p:grpSp>
          <p:nvGrpSpPr>
            <p:cNvPr id="18506" name="Group 486"/>
            <p:cNvGrpSpPr>
              <a:grpSpLocks/>
            </p:cNvGrpSpPr>
            <p:nvPr/>
          </p:nvGrpSpPr>
          <p:grpSpPr bwMode="auto">
            <a:xfrm>
              <a:off x="2223" y="3814"/>
              <a:ext cx="378" cy="181"/>
              <a:chOff x="4396" y="1245"/>
              <a:chExt cx="672" cy="248"/>
            </a:xfrm>
          </p:grpSpPr>
          <p:sp>
            <p:nvSpPr>
              <p:cNvPr id="18525"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p>
                <a:endParaRPr lang="en-US" sz="2400">
                  <a:latin typeface="Times New Roman" pitchFamily="18" charset="0"/>
                  <a:cs typeface="Arial" pitchFamily="34" charset="0"/>
                </a:endParaRPr>
              </a:p>
            </p:txBody>
          </p:sp>
          <p:sp>
            <p:nvSpPr>
              <p:cNvPr id="18526"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pitchFamily="18" charset="0"/>
                  <a:cs typeface="Arial" pitchFamily="34" charset="0"/>
                </a:endParaRPr>
              </a:p>
            </p:txBody>
          </p:sp>
          <p:sp>
            <p:nvSpPr>
              <p:cNvPr id="18527"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p>
                <a:endParaRPr lang="en-US" sz="2400">
                  <a:latin typeface="Times New Roman" pitchFamily="18" charset="0"/>
                  <a:cs typeface="Arial" pitchFamily="34" charset="0"/>
                </a:endParaRPr>
              </a:p>
            </p:txBody>
          </p:sp>
          <p:grpSp>
            <p:nvGrpSpPr>
              <p:cNvPr id="18528" name="Group 490"/>
              <p:cNvGrpSpPr>
                <a:grpSpLocks/>
              </p:cNvGrpSpPr>
              <p:nvPr/>
            </p:nvGrpSpPr>
            <p:grpSpPr bwMode="auto">
              <a:xfrm>
                <a:off x="4530" y="1287"/>
                <a:ext cx="377" cy="75"/>
                <a:chOff x="2468" y="1332"/>
                <a:chExt cx="310" cy="60"/>
              </a:xfrm>
            </p:grpSpPr>
            <p:sp>
              <p:nvSpPr>
                <p:cNvPr id="18531" name="Freeform 491"/>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32" name="Freeform 492"/>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8529" name="Line 493"/>
              <p:cNvSpPr>
                <a:spLocks noChangeShapeType="1"/>
              </p:cNvSpPr>
              <p:nvPr/>
            </p:nvSpPr>
            <p:spPr bwMode="auto">
              <a:xfrm>
                <a:off x="4400" y="1320"/>
                <a:ext cx="0" cy="11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30" name="Line 494"/>
              <p:cNvSpPr>
                <a:spLocks noChangeShapeType="1"/>
              </p:cNvSpPr>
              <p:nvPr/>
            </p:nvSpPr>
            <p:spPr bwMode="auto">
              <a:xfrm>
                <a:off x="5063" y="1326"/>
                <a:ext cx="0" cy="1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07" name="Group 495"/>
            <p:cNvGrpSpPr>
              <a:grpSpLocks/>
            </p:cNvGrpSpPr>
            <p:nvPr/>
          </p:nvGrpSpPr>
          <p:grpSpPr bwMode="auto">
            <a:xfrm>
              <a:off x="1559" y="4048"/>
              <a:ext cx="378" cy="181"/>
              <a:chOff x="4396" y="1245"/>
              <a:chExt cx="672" cy="248"/>
            </a:xfrm>
          </p:grpSpPr>
          <p:sp>
            <p:nvSpPr>
              <p:cNvPr id="18517"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p>
                <a:endParaRPr lang="en-US" sz="2400">
                  <a:latin typeface="Times New Roman" pitchFamily="18" charset="0"/>
                  <a:cs typeface="Arial" pitchFamily="34" charset="0"/>
                </a:endParaRPr>
              </a:p>
            </p:txBody>
          </p:sp>
          <p:sp>
            <p:nvSpPr>
              <p:cNvPr id="18518"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pitchFamily="18" charset="0"/>
                  <a:cs typeface="Arial" pitchFamily="34" charset="0"/>
                </a:endParaRPr>
              </a:p>
            </p:txBody>
          </p:sp>
          <p:sp>
            <p:nvSpPr>
              <p:cNvPr id="18519"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p>
                <a:endParaRPr lang="en-US" sz="2400">
                  <a:latin typeface="Times New Roman" pitchFamily="18" charset="0"/>
                  <a:cs typeface="Arial" pitchFamily="34" charset="0"/>
                </a:endParaRPr>
              </a:p>
            </p:txBody>
          </p:sp>
          <p:grpSp>
            <p:nvGrpSpPr>
              <p:cNvPr id="18520" name="Group 499"/>
              <p:cNvGrpSpPr>
                <a:grpSpLocks/>
              </p:cNvGrpSpPr>
              <p:nvPr/>
            </p:nvGrpSpPr>
            <p:grpSpPr bwMode="auto">
              <a:xfrm>
                <a:off x="4530" y="1287"/>
                <a:ext cx="377" cy="75"/>
                <a:chOff x="2468" y="1332"/>
                <a:chExt cx="310" cy="60"/>
              </a:xfrm>
            </p:grpSpPr>
            <p:sp>
              <p:nvSpPr>
                <p:cNvPr id="18523" name="Freeform 500"/>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24" name="Freeform 501"/>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8521" name="Line 502"/>
              <p:cNvSpPr>
                <a:spLocks noChangeShapeType="1"/>
              </p:cNvSpPr>
              <p:nvPr/>
            </p:nvSpPr>
            <p:spPr bwMode="auto">
              <a:xfrm>
                <a:off x="4400" y="1320"/>
                <a:ext cx="0" cy="11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22" name="Line 503"/>
              <p:cNvSpPr>
                <a:spLocks noChangeShapeType="1"/>
              </p:cNvSpPr>
              <p:nvPr/>
            </p:nvSpPr>
            <p:spPr bwMode="auto">
              <a:xfrm>
                <a:off x="5063" y="1326"/>
                <a:ext cx="0" cy="1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08" name="Group 504"/>
            <p:cNvGrpSpPr>
              <a:grpSpLocks/>
            </p:cNvGrpSpPr>
            <p:nvPr/>
          </p:nvGrpSpPr>
          <p:grpSpPr bwMode="auto">
            <a:xfrm>
              <a:off x="959" y="3816"/>
              <a:ext cx="378" cy="181"/>
              <a:chOff x="4396" y="1245"/>
              <a:chExt cx="672" cy="248"/>
            </a:xfrm>
          </p:grpSpPr>
          <p:sp>
            <p:nvSpPr>
              <p:cNvPr id="18509"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p>
                <a:endParaRPr lang="en-US" sz="2400">
                  <a:latin typeface="Times New Roman" pitchFamily="18" charset="0"/>
                  <a:cs typeface="Arial" pitchFamily="34" charset="0"/>
                </a:endParaRPr>
              </a:p>
            </p:txBody>
          </p:sp>
          <p:sp>
            <p:nvSpPr>
              <p:cNvPr id="18510"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pitchFamily="18" charset="0"/>
                  <a:cs typeface="Arial" pitchFamily="34" charset="0"/>
                </a:endParaRPr>
              </a:p>
            </p:txBody>
          </p:sp>
          <p:sp>
            <p:nvSpPr>
              <p:cNvPr id="18511"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p>
                <a:endParaRPr lang="en-US" sz="2400">
                  <a:latin typeface="Times New Roman" pitchFamily="18" charset="0"/>
                  <a:cs typeface="Arial" pitchFamily="34" charset="0"/>
                </a:endParaRPr>
              </a:p>
            </p:txBody>
          </p:sp>
          <p:grpSp>
            <p:nvGrpSpPr>
              <p:cNvPr id="18512" name="Group 508"/>
              <p:cNvGrpSpPr>
                <a:grpSpLocks/>
              </p:cNvGrpSpPr>
              <p:nvPr/>
            </p:nvGrpSpPr>
            <p:grpSpPr bwMode="auto">
              <a:xfrm>
                <a:off x="4530" y="1287"/>
                <a:ext cx="377" cy="75"/>
                <a:chOff x="2468" y="1332"/>
                <a:chExt cx="310" cy="60"/>
              </a:xfrm>
            </p:grpSpPr>
            <p:sp>
              <p:nvSpPr>
                <p:cNvPr id="18515" name="Freeform 509"/>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16" name="Freeform 510"/>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8513" name="Line 511"/>
              <p:cNvSpPr>
                <a:spLocks noChangeShapeType="1"/>
              </p:cNvSpPr>
              <p:nvPr/>
            </p:nvSpPr>
            <p:spPr bwMode="auto">
              <a:xfrm>
                <a:off x="4400" y="1320"/>
                <a:ext cx="0" cy="11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4" name="Line 512"/>
              <p:cNvSpPr>
                <a:spLocks noChangeShapeType="1"/>
              </p:cNvSpPr>
              <p:nvPr/>
            </p:nvSpPr>
            <p:spPr bwMode="auto">
              <a:xfrm>
                <a:off x="5063" y="1326"/>
                <a:ext cx="0" cy="1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8444" name="Line 541"/>
          <p:cNvSpPr>
            <a:spLocks noChangeShapeType="1"/>
          </p:cNvSpPr>
          <p:nvPr/>
        </p:nvSpPr>
        <p:spPr bwMode="auto">
          <a:xfrm rot="5400000" flipV="1">
            <a:off x="2725738" y="4348162"/>
            <a:ext cx="6350" cy="15779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45" name="Freeform 542"/>
          <p:cNvSpPr>
            <a:spLocks/>
          </p:cNvSpPr>
          <p:nvPr/>
        </p:nvSpPr>
        <p:spPr bwMode="auto">
          <a:xfrm>
            <a:off x="4086225" y="4899025"/>
            <a:ext cx="466725" cy="263525"/>
          </a:xfrm>
          <a:custGeom>
            <a:avLst/>
            <a:gdLst>
              <a:gd name="T0" fmla="*/ 0 w 294"/>
              <a:gd name="T1" fmla="*/ 2147483647 h 166"/>
              <a:gd name="T2" fmla="*/ 2147483647 w 294"/>
              <a:gd name="T3" fmla="*/ 0 h 166"/>
              <a:gd name="T4" fmla="*/ 0 60000 65536"/>
              <a:gd name="T5" fmla="*/ 0 60000 65536"/>
              <a:gd name="T6" fmla="*/ 0 w 294"/>
              <a:gd name="T7" fmla="*/ 0 h 166"/>
              <a:gd name="T8" fmla="*/ 294 w 294"/>
              <a:gd name="T9" fmla="*/ 166 h 166"/>
            </a:gdLst>
            <a:ahLst/>
            <a:cxnLst>
              <a:cxn ang="T4">
                <a:pos x="T0" y="T1"/>
              </a:cxn>
              <a:cxn ang="T5">
                <a:pos x="T2" y="T3"/>
              </a:cxn>
            </a:cxnLst>
            <a:rect l="T6" t="T7" r="T8" b="T9"/>
            <a:pathLst>
              <a:path w="294" h="166">
                <a:moveTo>
                  <a:pt x="0" y="166"/>
                </a:moveTo>
                <a:lnTo>
                  <a:pt x="294"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46" name="Freeform 543"/>
          <p:cNvSpPr>
            <a:spLocks/>
          </p:cNvSpPr>
          <p:nvPr/>
        </p:nvSpPr>
        <p:spPr bwMode="auto">
          <a:xfrm>
            <a:off x="5051425" y="4892675"/>
            <a:ext cx="431800" cy="276225"/>
          </a:xfrm>
          <a:custGeom>
            <a:avLst/>
            <a:gdLst>
              <a:gd name="T0" fmla="*/ 0 w 272"/>
              <a:gd name="T1" fmla="*/ 0 h 174"/>
              <a:gd name="T2" fmla="*/ 2147483647 w 272"/>
              <a:gd name="T3" fmla="*/ 2147483647 h 174"/>
              <a:gd name="T4" fmla="*/ 0 60000 65536"/>
              <a:gd name="T5" fmla="*/ 0 60000 65536"/>
              <a:gd name="T6" fmla="*/ 0 w 272"/>
              <a:gd name="T7" fmla="*/ 0 h 174"/>
              <a:gd name="T8" fmla="*/ 272 w 272"/>
              <a:gd name="T9" fmla="*/ 174 h 174"/>
            </a:gdLst>
            <a:ahLst/>
            <a:cxnLst>
              <a:cxn ang="T4">
                <a:pos x="T0" y="T1"/>
              </a:cxn>
              <a:cxn ang="T5">
                <a:pos x="T2" y="T3"/>
              </a:cxn>
            </a:cxnLst>
            <a:rect l="T6" t="T7" r="T8" b="T9"/>
            <a:pathLst>
              <a:path w="272" h="174">
                <a:moveTo>
                  <a:pt x="0" y="0"/>
                </a:moveTo>
                <a:lnTo>
                  <a:pt x="272" y="174"/>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47" name="Freeform 544"/>
          <p:cNvSpPr>
            <a:spLocks/>
          </p:cNvSpPr>
          <p:nvPr/>
        </p:nvSpPr>
        <p:spPr bwMode="auto">
          <a:xfrm>
            <a:off x="3986213" y="5284788"/>
            <a:ext cx="481012" cy="238125"/>
          </a:xfrm>
          <a:custGeom>
            <a:avLst/>
            <a:gdLst>
              <a:gd name="T0" fmla="*/ 0 w 294"/>
              <a:gd name="T1" fmla="*/ 0 h 174"/>
              <a:gd name="T2" fmla="*/ 2147483647 w 294"/>
              <a:gd name="T3" fmla="*/ 2147483647 h 174"/>
              <a:gd name="T4" fmla="*/ 0 60000 65536"/>
              <a:gd name="T5" fmla="*/ 0 60000 65536"/>
              <a:gd name="T6" fmla="*/ 0 w 294"/>
              <a:gd name="T7" fmla="*/ 0 h 174"/>
              <a:gd name="T8" fmla="*/ 294 w 294"/>
              <a:gd name="T9" fmla="*/ 174 h 174"/>
            </a:gdLst>
            <a:ahLst/>
            <a:cxnLst>
              <a:cxn ang="T4">
                <a:pos x="T0" y="T1"/>
              </a:cxn>
              <a:cxn ang="T5">
                <a:pos x="T2" y="T3"/>
              </a:cxn>
            </a:cxnLst>
            <a:rect l="T6" t="T7" r="T8" b="T9"/>
            <a:pathLst>
              <a:path w="294" h="174">
                <a:moveTo>
                  <a:pt x="0" y="0"/>
                </a:moveTo>
                <a:lnTo>
                  <a:pt x="294" y="174"/>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48" name="Freeform 545"/>
          <p:cNvSpPr>
            <a:spLocks/>
          </p:cNvSpPr>
          <p:nvPr/>
        </p:nvSpPr>
        <p:spPr bwMode="auto">
          <a:xfrm>
            <a:off x="5029200" y="5273675"/>
            <a:ext cx="558800" cy="234950"/>
          </a:xfrm>
          <a:custGeom>
            <a:avLst/>
            <a:gdLst>
              <a:gd name="T0" fmla="*/ 0 w 352"/>
              <a:gd name="T1" fmla="*/ 2147483647 h 148"/>
              <a:gd name="T2" fmla="*/ 2147483647 w 352"/>
              <a:gd name="T3" fmla="*/ 0 h 148"/>
              <a:gd name="T4" fmla="*/ 0 60000 65536"/>
              <a:gd name="T5" fmla="*/ 0 60000 65536"/>
              <a:gd name="T6" fmla="*/ 0 w 352"/>
              <a:gd name="T7" fmla="*/ 0 h 148"/>
              <a:gd name="T8" fmla="*/ 352 w 352"/>
              <a:gd name="T9" fmla="*/ 148 h 148"/>
            </a:gdLst>
            <a:ahLst/>
            <a:cxnLst>
              <a:cxn ang="T4">
                <a:pos x="T0" y="T1"/>
              </a:cxn>
              <a:cxn ang="T5">
                <a:pos x="T2" y="T3"/>
              </a:cxn>
            </a:cxnLst>
            <a:rect l="T6" t="T7" r="T8" b="T9"/>
            <a:pathLst>
              <a:path w="352" h="148">
                <a:moveTo>
                  <a:pt x="0" y="148"/>
                </a:moveTo>
                <a:lnTo>
                  <a:pt x="352"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49" name="Freeform 546"/>
          <p:cNvSpPr>
            <a:spLocks/>
          </p:cNvSpPr>
          <p:nvPr/>
        </p:nvSpPr>
        <p:spPr bwMode="auto">
          <a:xfrm>
            <a:off x="5600700" y="5314950"/>
            <a:ext cx="206375" cy="508000"/>
          </a:xfrm>
          <a:custGeom>
            <a:avLst/>
            <a:gdLst>
              <a:gd name="T0" fmla="*/ 0 w 118"/>
              <a:gd name="T1" fmla="*/ 2147483647 h 500"/>
              <a:gd name="T2" fmla="*/ 2147483647 w 118"/>
              <a:gd name="T3" fmla="*/ 0 h 500"/>
              <a:gd name="T4" fmla="*/ 0 60000 65536"/>
              <a:gd name="T5" fmla="*/ 0 60000 65536"/>
              <a:gd name="T6" fmla="*/ 0 w 118"/>
              <a:gd name="T7" fmla="*/ 0 h 500"/>
              <a:gd name="T8" fmla="*/ 118 w 118"/>
              <a:gd name="T9" fmla="*/ 500 h 500"/>
            </a:gdLst>
            <a:ahLst/>
            <a:cxnLst>
              <a:cxn ang="T4">
                <a:pos x="T0" y="T1"/>
              </a:cxn>
              <a:cxn ang="T5">
                <a:pos x="T2" y="T3"/>
              </a:cxn>
            </a:cxnLst>
            <a:rect l="T6" t="T7" r="T8" b="T9"/>
            <a:pathLst>
              <a:path w="118" h="500">
                <a:moveTo>
                  <a:pt x="0" y="500"/>
                </a:moveTo>
                <a:lnTo>
                  <a:pt x="118"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50" name="Freeform 547"/>
          <p:cNvSpPr>
            <a:spLocks/>
          </p:cNvSpPr>
          <p:nvPr/>
        </p:nvSpPr>
        <p:spPr bwMode="auto">
          <a:xfrm>
            <a:off x="4365625" y="5848350"/>
            <a:ext cx="736600" cy="74613"/>
          </a:xfrm>
          <a:custGeom>
            <a:avLst/>
            <a:gdLst>
              <a:gd name="T0" fmla="*/ 2147483647 w 370"/>
              <a:gd name="T1" fmla="*/ 2147483647 h 32"/>
              <a:gd name="T2" fmla="*/ 0 w 370"/>
              <a:gd name="T3" fmla="*/ 0 h 32"/>
              <a:gd name="T4" fmla="*/ 0 60000 65536"/>
              <a:gd name="T5" fmla="*/ 0 60000 65536"/>
              <a:gd name="T6" fmla="*/ 0 w 370"/>
              <a:gd name="T7" fmla="*/ 0 h 32"/>
              <a:gd name="T8" fmla="*/ 370 w 370"/>
              <a:gd name="T9" fmla="*/ 32 h 32"/>
            </a:gdLst>
            <a:ahLst/>
            <a:cxnLst>
              <a:cxn ang="T4">
                <a:pos x="T0" y="T1"/>
              </a:cxn>
              <a:cxn ang="T5">
                <a:pos x="T2" y="T3"/>
              </a:cxn>
            </a:cxnLst>
            <a:rect l="T6" t="T7" r="T8" b="T9"/>
            <a:pathLst>
              <a:path w="370" h="32">
                <a:moveTo>
                  <a:pt x="370" y="32"/>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51" name="Freeform 548"/>
          <p:cNvSpPr>
            <a:spLocks/>
          </p:cNvSpPr>
          <p:nvPr/>
        </p:nvSpPr>
        <p:spPr bwMode="auto">
          <a:xfrm>
            <a:off x="3829050" y="5308600"/>
            <a:ext cx="193675" cy="425450"/>
          </a:xfrm>
          <a:custGeom>
            <a:avLst/>
            <a:gdLst>
              <a:gd name="T0" fmla="*/ 2147483647 w 176"/>
              <a:gd name="T1" fmla="*/ 2147483647 h 412"/>
              <a:gd name="T2" fmla="*/ 2147483647 w 176"/>
              <a:gd name="T3" fmla="*/ 2147483647 h 412"/>
              <a:gd name="T4" fmla="*/ 0 w 176"/>
              <a:gd name="T5" fmla="*/ 0 h 412"/>
              <a:gd name="T6" fmla="*/ 0 60000 65536"/>
              <a:gd name="T7" fmla="*/ 0 60000 65536"/>
              <a:gd name="T8" fmla="*/ 0 60000 65536"/>
              <a:gd name="T9" fmla="*/ 0 w 176"/>
              <a:gd name="T10" fmla="*/ 0 h 412"/>
              <a:gd name="T11" fmla="*/ 176 w 176"/>
              <a:gd name="T12" fmla="*/ 412 h 412"/>
            </a:gdLst>
            <a:ahLst/>
            <a:cxnLst>
              <a:cxn ang="T6">
                <a:pos x="T0" y="T1"/>
              </a:cxn>
              <a:cxn ang="T7">
                <a:pos x="T2" y="T3"/>
              </a:cxn>
              <a:cxn ang="T8">
                <a:pos x="T4" y="T5"/>
              </a:cxn>
            </a:cxnLst>
            <a:rect l="T9" t="T10" r="T11" b="T12"/>
            <a:pathLst>
              <a:path w="176" h="412">
                <a:moveTo>
                  <a:pt x="162" y="408"/>
                </a:moveTo>
                <a:lnTo>
                  <a:pt x="176" y="412"/>
                </a:ln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52" name="Line 549"/>
          <p:cNvSpPr>
            <a:spLocks noChangeShapeType="1"/>
          </p:cNvSpPr>
          <p:nvPr/>
        </p:nvSpPr>
        <p:spPr bwMode="auto">
          <a:xfrm rot="-5400000" flipH="1" flipV="1">
            <a:off x="6745288" y="4548187"/>
            <a:ext cx="0" cy="13620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8453" name="Group 553"/>
          <p:cNvGrpSpPr>
            <a:grpSpLocks/>
          </p:cNvGrpSpPr>
          <p:nvPr/>
        </p:nvGrpSpPr>
        <p:grpSpPr bwMode="auto">
          <a:xfrm>
            <a:off x="4479925" y="4721225"/>
            <a:ext cx="600075" cy="287338"/>
            <a:chOff x="4396" y="1245"/>
            <a:chExt cx="672" cy="248"/>
          </a:xfrm>
        </p:grpSpPr>
        <p:sp>
          <p:nvSpPr>
            <p:cNvPr id="18498"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p>
              <a:endParaRPr lang="en-US" sz="2400">
                <a:latin typeface="Times New Roman" pitchFamily="18" charset="0"/>
                <a:cs typeface="Arial" pitchFamily="34" charset="0"/>
              </a:endParaRPr>
            </a:p>
          </p:txBody>
        </p:sp>
        <p:sp>
          <p:nvSpPr>
            <p:cNvPr id="18499"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pitchFamily="18" charset="0"/>
                <a:cs typeface="Arial" pitchFamily="34" charset="0"/>
              </a:endParaRPr>
            </a:p>
          </p:txBody>
        </p:sp>
        <p:sp>
          <p:nvSpPr>
            <p:cNvPr id="18500"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p>
              <a:endParaRPr lang="en-US" sz="2400">
                <a:latin typeface="Times New Roman" pitchFamily="18" charset="0"/>
                <a:cs typeface="Arial" pitchFamily="34" charset="0"/>
              </a:endParaRPr>
            </a:p>
          </p:txBody>
        </p:sp>
        <p:grpSp>
          <p:nvGrpSpPr>
            <p:cNvPr id="18501" name="Group 557"/>
            <p:cNvGrpSpPr>
              <a:grpSpLocks/>
            </p:cNvGrpSpPr>
            <p:nvPr/>
          </p:nvGrpSpPr>
          <p:grpSpPr bwMode="auto">
            <a:xfrm>
              <a:off x="4530" y="1287"/>
              <a:ext cx="377" cy="75"/>
              <a:chOff x="2468" y="1332"/>
              <a:chExt cx="310" cy="60"/>
            </a:xfrm>
          </p:grpSpPr>
          <p:sp>
            <p:nvSpPr>
              <p:cNvPr id="18504" name="Freeform 55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05" name="Freeform 55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8502" name="Line 560"/>
            <p:cNvSpPr>
              <a:spLocks noChangeShapeType="1"/>
            </p:cNvSpPr>
            <p:nvPr/>
          </p:nvSpPr>
          <p:spPr bwMode="auto">
            <a:xfrm>
              <a:off x="4400" y="1320"/>
              <a:ext cx="0" cy="11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03" name="Line 561"/>
            <p:cNvSpPr>
              <a:spLocks noChangeShapeType="1"/>
            </p:cNvSpPr>
            <p:nvPr/>
          </p:nvSpPr>
          <p:spPr bwMode="auto">
            <a:xfrm>
              <a:off x="5063" y="1326"/>
              <a:ext cx="0" cy="1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454" name="Group 562"/>
          <p:cNvGrpSpPr>
            <a:grpSpLocks/>
          </p:cNvGrpSpPr>
          <p:nvPr/>
        </p:nvGrpSpPr>
        <p:grpSpPr bwMode="auto">
          <a:xfrm>
            <a:off x="5033963" y="5721350"/>
            <a:ext cx="600075" cy="287338"/>
            <a:chOff x="4396" y="1245"/>
            <a:chExt cx="672" cy="248"/>
          </a:xfrm>
        </p:grpSpPr>
        <p:sp>
          <p:nvSpPr>
            <p:cNvPr id="18490"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p>
              <a:endParaRPr lang="en-US" sz="2400">
                <a:latin typeface="Times New Roman" pitchFamily="18" charset="0"/>
                <a:cs typeface="Arial" pitchFamily="34" charset="0"/>
              </a:endParaRPr>
            </a:p>
          </p:txBody>
        </p:sp>
        <p:sp>
          <p:nvSpPr>
            <p:cNvPr id="18491"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pitchFamily="18" charset="0"/>
                <a:cs typeface="Arial" pitchFamily="34" charset="0"/>
              </a:endParaRPr>
            </a:p>
          </p:txBody>
        </p:sp>
        <p:sp>
          <p:nvSpPr>
            <p:cNvPr id="18492"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p>
              <a:endParaRPr lang="en-US" sz="2400">
                <a:latin typeface="Times New Roman" pitchFamily="18" charset="0"/>
                <a:cs typeface="Arial" pitchFamily="34" charset="0"/>
              </a:endParaRPr>
            </a:p>
          </p:txBody>
        </p:sp>
        <p:grpSp>
          <p:nvGrpSpPr>
            <p:cNvPr id="18493" name="Group 566"/>
            <p:cNvGrpSpPr>
              <a:grpSpLocks/>
            </p:cNvGrpSpPr>
            <p:nvPr/>
          </p:nvGrpSpPr>
          <p:grpSpPr bwMode="auto">
            <a:xfrm>
              <a:off x="4530" y="1287"/>
              <a:ext cx="377" cy="75"/>
              <a:chOff x="2468" y="1332"/>
              <a:chExt cx="310" cy="60"/>
            </a:xfrm>
          </p:grpSpPr>
          <p:sp>
            <p:nvSpPr>
              <p:cNvPr id="18496" name="Freeform 567"/>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97" name="Freeform 568"/>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8494" name="Line 569"/>
            <p:cNvSpPr>
              <a:spLocks noChangeShapeType="1"/>
            </p:cNvSpPr>
            <p:nvPr/>
          </p:nvSpPr>
          <p:spPr bwMode="auto">
            <a:xfrm>
              <a:off x="4400" y="1320"/>
              <a:ext cx="0" cy="11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95" name="Line 570"/>
            <p:cNvSpPr>
              <a:spLocks noChangeShapeType="1"/>
            </p:cNvSpPr>
            <p:nvPr/>
          </p:nvSpPr>
          <p:spPr bwMode="auto">
            <a:xfrm>
              <a:off x="5063" y="1326"/>
              <a:ext cx="0" cy="1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455" name="Group 571"/>
          <p:cNvGrpSpPr>
            <a:grpSpLocks/>
          </p:cNvGrpSpPr>
          <p:nvPr/>
        </p:nvGrpSpPr>
        <p:grpSpPr bwMode="auto">
          <a:xfrm>
            <a:off x="3814763" y="5673725"/>
            <a:ext cx="600075" cy="287338"/>
            <a:chOff x="4396" y="1245"/>
            <a:chExt cx="672" cy="248"/>
          </a:xfrm>
        </p:grpSpPr>
        <p:sp>
          <p:nvSpPr>
            <p:cNvPr id="18482"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p>
              <a:endParaRPr lang="en-US" sz="2400">
                <a:latin typeface="Times New Roman" pitchFamily="18" charset="0"/>
                <a:cs typeface="Arial" pitchFamily="34" charset="0"/>
              </a:endParaRPr>
            </a:p>
          </p:txBody>
        </p:sp>
        <p:sp>
          <p:nvSpPr>
            <p:cNvPr id="18483"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pitchFamily="18" charset="0"/>
                <a:cs typeface="Arial" pitchFamily="34" charset="0"/>
              </a:endParaRPr>
            </a:p>
          </p:txBody>
        </p:sp>
        <p:sp>
          <p:nvSpPr>
            <p:cNvPr id="18484"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p>
              <a:endParaRPr lang="en-US" sz="2400">
                <a:latin typeface="Times New Roman" pitchFamily="18" charset="0"/>
                <a:cs typeface="Arial" pitchFamily="34" charset="0"/>
              </a:endParaRPr>
            </a:p>
          </p:txBody>
        </p:sp>
        <p:grpSp>
          <p:nvGrpSpPr>
            <p:cNvPr id="18485" name="Group 575"/>
            <p:cNvGrpSpPr>
              <a:grpSpLocks/>
            </p:cNvGrpSpPr>
            <p:nvPr/>
          </p:nvGrpSpPr>
          <p:grpSpPr bwMode="auto">
            <a:xfrm>
              <a:off x="4530" y="1287"/>
              <a:ext cx="377" cy="75"/>
              <a:chOff x="2468" y="1332"/>
              <a:chExt cx="310" cy="60"/>
            </a:xfrm>
          </p:grpSpPr>
          <p:sp>
            <p:nvSpPr>
              <p:cNvPr id="18488" name="Freeform 576"/>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89" name="Freeform 577"/>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8486" name="Line 578"/>
            <p:cNvSpPr>
              <a:spLocks noChangeShapeType="1"/>
            </p:cNvSpPr>
            <p:nvPr/>
          </p:nvSpPr>
          <p:spPr bwMode="auto">
            <a:xfrm>
              <a:off x="4400" y="1320"/>
              <a:ext cx="0" cy="11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87" name="Line 579"/>
            <p:cNvSpPr>
              <a:spLocks noChangeShapeType="1"/>
            </p:cNvSpPr>
            <p:nvPr/>
          </p:nvSpPr>
          <p:spPr bwMode="auto">
            <a:xfrm>
              <a:off x="5063" y="1326"/>
              <a:ext cx="0" cy="1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456" name="Group 342"/>
          <p:cNvGrpSpPr>
            <a:grpSpLocks/>
          </p:cNvGrpSpPr>
          <p:nvPr/>
        </p:nvGrpSpPr>
        <p:grpSpPr bwMode="auto">
          <a:xfrm>
            <a:off x="2386013" y="4770438"/>
            <a:ext cx="4433887" cy="1200150"/>
            <a:chOff x="1489" y="3201"/>
            <a:chExt cx="2793" cy="756"/>
          </a:xfrm>
        </p:grpSpPr>
        <p:grpSp>
          <p:nvGrpSpPr>
            <p:cNvPr id="18458" name="Group 177"/>
            <p:cNvGrpSpPr>
              <a:grpSpLocks/>
            </p:cNvGrpSpPr>
            <p:nvPr/>
          </p:nvGrpSpPr>
          <p:grpSpPr bwMode="auto">
            <a:xfrm>
              <a:off x="1489" y="3267"/>
              <a:ext cx="228" cy="165"/>
              <a:chOff x="1548" y="3723"/>
              <a:chExt cx="228" cy="165"/>
            </a:xfrm>
          </p:grpSpPr>
          <p:sp>
            <p:nvSpPr>
              <p:cNvPr id="18479" name="Rectangle 175"/>
              <p:cNvSpPr>
                <a:spLocks noChangeArrowheads="1"/>
              </p:cNvSpPr>
              <p:nvPr/>
            </p:nvSpPr>
            <p:spPr bwMode="auto">
              <a:xfrm>
                <a:off x="1563" y="3723"/>
                <a:ext cx="102" cy="150"/>
              </a:xfrm>
              <a:prstGeom prst="rect">
                <a:avLst/>
              </a:prstGeom>
              <a:solidFill>
                <a:srgbClr val="000099"/>
              </a:solidFill>
              <a:ln w="9525">
                <a:solidFill>
                  <a:srgbClr val="000099"/>
                </a:solidFill>
                <a:miter lim="800000"/>
                <a:headEnd/>
                <a:tailEnd/>
              </a:ln>
            </p:spPr>
            <p:txBody>
              <a:bodyPr wrap="none" anchor="ctr"/>
              <a:lstStyle/>
              <a:p>
                <a:endParaRPr lang="en-US"/>
              </a:p>
            </p:txBody>
          </p:sp>
          <p:sp>
            <p:nvSpPr>
              <p:cNvPr id="18480" name="Rectangle 174"/>
              <p:cNvSpPr>
                <a:spLocks noChangeArrowheads="1"/>
              </p:cNvSpPr>
              <p:nvPr/>
            </p:nvSpPr>
            <p:spPr bwMode="auto">
              <a:xfrm>
                <a:off x="1548" y="3738"/>
                <a:ext cx="102" cy="150"/>
              </a:xfrm>
              <a:prstGeom prst="rect">
                <a:avLst/>
              </a:prstGeom>
              <a:solidFill>
                <a:srgbClr val="000099"/>
              </a:solidFill>
              <a:ln w="9525">
                <a:solidFill>
                  <a:srgbClr val="000099"/>
                </a:solidFill>
                <a:miter lim="800000"/>
                <a:headEnd/>
                <a:tailEnd/>
              </a:ln>
            </p:spPr>
            <p:txBody>
              <a:bodyPr wrap="none" anchor="ctr"/>
              <a:lstStyle/>
              <a:p>
                <a:endParaRPr lang="en-US"/>
              </a:p>
            </p:txBody>
          </p:sp>
          <p:sp>
            <p:nvSpPr>
              <p:cNvPr id="18481" name="Line 176"/>
              <p:cNvSpPr>
                <a:spLocks noChangeShapeType="1"/>
              </p:cNvSpPr>
              <p:nvPr/>
            </p:nvSpPr>
            <p:spPr bwMode="auto">
              <a:xfrm>
                <a:off x="1650" y="3816"/>
                <a:ext cx="126" cy="0"/>
              </a:xfrm>
              <a:prstGeom prst="line">
                <a:avLst/>
              </a:prstGeom>
              <a:noFill/>
              <a:ln w="952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8459" name="Group 178"/>
            <p:cNvGrpSpPr>
              <a:grpSpLocks/>
            </p:cNvGrpSpPr>
            <p:nvPr/>
          </p:nvGrpSpPr>
          <p:grpSpPr bwMode="auto">
            <a:xfrm>
              <a:off x="1987" y="3270"/>
              <a:ext cx="228" cy="165"/>
              <a:chOff x="1548" y="3723"/>
              <a:chExt cx="228" cy="165"/>
            </a:xfrm>
          </p:grpSpPr>
          <p:sp>
            <p:nvSpPr>
              <p:cNvPr id="18476" name="Rectangle 179"/>
              <p:cNvSpPr>
                <a:spLocks noChangeArrowheads="1"/>
              </p:cNvSpPr>
              <p:nvPr/>
            </p:nvSpPr>
            <p:spPr bwMode="auto">
              <a:xfrm>
                <a:off x="1563" y="3723"/>
                <a:ext cx="102" cy="150"/>
              </a:xfrm>
              <a:prstGeom prst="rect">
                <a:avLst/>
              </a:prstGeom>
              <a:solidFill>
                <a:srgbClr val="000099"/>
              </a:solidFill>
              <a:ln w="9525">
                <a:solidFill>
                  <a:srgbClr val="000099"/>
                </a:solidFill>
                <a:miter lim="800000"/>
                <a:headEnd/>
                <a:tailEnd/>
              </a:ln>
            </p:spPr>
            <p:txBody>
              <a:bodyPr wrap="none" anchor="ctr"/>
              <a:lstStyle/>
              <a:p>
                <a:endParaRPr lang="en-US"/>
              </a:p>
            </p:txBody>
          </p:sp>
          <p:sp>
            <p:nvSpPr>
              <p:cNvPr id="18477" name="Rectangle 180"/>
              <p:cNvSpPr>
                <a:spLocks noChangeArrowheads="1"/>
              </p:cNvSpPr>
              <p:nvPr/>
            </p:nvSpPr>
            <p:spPr bwMode="auto">
              <a:xfrm>
                <a:off x="1548" y="3738"/>
                <a:ext cx="102" cy="150"/>
              </a:xfrm>
              <a:prstGeom prst="rect">
                <a:avLst/>
              </a:prstGeom>
              <a:solidFill>
                <a:srgbClr val="000099"/>
              </a:solidFill>
              <a:ln w="9525">
                <a:solidFill>
                  <a:srgbClr val="000099"/>
                </a:solidFill>
                <a:miter lim="800000"/>
                <a:headEnd/>
                <a:tailEnd/>
              </a:ln>
            </p:spPr>
            <p:txBody>
              <a:bodyPr wrap="none" anchor="ctr"/>
              <a:lstStyle/>
              <a:p>
                <a:endParaRPr lang="en-US"/>
              </a:p>
            </p:txBody>
          </p:sp>
          <p:sp>
            <p:nvSpPr>
              <p:cNvPr id="18478" name="Line 181"/>
              <p:cNvSpPr>
                <a:spLocks noChangeShapeType="1"/>
              </p:cNvSpPr>
              <p:nvPr/>
            </p:nvSpPr>
            <p:spPr bwMode="auto">
              <a:xfrm>
                <a:off x="1650" y="3816"/>
                <a:ext cx="126" cy="0"/>
              </a:xfrm>
              <a:prstGeom prst="line">
                <a:avLst/>
              </a:prstGeom>
              <a:noFill/>
              <a:ln w="952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8460" name="Group 182"/>
            <p:cNvGrpSpPr>
              <a:grpSpLocks/>
            </p:cNvGrpSpPr>
            <p:nvPr/>
          </p:nvGrpSpPr>
          <p:grpSpPr bwMode="auto">
            <a:xfrm>
              <a:off x="3166" y="3201"/>
              <a:ext cx="228" cy="165"/>
              <a:chOff x="1548" y="3723"/>
              <a:chExt cx="228" cy="165"/>
            </a:xfrm>
          </p:grpSpPr>
          <p:sp>
            <p:nvSpPr>
              <p:cNvPr id="18473" name="Rectangle 183"/>
              <p:cNvSpPr>
                <a:spLocks noChangeArrowheads="1"/>
              </p:cNvSpPr>
              <p:nvPr/>
            </p:nvSpPr>
            <p:spPr bwMode="auto">
              <a:xfrm>
                <a:off x="1563" y="3723"/>
                <a:ext cx="102" cy="150"/>
              </a:xfrm>
              <a:prstGeom prst="rect">
                <a:avLst/>
              </a:prstGeom>
              <a:solidFill>
                <a:srgbClr val="000099"/>
              </a:solidFill>
              <a:ln w="9525">
                <a:solidFill>
                  <a:srgbClr val="000099"/>
                </a:solidFill>
                <a:miter lim="800000"/>
                <a:headEnd/>
                <a:tailEnd/>
              </a:ln>
            </p:spPr>
            <p:txBody>
              <a:bodyPr wrap="none" anchor="ctr"/>
              <a:lstStyle/>
              <a:p>
                <a:endParaRPr lang="en-US"/>
              </a:p>
            </p:txBody>
          </p:sp>
          <p:sp>
            <p:nvSpPr>
              <p:cNvPr id="18474" name="Rectangle 184"/>
              <p:cNvSpPr>
                <a:spLocks noChangeArrowheads="1"/>
              </p:cNvSpPr>
              <p:nvPr/>
            </p:nvSpPr>
            <p:spPr bwMode="auto">
              <a:xfrm>
                <a:off x="1548" y="3738"/>
                <a:ext cx="102" cy="150"/>
              </a:xfrm>
              <a:prstGeom prst="rect">
                <a:avLst/>
              </a:prstGeom>
              <a:solidFill>
                <a:srgbClr val="000099"/>
              </a:solidFill>
              <a:ln w="9525">
                <a:solidFill>
                  <a:srgbClr val="000099"/>
                </a:solidFill>
                <a:miter lim="800000"/>
                <a:headEnd/>
                <a:tailEnd/>
              </a:ln>
            </p:spPr>
            <p:txBody>
              <a:bodyPr wrap="none" anchor="ctr"/>
              <a:lstStyle/>
              <a:p>
                <a:endParaRPr lang="en-US"/>
              </a:p>
            </p:txBody>
          </p:sp>
          <p:sp>
            <p:nvSpPr>
              <p:cNvPr id="18475" name="Line 185"/>
              <p:cNvSpPr>
                <a:spLocks noChangeShapeType="1"/>
              </p:cNvSpPr>
              <p:nvPr/>
            </p:nvSpPr>
            <p:spPr bwMode="auto">
              <a:xfrm>
                <a:off x="1650" y="3816"/>
                <a:ext cx="126" cy="0"/>
              </a:xfrm>
              <a:prstGeom prst="line">
                <a:avLst/>
              </a:prstGeom>
              <a:noFill/>
              <a:ln w="952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8461" name="Group 186"/>
            <p:cNvGrpSpPr>
              <a:grpSpLocks/>
            </p:cNvGrpSpPr>
            <p:nvPr/>
          </p:nvGrpSpPr>
          <p:grpSpPr bwMode="auto">
            <a:xfrm>
              <a:off x="2836" y="3792"/>
              <a:ext cx="228" cy="165"/>
              <a:chOff x="1548" y="3723"/>
              <a:chExt cx="228" cy="165"/>
            </a:xfrm>
          </p:grpSpPr>
          <p:sp>
            <p:nvSpPr>
              <p:cNvPr id="18470" name="Rectangle 187"/>
              <p:cNvSpPr>
                <a:spLocks noChangeArrowheads="1"/>
              </p:cNvSpPr>
              <p:nvPr/>
            </p:nvSpPr>
            <p:spPr bwMode="auto">
              <a:xfrm>
                <a:off x="1563" y="3723"/>
                <a:ext cx="102" cy="150"/>
              </a:xfrm>
              <a:prstGeom prst="rect">
                <a:avLst/>
              </a:prstGeom>
              <a:solidFill>
                <a:srgbClr val="000099"/>
              </a:solidFill>
              <a:ln w="9525">
                <a:solidFill>
                  <a:srgbClr val="000099"/>
                </a:solidFill>
                <a:miter lim="800000"/>
                <a:headEnd/>
                <a:tailEnd/>
              </a:ln>
            </p:spPr>
            <p:txBody>
              <a:bodyPr wrap="none" anchor="ctr"/>
              <a:lstStyle/>
              <a:p>
                <a:endParaRPr lang="en-US"/>
              </a:p>
            </p:txBody>
          </p:sp>
          <p:sp>
            <p:nvSpPr>
              <p:cNvPr id="18471" name="Rectangle 188"/>
              <p:cNvSpPr>
                <a:spLocks noChangeArrowheads="1"/>
              </p:cNvSpPr>
              <p:nvPr/>
            </p:nvSpPr>
            <p:spPr bwMode="auto">
              <a:xfrm>
                <a:off x="1548" y="3738"/>
                <a:ext cx="102" cy="150"/>
              </a:xfrm>
              <a:prstGeom prst="rect">
                <a:avLst/>
              </a:prstGeom>
              <a:solidFill>
                <a:srgbClr val="000099"/>
              </a:solidFill>
              <a:ln w="9525">
                <a:solidFill>
                  <a:srgbClr val="000099"/>
                </a:solidFill>
                <a:miter lim="800000"/>
                <a:headEnd/>
                <a:tailEnd/>
              </a:ln>
            </p:spPr>
            <p:txBody>
              <a:bodyPr wrap="none" anchor="ctr"/>
              <a:lstStyle/>
              <a:p>
                <a:endParaRPr lang="en-US"/>
              </a:p>
            </p:txBody>
          </p:sp>
          <p:sp>
            <p:nvSpPr>
              <p:cNvPr id="18472" name="Line 189"/>
              <p:cNvSpPr>
                <a:spLocks noChangeShapeType="1"/>
              </p:cNvSpPr>
              <p:nvPr/>
            </p:nvSpPr>
            <p:spPr bwMode="auto">
              <a:xfrm>
                <a:off x="1650" y="3816"/>
                <a:ext cx="126" cy="0"/>
              </a:xfrm>
              <a:prstGeom prst="line">
                <a:avLst/>
              </a:prstGeom>
              <a:noFill/>
              <a:ln w="952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8462" name="Group 190"/>
            <p:cNvGrpSpPr>
              <a:grpSpLocks/>
            </p:cNvGrpSpPr>
            <p:nvPr/>
          </p:nvGrpSpPr>
          <p:grpSpPr bwMode="auto">
            <a:xfrm>
              <a:off x="2572" y="3492"/>
              <a:ext cx="228" cy="165"/>
              <a:chOff x="1548" y="3723"/>
              <a:chExt cx="228" cy="165"/>
            </a:xfrm>
          </p:grpSpPr>
          <p:sp>
            <p:nvSpPr>
              <p:cNvPr id="18467" name="Rectangle 191"/>
              <p:cNvSpPr>
                <a:spLocks noChangeArrowheads="1"/>
              </p:cNvSpPr>
              <p:nvPr/>
            </p:nvSpPr>
            <p:spPr bwMode="auto">
              <a:xfrm>
                <a:off x="1563" y="3723"/>
                <a:ext cx="102" cy="150"/>
              </a:xfrm>
              <a:prstGeom prst="rect">
                <a:avLst/>
              </a:prstGeom>
              <a:solidFill>
                <a:srgbClr val="000099"/>
              </a:solidFill>
              <a:ln w="9525">
                <a:solidFill>
                  <a:srgbClr val="000099"/>
                </a:solidFill>
                <a:miter lim="800000"/>
                <a:headEnd/>
                <a:tailEnd/>
              </a:ln>
            </p:spPr>
            <p:txBody>
              <a:bodyPr wrap="none" anchor="ctr"/>
              <a:lstStyle/>
              <a:p>
                <a:endParaRPr lang="en-US"/>
              </a:p>
            </p:txBody>
          </p:sp>
          <p:sp>
            <p:nvSpPr>
              <p:cNvPr id="18468" name="Rectangle 192"/>
              <p:cNvSpPr>
                <a:spLocks noChangeArrowheads="1"/>
              </p:cNvSpPr>
              <p:nvPr/>
            </p:nvSpPr>
            <p:spPr bwMode="auto">
              <a:xfrm>
                <a:off x="1548" y="3738"/>
                <a:ext cx="102" cy="150"/>
              </a:xfrm>
              <a:prstGeom prst="rect">
                <a:avLst/>
              </a:prstGeom>
              <a:solidFill>
                <a:srgbClr val="000099"/>
              </a:solidFill>
              <a:ln w="9525">
                <a:solidFill>
                  <a:srgbClr val="000099"/>
                </a:solidFill>
                <a:miter lim="800000"/>
                <a:headEnd/>
                <a:tailEnd/>
              </a:ln>
            </p:spPr>
            <p:txBody>
              <a:bodyPr wrap="none" anchor="ctr"/>
              <a:lstStyle/>
              <a:p>
                <a:endParaRPr lang="en-US"/>
              </a:p>
            </p:txBody>
          </p:sp>
          <p:sp>
            <p:nvSpPr>
              <p:cNvPr id="18469" name="Line 193"/>
              <p:cNvSpPr>
                <a:spLocks noChangeShapeType="1"/>
              </p:cNvSpPr>
              <p:nvPr/>
            </p:nvSpPr>
            <p:spPr bwMode="auto">
              <a:xfrm>
                <a:off x="1650" y="3816"/>
                <a:ext cx="126" cy="0"/>
              </a:xfrm>
              <a:prstGeom prst="line">
                <a:avLst/>
              </a:prstGeom>
              <a:noFill/>
              <a:ln w="952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8463" name="Group 194"/>
            <p:cNvGrpSpPr>
              <a:grpSpLocks/>
            </p:cNvGrpSpPr>
            <p:nvPr/>
          </p:nvGrpSpPr>
          <p:grpSpPr bwMode="auto">
            <a:xfrm>
              <a:off x="4054" y="3318"/>
              <a:ext cx="228" cy="165"/>
              <a:chOff x="1548" y="3723"/>
              <a:chExt cx="228" cy="165"/>
            </a:xfrm>
          </p:grpSpPr>
          <p:sp>
            <p:nvSpPr>
              <p:cNvPr id="18464" name="Rectangle 195"/>
              <p:cNvSpPr>
                <a:spLocks noChangeArrowheads="1"/>
              </p:cNvSpPr>
              <p:nvPr/>
            </p:nvSpPr>
            <p:spPr bwMode="auto">
              <a:xfrm>
                <a:off x="1563" y="3723"/>
                <a:ext cx="102" cy="150"/>
              </a:xfrm>
              <a:prstGeom prst="rect">
                <a:avLst/>
              </a:prstGeom>
              <a:solidFill>
                <a:srgbClr val="000099"/>
              </a:solidFill>
              <a:ln w="9525">
                <a:solidFill>
                  <a:srgbClr val="000099"/>
                </a:solidFill>
                <a:miter lim="800000"/>
                <a:headEnd/>
                <a:tailEnd/>
              </a:ln>
            </p:spPr>
            <p:txBody>
              <a:bodyPr wrap="none" anchor="ctr"/>
              <a:lstStyle/>
              <a:p>
                <a:endParaRPr lang="en-US"/>
              </a:p>
            </p:txBody>
          </p:sp>
          <p:sp>
            <p:nvSpPr>
              <p:cNvPr id="18465" name="Rectangle 196"/>
              <p:cNvSpPr>
                <a:spLocks noChangeArrowheads="1"/>
              </p:cNvSpPr>
              <p:nvPr/>
            </p:nvSpPr>
            <p:spPr bwMode="auto">
              <a:xfrm>
                <a:off x="1548" y="3738"/>
                <a:ext cx="102" cy="150"/>
              </a:xfrm>
              <a:prstGeom prst="rect">
                <a:avLst/>
              </a:prstGeom>
              <a:solidFill>
                <a:srgbClr val="000099"/>
              </a:solidFill>
              <a:ln w="9525">
                <a:solidFill>
                  <a:srgbClr val="000099"/>
                </a:solidFill>
                <a:miter lim="800000"/>
                <a:headEnd/>
                <a:tailEnd/>
              </a:ln>
            </p:spPr>
            <p:txBody>
              <a:bodyPr wrap="none" anchor="ctr"/>
              <a:lstStyle/>
              <a:p>
                <a:endParaRPr lang="en-US"/>
              </a:p>
            </p:txBody>
          </p:sp>
          <p:sp>
            <p:nvSpPr>
              <p:cNvPr id="18466" name="Line 197"/>
              <p:cNvSpPr>
                <a:spLocks noChangeShapeType="1"/>
              </p:cNvSpPr>
              <p:nvPr/>
            </p:nvSpPr>
            <p:spPr bwMode="auto">
              <a:xfrm>
                <a:off x="1650" y="3816"/>
                <a:ext cx="126" cy="0"/>
              </a:xfrm>
              <a:prstGeom prst="line">
                <a:avLst/>
              </a:prstGeom>
              <a:noFill/>
              <a:ln w="952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111738" name="Text Box 122"/>
          <p:cNvSpPr txBox="1">
            <a:spLocks noChangeArrowheads="1"/>
          </p:cNvSpPr>
          <p:nvPr/>
        </p:nvSpPr>
        <p:spPr bwMode="auto">
          <a:xfrm>
            <a:off x="5167642" y="4212961"/>
            <a:ext cx="21980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rtl="1"/>
            <a:r>
              <a:rPr lang="en-US" dirty="0" smtClean="0">
                <a:solidFill>
                  <a:srgbClr val="CC0000"/>
                </a:solidFill>
                <a:cs typeface="B Nazanin" pitchFamily="2" charset="-78"/>
              </a:rPr>
              <a:t>2. Receiving packet</a:t>
            </a:r>
            <a:endParaRPr lang="en-US" sz="2400" dirty="0">
              <a:solidFill>
                <a:srgbClr val="CC0000"/>
              </a:solidFill>
              <a:cs typeface="B Nazanin" pitchFamily="2" charset="-78"/>
            </a:endParaRPr>
          </a:p>
        </p:txBody>
      </p:sp>
      <p:sp>
        <p:nvSpPr>
          <p:cNvPr id="3" name="Slide Number Placeholder 2"/>
          <p:cNvSpPr>
            <a:spLocks noGrp="1"/>
          </p:cNvSpPr>
          <p:nvPr>
            <p:ph type="sldNum" sz="quarter" idx="12"/>
          </p:nvPr>
        </p:nvSpPr>
        <p:spPr/>
        <p:txBody>
          <a:bodyPr/>
          <a:lstStyle/>
          <a:p>
            <a:pPr>
              <a:defRPr/>
            </a:pPr>
            <a:fld id="{C7879241-4954-4432-A989-BF9F5510604F}" type="slidenum">
              <a:rPr lang="ar-SA" altLang="en-US" smtClean="0"/>
              <a:pPr>
                <a:defRPr/>
              </a:pPr>
              <a:t>26</a:t>
            </a:fld>
            <a:endParaRPr lang="en-US" altLang="en-US"/>
          </a:p>
        </p:txBody>
      </p:sp>
    </p:spTree>
    <p:extLst>
      <p:ext uri="{BB962C8B-B14F-4D97-AF65-F5344CB8AC3E}">
        <p14:creationId xmlns:p14="http://schemas.microsoft.com/office/powerpoint/2010/main" val="38888820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1736"/>
                                        </p:tgtEl>
                                        <p:attrNameLst>
                                          <p:attrName>style.visibility</p:attrName>
                                        </p:attrNameLst>
                                      </p:cBhvr>
                                      <p:to>
                                        <p:strVal val="visible"/>
                                      </p:to>
                                    </p:set>
                                    <p:animEffect transition="in" filter="dissolve">
                                      <p:cBhvr>
                                        <p:cTn id="7" dur="500"/>
                                        <p:tgtEl>
                                          <p:spTgt spid="111736"/>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11738"/>
                                        </p:tgtEl>
                                        <p:attrNameLst>
                                          <p:attrName>style.visibility</p:attrName>
                                        </p:attrNameLst>
                                      </p:cBhvr>
                                      <p:to>
                                        <p:strVal val="visible"/>
                                      </p:to>
                                    </p:set>
                                    <p:animEffect transition="in" filter="dissolve">
                                      <p:cBhvr>
                                        <p:cTn id="11" dur="500"/>
                                        <p:tgtEl>
                                          <p:spTgt spid="111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736" grpId="0" autoUpdateAnimBg="0"/>
      <p:bldP spid="111738"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Rectangle 2"/>
          <p:cNvSpPr>
            <a:spLocks noGrp="1" noChangeArrowheads="1"/>
          </p:cNvSpPr>
          <p:nvPr>
            <p:ph type="title" idx="4294967295"/>
          </p:nvPr>
        </p:nvSpPr>
        <p:spPr>
          <a:xfrm>
            <a:off x="533400" y="-27384"/>
            <a:ext cx="7768771" cy="922564"/>
          </a:xfrm>
        </p:spPr>
        <p:txBody>
          <a:bodyPr/>
          <a:lstStyle/>
          <a:p>
            <a:pPr>
              <a:defRPr/>
            </a:pPr>
            <a:r>
              <a:rPr lang="en-US" dirty="0" smtClean="0"/>
              <a:t>Datagram forward table</a:t>
            </a:r>
            <a:endParaRPr lang="en-US" dirty="0">
              <a:cs typeface="+mj-cs"/>
            </a:endParaRPr>
          </a:p>
        </p:txBody>
      </p:sp>
      <p:grpSp>
        <p:nvGrpSpPr>
          <p:cNvPr id="19460" name="Group 243"/>
          <p:cNvGrpSpPr>
            <a:grpSpLocks/>
          </p:cNvGrpSpPr>
          <p:nvPr/>
        </p:nvGrpSpPr>
        <p:grpSpPr bwMode="auto">
          <a:xfrm>
            <a:off x="3851275" y="4275138"/>
            <a:ext cx="2847975" cy="1481137"/>
            <a:chOff x="291" y="3093"/>
            <a:chExt cx="1794" cy="933"/>
          </a:xfrm>
        </p:grpSpPr>
        <p:grpSp>
          <p:nvGrpSpPr>
            <p:cNvPr id="19534" name="Group 242"/>
            <p:cNvGrpSpPr>
              <a:grpSpLocks/>
            </p:cNvGrpSpPr>
            <p:nvPr/>
          </p:nvGrpSpPr>
          <p:grpSpPr bwMode="auto">
            <a:xfrm>
              <a:off x="291" y="3093"/>
              <a:ext cx="1794" cy="933"/>
              <a:chOff x="2124" y="2903"/>
              <a:chExt cx="1794" cy="933"/>
            </a:xfrm>
          </p:grpSpPr>
          <p:sp>
            <p:nvSpPr>
              <p:cNvPr id="19538" name="Freeform 179"/>
              <p:cNvSpPr>
                <a:spLocks/>
              </p:cNvSpPr>
              <p:nvPr/>
            </p:nvSpPr>
            <p:spPr bwMode="auto">
              <a:xfrm>
                <a:off x="2124" y="2903"/>
                <a:ext cx="1794" cy="933"/>
              </a:xfrm>
              <a:custGeom>
                <a:avLst/>
                <a:gdLst>
                  <a:gd name="T0" fmla="*/ 6 w 1794"/>
                  <a:gd name="T1" fmla="*/ 483 h 933"/>
                  <a:gd name="T2" fmla="*/ 108 w 1794"/>
                  <a:gd name="T3" fmla="*/ 125 h 933"/>
                  <a:gd name="T4" fmla="*/ 559 w 1794"/>
                  <a:gd name="T5" fmla="*/ 100 h 933"/>
                  <a:gd name="T6" fmla="*/ 1128 w 1794"/>
                  <a:gd name="T7" fmla="*/ 29 h 933"/>
                  <a:gd name="T8" fmla="*/ 1716 w 1794"/>
                  <a:gd name="T9" fmla="*/ 275 h 933"/>
                  <a:gd name="T10" fmla="*/ 1596 w 1794"/>
                  <a:gd name="T11" fmla="*/ 827 h 933"/>
                  <a:gd name="T12" fmla="*/ 1380 w 1794"/>
                  <a:gd name="T13" fmla="*/ 911 h 933"/>
                  <a:gd name="T14" fmla="*/ 840 w 1794"/>
                  <a:gd name="T15" fmla="*/ 929 h 933"/>
                  <a:gd name="T16" fmla="*/ 414 w 1794"/>
                  <a:gd name="T17" fmla="*/ 911 h 933"/>
                  <a:gd name="T18" fmla="*/ 143 w 1794"/>
                  <a:gd name="T19" fmla="*/ 832 h 933"/>
                  <a:gd name="T20" fmla="*/ 6 w 1794"/>
                  <a:gd name="T21" fmla="*/ 483 h 9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94"/>
                  <a:gd name="T34" fmla="*/ 0 h 933"/>
                  <a:gd name="T35" fmla="*/ 1794 w 1794"/>
                  <a:gd name="T36" fmla="*/ 933 h 9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94" h="933">
                    <a:moveTo>
                      <a:pt x="6" y="483"/>
                    </a:moveTo>
                    <a:cubicBezTo>
                      <a:pt x="0" y="365"/>
                      <a:pt x="16" y="189"/>
                      <a:pt x="108" y="125"/>
                    </a:cubicBezTo>
                    <a:cubicBezTo>
                      <a:pt x="200" y="61"/>
                      <a:pt x="389" y="116"/>
                      <a:pt x="559" y="100"/>
                    </a:cubicBezTo>
                    <a:cubicBezTo>
                      <a:pt x="729" y="84"/>
                      <a:pt x="935" y="0"/>
                      <a:pt x="1128" y="29"/>
                    </a:cubicBezTo>
                    <a:cubicBezTo>
                      <a:pt x="1321" y="58"/>
                      <a:pt x="1638" y="142"/>
                      <a:pt x="1716" y="275"/>
                    </a:cubicBezTo>
                    <a:cubicBezTo>
                      <a:pt x="1794" y="408"/>
                      <a:pt x="1652" y="721"/>
                      <a:pt x="1596" y="827"/>
                    </a:cubicBezTo>
                    <a:cubicBezTo>
                      <a:pt x="1540" y="933"/>
                      <a:pt x="1506" y="894"/>
                      <a:pt x="1380" y="911"/>
                    </a:cubicBezTo>
                    <a:cubicBezTo>
                      <a:pt x="1254" y="928"/>
                      <a:pt x="1001" y="929"/>
                      <a:pt x="840" y="929"/>
                    </a:cubicBezTo>
                    <a:cubicBezTo>
                      <a:pt x="679" y="929"/>
                      <a:pt x="530" y="927"/>
                      <a:pt x="414" y="911"/>
                    </a:cubicBezTo>
                    <a:cubicBezTo>
                      <a:pt x="298" y="895"/>
                      <a:pt x="211" y="903"/>
                      <a:pt x="143" y="832"/>
                    </a:cubicBezTo>
                    <a:cubicBezTo>
                      <a:pt x="75" y="761"/>
                      <a:pt x="4" y="624"/>
                      <a:pt x="6" y="483"/>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19539" name="Group 180"/>
              <p:cNvGrpSpPr>
                <a:grpSpLocks/>
              </p:cNvGrpSpPr>
              <p:nvPr/>
            </p:nvGrpSpPr>
            <p:grpSpPr bwMode="auto">
              <a:xfrm>
                <a:off x="2196" y="3160"/>
                <a:ext cx="1642" cy="415"/>
                <a:chOff x="959" y="3814"/>
                <a:chExt cx="1642" cy="415"/>
              </a:xfrm>
            </p:grpSpPr>
            <p:grpSp>
              <p:nvGrpSpPr>
                <p:cNvPr id="19574" name="Group 181"/>
                <p:cNvGrpSpPr>
                  <a:grpSpLocks/>
                </p:cNvGrpSpPr>
                <p:nvPr/>
              </p:nvGrpSpPr>
              <p:grpSpPr bwMode="auto">
                <a:xfrm>
                  <a:off x="2223" y="3814"/>
                  <a:ext cx="378" cy="181"/>
                  <a:chOff x="4396" y="1245"/>
                  <a:chExt cx="672" cy="248"/>
                </a:xfrm>
              </p:grpSpPr>
              <p:sp>
                <p:nvSpPr>
                  <p:cNvPr id="19593"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p>
                    <a:endParaRPr lang="en-US" sz="2400">
                      <a:latin typeface="Times New Roman" pitchFamily="18" charset="0"/>
                      <a:cs typeface="Arial" pitchFamily="34" charset="0"/>
                    </a:endParaRPr>
                  </a:p>
                </p:txBody>
              </p:sp>
              <p:sp>
                <p:nvSpPr>
                  <p:cNvPr id="19594"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pitchFamily="18" charset="0"/>
                      <a:cs typeface="Arial" pitchFamily="34" charset="0"/>
                    </a:endParaRPr>
                  </a:p>
                </p:txBody>
              </p:sp>
              <p:sp>
                <p:nvSpPr>
                  <p:cNvPr id="19595"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p>
                    <a:endParaRPr lang="en-US" sz="2400">
                      <a:latin typeface="Times New Roman" pitchFamily="18" charset="0"/>
                      <a:cs typeface="Arial" pitchFamily="34" charset="0"/>
                    </a:endParaRPr>
                  </a:p>
                </p:txBody>
              </p:sp>
              <p:grpSp>
                <p:nvGrpSpPr>
                  <p:cNvPr id="19596" name="Group 185"/>
                  <p:cNvGrpSpPr>
                    <a:grpSpLocks/>
                  </p:cNvGrpSpPr>
                  <p:nvPr/>
                </p:nvGrpSpPr>
                <p:grpSpPr bwMode="auto">
                  <a:xfrm>
                    <a:off x="4530" y="1287"/>
                    <a:ext cx="377" cy="75"/>
                    <a:chOff x="2468" y="1332"/>
                    <a:chExt cx="310" cy="60"/>
                  </a:xfrm>
                </p:grpSpPr>
                <p:sp>
                  <p:nvSpPr>
                    <p:cNvPr id="19599" name="Freeform 186"/>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600" name="Freeform 187"/>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9597" name="Line 188"/>
                  <p:cNvSpPr>
                    <a:spLocks noChangeShapeType="1"/>
                  </p:cNvSpPr>
                  <p:nvPr/>
                </p:nvSpPr>
                <p:spPr bwMode="auto">
                  <a:xfrm>
                    <a:off x="4400" y="1320"/>
                    <a:ext cx="0" cy="11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98" name="Line 189"/>
                  <p:cNvSpPr>
                    <a:spLocks noChangeShapeType="1"/>
                  </p:cNvSpPr>
                  <p:nvPr/>
                </p:nvSpPr>
                <p:spPr bwMode="auto">
                  <a:xfrm>
                    <a:off x="5063" y="1326"/>
                    <a:ext cx="0" cy="1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9575" name="Group 190"/>
                <p:cNvGrpSpPr>
                  <a:grpSpLocks/>
                </p:cNvGrpSpPr>
                <p:nvPr/>
              </p:nvGrpSpPr>
              <p:grpSpPr bwMode="auto">
                <a:xfrm>
                  <a:off x="1559" y="4048"/>
                  <a:ext cx="378" cy="181"/>
                  <a:chOff x="4396" y="1245"/>
                  <a:chExt cx="672" cy="248"/>
                </a:xfrm>
              </p:grpSpPr>
              <p:sp>
                <p:nvSpPr>
                  <p:cNvPr id="19585"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p>
                    <a:endParaRPr lang="en-US" sz="2400">
                      <a:latin typeface="Times New Roman" pitchFamily="18" charset="0"/>
                      <a:cs typeface="Arial" pitchFamily="34" charset="0"/>
                    </a:endParaRPr>
                  </a:p>
                </p:txBody>
              </p:sp>
              <p:sp>
                <p:nvSpPr>
                  <p:cNvPr id="19586"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pitchFamily="18" charset="0"/>
                      <a:cs typeface="Arial" pitchFamily="34" charset="0"/>
                    </a:endParaRPr>
                  </a:p>
                </p:txBody>
              </p:sp>
              <p:sp>
                <p:nvSpPr>
                  <p:cNvPr id="19587"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p>
                    <a:endParaRPr lang="en-US" sz="2400">
                      <a:latin typeface="Times New Roman" pitchFamily="18" charset="0"/>
                      <a:cs typeface="Arial" pitchFamily="34" charset="0"/>
                    </a:endParaRPr>
                  </a:p>
                </p:txBody>
              </p:sp>
              <p:grpSp>
                <p:nvGrpSpPr>
                  <p:cNvPr id="19588" name="Group 194"/>
                  <p:cNvGrpSpPr>
                    <a:grpSpLocks/>
                  </p:cNvGrpSpPr>
                  <p:nvPr/>
                </p:nvGrpSpPr>
                <p:grpSpPr bwMode="auto">
                  <a:xfrm>
                    <a:off x="4530" y="1287"/>
                    <a:ext cx="377" cy="75"/>
                    <a:chOff x="2468" y="1332"/>
                    <a:chExt cx="310" cy="60"/>
                  </a:xfrm>
                </p:grpSpPr>
                <p:sp>
                  <p:nvSpPr>
                    <p:cNvPr id="19591" name="Freeform 195"/>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592" name="Freeform 196"/>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9589" name="Line 197"/>
                  <p:cNvSpPr>
                    <a:spLocks noChangeShapeType="1"/>
                  </p:cNvSpPr>
                  <p:nvPr/>
                </p:nvSpPr>
                <p:spPr bwMode="auto">
                  <a:xfrm>
                    <a:off x="4400" y="1320"/>
                    <a:ext cx="0" cy="11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90" name="Line 198"/>
                  <p:cNvSpPr>
                    <a:spLocks noChangeShapeType="1"/>
                  </p:cNvSpPr>
                  <p:nvPr/>
                </p:nvSpPr>
                <p:spPr bwMode="auto">
                  <a:xfrm>
                    <a:off x="5063" y="1326"/>
                    <a:ext cx="0" cy="1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9576" name="Group 199"/>
                <p:cNvGrpSpPr>
                  <a:grpSpLocks/>
                </p:cNvGrpSpPr>
                <p:nvPr/>
              </p:nvGrpSpPr>
              <p:grpSpPr bwMode="auto">
                <a:xfrm>
                  <a:off x="959" y="3816"/>
                  <a:ext cx="378" cy="181"/>
                  <a:chOff x="4396" y="1245"/>
                  <a:chExt cx="672" cy="248"/>
                </a:xfrm>
              </p:grpSpPr>
              <p:sp>
                <p:nvSpPr>
                  <p:cNvPr id="19577"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p>
                    <a:endParaRPr lang="en-US" sz="2400">
                      <a:latin typeface="Times New Roman" pitchFamily="18" charset="0"/>
                      <a:cs typeface="Arial" pitchFamily="34" charset="0"/>
                    </a:endParaRPr>
                  </a:p>
                </p:txBody>
              </p:sp>
              <p:sp>
                <p:nvSpPr>
                  <p:cNvPr id="19578"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pitchFamily="18" charset="0"/>
                      <a:cs typeface="Arial" pitchFamily="34" charset="0"/>
                    </a:endParaRPr>
                  </a:p>
                </p:txBody>
              </p:sp>
              <p:sp>
                <p:nvSpPr>
                  <p:cNvPr id="19579"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p>
                    <a:endParaRPr lang="en-US" sz="2400">
                      <a:latin typeface="Times New Roman" pitchFamily="18" charset="0"/>
                      <a:cs typeface="Arial" pitchFamily="34" charset="0"/>
                    </a:endParaRPr>
                  </a:p>
                </p:txBody>
              </p:sp>
              <p:grpSp>
                <p:nvGrpSpPr>
                  <p:cNvPr id="19580" name="Group 203"/>
                  <p:cNvGrpSpPr>
                    <a:grpSpLocks/>
                  </p:cNvGrpSpPr>
                  <p:nvPr/>
                </p:nvGrpSpPr>
                <p:grpSpPr bwMode="auto">
                  <a:xfrm>
                    <a:off x="4530" y="1287"/>
                    <a:ext cx="377" cy="75"/>
                    <a:chOff x="2468" y="1332"/>
                    <a:chExt cx="310" cy="60"/>
                  </a:xfrm>
                </p:grpSpPr>
                <p:sp>
                  <p:nvSpPr>
                    <p:cNvPr id="19583" name="Freeform 204"/>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584" name="Freeform 205"/>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9581" name="Line 206"/>
                  <p:cNvSpPr>
                    <a:spLocks noChangeShapeType="1"/>
                  </p:cNvSpPr>
                  <p:nvPr/>
                </p:nvSpPr>
                <p:spPr bwMode="auto">
                  <a:xfrm>
                    <a:off x="4400" y="1320"/>
                    <a:ext cx="0" cy="11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82" name="Line 207"/>
                  <p:cNvSpPr>
                    <a:spLocks noChangeShapeType="1"/>
                  </p:cNvSpPr>
                  <p:nvPr/>
                </p:nvSpPr>
                <p:spPr bwMode="auto">
                  <a:xfrm>
                    <a:off x="5063" y="1326"/>
                    <a:ext cx="0" cy="1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9540" name="Freeform 208"/>
              <p:cNvSpPr>
                <a:spLocks/>
              </p:cNvSpPr>
              <p:nvPr/>
            </p:nvSpPr>
            <p:spPr bwMode="auto">
              <a:xfrm>
                <a:off x="2574" y="3086"/>
                <a:ext cx="294" cy="166"/>
              </a:xfrm>
              <a:custGeom>
                <a:avLst/>
                <a:gdLst>
                  <a:gd name="T0" fmla="*/ 0 w 294"/>
                  <a:gd name="T1" fmla="*/ 166 h 166"/>
                  <a:gd name="T2" fmla="*/ 294 w 294"/>
                  <a:gd name="T3" fmla="*/ 0 h 166"/>
                  <a:gd name="T4" fmla="*/ 0 60000 65536"/>
                  <a:gd name="T5" fmla="*/ 0 60000 65536"/>
                  <a:gd name="T6" fmla="*/ 0 w 294"/>
                  <a:gd name="T7" fmla="*/ 0 h 166"/>
                  <a:gd name="T8" fmla="*/ 294 w 294"/>
                  <a:gd name="T9" fmla="*/ 166 h 166"/>
                </a:gdLst>
                <a:ahLst/>
                <a:cxnLst>
                  <a:cxn ang="T4">
                    <a:pos x="T0" y="T1"/>
                  </a:cxn>
                  <a:cxn ang="T5">
                    <a:pos x="T2" y="T3"/>
                  </a:cxn>
                </a:cxnLst>
                <a:rect l="T6" t="T7" r="T8" b="T9"/>
                <a:pathLst>
                  <a:path w="294" h="166">
                    <a:moveTo>
                      <a:pt x="0" y="166"/>
                    </a:moveTo>
                    <a:lnTo>
                      <a:pt x="294"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541" name="Freeform 209"/>
              <p:cNvSpPr>
                <a:spLocks/>
              </p:cNvSpPr>
              <p:nvPr/>
            </p:nvSpPr>
            <p:spPr bwMode="auto">
              <a:xfrm>
                <a:off x="3182" y="3082"/>
                <a:ext cx="272" cy="174"/>
              </a:xfrm>
              <a:custGeom>
                <a:avLst/>
                <a:gdLst>
                  <a:gd name="T0" fmla="*/ 0 w 272"/>
                  <a:gd name="T1" fmla="*/ 0 h 174"/>
                  <a:gd name="T2" fmla="*/ 272 w 272"/>
                  <a:gd name="T3" fmla="*/ 174 h 174"/>
                  <a:gd name="T4" fmla="*/ 0 60000 65536"/>
                  <a:gd name="T5" fmla="*/ 0 60000 65536"/>
                  <a:gd name="T6" fmla="*/ 0 w 272"/>
                  <a:gd name="T7" fmla="*/ 0 h 174"/>
                  <a:gd name="T8" fmla="*/ 272 w 272"/>
                  <a:gd name="T9" fmla="*/ 174 h 174"/>
                </a:gdLst>
                <a:ahLst/>
                <a:cxnLst>
                  <a:cxn ang="T4">
                    <a:pos x="T0" y="T1"/>
                  </a:cxn>
                  <a:cxn ang="T5">
                    <a:pos x="T2" y="T3"/>
                  </a:cxn>
                </a:cxnLst>
                <a:rect l="T6" t="T7" r="T8" b="T9"/>
                <a:pathLst>
                  <a:path w="272" h="174">
                    <a:moveTo>
                      <a:pt x="0" y="0"/>
                    </a:moveTo>
                    <a:lnTo>
                      <a:pt x="272" y="174"/>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542" name="Freeform 210"/>
              <p:cNvSpPr>
                <a:spLocks/>
              </p:cNvSpPr>
              <p:nvPr/>
            </p:nvSpPr>
            <p:spPr bwMode="auto">
              <a:xfrm>
                <a:off x="2511" y="3329"/>
                <a:ext cx="303" cy="150"/>
              </a:xfrm>
              <a:custGeom>
                <a:avLst/>
                <a:gdLst>
                  <a:gd name="T0" fmla="*/ 0 w 294"/>
                  <a:gd name="T1" fmla="*/ 0 h 174"/>
                  <a:gd name="T2" fmla="*/ 385 w 294"/>
                  <a:gd name="T3" fmla="*/ 46 h 174"/>
                  <a:gd name="T4" fmla="*/ 0 60000 65536"/>
                  <a:gd name="T5" fmla="*/ 0 60000 65536"/>
                  <a:gd name="T6" fmla="*/ 0 w 294"/>
                  <a:gd name="T7" fmla="*/ 0 h 174"/>
                  <a:gd name="T8" fmla="*/ 294 w 294"/>
                  <a:gd name="T9" fmla="*/ 174 h 174"/>
                </a:gdLst>
                <a:ahLst/>
                <a:cxnLst>
                  <a:cxn ang="T4">
                    <a:pos x="T0" y="T1"/>
                  </a:cxn>
                  <a:cxn ang="T5">
                    <a:pos x="T2" y="T3"/>
                  </a:cxn>
                </a:cxnLst>
                <a:rect l="T6" t="T7" r="T8" b="T9"/>
                <a:pathLst>
                  <a:path w="294" h="174">
                    <a:moveTo>
                      <a:pt x="0" y="0"/>
                    </a:moveTo>
                    <a:lnTo>
                      <a:pt x="294" y="174"/>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543" name="Freeform 211"/>
              <p:cNvSpPr>
                <a:spLocks/>
              </p:cNvSpPr>
              <p:nvPr/>
            </p:nvSpPr>
            <p:spPr bwMode="auto">
              <a:xfrm>
                <a:off x="3168" y="3322"/>
                <a:ext cx="352" cy="148"/>
              </a:xfrm>
              <a:custGeom>
                <a:avLst/>
                <a:gdLst>
                  <a:gd name="T0" fmla="*/ 0 w 352"/>
                  <a:gd name="T1" fmla="*/ 148 h 148"/>
                  <a:gd name="T2" fmla="*/ 352 w 352"/>
                  <a:gd name="T3" fmla="*/ 0 h 148"/>
                  <a:gd name="T4" fmla="*/ 0 60000 65536"/>
                  <a:gd name="T5" fmla="*/ 0 60000 65536"/>
                  <a:gd name="T6" fmla="*/ 0 w 352"/>
                  <a:gd name="T7" fmla="*/ 0 h 148"/>
                  <a:gd name="T8" fmla="*/ 352 w 352"/>
                  <a:gd name="T9" fmla="*/ 148 h 148"/>
                </a:gdLst>
                <a:ahLst/>
                <a:cxnLst>
                  <a:cxn ang="T4">
                    <a:pos x="T0" y="T1"/>
                  </a:cxn>
                  <a:cxn ang="T5">
                    <a:pos x="T2" y="T3"/>
                  </a:cxn>
                </a:cxnLst>
                <a:rect l="T6" t="T7" r="T8" b="T9"/>
                <a:pathLst>
                  <a:path w="352" h="148">
                    <a:moveTo>
                      <a:pt x="0" y="148"/>
                    </a:moveTo>
                    <a:lnTo>
                      <a:pt x="352"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544" name="Freeform 212"/>
              <p:cNvSpPr>
                <a:spLocks/>
              </p:cNvSpPr>
              <p:nvPr/>
            </p:nvSpPr>
            <p:spPr bwMode="auto">
              <a:xfrm>
                <a:off x="3528" y="3348"/>
                <a:ext cx="130" cy="320"/>
              </a:xfrm>
              <a:custGeom>
                <a:avLst/>
                <a:gdLst>
                  <a:gd name="T0" fmla="*/ 0 w 118"/>
                  <a:gd name="T1" fmla="*/ 9 h 500"/>
                  <a:gd name="T2" fmla="*/ 284 w 118"/>
                  <a:gd name="T3" fmla="*/ 0 h 500"/>
                  <a:gd name="T4" fmla="*/ 0 60000 65536"/>
                  <a:gd name="T5" fmla="*/ 0 60000 65536"/>
                  <a:gd name="T6" fmla="*/ 0 w 118"/>
                  <a:gd name="T7" fmla="*/ 0 h 500"/>
                  <a:gd name="T8" fmla="*/ 118 w 118"/>
                  <a:gd name="T9" fmla="*/ 500 h 500"/>
                </a:gdLst>
                <a:ahLst/>
                <a:cxnLst>
                  <a:cxn ang="T4">
                    <a:pos x="T0" y="T1"/>
                  </a:cxn>
                  <a:cxn ang="T5">
                    <a:pos x="T2" y="T3"/>
                  </a:cxn>
                </a:cxnLst>
                <a:rect l="T6" t="T7" r="T8" b="T9"/>
                <a:pathLst>
                  <a:path w="118" h="500">
                    <a:moveTo>
                      <a:pt x="0" y="500"/>
                    </a:moveTo>
                    <a:lnTo>
                      <a:pt x="118"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545" name="Freeform 213"/>
              <p:cNvSpPr>
                <a:spLocks/>
              </p:cNvSpPr>
              <p:nvPr/>
            </p:nvSpPr>
            <p:spPr bwMode="auto">
              <a:xfrm>
                <a:off x="2750" y="3684"/>
                <a:ext cx="464" cy="47"/>
              </a:xfrm>
              <a:custGeom>
                <a:avLst/>
                <a:gdLst>
                  <a:gd name="T0" fmla="*/ 2835 w 370"/>
                  <a:gd name="T1" fmla="*/ 1012 h 32"/>
                  <a:gd name="T2" fmla="*/ 0 w 370"/>
                  <a:gd name="T3" fmla="*/ 0 h 32"/>
                  <a:gd name="T4" fmla="*/ 0 60000 65536"/>
                  <a:gd name="T5" fmla="*/ 0 60000 65536"/>
                  <a:gd name="T6" fmla="*/ 0 w 370"/>
                  <a:gd name="T7" fmla="*/ 0 h 32"/>
                  <a:gd name="T8" fmla="*/ 370 w 370"/>
                  <a:gd name="T9" fmla="*/ 32 h 32"/>
                </a:gdLst>
                <a:ahLst/>
                <a:cxnLst>
                  <a:cxn ang="T4">
                    <a:pos x="T0" y="T1"/>
                  </a:cxn>
                  <a:cxn ang="T5">
                    <a:pos x="T2" y="T3"/>
                  </a:cxn>
                </a:cxnLst>
                <a:rect l="T6" t="T7" r="T8" b="T9"/>
                <a:pathLst>
                  <a:path w="370" h="32">
                    <a:moveTo>
                      <a:pt x="370" y="32"/>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546" name="Freeform 214"/>
              <p:cNvSpPr>
                <a:spLocks/>
              </p:cNvSpPr>
              <p:nvPr/>
            </p:nvSpPr>
            <p:spPr bwMode="auto">
              <a:xfrm>
                <a:off x="2412" y="3344"/>
                <a:ext cx="122" cy="268"/>
              </a:xfrm>
              <a:custGeom>
                <a:avLst/>
                <a:gdLst>
                  <a:gd name="T0" fmla="*/ 6 w 176"/>
                  <a:gd name="T1" fmla="*/ 8 h 412"/>
                  <a:gd name="T2" fmla="*/ 6 w 176"/>
                  <a:gd name="T3" fmla="*/ 8 h 412"/>
                  <a:gd name="T4" fmla="*/ 0 w 176"/>
                  <a:gd name="T5" fmla="*/ 0 h 412"/>
                  <a:gd name="T6" fmla="*/ 0 60000 65536"/>
                  <a:gd name="T7" fmla="*/ 0 60000 65536"/>
                  <a:gd name="T8" fmla="*/ 0 60000 65536"/>
                  <a:gd name="T9" fmla="*/ 0 w 176"/>
                  <a:gd name="T10" fmla="*/ 0 h 412"/>
                  <a:gd name="T11" fmla="*/ 176 w 176"/>
                  <a:gd name="T12" fmla="*/ 412 h 412"/>
                </a:gdLst>
                <a:ahLst/>
                <a:cxnLst>
                  <a:cxn ang="T6">
                    <a:pos x="T0" y="T1"/>
                  </a:cxn>
                  <a:cxn ang="T7">
                    <a:pos x="T2" y="T3"/>
                  </a:cxn>
                  <a:cxn ang="T8">
                    <a:pos x="T4" y="T5"/>
                  </a:cxn>
                </a:cxnLst>
                <a:rect l="T9" t="T10" r="T11" b="T12"/>
                <a:pathLst>
                  <a:path w="176" h="412">
                    <a:moveTo>
                      <a:pt x="162" y="408"/>
                    </a:moveTo>
                    <a:lnTo>
                      <a:pt x="176" y="412"/>
                    </a:ln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9547" name="Group 215"/>
              <p:cNvGrpSpPr>
                <a:grpSpLocks/>
              </p:cNvGrpSpPr>
              <p:nvPr/>
            </p:nvGrpSpPr>
            <p:grpSpPr bwMode="auto">
              <a:xfrm>
                <a:off x="2822" y="2974"/>
                <a:ext cx="378" cy="181"/>
                <a:chOff x="4396" y="1245"/>
                <a:chExt cx="672" cy="248"/>
              </a:xfrm>
            </p:grpSpPr>
            <p:sp>
              <p:nvSpPr>
                <p:cNvPr id="19566"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p>
                  <a:endParaRPr lang="en-US" sz="2400">
                    <a:latin typeface="Times New Roman" pitchFamily="18" charset="0"/>
                    <a:cs typeface="Arial" pitchFamily="34" charset="0"/>
                  </a:endParaRPr>
                </a:p>
              </p:txBody>
            </p:sp>
            <p:sp>
              <p:nvSpPr>
                <p:cNvPr id="19567"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pitchFamily="18" charset="0"/>
                    <a:cs typeface="Arial" pitchFamily="34" charset="0"/>
                  </a:endParaRPr>
                </a:p>
              </p:txBody>
            </p:sp>
            <p:sp>
              <p:nvSpPr>
                <p:cNvPr id="19568"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p>
                  <a:endParaRPr lang="en-US" sz="2400">
                    <a:latin typeface="Times New Roman" pitchFamily="18" charset="0"/>
                    <a:cs typeface="Arial" pitchFamily="34" charset="0"/>
                  </a:endParaRPr>
                </a:p>
              </p:txBody>
            </p:sp>
            <p:grpSp>
              <p:nvGrpSpPr>
                <p:cNvPr id="19569" name="Group 219"/>
                <p:cNvGrpSpPr>
                  <a:grpSpLocks/>
                </p:cNvGrpSpPr>
                <p:nvPr/>
              </p:nvGrpSpPr>
              <p:grpSpPr bwMode="auto">
                <a:xfrm>
                  <a:off x="4530" y="1287"/>
                  <a:ext cx="377" cy="75"/>
                  <a:chOff x="2468" y="1332"/>
                  <a:chExt cx="310" cy="60"/>
                </a:xfrm>
              </p:grpSpPr>
              <p:sp>
                <p:nvSpPr>
                  <p:cNvPr id="19572" name="Freeform 220"/>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573" name="Freeform 221"/>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9570" name="Line 222"/>
                <p:cNvSpPr>
                  <a:spLocks noChangeShapeType="1"/>
                </p:cNvSpPr>
                <p:nvPr/>
              </p:nvSpPr>
              <p:spPr bwMode="auto">
                <a:xfrm>
                  <a:off x="4400" y="1320"/>
                  <a:ext cx="0" cy="11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71" name="Line 223"/>
                <p:cNvSpPr>
                  <a:spLocks noChangeShapeType="1"/>
                </p:cNvSpPr>
                <p:nvPr/>
              </p:nvSpPr>
              <p:spPr bwMode="auto">
                <a:xfrm>
                  <a:off x="5063" y="1326"/>
                  <a:ext cx="0" cy="1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9548" name="Group 224"/>
              <p:cNvGrpSpPr>
                <a:grpSpLocks/>
              </p:cNvGrpSpPr>
              <p:nvPr/>
            </p:nvGrpSpPr>
            <p:grpSpPr bwMode="auto">
              <a:xfrm>
                <a:off x="3171" y="3604"/>
                <a:ext cx="378" cy="181"/>
                <a:chOff x="4396" y="1245"/>
                <a:chExt cx="672" cy="248"/>
              </a:xfrm>
            </p:grpSpPr>
            <p:sp>
              <p:nvSpPr>
                <p:cNvPr id="19558"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p>
                  <a:endParaRPr lang="en-US" sz="2400">
                    <a:latin typeface="Times New Roman" pitchFamily="18" charset="0"/>
                    <a:cs typeface="Arial" pitchFamily="34" charset="0"/>
                  </a:endParaRPr>
                </a:p>
              </p:txBody>
            </p:sp>
            <p:sp>
              <p:nvSpPr>
                <p:cNvPr id="19559"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pitchFamily="18" charset="0"/>
                    <a:cs typeface="Arial" pitchFamily="34" charset="0"/>
                  </a:endParaRPr>
                </a:p>
              </p:txBody>
            </p:sp>
            <p:sp>
              <p:nvSpPr>
                <p:cNvPr id="19560"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p>
                  <a:endParaRPr lang="en-US" sz="2400">
                    <a:latin typeface="Times New Roman" pitchFamily="18" charset="0"/>
                    <a:cs typeface="Arial" pitchFamily="34" charset="0"/>
                  </a:endParaRPr>
                </a:p>
              </p:txBody>
            </p:sp>
            <p:grpSp>
              <p:nvGrpSpPr>
                <p:cNvPr id="19561" name="Group 228"/>
                <p:cNvGrpSpPr>
                  <a:grpSpLocks/>
                </p:cNvGrpSpPr>
                <p:nvPr/>
              </p:nvGrpSpPr>
              <p:grpSpPr bwMode="auto">
                <a:xfrm>
                  <a:off x="4530" y="1287"/>
                  <a:ext cx="377" cy="75"/>
                  <a:chOff x="2468" y="1332"/>
                  <a:chExt cx="310" cy="60"/>
                </a:xfrm>
              </p:grpSpPr>
              <p:sp>
                <p:nvSpPr>
                  <p:cNvPr id="19564" name="Freeform 229"/>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565" name="Freeform 230"/>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9562" name="Line 231"/>
                <p:cNvSpPr>
                  <a:spLocks noChangeShapeType="1"/>
                </p:cNvSpPr>
                <p:nvPr/>
              </p:nvSpPr>
              <p:spPr bwMode="auto">
                <a:xfrm>
                  <a:off x="4400" y="1320"/>
                  <a:ext cx="0" cy="11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63" name="Line 232"/>
                <p:cNvSpPr>
                  <a:spLocks noChangeShapeType="1"/>
                </p:cNvSpPr>
                <p:nvPr/>
              </p:nvSpPr>
              <p:spPr bwMode="auto">
                <a:xfrm>
                  <a:off x="5063" y="1326"/>
                  <a:ext cx="0" cy="1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9549" name="Group 233"/>
              <p:cNvGrpSpPr>
                <a:grpSpLocks/>
              </p:cNvGrpSpPr>
              <p:nvPr/>
            </p:nvGrpSpPr>
            <p:grpSpPr bwMode="auto">
              <a:xfrm>
                <a:off x="2403" y="3574"/>
                <a:ext cx="378" cy="181"/>
                <a:chOff x="4396" y="1245"/>
                <a:chExt cx="672" cy="248"/>
              </a:xfrm>
            </p:grpSpPr>
            <p:sp>
              <p:nvSpPr>
                <p:cNvPr id="19550"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p>
                  <a:endParaRPr lang="en-US" sz="2400">
                    <a:latin typeface="Times New Roman" pitchFamily="18" charset="0"/>
                    <a:cs typeface="Arial" pitchFamily="34" charset="0"/>
                  </a:endParaRPr>
                </a:p>
              </p:txBody>
            </p:sp>
            <p:sp>
              <p:nvSpPr>
                <p:cNvPr id="19551"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pitchFamily="18" charset="0"/>
                    <a:cs typeface="Arial" pitchFamily="34" charset="0"/>
                  </a:endParaRPr>
                </a:p>
              </p:txBody>
            </p:sp>
            <p:sp>
              <p:nvSpPr>
                <p:cNvPr id="19552"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p>
                  <a:endParaRPr lang="en-US" sz="2400">
                    <a:latin typeface="Times New Roman" pitchFamily="18" charset="0"/>
                    <a:cs typeface="Arial" pitchFamily="34" charset="0"/>
                  </a:endParaRPr>
                </a:p>
              </p:txBody>
            </p:sp>
            <p:grpSp>
              <p:nvGrpSpPr>
                <p:cNvPr id="19553" name="Group 237"/>
                <p:cNvGrpSpPr>
                  <a:grpSpLocks/>
                </p:cNvGrpSpPr>
                <p:nvPr/>
              </p:nvGrpSpPr>
              <p:grpSpPr bwMode="auto">
                <a:xfrm>
                  <a:off x="4530" y="1287"/>
                  <a:ext cx="377" cy="75"/>
                  <a:chOff x="2468" y="1332"/>
                  <a:chExt cx="310" cy="60"/>
                </a:xfrm>
              </p:grpSpPr>
              <p:sp>
                <p:nvSpPr>
                  <p:cNvPr id="19556" name="Freeform 23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557" name="Freeform 23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9554" name="Line 240"/>
                <p:cNvSpPr>
                  <a:spLocks noChangeShapeType="1"/>
                </p:cNvSpPr>
                <p:nvPr/>
              </p:nvSpPr>
              <p:spPr bwMode="auto">
                <a:xfrm>
                  <a:off x="4400" y="1320"/>
                  <a:ext cx="0" cy="11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55" name="Line 241"/>
                <p:cNvSpPr>
                  <a:spLocks noChangeShapeType="1"/>
                </p:cNvSpPr>
                <p:nvPr/>
              </p:nvSpPr>
              <p:spPr bwMode="auto">
                <a:xfrm>
                  <a:off x="5063" y="1326"/>
                  <a:ext cx="0" cy="1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9535" name="Text Box 108"/>
            <p:cNvSpPr txBox="1">
              <a:spLocks noChangeArrowheads="1"/>
            </p:cNvSpPr>
            <p:nvPr/>
          </p:nvSpPr>
          <p:spPr bwMode="auto">
            <a:xfrm>
              <a:off x="667" y="322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t>1</a:t>
              </a:r>
            </a:p>
          </p:txBody>
        </p:sp>
        <p:sp>
          <p:nvSpPr>
            <p:cNvPr id="19536" name="Text Box 109"/>
            <p:cNvSpPr txBox="1">
              <a:spLocks noChangeArrowheads="1"/>
            </p:cNvSpPr>
            <p:nvPr/>
          </p:nvSpPr>
          <p:spPr bwMode="auto">
            <a:xfrm>
              <a:off x="620" y="3504"/>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600"/>
                <a:t>2</a:t>
              </a:r>
            </a:p>
          </p:txBody>
        </p:sp>
        <p:sp>
          <p:nvSpPr>
            <p:cNvPr id="19537" name="Text Box 110"/>
            <p:cNvSpPr txBox="1">
              <a:spLocks noChangeArrowheads="1"/>
            </p:cNvSpPr>
            <p:nvPr/>
          </p:nvSpPr>
          <p:spPr bwMode="auto">
            <a:xfrm>
              <a:off x="448" y="3501"/>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600"/>
                <a:t>3</a:t>
              </a:r>
            </a:p>
          </p:txBody>
        </p:sp>
      </p:grpSp>
      <p:sp>
        <p:nvSpPr>
          <p:cNvPr id="19463" name="Freeform 11"/>
          <p:cNvSpPr>
            <a:spLocks/>
          </p:cNvSpPr>
          <p:nvPr/>
        </p:nvSpPr>
        <p:spPr bwMode="auto">
          <a:xfrm>
            <a:off x="2397125" y="3521075"/>
            <a:ext cx="2290763" cy="1295400"/>
          </a:xfrm>
          <a:custGeom>
            <a:avLst/>
            <a:gdLst>
              <a:gd name="T0" fmla="*/ 0 w 1443"/>
              <a:gd name="T1" fmla="*/ 0 h 816"/>
              <a:gd name="T2" fmla="*/ 2147483647 w 1443"/>
              <a:gd name="T3" fmla="*/ 2147483647 h 816"/>
              <a:gd name="T4" fmla="*/ 2147483647 w 1443"/>
              <a:gd name="T5" fmla="*/ 2147483647 h 816"/>
              <a:gd name="T6" fmla="*/ 2147483647 w 1443"/>
              <a:gd name="T7" fmla="*/ 2147483647 h 816"/>
              <a:gd name="T8" fmla="*/ 0 w 1443"/>
              <a:gd name="T9" fmla="*/ 0 h 816"/>
              <a:gd name="T10" fmla="*/ 0 60000 65536"/>
              <a:gd name="T11" fmla="*/ 0 60000 65536"/>
              <a:gd name="T12" fmla="*/ 0 60000 65536"/>
              <a:gd name="T13" fmla="*/ 0 60000 65536"/>
              <a:gd name="T14" fmla="*/ 0 60000 65536"/>
              <a:gd name="T15" fmla="*/ 0 w 1443"/>
              <a:gd name="T16" fmla="*/ 0 h 816"/>
              <a:gd name="T17" fmla="*/ 1443 w 1443"/>
              <a:gd name="T18" fmla="*/ 816 h 816"/>
            </a:gdLst>
            <a:ahLst/>
            <a:cxnLst>
              <a:cxn ang="T10">
                <a:pos x="T0" y="T1"/>
              </a:cxn>
              <a:cxn ang="T11">
                <a:pos x="T2" y="T3"/>
              </a:cxn>
              <a:cxn ang="T12">
                <a:pos x="T4" y="T5"/>
              </a:cxn>
              <a:cxn ang="T13">
                <a:pos x="T6" y="T7"/>
              </a:cxn>
              <a:cxn ang="T14">
                <a:pos x="T8" y="T9"/>
              </a:cxn>
            </a:cxnLst>
            <a:rect l="T15" t="T16" r="T17" b="T18"/>
            <a:pathLst>
              <a:path w="1443" h="816">
                <a:moveTo>
                  <a:pt x="0" y="0"/>
                </a:moveTo>
                <a:cubicBezTo>
                  <a:pt x="571" y="285"/>
                  <a:pt x="856" y="408"/>
                  <a:pt x="1076" y="782"/>
                </a:cubicBezTo>
                <a:cubicBezTo>
                  <a:pt x="1185" y="775"/>
                  <a:pt x="1220" y="816"/>
                  <a:pt x="1320" y="788"/>
                </a:cubicBezTo>
                <a:cubicBezTo>
                  <a:pt x="1264" y="347"/>
                  <a:pt x="1276" y="352"/>
                  <a:pt x="1443" y="5"/>
                </a:cubicBezTo>
                <a:cubicBezTo>
                  <a:pt x="867" y="5"/>
                  <a:pt x="233" y="0"/>
                  <a:pt x="0" y="0"/>
                </a:cubicBezTo>
                <a:close/>
              </a:path>
            </a:pathLst>
          </a:custGeom>
          <a:gradFill rotWithShape="1">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64" name="Rectangle 12"/>
          <p:cNvSpPr>
            <a:spLocks noChangeArrowheads="1"/>
          </p:cNvSpPr>
          <p:nvPr/>
        </p:nvSpPr>
        <p:spPr bwMode="auto">
          <a:xfrm>
            <a:off x="2176463" y="1195388"/>
            <a:ext cx="2528887" cy="2333625"/>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19465" name="Oval 13"/>
          <p:cNvSpPr>
            <a:spLocks noChangeArrowheads="1"/>
          </p:cNvSpPr>
          <p:nvPr/>
        </p:nvSpPr>
        <p:spPr bwMode="auto">
          <a:xfrm>
            <a:off x="2513013" y="1247775"/>
            <a:ext cx="2095500" cy="604838"/>
          </a:xfrm>
          <a:prstGeom prst="ellipse">
            <a:avLst/>
          </a:prstGeom>
          <a:solidFill>
            <a:schemeClr val="bg1"/>
          </a:solidFill>
          <a:ln w="9525">
            <a:solidFill>
              <a:schemeClr val="tx1"/>
            </a:solidFill>
            <a:round/>
            <a:headEnd/>
            <a:tailEnd/>
          </a:ln>
        </p:spPr>
        <p:txBody>
          <a:bodyPr wrap="none" anchor="ctr"/>
          <a:lstStyle/>
          <a:p>
            <a:endParaRPr lang="en-US"/>
          </a:p>
        </p:txBody>
      </p:sp>
      <p:sp>
        <p:nvSpPr>
          <p:cNvPr id="19466" name="Rectangle 105"/>
          <p:cNvSpPr>
            <a:spLocks noChangeArrowheads="1"/>
          </p:cNvSpPr>
          <p:nvPr/>
        </p:nvSpPr>
        <p:spPr bwMode="auto">
          <a:xfrm>
            <a:off x="2457450" y="4584700"/>
            <a:ext cx="1155700" cy="23812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467" name="Rectangle 106"/>
          <p:cNvSpPr>
            <a:spLocks noChangeArrowheads="1"/>
          </p:cNvSpPr>
          <p:nvPr/>
        </p:nvSpPr>
        <p:spPr bwMode="auto">
          <a:xfrm>
            <a:off x="2433638" y="4608513"/>
            <a:ext cx="1147762" cy="238125"/>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9468" name="Line 107"/>
          <p:cNvSpPr>
            <a:spLocks noChangeShapeType="1"/>
          </p:cNvSpPr>
          <p:nvPr/>
        </p:nvSpPr>
        <p:spPr bwMode="auto">
          <a:xfrm>
            <a:off x="3459163" y="4740275"/>
            <a:ext cx="422275" cy="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69" name="Rectangle 111"/>
          <p:cNvSpPr>
            <a:spLocks noChangeArrowheads="1"/>
          </p:cNvSpPr>
          <p:nvPr/>
        </p:nvSpPr>
        <p:spPr bwMode="auto">
          <a:xfrm>
            <a:off x="3062288" y="4611688"/>
            <a:ext cx="427037" cy="23971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9470" name="Text Box 112"/>
          <p:cNvSpPr txBox="1">
            <a:spLocks noChangeArrowheads="1"/>
          </p:cNvSpPr>
          <p:nvPr/>
        </p:nvSpPr>
        <p:spPr bwMode="auto">
          <a:xfrm>
            <a:off x="3014663" y="4584700"/>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sz="1200"/>
          </a:p>
        </p:txBody>
      </p:sp>
      <p:sp>
        <p:nvSpPr>
          <p:cNvPr id="19471" name="Text Box 113"/>
          <p:cNvSpPr txBox="1">
            <a:spLocks noChangeArrowheads="1"/>
          </p:cNvSpPr>
          <p:nvPr/>
        </p:nvSpPr>
        <p:spPr bwMode="auto">
          <a:xfrm>
            <a:off x="-41032" y="4011197"/>
            <a:ext cx="44540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rtl="1" eaLnBrk="1" hangingPunct="1"/>
            <a:r>
              <a:rPr lang="en-US" sz="1600" dirty="0" smtClean="0"/>
              <a:t>Destination’s IP address is added to the packet</a:t>
            </a:r>
            <a:endParaRPr lang="fa-IR" sz="1600" dirty="0" smtClean="0"/>
          </a:p>
        </p:txBody>
      </p:sp>
      <p:sp>
        <p:nvSpPr>
          <p:cNvPr id="19472" name="Line 114"/>
          <p:cNvSpPr>
            <a:spLocks noChangeShapeType="1"/>
          </p:cNvSpPr>
          <p:nvPr/>
        </p:nvSpPr>
        <p:spPr bwMode="auto">
          <a:xfrm flipH="1">
            <a:off x="2681288" y="4870450"/>
            <a:ext cx="13493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3" name="Text Box 115"/>
          <p:cNvSpPr txBox="1">
            <a:spLocks noChangeArrowheads="1"/>
          </p:cNvSpPr>
          <p:nvPr/>
        </p:nvSpPr>
        <p:spPr bwMode="auto">
          <a:xfrm>
            <a:off x="2641600" y="1404938"/>
            <a:ext cx="1863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1400"/>
              <a:t>routing algorithm</a:t>
            </a:r>
          </a:p>
        </p:txBody>
      </p:sp>
      <p:sp>
        <p:nvSpPr>
          <p:cNvPr id="19474" name="Rectangle 116"/>
          <p:cNvSpPr>
            <a:spLocks noChangeArrowheads="1"/>
          </p:cNvSpPr>
          <p:nvPr/>
        </p:nvSpPr>
        <p:spPr bwMode="auto">
          <a:xfrm>
            <a:off x="2387600" y="2141538"/>
            <a:ext cx="2184400" cy="12985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9475" name="Text Box 117"/>
          <p:cNvSpPr txBox="1">
            <a:spLocks noChangeArrowheads="1"/>
          </p:cNvSpPr>
          <p:nvPr/>
        </p:nvSpPr>
        <p:spPr bwMode="auto">
          <a:xfrm>
            <a:off x="2647950" y="2105025"/>
            <a:ext cx="18589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400"/>
              <a:t>local forwarding table</a:t>
            </a:r>
          </a:p>
        </p:txBody>
      </p:sp>
      <p:sp>
        <p:nvSpPr>
          <p:cNvPr id="19476" name="Text Box 118"/>
          <p:cNvSpPr txBox="1">
            <a:spLocks noChangeArrowheads="1"/>
          </p:cNvSpPr>
          <p:nvPr/>
        </p:nvSpPr>
        <p:spPr bwMode="auto">
          <a:xfrm>
            <a:off x="2430463" y="2352675"/>
            <a:ext cx="1312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1400"/>
              <a:t>dest address</a:t>
            </a:r>
          </a:p>
        </p:txBody>
      </p:sp>
      <p:sp>
        <p:nvSpPr>
          <p:cNvPr id="19477" name="Text Box 119"/>
          <p:cNvSpPr txBox="1">
            <a:spLocks noChangeArrowheads="1"/>
          </p:cNvSpPr>
          <p:nvPr/>
        </p:nvSpPr>
        <p:spPr bwMode="auto">
          <a:xfrm>
            <a:off x="3597275" y="2354263"/>
            <a:ext cx="104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1400"/>
              <a:t>output  link</a:t>
            </a:r>
          </a:p>
        </p:txBody>
      </p:sp>
      <p:sp>
        <p:nvSpPr>
          <p:cNvPr id="19478" name="Line 120"/>
          <p:cNvSpPr>
            <a:spLocks noChangeShapeType="1"/>
          </p:cNvSpPr>
          <p:nvPr/>
        </p:nvSpPr>
        <p:spPr bwMode="auto">
          <a:xfrm>
            <a:off x="3695700" y="2365375"/>
            <a:ext cx="7938"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9" name="Text Box 121"/>
          <p:cNvSpPr txBox="1">
            <a:spLocks noChangeArrowheads="1"/>
          </p:cNvSpPr>
          <p:nvPr/>
        </p:nvSpPr>
        <p:spPr bwMode="auto">
          <a:xfrm>
            <a:off x="2417763" y="2636838"/>
            <a:ext cx="12890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r>
              <a:rPr lang="en-US" sz="1200"/>
              <a:t>address-range 1</a:t>
            </a:r>
          </a:p>
          <a:p>
            <a:pPr algn="r" eaLnBrk="1" hangingPunct="1"/>
            <a:r>
              <a:rPr lang="en-US" sz="1200"/>
              <a:t>address-range 2</a:t>
            </a:r>
          </a:p>
          <a:p>
            <a:pPr algn="r" eaLnBrk="1" hangingPunct="1"/>
            <a:r>
              <a:rPr lang="en-US" sz="1200"/>
              <a:t>address-range 3</a:t>
            </a:r>
          </a:p>
          <a:p>
            <a:pPr algn="r" eaLnBrk="1" hangingPunct="1"/>
            <a:r>
              <a:rPr lang="en-US" sz="1200"/>
              <a:t>address-range 4</a:t>
            </a:r>
          </a:p>
        </p:txBody>
      </p:sp>
      <p:sp>
        <p:nvSpPr>
          <p:cNvPr id="19480" name="Text Box 122"/>
          <p:cNvSpPr txBox="1">
            <a:spLocks noChangeArrowheads="1"/>
          </p:cNvSpPr>
          <p:nvPr/>
        </p:nvSpPr>
        <p:spPr bwMode="auto">
          <a:xfrm>
            <a:off x="3711575" y="2636838"/>
            <a:ext cx="2682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1200"/>
              <a:t>3</a:t>
            </a:r>
          </a:p>
          <a:p>
            <a:pPr algn="ctr" eaLnBrk="1" hangingPunct="1"/>
            <a:r>
              <a:rPr lang="en-US" sz="1200"/>
              <a:t>2</a:t>
            </a:r>
          </a:p>
          <a:p>
            <a:pPr algn="ctr" eaLnBrk="1" hangingPunct="1"/>
            <a:r>
              <a:rPr lang="en-US" sz="1200"/>
              <a:t>2</a:t>
            </a:r>
          </a:p>
          <a:p>
            <a:pPr algn="ctr" eaLnBrk="1" hangingPunct="1"/>
            <a:r>
              <a:rPr lang="en-US" sz="1200"/>
              <a:t>1</a:t>
            </a:r>
          </a:p>
        </p:txBody>
      </p:sp>
      <p:sp>
        <p:nvSpPr>
          <p:cNvPr id="19481" name="Line 123"/>
          <p:cNvSpPr>
            <a:spLocks noChangeShapeType="1"/>
          </p:cNvSpPr>
          <p:nvPr/>
        </p:nvSpPr>
        <p:spPr bwMode="auto">
          <a:xfrm>
            <a:off x="2409825" y="2617788"/>
            <a:ext cx="2163763" cy="4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2" name="Line 124"/>
          <p:cNvSpPr>
            <a:spLocks noChangeShapeType="1"/>
          </p:cNvSpPr>
          <p:nvPr/>
        </p:nvSpPr>
        <p:spPr bwMode="auto">
          <a:xfrm>
            <a:off x="2392363" y="2370138"/>
            <a:ext cx="2173287" cy="4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3" name="AutoShape 125"/>
          <p:cNvSpPr>
            <a:spLocks noChangeArrowheads="1"/>
          </p:cNvSpPr>
          <p:nvPr/>
        </p:nvSpPr>
        <p:spPr bwMode="auto">
          <a:xfrm rot="5400000">
            <a:off x="3466306" y="1859757"/>
            <a:ext cx="239713" cy="273050"/>
          </a:xfrm>
          <a:prstGeom prst="rightArrow">
            <a:avLst>
              <a:gd name="adj1" fmla="val 51167"/>
              <a:gd name="adj2" fmla="val 39736"/>
            </a:avLst>
          </a:prstGeom>
          <a:solidFill>
            <a:schemeClr val="accent2"/>
          </a:solidFill>
          <a:ln w="9525">
            <a:solidFill>
              <a:schemeClr val="tx1"/>
            </a:solidFill>
            <a:miter lim="800000"/>
            <a:headEnd/>
            <a:tailEnd/>
          </a:ln>
        </p:spPr>
        <p:txBody>
          <a:bodyPr wrap="none" anchor="ctr"/>
          <a:lstStyle/>
          <a:p>
            <a:endParaRPr lang="en-US"/>
          </a:p>
        </p:txBody>
      </p:sp>
      <p:sp>
        <p:nvSpPr>
          <p:cNvPr id="19484" name="Line 126"/>
          <p:cNvSpPr>
            <a:spLocks noChangeShapeType="1"/>
          </p:cNvSpPr>
          <p:nvPr/>
        </p:nvSpPr>
        <p:spPr bwMode="auto">
          <a:xfrm>
            <a:off x="2843213" y="4302125"/>
            <a:ext cx="363537" cy="342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85" name="Freeform 127"/>
          <p:cNvSpPr>
            <a:spLocks/>
          </p:cNvSpPr>
          <p:nvPr/>
        </p:nvSpPr>
        <p:spPr bwMode="auto">
          <a:xfrm>
            <a:off x="3916363" y="4792663"/>
            <a:ext cx="879475" cy="265112"/>
          </a:xfrm>
          <a:custGeom>
            <a:avLst/>
            <a:gdLst>
              <a:gd name="T0" fmla="*/ 0 w 554"/>
              <a:gd name="T1" fmla="*/ 2147483647 h 167"/>
              <a:gd name="T2" fmla="*/ 2147483647 w 554"/>
              <a:gd name="T3" fmla="*/ 2147483647 h 167"/>
              <a:gd name="T4" fmla="*/ 2147483647 w 554"/>
              <a:gd name="T5" fmla="*/ 2147483647 h 167"/>
              <a:gd name="T6" fmla="*/ 0 60000 65536"/>
              <a:gd name="T7" fmla="*/ 0 60000 65536"/>
              <a:gd name="T8" fmla="*/ 0 60000 65536"/>
              <a:gd name="T9" fmla="*/ 0 w 554"/>
              <a:gd name="T10" fmla="*/ 0 h 167"/>
              <a:gd name="T11" fmla="*/ 554 w 554"/>
              <a:gd name="T12" fmla="*/ 167 h 167"/>
            </a:gdLst>
            <a:ahLst/>
            <a:cxnLst>
              <a:cxn ang="T6">
                <a:pos x="T0" y="T1"/>
              </a:cxn>
              <a:cxn ang="T7">
                <a:pos x="T2" y="T3"/>
              </a:cxn>
              <a:cxn ang="T8">
                <a:pos x="T4" y="T5"/>
              </a:cxn>
            </a:cxnLst>
            <a:rect l="T9" t="T10" r="T11" b="T12"/>
            <a:pathLst>
              <a:path w="554" h="167">
                <a:moveTo>
                  <a:pt x="0" y="10"/>
                </a:moveTo>
                <a:cubicBezTo>
                  <a:pt x="102" y="0"/>
                  <a:pt x="240" y="5"/>
                  <a:pt x="324" y="26"/>
                </a:cubicBezTo>
                <a:cubicBezTo>
                  <a:pt x="416" y="52"/>
                  <a:pt x="502" y="120"/>
                  <a:pt x="554" y="167"/>
                </a:cubicBezTo>
              </a:path>
            </a:pathLst>
          </a:custGeom>
          <a:noFill/>
          <a:ln w="57150" cmpd="sng">
            <a:solidFill>
              <a:srgbClr val="FF33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86" name="Freeform 128"/>
          <p:cNvSpPr>
            <a:spLocks/>
          </p:cNvSpPr>
          <p:nvPr/>
        </p:nvSpPr>
        <p:spPr bwMode="auto">
          <a:xfrm flipH="1">
            <a:off x="6249988" y="4356100"/>
            <a:ext cx="577850" cy="371475"/>
          </a:xfrm>
          <a:custGeom>
            <a:avLst/>
            <a:gdLst>
              <a:gd name="T0" fmla="*/ 0 w 1443"/>
              <a:gd name="T1" fmla="*/ 0 h 816"/>
              <a:gd name="T2" fmla="*/ 2147483647 w 1443"/>
              <a:gd name="T3" fmla="*/ 2147483647 h 816"/>
              <a:gd name="T4" fmla="*/ 2147483647 w 1443"/>
              <a:gd name="T5" fmla="*/ 2147483647 h 816"/>
              <a:gd name="T6" fmla="*/ 2147483647 w 1443"/>
              <a:gd name="T7" fmla="*/ 2147483647 h 816"/>
              <a:gd name="T8" fmla="*/ 0 w 1443"/>
              <a:gd name="T9" fmla="*/ 0 h 816"/>
              <a:gd name="T10" fmla="*/ 0 60000 65536"/>
              <a:gd name="T11" fmla="*/ 0 60000 65536"/>
              <a:gd name="T12" fmla="*/ 0 60000 65536"/>
              <a:gd name="T13" fmla="*/ 0 60000 65536"/>
              <a:gd name="T14" fmla="*/ 0 60000 65536"/>
              <a:gd name="T15" fmla="*/ 0 w 1443"/>
              <a:gd name="T16" fmla="*/ 0 h 816"/>
              <a:gd name="T17" fmla="*/ 1443 w 1443"/>
              <a:gd name="T18" fmla="*/ 816 h 816"/>
            </a:gdLst>
            <a:ahLst/>
            <a:cxnLst>
              <a:cxn ang="T10">
                <a:pos x="T0" y="T1"/>
              </a:cxn>
              <a:cxn ang="T11">
                <a:pos x="T2" y="T3"/>
              </a:cxn>
              <a:cxn ang="T12">
                <a:pos x="T4" y="T5"/>
              </a:cxn>
              <a:cxn ang="T13">
                <a:pos x="T6" y="T7"/>
              </a:cxn>
              <a:cxn ang="T14">
                <a:pos x="T8" y="T9"/>
              </a:cxn>
            </a:cxnLst>
            <a:rect l="T15" t="T16" r="T17" b="T18"/>
            <a:pathLst>
              <a:path w="1443" h="816">
                <a:moveTo>
                  <a:pt x="0" y="0"/>
                </a:moveTo>
                <a:cubicBezTo>
                  <a:pt x="571" y="285"/>
                  <a:pt x="856" y="408"/>
                  <a:pt x="1076" y="782"/>
                </a:cubicBezTo>
                <a:cubicBezTo>
                  <a:pt x="1185" y="775"/>
                  <a:pt x="1220" y="816"/>
                  <a:pt x="1320" y="788"/>
                </a:cubicBezTo>
                <a:cubicBezTo>
                  <a:pt x="1264" y="347"/>
                  <a:pt x="1276" y="352"/>
                  <a:pt x="1443" y="5"/>
                </a:cubicBezTo>
                <a:cubicBezTo>
                  <a:pt x="867" y="5"/>
                  <a:pt x="233" y="0"/>
                  <a:pt x="0" y="0"/>
                </a:cubicBezTo>
                <a:close/>
              </a:path>
            </a:pathLst>
          </a:custGeom>
          <a:gradFill rotWithShape="1">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7" name="Freeform 129"/>
          <p:cNvSpPr>
            <a:spLocks/>
          </p:cNvSpPr>
          <p:nvPr/>
        </p:nvSpPr>
        <p:spPr bwMode="auto">
          <a:xfrm flipH="1">
            <a:off x="5240338" y="4083050"/>
            <a:ext cx="577850" cy="371475"/>
          </a:xfrm>
          <a:custGeom>
            <a:avLst/>
            <a:gdLst>
              <a:gd name="T0" fmla="*/ 0 w 1443"/>
              <a:gd name="T1" fmla="*/ 0 h 816"/>
              <a:gd name="T2" fmla="*/ 2147483647 w 1443"/>
              <a:gd name="T3" fmla="*/ 2147483647 h 816"/>
              <a:gd name="T4" fmla="*/ 2147483647 w 1443"/>
              <a:gd name="T5" fmla="*/ 2147483647 h 816"/>
              <a:gd name="T6" fmla="*/ 2147483647 w 1443"/>
              <a:gd name="T7" fmla="*/ 2147483647 h 816"/>
              <a:gd name="T8" fmla="*/ 0 w 1443"/>
              <a:gd name="T9" fmla="*/ 0 h 816"/>
              <a:gd name="T10" fmla="*/ 0 60000 65536"/>
              <a:gd name="T11" fmla="*/ 0 60000 65536"/>
              <a:gd name="T12" fmla="*/ 0 60000 65536"/>
              <a:gd name="T13" fmla="*/ 0 60000 65536"/>
              <a:gd name="T14" fmla="*/ 0 60000 65536"/>
              <a:gd name="T15" fmla="*/ 0 w 1443"/>
              <a:gd name="T16" fmla="*/ 0 h 816"/>
              <a:gd name="T17" fmla="*/ 1443 w 1443"/>
              <a:gd name="T18" fmla="*/ 816 h 816"/>
            </a:gdLst>
            <a:ahLst/>
            <a:cxnLst>
              <a:cxn ang="T10">
                <a:pos x="T0" y="T1"/>
              </a:cxn>
              <a:cxn ang="T11">
                <a:pos x="T2" y="T3"/>
              </a:cxn>
              <a:cxn ang="T12">
                <a:pos x="T4" y="T5"/>
              </a:cxn>
              <a:cxn ang="T13">
                <a:pos x="T6" y="T7"/>
              </a:cxn>
              <a:cxn ang="T14">
                <a:pos x="T8" y="T9"/>
              </a:cxn>
            </a:cxnLst>
            <a:rect l="T15" t="T16" r="T17" b="T18"/>
            <a:pathLst>
              <a:path w="1443" h="816">
                <a:moveTo>
                  <a:pt x="0" y="0"/>
                </a:moveTo>
                <a:cubicBezTo>
                  <a:pt x="571" y="285"/>
                  <a:pt x="856" y="408"/>
                  <a:pt x="1076" y="782"/>
                </a:cubicBezTo>
                <a:cubicBezTo>
                  <a:pt x="1185" y="775"/>
                  <a:pt x="1220" y="816"/>
                  <a:pt x="1320" y="788"/>
                </a:cubicBezTo>
                <a:cubicBezTo>
                  <a:pt x="1264" y="347"/>
                  <a:pt x="1276" y="352"/>
                  <a:pt x="1443" y="5"/>
                </a:cubicBezTo>
                <a:cubicBezTo>
                  <a:pt x="867" y="5"/>
                  <a:pt x="233" y="0"/>
                  <a:pt x="0" y="0"/>
                </a:cubicBezTo>
                <a:close/>
              </a:path>
            </a:pathLst>
          </a:custGeom>
          <a:gradFill rotWithShape="1">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8" name="Freeform 130"/>
          <p:cNvSpPr>
            <a:spLocks/>
          </p:cNvSpPr>
          <p:nvPr/>
        </p:nvSpPr>
        <p:spPr bwMode="auto">
          <a:xfrm flipH="1" flipV="1">
            <a:off x="5908675" y="5629275"/>
            <a:ext cx="542925" cy="371475"/>
          </a:xfrm>
          <a:custGeom>
            <a:avLst/>
            <a:gdLst>
              <a:gd name="T0" fmla="*/ 0 w 1443"/>
              <a:gd name="T1" fmla="*/ 0 h 816"/>
              <a:gd name="T2" fmla="*/ 2147483647 w 1443"/>
              <a:gd name="T3" fmla="*/ 2147483647 h 816"/>
              <a:gd name="T4" fmla="*/ 2147483647 w 1443"/>
              <a:gd name="T5" fmla="*/ 2147483647 h 816"/>
              <a:gd name="T6" fmla="*/ 2147483647 w 1443"/>
              <a:gd name="T7" fmla="*/ 2147483647 h 816"/>
              <a:gd name="T8" fmla="*/ 0 w 1443"/>
              <a:gd name="T9" fmla="*/ 0 h 816"/>
              <a:gd name="T10" fmla="*/ 0 60000 65536"/>
              <a:gd name="T11" fmla="*/ 0 60000 65536"/>
              <a:gd name="T12" fmla="*/ 0 60000 65536"/>
              <a:gd name="T13" fmla="*/ 0 60000 65536"/>
              <a:gd name="T14" fmla="*/ 0 60000 65536"/>
              <a:gd name="T15" fmla="*/ 0 w 1443"/>
              <a:gd name="T16" fmla="*/ 0 h 816"/>
              <a:gd name="T17" fmla="*/ 1443 w 1443"/>
              <a:gd name="T18" fmla="*/ 816 h 816"/>
            </a:gdLst>
            <a:ahLst/>
            <a:cxnLst>
              <a:cxn ang="T10">
                <a:pos x="T0" y="T1"/>
              </a:cxn>
              <a:cxn ang="T11">
                <a:pos x="T2" y="T3"/>
              </a:cxn>
              <a:cxn ang="T12">
                <a:pos x="T4" y="T5"/>
              </a:cxn>
              <a:cxn ang="T13">
                <a:pos x="T6" y="T7"/>
              </a:cxn>
              <a:cxn ang="T14">
                <a:pos x="T8" y="T9"/>
              </a:cxn>
            </a:cxnLst>
            <a:rect l="T15" t="T16" r="T17" b="T18"/>
            <a:pathLst>
              <a:path w="1443" h="816">
                <a:moveTo>
                  <a:pt x="0" y="0"/>
                </a:moveTo>
                <a:cubicBezTo>
                  <a:pt x="571" y="285"/>
                  <a:pt x="856" y="408"/>
                  <a:pt x="1076" y="782"/>
                </a:cubicBezTo>
                <a:cubicBezTo>
                  <a:pt x="1185" y="775"/>
                  <a:pt x="1220" y="816"/>
                  <a:pt x="1320" y="788"/>
                </a:cubicBezTo>
                <a:cubicBezTo>
                  <a:pt x="1264" y="347"/>
                  <a:pt x="1276" y="352"/>
                  <a:pt x="1443" y="5"/>
                </a:cubicBezTo>
                <a:cubicBezTo>
                  <a:pt x="867" y="5"/>
                  <a:pt x="233" y="0"/>
                  <a:pt x="0" y="0"/>
                </a:cubicBezTo>
                <a:close/>
              </a:path>
            </a:pathLst>
          </a:custGeom>
          <a:gradFill rotWithShape="1">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9" name="Freeform 131"/>
          <p:cNvSpPr>
            <a:spLocks/>
          </p:cNvSpPr>
          <p:nvPr/>
        </p:nvSpPr>
        <p:spPr bwMode="auto">
          <a:xfrm flipH="1" flipV="1">
            <a:off x="4559300" y="5613400"/>
            <a:ext cx="542925" cy="371475"/>
          </a:xfrm>
          <a:custGeom>
            <a:avLst/>
            <a:gdLst>
              <a:gd name="T0" fmla="*/ 0 w 1443"/>
              <a:gd name="T1" fmla="*/ 0 h 816"/>
              <a:gd name="T2" fmla="*/ 2147483647 w 1443"/>
              <a:gd name="T3" fmla="*/ 2147483647 h 816"/>
              <a:gd name="T4" fmla="*/ 2147483647 w 1443"/>
              <a:gd name="T5" fmla="*/ 2147483647 h 816"/>
              <a:gd name="T6" fmla="*/ 2147483647 w 1443"/>
              <a:gd name="T7" fmla="*/ 2147483647 h 816"/>
              <a:gd name="T8" fmla="*/ 0 w 1443"/>
              <a:gd name="T9" fmla="*/ 0 h 816"/>
              <a:gd name="T10" fmla="*/ 0 60000 65536"/>
              <a:gd name="T11" fmla="*/ 0 60000 65536"/>
              <a:gd name="T12" fmla="*/ 0 60000 65536"/>
              <a:gd name="T13" fmla="*/ 0 60000 65536"/>
              <a:gd name="T14" fmla="*/ 0 60000 65536"/>
              <a:gd name="T15" fmla="*/ 0 w 1443"/>
              <a:gd name="T16" fmla="*/ 0 h 816"/>
              <a:gd name="T17" fmla="*/ 1443 w 1443"/>
              <a:gd name="T18" fmla="*/ 816 h 816"/>
            </a:gdLst>
            <a:ahLst/>
            <a:cxnLst>
              <a:cxn ang="T10">
                <a:pos x="T0" y="T1"/>
              </a:cxn>
              <a:cxn ang="T11">
                <a:pos x="T2" y="T3"/>
              </a:cxn>
              <a:cxn ang="T12">
                <a:pos x="T4" y="T5"/>
              </a:cxn>
              <a:cxn ang="T13">
                <a:pos x="T6" y="T7"/>
              </a:cxn>
              <a:cxn ang="T14">
                <a:pos x="T8" y="T9"/>
              </a:cxn>
            </a:cxnLst>
            <a:rect l="T15" t="T16" r="T17" b="T18"/>
            <a:pathLst>
              <a:path w="1443" h="816">
                <a:moveTo>
                  <a:pt x="0" y="0"/>
                </a:moveTo>
                <a:cubicBezTo>
                  <a:pt x="571" y="285"/>
                  <a:pt x="856" y="408"/>
                  <a:pt x="1076" y="782"/>
                </a:cubicBezTo>
                <a:cubicBezTo>
                  <a:pt x="1185" y="775"/>
                  <a:pt x="1220" y="816"/>
                  <a:pt x="1320" y="788"/>
                </a:cubicBezTo>
                <a:cubicBezTo>
                  <a:pt x="1264" y="347"/>
                  <a:pt x="1276" y="352"/>
                  <a:pt x="1443" y="5"/>
                </a:cubicBezTo>
                <a:cubicBezTo>
                  <a:pt x="867" y="5"/>
                  <a:pt x="233" y="0"/>
                  <a:pt x="0" y="0"/>
                </a:cubicBezTo>
                <a:close/>
              </a:path>
            </a:pathLst>
          </a:custGeom>
          <a:gradFill rotWithShape="1">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0" name="Freeform 132"/>
          <p:cNvSpPr>
            <a:spLocks/>
          </p:cNvSpPr>
          <p:nvPr/>
        </p:nvSpPr>
        <p:spPr bwMode="auto">
          <a:xfrm flipH="1" flipV="1">
            <a:off x="5199063" y="5321300"/>
            <a:ext cx="542925" cy="452438"/>
          </a:xfrm>
          <a:custGeom>
            <a:avLst/>
            <a:gdLst>
              <a:gd name="T0" fmla="*/ 0 w 1443"/>
              <a:gd name="T1" fmla="*/ 0 h 816"/>
              <a:gd name="T2" fmla="*/ 2147483647 w 1443"/>
              <a:gd name="T3" fmla="*/ 2147483647 h 816"/>
              <a:gd name="T4" fmla="*/ 2147483647 w 1443"/>
              <a:gd name="T5" fmla="*/ 2147483647 h 816"/>
              <a:gd name="T6" fmla="*/ 2147483647 w 1443"/>
              <a:gd name="T7" fmla="*/ 2147483647 h 816"/>
              <a:gd name="T8" fmla="*/ 0 w 1443"/>
              <a:gd name="T9" fmla="*/ 0 h 816"/>
              <a:gd name="T10" fmla="*/ 0 60000 65536"/>
              <a:gd name="T11" fmla="*/ 0 60000 65536"/>
              <a:gd name="T12" fmla="*/ 0 60000 65536"/>
              <a:gd name="T13" fmla="*/ 0 60000 65536"/>
              <a:gd name="T14" fmla="*/ 0 60000 65536"/>
              <a:gd name="T15" fmla="*/ 0 w 1443"/>
              <a:gd name="T16" fmla="*/ 0 h 816"/>
              <a:gd name="T17" fmla="*/ 1443 w 1443"/>
              <a:gd name="T18" fmla="*/ 816 h 816"/>
            </a:gdLst>
            <a:ahLst/>
            <a:cxnLst>
              <a:cxn ang="T10">
                <a:pos x="T0" y="T1"/>
              </a:cxn>
              <a:cxn ang="T11">
                <a:pos x="T2" y="T3"/>
              </a:cxn>
              <a:cxn ang="T12">
                <a:pos x="T4" y="T5"/>
              </a:cxn>
              <a:cxn ang="T13">
                <a:pos x="T6" y="T7"/>
              </a:cxn>
              <a:cxn ang="T14">
                <a:pos x="T8" y="T9"/>
              </a:cxn>
            </a:cxnLst>
            <a:rect l="T15" t="T16" r="T17" b="T18"/>
            <a:pathLst>
              <a:path w="1443" h="816">
                <a:moveTo>
                  <a:pt x="0" y="0"/>
                </a:moveTo>
                <a:cubicBezTo>
                  <a:pt x="571" y="285"/>
                  <a:pt x="856" y="408"/>
                  <a:pt x="1076" y="782"/>
                </a:cubicBezTo>
                <a:cubicBezTo>
                  <a:pt x="1185" y="775"/>
                  <a:pt x="1220" y="816"/>
                  <a:pt x="1320" y="788"/>
                </a:cubicBezTo>
                <a:cubicBezTo>
                  <a:pt x="1264" y="347"/>
                  <a:pt x="1276" y="352"/>
                  <a:pt x="1443" y="5"/>
                </a:cubicBezTo>
                <a:cubicBezTo>
                  <a:pt x="867" y="5"/>
                  <a:pt x="233" y="0"/>
                  <a:pt x="0" y="0"/>
                </a:cubicBezTo>
                <a:close/>
              </a:path>
            </a:pathLst>
          </a:custGeom>
          <a:gradFill rotWithShape="1">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9491" name="Group 133"/>
          <p:cNvGrpSpPr>
            <a:grpSpLocks/>
          </p:cNvGrpSpPr>
          <p:nvPr/>
        </p:nvGrpSpPr>
        <p:grpSpPr bwMode="auto">
          <a:xfrm>
            <a:off x="5248275" y="3638550"/>
            <a:ext cx="550863" cy="452438"/>
            <a:chOff x="2886" y="1668"/>
            <a:chExt cx="347" cy="285"/>
          </a:xfrm>
        </p:grpSpPr>
        <p:sp>
          <p:nvSpPr>
            <p:cNvPr id="19527" name="Rectangle 134"/>
            <p:cNvSpPr>
              <a:spLocks noChangeArrowheads="1"/>
            </p:cNvSpPr>
            <p:nvPr/>
          </p:nvSpPr>
          <p:spPr bwMode="auto">
            <a:xfrm>
              <a:off x="2886" y="1668"/>
              <a:ext cx="347" cy="28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9528" name="Oval 135"/>
            <p:cNvSpPr>
              <a:spLocks noChangeArrowheads="1"/>
            </p:cNvSpPr>
            <p:nvPr/>
          </p:nvSpPr>
          <p:spPr bwMode="auto">
            <a:xfrm>
              <a:off x="2905" y="1674"/>
              <a:ext cx="314" cy="74"/>
            </a:xfrm>
            <a:prstGeom prst="ellipse">
              <a:avLst/>
            </a:prstGeom>
            <a:solidFill>
              <a:schemeClr val="bg1"/>
            </a:solidFill>
            <a:ln w="9525">
              <a:solidFill>
                <a:schemeClr val="tx1"/>
              </a:solidFill>
              <a:round/>
              <a:headEnd/>
              <a:tailEnd/>
            </a:ln>
          </p:spPr>
          <p:txBody>
            <a:bodyPr wrap="none" anchor="ctr"/>
            <a:lstStyle/>
            <a:p>
              <a:endParaRPr lang="en-US"/>
            </a:p>
          </p:txBody>
        </p:sp>
        <p:sp>
          <p:nvSpPr>
            <p:cNvPr id="19529" name="Rectangle 136"/>
            <p:cNvSpPr>
              <a:spLocks noChangeArrowheads="1"/>
            </p:cNvSpPr>
            <p:nvPr/>
          </p:nvSpPr>
          <p:spPr bwMode="auto">
            <a:xfrm>
              <a:off x="2913" y="1785"/>
              <a:ext cx="300" cy="156"/>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9530" name="Line 137"/>
            <p:cNvSpPr>
              <a:spLocks noChangeShapeType="1"/>
            </p:cNvSpPr>
            <p:nvPr/>
          </p:nvSpPr>
          <p:spPr bwMode="auto">
            <a:xfrm>
              <a:off x="3082" y="1811"/>
              <a:ext cx="1" cy="13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31" name="Line 138"/>
            <p:cNvSpPr>
              <a:spLocks noChangeShapeType="1"/>
            </p:cNvSpPr>
            <p:nvPr/>
          </p:nvSpPr>
          <p:spPr bwMode="auto">
            <a:xfrm>
              <a:off x="2913" y="1842"/>
              <a:ext cx="3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32" name="Line 139"/>
            <p:cNvSpPr>
              <a:spLocks noChangeShapeType="1"/>
            </p:cNvSpPr>
            <p:nvPr/>
          </p:nvSpPr>
          <p:spPr bwMode="auto">
            <a:xfrm>
              <a:off x="2912" y="1812"/>
              <a:ext cx="3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33" name="AutoShape 140"/>
            <p:cNvSpPr>
              <a:spLocks noChangeArrowheads="1"/>
            </p:cNvSpPr>
            <p:nvPr/>
          </p:nvSpPr>
          <p:spPr bwMode="auto">
            <a:xfrm rot="5400000">
              <a:off x="3051" y="1745"/>
              <a:ext cx="29" cy="41"/>
            </a:xfrm>
            <a:prstGeom prst="rightArrow">
              <a:avLst>
                <a:gd name="adj1" fmla="val 51167"/>
                <a:gd name="adj2" fmla="val 39736"/>
              </a:avLst>
            </a:prstGeom>
            <a:solidFill>
              <a:schemeClr val="accent2"/>
            </a:solidFill>
            <a:ln w="9525">
              <a:solidFill>
                <a:schemeClr val="tx1"/>
              </a:solidFill>
              <a:miter lim="800000"/>
              <a:headEnd/>
              <a:tailEnd/>
            </a:ln>
          </p:spPr>
          <p:txBody>
            <a:bodyPr wrap="none" anchor="ctr"/>
            <a:lstStyle/>
            <a:p>
              <a:endParaRPr lang="en-US"/>
            </a:p>
          </p:txBody>
        </p:sp>
      </p:grpSp>
      <p:grpSp>
        <p:nvGrpSpPr>
          <p:cNvPr id="19492" name="Group 141"/>
          <p:cNvGrpSpPr>
            <a:grpSpLocks/>
          </p:cNvGrpSpPr>
          <p:nvPr/>
        </p:nvGrpSpPr>
        <p:grpSpPr bwMode="auto">
          <a:xfrm>
            <a:off x="6261100" y="3911600"/>
            <a:ext cx="550863" cy="452438"/>
            <a:chOff x="2886" y="1668"/>
            <a:chExt cx="347" cy="285"/>
          </a:xfrm>
        </p:grpSpPr>
        <p:sp>
          <p:nvSpPr>
            <p:cNvPr id="19520" name="Rectangle 142"/>
            <p:cNvSpPr>
              <a:spLocks noChangeArrowheads="1"/>
            </p:cNvSpPr>
            <p:nvPr/>
          </p:nvSpPr>
          <p:spPr bwMode="auto">
            <a:xfrm>
              <a:off x="2886" y="1668"/>
              <a:ext cx="347" cy="28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9521" name="Oval 143"/>
            <p:cNvSpPr>
              <a:spLocks noChangeArrowheads="1"/>
            </p:cNvSpPr>
            <p:nvPr/>
          </p:nvSpPr>
          <p:spPr bwMode="auto">
            <a:xfrm>
              <a:off x="2905" y="1674"/>
              <a:ext cx="314" cy="74"/>
            </a:xfrm>
            <a:prstGeom prst="ellipse">
              <a:avLst/>
            </a:prstGeom>
            <a:solidFill>
              <a:schemeClr val="bg1"/>
            </a:solidFill>
            <a:ln w="9525">
              <a:solidFill>
                <a:schemeClr val="tx1"/>
              </a:solidFill>
              <a:round/>
              <a:headEnd/>
              <a:tailEnd/>
            </a:ln>
          </p:spPr>
          <p:txBody>
            <a:bodyPr wrap="none" anchor="ctr"/>
            <a:lstStyle/>
            <a:p>
              <a:endParaRPr lang="en-US"/>
            </a:p>
          </p:txBody>
        </p:sp>
        <p:sp>
          <p:nvSpPr>
            <p:cNvPr id="19522" name="Rectangle 144"/>
            <p:cNvSpPr>
              <a:spLocks noChangeArrowheads="1"/>
            </p:cNvSpPr>
            <p:nvPr/>
          </p:nvSpPr>
          <p:spPr bwMode="auto">
            <a:xfrm>
              <a:off x="2913" y="1785"/>
              <a:ext cx="300" cy="156"/>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9523" name="Line 145"/>
            <p:cNvSpPr>
              <a:spLocks noChangeShapeType="1"/>
            </p:cNvSpPr>
            <p:nvPr/>
          </p:nvSpPr>
          <p:spPr bwMode="auto">
            <a:xfrm>
              <a:off x="3082" y="1811"/>
              <a:ext cx="1" cy="13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24" name="Line 146"/>
            <p:cNvSpPr>
              <a:spLocks noChangeShapeType="1"/>
            </p:cNvSpPr>
            <p:nvPr/>
          </p:nvSpPr>
          <p:spPr bwMode="auto">
            <a:xfrm>
              <a:off x="2913" y="1842"/>
              <a:ext cx="3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25" name="Line 147"/>
            <p:cNvSpPr>
              <a:spLocks noChangeShapeType="1"/>
            </p:cNvSpPr>
            <p:nvPr/>
          </p:nvSpPr>
          <p:spPr bwMode="auto">
            <a:xfrm>
              <a:off x="2912" y="1812"/>
              <a:ext cx="3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26" name="AutoShape 148"/>
            <p:cNvSpPr>
              <a:spLocks noChangeArrowheads="1"/>
            </p:cNvSpPr>
            <p:nvPr/>
          </p:nvSpPr>
          <p:spPr bwMode="auto">
            <a:xfrm rot="5400000">
              <a:off x="3051" y="1745"/>
              <a:ext cx="29" cy="41"/>
            </a:xfrm>
            <a:prstGeom prst="rightArrow">
              <a:avLst>
                <a:gd name="adj1" fmla="val 51167"/>
                <a:gd name="adj2" fmla="val 39736"/>
              </a:avLst>
            </a:prstGeom>
            <a:solidFill>
              <a:schemeClr val="accent2"/>
            </a:solidFill>
            <a:ln w="9525">
              <a:solidFill>
                <a:schemeClr val="tx1"/>
              </a:solidFill>
              <a:miter lim="800000"/>
              <a:headEnd/>
              <a:tailEnd/>
            </a:ln>
          </p:spPr>
          <p:txBody>
            <a:bodyPr wrap="none" anchor="ctr"/>
            <a:lstStyle/>
            <a:p>
              <a:endParaRPr lang="en-US"/>
            </a:p>
          </p:txBody>
        </p:sp>
      </p:grpSp>
      <p:grpSp>
        <p:nvGrpSpPr>
          <p:cNvPr id="19493" name="Group 149"/>
          <p:cNvGrpSpPr>
            <a:grpSpLocks/>
          </p:cNvGrpSpPr>
          <p:nvPr/>
        </p:nvGrpSpPr>
        <p:grpSpPr bwMode="auto">
          <a:xfrm>
            <a:off x="5891213" y="5988050"/>
            <a:ext cx="550862" cy="452438"/>
            <a:chOff x="2886" y="1668"/>
            <a:chExt cx="347" cy="285"/>
          </a:xfrm>
        </p:grpSpPr>
        <p:sp>
          <p:nvSpPr>
            <p:cNvPr id="19513" name="Rectangle 150"/>
            <p:cNvSpPr>
              <a:spLocks noChangeArrowheads="1"/>
            </p:cNvSpPr>
            <p:nvPr/>
          </p:nvSpPr>
          <p:spPr bwMode="auto">
            <a:xfrm>
              <a:off x="2886" y="1668"/>
              <a:ext cx="347" cy="28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9514" name="Oval 151"/>
            <p:cNvSpPr>
              <a:spLocks noChangeArrowheads="1"/>
            </p:cNvSpPr>
            <p:nvPr/>
          </p:nvSpPr>
          <p:spPr bwMode="auto">
            <a:xfrm>
              <a:off x="2905" y="1674"/>
              <a:ext cx="314" cy="74"/>
            </a:xfrm>
            <a:prstGeom prst="ellipse">
              <a:avLst/>
            </a:prstGeom>
            <a:solidFill>
              <a:schemeClr val="bg1"/>
            </a:solidFill>
            <a:ln w="9525">
              <a:solidFill>
                <a:schemeClr val="tx1"/>
              </a:solidFill>
              <a:round/>
              <a:headEnd/>
              <a:tailEnd/>
            </a:ln>
          </p:spPr>
          <p:txBody>
            <a:bodyPr wrap="none" anchor="ctr"/>
            <a:lstStyle/>
            <a:p>
              <a:endParaRPr lang="en-US"/>
            </a:p>
          </p:txBody>
        </p:sp>
        <p:sp>
          <p:nvSpPr>
            <p:cNvPr id="19515" name="Rectangle 152"/>
            <p:cNvSpPr>
              <a:spLocks noChangeArrowheads="1"/>
            </p:cNvSpPr>
            <p:nvPr/>
          </p:nvSpPr>
          <p:spPr bwMode="auto">
            <a:xfrm>
              <a:off x="2913" y="1785"/>
              <a:ext cx="300" cy="156"/>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9516" name="Line 153"/>
            <p:cNvSpPr>
              <a:spLocks noChangeShapeType="1"/>
            </p:cNvSpPr>
            <p:nvPr/>
          </p:nvSpPr>
          <p:spPr bwMode="auto">
            <a:xfrm>
              <a:off x="3082" y="1811"/>
              <a:ext cx="1" cy="13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17" name="Line 154"/>
            <p:cNvSpPr>
              <a:spLocks noChangeShapeType="1"/>
            </p:cNvSpPr>
            <p:nvPr/>
          </p:nvSpPr>
          <p:spPr bwMode="auto">
            <a:xfrm>
              <a:off x="2913" y="1842"/>
              <a:ext cx="3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18" name="Line 155"/>
            <p:cNvSpPr>
              <a:spLocks noChangeShapeType="1"/>
            </p:cNvSpPr>
            <p:nvPr/>
          </p:nvSpPr>
          <p:spPr bwMode="auto">
            <a:xfrm>
              <a:off x="2912" y="1812"/>
              <a:ext cx="3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19" name="AutoShape 156"/>
            <p:cNvSpPr>
              <a:spLocks noChangeArrowheads="1"/>
            </p:cNvSpPr>
            <p:nvPr/>
          </p:nvSpPr>
          <p:spPr bwMode="auto">
            <a:xfrm rot="5400000">
              <a:off x="3051" y="1745"/>
              <a:ext cx="29" cy="41"/>
            </a:xfrm>
            <a:prstGeom prst="rightArrow">
              <a:avLst>
                <a:gd name="adj1" fmla="val 51167"/>
                <a:gd name="adj2" fmla="val 39736"/>
              </a:avLst>
            </a:prstGeom>
            <a:solidFill>
              <a:schemeClr val="accent2"/>
            </a:solidFill>
            <a:ln w="9525">
              <a:solidFill>
                <a:schemeClr val="tx1"/>
              </a:solidFill>
              <a:miter lim="800000"/>
              <a:headEnd/>
              <a:tailEnd/>
            </a:ln>
          </p:spPr>
          <p:txBody>
            <a:bodyPr wrap="none" anchor="ctr"/>
            <a:lstStyle/>
            <a:p>
              <a:endParaRPr lang="en-US"/>
            </a:p>
          </p:txBody>
        </p:sp>
      </p:grpSp>
      <p:grpSp>
        <p:nvGrpSpPr>
          <p:cNvPr id="19494" name="Group 157"/>
          <p:cNvGrpSpPr>
            <a:grpSpLocks/>
          </p:cNvGrpSpPr>
          <p:nvPr/>
        </p:nvGrpSpPr>
        <p:grpSpPr bwMode="auto">
          <a:xfrm>
            <a:off x="5195888" y="5768975"/>
            <a:ext cx="550862" cy="452438"/>
            <a:chOff x="2886" y="1668"/>
            <a:chExt cx="347" cy="285"/>
          </a:xfrm>
        </p:grpSpPr>
        <p:sp>
          <p:nvSpPr>
            <p:cNvPr id="19506" name="Rectangle 158"/>
            <p:cNvSpPr>
              <a:spLocks noChangeArrowheads="1"/>
            </p:cNvSpPr>
            <p:nvPr/>
          </p:nvSpPr>
          <p:spPr bwMode="auto">
            <a:xfrm>
              <a:off x="2886" y="1668"/>
              <a:ext cx="347" cy="28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9507" name="Oval 159"/>
            <p:cNvSpPr>
              <a:spLocks noChangeArrowheads="1"/>
            </p:cNvSpPr>
            <p:nvPr/>
          </p:nvSpPr>
          <p:spPr bwMode="auto">
            <a:xfrm>
              <a:off x="2905" y="1674"/>
              <a:ext cx="314" cy="74"/>
            </a:xfrm>
            <a:prstGeom prst="ellipse">
              <a:avLst/>
            </a:prstGeom>
            <a:solidFill>
              <a:schemeClr val="bg1"/>
            </a:solidFill>
            <a:ln w="9525">
              <a:solidFill>
                <a:schemeClr val="tx1"/>
              </a:solidFill>
              <a:round/>
              <a:headEnd/>
              <a:tailEnd/>
            </a:ln>
          </p:spPr>
          <p:txBody>
            <a:bodyPr wrap="none" anchor="ctr"/>
            <a:lstStyle/>
            <a:p>
              <a:endParaRPr lang="en-US"/>
            </a:p>
          </p:txBody>
        </p:sp>
        <p:sp>
          <p:nvSpPr>
            <p:cNvPr id="19508" name="Rectangle 160"/>
            <p:cNvSpPr>
              <a:spLocks noChangeArrowheads="1"/>
            </p:cNvSpPr>
            <p:nvPr/>
          </p:nvSpPr>
          <p:spPr bwMode="auto">
            <a:xfrm>
              <a:off x="2913" y="1785"/>
              <a:ext cx="300" cy="156"/>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9509" name="Line 161"/>
            <p:cNvSpPr>
              <a:spLocks noChangeShapeType="1"/>
            </p:cNvSpPr>
            <p:nvPr/>
          </p:nvSpPr>
          <p:spPr bwMode="auto">
            <a:xfrm>
              <a:off x="3082" y="1811"/>
              <a:ext cx="1" cy="13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10" name="Line 162"/>
            <p:cNvSpPr>
              <a:spLocks noChangeShapeType="1"/>
            </p:cNvSpPr>
            <p:nvPr/>
          </p:nvSpPr>
          <p:spPr bwMode="auto">
            <a:xfrm>
              <a:off x="2913" y="1842"/>
              <a:ext cx="3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11" name="Line 163"/>
            <p:cNvSpPr>
              <a:spLocks noChangeShapeType="1"/>
            </p:cNvSpPr>
            <p:nvPr/>
          </p:nvSpPr>
          <p:spPr bwMode="auto">
            <a:xfrm>
              <a:off x="2912" y="1812"/>
              <a:ext cx="3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12" name="AutoShape 164"/>
            <p:cNvSpPr>
              <a:spLocks noChangeArrowheads="1"/>
            </p:cNvSpPr>
            <p:nvPr/>
          </p:nvSpPr>
          <p:spPr bwMode="auto">
            <a:xfrm rot="5400000">
              <a:off x="3051" y="1745"/>
              <a:ext cx="29" cy="41"/>
            </a:xfrm>
            <a:prstGeom prst="rightArrow">
              <a:avLst>
                <a:gd name="adj1" fmla="val 51167"/>
                <a:gd name="adj2" fmla="val 39736"/>
              </a:avLst>
            </a:prstGeom>
            <a:solidFill>
              <a:schemeClr val="accent2"/>
            </a:solidFill>
            <a:ln w="9525">
              <a:solidFill>
                <a:schemeClr val="tx1"/>
              </a:solidFill>
              <a:miter lim="800000"/>
              <a:headEnd/>
              <a:tailEnd/>
            </a:ln>
          </p:spPr>
          <p:txBody>
            <a:bodyPr wrap="none" anchor="ctr"/>
            <a:lstStyle/>
            <a:p>
              <a:endParaRPr lang="en-US"/>
            </a:p>
          </p:txBody>
        </p:sp>
      </p:grpSp>
      <p:grpSp>
        <p:nvGrpSpPr>
          <p:cNvPr id="19495" name="Group 165"/>
          <p:cNvGrpSpPr>
            <a:grpSpLocks/>
          </p:cNvGrpSpPr>
          <p:nvPr/>
        </p:nvGrpSpPr>
        <p:grpSpPr bwMode="auto">
          <a:xfrm>
            <a:off x="4540250" y="5961063"/>
            <a:ext cx="550863" cy="452437"/>
            <a:chOff x="2886" y="1668"/>
            <a:chExt cx="347" cy="285"/>
          </a:xfrm>
        </p:grpSpPr>
        <p:sp>
          <p:nvSpPr>
            <p:cNvPr id="19499" name="Rectangle 166"/>
            <p:cNvSpPr>
              <a:spLocks noChangeArrowheads="1"/>
            </p:cNvSpPr>
            <p:nvPr/>
          </p:nvSpPr>
          <p:spPr bwMode="auto">
            <a:xfrm>
              <a:off x="2886" y="1668"/>
              <a:ext cx="347" cy="28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9500" name="Oval 167"/>
            <p:cNvSpPr>
              <a:spLocks noChangeArrowheads="1"/>
            </p:cNvSpPr>
            <p:nvPr/>
          </p:nvSpPr>
          <p:spPr bwMode="auto">
            <a:xfrm>
              <a:off x="2905" y="1674"/>
              <a:ext cx="314" cy="74"/>
            </a:xfrm>
            <a:prstGeom prst="ellipse">
              <a:avLst/>
            </a:prstGeom>
            <a:solidFill>
              <a:schemeClr val="bg1"/>
            </a:solidFill>
            <a:ln w="9525">
              <a:solidFill>
                <a:schemeClr val="tx1"/>
              </a:solidFill>
              <a:round/>
              <a:headEnd/>
              <a:tailEnd/>
            </a:ln>
          </p:spPr>
          <p:txBody>
            <a:bodyPr wrap="none" anchor="ctr"/>
            <a:lstStyle/>
            <a:p>
              <a:endParaRPr lang="en-US"/>
            </a:p>
          </p:txBody>
        </p:sp>
        <p:sp>
          <p:nvSpPr>
            <p:cNvPr id="19501" name="Rectangle 168"/>
            <p:cNvSpPr>
              <a:spLocks noChangeArrowheads="1"/>
            </p:cNvSpPr>
            <p:nvPr/>
          </p:nvSpPr>
          <p:spPr bwMode="auto">
            <a:xfrm>
              <a:off x="2913" y="1785"/>
              <a:ext cx="300" cy="156"/>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9502" name="Line 169"/>
            <p:cNvSpPr>
              <a:spLocks noChangeShapeType="1"/>
            </p:cNvSpPr>
            <p:nvPr/>
          </p:nvSpPr>
          <p:spPr bwMode="auto">
            <a:xfrm>
              <a:off x="3082" y="1811"/>
              <a:ext cx="1" cy="13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03" name="Line 170"/>
            <p:cNvSpPr>
              <a:spLocks noChangeShapeType="1"/>
            </p:cNvSpPr>
            <p:nvPr/>
          </p:nvSpPr>
          <p:spPr bwMode="auto">
            <a:xfrm>
              <a:off x="2913" y="1842"/>
              <a:ext cx="3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04" name="Line 171"/>
            <p:cNvSpPr>
              <a:spLocks noChangeShapeType="1"/>
            </p:cNvSpPr>
            <p:nvPr/>
          </p:nvSpPr>
          <p:spPr bwMode="auto">
            <a:xfrm>
              <a:off x="2912" y="1812"/>
              <a:ext cx="3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05" name="AutoShape 172"/>
            <p:cNvSpPr>
              <a:spLocks noChangeArrowheads="1"/>
            </p:cNvSpPr>
            <p:nvPr/>
          </p:nvSpPr>
          <p:spPr bwMode="auto">
            <a:xfrm rot="5400000">
              <a:off x="3051" y="1745"/>
              <a:ext cx="29" cy="41"/>
            </a:xfrm>
            <a:prstGeom prst="rightArrow">
              <a:avLst>
                <a:gd name="adj1" fmla="val 51167"/>
                <a:gd name="adj2" fmla="val 39736"/>
              </a:avLst>
            </a:prstGeom>
            <a:solidFill>
              <a:schemeClr val="accent2"/>
            </a:solidFill>
            <a:ln w="9525">
              <a:solidFill>
                <a:schemeClr val="tx1"/>
              </a:solidFill>
              <a:miter lim="800000"/>
              <a:headEnd/>
              <a:tailEnd/>
            </a:ln>
          </p:spPr>
          <p:txBody>
            <a:bodyPr wrap="none" anchor="ctr"/>
            <a:lstStyle/>
            <a:p>
              <a:endParaRPr lang="en-US"/>
            </a:p>
          </p:txBody>
        </p:sp>
      </p:grpSp>
      <p:grpSp>
        <p:nvGrpSpPr>
          <p:cNvPr id="22" name="Group 176"/>
          <p:cNvGrpSpPr>
            <a:grpSpLocks/>
          </p:cNvGrpSpPr>
          <p:nvPr/>
        </p:nvGrpSpPr>
        <p:grpSpPr bwMode="auto">
          <a:xfrm>
            <a:off x="3492500" y="1201738"/>
            <a:ext cx="4986338" cy="1887536"/>
            <a:chOff x="2037" y="708"/>
            <a:chExt cx="3471" cy="1189"/>
          </a:xfrm>
        </p:grpSpPr>
        <p:sp>
          <p:nvSpPr>
            <p:cNvPr id="19497" name="Text Box 174"/>
            <p:cNvSpPr txBox="1">
              <a:spLocks noChangeArrowheads="1"/>
            </p:cNvSpPr>
            <p:nvPr/>
          </p:nvSpPr>
          <p:spPr bwMode="auto">
            <a:xfrm>
              <a:off x="3474" y="708"/>
              <a:ext cx="2034" cy="882"/>
            </a:xfrm>
            <a:prstGeom prst="rect">
              <a:avLst/>
            </a:prstGeom>
            <a:noFill/>
            <a:ln w="127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l">
                <a:lnSpc>
                  <a:spcPct val="85000"/>
                </a:lnSpc>
              </a:pPr>
              <a:r>
                <a:rPr lang="en-US" sz="2000" dirty="0" smtClean="0">
                  <a:solidFill>
                    <a:srgbClr val="000099"/>
                  </a:solidFill>
                  <a:latin typeface="Gill Sans MT" pitchFamily="34" charset="0"/>
                </a:rPr>
                <a:t>4 billion IP addresses, so instead of using one entry for each destination IP address, we use address range for each entry</a:t>
              </a:r>
              <a:endParaRPr lang="fa-IR" sz="2000" dirty="0" smtClean="0">
                <a:solidFill>
                  <a:srgbClr val="000099"/>
                </a:solidFill>
                <a:latin typeface="Gill Sans MT" pitchFamily="34" charset="0"/>
              </a:endParaRPr>
            </a:p>
          </p:txBody>
        </p:sp>
        <p:sp>
          <p:nvSpPr>
            <p:cNvPr id="19498" name="Line 175"/>
            <p:cNvSpPr>
              <a:spLocks noChangeShapeType="1"/>
            </p:cNvSpPr>
            <p:nvPr/>
          </p:nvSpPr>
          <p:spPr bwMode="auto">
            <a:xfrm flipH="1">
              <a:off x="2037" y="1229"/>
              <a:ext cx="1433" cy="668"/>
            </a:xfrm>
            <a:prstGeom prst="line">
              <a:avLst/>
            </a:prstGeom>
            <a:noFill/>
            <a:ln w="952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
        <p:nvSpPr>
          <p:cNvPr id="3" name="Slide Number Placeholder 2"/>
          <p:cNvSpPr>
            <a:spLocks noGrp="1"/>
          </p:cNvSpPr>
          <p:nvPr>
            <p:ph type="sldNum" sz="quarter" idx="12"/>
          </p:nvPr>
        </p:nvSpPr>
        <p:spPr/>
        <p:txBody>
          <a:bodyPr/>
          <a:lstStyle/>
          <a:p>
            <a:pPr>
              <a:defRPr/>
            </a:pPr>
            <a:fld id="{5BDFA25D-6EEE-4500-A440-36752B2ACF2F}" type="slidenum">
              <a:rPr lang="en-US" smtClean="0"/>
              <a:pPr>
                <a:defRPr/>
              </a:pPr>
              <a:t>27</a:t>
            </a:fld>
            <a:endParaRPr lang="en-US" dirty="0"/>
          </a:p>
        </p:txBody>
      </p:sp>
    </p:spTree>
    <p:extLst>
      <p:ext uri="{BB962C8B-B14F-4D97-AF65-F5344CB8AC3E}">
        <p14:creationId xmlns:p14="http://schemas.microsoft.com/office/powerpoint/2010/main" val="17908891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idx="4294967295"/>
          </p:nvPr>
        </p:nvSpPr>
        <p:spPr>
          <a:xfrm>
            <a:off x="544287" y="136524"/>
            <a:ext cx="7772400" cy="609600"/>
          </a:xfrm>
        </p:spPr>
        <p:txBody>
          <a:bodyPr/>
          <a:lstStyle/>
          <a:p>
            <a:r>
              <a:rPr lang="en-US" dirty="0" smtClean="0">
                <a:ea typeface="ＭＳ Ｐゴシック" pitchFamily="34" charset="-128"/>
              </a:rPr>
              <a:t>A router’s architecture</a:t>
            </a:r>
            <a:endParaRPr lang="en-US" sz="2400" dirty="0" smtClean="0">
              <a:ea typeface="ＭＳ Ｐゴシック" pitchFamily="34" charset="-128"/>
            </a:endParaRPr>
          </a:p>
        </p:txBody>
      </p:sp>
      <p:sp>
        <p:nvSpPr>
          <p:cNvPr id="22533" name="Rectangle 3"/>
          <p:cNvSpPr>
            <a:spLocks noGrp="1" noChangeArrowheads="1"/>
          </p:cNvSpPr>
          <p:nvPr>
            <p:ph idx="1"/>
          </p:nvPr>
        </p:nvSpPr>
        <p:spPr>
          <a:xfrm>
            <a:off x="493487" y="1052512"/>
            <a:ext cx="7823200" cy="1298801"/>
          </a:xfrm>
        </p:spPr>
        <p:txBody>
          <a:bodyPr>
            <a:normAutofit fontScale="77500" lnSpcReduction="20000"/>
          </a:bodyPr>
          <a:lstStyle/>
          <a:p>
            <a:pPr algn="l" rtl="0">
              <a:buFont typeface="Wingdings" charset="0"/>
              <a:buNone/>
              <a:defRPr/>
            </a:pPr>
            <a:r>
              <a:rPr lang="en-US" sz="3100" dirty="0" smtClean="0"/>
              <a:t>Two key functionality of a router:</a:t>
            </a:r>
            <a:endParaRPr lang="fa-IR" sz="3100" dirty="0"/>
          </a:p>
          <a:p>
            <a:pPr algn="l" rtl="0">
              <a:buFont typeface="Wingdings" charset="0"/>
              <a:buChar char="v"/>
              <a:defRPr/>
            </a:pPr>
            <a:r>
              <a:rPr lang="en-US" dirty="0" smtClean="0"/>
              <a:t>Running algorithms/routing protocols (OSPF, BGP)</a:t>
            </a:r>
            <a:endParaRPr lang="fa-IR" dirty="0"/>
          </a:p>
          <a:p>
            <a:pPr algn="l" rtl="0">
              <a:buFont typeface="Wingdings" charset="0"/>
              <a:buChar char="v"/>
              <a:defRPr/>
            </a:pPr>
            <a:r>
              <a:rPr lang="en-US" dirty="0" smtClean="0"/>
              <a:t>Forwarding the packets from the input link to the output link</a:t>
            </a:r>
            <a:endParaRPr lang="en-US" dirty="0"/>
          </a:p>
        </p:txBody>
      </p:sp>
      <p:grpSp>
        <p:nvGrpSpPr>
          <p:cNvPr id="24582" name="Group 60"/>
          <p:cNvGrpSpPr>
            <a:grpSpLocks/>
          </p:cNvGrpSpPr>
          <p:nvPr/>
        </p:nvGrpSpPr>
        <p:grpSpPr bwMode="auto">
          <a:xfrm>
            <a:off x="2787650" y="3646488"/>
            <a:ext cx="1609725" cy="2343150"/>
            <a:chOff x="2418" y="1882"/>
            <a:chExt cx="1014" cy="1476"/>
          </a:xfrm>
        </p:grpSpPr>
        <p:sp>
          <p:nvSpPr>
            <p:cNvPr id="24632" name="Rectangle 45"/>
            <p:cNvSpPr>
              <a:spLocks noChangeArrowheads="1"/>
            </p:cNvSpPr>
            <p:nvPr/>
          </p:nvSpPr>
          <p:spPr bwMode="auto">
            <a:xfrm>
              <a:off x="2418" y="1882"/>
              <a:ext cx="1014" cy="1476"/>
            </a:xfrm>
            <a:prstGeom prst="rect">
              <a:avLst/>
            </a:prstGeom>
            <a:solidFill>
              <a:schemeClr val="bg1"/>
            </a:solidFill>
            <a:ln w="28575">
              <a:solidFill>
                <a:srgbClr val="FF0000"/>
              </a:solidFill>
              <a:miter lim="800000"/>
              <a:headEnd/>
              <a:tailEnd/>
            </a:ln>
          </p:spPr>
          <p:txBody>
            <a:bodyPr wrap="none" anchor="ctr"/>
            <a:lstStyle/>
            <a:p>
              <a:endParaRPr lang="en-US"/>
            </a:p>
          </p:txBody>
        </p:sp>
        <p:sp>
          <p:nvSpPr>
            <p:cNvPr id="24633" name="Text Box 48"/>
            <p:cNvSpPr txBox="1">
              <a:spLocks noChangeArrowheads="1"/>
            </p:cNvSpPr>
            <p:nvPr/>
          </p:nvSpPr>
          <p:spPr bwMode="auto">
            <a:xfrm>
              <a:off x="2495" y="2418"/>
              <a:ext cx="851" cy="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lnSpc>
                  <a:spcPct val="85000"/>
                </a:lnSpc>
              </a:pPr>
              <a:r>
                <a:rPr lang="en-US" dirty="0" smtClean="0"/>
                <a:t>High speed</a:t>
              </a:r>
            </a:p>
            <a:p>
              <a:pPr algn="ctr">
                <a:lnSpc>
                  <a:spcPct val="85000"/>
                </a:lnSpc>
              </a:pPr>
              <a:r>
                <a:rPr lang="en-US" dirty="0" smtClean="0"/>
                <a:t>Switching</a:t>
              </a:r>
            </a:p>
            <a:p>
              <a:pPr algn="ctr">
                <a:lnSpc>
                  <a:spcPct val="85000"/>
                </a:lnSpc>
              </a:pPr>
              <a:r>
                <a:rPr lang="en-US" dirty="0" smtClean="0"/>
                <a:t>Structure</a:t>
              </a:r>
              <a:endParaRPr lang="fa-IR" dirty="0" smtClean="0"/>
            </a:p>
          </p:txBody>
        </p:sp>
      </p:grpSp>
      <p:sp>
        <p:nvSpPr>
          <p:cNvPr id="24583" name="Rectangle 46"/>
          <p:cNvSpPr>
            <a:spLocks noChangeArrowheads="1"/>
          </p:cNvSpPr>
          <p:nvPr/>
        </p:nvSpPr>
        <p:spPr bwMode="auto">
          <a:xfrm>
            <a:off x="2805113" y="2684463"/>
            <a:ext cx="1590675" cy="647700"/>
          </a:xfrm>
          <a:prstGeom prst="rect">
            <a:avLst/>
          </a:prstGeom>
          <a:solidFill>
            <a:schemeClr val="bg1"/>
          </a:solidFill>
          <a:ln w="28575">
            <a:solidFill>
              <a:srgbClr val="FF0000"/>
            </a:solidFill>
            <a:miter lim="800000"/>
            <a:headEnd/>
            <a:tailEnd/>
          </a:ln>
        </p:spPr>
        <p:txBody>
          <a:bodyPr wrap="none" anchor="ctr"/>
          <a:lstStyle/>
          <a:p>
            <a:endParaRPr lang="en-US"/>
          </a:p>
        </p:txBody>
      </p:sp>
      <p:sp>
        <p:nvSpPr>
          <p:cNvPr id="24584" name="Text Box 47"/>
          <p:cNvSpPr txBox="1">
            <a:spLocks noChangeArrowheads="1"/>
          </p:cNvSpPr>
          <p:nvPr/>
        </p:nvSpPr>
        <p:spPr bwMode="auto">
          <a:xfrm>
            <a:off x="2857500" y="2725737"/>
            <a:ext cx="1564886" cy="563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lnSpc>
                <a:spcPct val="85000"/>
              </a:lnSpc>
            </a:pPr>
            <a:r>
              <a:rPr lang="en-US" dirty="0" smtClean="0"/>
              <a:t>Routing</a:t>
            </a:r>
          </a:p>
          <a:p>
            <a:pPr algn="ctr">
              <a:lnSpc>
                <a:spcPct val="85000"/>
              </a:lnSpc>
            </a:pPr>
            <a:r>
              <a:rPr lang="en-US" dirty="0" smtClean="0"/>
              <a:t>Computer</a:t>
            </a:r>
            <a:endParaRPr lang="en-US" dirty="0"/>
          </a:p>
        </p:txBody>
      </p:sp>
      <p:sp>
        <p:nvSpPr>
          <p:cNvPr id="24585" name="Line 50"/>
          <p:cNvSpPr>
            <a:spLocks noChangeShapeType="1"/>
          </p:cNvSpPr>
          <p:nvPr/>
        </p:nvSpPr>
        <p:spPr bwMode="auto">
          <a:xfrm>
            <a:off x="3533775" y="3203575"/>
            <a:ext cx="19050" cy="571500"/>
          </a:xfrm>
          <a:prstGeom prst="line">
            <a:avLst/>
          </a:prstGeom>
          <a:noFill/>
          <a:ln w="381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grpSp>
        <p:nvGrpSpPr>
          <p:cNvPr id="24586" name="Group 17"/>
          <p:cNvGrpSpPr>
            <a:grpSpLocks/>
          </p:cNvGrpSpPr>
          <p:nvPr/>
        </p:nvGrpSpPr>
        <p:grpSpPr bwMode="auto">
          <a:xfrm>
            <a:off x="744538" y="3660775"/>
            <a:ext cx="2033587" cy="566738"/>
            <a:chOff x="930" y="1989"/>
            <a:chExt cx="1482" cy="357"/>
          </a:xfrm>
        </p:grpSpPr>
        <p:sp>
          <p:nvSpPr>
            <p:cNvPr id="24627" name="Rectangle 9"/>
            <p:cNvSpPr>
              <a:spLocks noChangeArrowheads="1"/>
            </p:cNvSpPr>
            <p:nvPr/>
          </p:nvSpPr>
          <p:spPr bwMode="auto">
            <a:xfrm>
              <a:off x="1152" y="1989"/>
              <a:ext cx="1086" cy="357"/>
            </a:xfrm>
            <a:prstGeom prst="rect">
              <a:avLst/>
            </a:prstGeom>
            <a:solidFill>
              <a:schemeClr val="bg1"/>
            </a:solidFill>
            <a:ln w="19050">
              <a:solidFill>
                <a:srgbClr val="5F5F5F"/>
              </a:solidFill>
              <a:miter lim="800000"/>
              <a:headEnd/>
              <a:tailEnd/>
            </a:ln>
          </p:spPr>
          <p:txBody>
            <a:bodyPr wrap="none" anchor="ctr"/>
            <a:lstStyle/>
            <a:p>
              <a:endParaRPr lang="en-US"/>
            </a:p>
          </p:txBody>
        </p:sp>
        <p:sp>
          <p:nvSpPr>
            <p:cNvPr id="24628" name="Rectangle 5"/>
            <p:cNvSpPr>
              <a:spLocks noChangeArrowheads="1"/>
            </p:cNvSpPr>
            <p:nvPr/>
          </p:nvSpPr>
          <p:spPr bwMode="auto">
            <a:xfrm>
              <a:off x="1197" y="2089"/>
              <a:ext cx="337" cy="161"/>
            </a:xfrm>
            <a:prstGeom prst="rect">
              <a:avLst/>
            </a:prstGeom>
            <a:solidFill>
              <a:schemeClr val="bg1"/>
            </a:solidFill>
            <a:ln w="28575">
              <a:solidFill>
                <a:srgbClr val="006600"/>
              </a:solidFill>
              <a:miter lim="800000"/>
              <a:headEnd/>
              <a:tailEnd/>
            </a:ln>
          </p:spPr>
          <p:txBody>
            <a:bodyPr wrap="none" anchor="ctr"/>
            <a:lstStyle/>
            <a:p>
              <a:endParaRPr lang="en-US"/>
            </a:p>
          </p:txBody>
        </p:sp>
        <p:sp>
          <p:nvSpPr>
            <p:cNvPr id="24629" name="Rectangle 6"/>
            <p:cNvSpPr>
              <a:spLocks noChangeArrowheads="1"/>
            </p:cNvSpPr>
            <p:nvPr/>
          </p:nvSpPr>
          <p:spPr bwMode="auto">
            <a:xfrm>
              <a:off x="1582" y="2025"/>
              <a:ext cx="273" cy="274"/>
            </a:xfrm>
            <a:prstGeom prst="rect">
              <a:avLst/>
            </a:prstGeom>
            <a:solidFill>
              <a:schemeClr val="bg1"/>
            </a:solidFill>
            <a:ln w="28575">
              <a:solidFill>
                <a:schemeClr val="accent2"/>
              </a:solidFill>
              <a:miter lim="800000"/>
              <a:headEnd/>
              <a:tailEnd/>
            </a:ln>
          </p:spPr>
          <p:txBody>
            <a:bodyPr wrap="none" anchor="ctr"/>
            <a:lstStyle/>
            <a:p>
              <a:endParaRPr lang="en-US"/>
            </a:p>
          </p:txBody>
        </p:sp>
        <p:sp>
          <p:nvSpPr>
            <p:cNvPr id="24630" name="Rectangle 8"/>
            <p:cNvSpPr>
              <a:spLocks noChangeArrowheads="1"/>
            </p:cNvSpPr>
            <p:nvPr/>
          </p:nvSpPr>
          <p:spPr bwMode="auto">
            <a:xfrm>
              <a:off x="1904" y="2023"/>
              <a:ext cx="274" cy="274"/>
            </a:xfrm>
            <a:prstGeom prst="rect">
              <a:avLst/>
            </a:prstGeom>
            <a:solidFill>
              <a:schemeClr val="bg1"/>
            </a:solidFill>
            <a:ln w="28575">
              <a:solidFill>
                <a:srgbClr val="FF0000"/>
              </a:solidFill>
              <a:miter lim="800000"/>
              <a:headEnd/>
              <a:tailEnd/>
            </a:ln>
          </p:spPr>
          <p:txBody>
            <a:bodyPr wrap="none" anchor="ctr"/>
            <a:lstStyle/>
            <a:p>
              <a:endParaRPr lang="en-US"/>
            </a:p>
          </p:txBody>
        </p:sp>
        <p:sp>
          <p:nvSpPr>
            <p:cNvPr id="24631" name="Line 16"/>
            <p:cNvSpPr>
              <a:spLocks noChangeShapeType="1"/>
            </p:cNvSpPr>
            <p:nvPr/>
          </p:nvSpPr>
          <p:spPr bwMode="auto">
            <a:xfrm>
              <a:off x="930" y="2169"/>
              <a:ext cx="148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nvGrpSpPr>
          <p:cNvPr id="24587" name="Group 18"/>
          <p:cNvGrpSpPr>
            <a:grpSpLocks/>
          </p:cNvGrpSpPr>
          <p:nvPr/>
        </p:nvGrpSpPr>
        <p:grpSpPr bwMode="auto">
          <a:xfrm>
            <a:off x="733425" y="5399088"/>
            <a:ext cx="2058988" cy="566737"/>
            <a:chOff x="930" y="1989"/>
            <a:chExt cx="1482" cy="357"/>
          </a:xfrm>
        </p:grpSpPr>
        <p:sp>
          <p:nvSpPr>
            <p:cNvPr id="24622" name="Rectangle 19"/>
            <p:cNvSpPr>
              <a:spLocks noChangeArrowheads="1"/>
            </p:cNvSpPr>
            <p:nvPr/>
          </p:nvSpPr>
          <p:spPr bwMode="auto">
            <a:xfrm>
              <a:off x="1152" y="1989"/>
              <a:ext cx="1088" cy="357"/>
            </a:xfrm>
            <a:prstGeom prst="rect">
              <a:avLst/>
            </a:prstGeom>
            <a:solidFill>
              <a:schemeClr val="bg1"/>
            </a:solidFill>
            <a:ln w="19050">
              <a:solidFill>
                <a:srgbClr val="5F5F5F"/>
              </a:solidFill>
              <a:miter lim="800000"/>
              <a:headEnd/>
              <a:tailEnd/>
            </a:ln>
          </p:spPr>
          <p:txBody>
            <a:bodyPr wrap="none" anchor="ctr"/>
            <a:lstStyle/>
            <a:p>
              <a:endParaRPr lang="en-US"/>
            </a:p>
          </p:txBody>
        </p:sp>
        <p:sp>
          <p:nvSpPr>
            <p:cNvPr id="24623" name="Rectangle 20"/>
            <p:cNvSpPr>
              <a:spLocks noChangeArrowheads="1"/>
            </p:cNvSpPr>
            <p:nvPr/>
          </p:nvSpPr>
          <p:spPr bwMode="auto">
            <a:xfrm>
              <a:off x="1197" y="2089"/>
              <a:ext cx="337" cy="161"/>
            </a:xfrm>
            <a:prstGeom prst="rect">
              <a:avLst/>
            </a:prstGeom>
            <a:solidFill>
              <a:schemeClr val="bg1"/>
            </a:solidFill>
            <a:ln w="28575">
              <a:solidFill>
                <a:srgbClr val="006600"/>
              </a:solidFill>
              <a:miter lim="800000"/>
              <a:headEnd/>
              <a:tailEnd/>
            </a:ln>
          </p:spPr>
          <p:txBody>
            <a:bodyPr wrap="none" anchor="ctr"/>
            <a:lstStyle/>
            <a:p>
              <a:endParaRPr lang="en-US"/>
            </a:p>
          </p:txBody>
        </p:sp>
        <p:sp>
          <p:nvSpPr>
            <p:cNvPr id="24624" name="Rectangle 21"/>
            <p:cNvSpPr>
              <a:spLocks noChangeArrowheads="1"/>
            </p:cNvSpPr>
            <p:nvPr/>
          </p:nvSpPr>
          <p:spPr bwMode="auto">
            <a:xfrm>
              <a:off x="1582" y="2025"/>
              <a:ext cx="273" cy="274"/>
            </a:xfrm>
            <a:prstGeom prst="rect">
              <a:avLst/>
            </a:prstGeom>
            <a:solidFill>
              <a:schemeClr val="bg1"/>
            </a:solidFill>
            <a:ln w="28575">
              <a:solidFill>
                <a:schemeClr val="accent2"/>
              </a:solidFill>
              <a:miter lim="800000"/>
              <a:headEnd/>
              <a:tailEnd/>
            </a:ln>
          </p:spPr>
          <p:txBody>
            <a:bodyPr wrap="none" anchor="ctr"/>
            <a:lstStyle/>
            <a:p>
              <a:endParaRPr lang="en-US"/>
            </a:p>
          </p:txBody>
        </p:sp>
        <p:sp>
          <p:nvSpPr>
            <p:cNvPr id="24625" name="Rectangle 22"/>
            <p:cNvSpPr>
              <a:spLocks noChangeArrowheads="1"/>
            </p:cNvSpPr>
            <p:nvPr/>
          </p:nvSpPr>
          <p:spPr bwMode="auto">
            <a:xfrm>
              <a:off x="1904" y="2023"/>
              <a:ext cx="274" cy="274"/>
            </a:xfrm>
            <a:prstGeom prst="rect">
              <a:avLst/>
            </a:prstGeom>
            <a:solidFill>
              <a:schemeClr val="bg1"/>
            </a:solidFill>
            <a:ln w="28575">
              <a:solidFill>
                <a:srgbClr val="FF0000"/>
              </a:solidFill>
              <a:miter lim="800000"/>
              <a:headEnd/>
              <a:tailEnd/>
            </a:ln>
          </p:spPr>
          <p:txBody>
            <a:bodyPr wrap="none" anchor="ctr"/>
            <a:lstStyle/>
            <a:p>
              <a:endParaRPr lang="en-US"/>
            </a:p>
          </p:txBody>
        </p:sp>
        <p:sp>
          <p:nvSpPr>
            <p:cNvPr id="24626" name="Line 23"/>
            <p:cNvSpPr>
              <a:spLocks noChangeShapeType="1"/>
            </p:cNvSpPr>
            <p:nvPr/>
          </p:nvSpPr>
          <p:spPr bwMode="auto">
            <a:xfrm>
              <a:off x="930" y="2169"/>
              <a:ext cx="148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nvGrpSpPr>
          <p:cNvPr id="24588" name="Group 29"/>
          <p:cNvGrpSpPr>
            <a:grpSpLocks/>
          </p:cNvGrpSpPr>
          <p:nvPr/>
        </p:nvGrpSpPr>
        <p:grpSpPr bwMode="auto">
          <a:xfrm rot="2656396">
            <a:off x="1363663" y="4551363"/>
            <a:ext cx="546100" cy="546100"/>
            <a:chOff x="354" y="2715"/>
            <a:chExt cx="344" cy="344"/>
          </a:xfrm>
        </p:grpSpPr>
        <p:sp>
          <p:nvSpPr>
            <p:cNvPr id="24618" name="Oval 25"/>
            <p:cNvSpPr>
              <a:spLocks noChangeArrowheads="1"/>
            </p:cNvSpPr>
            <p:nvPr/>
          </p:nvSpPr>
          <p:spPr bwMode="auto">
            <a:xfrm>
              <a:off x="352" y="2715"/>
              <a:ext cx="56" cy="56"/>
            </a:xfrm>
            <a:prstGeom prst="ellipse">
              <a:avLst/>
            </a:prstGeom>
            <a:solidFill>
              <a:schemeClr val="tx2"/>
            </a:solidFill>
            <a:ln w="9525">
              <a:solidFill>
                <a:schemeClr val="tx1"/>
              </a:solidFill>
              <a:round/>
              <a:headEnd/>
              <a:tailEnd/>
            </a:ln>
          </p:spPr>
          <p:txBody>
            <a:bodyPr wrap="none" anchor="ctr"/>
            <a:lstStyle/>
            <a:p>
              <a:endParaRPr lang="en-US"/>
            </a:p>
          </p:txBody>
        </p:sp>
        <p:sp>
          <p:nvSpPr>
            <p:cNvPr id="24619" name="Oval 26"/>
            <p:cNvSpPr>
              <a:spLocks noChangeArrowheads="1"/>
            </p:cNvSpPr>
            <p:nvPr/>
          </p:nvSpPr>
          <p:spPr bwMode="auto">
            <a:xfrm>
              <a:off x="450" y="2811"/>
              <a:ext cx="56" cy="56"/>
            </a:xfrm>
            <a:prstGeom prst="ellipse">
              <a:avLst/>
            </a:prstGeom>
            <a:solidFill>
              <a:schemeClr val="tx2"/>
            </a:solidFill>
            <a:ln w="9525">
              <a:solidFill>
                <a:schemeClr val="tx1"/>
              </a:solidFill>
              <a:round/>
              <a:headEnd/>
              <a:tailEnd/>
            </a:ln>
          </p:spPr>
          <p:txBody>
            <a:bodyPr wrap="none" anchor="ctr"/>
            <a:lstStyle/>
            <a:p>
              <a:endParaRPr lang="en-US"/>
            </a:p>
          </p:txBody>
        </p:sp>
        <p:sp>
          <p:nvSpPr>
            <p:cNvPr id="24620" name="Oval 27"/>
            <p:cNvSpPr>
              <a:spLocks noChangeArrowheads="1"/>
            </p:cNvSpPr>
            <p:nvPr/>
          </p:nvSpPr>
          <p:spPr bwMode="auto">
            <a:xfrm>
              <a:off x="545" y="2907"/>
              <a:ext cx="56" cy="56"/>
            </a:xfrm>
            <a:prstGeom prst="ellipse">
              <a:avLst/>
            </a:prstGeom>
            <a:solidFill>
              <a:schemeClr val="tx2"/>
            </a:solidFill>
            <a:ln w="9525">
              <a:solidFill>
                <a:schemeClr val="tx1"/>
              </a:solidFill>
              <a:round/>
              <a:headEnd/>
              <a:tailEnd/>
            </a:ln>
          </p:spPr>
          <p:txBody>
            <a:bodyPr wrap="none" anchor="ctr"/>
            <a:lstStyle/>
            <a:p>
              <a:endParaRPr lang="en-US"/>
            </a:p>
          </p:txBody>
        </p:sp>
        <p:sp>
          <p:nvSpPr>
            <p:cNvPr id="24621" name="Oval 28"/>
            <p:cNvSpPr>
              <a:spLocks noChangeArrowheads="1"/>
            </p:cNvSpPr>
            <p:nvPr/>
          </p:nvSpPr>
          <p:spPr bwMode="auto">
            <a:xfrm>
              <a:off x="640" y="3003"/>
              <a:ext cx="56" cy="56"/>
            </a:xfrm>
            <a:prstGeom prst="ellipse">
              <a:avLst/>
            </a:prstGeom>
            <a:solidFill>
              <a:schemeClr val="tx2"/>
            </a:solidFill>
            <a:ln w="9525">
              <a:solidFill>
                <a:schemeClr val="tx1"/>
              </a:solidFill>
              <a:round/>
              <a:headEnd/>
              <a:tailEnd/>
            </a:ln>
          </p:spPr>
          <p:txBody>
            <a:bodyPr wrap="none" anchor="ctr"/>
            <a:lstStyle/>
            <a:p>
              <a:endParaRPr lang="en-US"/>
            </a:p>
          </p:txBody>
        </p:sp>
      </p:grpSp>
      <p:sp>
        <p:nvSpPr>
          <p:cNvPr id="24589" name="Text Box 57"/>
          <p:cNvSpPr txBox="1">
            <a:spLocks noChangeArrowheads="1"/>
          </p:cNvSpPr>
          <p:nvPr/>
        </p:nvSpPr>
        <p:spPr bwMode="auto">
          <a:xfrm>
            <a:off x="1276404" y="6045200"/>
            <a:ext cx="12747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rtl="1"/>
            <a:r>
              <a:rPr lang="en-US" dirty="0" smtClean="0"/>
              <a:t>Input ports</a:t>
            </a:r>
            <a:endParaRPr lang="en-US" dirty="0"/>
          </a:p>
        </p:txBody>
      </p:sp>
      <p:grpSp>
        <p:nvGrpSpPr>
          <p:cNvPr id="24590" name="Group 37"/>
          <p:cNvGrpSpPr>
            <a:grpSpLocks/>
          </p:cNvGrpSpPr>
          <p:nvPr/>
        </p:nvGrpSpPr>
        <p:grpSpPr bwMode="auto">
          <a:xfrm>
            <a:off x="4344988" y="3665538"/>
            <a:ext cx="1957387" cy="566737"/>
            <a:chOff x="-51" y="2454"/>
            <a:chExt cx="1482" cy="357"/>
          </a:xfrm>
        </p:grpSpPr>
        <p:grpSp>
          <p:nvGrpSpPr>
            <p:cNvPr id="24612" name="Group 36"/>
            <p:cNvGrpSpPr>
              <a:grpSpLocks/>
            </p:cNvGrpSpPr>
            <p:nvPr/>
          </p:nvGrpSpPr>
          <p:grpSpPr bwMode="auto">
            <a:xfrm flipH="1">
              <a:off x="171" y="2454"/>
              <a:ext cx="1086" cy="357"/>
              <a:chOff x="171" y="2454"/>
              <a:chExt cx="1086" cy="357"/>
            </a:xfrm>
          </p:grpSpPr>
          <p:sp>
            <p:nvSpPr>
              <p:cNvPr id="24614" name="Rectangle 31"/>
              <p:cNvSpPr>
                <a:spLocks noChangeArrowheads="1"/>
              </p:cNvSpPr>
              <p:nvPr/>
            </p:nvSpPr>
            <p:spPr bwMode="auto">
              <a:xfrm>
                <a:off x="171" y="2454"/>
                <a:ext cx="1084" cy="357"/>
              </a:xfrm>
              <a:prstGeom prst="rect">
                <a:avLst/>
              </a:prstGeom>
              <a:solidFill>
                <a:schemeClr val="bg1"/>
              </a:solidFill>
              <a:ln w="19050">
                <a:solidFill>
                  <a:srgbClr val="5F5F5F"/>
                </a:solidFill>
                <a:miter lim="800000"/>
                <a:headEnd/>
                <a:tailEnd/>
              </a:ln>
            </p:spPr>
            <p:txBody>
              <a:bodyPr wrap="none" anchor="ctr"/>
              <a:lstStyle/>
              <a:p>
                <a:endParaRPr lang="en-US"/>
              </a:p>
            </p:txBody>
          </p:sp>
          <p:sp>
            <p:nvSpPr>
              <p:cNvPr id="24615" name="Rectangle 32"/>
              <p:cNvSpPr>
                <a:spLocks noChangeArrowheads="1"/>
              </p:cNvSpPr>
              <p:nvPr/>
            </p:nvSpPr>
            <p:spPr bwMode="auto">
              <a:xfrm>
                <a:off x="216" y="2554"/>
                <a:ext cx="338" cy="161"/>
              </a:xfrm>
              <a:prstGeom prst="rect">
                <a:avLst/>
              </a:prstGeom>
              <a:solidFill>
                <a:schemeClr val="bg1"/>
              </a:solidFill>
              <a:ln w="28575">
                <a:solidFill>
                  <a:srgbClr val="006600"/>
                </a:solidFill>
                <a:miter lim="800000"/>
                <a:headEnd/>
                <a:tailEnd/>
              </a:ln>
            </p:spPr>
            <p:txBody>
              <a:bodyPr wrap="none" anchor="ctr"/>
              <a:lstStyle/>
              <a:p>
                <a:endParaRPr lang="en-US"/>
              </a:p>
            </p:txBody>
          </p:sp>
          <p:sp>
            <p:nvSpPr>
              <p:cNvPr id="24616" name="Rectangle 33"/>
              <p:cNvSpPr>
                <a:spLocks noChangeArrowheads="1"/>
              </p:cNvSpPr>
              <p:nvPr/>
            </p:nvSpPr>
            <p:spPr bwMode="auto">
              <a:xfrm>
                <a:off x="602" y="2490"/>
                <a:ext cx="274" cy="274"/>
              </a:xfrm>
              <a:prstGeom prst="rect">
                <a:avLst/>
              </a:prstGeom>
              <a:solidFill>
                <a:schemeClr val="bg1"/>
              </a:solidFill>
              <a:ln w="28575">
                <a:solidFill>
                  <a:schemeClr val="accent2"/>
                </a:solidFill>
                <a:miter lim="800000"/>
                <a:headEnd/>
                <a:tailEnd/>
              </a:ln>
            </p:spPr>
            <p:txBody>
              <a:bodyPr wrap="none" anchor="ctr"/>
              <a:lstStyle/>
              <a:p>
                <a:endParaRPr lang="en-US"/>
              </a:p>
            </p:txBody>
          </p:sp>
          <p:sp>
            <p:nvSpPr>
              <p:cNvPr id="24617" name="Rectangle 34"/>
              <p:cNvSpPr>
                <a:spLocks noChangeArrowheads="1"/>
              </p:cNvSpPr>
              <p:nvPr/>
            </p:nvSpPr>
            <p:spPr bwMode="auto">
              <a:xfrm>
                <a:off x="921" y="2488"/>
                <a:ext cx="274" cy="274"/>
              </a:xfrm>
              <a:prstGeom prst="rect">
                <a:avLst/>
              </a:prstGeom>
              <a:solidFill>
                <a:schemeClr val="bg1"/>
              </a:solidFill>
              <a:ln w="28575">
                <a:solidFill>
                  <a:srgbClr val="FF0000"/>
                </a:solidFill>
                <a:miter lim="800000"/>
                <a:headEnd/>
                <a:tailEnd/>
              </a:ln>
            </p:spPr>
            <p:txBody>
              <a:bodyPr wrap="none" anchor="ctr"/>
              <a:lstStyle/>
              <a:p>
                <a:endParaRPr lang="en-US"/>
              </a:p>
            </p:txBody>
          </p:sp>
        </p:grpSp>
        <p:sp>
          <p:nvSpPr>
            <p:cNvPr id="24613" name="Line 35"/>
            <p:cNvSpPr>
              <a:spLocks noChangeShapeType="1"/>
            </p:cNvSpPr>
            <p:nvPr/>
          </p:nvSpPr>
          <p:spPr bwMode="auto">
            <a:xfrm>
              <a:off x="-51" y="2634"/>
              <a:ext cx="148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nvGrpSpPr>
          <p:cNvPr id="24591" name="Group 38"/>
          <p:cNvGrpSpPr>
            <a:grpSpLocks/>
          </p:cNvGrpSpPr>
          <p:nvPr/>
        </p:nvGrpSpPr>
        <p:grpSpPr bwMode="auto">
          <a:xfrm>
            <a:off x="4364038" y="5399088"/>
            <a:ext cx="2011362" cy="566737"/>
            <a:chOff x="-51" y="2454"/>
            <a:chExt cx="1482" cy="357"/>
          </a:xfrm>
        </p:grpSpPr>
        <p:grpSp>
          <p:nvGrpSpPr>
            <p:cNvPr id="24606" name="Group 39"/>
            <p:cNvGrpSpPr>
              <a:grpSpLocks/>
            </p:cNvGrpSpPr>
            <p:nvPr/>
          </p:nvGrpSpPr>
          <p:grpSpPr bwMode="auto">
            <a:xfrm flipH="1">
              <a:off x="171" y="2454"/>
              <a:ext cx="1086" cy="357"/>
              <a:chOff x="171" y="2454"/>
              <a:chExt cx="1086" cy="357"/>
            </a:xfrm>
          </p:grpSpPr>
          <p:sp>
            <p:nvSpPr>
              <p:cNvPr id="24608" name="Rectangle 40"/>
              <p:cNvSpPr>
                <a:spLocks noChangeArrowheads="1"/>
              </p:cNvSpPr>
              <p:nvPr/>
            </p:nvSpPr>
            <p:spPr bwMode="auto">
              <a:xfrm>
                <a:off x="171" y="2454"/>
                <a:ext cx="1084" cy="357"/>
              </a:xfrm>
              <a:prstGeom prst="rect">
                <a:avLst/>
              </a:prstGeom>
              <a:solidFill>
                <a:schemeClr val="bg1"/>
              </a:solidFill>
              <a:ln w="19050">
                <a:solidFill>
                  <a:srgbClr val="5F5F5F"/>
                </a:solidFill>
                <a:miter lim="800000"/>
                <a:headEnd/>
                <a:tailEnd/>
              </a:ln>
            </p:spPr>
            <p:txBody>
              <a:bodyPr wrap="none" anchor="ctr"/>
              <a:lstStyle/>
              <a:p>
                <a:endParaRPr lang="en-US"/>
              </a:p>
            </p:txBody>
          </p:sp>
          <p:sp>
            <p:nvSpPr>
              <p:cNvPr id="24609" name="Rectangle 41"/>
              <p:cNvSpPr>
                <a:spLocks noChangeArrowheads="1"/>
              </p:cNvSpPr>
              <p:nvPr/>
            </p:nvSpPr>
            <p:spPr bwMode="auto">
              <a:xfrm>
                <a:off x="216" y="2554"/>
                <a:ext cx="337" cy="161"/>
              </a:xfrm>
              <a:prstGeom prst="rect">
                <a:avLst/>
              </a:prstGeom>
              <a:solidFill>
                <a:schemeClr val="bg1"/>
              </a:solidFill>
              <a:ln w="28575">
                <a:solidFill>
                  <a:srgbClr val="006600"/>
                </a:solidFill>
                <a:miter lim="800000"/>
                <a:headEnd/>
                <a:tailEnd/>
              </a:ln>
            </p:spPr>
            <p:txBody>
              <a:bodyPr wrap="none" anchor="ctr"/>
              <a:lstStyle/>
              <a:p>
                <a:endParaRPr lang="en-US"/>
              </a:p>
            </p:txBody>
          </p:sp>
          <p:sp>
            <p:nvSpPr>
              <p:cNvPr id="24610" name="Rectangle 42"/>
              <p:cNvSpPr>
                <a:spLocks noChangeArrowheads="1"/>
              </p:cNvSpPr>
              <p:nvPr/>
            </p:nvSpPr>
            <p:spPr bwMode="auto">
              <a:xfrm>
                <a:off x="602" y="2490"/>
                <a:ext cx="274" cy="274"/>
              </a:xfrm>
              <a:prstGeom prst="rect">
                <a:avLst/>
              </a:prstGeom>
              <a:solidFill>
                <a:schemeClr val="bg1"/>
              </a:solidFill>
              <a:ln w="28575">
                <a:solidFill>
                  <a:schemeClr val="accent2"/>
                </a:solidFill>
                <a:miter lim="800000"/>
                <a:headEnd/>
                <a:tailEnd/>
              </a:ln>
            </p:spPr>
            <p:txBody>
              <a:bodyPr wrap="none" anchor="ctr"/>
              <a:lstStyle/>
              <a:p>
                <a:endParaRPr lang="en-US"/>
              </a:p>
            </p:txBody>
          </p:sp>
          <p:sp>
            <p:nvSpPr>
              <p:cNvPr id="24611" name="Rectangle 43"/>
              <p:cNvSpPr>
                <a:spLocks noChangeArrowheads="1"/>
              </p:cNvSpPr>
              <p:nvPr/>
            </p:nvSpPr>
            <p:spPr bwMode="auto">
              <a:xfrm>
                <a:off x="923" y="2488"/>
                <a:ext cx="274" cy="274"/>
              </a:xfrm>
              <a:prstGeom prst="rect">
                <a:avLst/>
              </a:prstGeom>
              <a:solidFill>
                <a:schemeClr val="bg1"/>
              </a:solidFill>
              <a:ln w="28575">
                <a:solidFill>
                  <a:srgbClr val="FF0000"/>
                </a:solidFill>
                <a:miter lim="800000"/>
                <a:headEnd/>
                <a:tailEnd/>
              </a:ln>
            </p:spPr>
            <p:txBody>
              <a:bodyPr wrap="none" anchor="ctr"/>
              <a:lstStyle/>
              <a:p>
                <a:endParaRPr lang="en-US"/>
              </a:p>
            </p:txBody>
          </p:sp>
        </p:grpSp>
        <p:sp>
          <p:nvSpPr>
            <p:cNvPr id="24607" name="Line 44"/>
            <p:cNvSpPr>
              <a:spLocks noChangeShapeType="1"/>
            </p:cNvSpPr>
            <p:nvPr/>
          </p:nvSpPr>
          <p:spPr bwMode="auto">
            <a:xfrm>
              <a:off x="-51" y="2634"/>
              <a:ext cx="148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nvGrpSpPr>
          <p:cNvPr id="24592" name="Group 51"/>
          <p:cNvGrpSpPr>
            <a:grpSpLocks/>
          </p:cNvGrpSpPr>
          <p:nvPr/>
        </p:nvGrpSpPr>
        <p:grpSpPr bwMode="auto">
          <a:xfrm rot="2656396">
            <a:off x="5230813" y="4541838"/>
            <a:ext cx="546100" cy="546100"/>
            <a:chOff x="354" y="2715"/>
            <a:chExt cx="344" cy="344"/>
          </a:xfrm>
        </p:grpSpPr>
        <p:sp>
          <p:nvSpPr>
            <p:cNvPr id="24602" name="Oval 52"/>
            <p:cNvSpPr>
              <a:spLocks noChangeArrowheads="1"/>
            </p:cNvSpPr>
            <p:nvPr/>
          </p:nvSpPr>
          <p:spPr bwMode="auto">
            <a:xfrm>
              <a:off x="352" y="2715"/>
              <a:ext cx="56" cy="56"/>
            </a:xfrm>
            <a:prstGeom prst="ellipse">
              <a:avLst/>
            </a:prstGeom>
            <a:solidFill>
              <a:schemeClr val="tx2"/>
            </a:solidFill>
            <a:ln w="9525">
              <a:solidFill>
                <a:schemeClr val="tx1"/>
              </a:solidFill>
              <a:round/>
              <a:headEnd/>
              <a:tailEnd/>
            </a:ln>
          </p:spPr>
          <p:txBody>
            <a:bodyPr wrap="none" anchor="ctr"/>
            <a:lstStyle/>
            <a:p>
              <a:endParaRPr lang="en-US"/>
            </a:p>
          </p:txBody>
        </p:sp>
        <p:sp>
          <p:nvSpPr>
            <p:cNvPr id="24603" name="Oval 53"/>
            <p:cNvSpPr>
              <a:spLocks noChangeArrowheads="1"/>
            </p:cNvSpPr>
            <p:nvPr/>
          </p:nvSpPr>
          <p:spPr bwMode="auto">
            <a:xfrm>
              <a:off x="450" y="2811"/>
              <a:ext cx="56" cy="56"/>
            </a:xfrm>
            <a:prstGeom prst="ellipse">
              <a:avLst/>
            </a:prstGeom>
            <a:solidFill>
              <a:schemeClr val="tx2"/>
            </a:solidFill>
            <a:ln w="9525">
              <a:solidFill>
                <a:schemeClr val="tx1"/>
              </a:solidFill>
              <a:round/>
              <a:headEnd/>
              <a:tailEnd/>
            </a:ln>
          </p:spPr>
          <p:txBody>
            <a:bodyPr wrap="none" anchor="ctr"/>
            <a:lstStyle/>
            <a:p>
              <a:endParaRPr lang="en-US"/>
            </a:p>
          </p:txBody>
        </p:sp>
        <p:sp>
          <p:nvSpPr>
            <p:cNvPr id="24604" name="Oval 54"/>
            <p:cNvSpPr>
              <a:spLocks noChangeArrowheads="1"/>
            </p:cNvSpPr>
            <p:nvPr/>
          </p:nvSpPr>
          <p:spPr bwMode="auto">
            <a:xfrm>
              <a:off x="545" y="2907"/>
              <a:ext cx="56" cy="56"/>
            </a:xfrm>
            <a:prstGeom prst="ellipse">
              <a:avLst/>
            </a:prstGeom>
            <a:solidFill>
              <a:schemeClr val="tx2"/>
            </a:solidFill>
            <a:ln w="9525">
              <a:solidFill>
                <a:schemeClr val="tx1"/>
              </a:solidFill>
              <a:round/>
              <a:headEnd/>
              <a:tailEnd/>
            </a:ln>
          </p:spPr>
          <p:txBody>
            <a:bodyPr wrap="none" anchor="ctr"/>
            <a:lstStyle/>
            <a:p>
              <a:endParaRPr lang="en-US"/>
            </a:p>
          </p:txBody>
        </p:sp>
        <p:sp>
          <p:nvSpPr>
            <p:cNvPr id="24605" name="Oval 55"/>
            <p:cNvSpPr>
              <a:spLocks noChangeArrowheads="1"/>
            </p:cNvSpPr>
            <p:nvPr/>
          </p:nvSpPr>
          <p:spPr bwMode="auto">
            <a:xfrm>
              <a:off x="640" y="3003"/>
              <a:ext cx="56" cy="56"/>
            </a:xfrm>
            <a:prstGeom prst="ellipse">
              <a:avLst/>
            </a:prstGeom>
            <a:solidFill>
              <a:schemeClr val="tx2"/>
            </a:solidFill>
            <a:ln w="9525">
              <a:solidFill>
                <a:schemeClr val="tx1"/>
              </a:solidFill>
              <a:round/>
              <a:headEnd/>
              <a:tailEnd/>
            </a:ln>
          </p:spPr>
          <p:txBody>
            <a:bodyPr wrap="none" anchor="ctr"/>
            <a:lstStyle/>
            <a:p>
              <a:endParaRPr lang="en-US"/>
            </a:p>
          </p:txBody>
        </p:sp>
      </p:grpSp>
      <p:sp>
        <p:nvSpPr>
          <p:cNvPr id="24593" name="Text Box 58"/>
          <p:cNvSpPr txBox="1">
            <a:spLocks noChangeArrowheads="1"/>
          </p:cNvSpPr>
          <p:nvPr/>
        </p:nvSpPr>
        <p:spPr bwMode="auto">
          <a:xfrm>
            <a:off x="4796433" y="6086475"/>
            <a:ext cx="14542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rtl="1"/>
            <a:r>
              <a:rPr lang="en-US" dirty="0" smtClean="0"/>
              <a:t>Output ports</a:t>
            </a:r>
            <a:endParaRPr lang="en-US" dirty="0"/>
          </a:p>
        </p:txBody>
      </p:sp>
      <p:cxnSp>
        <p:nvCxnSpPr>
          <p:cNvPr id="3" name="Straight Connector 2"/>
          <p:cNvCxnSpPr>
            <a:cxnSpLocks noChangeShapeType="1"/>
          </p:cNvCxnSpPr>
          <p:nvPr/>
        </p:nvCxnSpPr>
        <p:spPr bwMode="auto">
          <a:xfrm>
            <a:off x="733425" y="3455988"/>
            <a:ext cx="7802563" cy="127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sp>
        <p:nvSpPr>
          <p:cNvPr id="5" name="TextBox 4"/>
          <p:cNvSpPr txBox="1">
            <a:spLocks noChangeArrowheads="1"/>
          </p:cNvSpPr>
          <p:nvPr/>
        </p:nvSpPr>
        <p:spPr bwMode="auto">
          <a:xfrm>
            <a:off x="6372200" y="3532131"/>
            <a:ext cx="24186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l" rtl="1"/>
            <a:r>
              <a:rPr lang="en-US" dirty="0" smtClean="0"/>
              <a:t>Data forwarding level</a:t>
            </a:r>
          </a:p>
          <a:p>
            <a:pPr algn="l" rtl="1"/>
            <a:r>
              <a:rPr lang="en-US" dirty="0" smtClean="0"/>
              <a:t>(hardware)</a:t>
            </a:r>
            <a:endParaRPr lang="en-US" dirty="0"/>
          </a:p>
        </p:txBody>
      </p:sp>
      <p:sp>
        <p:nvSpPr>
          <p:cNvPr id="6" name="Rectangle 5"/>
          <p:cNvSpPr>
            <a:spLocks noChangeArrowheads="1"/>
          </p:cNvSpPr>
          <p:nvPr/>
        </p:nvSpPr>
        <p:spPr bwMode="auto">
          <a:xfrm>
            <a:off x="5549890" y="2774443"/>
            <a:ext cx="34960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rtl="1"/>
            <a:r>
              <a:rPr lang="en-US" dirty="0" smtClean="0"/>
              <a:t>Routing control and management level (software)</a:t>
            </a:r>
            <a:endParaRPr lang="en-US" dirty="0"/>
          </a:p>
        </p:txBody>
      </p:sp>
      <p:sp>
        <p:nvSpPr>
          <p:cNvPr id="24598" name="Freeform 10"/>
          <p:cNvSpPr>
            <a:spLocks/>
          </p:cNvSpPr>
          <p:nvPr/>
        </p:nvSpPr>
        <p:spPr bwMode="auto">
          <a:xfrm>
            <a:off x="2198688" y="2979738"/>
            <a:ext cx="512762" cy="73025"/>
          </a:xfrm>
          <a:custGeom>
            <a:avLst/>
            <a:gdLst>
              <a:gd name="T0" fmla="*/ 487748 w 512919"/>
              <a:gd name="T1" fmla="*/ 72069 h 73266"/>
              <a:gd name="T2" fmla="*/ 512134 w 512919"/>
              <a:gd name="T3" fmla="*/ 0 h 73266"/>
              <a:gd name="T4" fmla="*/ 146323 w 512919"/>
              <a:gd name="T5" fmla="*/ 12011 h 73266"/>
              <a:gd name="T6" fmla="*/ 97549 w 512919"/>
              <a:gd name="T7" fmla="*/ 24023 h 73266"/>
              <a:gd name="T8" fmla="*/ 0 w 512919"/>
              <a:gd name="T9" fmla="*/ 12011 h 73266"/>
              <a:gd name="T10" fmla="*/ 0 w 512919"/>
              <a:gd name="T11" fmla="*/ 12011 h 73266"/>
              <a:gd name="T12" fmla="*/ 512134 w 512919"/>
              <a:gd name="T13" fmla="*/ 12011 h 73266"/>
              <a:gd name="T14" fmla="*/ 0 60000 65536"/>
              <a:gd name="T15" fmla="*/ 0 60000 65536"/>
              <a:gd name="T16" fmla="*/ 0 60000 65536"/>
              <a:gd name="T17" fmla="*/ 0 60000 65536"/>
              <a:gd name="T18" fmla="*/ 0 60000 65536"/>
              <a:gd name="T19" fmla="*/ 0 60000 65536"/>
              <a:gd name="T20" fmla="*/ 0 60000 65536"/>
              <a:gd name="T21" fmla="*/ 0 w 512919"/>
              <a:gd name="T22" fmla="*/ 0 h 73266"/>
              <a:gd name="T23" fmla="*/ 512919 w 512919"/>
              <a:gd name="T24" fmla="*/ 73266 h 732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2919" h="73266">
                <a:moveTo>
                  <a:pt x="488494" y="73266"/>
                </a:moveTo>
                <a:lnTo>
                  <a:pt x="512919" y="0"/>
                </a:lnTo>
                <a:cubicBezTo>
                  <a:pt x="390795" y="4070"/>
                  <a:pt x="268529" y="5036"/>
                  <a:pt x="146548" y="12211"/>
                </a:cubicBezTo>
                <a:cubicBezTo>
                  <a:pt x="129793" y="13196"/>
                  <a:pt x="114483" y="24422"/>
                  <a:pt x="97699" y="24422"/>
                </a:cubicBezTo>
                <a:cubicBezTo>
                  <a:pt x="64879" y="24422"/>
                  <a:pt x="0" y="12211"/>
                  <a:pt x="0" y="12211"/>
                </a:cubicBezTo>
                <a:lnTo>
                  <a:pt x="512919" y="122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lstStyle/>
          <a:p>
            <a:endParaRPr lang="en-US"/>
          </a:p>
        </p:txBody>
      </p:sp>
      <p:sp>
        <p:nvSpPr>
          <p:cNvPr id="24599" name="Freeform 11"/>
          <p:cNvSpPr>
            <a:spLocks/>
          </p:cNvSpPr>
          <p:nvPr/>
        </p:nvSpPr>
        <p:spPr bwMode="auto">
          <a:xfrm>
            <a:off x="-144463" y="647700"/>
            <a:ext cx="8802688" cy="2197100"/>
          </a:xfrm>
          <a:custGeom>
            <a:avLst/>
            <a:gdLst>
              <a:gd name="T0" fmla="*/ 8252678 w 8802811"/>
              <a:gd name="T1" fmla="*/ 0 h 2197979"/>
              <a:gd name="T2" fmla="*/ 8289313 w 8802811"/>
              <a:gd name="T3" fmla="*/ 353413 h 2197979"/>
              <a:gd name="T4" fmla="*/ 8301525 w 8802811"/>
              <a:gd name="T5" fmla="*/ 987114 h 2197979"/>
              <a:gd name="T6" fmla="*/ 8313737 w 8802811"/>
              <a:gd name="T7" fmla="*/ 1206475 h 2197979"/>
              <a:gd name="T8" fmla="*/ 8338161 w 8802811"/>
              <a:gd name="T9" fmla="*/ 1377087 h 2197979"/>
              <a:gd name="T10" fmla="*/ 8313737 w 8802811"/>
              <a:gd name="T11" fmla="*/ 1303967 h 2197979"/>
              <a:gd name="T12" fmla="*/ 8301525 w 8802811"/>
              <a:gd name="T13" fmla="*/ 1218662 h 2197979"/>
              <a:gd name="T14" fmla="*/ 8289313 w 8802811"/>
              <a:gd name="T15" fmla="*/ 1169914 h 2197979"/>
              <a:gd name="T16" fmla="*/ 8252678 w 8802811"/>
              <a:gd name="T17" fmla="*/ 987114 h 2197979"/>
              <a:gd name="T18" fmla="*/ 8240466 w 8802811"/>
              <a:gd name="T19" fmla="*/ 853063 h 2197979"/>
              <a:gd name="T20" fmla="*/ 8216038 w 8802811"/>
              <a:gd name="T21" fmla="*/ 682450 h 2197979"/>
              <a:gd name="T22" fmla="*/ 8203826 w 8802811"/>
              <a:gd name="T23" fmla="*/ 548398 h 2197979"/>
              <a:gd name="T24" fmla="*/ 8179403 w 8802811"/>
              <a:gd name="T25" fmla="*/ 548398 h 2197979"/>
              <a:gd name="T26" fmla="*/ 8179403 w 8802811"/>
              <a:gd name="T27" fmla="*/ 548398 h 2197979"/>
              <a:gd name="T28" fmla="*/ 8411422 w 8802811"/>
              <a:gd name="T29" fmla="*/ 621516 h 2197979"/>
              <a:gd name="T30" fmla="*/ 8472477 w 8802811"/>
              <a:gd name="T31" fmla="*/ 682450 h 2197979"/>
              <a:gd name="T32" fmla="*/ 8557963 w 8802811"/>
              <a:gd name="T33" fmla="*/ 792129 h 2197979"/>
              <a:gd name="T34" fmla="*/ 8582387 w 8802811"/>
              <a:gd name="T35" fmla="*/ 865249 h 2197979"/>
              <a:gd name="T36" fmla="*/ 8619027 w 8802811"/>
              <a:gd name="T37" fmla="*/ 950556 h 2197979"/>
              <a:gd name="T38" fmla="*/ 8692298 w 8802811"/>
              <a:gd name="T39" fmla="*/ 1182101 h 2197979"/>
              <a:gd name="T40" fmla="*/ 8704505 w 8802811"/>
              <a:gd name="T41" fmla="*/ 1255221 h 2197979"/>
              <a:gd name="T42" fmla="*/ 8716721 w 8802811"/>
              <a:gd name="T43" fmla="*/ 1340528 h 2197979"/>
              <a:gd name="T44" fmla="*/ 8741145 w 8802811"/>
              <a:gd name="T45" fmla="*/ 1401460 h 2197979"/>
              <a:gd name="T46" fmla="*/ 8802208 w 8802811"/>
              <a:gd name="T47" fmla="*/ 1401460 h 2197979"/>
              <a:gd name="T48" fmla="*/ 8802208 w 8802811"/>
              <a:gd name="T49" fmla="*/ 1401460 h 2197979"/>
              <a:gd name="T50" fmla="*/ 8789992 w 8802811"/>
              <a:gd name="T51" fmla="*/ 1669566 h 2197979"/>
              <a:gd name="T52" fmla="*/ 8789992 w 8802811"/>
              <a:gd name="T53" fmla="*/ 1669566 h 2197979"/>
              <a:gd name="T54" fmla="*/ 8704505 w 8802811"/>
              <a:gd name="T55" fmla="*/ 1572073 h 2197979"/>
              <a:gd name="T56" fmla="*/ 8643450 w 8802811"/>
              <a:gd name="T57" fmla="*/ 1511139 h 2197979"/>
              <a:gd name="T58" fmla="*/ 8582387 w 8802811"/>
              <a:gd name="T59" fmla="*/ 1413647 h 2197979"/>
              <a:gd name="T60" fmla="*/ 8509116 w 8802811"/>
              <a:gd name="T61" fmla="*/ 1328341 h 2197979"/>
              <a:gd name="T62" fmla="*/ 8435845 w 8802811"/>
              <a:gd name="T63" fmla="*/ 1230848 h 2197979"/>
              <a:gd name="T64" fmla="*/ 8301525 w 8802811"/>
              <a:gd name="T65" fmla="*/ 1035861 h 2197979"/>
              <a:gd name="T66" fmla="*/ 8228250 w 8802811"/>
              <a:gd name="T67" fmla="*/ 913995 h 2197979"/>
              <a:gd name="T68" fmla="*/ 8216038 w 8802811"/>
              <a:gd name="T69" fmla="*/ 877435 h 2197979"/>
              <a:gd name="T70" fmla="*/ 8191615 w 8802811"/>
              <a:gd name="T71" fmla="*/ 840876 h 2197979"/>
              <a:gd name="T72" fmla="*/ 8179403 w 8802811"/>
              <a:gd name="T73" fmla="*/ 792129 h 2197979"/>
              <a:gd name="T74" fmla="*/ 8130555 w 8802811"/>
              <a:gd name="T75" fmla="*/ 719009 h 2197979"/>
              <a:gd name="T76" fmla="*/ 8118356 w 8802811"/>
              <a:gd name="T77" fmla="*/ 706822 h 2197979"/>
              <a:gd name="T78" fmla="*/ 8216038 w 8802811"/>
              <a:gd name="T79" fmla="*/ 779942 h 2197979"/>
              <a:gd name="T80" fmla="*/ 8252678 w 8802811"/>
              <a:gd name="T81" fmla="*/ 816502 h 2197979"/>
              <a:gd name="T82" fmla="*/ 8362584 w 8802811"/>
              <a:gd name="T83" fmla="*/ 913995 h 2197979"/>
              <a:gd name="T84" fmla="*/ 8435845 w 8802811"/>
              <a:gd name="T85" fmla="*/ 1011488 h 2197979"/>
              <a:gd name="T86" fmla="*/ 8472477 w 8802811"/>
              <a:gd name="T87" fmla="*/ 1048049 h 2197979"/>
              <a:gd name="T88" fmla="*/ 8460269 w 8802811"/>
              <a:gd name="T89" fmla="*/ 1035861 h 2197979"/>
              <a:gd name="T90" fmla="*/ 632701 w 8802811"/>
              <a:gd name="T91" fmla="*/ 2157030 h 2197979"/>
              <a:gd name="T92" fmla="*/ 1524143 w 8802811"/>
              <a:gd name="T93" fmla="*/ 2193589 h 2197979"/>
              <a:gd name="T94" fmla="*/ 1035684 w 8802811"/>
              <a:gd name="T95" fmla="*/ 2157030 h 2197979"/>
              <a:gd name="T96" fmla="*/ 547224 w 8802811"/>
              <a:gd name="T97" fmla="*/ 2108282 h 2197979"/>
              <a:gd name="T98" fmla="*/ 70973 w 8802811"/>
              <a:gd name="T99" fmla="*/ 2083910 h 21979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802811"/>
              <a:gd name="T151" fmla="*/ 0 h 2197979"/>
              <a:gd name="T152" fmla="*/ 8802811 w 8802811"/>
              <a:gd name="T153" fmla="*/ 2197979 h 219797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802811" h="2197979">
                <a:moveTo>
                  <a:pt x="8253255" y="0"/>
                </a:moveTo>
                <a:lnTo>
                  <a:pt x="8289892" y="354119"/>
                </a:lnTo>
                <a:cubicBezTo>
                  <a:pt x="8293963" y="565776"/>
                  <a:pt x="8296057" y="777480"/>
                  <a:pt x="8302104" y="989090"/>
                </a:cubicBezTo>
                <a:cubicBezTo>
                  <a:pt x="8304200" y="1062439"/>
                  <a:pt x="8308222" y="1135763"/>
                  <a:pt x="8314317" y="1208888"/>
                </a:cubicBezTo>
                <a:cubicBezTo>
                  <a:pt x="8316142" y="1230787"/>
                  <a:pt x="8344376" y="1368573"/>
                  <a:pt x="8338741" y="1379842"/>
                </a:cubicBezTo>
                <a:cubicBezTo>
                  <a:pt x="8327228" y="1402867"/>
                  <a:pt x="8314317" y="1306576"/>
                  <a:pt x="8314317" y="1306576"/>
                </a:cubicBezTo>
                <a:cubicBezTo>
                  <a:pt x="8310246" y="1278084"/>
                  <a:pt x="8307253" y="1249416"/>
                  <a:pt x="8302104" y="1221099"/>
                </a:cubicBezTo>
                <a:cubicBezTo>
                  <a:pt x="8299101" y="1204587"/>
                  <a:pt x="8292894" y="1188767"/>
                  <a:pt x="8289892" y="1172255"/>
                </a:cubicBezTo>
                <a:cubicBezTo>
                  <a:pt x="8255975" y="985729"/>
                  <a:pt x="8304437" y="1193793"/>
                  <a:pt x="8253255" y="989090"/>
                </a:cubicBezTo>
                <a:cubicBezTo>
                  <a:pt x="8249184" y="944316"/>
                  <a:pt x="8246400" y="899407"/>
                  <a:pt x="8241043" y="854769"/>
                </a:cubicBezTo>
                <a:cubicBezTo>
                  <a:pt x="8234184" y="797616"/>
                  <a:pt x="8221830" y="741142"/>
                  <a:pt x="8216618" y="683815"/>
                </a:cubicBezTo>
                <a:cubicBezTo>
                  <a:pt x="8212547" y="639041"/>
                  <a:pt x="8216237" y="592868"/>
                  <a:pt x="8204406" y="549494"/>
                </a:cubicBezTo>
                <a:cubicBezTo>
                  <a:pt x="8202264" y="541639"/>
                  <a:pt x="8188123" y="549494"/>
                  <a:pt x="8179981" y="549494"/>
                </a:cubicBezTo>
                <a:cubicBezTo>
                  <a:pt x="8254412" y="566668"/>
                  <a:pt x="8345942" y="574712"/>
                  <a:pt x="8412016" y="622760"/>
                </a:cubicBezTo>
                <a:cubicBezTo>
                  <a:pt x="8435295" y="639688"/>
                  <a:pt x="8454344" y="661962"/>
                  <a:pt x="8473077" y="683815"/>
                </a:cubicBezTo>
                <a:cubicBezTo>
                  <a:pt x="8503283" y="719051"/>
                  <a:pt x="8558564" y="793714"/>
                  <a:pt x="8558564" y="793714"/>
                </a:cubicBezTo>
                <a:cubicBezTo>
                  <a:pt x="8566706" y="818136"/>
                  <a:pt x="8573747" y="842953"/>
                  <a:pt x="8582989" y="866980"/>
                </a:cubicBezTo>
                <a:cubicBezTo>
                  <a:pt x="8594118" y="895913"/>
                  <a:pt x="8610878" y="922718"/>
                  <a:pt x="8619626" y="952457"/>
                </a:cubicBezTo>
                <a:cubicBezTo>
                  <a:pt x="8696833" y="1214937"/>
                  <a:pt x="8583806" y="939035"/>
                  <a:pt x="8692900" y="1184466"/>
                </a:cubicBezTo>
                <a:cubicBezTo>
                  <a:pt x="8696971" y="1208888"/>
                  <a:pt x="8701347" y="1233261"/>
                  <a:pt x="8705112" y="1257732"/>
                </a:cubicBezTo>
                <a:cubicBezTo>
                  <a:pt x="8709489" y="1286179"/>
                  <a:pt x="8710343" y="1315287"/>
                  <a:pt x="8717324" y="1343209"/>
                </a:cubicBezTo>
                <a:cubicBezTo>
                  <a:pt x="8722641" y="1364474"/>
                  <a:pt x="8723911" y="1391524"/>
                  <a:pt x="8741749" y="1404264"/>
                </a:cubicBezTo>
                <a:cubicBezTo>
                  <a:pt x="8758312" y="1416094"/>
                  <a:pt x="8782457" y="1404264"/>
                  <a:pt x="8802811" y="1404264"/>
                </a:cubicBezTo>
                <a:lnTo>
                  <a:pt x="8790599" y="1672906"/>
                </a:lnTo>
                <a:cubicBezTo>
                  <a:pt x="8762103" y="1640343"/>
                  <a:pt x="8734463" y="1607012"/>
                  <a:pt x="8705112" y="1575218"/>
                </a:cubicBezTo>
                <a:cubicBezTo>
                  <a:pt x="8685588" y="1554069"/>
                  <a:pt x="8661601" y="1536976"/>
                  <a:pt x="8644050" y="1514163"/>
                </a:cubicBezTo>
                <a:cubicBezTo>
                  <a:pt x="8620635" y="1483727"/>
                  <a:pt x="8605699" y="1447440"/>
                  <a:pt x="8582989" y="1416475"/>
                </a:cubicBezTo>
                <a:cubicBezTo>
                  <a:pt x="8560794" y="1386213"/>
                  <a:pt x="8533160" y="1360302"/>
                  <a:pt x="8509714" y="1330998"/>
                </a:cubicBezTo>
                <a:cubicBezTo>
                  <a:pt x="8484284" y="1299214"/>
                  <a:pt x="8459970" y="1266525"/>
                  <a:pt x="8436440" y="1233310"/>
                </a:cubicBezTo>
                <a:cubicBezTo>
                  <a:pt x="8390753" y="1168818"/>
                  <a:pt x="8331459" y="1111315"/>
                  <a:pt x="8302104" y="1037934"/>
                </a:cubicBezTo>
                <a:cubicBezTo>
                  <a:pt x="8267999" y="952679"/>
                  <a:pt x="8291374" y="993995"/>
                  <a:pt x="8228830" y="915824"/>
                </a:cubicBezTo>
                <a:cubicBezTo>
                  <a:pt x="8224759" y="903613"/>
                  <a:pt x="8222375" y="890703"/>
                  <a:pt x="8216618" y="879191"/>
                </a:cubicBezTo>
                <a:cubicBezTo>
                  <a:pt x="8210054" y="866064"/>
                  <a:pt x="8197975" y="856047"/>
                  <a:pt x="8192193" y="842558"/>
                </a:cubicBezTo>
                <a:cubicBezTo>
                  <a:pt x="8185581" y="827133"/>
                  <a:pt x="8185874" y="809428"/>
                  <a:pt x="8179981" y="793714"/>
                </a:cubicBezTo>
                <a:cubicBezTo>
                  <a:pt x="8162237" y="746401"/>
                  <a:pt x="8160946" y="750260"/>
                  <a:pt x="8131131" y="720448"/>
                </a:cubicBezTo>
                <a:lnTo>
                  <a:pt x="8118919" y="708237"/>
                </a:lnTo>
                <a:cubicBezTo>
                  <a:pt x="8151485" y="732659"/>
                  <a:pt x="8185112" y="755728"/>
                  <a:pt x="8216618" y="781503"/>
                </a:cubicBezTo>
                <a:cubicBezTo>
                  <a:pt x="8229985" y="792438"/>
                  <a:pt x="8240257" y="806764"/>
                  <a:pt x="8253255" y="818136"/>
                </a:cubicBezTo>
                <a:cubicBezTo>
                  <a:pt x="8303675" y="862248"/>
                  <a:pt x="8321173" y="865438"/>
                  <a:pt x="8363166" y="915824"/>
                </a:cubicBezTo>
                <a:cubicBezTo>
                  <a:pt x="8389226" y="947093"/>
                  <a:pt x="8407656" y="984731"/>
                  <a:pt x="8436440" y="1013512"/>
                </a:cubicBezTo>
                <a:lnTo>
                  <a:pt x="8473077" y="1050145"/>
                </a:lnTo>
                <a:lnTo>
                  <a:pt x="8460865" y="1037934"/>
                </a:lnTo>
                <a:lnTo>
                  <a:pt x="632746" y="2161346"/>
                </a:lnTo>
                <a:lnTo>
                  <a:pt x="1524248" y="2197979"/>
                </a:lnTo>
                <a:lnTo>
                  <a:pt x="1035754" y="2161346"/>
                </a:lnTo>
                <a:cubicBezTo>
                  <a:pt x="712856" y="2131451"/>
                  <a:pt x="1008547" y="2123752"/>
                  <a:pt x="547260" y="2112502"/>
                </a:cubicBezTo>
                <a:cubicBezTo>
                  <a:pt x="37453" y="2100069"/>
                  <a:pt x="-102777" y="2174947"/>
                  <a:pt x="70978" y="2088080"/>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lstStyle/>
          <a:p>
            <a:endParaRPr lang="en-US"/>
          </a:p>
        </p:txBody>
      </p:sp>
      <p:cxnSp>
        <p:nvCxnSpPr>
          <p:cNvPr id="14" name="Elbow Connector 13"/>
          <p:cNvCxnSpPr>
            <a:cxnSpLocks noChangeShapeType="1"/>
            <a:endCxn id="24625" idx="0"/>
          </p:cNvCxnSpPr>
          <p:nvPr/>
        </p:nvCxnSpPr>
        <p:spPr bwMode="auto">
          <a:xfrm rot="5400000">
            <a:off x="1215231" y="4042570"/>
            <a:ext cx="2473325" cy="347662"/>
          </a:xfrm>
          <a:prstGeom prst="bentConnector3">
            <a:avLst>
              <a:gd name="adj1" fmla="val -60"/>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22" name="TextBox 21"/>
          <p:cNvSpPr txBox="1">
            <a:spLocks noChangeArrowheads="1"/>
          </p:cNvSpPr>
          <p:nvPr/>
        </p:nvSpPr>
        <p:spPr bwMode="auto">
          <a:xfrm>
            <a:off x="163370" y="2685832"/>
            <a:ext cx="198658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l"/>
            <a:r>
              <a:rPr lang="en-US" sz="1200" i="1" dirty="0" smtClean="0"/>
              <a:t>Forward table is calculated and is provided to the input ports</a:t>
            </a:r>
            <a:endParaRPr lang="fa-IR" sz="1200" i="1" dirty="0" smtClean="0"/>
          </a:p>
        </p:txBody>
      </p:sp>
      <p:sp>
        <p:nvSpPr>
          <p:cNvPr id="4" name="Slide Number Placeholder 3"/>
          <p:cNvSpPr>
            <a:spLocks noGrp="1"/>
          </p:cNvSpPr>
          <p:nvPr>
            <p:ph type="sldNum" sz="quarter" idx="12"/>
          </p:nvPr>
        </p:nvSpPr>
        <p:spPr/>
        <p:txBody>
          <a:bodyPr/>
          <a:lstStyle/>
          <a:p>
            <a:pPr>
              <a:defRPr/>
            </a:pPr>
            <a:fld id="{5BDFA25D-6EEE-4500-A440-36752B2ACF2F}" type="slidenum">
              <a:rPr lang="en-US" smtClean="0"/>
              <a:pPr>
                <a:defRPr/>
              </a:pPr>
              <a:t>28</a:t>
            </a:fld>
            <a:endParaRPr lang="en-US" dirty="0"/>
          </a:p>
        </p:txBody>
      </p:sp>
    </p:spTree>
    <p:extLst>
      <p:ext uri="{BB962C8B-B14F-4D97-AF65-F5344CB8AC3E}">
        <p14:creationId xmlns:p14="http://schemas.microsoft.com/office/powerpoint/2010/main" val="28431839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dissolve">
                                      <p:cBhvr>
                                        <p:cTn id="18" dur="500"/>
                                        <p:tgtEl>
                                          <p:spTgt spid="14"/>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dissolve">
                                      <p:cBhvr>
                                        <p:cTn id="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5" name="Rectangle 3"/>
          <p:cNvSpPr>
            <a:spLocks noGrp="1" noChangeArrowheads="1"/>
          </p:cNvSpPr>
          <p:nvPr>
            <p:ph type="title" idx="4294967295"/>
          </p:nvPr>
        </p:nvSpPr>
        <p:spPr>
          <a:xfrm>
            <a:off x="422275" y="116632"/>
            <a:ext cx="7772400" cy="609600"/>
          </a:xfrm>
        </p:spPr>
        <p:txBody>
          <a:bodyPr>
            <a:normAutofit/>
          </a:bodyPr>
          <a:lstStyle/>
          <a:p>
            <a:r>
              <a:rPr lang="en-US" dirty="0" smtClean="0">
                <a:ea typeface="ＭＳ Ｐゴシック" pitchFamily="34" charset="-128"/>
              </a:rPr>
              <a:t>Input port functionalities</a:t>
            </a:r>
            <a:endParaRPr lang="en-US" sz="2800" dirty="0" smtClean="0">
              <a:ea typeface="ＭＳ Ｐゴシック" pitchFamily="34" charset="-128"/>
            </a:endParaRPr>
          </a:p>
        </p:txBody>
      </p:sp>
      <p:sp>
        <p:nvSpPr>
          <p:cNvPr id="25616" name="Rectangle 4"/>
          <p:cNvSpPr>
            <a:spLocks noGrp="1" noChangeArrowheads="1"/>
          </p:cNvSpPr>
          <p:nvPr>
            <p:ph idx="1"/>
          </p:nvPr>
        </p:nvSpPr>
        <p:spPr>
          <a:xfrm>
            <a:off x="3440906" y="3819525"/>
            <a:ext cx="5456238" cy="2667000"/>
          </a:xfrm>
        </p:spPr>
        <p:txBody>
          <a:bodyPr>
            <a:normAutofit fontScale="92500" lnSpcReduction="20000"/>
          </a:bodyPr>
          <a:lstStyle/>
          <a:p>
            <a:pPr algn="l" rtl="0">
              <a:lnSpc>
                <a:spcPct val="90000"/>
              </a:lnSpc>
              <a:buFont typeface="Wingdings" pitchFamily="2" charset="2"/>
              <a:buNone/>
            </a:pPr>
            <a:r>
              <a:rPr lang="en-US" sz="2400" dirty="0" smtClean="0">
                <a:solidFill>
                  <a:srgbClr val="000099"/>
                </a:solidFill>
                <a:ea typeface="ＭＳ Ｐゴシック" pitchFamily="34" charset="-128"/>
              </a:rPr>
              <a:t>Decentralized switching:</a:t>
            </a:r>
          </a:p>
          <a:p>
            <a:pPr algn="l" rtl="0">
              <a:lnSpc>
                <a:spcPct val="90000"/>
              </a:lnSpc>
            </a:pPr>
            <a:r>
              <a:rPr lang="en-US" sz="2200" dirty="0" smtClean="0">
                <a:ea typeface="ＭＳ Ｐゴシック" pitchFamily="34" charset="-128"/>
              </a:rPr>
              <a:t>By checking the packet’s destination address and using the input port’s forwarding table, output port is searched</a:t>
            </a:r>
            <a:endParaRPr lang="fa-IR" sz="2200" dirty="0" smtClean="0">
              <a:ea typeface="ＭＳ Ｐゴシック" pitchFamily="34" charset="-128"/>
            </a:endParaRPr>
          </a:p>
          <a:p>
            <a:pPr algn="l" rtl="0">
              <a:lnSpc>
                <a:spcPct val="90000"/>
              </a:lnSpc>
            </a:pPr>
            <a:r>
              <a:rPr lang="en-US" sz="2200" dirty="0" smtClean="0">
                <a:ea typeface="ＭＳ Ｐゴシック" pitchFamily="34" charset="-128"/>
              </a:rPr>
              <a:t>Purpose: processing the input port at the input link’s speed</a:t>
            </a:r>
            <a:endParaRPr lang="en-US" sz="2200" i="1" dirty="0" smtClean="0">
              <a:ea typeface="ＭＳ Ｐゴシック" pitchFamily="34" charset="-128"/>
            </a:endParaRPr>
          </a:p>
          <a:p>
            <a:pPr algn="l" rtl="0">
              <a:lnSpc>
                <a:spcPct val="90000"/>
              </a:lnSpc>
            </a:pPr>
            <a:r>
              <a:rPr lang="en-US" sz="2200" dirty="0" smtClean="0">
                <a:ea typeface="ＭＳ Ｐゴシック" pitchFamily="34" charset="-128"/>
              </a:rPr>
              <a:t>Queuing: if the input packet rate is faster than the forwarding rate</a:t>
            </a:r>
            <a:endParaRPr lang="en-US" altLang="ja-JP" sz="2200" dirty="0" smtClean="0">
              <a:ea typeface="ＭＳ Ｐゴシック" pitchFamily="34" charset="-128"/>
            </a:endParaRPr>
          </a:p>
        </p:txBody>
      </p:sp>
      <p:sp>
        <p:nvSpPr>
          <p:cNvPr id="25605" name="Rectangle 12"/>
          <p:cNvSpPr>
            <a:spLocks noChangeArrowheads="1"/>
          </p:cNvSpPr>
          <p:nvPr/>
        </p:nvSpPr>
        <p:spPr bwMode="auto">
          <a:xfrm>
            <a:off x="1917700" y="1306513"/>
            <a:ext cx="4568825" cy="1836737"/>
          </a:xfrm>
          <a:prstGeom prst="rect">
            <a:avLst/>
          </a:prstGeom>
          <a:solidFill>
            <a:schemeClr val="bg1"/>
          </a:solidFill>
          <a:ln w="19050">
            <a:solidFill>
              <a:srgbClr val="5F5F5F"/>
            </a:solidFill>
            <a:miter lim="800000"/>
            <a:headEnd/>
            <a:tailEnd/>
          </a:ln>
        </p:spPr>
        <p:txBody>
          <a:bodyPr wrap="none" anchor="ctr"/>
          <a:lstStyle/>
          <a:p>
            <a:endParaRPr lang="en-US"/>
          </a:p>
        </p:txBody>
      </p:sp>
      <p:sp>
        <p:nvSpPr>
          <p:cNvPr id="25606" name="Rectangle 13"/>
          <p:cNvSpPr>
            <a:spLocks noChangeArrowheads="1"/>
          </p:cNvSpPr>
          <p:nvPr/>
        </p:nvSpPr>
        <p:spPr bwMode="auto">
          <a:xfrm>
            <a:off x="2073275" y="1820863"/>
            <a:ext cx="1417638" cy="828675"/>
          </a:xfrm>
          <a:prstGeom prst="rect">
            <a:avLst/>
          </a:prstGeom>
          <a:solidFill>
            <a:schemeClr val="bg1"/>
          </a:solidFill>
          <a:ln w="28575">
            <a:solidFill>
              <a:srgbClr val="006600"/>
            </a:solidFill>
            <a:miter lim="800000"/>
            <a:headEnd/>
            <a:tailEnd/>
          </a:ln>
        </p:spPr>
        <p:txBody>
          <a:bodyPr wrap="none" anchor="ctr"/>
          <a:lstStyle/>
          <a:p>
            <a:pPr algn="ctr"/>
            <a:r>
              <a:rPr lang="en-US" dirty="0" smtClean="0"/>
              <a:t>Line ending</a:t>
            </a:r>
            <a:endParaRPr lang="en-US" dirty="0"/>
          </a:p>
        </p:txBody>
      </p:sp>
      <p:sp>
        <p:nvSpPr>
          <p:cNvPr id="25607" name="Rectangle 14"/>
          <p:cNvSpPr>
            <a:spLocks noChangeArrowheads="1"/>
          </p:cNvSpPr>
          <p:nvPr/>
        </p:nvSpPr>
        <p:spPr bwMode="auto">
          <a:xfrm>
            <a:off x="3697288" y="1492250"/>
            <a:ext cx="1152525" cy="1409700"/>
          </a:xfrm>
          <a:prstGeom prst="rect">
            <a:avLst/>
          </a:prstGeom>
          <a:solidFill>
            <a:schemeClr val="bg1"/>
          </a:solidFill>
          <a:ln w="28575">
            <a:solidFill>
              <a:schemeClr val="accent2"/>
            </a:solidFill>
            <a:miter lim="800000"/>
            <a:headEnd/>
            <a:tailEnd/>
          </a:ln>
        </p:spPr>
        <p:txBody>
          <a:bodyPr wrap="none" anchor="ctr"/>
          <a:lstStyle/>
          <a:p>
            <a:endParaRPr lang="en-US"/>
          </a:p>
        </p:txBody>
      </p:sp>
      <p:sp>
        <p:nvSpPr>
          <p:cNvPr id="25608" name="Rectangle 15"/>
          <p:cNvSpPr>
            <a:spLocks noChangeArrowheads="1"/>
          </p:cNvSpPr>
          <p:nvPr/>
        </p:nvSpPr>
        <p:spPr bwMode="auto">
          <a:xfrm>
            <a:off x="5048250" y="1443038"/>
            <a:ext cx="1247775" cy="1504950"/>
          </a:xfrm>
          <a:prstGeom prst="rect">
            <a:avLst/>
          </a:prstGeom>
          <a:solidFill>
            <a:schemeClr val="bg1"/>
          </a:solidFill>
          <a:ln w="28575">
            <a:solidFill>
              <a:srgbClr val="FF0000"/>
            </a:solidFill>
            <a:miter lim="800000"/>
            <a:headEnd/>
            <a:tailEnd/>
          </a:ln>
        </p:spPr>
        <p:txBody>
          <a:bodyPr wrap="none" anchor="ctr"/>
          <a:lstStyle/>
          <a:p>
            <a:endParaRPr lang="en-US"/>
          </a:p>
        </p:txBody>
      </p:sp>
      <p:sp>
        <p:nvSpPr>
          <p:cNvPr id="25609" name="Line 16"/>
          <p:cNvSpPr>
            <a:spLocks noChangeShapeType="1"/>
          </p:cNvSpPr>
          <p:nvPr/>
        </p:nvSpPr>
        <p:spPr bwMode="auto">
          <a:xfrm>
            <a:off x="1641475" y="2232025"/>
            <a:ext cx="423863"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5610" name="Line 30"/>
          <p:cNvSpPr>
            <a:spLocks noChangeShapeType="1"/>
          </p:cNvSpPr>
          <p:nvPr/>
        </p:nvSpPr>
        <p:spPr bwMode="auto">
          <a:xfrm>
            <a:off x="3509963" y="2211388"/>
            <a:ext cx="190500" cy="158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5611" name="Line 31"/>
          <p:cNvSpPr>
            <a:spLocks noChangeShapeType="1"/>
          </p:cNvSpPr>
          <p:nvPr/>
        </p:nvSpPr>
        <p:spPr bwMode="auto">
          <a:xfrm>
            <a:off x="4852988" y="2168525"/>
            <a:ext cx="190500" cy="15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5612" name="Line 32"/>
          <p:cNvSpPr>
            <a:spLocks noChangeShapeType="1"/>
          </p:cNvSpPr>
          <p:nvPr/>
        </p:nvSpPr>
        <p:spPr bwMode="auto">
          <a:xfrm flipV="1">
            <a:off x="6243638" y="2209800"/>
            <a:ext cx="736600" cy="15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5613" name="Rectangle 33"/>
          <p:cNvSpPr>
            <a:spLocks noChangeArrowheads="1"/>
          </p:cNvSpPr>
          <p:nvPr/>
        </p:nvSpPr>
        <p:spPr bwMode="auto">
          <a:xfrm>
            <a:off x="3730625" y="1801813"/>
            <a:ext cx="1055688" cy="828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1">
              <a:lnSpc>
                <a:spcPct val="90000"/>
              </a:lnSpc>
            </a:pPr>
            <a:r>
              <a:rPr lang="en-US" dirty="0" smtClean="0"/>
              <a:t>Datalink</a:t>
            </a:r>
          </a:p>
          <a:p>
            <a:pPr algn="ctr" rtl="1">
              <a:lnSpc>
                <a:spcPct val="90000"/>
              </a:lnSpc>
            </a:pPr>
            <a:r>
              <a:rPr lang="en-US" dirty="0" smtClean="0"/>
              <a:t>Layer</a:t>
            </a:r>
          </a:p>
          <a:p>
            <a:pPr algn="ctr" rtl="1">
              <a:lnSpc>
                <a:spcPct val="90000"/>
              </a:lnSpc>
            </a:pPr>
            <a:r>
              <a:rPr lang="en-US" dirty="0" smtClean="0"/>
              <a:t>Protocol</a:t>
            </a:r>
          </a:p>
          <a:p>
            <a:pPr algn="ctr" rtl="1">
              <a:lnSpc>
                <a:spcPct val="90000"/>
              </a:lnSpc>
            </a:pPr>
            <a:r>
              <a:rPr lang="en-US" dirty="0" smtClean="0"/>
              <a:t>(Receive)</a:t>
            </a:r>
            <a:endParaRPr lang="en-US" dirty="0"/>
          </a:p>
        </p:txBody>
      </p:sp>
      <p:sp>
        <p:nvSpPr>
          <p:cNvPr id="25614" name="Text Box 35"/>
          <p:cNvSpPr txBox="1">
            <a:spLocks noChangeArrowheads="1"/>
          </p:cNvSpPr>
          <p:nvPr/>
        </p:nvSpPr>
        <p:spPr bwMode="auto">
          <a:xfrm>
            <a:off x="5177126" y="1455738"/>
            <a:ext cx="10567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rtl="1"/>
            <a:r>
              <a:rPr lang="en-US" dirty="0" smtClean="0"/>
              <a:t>Search,</a:t>
            </a:r>
            <a:endParaRPr lang="en-US" dirty="0"/>
          </a:p>
          <a:p>
            <a:pPr algn="ctr" rtl="1"/>
            <a:r>
              <a:rPr lang="en-US" dirty="0" smtClean="0"/>
              <a:t>Forward</a:t>
            </a:r>
            <a:endParaRPr lang="en-US" dirty="0"/>
          </a:p>
          <a:p>
            <a:pPr algn="ctr" rtl="1"/>
            <a:endParaRPr lang="en-US" dirty="0"/>
          </a:p>
          <a:p>
            <a:pPr algn="ctr" rtl="1"/>
            <a:endParaRPr lang="en-US" dirty="0"/>
          </a:p>
          <a:p>
            <a:pPr algn="ctr" rtl="1"/>
            <a:r>
              <a:rPr lang="en-US" dirty="0" smtClean="0"/>
              <a:t>Queuing</a:t>
            </a:r>
            <a:endParaRPr lang="en-US" dirty="0"/>
          </a:p>
        </p:txBody>
      </p:sp>
      <p:sp>
        <p:nvSpPr>
          <p:cNvPr id="25617" name="Text Box 5"/>
          <p:cNvSpPr txBox="1">
            <a:spLocks noChangeArrowheads="1"/>
          </p:cNvSpPr>
          <p:nvPr/>
        </p:nvSpPr>
        <p:spPr bwMode="auto">
          <a:xfrm>
            <a:off x="1073647" y="3054350"/>
            <a:ext cx="183896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l"/>
            <a:r>
              <a:rPr lang="en-US" sz="2000" dirty="0" smtClean="0">
                <a:solidFill>
                  <a:srgbClr val="000099"/>
                </a:solidFill>
              </a:rPr>
              <a:t>Physical layer:</a:t>
            </a:r>
            <a:endParaRPr lang="fa-IR" sz="2000" dirty="0" smtClean="0">
              <a:solidFill>
                <a:srgbClr val="000099"/>
              </a:solidFill>
            </a:endParaRPr>
          </a:p>
          <a:p>
            <a:pPr algn="l"/>
            <a:r>
              <a:rPr lang="en-US" sz="2000" dirty="0" smtClean="0"/>
              <a:t>Bit receiving</a:t>
            </a:r>
            <a:endParaRPr lang="en-US" dirty="0"/>
          </a:p>
        </p:txBody>
      </p:sp>
      <p:sp>
        <p:nvSpPr>
          <p:cNvPr id="25618" name="Text Box 6"/>
          <p:cNvSpPr txBox="1">
            <a:spLocks noChangeArrowheads="1"/>
          </p:cNvSpPr>
          <p:nvPr/>
        </p:nvSpPr>
        <p:spPr bwMode="auto">
          <a:xfrm>
            <a:off x="522956" y="3783013"/>
            <a:ext cx="213552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l"/>
            <a:r>
              <a:rPr lang="en-US" sz="2000" dirty="0" smtClean="0">
                <a:solidFill>
                  <a:srgbClr val="000099"/>
                </a:solidFill>
              </a:rPr>
              <a:t>Datalink layer:</a:t>
            </a:r>
            <a:endParaRPr lang="en-US" sz="2000" dirty="0">
              <a:solidFill>
                <a:srgbClr val="000099"/>
              </a:solidFill>
            </a:endParaRPr>
          </a:p>
          <a:p>
            <a:pPr algn="l"/>
            <a:r>
              <a:rPr lang="en-US" sz="2000" dirty="0" smtClean="0"/>
              <a:t>Example,</a:t>
            </a:r>
          </a:p>
          <a:p>
            <a:pPr algn="l"/>
            <a:r>
              <a:rPr lang="en-US" sz="2000" dirty="0" smtClean="0"/>
              <a:t>Ethernet protocol</a:t>
            </a:r>
            <a:endParaRPr lang="fa-IR" sz="2000" dirty="0" smtClean="0"/>
          </a:p>
        </p:txBody>
      </p:sp>
      <p:sp>
        <p:nvSpPr>
          <p:cNvPr id="25619" name="Line 45"/>
          <p:cNvSpPr>
            <a:spLocks noChangeShapeType="1"/>
          </p:cNvSpPr>
          <p:nvPr/>
        </p:nvSpPr>
        <p:spPr bwMode="auto">
          <a:xfrm>
            <a:off x="6969125" y="690563"/>
            <a:ext cx="11113" cy="28654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5620" name="Rectangle 46"/>
          <p:cNvSpPr>
            <a:spLocks noChangeArrowheads="1"/>
          </p:cNvSpPr>
          <p:nvPr/>
        </p:nvSpPr>
        <p:spPr bwMode="auto">
          <a:xfrm>
            <a:off x="7061200" y="1819275"/>
            <a:ext cx="1055688" cy="828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1">
              <a:lnSpc>
                <a:spcPct val="90000"/>
              </a:lnSpc>
            </a:pPr>
            <a:r>
              <a:rPr lang="en-US" dirty="0" smtClean="0"/>
              <a:t>Switching</a:t>
            </a:r>
          </a:p>
          <a:p>
            <a:pPr algn="ctr" rtl="1">
              <a:lnSpc>
                <a:spcPct val="90000"/>
              </a:lnSpc>
            </a:pPr>
            <a:r>
              <a:rPr lang="en-US" dirty="0" smtClean="0"/>
              <a:t>Structure</a:t>
            </a:r>
            <a:endParaRPr lang="en-US" dirty="0"/>
          </a:p>
        </p:txBody>
      </p:sp>
      <p:grpSp>
        <p:nvGrpSpPr>
          <p:cNvPr id="25621" name="Group 56"/>
          <p:cNvGrpSpPr>
            <a:grpSpLocks/>
          </p:cNvGrpSpPr>
          <p:nvPr/>
        </p:nvGrpSpPr>
        <p:grpSpPr bwMode="auto">
          <a:xfrm>
            <a:off x="5175250" y="2062163"/>
            <a:ext cx="993775" cy="468312"/>
            <a:chOff x="310" y="3526"/>
            <a:chExt cx="1040" cy="457"/>
          </a:xfrm>
        </p:grpSpPr>
        <p:sp>
          <p:nvSpPr>
            <p:cNvPr id="25625" name="Rectangle 47"/>
            <p:cNvSpPr>
              <a:spLocks noChangeArrowheads="1"/>
            </p:cNvSpPr>
            <p:nvPr/>
          </p:nvSpPr>
          <p:spPr bwMode="auto">
            <a:xfrm>
              <a:off x="310" y="3526"/>
              <a:ext cx="1040" cy="457"/>
            </a:xfrm>
            <a:prstGeom prst="rect">
              <a:avLst/>
            </a:prstGeom>
            <a:solidFill>
              <a:srgbClr val="FF0000"/>
            </a:solidFill>
            <a:ln w="38100">
              <a:solidFill>
                <a:schemeClr val="bg1"/>
              </a:solidFill>
              <a:miter lim="800000"/>
              <a:headEnd/>
              <a:tailEnd/>
            </a:ln>
          </p:spPr>
          <p:txBody>
            <a:bodyPr wrap="none" anchor="ctr"/>
            <a:lstStyle/>
            <a:p>
              <a:endParaRPr lang="en-US"/>
            </a:p>
          </p:txBody>
        </p:sp>
        <p:sp>
          <p:nvSpPr>
            <p:cNvPr id="25626" name="Line 48"/>
            <p:cNvSpPr>
              <a:spLocks noChangeShapeType="1"/>
            </p:cNvSpPr>
            <p:nvPr/>
          </p:nvSpPr>
          <p:spPr bwMode="auto">
            <a:xfrm>
              <a:off x="446" y="3535"/>
              <a:ext cx="2" cy="437"/>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5627" name="Line 49"/>
            <p:cNvSpPr>
              <a:spLocks noChangeShapeType="1"/>
            </p:cNvSpPr>
            <p:nvPr/>
          </p:nvSpPr>
          <p:spPr bwMode="auto">
            <a:xfrm>
              <a:off x="558" y="3538"/>
              <a:ext cx="2" cy="435"/>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5628" name="Line 50"/>
            <p:cNvSpPr>
              <a:spLocks noChangeShapeType="1"/>
            </p:cNvSpPr>
            <p:nvPr/>
          </p:nvSpPr>
          <p:spPr bwMode="auto">
            <a:xfrm>
              <a:off x="671" y="3534"/>
              <a:ext cx="2" cy="437"/>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5629" name="Line 51"/>
            <p:cNvSpPr>
              <a:spLocks noChangeShapeType="1"/>
            </p:cNvSpPr>
            <p:nvPr/>
          </p:nvSpPr>
          <p:spPr bwMode="auto">
            <a:xfrm>
              <a:off x="782" y="3535"/>
              <a:ext cx="2" cy="437"/>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5630" name="Line 52"/>
            <p:cNvSpPr>
              <a:spLocks noChangeShapeType="1"/>
            </p:cNvSpPr>
            <p:nvPr/>
          </p:nvSpPr>
          <p:spPr bwMode="auto">
            <a:xfrm>
              <a:off x="895" y="3534"/>
              <a:ext cx="2" cy="437"/>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5631" name="Line 53"/>
            <p:cNvSpPr>
              <a:spLocks noChangeShapeType="1"/>
            </p:cNvSpPr>
            <p:nvPr/>
          </p:nvSpPr>
          <p:spPr bwMode="auto">
            <a:xfrm>
              <a:off x="1006" y="3534"/>
              <a:ext cx="2" cy="437"/>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5632" name="Line 54"/>
            <p:cNvSpPr>
              <a:spLocks noChangeShapeType="1"/>
            </p:cNvSpPr>
            <p:nvPr/>
          </p:nvSpPr>
          <p:spPr bwMode="auto">
            <a:xfrm>
              <a:off x="1121" y="3535"/>
              <a:ext cx="2" cy="437"/>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5633" name="Line 55"/>
            <p:cNvSpPr>
              <a:spLocks noChangeShapeType="1"/>
            </p:cNvSpPr>
            <p:nvPr/>
          </p:nvSpPr>
          <p:spPr bwMode="auto">
            <a:xfrm>
              <a:off x="1229" y="3538"/>
              <a:ext cx="2" cy="435"/>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25622" name="Line 58"/>
          <p:cNvSpPr>
            <a:spLocks noChangeShapeType="1"/>
          </p:cNvSpPr>
          <p:nvPr/>
        </p:nvSpPr>
        <p:spPr bwMode="auto">
          <a:xfrm flipV="1">
            <a:off x="2386013" y="2743200"/>
            <a:ext cx="446087" cy="490538"/>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5623" name="Line 59"/>
          <p:cNvSpPr>
            <a:spLocks noChangeShapeType="1"/>
          </p:cNvSpPr>
          <p:nvPr/>
        </p:nvSpPr>
        <p:spPr bwMode="auto">
          <a:xfrm flipV="1">
            <a:off x="2405063" y="2940050"/>
            <a:ext cx="1193800" cy="1338263"/>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5624" name="Line 60"/>
          <p:cNvSpPr>
            <a:spLocks noChangeShapeType="1"/>
          </p:cNvSpPr>
          <p:nvPr/>
        </p:nvSpPr>
        <p:spPr bwMode="auto">
          <a:xfrm flipV="1">
            <a:off x="4910138" y="3070225"/>
            <a:ext cx="669925" cy="790575"/>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 name="Slide Number Placeholder 2"/>
          <p:cNvSpPr>
            <a:spLocks noGrp="1"/>
          </p:cNvSpPr>
          <p:nvPr>
            <p:ph type="sldNum" sz="quarter" idx="12"/>
          </p:nvPr>
        </p:nvSpPr>
        <p:spPr/>
        <p:txBody>
          <a:bodyPr/>
          <a:lstStyle/>
          <a:p>
            <a:pPr>
              <a:defRPr/>
            </a:pPr>
            <a:fld id="{5BDFA25D-6EEE-4500-A440-36752B2ACF2F}" type="slidenum">
              <a:rPr lang="en-US" smtClean="0"/>
              <a:pPr>
                <a:defRPr/>
              </a:pPr>
              <a:t>29</a:t>
            </a:fld>
            <a:endParaRPr lang="en-US" dirty="0"/>
          </a:p>
        </p:txBody>
      </p:sp>
    </p:spTree>
    <p:extLst>
      <p:ext uri="{BB962C8B-B14F-4D97-AF65-F5344CB8AC3E}">
        <p14:creationId xmlns:p14="http://schemas.microsoft.com/office/powerpoint/2010/main" val="29616839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3" name="Rectangle 4"/>
          <p:cNvSpPr>
            <a:spLocks noGrp="1" noChangeArrowheads="1"/>
          </p:cNvSpPr>
          <p:nvPr>
            <p:ph type="body" sz="half" idx="4294967295"/>
          </p:nvPr>
        </p:nvSpPr>
        <p:spPr>
          <a:xfrm>
            <a:off x="2747633" y="1212552"/>
            <a:ext cx="6138419" cy="5456808"/>
          </a:xfrm>
        </p:spPr>
        <p:txBody>
          <a:bodyPr>
            <a:normAutofit fontScale="92500"/>
          </a:bodyPr>
          <a:lstStyle/>
          <a:p>
            <a:pPr algn="l" eaLnBrk="1" hangingPunct="1">
              <a:lnSpc>
                <a:spcPct val="100000"/>
              </a:lnSpc>
              <a:spcBef>
                <a:spcPts val="1000"/>
              </a:spcBef>
              <a:buSzPct val="75000"/>
            </a:pPr>
            <a:r>
              <a:rPr lang="en-US" sz="2600" i="1" dirty="0" smtClean="0">
                <a:solidFill>
                  <a:srgbClr val="CC0000"/>
                </a:solidFill>
                <a:ea typeface="ＭＳ Ｐゴシック" pitchFamily="34" charset="-128"/>
              </a:rPr>
              <a:t>Application: </a:t>
            </a:r>
            <a:r>
              <a:rPr lang="en-US" sz="2600" dirty="0" smtClean="0">
                <a:ea typeface="ＭＳ Ｐゴシック" pitchFamily="34" charset="-128"/>
              </a:rPr>
              <a:t>supporting user applications</a:t>
            </a:r>
          </a:p>
          <a:p>
            <a:pPr lvl="1" algn="l">
              <a:lnSpc>
                <a:spcPct val="100000"/>
              </a:lnSpc>
              <a:spcBef>
                <a:spcPts val="1000"/>
              </a:spcBef>
            </a:pPr>
            <a:r>
              <a:rPr lang="en-US" sz="2200" dirty="0">
                <a:latin typeface="Times" panose="02020603050405020304" pitchFamily="18" charset="0"/>
                <a:ea typeface="Arial" pitchFamily="34" charset="0"/>
              </a:rPr>
              <a:t>FTP, SMTP, HTTP</a:t>
            </a:r>
          </a:p>
          <a:p>
            <a:pPr algn="l" eaLnBrk="1" hangingPunct="1">
              <a:lnSpc>
                <a:spcPct val="100000"/>
              </a:lnSpc>
              <a:spcBef>
                <a:spcPts val="1000"/>
              </a:spcBef>
              <a:buSzPct val="75000"/>
            </a:pPr>
            <a:r>
              <a:rPr lang="en-US" sz="2600" i="1" dirty="0" smtClean="0">
                <a:solidFill>
                  <a:srgbClr val="CC0000"/>
                </a:solidFill>
                <a:ea typeface="ＭＳ Ｐゴシック" pitchFamily="34" charset="-128"/>
              </a:rPr>
              <a:t>Transport: </a:t>
            </a:r>
            <a:r>
              <a:rPr lang="en-US" sz="2600" dirty="0" smtClean="0">
                <a:ea typeface="ＭＳ Ｐゴシック" pitchFamily="34" charset="-128"/>
              </a:rPr>
              <a:t>Process of data transmission</a:t>
            </a:r>
          </a:p>
          <a:p>
            <a:pPr lvl="1" algn="l">
              <a:lnSpc>
                <a:spcPct val="100000"/>
              </a:lnSpc>
              <a:spcBef>
                <a:spcPts val="1000"/>
              </a:spcBef>
            </a:pPr>
            <a:r>
              <a:rPr lang="en-US" sz="2200" dirty="0">
                <a:latin typeface="Times" panose="02020603050405020304" pitchFamily="18" charset="0"/>
                <a:ea typeface="Arial" pitchFamily="34" charset="0"/>
              </a:rPr>
              <a:t>TCP, UDP</a:t>
            </a:r>
          </a:p>
          <a:p>
            <a:pPr algn="l" eaLnBrk="1" hangingPunct="1">
              <a:lnSpc>
                <a:spcPct val="100000"/>
              </a:lnSpc>
              <a:spcBef>
                <a:spcPts val="1000"/>
              </a:spcBef>
              <a:buSzPct val="75000"/>
            </a:pPr>
            <a:r>
              <a:rPr lang="en-US" sz="2600" i="1" dirty="0" smtClean="0">
                <a:solidFill>
                  <a:srgbClr val="CC0000"/>
                </a:solidFill>
                <a:ea typeface="ＭＳ Ｐゴシック" pitchFamily="34" charset="-128"/>
              </a:rPr>
              <a:t>Network: </a:t>
            </a:r>
            <a:r>
              <a:rPr lang="en-US" sz="2600" dirty="0" smtClean="0">
                <a:ea typeface="ＭＳ Ｐゴシック" pitchFamily="34" charset="-128"/>
              </a:rPr>
              <a:t>Routing datagrams (packets) from source to destination</a:t>
            </a:r>
          </a:p>
          <a:p>
            <a:pPr lvl="1" algn="l">
              <a:lnSpc>
                <a:spcPct val="100000"/>
              </a:lnSpc>
              <a:spcBef>
                <a:spcPts val="1000"/>
              </a:spcBef>
            </a:pPr>
            <a:r>
              <a:rPr lang="en-US" sz="2200" dirty="0" smtClean="0">
                <a:latin typeface="Times" panose="02020603050405020304" pitchFamily="18" charset="0"/>
                <a:ea typeface="Arial" pitchFamily="34" charset="0"/>
              </a:rPr>
              <a:t>Routing protocols, IP</a:t>
            </a:r>
            <a:endParaRPr lang="en-US" sz="2200" dirty="0">
              <a:latin typeface="Times" panose="02020603050405020304" pitchFamily="18" charset="0"/>
              <a:ea typeface="Arial" pitchFamily="34" charset="0"/>
            </a:endParaRPr>
          </a:p>
          <a:p>
            <a:pPr algn="l" eaLnBrk="1" hangingPunct="1">
              <a:lnSpc>
                <a:spcPct val="100000"/>
              </a:lnSpc>
              <a:spcBef>
                <a:spcPts val="1000"/>
              </a:spcBef>
              <a:buSzPct val="75000"/>
            </a:pPr>
            <a:r>
              <a:rPr lang="en-US" sz="2400" i="1" dirty="0" smtClean="0">
                <a:solidFill>
                  <a:srgbClr val="CC0000"/>
                </a:solidFill>
                <a:ea typeface="ＭＳ Ｐゴシック" pitchFamily="34" charset="-128"/>
              </a:rPr>
              <a:t>Datalink: </a:t>
            </a:r>
            <a:r>
              <a:rPr lang="en-US" sz="2400" dirty="0" smtClean="0">
                <a:ea typeface="ＭＳ Ｐゴシック" pitchFamily="34" charset="-128"/>
              </a:rPr>
              <a:t>Data transportation between midpoints (Host, router, switch, etc.)</a:t>
            </a:r>
          </a:p>
          <a:p>
            <a:pPr lvl="1" algn="l" eaLnBrk="1" hangingPunct="1">
              <a:lnSpc>
                <a:spcPct val="100000"/>
              </a:lnSpc>
              <a:spcBef>
                <a:spcPts val="1000"/>
              </a:spcBef>
            </a:pPr>
            <a:r>
              <a:rPr lang="en-US" sz="2200" dirty="0" smtClean="0">
                <a:latin typeface="Times New Roman" panose="02020603050405020304" pitchFamily="18" charset="0"/>
                <a:ea typeface="Arial" pitchFamily="34" charset="0"/>
                <a:cs typeface="Times New Roman" panose="02020603050405020304" pitchFamily="18" charset="0"/>
              </a:rPr>
              <a:t>Ethernet, 802.11 (</a:t>
            </a:r>
            <a:r>
              <a:rPr lang="en-US" sz="2200" dirty="0" err="1" smtClean="0">
                <a:latin typeface="Times New Roman" panose="02020603050405020304" pitchFamily="18" charset="0"/>
                <a:ea typeface="Arial" pitchFamily="34" charset="0"/>
                <a:cs typeface="Times New Roman" panose="02020603050405020304" pitchFamily="18" charset="0"/>
              </a:rPr>
              <a:t>WiFi</a:t>
            </a:r>
            <a:r>
              <a:rPr lang="en-US" sz="2200" dirty="0" smtClean="0">
                <a:latin typeface="Times New Roman" panose="02020603050405020304" pitchFamily="18" charset="0"/>
                <a:ea typeface="Arial" pitchFamily="34" charset="0"/>
                <a:cs typeface="Times New Roman" panose="02020603050405020304" pitchFamily="18" charset="0"/>
              </a:rPr>
              <a:t>), PPP</a:t>
            </a:r>
          </a:p>
          <a:p>
            <a:pPr algn="l" eaLnBrk="1" hangingPunct="1">
              <a:lnSpc>
                <a:spcPct val="100000"/>
              </a:lnSpc>
              <a:spcBef>
                <a:spcPts val="1000"/>
              </a:spcBef>
              <a:buSzPct val="75000"/>
            </a:pPr>
            <a:r>
              <a:rPr lang="en-US" sz="2400" i="1" dirty="0" smtClean="0">
                <a:solidFill>
                  <a:srgbClr val="CC0000"/>
                </a:solidFill>
                <a:ea typeface="ＭＳ Ｐゴシック" pitchFamily="34" charset="-128"/>
              </a:rPr>
              <a:t>Physical: </a:t>
            </a:r>
            <a:r>
              <a:rPr lang="en-US" sz="2400" dirty="0" smtClean="0">
                <a:ea typeface="ＭＳ Ｐゴシック" pitchFamily="34" charset="-128"/>
              </a:rPr>
              <a:t>Bit transportation on the physical medium</a:t>
            </a:r>
            <a:endParaRPr lang="en-US" altLang="ja-JP" sz="2400" dirty="0" smtClean="0">
              <a:ea typeface="ＭＳ Ｐゴシック" pitchFamily="34" charset="-128"/>
            </a:endParaRPr>
          </a:p>
          <a:p>
            <a:pPr algn="l" eaLnBrk="1" hangingPunct="1">
              <a:lnSpc>
                <a:spcPct val="100000"/>
              </a:lnSpc>
              <a:spcBef>
                <a:spcPts val="1000"/>
              </a:spcBef>
            </a:pPr>
            <a:endParaRPr lang="en-US" dirty="0" smtClean="0">
              <a:ea typeface="ＭＳ Ｐゴシック" pitchFamily="34" charset="-128"/>
            </a:endParaRPr>
          </a:p>
        </p:txBody>
      </p:sp>
      <p:sp>
        <p:nvSpPr>
          <p:cNvPr id="14" name="Title 1"/>
          <p:cNvSpPr txBox="1">
            <a:spLocks/>
          </p:cNvSpPr>
          <p:nvPr/>
        </p:nvSpPr>
        <p:spPr>
          <a:xfrm>
            <a:off x="-14808" y="15205"/>
            <a:ext cx="9158808" cy="914400"/>
          </a:xfrm>
          <a:prstGeom prst="rect">
            <a:avLst/>
          </a:prstGeom>
        </p:spPr>
        <p:txBody>
          <a:bodyPr vert="horz" lIns="91440" tIns="45720" rIns="91440" bIns="45720" rtlCol="0" anchor="ctr">
            <a:normAutofit/>
          </a:bodyPr>
          <a:lstStyle>
            <a:lvl1pPr algn="ctr" defTabSz="914400" rtl="1" eaLnBrk="1" latinLnBrk="0" hangingPunct="1">
              <a:lnSpc>
                <a:spcPct val="90000"/>
              </a:lnSpc>
              <a:spcBef>
                <a:spcPct val="0"/>
              </a:spcBef>
              <a:buNone/>
              <a:defRPr sz="3200" kern="1200">
                <a:solidFill>
                  <a:schemeClr val="bg1"/>
                </a:solidFill>
                <a:latin typeface="+mj-lt"/>
                <a:ea typeface="+mj-ea"/>
                <a:cs typeface="B Titr" panose="00000700000000000000" pitchFamily="2" charset="-78"/>
              </a:defRPr>
            </a:lvl1pPr>
          </a:lstStyle>
          <a:p>
            <a:pPr fontAlgn="auto">
              <a:lnSpc>
                <a:spcPct val="135000"/>
              </a:lnSpc>
              <a:spcAft>
                <a:spcPts val="0"/>
              </a:spcAft>
              <a:defRPr/>
            </a:pPr>
            <a:r>
              <a:rPr lang="en-US" altLang="en-US" dirty="0" smtClean="0"/>
              <a:t>Internet protocol stack</a:t>
            </a:r>
            <a:endParaRPr lang="fa-IR" altLang="en-US" b="1" dirty="0">
              <a:solidFill>
                <a:srgbClr val="FFFF00"/>
              </a:solidFill>
            </a:endParaRPr>
          </a:p>
        </p:txBody>
      </p:sp>
      <p:sp>
        <p:nvSpPr>
          <p:cNvPr id="5" name="Slide Number Placeholder 4"/>
          <p:cNvSpPr>
            <a:spLocks noGrp="1"/>
          </p:cNvSpPr>
          <p:nvPr>
            <p:ph type="sldNum" sz="quarter" idx="12"/>
          </p:nvPr>
        </p:nvSpPr>
        <p:spPr/>
        <p:txBody>
          <a:bodyPr/>
          <a:lstStyle/>
          <a:p>
            <a:pPr>
              <a:defRPr/>
            </a:pPr>
            <a:fld id="{47808659-05B7-4D73-AB94-9A3E01B2AF9D}" type="slidenum">
              <a:rPr lang="ar-SA" altLang="en-US" smtClean="0"/>
              <a:pPr>
                <a:defRPr/>
              </a:pPr>
              <a:t>3</a:t>
            </a:fld>
            <a:endParaRPr lang="en-US" alt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76" y="1212552"/>
            <a:ext cx="2689449" cy="4482414"/>
          </a:xfrm>
          <a:prstGeom prst="rect">
            <a:avLst/>
          </a:prstGeom>
        </p:spPr>
      </p:pic>
    </p:spTree>
    <p:extLst>
      <p:ext uri="{BB962C8B-B14F-4D97-AF65-F5344CB8AC3E}">
        <p14:creationId xmlns:p14="http://schemas.microsoft.com/office/powerpoint/2010/main" val="38399818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2"/>
          <p:cNvSpPr>
            <a:spLocks noGrp="1" noChangeArrowheads="1"/>
          </p:cNvSpPr>
          <p:nvPr>
            <p:ph type="title" idx="4294967295"/>
          </p:nvPr>
        </p:nvSpPr>
        <p:spPr>
          <a:xfrm>
            <a:off x="531817" y="91520"/>
            <a:ext cx="7772400" cy="685800"/>
          </a:xfrm>
        </p:spPr>
        <p:txBody>
          <a:bodyPr>
            <a:normAutofit/>
          </a:bodyPr>
          <a:lstStyle/>
          <a:p>
            <a:pPr>
              <a:defRPr/>
            </a:pPr>
            <a:r>
              <a:rPr lang="en-US" dirty="0" smtClean="0">
                <a:cs typeface="+mj-cs"/>
              </a:rPr>
              <a:t>Output ports</a:t>
            </a:r>
            <a:endParaRPr lang="en-US" dirty="0">
              <a:cs typeface="+mj-cs"/>
            </a:endParaRPr>
          </a:p>
        </p:txBody>
      </p:sp>
      <p:sp>
        <p:nvSpPr>
          <p:cNvPr id="28678" name="Rectangle 3"/>
          <p:cNvSpPr>
            <a:spLocks noGrp="1" noChangeArrowheads="1"/>
          </p:cNvSpPr>
          <p:nvPr>
            <p:ph idx="1"/>
          </p:nvPr>
        </p:nvSpPr>
        <p:spPr>
          <a:xfrm>
            <a:off x="539749" y="3946525"/>
            <a:ext cx="7922079" cy="1467304"/>
          </a:xfrm>
        </p:spPr>
        <p:txBody>
          <a:bodyPr>
            <a:normAutofit fontScale="92500" lnSpcReduction="10000"/>
          </a:bodyPr>
          <a:lstStyle/>
          <a:p>
            <a:pPr algn="l" rtl="0">
              <a:buFont typeface="Wingdings" charset="0"/>
              <a:buChar char="v"/>
              <a:defRPr/>
            </a:pPr>
            <a:r>
              <a:rPr lang="en-US" sz="2400" i="1" dirty="0" smtClean="0">
                <a:solidFill>
                  <a:srgbClr val="CC0000"/>
                </a:solidFill>
                <a:cs typeface="+mn-cs"/>
              </a:rPr>
              <a:t>Buffering: </a:t>
            </a:r>
            <a:r>
              <a:rPr lang="en-US" sz="2400" dirty="0" smtClean="0">
                <a:cs typeface="+mn-cs"/>
              </a:rPr>
              <a:t>when the input packet rate is faster than the transmission rate</a:t>
            </a:r>
            <a:endParaRPr lang="fa-IR" sz="2400" i="1" dirty="0" smtClean="0">
              <a:solidFill>
                <a:srgbClr val="CC0000"/>
              </a:solidFill>
              <a:cs typeface="+mn-cs"/>
            </a:endParaRPr>
          </a:p>
          <a:p>
            <a:pPr algn="l" rtl="0">
              <a:buFont typeface="Wingdings" charset="0"/>
              <a:buChar char="v"/>
              <a:defRPr/>
            </a:pPr>
            <a:r>
              <a:rPr lang="en-US" sz="2400" i="1" dirty="0" smtClean="0">
                <a:solidFill>
                  <a:srgbClr val="CC0000"/>
                </a:solidFill>
                <a:cs typeface="+mn-cs"/>
              </a:rPr>
              <a:t>Packet scheduling: </a:t>
            </a:r>
            <a:r>
              <a:rPr lang="en-US" sz="2400" dirty="0" smtClean="0">
                <a:cs typeface="+mn-cs"/>
              </a:rPr>
              <a:t>Choosing the packets between the packets waiting in the queue to be transmitted</a:t>
            </a:r>
            <a:endParaRPr lang="fa-IR" sz="2400" i="1" dirty="0" smtClean="0">
              <a:solidFill>
                <a:srgbClr val="CC0000"/>
              </a:solidFill>
              <a:cs typeface="+mn-cs"/>
            </a:endParaRPr>
          </a:p>
        </p:txBody>
      </p:sp>
      <p:sp>
        <p:nvSpPr>
          <p:cNvPr id="30727" name="Rectangle 5"/>
          <p:cNvSpPr>
            <a:spLocks noChangeArrowheads="1"/>
          </p:cNvSpPr>
          <p:nvPr/>
        </p:nvSpPr>
        <p:spPr bwMode="auto">
          <a:xfrm>
            <a:off x="2406650" y="1473200"/>
            <a:ext cx="4568825" cy="1836738"/>
          </a:xfrm>
          <a:prstGeom prst="rect">
            <a:avLst/>
          </a:prstGeom>
          <a:solidFill>
            <a:schemeClr val="bg1"/>
          </a:solidFill>
          <a:ln w="19050">
            <a:solidFill>
              <a:srgbClr val="5F5F5F"/>
            </a:solidFill>
            <a:miter lim="800000"/>
            <a:headEnd/>
            <a:tailEnd/>
          </a:ln>
        </p:spPr>
        <p:txBody>
          <a:bodyPr wrap="none" anchor="ctr"/>
          <a:lstStyle/>
          <a:p>
            <a:endParaRPr lang="en-US"/>
          </a:p>
        </p:txBody>
      </p:sp>
      <p:sp>
        <p:nvSpPr>
          <p:cNvPr id="30728" name="Rectangle 6"/>
          <p:cNvSpPr>
            <a:spLocks noChangeArrowheads="1"/>
          </p:cNvSpPr>
          <p:nvPr/>
        </p:nvSpPr>
        <p:spPr bwMode="auto">
          <a:xfrm>
            <a:off x="5329238" y="1931988"/>
            <a:ext cx="1417637" cy="828675"/>
          </a:xfrm>
          <a:prstGeom prst="rect">
            <a:avLst/>
          </a:prstGeom>
          <a:solidFill>
            <a:schemeClr val="bg1"/>
          </a:solidFill>
          <a:ln w="28575">
            <a:solidFill>
              <a:srgbClr val="006600"/>
            </a:solidFill>
            <a:miter lim="800000"/>
            <a:headEnd/>
            <a:tailEnd/>
          </a:ln>
        </p:spPr>
        <p:txBody>
          <a:bodyPr wrap="none" anchor="ctr"/>
          <a:lstStyle/>
          <a:p>
            <a:pPr algn="ctr"/>
            <a:r>
              <a:rPr lang="en-US" dirty="0" smtClean="0"/>
              <a:t>Line ending</a:t>
            </a:r>
            <a:endParaRPr lang="en-US" dirty="0"/>
          </a:p>
        </p:txBody>
      </p:sp>
      <p:sp>
        <p:nvSpPr>
          <p:cNvPr id="30729" name="Rectangle 7"/>
          <p:cNvSpPr>
            <a:spLocks noChangeArrowheads="1"/>
          </p:cNvSpPr>
          <p:nvPr/>
        </p:nvSpPr>
        <p:spPr bwMode="auto">
          <a:xfrm>
            <a:off x="4019550" y="1658938"/>
            <a:ext cx="1152525" cy="1409700"/>
          </a:xfrm>
          <a:prstGeom prst="rect">
            <a:avLst/>
          </a:prstGeom>
          <a:solidFill>
            <a:schemeClr val="bg1"/>
          </a:solidFill>
          <a:ln w="28575">
            <a:solidFill>
              <a:schemeClr val="accent2"/>
            </a:solidFill>
            <a:miter lim="800000"/>
            <a:headEnd/>
            <a:tailEnd/>
          </a:ln>
        </p:spPr>
        <p:txBody>
          <a:bodyPr wrap="none" anchor="ctr"/>
          <a:lstStyle/>
          <a:p>
            <a:endParaRPr lang="en-US"/>
          </a:p>
        </p:txBody>
      </p:sp>
      <p:sp>
        <p:nvSpPr>
          <p:cNvPr id="30730" name="Line 10"/>
          <p:cNvSpPr>
            <a:spLocks noChangeShapeType="1"/>
          </p:cNvSpPr>
          <p:nvPr/>
        </p:nvSpPr>
        <p:spPr bwMode="auto">
          <a:xfrm>
            <a:off x="3841750" y="2378075"/>
            <a:ext cx="190500" cy="15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0731" name="Line 11"/>
          <p:cNvSpPr>
            <a:spLocks noChangeShapeType="1"/>
          </p:cNvSpPr>
          <p:nvPr/>
        </p:nvSpPr>
        <p:spPr bwMode="auto">
          <a:xfrm>
            <a:off x="5175250" y="2335213"/>
            <a:ext cx="190500" cy="158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0732" name="Line 12"/>
          <p:cNvSpPr>
            <a:spLocks noChangeShapeType="1"/>
          </p:cNvSpPr>
          <p:nvPr/>
        </p:nvSpPr>
        <p:spPr bwMode="auto">
          <a:xfrm flipV="1">
            <a:off x="6732588" y="2376488"/>
            <a:ext cx="736600" cy="158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0733" name="Rectangle 13"/>
          <p:cNvSpPr>
            <a:spLocks noChangeArrowheads="1"/>
          </p:cNvSpPr>
          <p:nvPr/>
        </p:nvSpPr>
        <p:spPr bwMode="auto">
          <a:xfrm>
            <a:off x="4052888" y="1931988"/>
            <a:ext cx="1055687" cy="9351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1">
              <a:lnSpc>
                <a:spcPct val="90000"/>
              </a:lnSpc>
            </a:pPr>
            <a:r>
              <a:rPr lang="en-US" dirty="0" smtClean="0"/>
              <a:t>Datalink</a:t>
            </a:r>
          </a:p>
          <a:p>
            <a:pPr algn="ctr" rtl="1">
              <a:lnSpc>
                <a:spcPct val="90000"/>
              </a:lnSpc>
            </a:pPr>
            <a:r>
              <a:rPr lang="en-US" dirty="0" smtClean="0"/>
              <a:t>Layer</a:t>
            </a:r>
          </a:p>
          <a:p>
            <a:pPr algn="ctr" rtl="1">
              <a:lnSpc>
                <a:spcPct val="90000"/>
              </a:lnSpc>
            </a:pPr>
            <a:r>
              <a:rPr lang="en-US" dirty="0" smtClean="0"/>
              <a:t>Protocol</a:t>
            </a:r>
          </a:p>
          <a:p>
            <a:pPr algn="ctr" rtl="1">
              <a:lnSpc>
                <a:spcPct val="90000"/>
              </a:lnSpc>
            </a:pPr>
            <a:r>
              <a:rPr lang="en-US" dirty="0" smtClean="0"/>
              <a:t>(send)</a:t>
            </a:r>
            <a:endParaRPr lang="en-US" dirty="0"/>
          </a:p>
        </p:txBody>
      </p:sp>
      <p:sp>
        <p:nvSpPr>
          <p:cNvPr id="30734" name="Rectangle 16"/>
          <p:cNvSpPr>
            <a:spLocks noChangeArrowheads="1"/>
          </p:cNvSpPr>
          <p:nvPr/>
        </p:nvSpPr>
        <p:spPr bwMode="auto">
          <a:xfrm>
            <a:off x="603250" y="1931987"/>
            <a:ext cx="1177925" cy="828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lnSpc>
                <a:spcPct val="90000"/>
              </a:lnSpc>
            </a:pPr>
            <a:r>
              <a:rPr lang="en-US" dirty="0" smtClean="0"/>
              <a:t>Switching</a:t>
            </a:r>
          </a:p>
          <a:p>
            <a:pPr algn="ctr">
              <a:lnSpc>
                <a:spcPct val="90000"/>
              </a:lnSpc>
            </a:pPr>
            <a:r>
              <a:rPr lang="en-US" dirty="0" smtClean="0"/>
              <a:t>Structure</a:t>
            </a:r>
            <a:endParaRPr lang="en-US" dirty="0"/>
          </a:p>
        </p:txBody>
      </p:sp>
      <p:grpSp>
        <p:nvGrpSpPr>
          <p:cNvPr id="30735" name="Group 28"/>
          <p:cNvGrpSpPr>
            <a:grpSpLocks/>
          </p:cNvGrpSpPr>
          <p:nvPr/>
        </p:nvGrpSpPr>
        <p:grpSpPr bwMode="auto">
          <a:xfrm>
            <a:off x="2559050" y="1609725"/>
            <a:ext cx="1247775" cy="1504950"/>
            <a:chOff x="3180" y="909"/>
            <a:chExt cx="786" cy="948"/>
          </a:xfrm>
        </p:grpSpPr>
        <p:sp>
          <p:nvSpPr>
            <p:cNvPr id="30738" name="Rectangle 8"/>
            <p:cNvSpPr>
              <a:spLocks noChangeArrowheads="1"/>
            </p:cNvSpPr>
            <p:nvPr/>
          </p:nvSpPr>
          <p:spPr bwMode="auto">
            <a:xfrm>
              <a:off x="3180" y="909"/>
              <a:ext cx="786" cy="948"/>
            </a:xfrm>
            <a:prstGeom prst="rect">
              <a:avLst/>
            </a:prstGeom>
            <a:solidFill>
              <a:schemeClr val="bg1"/>
            </a:solidFill>
            <a:ln w="28575">
              <a:solidFill>
                <a:srgbClr val="FF0000"/>
              </a:solidFill>
              <a:miter lim="800000"/>
              <a:headEnd/>
              <a:tailEnd/>
            </a:ln>
          </p:spPr>
          <p:txBody>
            <a:bodyPr wrap="none" anchor="ctr"/>
            <a:lstStyle/>
            <a:p>
              <a:endParaRPr lang="en-US"/>
            </a:p>
          </p:txBody>
        </p:sp>
        <p:sp>
          <p:nvSpPr>
            <p:cNvPr id="30739" name="Text Box 14"/>
            <p:cNvSpPr txBox="1">
              <a:spLocks noChangeArrowheads="1"/>
            </p:cNvSpPr>
            <p:nvPr/>
          </p:nvSpPr>
          <p:spPr bwMode="auto">
            <a:xfrm>
              <a:off x="3263" y="917"/>
              <a:ext cx="666" cy="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dirty="0" smtClean="0"/>
                <a:t>Packet</a:t>
              </a:r>
            </a:p>
            <a:p>
              <a:pPr algn="ctr"/>
              <a:r>
                <a:rPr lang="en-US" dirty="0" smtClean="0"/>
                <a:t>buffer</a:t>
              </a:r>
              <a:endParaRPr lang="fa-IR" dirty="0" smtClean="0"/>
            </a:p>
            <a:p>
              <a:pPr algn="ctr"/>
              <a:endParaRPr lang="en-US" dirty="0"/>
            </a:p>
            <a:p>
              <a:pPr algn="ctr"/>
              <a:endParaRPr lang="en-US" dirty="0"/>
            </a:p>
            <a:p>
              <a:pPr algn="ctr"/>
              <a:r>
                <a:rPr lang="en-US" dirty="0" smtClean="0"/>
                <a:t>Queuing</a:t>
              </a:r>
              <a:endParaRPr lang="en-US" dirty="0"/>
            </a:p>
          </p:txBody>
        </p:sp>
        <p:grpSp>
          <p:nvGrpSpPr>
            <p:cNvPr id="30740" name="Group 17"/>
            <p:cNvGrpSpPr>
              <a:grpSpLocks/>
            </p:cNvGrpSpPr>
            <p:nvPr/>
          </p:nvGrpSpPr>
          <p:grpSpPr bwMode="auto">
            <a:xfrm>
              <a:off x="3260" y="1299"/>
              <a:ext cx="626" cy="295"/>
              <a:chOff x="310" y="3526"/>
              <a:chExt cx="1040" cy="457"/>
            </a:xfrm>
          </p:grpSpPr>
          <p:sp>
            <p:nvSpPr>
              <p:cNvPr id="30741" name="Rectangle 18"/>
              <p:cNvSpPr>
                <a:spLocks noChangeArrowheads="1"/>
              </p:cNvSpPr>
              <p:nvPr/>
            </p:nvSpPr>
            <p:spPr bwMode="auto">
              <a:xfrm>
                <a:off x="310" y="3526"/>
                <a:ext cx="1040" cy="457"/>
              </a:xfrm>
              <a:prstGeom prst="rect">
                <a:avLst/>
              </a:prstGeom>
              <a:solidFill>
                <a:srgbClr val="FF0000"/>
              </a:solidFill>
              <a:ln w="38100">
                <a:solidFill>
                  <a:schemeClr val="bg1"/>
                </a:solidFill>
                <a:miter lim="800000"/>
                <a:headEnd/>
                <a:tailEnd/>
              </a:ln>
            </p:spPr>
            <p:txBody>
              <a:bodyPr wrap="none" anchor="ctr"/>
              <a:lstStyle/>
              <a:p>
                <a:endParaRPr lang="en-US"/>
              </a:p>
            </p:txBody>
          </p:sp>
          <p:sp>
            <p:nvSpPr>
              <p:cNvPr id="30742" name="Line 19"/>
              <p:cNvSpPr>
                <a:spLocks noChangeShapeType="1"/>
              </p:cNvSpPr>
              <p:nvPr/>
            </p:nvSpPr>
            <p:spPr bwMode="auto">
              <a:xfrm>
                <a:off x="446" y="3535"/>
                <a:ext cx="2" cy="437"/>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743" name="Line 20"/>
              <p:cNvSpPr>
                <a:spLocks noChangeShapeType="1"/>
              </p:cNvSpPr>
              <p:nvPr/>
            </p:nvSpPr>
            <p:spPr bwMode="auto">
              <a:xfrm>
                <a:off x="558" y="3538"/>
                <a:ext cx="2" cy="435"/>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744" name="Line 21"/>
              <p:cNvSpPr>
                <a:spLocks noChangeShapeType="1"/>
              </p:cNvSpPr>
              <p:nvPr/>
            </p:nvSpPr>
            <p:spPr bwMode="auto">
              <a:xfrm>
                <a:off x="671" y="3534"/>
                <a:ext cx="2" cy="437"/>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745" name="Line 22"/>
              <p:cNvSpPr>
                <a:spLocks noChangeShapeType="1"/>
              </p:cNvSpPr>
              <p:nvPr/>
            </p:nvSpPr>
            <p:spPr bwMode="auto">
              <a:xfrm>
                <a:off x="782" y="3535"/>
                <a:ext cx="2" cy="437"/>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746" name="Line 23"/>
              <p:cNvSpPr>
                <a:spLocks noChangeShapeType="1"/>
              </p:cNvSpPr>
              <p:nvPr/>
            </p:nvSpPr>
            <p:spPr bwMode="auto">
              <a:xfrm>
                <a:off x="895" y="3534"/>
                <a:ext cx="2" cy="437"/>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747" name="Line 24"/>
              <p:cNvSpPr>
                <a:spLocks noChangeShapeType="1"/>
              </p:cNvSpPr>
              <p:nvPr/>
            </p:nvSpPr>
            <p:spPr bwMode="auto">
              <a:xfrm>
                <a:off x="1006" y="3534"/>
                <a:ext cx="2" cy="437"/>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748" name="Line 25"/>
              <p:cNvSpPr>
                <a:spLocks noChangeShapeType="1"/>
              </p:cNvSpPr>
              <p:nvPr/>
            </p:nvSpPr>
            <p:spPr bwMode="auto">
              <a:xfrm>
                <a:off x="1121" y="3535"/>
                <a:ext cx="2" cy="437"/>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749" name="Line 26"/>
              <p:cNvSpPr>
                <a:spLocks noChangeShapeType="1"/>
              </p:cNvSpPr>
              <p:nvPr/>
            </p:nvSpPr>
            <p:spPr bwMode="auto">
              <a:xfrm>
                <a:off x="1229" y="3538"/>
                <a:ext cx="2" cy="435"/>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sp>
        <p:nvSpPr>
          <p:cNvPr id="30736" name="Line 27"/>
          <p:cNvSpPr>
            <a:spLocks noChangeShapeType="1"/>
          </p:cNvSpPr>
          <p:nvPr/>
        </p:nvSpPr>
        <p:spPr bwMode="auto">
          <a:xfrm>
            <a:off x="1770063" y="1338263"/>
            <a:ext cx="11112" cy="219551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737" name="Line 9"/>
          <p:cNvSpPr>
            <a:spLocks noChangeShapeType="1"/>
          </p:cNvSpPr>
          <p:nvPr/>
        </p:nvSpPr>
        <p:spPr bwMode="auto">
          <a:xfrm flipV="1">
            <a:off x="1762125" y="2420938"/>
            <a:ext cx="925513"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 name="Slide Number Placeholder 2"/>
          <p:cNvSpPr>
            <a:spLocks noGrp="1"/>
          </p:cNvSpPr>
          <p:nvPr>
            <p:ph type="sldNum" sz="quarter" idx="12"/>
          </p:nvPr>
        </p:nvSpPr>
        <p:spPr/>
        <p:txBody>
          <a:bodyPr/>
          <a:lstStyle/>
          <a:p>
            <a:pPr>
              <a:defRPr/>
            </a:pPr>
            <a:fld id="{5BDFA25D-6EEE-4500-A440-36752B2ACF2F}" type="slidenum">
              <a:rPr lang="en-US" smtClean="0"/>
              <a:pPr>
                <a:defRPr/>
              </a:pPr>
              <a:t>30</a:t>
            </a:fld>
            <a:endParaRPr lang="en-US" dirty="0"/>
          </a:p>
        </p:txBody>
      </p:sp>
    </p:spTree>
    <p:extLst>
      <p:ext uri="{BB962C8B-B14F-4D97-AF65-F5344CB8AC3E}">
        <p14:creationId xmlns:p14="http://schemas.microsoft.com/office/powerpoint/2010/main" val="36577557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Rectangle 4"/>
          <p:cNvSpPr>
            <a:spLocks noGrp="1" noChangeArrowheads="1"/>
          </p:cNvSpPr>
          <p:nvPr>
            <p:ph type="title"/>
          </p:nvPr>
        </p:nvSpPr>
        <p:spPr>
          <a:xfrm>
            <a:off x="419100" y="44624"/>
            <a:ext cx="7772400" cy="875570"/>
          </a:xfrm>
        </p:spPr>
        <p:txBody>
          <a:bodyPr>
            <a:normAutofit/>
          </a:bodyPr>
          <a:lstStyle/>
          <a:p>
            <a:r>
              <a:rPr lang="en-US" dirty="0" smtClean="0">
                <a:ea typeface="ＭＳ Ｐゴシック" pitchFamily="34" charset="-128"/>
              </a:rPr>
              <a:t>Network layer in the internet</a:t>
            </a:r>
            <a:endParaRPr lang="en-US" sz="2400" dirty="0" smtClean="0">
              <a:ea typeface="ＭＳ Ｐゴシック" pitchFamily="34" charset="-128"/>
            </a:endParaRPr>
          </a:p>
        </p:txBody>
      </p:sp>
      <p:sp>
        <p:nvSpPr>
          <p:cNvPr id="35844" name="Rectangle 2"/>
          <p:cNvSpPr>
            <a:spLocks noChangeArrowheads="1"/>
          </p:cNvSpPr>
          <p:nvPr/>
        </p:nvSpPr>
        <p:spPr bwMode="auto">
          <a:xfrm>
            <a:off x="1704975" y="1781175"/>
            <a:ext cx="6534150" cy="40767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5845" name="Rectangle 3"/>
          <p:cNvSpPr>
            <a:spLocks noChangeArrowheads="1"/>
          </p:cNvSpPr>
          <p:nvPr/>
        </p:nvSpPr>
        <p:spPr bwMode="auto">
          <a:xfrm>
            <a:off x="1638300" y="1855788"/>
            <a:ext cx="6534150" cy="4076700"/>
          </a:xfrm>
          <a:prstGeom prst="rect">
            <a:avLst/>
          </a:prstGeom>
          <a:solidFill>
            <a:srgbClr val="FFFFFF"/>
          </a:solidFill>
          <a:ln w="19050">
            <a:solidFill>
              <a:schemeClr val="tx1"/>
            </a:solidFill>
            <a:miter lim="800000"/>
            <a:headEnd/>
            <a:tailEnd/>
          </a:ln>
        </p:spPr>
        <p:txBody>
          <a:bodyPr wrap="none" anchor="ctr"/>
          <a:lstStyle/>
          <a:p>
            <a:endParaRPr lang="en-US"/>
          </a:p>
        </p:txBody>
      </p:sp>
      <p:grpSp>
        <p:nvGrpSpPr>
          <p:cNvPr id="35847" name="Group 6"/>
          <p:cNvGrpSpPr>
            <a:grpSpLocks/>
          </p:cNvGrpSpPr>
          <p:nvPr/>
        </p:nvGrpSpPr>
        <p:grpSpPr bwMode="auto">
          <a:xfrm>
            <a:off x="3772175" y="3479800"/>
            <a:ext cx="1250672" cy="1214438"/>
            <a:chOff x="3996" y="2883"/>
            <a:chExt cx="609" cy="765"/>
          </a:xfrm>
        </p:grpSpPr>
        <p:sp>
          <p:nvSpPr>
            <p:cNvPr id="35870" name="Rectangle 7"/>
            <p:cNvSpPr>
              <a:spLocks noChangeArrowheads="1"/>
            </p:cNvSpPr>
            <p:nvPr/>
          </p:nvSpPr>
          <p:spPr bwMode="auto">
            <a:xfrm>
              <a:off x="4023" y="2883"/>
              <a:ext cx="582" cy="738"/>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5871" name="Rectangle 8"/>
            <p:cNvSpPr>
              <a:spLocks noChangeArrowheads="1"/>
            </p:cNvSpPr>
            <p:nvPr/>
          </p:nvSpPr>
          <p:spPr bwMode="auto">
            <a:xfrm>
              <a:off x="3996" y="2910"/>
              <a:ext cx="582" cy="738"/>
            </a:xfrm>
            <a:prstGeom prst="rect">
              <a:avLst/>
            </a:prstGeom>
            <a:solidFill>
              <a:schemeClr val="bg1"/>
            </a:solidFill>
            <a:ln w="19050">
              <a:solidFill>
                <a:schemeClr val="tx1"/>
              </a:solidFill>
              <a:miter lim="800000"/>
              <a:headEnd/>
              <a:tailEnd/>
            </a:ln>
          </p:spPr>
          <p:txBody>
            <a:bodyPr wrap="none" anchor="ctr"/>
            <a:lstStyle/>
            <a:p>
              <a:endParaRPr lang="en-US"/>
            </a:p>
          </p:txBody>
        </p:sp>
        <p:sp>
          <p:nvSpPr>
            <p:cNvPr id="35872" name="Text Box 9"/>
            <p:cNvSpPr txBox="1">
              <a:spLocks noChangeArrowheads="1"/>
            </p:cNvSpPr>
            <p:nvPr/>
          </p:nvSpPr>
          <p:spPr bwMode="auto">
            <a:xfrm>
              <a:off x="4045" y="3071"/>
              <a:ext cx="50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dirty="0" smtClean="0"/>
                <a:t>Forward</a:t>
              </a:r>
            </a:p>
            <a:p>
              <a:pPr algn="ctr"/>
              <a:r>
                <a:rPr lang="en-US" dirty="0" smtClean="0"/>
                <a:t>Table</a:t>
              </a:r>
              <a:endParaRPr lang="en-US" dirty="0"/>
            </a:p>
          </p:txBody>
        </p:sp>
        <p:sp>
          <p:nvSpPr>
            <p:cNvPr id="35873" name="Line 10"/>
            <p:cNvSpPr>
              <a:spLocks noChangeShapeType="1"/>
            </p:cNvSpPr>
            <p:nvPr/>
          </p:nvSpPr>
          <p:spPr bwMode="auto">
            <a:xfrm>
              <a:off x="4065" y="2994"/>
              <a:ext cx="43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74" name="Line 11"/>
            <p:cNvSpPr>
              <a:spLocks noChangeShapeType="1"/>
            </p:cNvSpPr>
            <p:nvPr/>
          </p:nvSpPr>
          <p:spPr bwMode="auto">
            <a:xfrm>
              <a:off x="4071" y="3048"/>
              <a:ext cx="43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75" name="Line 12"/>
            <p:cNvSpPr>
              <a:spLocks noChangeShapeType="1"/>
            </p:cNvSpPr>
            <p:nvPr/>
          </p:nvSpPr>
          <p:spPr bwMode="auto">
            <a:xfrm>
              <a:off x="4074" y="3102"/>
              <a:ext cx="43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76" name="Line 13"/>
            <p:cNvSpPr>
              <a:spLocks noChangeShapeType="1"/>
            </p:cNvSpPr>
            <p:nvPr/>
          </p:nvSpPr>
          <p:spPr bwMode="auto">
            <a:xfrm>
              <a:off x="4065" y="3477"/>
              <a:ext cx="43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77" name="Line 14"/>
            <p:cNvSpPr>
              <a:spLocks noChangeShapeType="1"/>
            </p:cNvSpPr>
            <p:nvPr/>
          </p:nvSpPr>
          <p:spPr bwMode="auto">
            <a:xfrm>
              <a:off x="4068" y="3528"/>
              <a:ext cx="43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78" name="Line 15"/>
            <p:cNvSpPr>
              <a:spLocks noChangeShapeType="1"/>
            </p:cNvSpPr>
            <p:nvPr/>
          </p:nvSpPr>
          <p:spPr bwMode="auto">
            <a:xfrm>
              <a:off x="4071" y="3579"/>
              <a:ext cx="43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5849" name="Line 17"/>
          <p:cNvSpPr>
            <a:spLocks noChangeShapeType="1"/>
          </p:cNvSpPr>
          <p:nvPr/>
        </p:nvSpPr>
        <p:spPr bwMode="auto">
          <a:xfrm flipV="1">
            <a:off x="1628775" y="5410200"/>
            <a:ext cx="6505575" cy="95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0" name="Line 18"/>
          <p:cNvSpPr>
            <a:spLocks noChangeShapeType="1"/>
          </p:cNvSpPr>
          <p:nvPr/>
        </p:nvSpPr>
        <p:spPr bwMode="auto">
          <a:xfrm flipV="1">
            <a:off x="1657350" y="4886325"/>
            <a:ext cx="6524625" cy="95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1" name="Rectangle 20"/>
          <p:cNvSpPr>
            <a:spLocks noChangeArrowheads="1"/>
          </p:cNvSpPr>
          <p:nvPr/>
        </p:nvSpPr>
        <p:spPr bwMode="auto">
          <a:xfrm>
            <a:off x="1914525" y="2667000"/>
            <a:ext cx="1809750" cy="81915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5852" name="Rectangle 21"/>
          <p:cNvSpPr>
            <a:spLocks noChangeArrowheads="1"/>
          </p:cNvSpPr>
          <p:nvPr/>
        </p:nvSpPr>
        <p:spPr bwMode="auto">
          <a:xfrm>
            <a:off x="1847850" y="2733675"/>
            <a:ext cx="1809750" cy="819150"/>
          </a:xfrm>
          <a:prstGeom prst="rect">
            <a:avLst/>
          </a:prstGeom>
          <a:solidFill>
            <a:schemeClr val="bg1"/>
          </a:solidFill>
          <a:ln w="19050">
            <a:solidFill>
              <a:schemeClr val="tx1"/>
            </a:solidFill>
            <a:miter lim="800000"/>
            <a:headEnd/>
            <a:tailEnd/>
          </a:ln>
        </p:spPr>
        <p:txBody>
          <a:bodyPr wrap="none" anchor="ctr"/>
          <a:lstStyle/>
          <a:p>
            <a:endParaRPr lang="en-US"/>
          </a:p>
        </p:txBody>
      </p:sp>
      <p:sp>
        <p:nvSpPr>
          <p:cNvPr id="35853" name="Text Box 22"/>
          <p:cNvSpPr txBox="1">
            <a:spLocks noChangeArrowheads="1"/>
          </p:cNvSpPr>
          <p:nvPr/>
        </p:nvSpPr>
        <p:spPr bwMode="auto">
          <a:xfrm>
            <a:off x="1836738" y="2714625"/>
            <a:ext cx="1860550"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l"/>
            <a:r>
              <a:rPr lang="en-US" i="1" dirty="0" smtClean="0">
                <a:solidFill>
                  <a:srgbClr val="CC0000"/>
                </a:solidFill>
                <a:latin typeface="Gill Sans MT" pitchFamily="34" charset="0"/>
              </a:rPr>
              <a:t>Routing protocols</a:t>
            </a:r>
            <a:endParaRPr lang="en-US" i="1" dirty="0">
              <a:solidFill>
                <a:srgbClr val="CC0000"/>
              </a:solidFill>
              <a:latin typeface="Gill Sans MT" pitchFamily="34" charset="0"/>
            </a:endParaRPr>
          </a:p>
          <a:p>
            <a:pPr algn="l">
              <a:buFontTx/>
              <a:buChar char="•"/>
            </a:pPr>
            <a:r>
              <a:rPr lang="en-US" sz="1600" dirty="0" smtClean="0"/>
              <a:t>Choosing path</a:t>
            </a:r>
            <a:endParaRPr lang="en-US" sz="1600" dirty="0"/>
          </a:p>
          <a:p>
            <a:pPr algn="l">
              <a:buFontTx/>
              <a:buChar char="•"/>
            </a:pPr>
            <a:r>
              <a:rPr lang="en-US" sz="1600" dirty="0"/>
              <a:t> RIP, OSPF, BGP</a:t>
            </a:r>
            <a:endParaRPr lang="en-US" dirty="0"/>
          </a:p>
        </p:txBody>
      </p:sp>
      <p:sp>
        <p:nvSpPr>
          <p:cNvPr id="35854" name="Freeform 23"/>
          <p:cNvSpPr>
            <a:spLocks/>
          </p:cNvSpPr>
          <p:nvPr/>
        </p:nvSpPr>
        <p:spPr bwMode="auto">
          <a:xfrm>
            <a:off x="3143250" y="3657600"/>
            <a:ext cx="628650" cy="390525"/>
          </a:xfrm>
          <a:custGeom>
            <a:avLst/>
            <a:gdLst>
              <a:gd name="T0" fmla="*/ 0 w 396"/>
              <a:gd name="T1" fmla="*/ 0 h 246"/>
              <a:gd name="T2" fmla="*/ 2147483647 w 396"/>
              <a:gd name="T3" fmla="*/ 2147483647 h 246"/>
              <a:gd name="T4" fmla="*/ 2147483647 w 396"/>
              <a:gd name="T5" fmla="*/ 2147483647 h 246"/>
              <a:gd name="T6" fmla="*/ 0 60000 65536"/>
              <a:gd name="T7" fmla="*/ 0 60000 65536"/>
              <a:gd name="T8" fmla="*/ 0 60000 65536"/>
              <a:gd name="T9" fmla="*/ 0 w 396"/>
              <a:gd name="T10" fmla="*/ 0 h 246"/>
              <a:gd name="T11" fmla="*/ 396 w 396"/>
              <a:gd name="T12" fmla="*/ 246 h 246"/>
            </a:gdLst>
            <a:ahLst/>
            <a:cxnLst>
              <a:cxn ang="T6">
                <a:pos x="T0" y="T1"/>
              </a:cxn>
              <a:cxn ang="T7">
                <a:pos x="T2" y="T3"/>
              </a:cxn>
              <a:cxn ang="T8">
                <a:pos x="T4" y="T5"/>
              </a:cxn>
            </a:cxnLst>
            <a:rect l="T9" t="T10" r="T11" b="T12"/>
            <a:pathLst>
              <a:path w="396" h="246">
                <a:moveTo>
                  <a:pt x="0" y="0"/>
                </a:moveTo>
                <a:cubicBezTo>
                  <a:pt x="30" y="16"/>
                  <a:pt x="42" y="126"/>
                  <a:pt x="150" y="186"/>
                </a:cubicBezTo>
                <a:cubicBezTo>
                  <a:pt x="258" y="246"/>
                  <a:pt x="345" y="205"/>
                  <a:pt x="396" y="210"/>
                </a:cubicBezTo>
              </a:path>
            </a:pathLst>
          </a:custGeom>
          <a:noFill/>
          <a:ln w="38100" cap="flat" cmpd="sng">
            <a:solidFill>
              <a:srgbClr val="000099"/>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35855" name="Group 24"/>
          <p:cNvGrpSpPr>
            <a:grpSpLocks/>
          </p:cNvGrpSpPr>
          <p:nvPr/>
        </p:nvGrpSpPr>
        <p:grpSpPr bwMode="auto">
          <a:xfrm>
            <a:off x="5092700" y="2576513"/>
            <a:ext cx="3117851" cy="1181100"/>
            <a:chOff x="102" y="1272"/>
            <a:chExt cx="1964" cy="744"/>
          </a:xfrm>
        </p:grpSpPr>
        <p:sp>
          <p:nvSpPr>
            <p:cNvPr id="35867" name="Rectangle 25"/>
            <p:cNvSpPr>
              <a:spLocks noChangeArrowheads="1"/>
            </p:cNvSpPr>
            <p:nvPr/>
          </p:nvSpPr>
          <p:spPr bwMode="auto">
            <a:xfrm>
              <a:off x="144" y="1272"/>
              <a:ext cx="1848" cy="69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5868" name="Rectangle 26"/>
            <p:cNvSpPr>
              <a:spLocks noChangeArrowheads="1"/>
            </p:cNvSpPr>
            <p:nvPr/>
          </p:nvSpPr>
          <p:spPr bwMode="auto">
            <a:xfrm>
              <a:off x="102" y="1314"/>
              <a:ext cx="1848" cy="702"/>
            </a:xfrm>
            <a:prstGeom prst="rect">
              <a:avLst/>
            </a:prstGeom>
            <a:solidFill>
              <a:schemeClr val="bg1"/>
            </a:solidFill>
            <a:ln w="19050">
              <a:solidFill>
                <a:schemeClr val="tx1"/>
              </a:solidFill>
              <a:miter lim="800000"/>
              <a:headEnd/>
              <a:tailEnd/>
            </a:ln>
          </p:spPr>
          <p:txBody>
            <a:bodyPr wrap="none" anchor="ctr"/>
            <a:lstStyle/>
            <a:p>
              <a:endParaRPr lang="en-US"/>
            </a:p>
          </p:txBody>
        </p:sp>
        <p:sp>
          <p:nvSpPr>
            <p:cNvPr id="35869" name="Text Box 27"/>
            <p:cNvSpPr txBox="1">
              <a:spLocks noChangeArrowheads="1"/>
            </p:cNvSpPr>
            <p:nvPr/>
          </p:nvSpPr>
          <p:spPr bwMode="auto">
            <a:xfrm>
              <a:off x="144" y="1287"/>
              <a:ext cx="1922"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l"/>
              <a:r>
                <a:rPr lang="en-US" sz="2000" i="1" dirty="0" smtClean="0">
                  <a:solidFill>
                    <a:srgbClr val="CC0000"/>
                  </a:solidFill>
                  <a:latin typeface="Gill Sans MT" pitchFamily="34" charset="0"/>
                </a:rPr>
                <a:t>IP protocol</a:t>
              </a:r>
              <a:endParaRPr lang="en-US" sz="2000" i="1" dirty="0">
                <a:solidFill>
                  <a:srgbClr val="CC0000"/>
                </a:solidFill>
                <a:latin typeface="Gill Sans MT" pitchFamily="34" charset="0"/>
              </a:endParaRPr>
            </a:p>
            <a:p>
              <a:pPr algn="l">
                <a:buFontTx/>
                <a:buChar char="•"/>
              </a:pPr>
              <a:r>
                <a:rPr lang="en-US" sz="1600" dirty="0" smtClean="0"/>
                <a:t>Addressing standards</a:t>
              </a:r>
              <a:endParaRPr lang="en-US" sz="1600" dirty="0"/>
            </a:p>
            <a:p>
              <a:pPr algn="l">
                <a:buFontTx/>
                <a:buChar char="•"/>
              </a:pPr>
              <a:r>
                <a:rPr lang="en-US" sz="1600" dirty="0" smtClean="0"/>
                <a:t>Datagram structure</a:t>
              </a:r>
              <a:endParaRPr lang="en-US" sz="1600" dirty="0"/>
            </a:p>
            <a:p>
              <a:pPr algn="l">
                <a:buFontTx/>
                <a:buChar char="•"/>
              </a:pPr>
              <a:r>
                <a:rPr lang="en-US" sz="1600" dirty="0" smtClean="0"/>
                <a:t>Packet processing standards</a:t>
              </a:r>
              <a:endParaRPr lang="en-US" dirty="0"/>
            </a:p>
          </p:txBody>
        </p:sp>
      </p:grpSp>
      <p:sp>
        <p:nvSpPr>
          <p:cNvPr id="35856" name="Rectangle 29"/>
          <p:cNvSpPr>
            <a:spLocks noChangeArrowheads="1"/>
          </p:cNvSpPr>
          <p:nvPr/>
        </p:nvSpPr>
        <p:spPr bwMode="auto">
          <a:xfrm>
            <a:off x="5216525" y="3878263"/>
            <a:ext cx="1933575" cy="847725"/>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5857" name="Rectangle 30"/>
          <p:cNvSpPr>
            <a:spLocks noChangeArrowheads="1"/>
          </p:cNvSpPr>
          <p:nvPr/>
        </p:nvSpPr>
        <p:spPr bwMode="auto">
          <a:xfrm>
            <a:off x="5149850" y="3946525"/>
            <a:ext cx="1933575" cy="847725"/>
          </a:xfrm>
          <a:prstGeom prst="rect">
            <a:avLst/>
          </a:prstGeom>
          <a:solidFill>
            <a:schemeClr val="bg1"/>
          </a:solidFill>
          <a:ln w="19050">
            <a:solidFill>
              <a:schemeClr val="tx1"/>
            </a:solidFill>
            <a:miter lim="800000"/>
            <a:headEnd/>
            <a:tailEnd/>
          </a:ln>
        </p:spPr>
        <p:txBody>
          <a:bodyPr wrap="none" anchor="ctr"/>
          <a:lstStyle/>
          <a:p>
            <a:endParaRPr lang="en-US"/>
          </a:p>
        </p:txBody>
      </p:sp>
      <p:sp>
        <p:nvSpPr>
          <p:cNvPr id="35858" name="Text Box 31"/>
          <p:cNvSpPr txBox="1">
            <a:spLocks noChangeArrowheads="1"/>
          </p:cNvSpPr>
          <p:nvPr/>
        </p:nvSpPr>
        <p:spPr bwMode="auto">
          <a:xfrm>
            <a:off x="5162550" y="3911600"/>
            <a:ext cx="1900238"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l"/>
            <a:r>
              <a:rPr lang="en-US" sz="2000" i="1" dirty="0" smtClean="0">
                <a:solidFill>
                  <a:srgbClr val="CC0000"/>
                </a:solidFill>
                <a:latin typeface="Gill Sans MT" pitchFamily="34" charset="0"/>
              </a:rPr>
              <a:t>ICMP protocol</a:t>
            </a:r>
            <a:endParaRPr lang="en-US" sz="2000" i="1" dirty="0">
              <a:solidFill>
                <a:srgbClr val="CC0000"/>
              </a:solidFill>
              <a:latin typeface="Gill Sans MT" pitchFamily="34" charset="0"/>
            </a:endParaRPr>
          </a:p>
          <a:p>
            <a:pPr algn="l">
              <a:buFontTx/>
              <a:buChar char="•"/>
            </a:pPr>
            <a:r>
              <a:rPr lang="en-US" sz="1600" dirty="0" smtClean="0"/>
              <a:t>Error report</a:t>
            </a:r>
            <a:endParaRPr lang="en-US" sz="1600" dirty="0"/>
          </a:p>
          <a:p>
            <a:pPr algn="l">
              <a:buFontTx/>
              <a:buChar char="•"/>
            </a:pPr>
            <a:r>
              <a:rPr lang="en-US" sz="1600" dirty="0" smtClean="0"/>
              <a:t>Routing signaling</a:t>
            </a:r>
            <a:endParaRPr lang="en-US" dirty="0"/>
          </a:p>
        </p:txBody>
      </p:sp>
      <p:sp>
        <p:nvSpPr>
          <p:cNvPr id="35859" name="Line 32"/>
          <p:cNvSpPr>
            <a:spLocks noChangeShapeType="1"/>
          </p:cNvSpPr>
          <p:nvPr/>
        </p:nvSpPr>
        <p:spPr bwMode="auto">
          <a:xfrm flipV="1">
            <a:off x="1657350" y="2466975"/>
            <a:ext cx="6524625" cy="95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60" name="Text Box 33"/>
          <p:cNvSpPr txBox="1">
            <a:spLocks noChangeArrowheads="1"/>
          </p:cNvSpPr>
          <p:nvPr/>
        </p:nvSpPr>
        <p:spPr bwMode="auto">
          <a:xfrm>
            <a:off x="3098800" y="1989138"/>
            <a:ext cx="283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solidFill>
                  <a:schemeClr val="bg2"/>
                </a:solidFill>
              </a:rPr>
              <a:t>transport layer: TCP, UDP</a:t>
            </a:r>
            <a:endParaRPr lang="en-US"/>
          </a:p>
        </p:txBody>
      </p:sp>
      <p:sp>
        <p:nvSpPr>
          <p:cNvPr id="35861" name="Text Box 34"/>
          <p:cNvSpPr txBox="1">
            <a:spLocks noChangeArrowheads="1"/>
          </p:cNvSpPr>
          <p:nvPr/>
        </p:nvSpPr>
        <p:spPr bwMode="auto">
          <a:xfrm>
            <a:off x="4213225" y="4960938"/>
            <a:ext cx="1085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solidFill>
                  <a:schemeClr val="bg2"/>
                </a:solidFill>
              </a:rPr>
              <a:t>link layer</a:t>
            </a:r>
            <a:endParaRPr lang="en-US"/>
          </a:p>
        </p:txBody>
      </p:sp>
      <p:sp>
        <p:nvSpPr>
          <p:cNvPr id="35862" name="Text Box 35"/>
          <p:cNvSpPr txBox="1">
            <a:spLocks noChangeArrowheads="1"/>
          </p:cNvSpPr>
          <p:nvPr/>
        </p:nvSpPr>
        <p:spPr bwMode="auto">
          <a:xfrm>
            <a:off x="4060825" y="5484813"/>
            <a:ext cx="156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solidFill>
                  <a:schemeClr val="bg2"/>
                </a:solidFill>
              </a:rPr>
              <a:t>physical layer</a:t>
            </a:r>
            <a:endParaRPr lang="en-US"/>
          </a:p>
        </p:txBody>
      </p:sp>
      <p:sp>
        <p:nvSpPr>
          <p:cNvPr id="35863" name="Text Box 36"/>
          <p:cNvSpPr txBox="1">
            <a:spLocks noChangeArrowheads="1"/>
          </p:cNvSpPr>
          <p:nvPr/>
        </p:nvSpPr>
        <p:spPr bwMode="auto">
          <a:xfrm>
            <a:off x="30291" y="3458131"/>
            <a:ext cx="15953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rtl="1"/>
            <a:r>
              <a:rPr lang="en-US" dirty="0" smtClean="0">
                <a:solidFill>
                  <a:srgbClr val="CC0000"/>
                </a:solidFill>
              </a:rPr>
              <a:t>Network layer</a:t>
            </a:r>
            <a:endParaRPr lang="en-US" dirty="0">
              <a:solidFill>
                <a:srgbClr val="CC0000"/>
              </a:solidFill>
            </a:endParaRPr>
          </a:p>
        </p:txBody>
      </p:sp>
      <p:sp>
        <p:nvSpPr>
          <p:cNvPr id="35864" name="Line 37"/>
          <p:cNvSpPr>
            <a:spLocks noChangeShapeType="1"/>
          </p:cNvSpPr>
          <p:nvPr/>
        </p:nvSpPr>
        <p:spPr bwMode="auto">
          <a:xfrm flipV="1">
            <a:off x="1381125" y="2486025"/>
            <a:ext cx="0" cy="742950"/>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65" name="Line 38"/>
          <p:cNvSpPr>
            <a:spLocks noChangeShapeType="1"/>
          </p:cNvSpPr>
          <p:nvPr/>
        </p:nvSpPr>
        <p:spPr bwMode="auto">
          <a:xfrm>
            <a:off x="1381125" y="4152900"/>
            <a:ext cx="0" cy="742950"/>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 name="Slide Number Placeholder 2"/>
          <p:cNvSpPr>
            <a:spLocks noGrp="1"/>
          </p:cNvSpPr>
          <p:nvPr>
            <p:ph type="sldNum" sz="quarter" idx="12"/>
          </p:nvPr>
        </p:nvSpPr>
        <p:spPr/>
        <p:txBody>
          <a:bodyPr/>
          <a:lstStyle/>
          <a:p>
            <a:pPr>
              <a:defRPr/>
            </a:pPr>
            <a:fld id="{C7879241-4954-4432-A989-BF9F5510604F}" type="slidenum">
              <a:rPr lang="ar-SA" altLang="en-US" smtClean="0"/>
              <a:pPr>
                <a:defRPr/>
              </a:pPr>
              <a:t>31</a:t>
            </a:fld>
            <a:endParaRPr lang="en-US" altLang="en-US"/>
          </a:p>
        </p:txBody>
      </p:sp>
    </p:spTree>
    <p:extLst>
      <p:ext uri="{BB962C8B-B14F-4D97-AF65-F5344CB8AC3E}">
        <p14:creationId xmlns:p14="http://schemas.microsoft.com/office/powerpoint/2010/main" val="19078584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2"/>
          <p:cNvSpPr>
            <a:spLocks noGrp="1" noChangeArrowheads="1"/>
          </p:cNvSpPr>
          <p:nvPr>
            <p:ph type="title"/>
          </p:nvPr>
        </p:nvSpPr>
        <p:spPr>
          <a:xfrm>
            <a:off x="520700" y="0"/>
            <a:ext cx="7772400" cy="781050"/>
          </a:xfrm>
        </p:spPr>
        <p:txBody>
          <a:bodyPr>
            <a:normAutofit/>
          </a:bodyPr>
          <a:lstStyle/>
          <a:p>
            <a:pPr rtl="1"/>
            <a:r>
              <a:rPr lang="en-US" dirty="0" smtClean="0">
                <a:ea typeface="ＭＳ Ｐゴシック" pitchFamily="34" charset="-128"/>
              </a:rPr>
              <a:t>IP datagram structure</a:t>
            </a:r>
            <a:endParaRPr lang="en-US" sz="2400" b="1" dirty="0" smtClean="0">
              <a:ea typeface="ＭＳ Ｐゴシック" pitchFamily="34" charset="-128"/>
            </a:endParaRPr>
          </a:p>
        </p:txBody>
      </p:sp>
      <p:grpSp>
        <p:nvGrpSpPr>
          <p:cNvPr id="36868" name="Group 55"/>
          <p:cNvGrpSpPr>
            <a:grpSpLocks/>
          </p:cNvGrpSpPr>
          <p:nvPr/>
        </p:nvGrpSpPr>
        <p:grpSpPr bwMode="auto">
          <a:xfrm>
            <a:off x="3062288" y="963613"/>
            <a:ext cx="4127500" cy="5326062"/>
            <a:chOff x="1929" y="607"/>
            <a:chExt cx="2600" cy="3355"/>
          </a:xfrm>
        </p:grpSpPr>
        <p:sp>
          <p:nvSpPr>
            <p:cNvPr id="36897" name="Rectangle 4"/>
            <p:cNvSpPr>
              <a:spLocks noChangeArrowheads="1"/>
            </p:cNvSpPr>
            <p:nvPr/>
          </p:nvSpPr>
          <p:spPr bwMode="auto">
            <a:xfrm>
              <a:off x="2040" y="868"/>
              <a:ext cx="2489" cy="3039"/>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6898" name="Rectangle 5"/>
            <p:cNvSpPr>
              <a:spLocks noChangeArrowheads="1"/>
            </p:cNvSpPr>
            <p:nvPr/>
          </p:nvSpPr>
          <p:spPr bwMode="auto">
            <a:xfrm>
              <a:off x="1980" y="935"/>
              <a:ext cx="2489" cy="3027"/>
            </a:xfrm>
            <a:prstGeom prst="rect">
              <a:avLst/>
            </a:prstGeom>
            <a:solidFill>
              <a:schemeClr val="bg1"/>
            </a:solidFill>
            <a:ln w="19050">
              <a:solidFill>
                <a:schemeClr val="tx1"/>
              </a:solidFill>
              <a:miter lim="800000"/>
              <a:headEnd/>
              <a:tailEnd/>
            </a:ln>
          </p:spPr>
          <p:txBody>
            <a:bodyPr wrap="none" anchor="ctr"/>
            <a:lstStyle/>
            <a:p>
              <a:pPr algn="ctr"/>
              <a:endParaRPr lang="en-US" sz="2400"/>
            </a:p>
          </p:txBody>
        </p:sp>
        <p:sp>
          <p:nvSpPr>
            <p:cNvPr id="36899" name="Text Box 6"/>
            <p:cNvSpPr txBox="1">
              <a:spLocks noChangeArrowheads="1"/>
            </p:cNvSpPr>
            <p:nvPr/>
          </p:nvSpPr>
          <p:spPr bwMode="auto">
            <a:xfrm>
              <a:off x="1954" y="973"/>
              <a:ext cx="3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t>ver</a:t>
              </a:r>
              <a:endParaRPr lang="en-US" sz="2400"/>
            </a:p>
          </p:txBody>
        </p:sp>
        <p:sp>
          <p:nvSpPr>
            <p:cNvPr id="36900" name="Text Box 7"/>
            <p:cNvSpPr txBox="1">
              <a:spLocks noChangeArrowheads="1"/>
            </p:cNvSpPr>
            <p:nvPr/>
          </p:nvSpPr>
          <p:spPr bwMode="auto">
            <a:xfrm>
              <a:off x="3529" y="1012"/>
              <a:ext cx="5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t>length</a:t>
              </a:r>
            </a:p>
          </p:txBody>
        </p:sp>
        <p:sp>
          <p:nvSpPr>
            <p:cNvPr id="36901" name="Line 8"/>
            <p:cNvSpPr>
              <a:spLocks noChangeShapeType="1"/>
            </p:cNvSpPr>
            <p:nvPr/>
          </p:nvSpPr>
          <p:spPr bwMode="auto">
            <a:xfrm>
              <a:off x="1988" y="1261"/>
              <a:ext cx="2486" cy="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02" name="Line 9"/>
            <p:cNvSpPr>
              <a:spLocks noChangeShapeType="1"/>
            </p:cNvSpPr>
            <p:nvPr/>
          </p:nvSpPr>
          <p:spPr bwMode="auto">
            <a:xfrm flipH="1" flipV="1">
              <a:off x="3210" y="941"/>
              <a:ext cx="0" cy="31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03" name="Text Box 10"/>
            <p:cNvSpPr txBox="1">
              <a:spLocks noChangeArrowheads="1"/>
            </p:cNvSpPr>
            <p:nvPr/>
          </p:nvSpPr>
          <p:spPr bwMode="auto">
            <a:xfrm>
              <a:off x="2922" y="607"/>
              <a:ext cx="5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t>32 bits</a:t>
              </a:r>
              <a:endParaRPr lang="en-US" sz="2400"/>
            </a:p>
          </p:txBody>
        </p:sp>
        <p:sp>
          <p:nvSpPr>
            <p:cNvPr id="36904" name="Line 11"/>
            <p:cNvSpPr>
              <a:spLocks noChangeShapeType="1"/>
            </p:cNvSpPr>
            <p:nvPr/>
          </p:nvSpPr>
          <p:spPr bwMode="auto">
            <a:xfrm>
              <a:off x="3552" y="762"/>
              <a:ext cx="899" cy="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905" name="Line 12"/>
            <p:cNvSpPr>
              <a:spLocks noChangeShapeType="1"/>
            </p:cNvSpPr>
            <p:nvPr/>
          </p:nvSpPr>
          <p:spPr bwMode="auto">
            <a:xfrm rot="10800000">
              <a:off x="1972" y="769"/>
              <a:ext cx="84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906" name="Text Box 13"/>
            <p:cNvSpPr txBox="1">
              <a:spLocks noChangeArrowheads="1"/>
            </p:cNvSpPr>
            <p:nvPr/>
          </p:nvSpPr>
          <p:spPr bwMode="auto">
            <a:xfrm>
              <a:off x="2606" y="2792"/>
              <a:ext cx="1351"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000"/>
                <a:t>data </a:t>
              </a:r>
            </a:p>
            <a:p>
              <a:pPr algn="ctr"/>
              <a:r>
                <a:rPr lang="en-US" sz="2000"/>
                <a:t>(variable length,</a:t>
              </a:r>
            </a:p>
            <a:p>
              <a:pPr algn="ctr"/>
              <a:r>
                <a:rPr lang="en-US" sz="2000"/>
                <a:t>typically a TCP </a:t>
              </a:r>
            </a:p>
            <a:p>
              <a:pPr algn="ctr"/>
              <a:r>
                <a:rPr lang="en-US" sz="2000"/>
                <a:t>or UDP segment)</a:t>
              </a:r>
              <a:endParaRPr lang="en-US" sz="2400"/>
            </a:p>
          </p:txBody>
        </p:sp>
        <p:sp>
          <p:nvSpPr>
            <p:cNvPr id="36907" name="Text Box 14"/>
            <p:cNvSpPr txBox="1">
              <a:spLocks noChangeArrowheads="1"/>
            </p:cNvSpPr>
            <p:nvPr/>
          </p:nvSpPr>
          <p:spPr bwMode="auto">
            <a:xfrm>
              <a:off x="1929" y="1320"/>
              <a:ext cx="13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t>16-bit identifier</a:t>
              </a:r>
              <a:endParaRPr lang="en-US" sz="2000"/>
            </a:p>
          </p:txBody>
        </p:sp>
        <p:sp>
          <p:nvSpPr>
            <p:cNvPr id="36908" name="Line 15"/>
            <p:cNvSpPr>
              <a:spLocks noChangeShapeType="1"/>
            </p:cNvSpPr>
            <p:nvPr/>
          </p:nvSpPr>
          <p:spPr bwMode="auto">
            <a:xfrm flipV="1">
              <a:off x="1984" y="2205"/>
              <a:ext cx="248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09" name="Line 16"/>
            <p:cNvSpPr>
              <a:spLocks noChangeShapeType="1"/>
            </p:cNvSpPr>
            <p:nvPr/>
          </p:nvSpPr>
          <p:spPr bwMode="auto">
            <a:xfrm flipV="1">
              <a:off x="1984" y="2505"/>
              <a:ext cx="248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10" name="Text Box 17"/>
            <p:cNvSpPr txBox="1">
              <a:spLocks noChangeArrowheads="1"/>
            </p:cNvSpPr>
            <p:nvPr/>
          </p:nvSpPr>
          <p:spPr bwMode="auto">
            <a:xfrm>
              <a:off x="3464" y="1549"/>
              <a:ext cx="80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t>header</a:t>
              </a:r>
            </a:p>
            <a:p>
              <a:pPr algn="ctr"/>
              <a:r>
                <a:rPr lang="en-US"/>
                <a:t> checksum</a:t>
              </a:r>
            </a:p>
          </p:txBody>
        </p:sp>
        <p:sp>
          <p:nvSpPr>
            <p:cNvPr id="36911" name="Text Box 18"/>
            <p:cNvSpPr txBox="1">
              <a:spLocks noChangeArrowheads="1"/>
            </p:cNvSpPr>
            <p:nvPr/>
          </p:nvSpPr>
          <p:spPr bwMode="auto">
            <a:xfrm>
              <a:off x="2008" y="1531"/>
              <a:ext cx="54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t>time to</a:t>
              </a:r>
            </a:p>
            <a:p>
              <a:pPr algn="ctr"/>
              <a:r>
                <a:rPr lang="en-US"/>
                <a:t>live</a:t>
              </a:r>
            </a:p>
          </p:txBody>
        </p:sp>
        <p:sp>
          <p:nvSpPr>
            <p:cNvPr id="36912" name="Text Box 19"/>
            <p:cNvSpPr txBox="1">
              <a:spLocks noChangeArrowheads="1"/>
            </p:cNvSpPr>
            <p:nvPr/>
          </p:nvSpPr>
          <p:spPr bwMode="auto">
            <a:xfrm>
              <a:off x="2369" y="1959"/>
              <a:ext cx="16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t>32 bit source IP address</a:t>
              </a:r>
              <a:endParaRPr lang="en-US" sz="2400"/>
            </a:p>
          </p:txBody>
        </p:sp>
        <p:sp>
          <p:nvSpPr>
            <p:cNvPr id="36913" name="Text Box 31"/>
            <p:cNvSpPr txBox="1">
              <a:spLocks noChangeArrowheads="1"/>
            </p:cNvSpPr>
            <p:nvPr/>
          </p:nvSpPr>
          <p:spPr bwMode="auto">
            <a:xfrm>
              <a:off x="2222" y="907"/>
              <a:ext cx="47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t>head.</a:t>
              </a:r>
            </a:p>
            <a:p>
              <a:pPr algn="ctr"/>
              <a:r>
                <a:rPr lang="en-US"/>
                <a:t>len</a:t>
              </a:r>
              <a:endParaRPr lang="en-US" sz="2400"/>
            </a:p>
          </p:txBody>
        </p:sp>
        <p:sp>
          <p:nvSpPr>
            <p:cNvPr id="36914" name="Text Box 32"/>
            <p:cNvSpPr txBox="1">
              <a:spLocks noChangeArrowheads="1"/>
            </p:cNvSpPr>
            <p:nvPr/>
          </p:nvSpPr>
          <p:spPr bwMode="auto">
            <a:xfrm>
              <a:off x="2646" y="901"/>
              <a:ext cx="57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t>type of</a:t>
              </a:r>
            </a:p>
            <a:p>
              <a:pPr algn="ctr"/>
              <a:r>
                <a:rPr lang="en-US"/>
                <a:t>service</a:t>
              </a:r>
              <a:endParaRPr lang="en-US" sz="2400"/>
            </a:p>
          </p:txBody>
        </p:sp>
        <p:sp>
          <p:nvSpPr>
            <p:cNvPr id="36915" name="Line 33"/>
            <p:cNvSpPr>
              <a:spLocks noChangeShapeType="1"/>
            </p:cNvSpPr>
            <p:nvPr/>
          </p:nvSpPr>
          <p:spPr bwMode="auto">
            <a:xfrm flipH="1" flipV="1">
              <a:off x="2646" y="938"/>
              <a:ext cx="0" cy="31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16" name="Line 34"/>
            <p:cNvSpPr>
              <a:spLocks noChangeShapeType="1"/>
            </p:cNvSpPr>
            <p:nvPr/>
          </p:nvSpPr>
          <p:spPr bwMode="auto">
            <a:xfrm flipH="1" flipV="1">
              <a:off x="2259" y="944"/>
              <a:ext cx="0" cy="31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17" name="Line 37"/>
            <p:cNvSpPr>
              <a:spLocks noChangeShapeType="1"/>
            </p:cNvSpPr>
            <p:nvPr/>
          </p:nvSpPr>
          <p:spPr bwMode="auto">
            <a:xfrm flipH="1" flipV="1">
              <a:off x="3210" y="1265"/>
              <a:ext cx="0" cy="31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18" name="Text Box 38"/>
            <p:cNvSpPr txBox="1">
              <a:spLocks noChangeArrowheads="1"/>
            </p:cNvSpPr>
            <p:nvPr/>
          </p:nvSpPr>
          <p:spPr bwMode="auto">
            <a:xfrm>
              <a:off x="3117" y="1314"/>
              <a:ext cx="48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t>flgs</a:t>
              </a:r>
              <a:endParaRPr lang="en-US" sz="2000"/>
            </a:p>
          </p:txBody>
        </p:sp>
        <p:sp>
          <p:nvSpPr>
            <p:cNvPr id="36919" name="Line 39"/>
            <p:cNvSpPr>
              <a:spLocks noChangeShapeType="1"/>
            </p:cNvSpPr>
            <p:nvPr/>
          </p:nvSpPr>
          <p:spPr bwMode="auto">
            <a:xfrm flipH="1" flipV="1">
              <a:off x="3504" y="1259"/>
              <a:ext cx="0" cy="31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20" name="Text Box 40"/>
            <p:cNvSpPr txBox="1">
              <a:spLocks noChangeArrowheads="1"/>
            </p:cNvSpPr>
            <p:nvPr/>
          </p:nvSpPr>
          <p:spPr bwMode="auto">
            <a:xfrm>
              <a:off x="3531" y="1230"/>
              <a:ext cx="90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t>fragment</a:t>
              </a:r>
            </a:p>
            <a:p>
              <a:pPr algn="ctr"/>
              <a:r>
                <a:rPr lang="en-US"/>
                <a:t> offset</a:t>
              </a:r>
              <a:endParaRPr lang="en-US" sz="2000"/>
            </a:p>
          </p:txBody>
        </p:sp>
        <p:sp>
          <p:nvSpPr>
            <p:cNvPr id="36921" name="Line 43"/>
            <p:cNvSpPr>
              <a:spLocks noChangeShapeType="1"/>
            </p:cNvSpPr>
            <p:nvPr/>
          </p:nvSpPr>
          <p:spPr bwMode="auto">
            <a:xfrm flipV="1">
              <a:off x="1984" y="1581"/>
              <a:ext cx="248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22" name="Line 44"/>
            <p:cNvSpPr>
              <a:spLocks noChangeShapeType="1"/>
            </p:cNvSpPr>
            <p:nvPr/>
          </p:nvSpPr>
          <p:spPr bwMode="auto">
            <a:xfrm flipH="1" flipV="1">
              <a:off x="3210" y="1583"/>
              <a:ext cx="0" cy="31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23" name="Line 45"/>
            <p:cNvSpPr>
              <a:spLocks noChangeShapeType="1"/>
            </p:cNvSpPr>
            <p:nvPr/>
          </p:nvSpPr>
          <p:spPr bwMode="auto">
            <a:xfrm flipV="1">
              <a:off x="1972" y="1905"/>
              <a:ext cx="248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24" name="Text Box 46"/>
            <p:cNvSpPr txBox="1">
              <a:spLocks noChangeArrowheads="1"/>
            </p:cNvSpPr>
            <p:nvPr/>
          </p:nvSpPr>
          <p:spPr bwMode="auto">
            <a:xfrm>
              <a:off x="2668" y="1525"/>
              <a:ext cx="48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t>upper</a:t>
              </a:r>
            </a:p>
            <a:p>
              <a:pPr algn="ctr"/>
              <a:r>
                <a:rPr lang="en-US"/>
                <a:t> layer</a:t>
              </a:r>
            </a:p>
          </p:txBody>
        </p:sp>
        <p:sp>
          <p:nvSpPr>
            <p:cNvPr id="36925" name="Line 47"/>
            <p:cNvSpPr>
              <a:spLocks noChangeShapeType="1"/>
            </p:cNvSpPr>
            <p:nvPr/>
          </p:nvSpPr>
          <p:spPr bwMode="auto">
            <a:xfrm flipH="1" flipV="1">
              <a:off x="2610" y="1589"/>
              <a:ext cx="0" cy="31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26" name="Text Box 49"/>
            <p:cNvSpPr txBox="1">
              <a:spLocks noChangeArrowheads="1"/>
            </p:cNvSpPr>
            <p:nvPr/>
          </p:nvSpPr>
          <p:spPr bwMode="auto">
            <a:xfrm>
              <a:off x="2262" y="2235"/>
              <a:ext cx="19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t>32 bit destination IP address</a:t>
              </a:r>
              <a:endParaRPr lang="en-US" sz="2400"/>
            </a:p>
          </p:txBody>
        </p:sp>
        <p:sp>
          <p:nvSpPr>
            <p:cNvPr id="36927" name="Line 50"/>
            <p:cNvSpPr>
              <a:spLocks noChangeShapeType="1"/>
            </p:cNvSpPr>
            <p:nvPr/>
          </p:nvSpPr>
          <p:spPr bwMode="auto">
            <a:xfrm flipV="1">
              <a:off x="1984" y="2787"/>
              <a:ext cx="248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28" name="Text Box 51"/>
            <p:cNvSpPr txBox="1">
              <a:spLocks noChangeArrowheads="1"/>
            </p:cNvSpPr>
            <p:nvPr/>
          </p:nvSpPr>
          <p:spPr bwMode="auto">
            <a:xfrm>
              <a:off x="2673" y="2529"/>
              <a:ext cx="10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t>options (if any)</a:t>
              </a:r>
              <a:endParaRPr lang="en-US" sz="2400"/>
            </a:p>
          </p:txBody>
        </p:sp>
      </p:grpSp>
      <p:grpSp>
        <p:nvGrpSpPr>
          <p:cNvPr id="3" name="Group 56"/>
          <p:cNvGrpSpPr>
            <a:grpSpLocks/>
          </p:cNvGrpSpPr>
          <p:nvPr/>
        </p:nvGrpSpPr>
        <p:grpSpPr bwMode="auto">
          <a:xfrm>
            <a:off x="768350" y="858838"/>
            <a:ext cx="2501900" cy="792162"/>
            <a:chOff x="484" y="541"/>
            <a:chExt cx="1576" cy="499"/>
          </a:xfrm>
        </p:grpSpPr>
        <p:sp>
          <p:nvSpPr>
            <p:cNvPr id="36895" name="Text Box 20"/>
            <p:cNvSpPr txBox="1">
              <a:spLocks noChangeArrowheads="1"/>
            </p:cNvSpPr>
            <p:nvPr/>
          </p:nvSpPr>
          <p:spPr bwMode="auto">
            <a:xfrm>
              <a:off x="484" y="541"/>
              <a:ext cx="130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r>
                <a:rPr lang="en-US"/>
                <a:t>IP protocol version</a:t>
              </a:r>
            </a:p>
            <a:p>
              <a:pPr algn="r"/>
              <a:r>
                <a:rPr lang="en-US"/>
                <a:t>number</a:t>
              </a:r>
              <a:endParaRPr lang="en-US" sz="1000"/>
            </a:p>
          </p:txBody>
        </p:sp>
        <p:sp>
          <p:nvSpPr>
            <p:cNvPr id="36896" name="Line 23"/>
            <p:cNvSpPr>
              <a:spLocks noChangeShapeType="1"/>
            </p:cNvSpPr>
            <p:nvPr/>
          </p:nvSpPr>
          <p:spPr bwMode="auto">
            <a:xfrm>
              <a:off x="1727" y="749"/>
              <a:ext cx="333" cy="291"/>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 name="Group 57"/>
          <p:cNvGrpSpPr>
            <a:grpSpLocks/>
          </p:cNvGrpSpPr>
          <p:nvPr/>
        </p:nvGrpSpPr>
        <p:grpSpPr bwMode="auto">
          <a:xfrm>
            <a:off x="1258888" y="1406525"/>
            <a:ext cx="2416175" cy="641350"/>
            <a:chOff x="793" y="886"/>
            <a:chExt cx="1522" cy="404"/>
          </a:xfrm>
        </p:grpSpPr>
        <p:sp>
          <p:nvSpPr>
            <p:cNvPr id="36893" name="Text Box 21"/>
            <p:cNvSpPr txBox="1">
              <a:spLocks noChangeArrowheads="1"/>
            </p:cNvSpPr>
            <p:nvPr/>
          </p:nvSpPr>
          <p:spPr bwMode="auto">
            <a:xfrm>
              <a:off x="793" y="886"/>
              <a:ext cx="99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r>
                <a:rPr lang="en-US"/>
                <a:t>header length</a:t>
              </a:r>
            </a:p>
            <a:p>
              <a:pPr algn="r"/>
              <a:r>
                <a:rPr lang="en-US"/>
                <a:t> (bytes)</a:t>
              </a:r>
              <a:endParaRPr lang="en-US" sz="1000"/>
            </a:p>
          </p:txBody>
        </p:sp>
        <p:sp>
          <p:nvSpPr>
            <p:cNvPr id="36894" name="Line 24"/>
            <p:cNvSpPr>
              <a:spLocks noChangeShapeType="1"/>
            </p:cNvSpPr>
            <p:nvPr/>
          </p:nvSpPr>
          <p:spPr bwMode="auto">
            <a:xfrm>
              <a:off x="1745" y="1100"/>
              <a:ext cx="570" cy="93"/>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 name="Group 60"/>
          <p:cNvGrpSpPr>
            <a:grpSpLocks/>
          </p:cNvGrpSpPr>
          <p:nvPr/>
        </p:nvGrpSpPr>
        <p:grpSpPr bwMode="auto">
          <a:xfrm>
            <a:off x="727075" y="2732088"/>
            <a:ext cx="3624263" cy="1592262"/>
            <a:chOff x="458" y="1721"/>
            <a:chExt cx="2283" cy="1003"/>
          </a:xfrm>
        </p:grpSpPr>
        <p:sp>
          <p:nvSpPr>
            <p:cNvPr id="36891" name="Text Box 27"/>
            <p:cNvSpPr txBox="1">
              <a:spLocks noChangeArrowheads="1"/>
            </p:cNvSpPr>
            <p:nvPr/>
          </p:nvSpPr>
          <p:spPr bwMode="auto">
            <a:xfrm>
              <a:off x="458" y="2320"/>
              <a:ext cx="140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r>
                <a:rPr lang="en-US"/>
                <a:t>upper layer protocol</a:t>
              </a:r>
            </a:p>
            <a:p>
              <a:pPr algn="r"/>
              <a:r>
                <a:rPr lang="en-US"/>
                <a:t>to deliver payload to</a:t>
              </a:r>
            </a:p>
          </p:txBody>
        </p:sp>
        <p:sp>
          <p:nvSpPr>
            <p:cNvPr id="36892" name="Line 28"/>
            <p:cNvSpPr>
              <a:spLocks noChangeShapeType="1"/>
            </p:cNvSpPr>
            <p:nvPr/>
          </p:nvSpPr>
          <p:spPr bwMode="auto">
            <a:xfrm flipV="1">
              <a:off x="1817" y="1721"/>
              <a:ext cx="924" cy="70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 name="Group 61"/>
          <p:cNvGrpSpPr>
            <a:grpSpLocks/>
          </p:cNvGrpSpPr>
          <p:nvPr/>
        </p:nvGrpSpPr>
        <p:grpSpPr bwMode="auto">
          <a:xfrm>
            <a:off x="6846888" y="1054100"/>
            <a:ext cx="2176462" cy="735013"/>
            <a:chOff x="4313" y="664"/>
            <a:chExt cx="1371" cy="463"/>
          </a:xfrm>
        </p:grpSpPr>
        <p:sp>
          <p:nvSpPr>
            <p:cNvPr id="36889" name="Text Box 26"/>
            <p:cNvSpPr txBox="1">
              <a:spLocks noChangeArrowheads="1"/>
            </p:cNvSpPr>
            <p:nvPr/>
          </p:nvSpPr>
          <p:spPr bwMode="auto">
            <a:xfrm>
              <a:off x="4648" y="664"/>
              <a:ext cx="103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total datagram</a:t>
              </a:r>
            </a:p>
            <a:p>
              <a:r>
                <a:rPr lang="en-US"/>
                <a:t>length (bytes)</a:t>
              </a:r>
            </a:p>
          </p:txBody>
        </p:sp>
        <p:sp>
          <p:nvSpPr>
            <p:cNvPr id="36890" name="Line 30"/>
            <p:cNvSpPr>
              <a:spLocks noChangeShapeType="1"/>
            </p:cNvSpPr>
            <p:nvPr/>
          </p:nvSpPr>
          <p:spPr bwMode="auto">
            <a:xfrm flipH="1">
              <a:off x="4313" y="869"/>
              <a:ext cx="402" cy="25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 name="Group 58"/>
          <p:cNvGrpSpPr>
            <a:grpSpLocks/>
          </p:cNvGrpSpPr>
          <p:nvPr/>
        </p:nvGrpSpPr>
        <p:grpSpPr bwMode="auto">
          <a:xfrm>
            <a:off x="1293813" y="1760538"/>
            <a:ext cx="3028950" cy="565150"/>
            <a:chOff x="815" y="1109"/>
            <a:chExt cx="1908" cy="356"/>
          </a:xfrm>
        </p:grpSpPr>
        <p:sp>
          <p:nvSpPr>
            <p:cNvPr id="36887" name="Text Box 35"/>
            <p:cNvSpPr txBox="1">
              <a:spLocks noChangeArrowheads="1"/>
            </p:cNvSpPr>
            <p:nvPr/>
          </p:nvSpPr>
          <p:spPr bwMode="auto">
            <a:xfrm>
              <a:off x="815" y="1234"/>
              <a:ext cx="10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r>
                <a:rPr lang="ja-JP" altLang="en-US"/>
                <a:t>“</a:t>
              </a:r>
              <a:r>
                <a:rPr lang="en-US" altLang="ja-JP"/>
                <a:t>type</a:t>
              </a:r>
              <a:r>
                <a:rPr lang="ja-JP" altLang="en-US"/>
                <a:t>”</a:t>
              </a:r>
              <a:r>
                <a:rPr lang="en-US" altLang="ja-JP"/>
                <a:t> of data </a:t>
              </a:r>
              <a:endParaRPr lang="en-US" sz="1000"/>
            </a:p>
          </p:txBody>
        </p:sp>
        <p:sp>
          <p:nvSpPr>
            <p:cNvPr id="36888" name="Line 36"/>
            <p:cNvSpPr>
              <a:spLocks noChangeShapeType="1"/>
            </p:cNvSpPr>
            <p:nvPr/>
          </p:nvSpPr>
          <p:spPr bwMode="auto">
            <a:xfrm flipV="1">
              <a:off x="1757" y="1109"/>
              <a:ext cx="966" cy="261"/>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8" name="Group 62"/>
          <p:cNvGrpSpPr>
            <a:grpSpLocks/>
          </p:cNvGrpSpPr>
          <p:nvPr/>
        </p:nvGrpSpPr>
        <p:grpSpPr bwMode="auto">
          <a:xfrm>
            <a:off x="4951413" y="1787525"/>
            <a:ext cx="4102100" cy="915988"/>
            <a:chOff x="3119" y="1126"/>
            <a:chExt cx="2584" cy="577"/>
          </a:xfrm>
        </p:grpSpPr>
        <p:sp>
          <p:nvSpPr>
            <p:cNvPr id="36883" name="Text Box 25"/>
            <p:cNvSpPr txBox="1">
              <a:spLocks noChangeArrowheads="1"/>
            </p:cNvSpPr>
            <p:nvPr/>
          </p:nvSpPr>
          <p:spPr bwMode="auto">
            <a:xfrm>
              <a:off x="4667" y="1126"/>
              <a:ext cx="1036"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for</a:t>
              </a:r>
            </a:p>
            <a:p>
              <a:r>
                <a:rPr lang="en-US"/>
                <a:t>fragmentation/</a:t>
              </a:r>
            </a:p>
            <a:p>
              <a:r>
                <a:rPr lang="en-US"/>
                <a:t>reassembly</a:t>
              </a:r>
            </a:p>
          </p:txBody>
        </p:sp>
        <p:sp>
          <p:nvSpPr>
            <p:cNvPr id="36884" name="Line 29"/>
            <p:cNvSpPr>
              <a:spLocks noChangeShapeType="1"/>
            </p:cNvSpPr>
            <p:nvPr/>
          </p:nvSpPr>
          <p:spPr bwMode="auto">
            <a:xfrm flipH="1">
              <a:off x="3443" y="1415"/>
              <a:ext cx="1284" cy="12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85" name="Line 41"/>
            <p:cNvSpPr>
              <a:spLocks noChangeShapeType="1"/>
            </p:cNvSpPr>
            <p:nvPr/>
          </p:nvSpPr>
          <p:spPr bwMode="auto">
            <a:xfrm flipH="1" flipV="1">
              <a:off x="4301" y="1349"/>
              <a:ext cx="414" cy="72"/>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86" name="Line 42"/>
            <p:cNvSpPr>
              <a:spLocks noChangeShapeType="1"/>
            </p:cNvSpPr>
            <p:nvPr/>
          </p:nvSpPr>
          <p:spPr bwMode="auto">
            <a:xfrm flipH="1">
              <a:off x="3119" y="1421"/>
              <a:ext cx="1584" cy="36"/>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9" name="Group 59"/>
          <p:cNvGrpSpPr>
            <a:grpSpLocks/>
          </p:cNvGrpSpPr>
          <p:nvPr/>
        </p:nvGrpSpPr>
        <p:grpSpPr bwMode="auto">
          <a:xfrm>
            <a:off x="1019175" y="2406650"/>
            <a:ext cx="2398713" cy="1190625"/>
            <a:chOff x="642" y="1516"/>
            <a:chExt cx="1511" cy="750"/>
          </a:xfrm>
        </p:grpSpPr>
        <p:sp>
          <p:nvSpPr>
            <p:cNvPr id="36881" name="Text Box 22"/>
            <p:cNvSpPr txBox="1">
              <a:spLocks noChangeArrowheads="1"/>
            </p:cNvSpPr>
            <p:nvPr/>
          </p:nvSpPr>
          <p:spPr bwMode="auto">
            <a:xfrm>
              <a:off x="642" y="1516"/>
              <a:ext cx="1204"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r>
                <a:rPr lang="en-US"/>
                <a:t>max number</a:t>
              </a:r>
            </a:p>
            <a:p>
              <a:pPr algn="r"/>
              <a:r>
                <a:rPr lang="en-US"/>
                <a:t>remaining hops</a:t>
              </a:r>
            </a:p>
            <a:p>
              <a:pPr algn="r"/>
              <a:r>
                <a:rPr lang="en-US"/>
                <a:t>(decremented at </a:t>
              </a:r>
            </a:p>
            <a:p>
              <a:pPr algn="r"/>
              <a:r>
                <a:rPr lang="en-US"/>
                <a:t>each router)</a:t>
              </a:r>
            </a:p>
          </p:txBody>
        </p:sp>
        <p:sp>
          <p:nvSpPr>
            <p:cNvPr id="36882" name="Line 48"/>
            <p:cNvSpPr>
              <a:spLocks noChangeShapeType="1"/>
            </p:cNvSpPr>
            <p:nvPr/>
          </p:nvSpPr>
          <p:spPr bwMode="auto">
            <a:xfrm>
              <a:off x="1805" y="1700"/>
              <a:ext cx="348" cy="57"/>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75542" name="Rectangle 54"/>
          <p:cNvSpPr>
            <a:spLocks noChangeArrowheads="1"/>
          </p:cNvSpPr>
          <p:nvPr/>
        </p:nvSpPr>
        <p:spPr bwMode="auto">
          <a:xfrm>
            <a:off x="71565" y="4683125"/>
            <a:ext cx="3019426" cy="1606550"/>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342900" indent="-342900" algn="l">
              <a:lnSpc>
                <a:spcPct val="85000"/>
              </a:lnSpc>
              <a:spcBef>
                <a:spcPct val="20000"/>
              </a:spcBef>
              <a:buClr>
                <a:srgbClr val="000099"/>
              </a:buClr>
              <a:buSzPct val="65000"/>
              <a:buFont typeface="Wingdings" pitchFamily="2" charset="2"/>
              <a:buNone/>
            </a:pPr>
            <a:r>
              <a:rPr lang="en-US" sz="2400" i="1" dirty="0" smtClean="0">
                <a:solidFill>
                  <a:srgbClr val="CC0000"/>
                </a:solidFill>
                <a:latin typeface="Times New Roman" panose="02020603050405020304" pitchFamily="18" charset="0"/>
                <a:cs typeface="+mn-cs"/>
              </a:rPr>
              <a:t>Header values:</a:t>
            </a:r>
          </a:p>
          <a:p>
            <a:pPr marL="342900" indent="-342900" algn="l">
              <a:lnSpc>
                <a:spcPct val="85000"/>
              </a:lnSpc>
              <a:spcBef>
                <a:spcPct val="20000"/>
              </a:spcBef>
              <a:buClr>
                <a:srgbClr val="000099"/>
              </a:buClr>
              <a:buSzPct val="65000"/>
              <a:buFont typeface="Wingdings" pitchFamily="2" charset="2"/>
              <a:buChar char="v"/>
            </a:pPr>
            <a:r>
              <a:rPr lang="en-US" sz="2200" dirty="0" smtClean="0">
                <a:latin typeface="Times New Roman" panose="02020603050405020304" pitchFamily="18" charset="0"/>
                <a:cs typeface="+mn-cs"/>
              </a:rPr>
              <a:t>20 Bytes TCP header</a:t>
            </a:r>
            <a:endParaRPr lang="en-US" sz="2200" dirty="0">
              <a:latin typeface="Times New Roman" panose="02020603050405020304" pitchFamily="18" charset="0"/>
              <a:cs typeface="+mn-cs"/>
            </a:endParaRPr>
          </a:p>
          <a:p>
            <a:pPr marL="342900" indent="-342900" algn="l">
              <a:lnSpc>
                <a:spcPct val="85000"/>
              </a:lnSpc>
              <a:spcBef>
                <a:spcPct val="20000"/>
              </a:spcBef>
              <a:buClr>
                <a:srgbClr val="000099"/>
              </a:buClr>
              <a:buSzPct val="65000"/>
              <a:buFont typeface="Wingdings" pitchFamily="2" charset="2"/>
              <a:buChar char="v"/>
            </a:pPr>
            <a:r>
              <a:rPr lang="en-US" sz="2200" dirty="0" smtClean="0">
                <a:latin typeface="Times New Roman" panose="02020603050405020304" pitchFamily="18" charset="0"/>
                <a:cs typeface="+mn-cs"/>
              </a:rPr>
              <a:t>20 Bytes IP header</a:t>
            </a:r>
          </a:p>
          <a:p>
            <a:pPr marL="342900" indent="-342900" algn="l">
              <a:lnSpc>
                <a:spcPct val="85000"/>
              </a:lnSpc>
              <a:spcBef>
                <a:spcPct val="20000"/>
              </a:spcBef>
              <a:buClr>
                <a:srgbClr val="000099"/>
              </a:buClr>
              <a:buSzPct val="65000"/>
              <a:buFont typeface="Wingdings" pitchFamily="2" charset="2"/>
              <a:buChar char="v"/>
            </a:pPr>
            <a:r>
              <a:rPr lang="en-US" sz="2200" dirty="0" smtClean="0">
                <a:latin typeface="Times New Roman" panose="02020603050405020304" pitchFamily="18" charset="0"/>
                <a:cs typeface="+mn-cs"/>
              </a:rPr>
              <a:t>= 40 Bytes</a:t>
            </a:r>
            <a:endParaRPr lang="en-US" sz="2200" dirty="0">
              <a:latin typeface="Times New Roman" panose="02020603050405020304" pitchFamily="18" charset="0"/>
              <a:cs typeface="+mn-cs"/>
            </a:endParaRPr>
          </a:p>
        </p:txBody>
      </p:sp>
      <p:sp>
        <p:nvSpPr>
          <p:cNvPr id="10" name="Slide Number Placeholder 9"/>
          <p:cNvSpPr>
            <a:spLocks noGrp="1"/>
          </p:cNvSpPr>
          <p:nvPr>
            <p:ph type="sldNum" sz="quarter" idx="12"/>
          </p:nvPr>
        </p:nvSpPr>
        <p:spPr/>
        <p:txBody>
          <a:bodyPr/>
          <a:lstStyle/>
          <a:p>
            <a:pPr>
              <a:defRPr/>
            </a:pPr>
            <a:fld id="{91F113FB-04D3-49FE-9569-4B41BE4D4DB6}" type="slidenum">
              <a:rPr lang="ar-SA" altLang="en-US" smtClean="0"/>
              <a:pPr>
                <a:defRPr/>
              </a:pPr>
              <a:t>32</a:t>
            </a:fld>
            <a:endParaRPr lang="en-US" altLang="en-US"/>
          </a:p>
        </p:txBody>
      </p:sp>
    </p:spTree>
    <p:extLst>
      <p:ext uri="{BB962C8B-B14F-4D97-AF65-F5344CB8AC3E}">
        <p14:creationId xmlns:p14="http://schemas.microsoft.com/office/powerpoint/2010/main" val="14050691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ssolve">
                                      <p:cBhvr>
                                        <p:cTn id="23" dur="500"/>
                                        <p:tgtEl>
                                          <p:spTgt spid="5"/>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dissolve">
                                      <p:cBhvr>
                                        <p:cTn id="31" dur="500"/>
                                        <p:tgtEl>
                                          <p:spTgt spid="8"/>
                                        </p:tgtEl>
                                      </p:cBhvr>
                                    </p:animEffect>
                                  </p:childTnLst>
                                </p:cTn>
                              </p:par>
                            </p:childTnLst>
                          </p:cTn>
                        </p:par>
                        <p:par>
                          <p:cTn id="32" fill="hold">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575542"/>
                                        </p:tgtEl>
                                        <p:attrNameLst>
                                          <p:attrName>style.visibility</p:attrName>
                                        </p:attrNameLst>
                                      </p:cBhvr>
                                      <p:to>
                                        <p:strVal val="visible"/>
                                      </p:to>
                                    </p:set>
                                    <p:animEffect transition="in" filter="dissolve">
                                      <p:cBhvr>
                                        <p:cTn id="35" dur="500"/>
                                        <p:tgtEl>
                                          <p:spTgt spid="575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554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a:xfrm>
            <a:off x="565648" y="9636"/>
            <a:ext cx="7772400" cy="930275"/>
          </a:xfrm>
        </p:spPr>
        <p:txBody>
          <a:bodyPr/>
          <a:lstStyle/>
          <a:p>
            <a:pPr rtl="1"/>
            <a:r>
              <a:rPr lang="en-US" dirty="0" smtClean="0">
                <a:ea typeface="ＭＳ Ｐゴシック" pitchFamily="34" charset="-128"/>
              </a:rPr>
              <a:t>IP datagram segmentation</a:t>
            </a:r>
            <a:endParaRPr lang="en-US" sz="4800" b="1" dirty="0" smtClean="0">
              <a:ea typeface="ＭＳ Ｐゴシック" pitchFamily="34" charset="-128"/>
            </a:endParaRPr>
          </a:p>
        </p:txBody>
      </p:sp>
      <p:sp>
        <p:nvSpPr>
          <p:cNvPr id="37893" name="Rectangle 3"/>
          <p:cNvSpPr>
            <a:spLocks noGrp="1" noChangeArrowheads="1"/>
          </p:cNvSpPr>
          <p:nvPr>
            <p:ph sz="half" idx="1"/>
          </p:nvPr>
        </p:nvSpPr>
        <p:spPr>
          <a:xfrm>
            <a:off x="0" y="1439863"/>
            <a:ext cx="4121150" cy="5094287"/>
          </a:xfrm>
        </p:spPr>
        <p:txBody>
          <a:bodyPr>
            <a:normAutofit/>
          </a:bodyPr>
          <a:lstStyle/>
          <a:p>
            <a:pPr algn="l"/>
            <a:r>
              <a:rPr lang="en-US" sz="2200" dirty="0" smtClean="0">
                <a:latin typeface="Times New Roman" panose="02020603050405020304" pitchFamily="18" charset="0"/>
                <a:ea typeface="ＭＳ Ｐゴシック" pitchFamily="34" charset="-128"/>
              </a:rPr>
              <a:t>Network links have MTU (Maximum Transfer Unit)</a:t>
            </a:r>
            <a:endParaRPr lang="fa-IR" sz="2200" dirty="0" smtClean="0">
              <a:latin typeface="Times New Roman" panose="02020603050405020304" pitchFamily="18" charset="0"/>
              <a:ea typeface="ＭＳ Ｐゴシック" pitchFamily="34" charset="-128"/>
            </a:endParaRPr>
          </a:p>
          <a:p>
            <a:pPr algn="l"/>
            <a:r>
              <a:rPr lang="en-US" sz="2200" dirty="0" smtClean="0">
                <a:latin typeface="Times New Roman" panose="02020603050405020304" pitchFamily="18" charset="0"/>
                <a:ea typeface="ＭＳ Ｐゴシック" pitchFamily="34" charset="-128"/>
              </a:rPr>
              <a:t>The maximum data a datalink layer can carry</a:t>
            </a:r>
          </a:p>
          <a:p>
            <a:pPr lvl="1" algn="l"/>
            <a:r>
              <a:rPr lang="en-US" sz="2200" dirty="0" smtClean="0">
                <a:latin typeface="Times New Roman" panose="02020603050405020304" pitchFamily="18" charset="0"/>
                <a:ea typeface="ＭＳ Ｐゴシック" pitchFamily="34" charset="-128"/>
              </a:rPr>
              <a:t>Different link types have different MTUs</a:t>
            </a:r>
            <a:endParaRPr lang="fa-IR" sz="2200" dirty="0" smtClean="0">
              <a:latin typeface="Times New Roman" panose="02020603050405020304" pitchFamily="18" charset="0"/>
              <a:ea typeface="ＭＳ Ｐゴシック" pitchFamily="34" charset="-128"/>
            </a:endParaRPr>
          </a:p>
          <a:p>
            <a:pPr algn="l"/>
            <a:r>
              <a:rPr lang="en-US" sz="2200" dirty="0" smtClean="0">
                <a:latin typeface="Times New Roman" panose="02020603050405020304" pitchFamily="18" charset="0"/>
                <a:ea typeface="ＭＳ Ｐゴシック" pitchFamily="34" charset="-128"/>
              </a:rPr>
              <a:t>Big IP datagrams are divided into smaller datagrams</a:t>
            </a:r>
          </a:p>
          <a:p>
            <a:pPr algn="l"/>
            <a:r>
              <a:rPr lang="en-US" altLang="ja-JP" sz="2200" dirty="0" smtClean="0">
                <a:latin typeface="Times New Roman" panose="02020603050405020304" pitchFamily="18" charset="0"/>
                <a:ea typeface="ＭＳ Ｐゴシック" pitchFamily="34" charset="-128"/>
              </a:rPr>
              <a:t>At the receiver these segments are attached together</a:t>
            </a:r>
            <a:endParaRPr lang="fa-IR" altLang="ja-JP" sz="2200" dirty="0" smtClean="0">
              <a:latin typeface="Times New Roman" panose="02020603050405020304" pitchFamily="18" charset="0"/>
              <a:ea typeface="ＭＳ Ｐゴシック" pitchFamily="34" charset="-128"/>
            </a:endParaRPr>
          </a:p>
        </p:txBody>
      </p:sp>
      <p:sp>
        <p:nvSpPr>
          <p:cNvPr id="37894" name="Freeform 4"/>
          <p:cNvSpPr>
            <a:spLocks/>
          </p:cNvSpPr>
          <p:nvPr/>
        </p:nvSpPr>
        <p:spPr bwMode="auto">
          <a:xfrm>
            <a:off x="4597400" y="1628775"/>
            <a:ext cx="2436813" cy="2255838"/>
          </a:xfrm>
          <a:custGeom>
            <a:avLst/>
            <a:gdLst>
              <a:gd name="T0" fmla="*/ 2147483647 w 1292"/>
              <a:gd name="T1" fmla="*/ 2147483647 h 1255"/>
              <a:gd name="T2" fmla="*/ 2147483647 w 1292"/>
              <a:gd name="T3" fmla="*/ 2147483647 h 1255"/>
              <a:gd name="T4" fmla="*/ 2147483647 w 1292"/>
              <a:gd name="T5" fmla="*/ 2147483647 h 1255"/>
              <a:gd name="T6" fmla="*/ 2147483647 w 1292"/>
              <a:gd name="T7" fmla="*/ 2147483647 h 1255"/>
              <a:gd name="T8" fmla="*/ 2147483647 w 1292"/>
              <a:gd name="T9" fmla="*/ 2147483647 h 1255"/>
              <a:gd name="T10" fmla="*/ 2147483647 w 1292"/>
              <a:gd name="T11" fmla="*/ 2147483647 h 1255"/>
              <a:gd name="T12" fmla="*/ 2147483647 w 1292"/>
              <a:gd name="T13" fmla="*/ 2147483647 h 1255"/>
              <a:gd name="T14" fmla="*/ 2147483647 w 1292"/>
              <a:gd name="T15" fmla="*/ 2147483647 h 1255"/>
              <a:gd name="T16" fmla="*/ 2147483647 w 1292"/>
              <a:gd name="T17" fmla="*/ 2147483647 h 1255"/>
              <a:gd name="T18" fmla="*/ 2147483647 w 1292"/>
              <a:gd name="T19" fmla="*/ 2147483647 h 1255"/>
              <a:gd name="T20" fmla="*/ 2147483647 w 1292"/>
              <a:gd name="T21" fmla="*/ 2147483647 h 1255"/>
              <a:gd name="T22" fmla="*/ 2147483647 w 1292"/>
              <a:gd name="T23" fmla="*/ 214748364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7895" name="Freeform 5"/>
          <p:cNvSpPr>
            <a:spLocks/>
          </p:cNvSpPr>
          <p:nvPr/>
        </p:nvSpPr>
        <p:spPr bwMode="auto">
          <a:xfrm>
            <a:off x="4597400" y="4030663"/>
            <a:ext cx="1976438" cy="1987550"/>
          </a:xfrm>
          <a:custGeom>
            <a:avLst/>
            <a:gdLst>
              <a:gd name="T0" fmla="*/ 2147483647 w 873"/>
              <a:gd name="T1" fmla="*/ 2147483647 h 940"/>
              <a:gd name="T2" fmla="*/ 2147483647 w 873"/>
              <a:gd name="T3" fmla="*/ 2147483647 h 940"/>
              <a:gd name="T4" fmla="*/ 2147483647 w 873"/>
              <a:gd name="T5" fmla="*/ 2147483647 h 940"/>
              <a:gd name="T6" fmla="*/ 2147483647 w 873"/>
              <a:gd name="T7" fmla="*/ 2147483647 h 940"/>
              <a:gd name="T8" fmla="*/ 2147483647 w 873"/>
              <a:gd name="T9" fmla="*/ 2147483647 h 940"/>
              <a:gd name="T10" fmla="*/ 2147483647 w 873"/>
              <a:gd name="T11" fmla="*/ 2147483647 h 940"/>
              <a:gd name="T12" fmla="*/ 2147483647 w 873"/>
              <a:gd name="T13" fmla="*/ 2147483647 h 940"/>
              <a:gd name="T14" fmla="*/ 2147483647 w 873"/>
              <a:gd name="T15" fmla="*/ 2147483647 h 940"/>
              <a:gd name="T16" fmla="*/ 2147483647 w 873"/>
              <a:gd name="T17" fmla="*/ 2147483647 h 940"/>
              <a:gd name="T18" fmla="*/ 2147483647 w 873"/>
              <a:gd name="T19" fmla="*/ 2147483647 h 940"/>
              <a:gd name="T20" fmla="*/ 2147483647 w 873"/>
              <a:gd name="T21" fmla="*/ 2147483647 h 9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73"/>
              <a:gd name="T34" fmla="*/ 0 h 940"/>
              <a:gd name="T35" fmla="*/ 873 w 873"/>
              <a:gd name="T36" fmla="*/ 940 h 9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73" h="940">
                <a:moveTo>
                  <a:pt x="2" y="405"/>
                </a:moveTo>
                <a:cubicBezTo>
                  <a:pt x="17" y="290"/>
                  <a:pt x="138" y="129"/>
                  <a:pt x="230" y="65"/>
                </a:cubicBezTo>
                <a:cubicBezTo>
                  <a:pt x="322" y="1"/>
                  <a:pt x="460" y="0"/>
                  <a:pt x="555" y="22"/>
                </a:cubicBezTo>
                <a:cubicBezTo>
                  <a:pt x="650" y="44"/>
                  <a:pt x="748" y="143"/>
                  <a:pt x="800" y="197"/>
                </a:cubicBezTo>
                <a:cubicBezTo>
                  <a:pt x="852" y="251"/>
                  <a:pt x="859" y="292"/>
                  <a:pt x="866" y="347"/>
                </a:cubicBezTo>
                <a:cubicBezTo>
                  <a:pt x="873" y="402"/>
                  <a:pt x="855" y="457"/>
                  <a:pt x="842" y="527"/>
                </a:cubicBezTo>
                <a:cubicBezTo>
                  <a:pt x="829" y="597"/>
                  <a:pt x="827" y="714"/>
                  <a:pt x="788" y="767"/>
                </a:cubicBezTo>
                <a:cubicBezTo>
                  <a:pt x="749" y="820"/>
                  <a:pt x="670" y="819"/>
                  <a:pt x="608" y="845"/>
                </a:cubicBezTo>
                <a:cubicBezTo>
                  <a:pt x="546" y="871"/>
                  <a:pt x="496" y="940"/>
                  <a:pt x="418" y="925"/>
                </a:cubicBezTo>
                <a:cubicBezTo>
                  <a:pt x="340" y="910"/>
                  <a:pt x="208" y="840"/>
                  <a:pt x="139" y="754"/>
                </a:cubicBezTo>
                <a:cubicBezTo>
                  <a:pt x="69" y="667"/>
                  <a:pt x="0" y="546"/>
                  <a:pt x="2" y="405"/>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7896" name="Line 16"/>
          <p:cNvSpPr>
            <a:spLocks noChangeShapeType="1"/>
          </p:cNvSpPr>
          <p:nvPr/>
        </p:nvSpPr>
        <p:spPr bwMode="auto">
          <a:xfrm flipV="1">
            <a:off x="4670425" y="2584450"/>
            <a:ext cx="127000" cy="31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897" name="Line 17"/>
          <p:cNvSpPr>
            <a:spLocks noChangeShapeType="1"/>
          </p:cNvSpPr>
          <p:nvPr/>
        </p:nvSpPr>
        <p:spPr bwMode="auto">
          <a:xfrm>
            <a:off x="5246688" y="1909763"/>
            <a:ext cx="658812" cy="279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898" name="Line 18"/>
          <p:cNvSpPr>
            <a:spLocks noChangeShapeType="1"/>
          </p:cNvSpPr>
          <p:nvPr/>
        </p:nvSpPr>
        <p:spPr bwMode="auto">
          <a:xfrm>
            <a:off x="6092825" y="2246313"/>
            <a:ext cx="196850" cy="6699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899" name="Line 19"/>
          <p:cNvSpPr>
            <a:spLocks noChangeShapeType="1"/>
          </p:cNvSpPr>
          <p:nvPr/>
        </p:nvSpPr>
        <p:spPr bwMode="auto">
          <a:xfrm>
            <a:off x="4995863" y="2022475"/>
            <a:ext cx="1587" cy="5826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00" name="Line 20"/>
          <p:cNvSpPr>
            <a:spLocks noChangeShapeType="1"/>
          </p:cNvSpPr>
          <p:nvPr/>
        </p:nvSpPr>
        <p:spPr bwMode="auto">
          <a:xfrm>
            <a:off x="5230813" y="2676525"/>
            <a:ext cx="971550" cy="4016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01" name="Line 21"/>
          <p:cNvSpPr>
            <a:spLocks noChangeShapeType="1"/>
          </p:cNvSpPr>
          <p:nvPr/>
        </p:nvSpPr>
        <p:spPr bwMode="auto">
          <a:xfrm flipH="1" flipV="1">
            <a:off x="6503988" y="3206750"/>
            <a:ext cx="476250" cy="6873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02" name="Line 22"/>
          <p:cNvSpPr>
            <a:spLocks noChangeShapeType="1"/>
          </p:cNvSpPr>
          <p:nvPr/>
        </p:nvSpPr>
        <p:spPr bwMode="auto">
          <a:xfrm flipH="1">
            <a:off x="5254625" y="2214563"/>
            <a:ext cx="758825" cy="5175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03" name="Line 23"/>
          <p:cNvSpPr>
            <a:spLocks noChangeShapeType="1"/>
          </p:cNvSpPr>
          <p:nvPr/>
        </p:nvSpPr>
        <p:spPr bwMode="auto">
          <a:xfrm flipH="1">
            <a:off x="5264150" y="1654175"/>
            <a:ext cx="476250" cy="3429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04" name="Line 24"/>
          <p:cNvSpPr>
            <a:spLocks noChangeShapeType="1"/>
          </p:cNvSpPr>
          <p:nvPr/>
        </p:nvSpPr>
        <p:spPr bwMode="auto">
          <a:xfrm flipH="1">
            <a:off x="5981700" y="1830388"/>
            <a:ext cx="273050" cy="2365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05" name="Line 119"/>
          <p:cNvSpPr>
            <a:spLocks noChangeShapeType="1"/>
          </p:cNvSpPr>
          <p:nvPr/>
        </p:nvSpPr>
        <p:spPr bwMode="auto">
          <a:xfrm flipH="1">
            <a:off x="6461125" y="4206875"/>
            <a:ext cx="636588" cy="8778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 name="Group 199"/>
          <p:cNvGrpSpPr>
            <a:grpSpLocks/>
          </p:cNvGrpSpPr>
          <p:nvPr/>
        </p:nvGrpSpPr>
        <p:grpSpPr bwMode="auto">
          <a:xfrm>
            <a:off x="5003800" y="2955925"/>
            <a:ext cx="1222375" cy="403225"/>
            <a:chOff x="3152" y="1862"/>
            <a:chExt cx="770" cy="254"/>
          </a:xfrm>
        </p:grpSpPr>
        <p:grpSp>
          <p:nvGrpSpPr>
            <p:cNvPr id="38019" name="Group 120"/>
            <p:cNvGrpSpPr>
              <a:grpSpLocks/>
            </p:cNvGrpSpPr>
            <p:nvPr/>
          </p:nvGrpSpPr>
          <p:grpSpPr bwMode="auto">
            <a:xfrm rot="1433392">
              <a:off x="3152" y="1862"/>
              <a:ext cx="648" cy="108"/>
              <a:chOff x="4712" y="1742"/>
              <a:chExt cx="648" cy="108"/>
            </a:xfrm>
          </p:grpSpPr>
          <p:sp>
            <p:nvSpPr>
              <p:cNvPr id="38021" name="Rectangle 121"/>
              <p:cNvSpPr>
                <a:spLocks noChangeArrowheads="1"/>
              </p:cNvSpPr>
              <p:nvPr/>
            </p:nvSpPr>
            <p:spPr bwMode="auto">
              <a:xfrm>
                <a:off x="4712" y="1742"/>
                <a:ext cx="648" cy="1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8022" name="Rectangle 122"/>
              <p:cNvSpPr>
                <a:spLocks noChangeArrowheads="1"/>
              </p:cNvSpPr>
              <p:nvPr/>
            </p:nvSpPr>
            <p:spPr bwMode="auto">
              <a:xfrm>
                <a:off x="4710" y="1742"/>
                <a:ext cx="534" cy="10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38020" name="Line 132"/>
            <p:cNvSpPr>
              <a:spLocks noChangeShapeType="1"/>
            </p:cNvSpPr>
            <p:nvPr/>
          </p:nvSpPr>
          <p:spPr bwMode="auto">
            <a:xfrm>
              <a:off x="3784" y="2060"/>
              <a:ext cx="138" cy="5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576648" name="Text Box 136"/>
          <p:cNvSpPr txBox="1">
            <a:spLocks noChangeArrowheads="1"/>
          </p:cNvSpPr>
          <p:nvPr/>
        </p:nvSpPr>
        <p:spPr bwMode="auto">
          <a:xfrm>
            <a:off x="6969010" y="2241550"/>
            <a:ext cx="219310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l"/>
            <a:r>
              <a:rPr lang="en-US" sz="1600" i="1" dirty="0" smtClean="0">
                <a:solidFill>
                  <a:srgbClr val="CC0000"/>
                </a:solidFill>
              </a:rPr>
              <a:t>Segmentation:</a:t>
            </a:r>
            <a:endParaRPr lang="en-US" sz="1600" dirty="0"/>
          </a:p>
          <a:p>
            <a:pPr algn="l"/>
            <a:r>
              <a:rPr lang="en-US" sz="1600" b="1" i="1" dirty="0" smtClean="0">
                <a:solidFill>
                  <a:srgbClr val="000099"/>
                </a:solidFill>
              </a:rPr>
              <a:t>Input: </a:t>
            </a:r>
            <a:r>
              <a:rPr lang="en-US" sz="1600" dirty="0" smtClean="0"/>
              <a:t>A big datagram</a:t>
            </a:r>
            <a:endParaRPr lang="fa-IR" sz="1600" b="1" i="1" dirty="0" smtClean="0"/>
          </a:p>
          <a:p>
            <a:pPr algn="l"/>
            <a:r>
              <a:rPr lang="en-US" sz="1600" b="1" i="1" dirty="0" smtClean="0">
                <a:solidFill>
                  <a:srgbClr val="000099"/>
                </a:solidFill>
              </a:rPr>
              <a:t>Output: </a:t>
            </a:r>
            <a:r>
              <a:rPr lang="en-US" sz="1600" dirty="0" smtClean="0"/>
              <a:t>3 small</a:t>
            </a:r>
          </a:p>
          <a:p>
            <a:pPr algn="l"/>
            <a:r>
              <a:rPr lang="en-US" sz="1600" dirty="0" smtClean="0"/>
              <a:t>datagrams</a:t>
            </a:r>
            <a:endParaRPr lang="fa-IR" sz="1600" b="1" i="1" dirty="0" smtClean="0">
              <a:solidFill>
                <a:srgbClr val="000099"/>
              </a:solidFill>
            </a:endParaRPr>
          </a:p>
        </p:txBody>
      </p:sp>
      <p:sp>
        <p:nvSpPr>
          <p:cNvPr id="37908" name="Line 118"/>
          <p:cNvSpPr>
            <a:spLocks noChangeShapeType="1"/>
          </p:cNvSpPr>
          <p:nvPr/>
        </p:nvSpPr>
        <p:spPr bwMode="auto">
          <a:xfrm>
            <a:off x="5484813" y="5178425"/>
            <a:ext cx="287337" cy="31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4" name="Group 220"/>
          <p:cNvGrpSpPr>
            <a:grpSpLocks/>
          </p:cNvGrpSpPr>
          <p:nvPr/>
        </p:nvGrpSpPr>
        <p:grpSpPr bwMode="auto">
          <a:xfrm>
            <a:off x="5407025" y="4352925"/>
            <a:ext cx="708025" cy="558800"/>
            <a:chOff x="3406" y="2742"/>
            <a:chExt cx="446" cy="352"/>
          </a:xfrm>
        </p:grpSpPr>
        <p:grpSp>
          <p:nvGrpSpPr>
            <p:cNvPr id="38007" name="Group 137"/>
            <p:cNvGrpSpPr>
              <a:grpSpLocks/>
            </p:cNvGrpSpPr>
            <p:nvPr/>
          </p:nvGrpSpPr>
          <p:grpSpPr bwMode="auto">
            <a:xfrm rot="-10773343">
              <a:off x="3566" y="2742"/>
              <a:ext cx="282" cy="108"/>
              <a:chOff x="5078" y="1860"/>
              <a:chExt cx="282" cy="108"/>
            </a:xfrm>
          </p:grpSpPr>
          <p:sp>
            <p:nvSpPr>
              <p:cNvPr id="38017" name="Rectangle 138"/>
              <p:cNvSpPr>
                <a:spLocks noChangeArrowheads="1"/>
              </p:cNvSpPr>
              <p:nvPr/>
            </p:nvSpPr>
            <p:spPr bwMode="auto">
              <a:xfrm>
                <a:off x="5216" y="1860"/>
                <a:ext cx="144" cy="1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8018" name="Rectangle 139"/>
              <p:cNvSpPr>
                <a:spLocks noChangeArrowheads="1"/>
              </p:cNvSpPr>
              <p:nvPr/>
            </p:nvSpPr>
            <p:spPr bwMode="auto">
              <a:xfrm>
                <a:off x="5080" y="1860"/>
                <a:ext cx="166" cy="10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38008" name="Group 140"/>
            <p:cNvGrpSpPr>
              <a:grpSpLocks/>
            </p:cNvGrpSpPr>
            <p:nvPr/>
          </p:nvGrpSpPr>
          <p:grpSpPr bwMode="auto">
            <a:xfrm rot="-10773343">
              <a:off x="3568" y="2864"/>
              <a:ext cx="282" cy="108"/>
              <a:chOff x="5078" y="1860"/>
              <a:chExt cx="282" cy="108"/>
            </a:xfrm>
          </p:grpSpPr>
          <p:sp>
            <p:nvSpPr>
              <p:cNvPr id="38015" name="Rectangle 141"/>
              <p:cNvSpPr>
                <a:spLocks noChangeArrowheads="1"/>
              </p:cNvSpPr>
              <p:nvPr/>
            </p:nvSpPr>
            <p:spPr bwMode="auto">
              <a:xfrm>
                <a:off x="5216" y="1860"/>
                <a:ext cx="144" cy="1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8016" name="Rectangle 142"/>
              <p:cNvSpPr>
                <a:spLocks noChangeArrowheads="1"/>
              </p:cNvSpPr>
              <p:nvPr/>
            </p:nvSpPr>
            <p:spPr bwMode="auto">
              <a:xfrm>
                <a:off x="5080" y="1860"/>
                <a:ext cx="166" cy="10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38009" name="Group 143"/>
            <p:cNvGrpSpPr>
              <a:grpSpLocks/>
            </p:cNvGrpSpPr>
            <p:nvPr/>
          </p:nvGrpSpPr>
          <p:grpSpPr bwMode="auto">
            <a:xfrm rot="-10773343">
              <a:off x="3570" y="2986"/>
              <a:ext cx="282" cy="108"/>
              <a:chOff x="5078" y="1860"/>
              <a:chExt cx="282" cy="108"/>
            </a:xfrm>
          </p:grpSpPr>
          <p:sp>
            <p:nvSpPr>
              <p:cNvPr id="38013" name="Rectangle 144"/>
              <p:cNvSpPr>
                <a:spLocks noChangeArrowheads="1"/>
              </p:cNvSpPr>
              <p:nvPr/>
            </p:nvSpPr>
            <p:spPr bwMode="auto">
              <a:xfrm>
                <a:off x="5216" y="1860"/>
                <a:ext cx="144" cy="1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8014" name="Rectangle 145"/>
              <p:cNvSpPr>
                <a:spLocks noChangeArrowheads="1"/>
              </p:cNvSpPr>
              <p:nvPr/>
            </p:nvSpPr>
            <p:spPr bwMode="auto">
              <a:xfrm>
                <a:off x="5080" y="1860"/>
                <a:ext cx="166" cy="10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38010" name="Line 146"/>
            <p:cNvSpPr>
              <a:spLocks noChangeShapeType="1"/>
            </p:cNvSpPr>
            <p:nvPr/>
          </p:nvSpPr>
          <p:spPr bwMode="auto">
            <a:xfrm rot="9691848">
              <a:off x="3412" y="2778"/>
              <a:ext cx="138" cy="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011" name="Line 147"/>
            <p:cNvSpPr>
              <a:spLocks noChangeShapeType="1"/>
            </p:cNvSpPr>
            <p:nvPr/>
          </p:nvSpPr>
          <p:spPr bwMode="auto">
            <a:xfrm rot="9691848">
              <a:off x="3406" y="2888"/>
              <a:ext cx="138" cy="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012" name="Line 148"/>
            <p:cNvSpPr>
              <a:spLocks noChangeShapeType="1"/>
            </p:cNvSpPr>
            <p:nvPr/>
          </p:nvSpPr>
          <p:spPr bwMode="auto">
            <a:xfrm rot="9691848">
              <a:off x="3408" y="3018"/>
              <a:ext cx="138" cy="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8" name="Group 233"/>
          <p:cNvGrpSpPr>
            <a:grpSpLocks/>
          </p:cNvGrpSpPr>
          <p:nvPr/>
        </p:nvGrpSpPr>
        <p:grpSpPr bwMode="auto">
          <a:xfrm>
            <a:off x="4287838" y="3871913"/>
            <a:ext cx="1395412" cy="490537"/>
            <a:chOff x="2701" y="2439"/>
            <a:chExt cx="879" cy="309"/>
          </a:xfrm>
        </p:grpSpPr>
        <p:grpSp>
          <p:nvGrpSpPr>
            <p:cNvPr id="38001" name="Group 232"/>
            <p:cNvGrpSpPr>
              <a:grpSpLocks/>
            </p:cNvGrpSpPr>
            <p:nvPr/>
          </p:nvGrpSpPr>
          <p:grpSpPr bwMode="auto">
            <a:xfrm>
              <a:off x="2701" y="2639"/>
              <a:ext cx="806" cy="109"/>
              <a:chOff x="2540" y="2639"/>
              <a:chExt cx="806" cy="109"/>
            </a:xfrm>
          </p:grpSpPr>
          <p:grpSp>
            <p:nvGrpSpPr>
              <p:cNvPr id="38003" name="Group 149"/>
              <p:cNvGrpSpPr>
                <a:grpSpLocks/>
              </p:cNvGrpSpPr>
              <p:nvPr/>
            </p:nvGrpSpPr>
            <p:grpSpPr bwMode="auto">
              <a:xfrm rot="10793026">
                <a:off x="2697" y="2639"/>
                <a:ext cx="649" cy="109"/>
                <a:chOff x="4712" y="1742"/>
                <a:chExt cx="648" cy="108"/>
              </a:xfrm>
            </p:grpSpPr>
            <p:sp>
              <p:nvSpPr>
                <p:cNvPr id="38005" name="Rectangle 150"/>
                <p:cNvSpPr>
                  <a:spLocks noChangeArrowheads="1"/>
                </p:cNvSpPr>
                <p:nvPr/>
              </p:nvSpPr>
              <p:spPr bwMode="auto">
                <a:xfrm>
                  <a:off x="4712" y="1742"/>
                  <a:ext cx="648" cy="1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8006" name="Rectangle 151"/>
                <p:cNvSpPr>
                  <a:spLocks noChangeArrowheads="1"/>
                </p:cNvSpPr>
                <p:nvPr/>
              </p:nvSpPr>
              <p:spPr bwMode="auto">
                <a:xfrm>
                  <a:off x="4714" y="1744"/>
                  <a:ext cx="534" cy="10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38004" name="Line 152"/>
              <p:cNvSpPr>
                <a:spLocks noChangeShapeType="1"/>
              </p:cNvSpPr>
              <p:nvPr/>
            </p:nvSpPr>
            <p:spPr bwMode="auto">
              <a:xfrm rot="9691848">
                <a:off x="2540" y="2666"/>
                <a:ext cx="138" cy="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38002" name="Text Box 153"/>
            <p:cNvSpPr txBox="1">
              <a:spLocks noChangeArrowheads="1"/>
            </p:cNvSpPr>
            <p:nvPr/>
          </p:nvSpPr>
          <p:spPr bwMode="auto">
            <a:xfrm>
              <a:off x="2810" y="2439"/>
              <a:ext cx="77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600" i="1">
                  <a:solidFill>
                    <a:srgbClr val="CC0000"/>
                  </a:solidFill>
                </a:rPr>
                <a:t>reassembly</a:t>
              </a:r>
              <a:endParaRPr lang="en-US" i="1">
                <a:solidFill>
                  <a:srgbClr val="CC0000"/>
                </a:solidFill>
              </a:endParaRPr>
            </a:p>
          </p:txBody>
        </p:sp>
      </p:grpSp>
      <p:grpSp>
        <p:nvGrpSpPr>
          <p:cNvPr id="37912" name="Group 162"/>
          <p:cNvGrpSpPr>
            <a:grpSpLocks/>
          </p:cNvGrpSpPr>
          <p:nvPr/>
        </p:nvGrpSpPr>
        <p:grpSpPr bwMode="auto">
          <a:xfrm>
            <a:off x="3849688" y="1708150"/>
            <a:ext cx="838200" cy="1720850"/>
            <a:chOff x="2345" y="1140"/>
            <a:chExt cx="528" cy="1084"/>
          </a:xfrm>
        </p:grpSpPr>
        <p:sp>
          <p:nvSpPr>
            <p:cNvPr id="37991" name="Line 8"/>
            <p:cNvSpPr>
              <a:spLocks noChangeShapeType="1"/>
            </p:cNvSpPr>
            <p:nvPr/>
          </p:nvSpPr>
          <p:spPr bwMode="auto">
            <a:xfrm flipV="1">
              <a:off x="2811" y="1459"/>
              <a:ext cx="62" cy="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92" name="Line 10"/>
            <p:cNvSpPr>
              <a:spLocks noChangeShapeType="1"/>
            </p:cNvSpPr>
            <p:nvPr/>
          </p:nvSpPr>
          <p:spPr bwMode="auto">
            <a:xfrm flipV="1">
              <a:off x="2811" y="1967"/>
              <a:ext cx="62" cy="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93" name="Line 15"/>
            <p:cNvSpPr>
              <a:spLocks noChangeShapeType="1"/>
            </p:cNvSpPr>
            <p:nvPr/>
          </p:nvSpPr>
          <p:spPr bwMode="auto">
            <a:xfrm>
              <a:off x="2868" y="1456"/>
              <a:ext cx="0" cy="51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37994" name="Group 155"/>
            <p:cNvGrpSpPr>
              <a:grpSpLocks/>
            </p:cNvGrpSpPr>
            <p:nvPr/>
          </p:nvGrpSpPr>
          <p:grpSpPr bwMode="auto">
            <a:xfrm>
              <a:off x="2345" y="1140"/>
              <a:ext cx="503" cy="444"/>
              <a:chOff x="-44" y="1473"/>
              <a:chExt cx="981" cy="1105"/>
            </a:xfrm>
          </p:grpSpPr>
          <p:pic>
            <p:nvPicPr>
              <p:cNvPr id="37999" name="Picture 156"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000" name="Freeform 157"/>
              <p:cNvSpPr>
                <a:spLocks/>
              </p:cNvSpPr>
              <p:nvPr/>
            </p:nvSpPr>
            <p:spPr bwMode="auto">
              <a:xfrm flipH="1">
                <a:off x="374" y="1579"/>
                <a:ext cx="477" cy="506"/>
              </a:xfrm>
              <a:custGeom>
                <a:avLst/>
                <a:gdLst>
                  <a:gd name="T0" fmla="*/ 0 w 356"/>
                  <a:gd name="T1" fmla="*/ 0 h 368"/>
                  <a:gd name="T2" fmla="*/ 4176 w 356"/>
                  <a:gd name="T3" fmla="*/ 248 h 368"/>
                  <a:gd name="T4" fmla="*/ 4954 w 356"/>
                  <a:gd name="T5" fmla="*/ 5173 h 368"/>
                  <a:gd name="T6" fmla="*/ 1092 w 356"/>
                  <a:gd name="T7" fmla="*/ 6469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sp>
          <p:nvSpPr>
            <p:cNvPr id="37995" name="Text Box 158"/>
            <p:cNvSpPr txBox="1">
              <a:spLocks noChangeArrowheads="1"/>
            </p:cNvSpPr>
            <p:nvPr/>
          </p:nvSpPr>
          <p:spPr bwMode="auto">
            <a:xfrm rot="5400000">
              <a:off x="2526" y="1509"/>
              <a:ext cx="34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2800"/>
                <a:t>…</a:t>
              </a:r>
            </a:p>
          </p:txBody>
        </p:sp>
        <p:grpSp>
          <p:nvGrpSpPr>
            <p:cNvPr id="37996" name="Group 159"/>
            <p:cNvGrpSpPr>
              <a:grpSpLocks/>
            </p:cNvGrpSpPr>
            <p:nvPr/>
          </p:nvGrpSpPr>
          <p:grpSpPr bwMode="auto">
            <a:xfrm>
              <a:off x="2357" y="1780"/>
              <a:ext cx="503" cy="444"/>
              <a:chOff x="-44" y="1473"/>
              <a:chExt cx="981" cy="1105"/>
            </a:xfrm>
          </p:grpSpPr>
          <p:pic>
            <p:nvPicPr>
              <p:cNvPr id="37997" name="Picture 160"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98" name="Freeform 161"/>
              <p:cNvSpPr>
                <a:spLocks/>
              </p:cNvSpPr>
              <p:nvPr/>
            </p:nvSpPr>
            <p:spPr bwMode="auto">
              <a:xfrm flipH="1">
                <a:off x="374" y="1579"/>
                <a:ext cx="477" cy="506"/>
              </a:xfrm>
              <a:custGeom>
                <a:avLst/>
                <a:gdLst>
                  <a:gd name="T0" fmla="*/ 0 w 356"/>
                  <a:gd name="T1" fmla="*/ 0 h 368"/>
                  <a:gd name="T2" fmla="*/ 4176 w 356"/>
                  <a:gd name="T3" fmla="*/ 248 h 368"/>
                  <a:gd name="T4" fmla="*/ 4954 w 356"/>
                  <a:gd name="T5" fmla="*/ 5173 h 368"/>
                  <a:gd name="T6" fmla="*/ 1092 w 356"/>
                  <a:gd name="T7" fmla="*/ 6469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grpSp>
        <p:nvGrpSpPr>
          <p:cNvPr id="37913" name="Group 163"/>
          <p:cNvGrpSpPr>
            <a:grpSpLocks/>
          </p:cNvGrpSpPr>
          <p:nvPr/>
        </p:nvGrpSpPr>
        <p:grpSpPr bwMode="auto">
          <a:xfrm>
            <a:off x="5970588" y="2895600"/>
            <a:ext cx="698500" cy="355600"/>
            <a:chOff x="4396" y="1245"/>
            <a:chExt cx="672" cy="248"/>
          </a:xfrm>
        </p:grpSpPr>
        <p:sp>
          <p:nvSpPr>
            <p:cNvPr id="37983"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p>
              <a:endParaRPr lang="en-US" sz="2400">
                <a:latin typeface="Times New Roman" pitchFamily="18" charset="0"/>
                <a:cs typeface="Arial" pitchFamily="34" charset="0"/>
              </a:endParaRPr>
            </a:p>
          </p:txBody>
        </p:sp>
        <p:sp>
          <p:nvSpPr>
            <p:cNvPr id="37984"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pitchFamily="18" charset="0"/>
                <a:cs typeface="Arial" pitchFamily="34" charset="0"/>
              </a:endParaRPr>
            </a:p>
          </p:txBody>
        </p:sp>
        <p:sp>
          <p:nvSpPr>
            <p:cNvPr id="37985"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p>
              <a:endParaRPr lang="en-US" sz="2400">
                <a:latin typeface="Times New Roman" pitchFamily="18" charset="0"/>
                <a:cs typeface="Arial" pitchFamily="34" charset="0"/>
              </a:endParaRPr>
            </a:p>
          </p:txBody>
        </p:sp>
        <p:grpSp>
          <p:nvGrpSpPr>
            <p:cNvPr id="37986" name="Group 167"/>
            <p:cNvGrpSpPr>
              <a:grpSpLocks/>
            </p:cNvGrpSpPr>
            <p:nvPr/>
          </p:nvGrpSpPr>
          <p:grpSpPr bwMode="auto">
            <a:xfrm>
              <a:off x="4530" y="1287"/>
              <a:ext cx="377" cy="75"/>
              <a:chOff x="2468" y="1332"/>
              <a:chExt cx="310" cy="60"/>
            </a:xfrm>
          </p:grpSpPr>
          <p:sp>
            <p:nvSpPr>
              <p:cNvPr id="37989" name="Freeform 16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90" name="Freeform 16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7987" name="Line 170"/>
            <p:cNvSpPr>
              <a:spLocks noChangeShapeType="1"/>
            </p:cNvSpPr>
            <p:nvPr/>
          </p:nvSpPr>
          <p:spPr bwMode="auto">
            <a:xfrm>
              <a:off x="4399" y="1321"/>
              <a:ext cx="0" cy="10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88" name="Line 171"/>
            <p:cNvSpPr>
              <a:spLocks noChangeShapeType="1"/>
            </p:cNvSpPr>
            <p:nvPr/>
          </p:nvSpPr>
          <p:spPr bwMode="auto">
            <a:xfrm>
              <a:off x="5063" y="1326"/>
              <a:ext cx="0" cy="1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7914" name="Group 172"/>
          <p:cNvGrpSpPr>
            <a:grpSpLocks/>
          </p:cNvGrpSpPr>
          <p:nvPr/>
        </p:nvGrpSpPr>
        <p:grpSpPr bwMode="auto">
          <a:xfrm>
            <a:off x="4757738" y="1790700"/>
            <a:ext cx="698500" cy="355600"/>
            <a:chOff x="4396" y="1245"/>
            <a:chExt cx="672" cy="248"/>
          </a:xfrm>
        </p:grpSpPr>
        <p:sp>
          <p:nvSpPr>
            <p:cNvPr id="37975"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p>
              <a:endParaRPr lang="en-US" sz="2400">
                <a:latin typeface="Times New Roman" pitchFamily="18" charset="0"/>
                <a:cs typeface="Arial" pitchFamily="34" charset="0"/>
              </a:endParaRPr>
            </a:p>
          </p:txBody>
        </p:sp>
        <p:sp>
          <p:nvSpPr>
            <p:cNvPr id="37976"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pitchFamily="18" charset="0"/>
                <a:cs typeface="Arial" pitchFamily="34" charset="0"/>
              </a:endParaRPr>
            </a:p>
          </p:txBody>
        </p:sp>
        <p:sp>
          <p:nvSpPr>
            <p:cNvPr id="37977"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p>
              <a:endParaRPr lang="en-US" sz="2400">
                <a:latin typeface="Times New Roman" pitchFamily="18" charset="0"/>
                <a:cs typeface="Arial" pitchFamily="34" charset="0"/>
              </a:endParaRPr>
            </a:p>
          </p:txBody>
        </p:sp>
        <p:grpSp>
          <p:nvGrpSpPr>
            <p:cNvPr id="37978" name="Group 176"/>
            <p:cNvGrpSpPr>
              <a:grpSpLocks/>
            </p:cNvGrpSpPr>
            <p:nvPr/>
          </p:nvGrpSpPr>
          <p:grpSpPr bwMode="auto">
            <a:xfrm>
              <a:off x="4530" y="1287"/>
              <a:ext cx="377" cy="75"/>
              <a:chOff x="2468" y="1332"/>
              <a:chExt cx="310" cy="60"/>
            </a:xfrm>
          </p:grpSpPr>
          <p:sp>
            <p:nvSpPr>
              <p:cNvPr id="37981" name="Freeform 177"/>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82" name="Freeform 178"/>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7979" name="Line 179"/>
            <p:cNvSpPr>
              <a:spLocks noChangeShapeType="1"/>
            </p:cNvSpPr>
            <p:nvPr/>
          </p:nvSpPr>
          <p:spPr bwMode="auto">
            <a:xfrm>
              <a:off x="4399" y="1321"/>
              <a:ext cx="0" cy="10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80" name="Line 180"/>
            <p:cNvSpPr>
              <a:spLocks noChangeShapeType="1"/>
            </p:cNvSpPr>
            <p:nvPr/>
          </p:nvSpPr>
          <p:spPr bwMode="auto">
            <a:xfrm>
              <a:off x="5063" y="1326"/>
              <a:ext cx="0" cy="1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7915" name="Group 181"/>
          <p:cNvGrpSpPr>
            <a:grpSpLocks/>
          </p:cNvGrpSpPr>
          <p:nvPr/>
        </p:nvGrpSpPr>
        <p:grpSpPr bwMode="auto">
          <a:xfrm>
            <a:off x="4764088" y="2425700"/>
            <a:ext cx="698500" cy="355600"/>
            <a:chOff x="4396" y="1245"/>
            <a:chExt cx="672" cy="248"/>
          </a:xfrm>
        </p:grpSpPr>
        <p:sp>
          <p:nvSpPr>
            <p:cNvPr id="37967"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p>
              <a:endParaRPr lang="en-US" sz="2400">
                <a:latin typeface="Times New Roman" pitchFamily="18" charset="0"/>
                <a:cs typeface="Arial" pitchFamily="34" charset="0"/>
              </a:endParaRPr>
            </a:p>
          </p:txBody>
        </p:sp>
        <p:sp>
          <p:nvSpPr>
            <p:cNvPr id="37968"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pitchFamily="18" charset="0"/>
                <a:cs typeface="Arial" pitchFamily="34" charset="0"/>
              </a:endParaRPr>
            </a:p>
          </p:txBody>
        </p:sp>
        <p:sp>
          <p:nvSpPr>
            <p:cNvPr id="37969"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p>
              <a:endParaRPr lang="en-US" sz="2400">
                <a:latin typeface="Times New Roman" pitchFamily="18" charset="0"/>
                <a:cs typeface="Arial" pitchFamily="34" charset="0"/>
              </a:endParaRPr>
            </a:p>
          </p:txBody>
        </p:sp>
        <p:grpSp>
          <p:nvGrpSpPr>
            <p:cNvPr id="37970" name="Group 185"/>
            <p:cNvGrpSpPr>
              <a:grpSpLocks/>
            </p:cNvGrpSpPr>
            <p:nvPr/>
          </p:nvGrpSpPr>
          <p:grpSpPr bwMode="auto">
            <a:xfrm>
              <a:off x="4530" y="1287"/>
              <a:ext cx="377" cy="75"/>
              <a:chOff x="2468" y="1332"/>
              <a:chExt cx="310" cy="60"/>
            </a:xfrm>
          </p:grpSpPr>
          <p:sp>
            <p:nvSpPr>
              <p:cNvPr id="37973" name="Freeform 186"/>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74" name="Freeform 187"/>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7971" name="Line 188"/>
            <p:cNvSpPr>
              <a:spLocks noChangeShapeType="1"/>
            </p:cNvSpPr>
            <p:nvPr/>
          </p:nvSpPr>
          <p:spPr bwMode="auto">
            <a:xfrm>
              <a:off x="4399" y="1321"/>
              <a:ext cx="0" cy="10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72" name="Line 189"/>
            <p:cNvSpPr>
              <a:spLocks noChangeShapeType="1"/>
            </p:cNvSpPr>
            <p:nvPr/>
          </p:nvSpPr>
          <p:spPr bwMode="auto">
            <a:xfrm>
              <a:off x="5063" y="1326"/>
              <a:ext cx="0" cy="1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7916" name="Group 190"/>
          <p:cNvGrpSpPr>
            <a:grpSpLocks/>
          </p:cNvGrpSpPr>
          <p:nvPr/>
        </p:nvGrpSpPr>
        <p:grpSpPr bwMode="auto">
          <a:xfrm>
            <a:off x="5595938" y="2000250"/>
            <a:ext cx="698500" cy="355600"/>
            <a:chOff x="4396" y="1245"/>
            <a:chExt cx="672" cy="248"/>
          </a:xfrm>
        </p:grpSpPr>
        <p:sp>
          <p:nvSpPr>
            <p:cNvPr id="37959"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p>
              <a:endParaRPr lang="en-US" sz="2400">
                <a:latin typeface="Times New Roman" pitchFamily="18" charset="0"/>
                <a:cs typeface="Arial" pitchFamily="34" charset="0"/>
              </a:endParaRPr>
            </a:p>
          </p:txBody>
        </p:sp>
        <p:sp>
          <p:nvSpPr>
            <p:cNvPr id="37960"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pitchFamily="18" charset="0"/>
                <a:cs typeface="Arial" pitchFamily="34" charset="0"/>
              </a:endParaRPr>
            </a:p>
          </p:txBody>
        </p:sp>
        <p:sp>
          <p:nvSpPr>
            <p:cNvPr id="37961"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p>
              <a:endParaRPr lang="en-US" sz="2400">
                <a:latin typeface="Times New Roman" pitchFamily="18" charset="0"/>
                <a:cs typeface="Arial" pitchFamily="34" charset="0"/>
              </a:endParaRPr>
            </a:p>
          </p:txBody>
        </p:sp>
        <p:grpSp>
          <p:nvGrpSpPr>
            <p:cNvPr id="37962" name="Group 194"/>
            <p:cNvGrpSpPr>
              <a:grpSpLocks/>
            </p:cNvGrpSpPr>
            <p:nvPr/>
          </p:nvGrpSpPr>
          <p:grpSpPr bwMode="auto">
            <a:xfrm>
              <a:off x="4530" y="1287"/>
              <a:ext cx="377" cy="75"/>
              <a:chOff x="2468" y="1332"/>
              <a:chExt cx="310" cy="60"/>
            </a:xfrm>
          </p:grpSpPr>
          <p:sp>
            <p:nvSpPr>
              <p:cNvPr id="37965" name="Freeform 195"/>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66" name="Freeform 196"/>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7963" name="Line 197"/>
            <p:cNvSpPr>
              <a:spLocks noChangeShapeType="1"/>
            </p:cNvSpPr>
            <p:nvPr/>
          </p:nvSpPr>
          <p:spPr bwMode="auto">
            <a:xfrm>
              <a:off x="4399" y="1321"/>
              <a:ext cx="0" cy="10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64" name="Line 198"/>
            <p:cNvSpPr>
              <a:spLocks noChangeShapeType="1"/>
            </p:cNvSpPr>
            <p:nvPr/>
          </p:nvSpPr>
          <p:spPr bwMode="auto">
            <a:xfrm>
              <a:off x="5063" y="1326"/>
              <a:ext cx="0" cy="1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2" name="Group 200"/>
          <p:cNvGrpSpPr>
            <a:grpSpLocks/>
          </p:cNvGrpSpPr>
          <p:nvPr/>
        </p:nvGrpSpPr>
        <p:grpSpPr bwMode="auto">
          <a:xfrm>
            <a:off x="6421438" y="3103563"/>
            <a:ext cx="1033462" cy="801687"/>
            <a:chOff x="4045" y="1955"/>
            <a:chExt cx="651" cy="505"/>
          </a:xfrm>
        </p:grpSpPr>
        <p:grpSp>
          <p:nvGrpSpPr>
            <p:cNvPr id="37947" name="Group 123"/>
            <p:cNvGrpSpPr>
              <a:grpSpLocks/>
            </p:cNvGrpSpPr>
            <p:nvPr/>
          </p:nvGrpSpPr>
          <p:grpSpPr bwMode="auto">
            <a:xfrm rot="3346875">
              <a:off x="3958" y="2042"/>
              <a:ext cx="282" cy="108"/>
              <a:chOff x="5078" y="1860"/>
              <a:chExt cx="282" cy="108"/>
            </a:xfrm>
          </p:grpSpPr>
          <p:sp>
            <p:nvSpPr>
              <p:cNvPr id="37957" name="Rectangle 124"/>
              <p:cNvSpPr>
                <a:spLocks noChangeArrowheads="1"/>
              </p:cNvSpPr>
              <p:nvPr/>
            </p:nvSpPr>
            <p:spPr bwMode="auto">
              <a:xfrm>
                <a:off x="5215" y="1861"/>
                <a:ext cx="144" cy="1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7958" name="Rectangle 125"/>
              <p:cNvSpPr>
                <a:spLocks noChangeArrowheads="1"/>
              </p:cNvSpPr>
              <p:nvPr/>
            </p:nvSpPr>
            <p:spPr bwMode="auto">
              <a:xfrm>
                <a:off x="5078" y="1860"/>
                <a:ext cx="166" cy="10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37948" name="Group 126"/>
            <p:cNvGrpSpPr>
              <a:grpSpLocks/>
            </p:cNvGrpSpPr>
            <p:nvPr/>
          </p:nvGrpSpPr>
          <p:grpSpPr bwMode="auto">
            <a:xfrm rot="3215306">
              <a:off x="4158" y="2108"/>
              <a:ext cx="282" cy="108"/>
              <a:chOff x="5078" y="1860"/>
              <a:chExt cx="282" cy="108"/>
            </a:xfrm>
          </p:grpSpPr>
          <p:sp>
            <p:nvSpPr>
              <p:cNvPr id="37955" name="Rectangle 127"/>
              <p:cNvSpPr>
                <a:spLocks noChangeArrowheads="1"/>
              </p:cNvSpPr>
              <p:nvPr/>
            </p:nvSpPr>
            <p:spPr bwMode="auto">
              <a:xfrm>
                <a:off x="5214" y="1860"/>
                <a:ext cx="144" cy="1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7956" name="Rectangle 128"/>
              <p:cNvSpPr>
                <a:spLocks noChangeArrowheads="1"/>
              </p:cNvSpPr>
              <p:nvPr/>
            </p:nvSpPr>
            <p:spPr bwMode="auto">
              <a:xfrm>
                <a:off x="5076" y="1860"/>
                <a:ext cx="166" cy="10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37949" name="Group 129"/>
            <p:cNvGrpSpPr>
              <a:grpSpLocks/>
            </p:cNvGrpSpPr>
            <p:nvPr/>
          </p:nvGrpSpPr>
          <p:grpSpPr bwMode="auto">
            <a:xfrm rot="3051000">
              <a:off x="4380" y="2184"/>
              <a:ext cx="282" cy="108"/>
              <a:chOff x="5078" y="1860"/>
              <a:chExt cx="282" cy="108"/>
            </a:xfrm>
          </p:grpSpPr>
          <p:sp>
            <p:nvSpPr>
              <p:cNvPr id="37953" name="Rectangle 130"/>
              <p:cNvSpPr>
                <a:spLocks noChangeArrowheads="1"/>
              </p:cNvSpPr>
              <p:nvPr/>
            </p:nvSpPr>
            <p:spPr bwMode="auto">
              <a:xfrm>
                <a:off x="5214" y="1860"/>
                <a:ext cx="144" cy="1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7954" name="Rectangle 131"/>
              <p:cNvSpPr>
                <a:spLocks noChangeArrowheads="1"/>
              </p:cNvSpPr>
              <p:nvPr/>
            </p:nvSpPr>
            <p:spPr bwMode="auto">
              <a:xfrm>
                <a:off x="5078" y="1860"/>
                <a:ext cx="166" cy="10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37950" name="Line 133"/>
            <p:cNvSpPr>
              <a:spLocks noChangeShapeType="1"/>
            </p:cNvSpPr>
            <p:nvPr/>
          </p:nvSpPr>
          <p:spPr bwMode="auto">
            <a:xfrm>
              <a:off x="4184" y="2216"/>
              <a:ext cx="84" cy="1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51" name="Line 134"/>
            <p:cNvSpPr>
              <a:spLocks noChangeShapeType="1"/>
            </p:cNvSpPr>
            <p:nvPr/>
          </p:nvSpPr>
          <p:spPr bwMode="auto">
            <a:xfrm>
              <a:off x="4388" y="2278"/>
              <a:ext cx="82" cy="1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52" name="Line 135"/>
            <p:cNvSpPr>
              <a:spLocks noChangeShapeType="1"/>
            </p:cNvSpPr>
            <p:nvPr/>
          </p:nvSpPr>
          <p:spPr bwMode="auto">
            <a:xfrm>
              <a:off x="4620" y="2350"/>
              <a:ext cx="76" cy="11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7918" name="Group 201"/>
          <p:cNvGrpSpPr>
            <a:grpSpLocks/>
          </p:cNvGrpSpPr>
          <p:nvPr/>
        </p:nvGrpSpPr>
        <p:grpSpPr bwMode="auto">
          <a:xfrm>
            <a:off x="6694488" y="3886200"/>
            <a:ext cx="698500" cy="355600"/>
            <a:chOff x="4396" y="1245"/>
            <a:chExt cx="672" cy="248"/>
          </a:xfrm>
        </p:grpSpPr>
        <p:sp>
          <p:nvSpPr>
            <p:cNvPr id="37939"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p>
              <a:endParaRPr lang="en-US" sz="2400">
                <a:latin typeface="Times New Roman" pitchFamily="18" charset="0"/>
                <a:cs typeface="Arial" pitchFamily="34" charset="0"/>
              </a:endParaRPr>
            </a:p>
          </p:txBody>
        </p:sp>
        <p:sp>
          <p:nvSpPr>
            <p:cNvPr id="37940"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pitchFamily="18" charset="0"/>
                <a:cs typeface="Arial" pitchFamily="34" charset="0"/>
              </a:endParaRPr>
            </a:p>
          </p:txBody>
        </p:sp>
        <p:sp>
          <p:nvSpPr>
            <p:cNvPr id="37941"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p>
              <a:endParaRPr lang="en-US" sz="2400">
                <a:latin typeface="Times New Roman" pitchFamily="18" charset="0"/>
                <a:cs typeface="Arial" pitchFamily="34" charset="0"/>
              </a:endParaRPr>
            </a:p>
          </p:txBody>
        </p:sp>
        <p:grpSp>
          <p:nvGrpSpPr>
            <p:cNvPr id="37942" name="Group 205"/>
            <p:cNvGrpSpPr>
              <a:grpSpLocks/>
            </p:cNvGrpSpPr>
            <p:nvPr/>
          </p:nvGrpSpPr>
          <p:grpSpPr bwMode="auto">
            <a:xfrm>
              <a:off x="4530" y="1287"/>
              <a:ext cx="377" cy="75"/>
              <a:chOff x="2468" y="1332"/>
              <a:chExt cx="310" cy="60"/>
            </a:xfrm>
          </p:grpSpPr>
          <p:sp>
            <p:nvSpPr>
              <p:cNvPr id="37945" name="Freeform 206"/>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46" name="Freeform 207"/>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7943" name="Line 208"/>
            <p:cNvSpPr>
              <a:spLocks noChangeShapeType="1"/>
            </p:cNvSpPr>
            <p:nvPr/>
          </p:nvSpPr>
          <p:spPr bwMode="auto">
            <a:xfrm>
              <a:off x="4399" y="1321"/>
              <a:ext cx="0" cy="10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44" name="Line 209"/>
            <p:cNvSpPr>
              <a:spLocks noChangeShapeType="1"/>
            </p:cNvSpPr>
            <p:nvPr/>
          </p:nvSpPr>
          <p:spPr bwMode="auto">
            <a:xfrm>
              <a:off x="5063" y="1326"/>
              <a:ext cx="0" cy="1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7919" name="Group 210"/>
          <p:cNvGrpSpPr>
            <a:grpSpLocks/>
          </p:cNvGrpSpPr>
          <p:nvPr/>
        </p:nvGrpSpPr>
        <p:grpSpPr bwMode="auto">
          <a:xfrm>
            <a:off x="5791200" y="4954588"/>
            <a:ext cx="698500" cy="355600"/>
            <a:chOff x="4396" y="1245"/>
            <a:chExt cx="672" cy="248"/>
          </a:xfrm>
        </p:grpSpPr>
        <p:sp>
          <p:nvSpPr>
            <p:cNvPr id="37931"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p>
              <a:endParaRPr lang="en-US" sz="2400">
                <a:latin typeface="Times New Roman" pitchFamily="18" charset="0"/>
                <a:cs typeface="Arial" pitchFamily="34" charset="0"/>
              </a:endParaRPr>
            </a:p>
          </p:txBody>
        </p:sp>
        <p:sp>
          <p:nvSpPr>
            <p:cNvPr id="37932"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pitchFamily="18" charset="0"/>
                <a:cs typeface="Arial" pitchFamily="34" charset="0"/>
              </a:endParaRPr>
            </a:p>
          </p:txBody>
        </p:sp>
        <p:sp>
          <p:nvSpPr>
            <p:cNvPr id="37933"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p>
              <a:endParaRPr lang="en-US" sz="2400">
                <a:latin typeface="Times New Roman" pitchFamily="18" charset="0"/>
                <a:cs typeface="Arial" pitchFamily="34" charset="0"/>
              </a:endParaRPr>
            </a:p>
          </p:txBody>
        </p:sp>
        <p:grpSp>
          <p:nvGrpSpPr>
            <p:cNvPr id="37934" name="Group 214"/>
            <p:cNvGrpSpPr>
              <a:grpSpLocks/>
            </p:cNvGrpSpPr>
            <p:nvPr/>
          </p:nvGrpSpPr>
          <p:grpSpPr bwMode="auto">
            <a:xfrm>
              <a:off x="4530" y="1287"/>
              <a:ext cx="377" cy="75"/>
              <a:chOff x="2468" y="1332"/>
              <a:chExt cx="310" cy="60"/>
            </a:xfrm>
          </p:grpSpPr>
          <p:sp>
            <p:nvSpPr>
              <p:cNvPr id="37937" name="Freeform 215"/>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38" name="Freeform 216"/>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7935" name="Line 217"/>
            <p:cNvSpPr>
              <a:spLocks noChangeShapeType="1"/>
            </p:cNvSpPr>
            <p:nvPr/>
          </p:nvSpPr>
          <p:spPr bwMode="auto">
            <a:xfrm>
              <a:off x="4399" y="1321"/>
              <a:ext cx="0" cy="10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36" name="Line 218"/>
            <p:cNvSpPr>
              <a:spLocks noChangeShapeType="1"/>
            </p:cNvSpPr>
            <p:nvPr/>
          </p:nvSpPr>
          <p:spPr bwMode="auto">
            <a:xfrm>
              <a:off x="5063" y="1326"/>
              <a:ext cx="0" cy="1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7920" name="Group 221"/>
          <p:cNvGrpSpPr>
            <a:grpSpLocks/>
          </p:cNvGrpSpPr>
          <p:nvPr/>
        </p:nvGrpSpPr>
        <p:grpSpPr bwMode="auto">
          <a:xfrm>
            <a:off x="4752975" y="4400550"/>
            <a:ext cx="738188" cy="1385888"/>
            <a:chOff x="2345" y="1140"/>
            <a:chExt cx="528" cy="1084"/>
          </a:xfrm>
        </p:grpSpPr>
        <p:sp>
          <p:nvSpPr>
            <p:cNvPr id="37921" name="Line 222"/>
            <p:cNvSpPr>
              <a:spLocks noChangeShapeType="1"/>
            </p:cNvSpPr>
            <p:nvPr/>
          </p:nvSpPr>
          <p:spPr bwMode="auto">
            <a:xfrm flipV="1">
              <a:off x="2811" y="1459"/>
              <a:ext cx="62" cy="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22" name="Line 223"/>
            <p:cNvSpPr>
              <a:spLocks noChangeShapeType="1"/>
            </p:cNvSpPr>
            <p:nvPr/>
          </p:nvSpPr>
          <p:spPr bwMode="auto">
            <a:xfrm flipV="1">
              <a:off x="2811" y="1967"/>
              <a:ext cx="62" cy="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23" name="Line 224"/>
            <p:cNvSpPr>
              <a:spLocks noChangeShapeType="1"/>
            </p:cNvSpPr>
            <p:nvPr/>
          </p:nvSpPr>
          <p:spPr bwMode="auto">
            <a:xfrm>
              <a:off x="2868" y="1455"/>
              <a:ext cx="0" cy="50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37924" name="Group 225"/>
            <p:cNvGrpSpPr>
              <a:grpSpLocks/>
            </p:cNvGrpSpPr>
            <p:nvPr/>
          </p:nvGrpSpPr>
          <p:grpSpPr bwMode="auto">
            <a:xfrm>
              <a:off x="2345" y="1140"/>
              <a:ext cx="503" cy="444"/>
              <a:chOff x="-44" y="1473"/>
              <a:chExt cx="981" cy="1105"/>
            </a:xfrm>
          </p:grpSpPr>
          <p:pic>
            <p:nvPicPr>
              <p:cNvPr id="37929" name="Picture 226"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30" name="Freeform 227"/>
              <p:cNvSpPr>
                <a:spLocks/>
              </p:cNvSpPr>
              <p:nvPr/>
            </p:nvSpPr>
            <p:spPr bwMode="auto">
              <a:xfrm flipH="1">
                <a:off x="374" y="1579"/>
                <a:ext cx="477" cy="506"/>
              </a:xfrm>
              <a:custGeom>
                <a:avLst/>
                <a:gdLst>
                  <a:gd name="T0" fmla="*/ 0 w 356"/>
                  <a:gd name="T1" fmla="*/ 0 h 368"/>
                  <a:gd name="T2" fmla="*/ 4176 w 356"/>
                  <a:gd name="T3" fmla="*/ 248 h 368"/>
                  <a:gd name="T4" fmla="*/ 4954 w 356"/>
                  <a:gd name="T5" fmla="*/ 5173 h 368"/>
                  <a:gd name="T6" fmla="*/ 1092 w 356"/>
                  <a:gd name="T7" fmla="*/ 6469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sp>
          <p:nvSpPr>
            <p:cNvPr id="37925" name="Text Box 228"/>
            <p:cNvSpPr txBox="1">
              <a:spLocks noChangeArrowheads="1"/>
            </p:cNvSpPr>
            <p:nvPr/>
          </p:nvSpPr>
          <p:spPr bwMode="auto">
            <a:xfrm rot="5400000">
              <a:off x="2463" y="1529"/>
              <a:ext cx="422"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2800"/>
                <a:t>…</a:t>
              </a:r>
            </a:p>
          </p:txBody>
        </p:sp>
        <p:grpSp>
          <p:nvGrpSpPr>
            <p:cNvPr id="37926" name="Group 229"/>
            <p:cNvGrpSpPr>
              <a:grpSpLocks/>
            </p:cNvGrpSpPr>
            <p:nvPr/>
          </p:nvGrpSpPr>
          <p:grpSpPr bwMode="auto">
            <a:xfrm>
              <a:off x="2357" y="1780"/>
              <a:ext cx="503" cy="444"/>
              <a:chOff x="-44" y="1473"/>
              <a:chExt cx="981" cy="1105"/>
            </a:xfrm>
          </p:grpSpPr>
          <p:pic>
            <p:nvPicPr>
              <p:cNvPr id="37927" name="Picture 230"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28" name="Freeform 231"/>
              <p:cNvSpPr>
                <a:spLocks/>
              </p:cNvSpPr>
              <p:nvPr/>
            </p:nvSpPr>
            <p:spPr bwMode="auto">
              <a:xfrm flipH="1">
                <a:off x="374" y="1579"/>
                <a:ext cx="477" cy="506"/>
              </a:xfrm>
              <a:custGeom>
                <a:avLst/>
                <a:gdLst>
                  <a:gd name="T0" fmla="*/ 0 w 356"/>
                  <a:gd name="T1" fmla="*/ 0 h 368"/>
                  <a:gd name="T2" fmla="*/ 4176 w 356"/>
                  <a:gd name="T3" fmla="*/ 248 h 368"/>
                  <a:gd name="T4" fmla="*/ 4954 w 356"/>
                  <a:gd name="T5" fmla="*/ 5173 h 368"/>
                  <a:gd name="T6" fmla="*/ 1092 w 356"/>
                  <a:gd name="T7" fmla="*/ 6469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sp>
        <p:nvSpPr>
          <p:cNvPr id="5" name="Slide Number Placeholder 4"/>
          <p:cNvSpPr>
            <a:spLocks noGrp="1"/>
          </p:cNvSpPr>
          <p:nvPr>
            <p:ph type="sldNum" sz="quarter" idx="12"/>
          </p:nvPr>
        </p:nvSpPr>
        <p:spPr/>
        <p:txBody>
          <a:bodyPr/>
          <a:lstStyle/>
          <a:p>
            <a:pPr>
              <a:defRPr/>
            </a:pPr>
            <a:fld id="{C7879241-4954-4432-A989-BF9F5510604F}" type="slidenum">
              <a:rPr lang="ar-SA" altLang="en-US" smtClean="0"/>
              <a:pPr>
                <a:defRPr/>
              </a:pPr>
              <a:t>33</a:t>
            </a:fld>
            <a:endParaRPr lang="en-US" altLang="en-US"/>
          </a:p>
        </p:txBody>
      </p:sp>
    </p:spTree>
    <p:extLst>
      <p:ext uri="{BB962C8B-B14F-4D97-AF65-F5344CB8AC3E}">
        <p14:creationId xmlns:p14="http://schemas.microsoft.com/office/powerpoint/2010/main" val="23385235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up)">
                                      <p:cBhvr>
                                        <p:cTn id="12" dur="1000"/>
                                        <p:tgtEl>
                                          <p:spTgt spid="22"/>
                                        </p:tgtEl>
                                      </p:cBhvr>
                                    </p:animEffect>
                                  </p:childTnLst>
                                </p:cTn>
                              </p:par>
                              <p:par>
                                <p:cTn id="13" presetID="9" presetClass="entr" presetSubtype="0" fill="hold" nodeType="withEffect">
                                  <p:stCondLst>
                                    <p:cond delay="0"/>
                                  </p:stCondLst>
                                  <p:childTnLst>
                                    <p:set>
                                      <p:cBhvr>
                                        <p:cTn id="14" dur="1" fill="hold">
                                          <p:stCondLst>
                                            <p:cond delay="0"/>
                                          </p:stCondLst>
                                        </p:cTn>
                                        <p:tgtEl>
                                          <p:spTgt spid="576648">
                                            <p:txEl>
                                              <p:pRg st="0" end="0"/>
                                            </p:txEl>
                                          </p:spTgt>
                                        </p:tgtEl>
                                        <p:attrNameLst>
                                          <p:attrName>style.visibility</p:attrName>
                                        </p:attrNameLst>
                                      </p:cBhvr>
                                      <p:to>
                                        <p:strVal val="visible"/>
                                      </p:to>
                                    </p:set>
                                    <p:animEffect transition="in" filter="dissolve">
                                      <p:cBhvr>
                                        <p:cTn id="15" dur="500"/>
                                        <p:tgtEl>
                                          <p:spTgt spid="576648">
                                            <p:txEl>
                                              <p:pRg st="0" end="0"/>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576648">
                                            <p:txEl>
                                              <p:pRg st="1" end="1"/>
                                            </p:txEl>
                                          </p:spTgt>
                                        </p:tgtEl>
                                        <p:attrNameLst>
                                          <p:attrName>style.visibility</p:attrName>
                                        </p:attrNameLst>
                                      </p:cBhvr>
                                      <p:to>
                                        <p:strVal val="visible"/>
                                      </p:to>
                                    </p:set>
                                    <p:animEffect transition="in" filter="dissolve">
                                      <p:cBhvr>
                                        <p:cTn id="18" dur="500"/>
                                        <p:tgtEl>
                                          <p:spTgt spid="576648">
                                            <p:txEl>
                                              <p:pRg st="1" end="1"/>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576648">
                                            <p:txEl>
                                              <p:pRg st="2" end="2"/>
                                            </p:txEl>
                                          </p:spTgt>
                                        </p:tgtEl>
                                        <p:attrNameLst>
                                          <p:attrName>style.visibility</p:attrName>
                                        </p:attrNameLst>
                                      </p:cBhvr>
                                      <p:to>
                                        <p:strVal val="visible"/>
                                      </p:to>
                                    </p:set>
                                    <p:animEffect transition="in" filter="dissolve">
                                      <p:cBhvr>
                                        <p:cTn id="21" dur="500"/>
                                        <p:tgtEl>
                                          <p:spTgt spid="576648">
                                            <p:txEl>
                                              <p:pRg st="2" end="2"/>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576648">
                                            <p:txEl>
                                              <p:pRg st="3" end="3"/>
                                            </p:txEl>
                                          </p:spTgt>
                                        </p:tgtEl>
                                        <p:attrNameLst>
                                          <p:attrName>style.visibility</p:attrName>
                                        </p:attrNameLst>
                                      </p:cBhvr>
                                      <p:to>
                                        <p:strVal val="visible"/>
                                      </p:to>
                                    </p:set>
                                    <p:animEffect transition="in" filter="dissolve">
                                      <p:cBhvr>
                                        <p:cTn id="24" dur="500"/>
                                        <p:tgtEl>
                                          <p:spTgt spid="576648">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2"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right)">
                                      <p:cBhvr>
                                        <p:cTn id="29" dur="1000"/>
                                        <p:tgtEl>
                                          <p:spTgt spid="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2"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right)">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reeform 140"/>
          <p:cNvSpPr>
            <a:spLocks/>
          </p:cNvSpPr>
          <p:nvPr/>
        </p:nvSpPr>
        <p:spPr bwMode="auto">
          <a:xfrm rot="-5400000">
            <a:off x="6203156" y="3196432"/>
            <a:ext cx="846137" cy="1593850"/>
          </a:xfrm>
          <a:custGeom>
            <a:avLst/>
            <a:gdLst>
              <a:gd name="T0" fmla="*/ 2147483647 w 10315"/>
              <a:gd name="T1" fmla="*/ 2147483647 h 10000"/>
              <a:gd name="T2" fmla="*/ 2147483647 w 10315"/>
              <a:gd name="T3" fmla="*/ 2147483647 h 10000"/>
              <a:gd name="T4" fmla="*/ 2147483647 w 10315"/>
              <a:gd name="T5" fmla="*/ 2147483647 h 10000"/>
              <a:gd name="T6" fmla="*/ 2147483647 w 10315"/>
              <a:gd name="T7" fmla="*/ 2147483647 h 10000"/>
              <a:gd name="T8" fmla="*/ 2147483647 w 10315"/>
              <a:gd name="T9" fmla="*/ 2147483647 h 10000"/>
              <a:gd name="T10" fmla="*/ 2147483647 w 10315"/>
              <a:gd name="T11" fmla="*/ 2147483647 h 10000"/>
              <a:gd name="T12" fmla="*/ 2147483647 w 10315"/>
              <a:gd name="T13" fmla="*/ 2147483647 h 10000"/>
              <a:gd name="T14" fmla="*/ 2147483647 w 10315"/>
              <a:gd name="T15" fmla="*/ 2147483647 h 10000"/>
              <a:gd name="T16" fmla="*/ 2147483647 w 10315"/>
              <a:gd name="T17" fmla="*/ 2147483647 h 10000"/>
              <a:gd name="T18" fmla="*/ 2147483647 w 10315"/>
              <a:gd name="T19" fmla="*/ 2147483647 h 10000"/>
              <a:gd name="T20" fmla="*/ 2147483647 w 10315"/>
              <a:gd name="T21" fmla="*/ 2147483647 h 10000"/>
              <a:gd name="T22" fmla="*/ 2147483647 w 10315"/>
              <a:gd name="T23" fmla="*/ 2147483647 h 10000"/>
              <a:gd name="T24" fmla="*/ 2147483647 w 10315"/>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315"/>
              <a:gd name="T40" fmla="*/ 0 h 10000"/>
              <a:gd name="T41" fmla="*/ 10315 w 10315"/>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315" h="10000">
                <a:moveTo>
                  <a:pt x="9674" y="4488"/>
                </a:moveTo>
                <a:cubicBezTo>
                  <a:pt x="8651" y="4175"/>
                  <a:pt x="4901" y="4405"/>
                  <a:pt x="3754" y="3833"/>
                </a:cubicBezTo>
                <a:cubicBezTo>
                  <a:pt x="2607" y="3261"/>
                  <a:pt x="4015" y="1645"/>
                  <a:pt x="3411" y="1026"/>
                </a:cubicBezTo>
                <a:cubicBezTo>
                  <a:pt x="2808" y="408"/>
                  <a:pt x="591" y="-284"/>
                  <a:pt x="130" y="122"/>
                </a:cubicBezTo>
                <a:cubicBezTo>
                  <a:pt x="-330" y="529"/>
                  <a:pt x="566" y="2588"/>
                  <a:pt x="648" y="3468"/>
                </a:cubicBezTo>
                <a:cubicBezTo>
                  <a:pt x="730" y="4349"/>
                  <a:pt x="648" y="4790"/>
                  <a:pt x="622" y="5408"/>
                </a:cubicBezTo>
                <a:cubicBezTo>
                  <a:pt x="595" y="6026"/>
                  <a:pt x="516" y="6617"/>
                  <a:pt x="489" y="7180"/>
                </a:cubicBezTo>
                <a:cubicBezTo>
                  <a:pt x="463" y="7741"/>
                  <a:pt x="286" y="8378"/>
                  <a:pt x="436" y="8809"/>
                </a:cubicBezTo>
                <a:cubicBezTo>
                  <a:pt x="587" y="9239"/>
                  <a:pt x="892" y="9655"/>
                  <a:pt x="1416" y="9793"/>
                </a:cubicBezTo>
                <a:cubicBezTo>
                  <a:pt x="1940" y="9932"/>
                  <a:pt x="3153" y="10248"/>
                  <a:pt x="3581" y="9642"/>
                </a:cubicBezTo>
                <a:cubicBezTo>
                  <a:pt x="4008" y="9037"/>
                  <a:pt x="3138" y="6667"/>
                  <a:pt x="3986" y="6162"/>
                </a:cubicBezTo>
                <a:cubicBezTo>
                  <a:pt x="4832" y="5655"/>
                  <a:pt x="9131" y="5984"/>
                  <a:pt x="9890" y="5711"/>
                </a:cubicBezTo>
                <a:cubicBezTo>
                  <a:pt x="10388" y="5225"/>
                  <a:pt x="10598" y="5393"/>
                  <a:pt x="9674" y="4488"/>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0963" name="Freeform 140"/>
          <p:cNvSpPr>
            <a:spLocks/>
          </p:cNvSpPr>
          <p:nvPr/>
        </p:nvSpPr>
        <p:spPr bwMode="auto">
          <a:xfrm rot="10800000">
            <a:off x="7200900" y="1870075"/>
            <a:ext cx="846138" cy="1593850"/>
          </a:xfrm>
          <a:custGeom>
            <a:avLst/>
            <a:gdLst>
              <a:gd name="T0" fmla="*/ 2147483647 w 10315"/>
              <a:gd name="T1" fmla="*/ 2147483647 h 10000"/>
              <a:gd name="T2" fmla="*/ 2147483647 w 10315"/>
              <a:gd name="T3" fmla="*/ 2147483647 h 10000"/>
              <a:gd name="T4" fmla="*/ 2147483647 w 10315"/>
              <a:gd name="T5" fmla="*/ 2147483647 h 10000"/>
              <a:gd name="T6" fmla="*/ 2147483647 w 10315"/>
              <a:gd name="T7" fmla="*/ 2147483647 h 10000"/>
              <a:gd name="T8" fmla="*/ 2147483647 w 10315"/>
              <a:gd name="T9" fmla="*/ 2147483647 h 10000"/>
              <a:gd name="T10" fmla="*/ 2147483647 w 10315"/>
              <a:gd name="T11" fmla="*/ 2147483647 h 10000"/>
              <a:gd name="T12" fmla="*/ 2147483647 w 10315"/>
              <a:gd name="T13" fmla="*/ 2147483647 h 10000"/>
              <a:gd name="T14" fmla="*/ 2147483647 w 10315"/>
              <a:gd name="T15" fmla="*/ 2147483647 h 10000"/>
              <a:gd name="T16" fmla="*/ 2147483647 w 10315"/>
              <a:gd name="T17" fmla="*/ 2147483647 h 10000"/>
              <a:gd name="T18" fmla="*/ 2147483647 w 10315"/>
              <a:gd name="T19" fmla="*/ 2147483647 h 10000"/>
              <a:gd name="T20" fmla="*/ 2147483647 w 10315"/>
              <a:gd name="T21" fmla="*/ 2147483647 h 10000"/>
              <a:gd name="T22" fmla="*/ 2147483647 w 10315"/>
              <a:gd name="T23" fmla="*/ 2147483647 h 10000"/>
              <a:gd name="T24" fmla="*/ 2147483647 w 10315"/>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315"/>
              <a:gd name="T40" fmla="*/ 0 h 10000"/>
              <a:gd name="T41" fmla="*/ 10315 w 10315"/>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315" h="10000">
                <a:moveTo>
                  <a:pt x="9674" y="4488"/>
                </a:moveTo>
                <a:cubicBezTo>
                  <a:pt x="8651" y="4175"/>
                  <a:pt x="4901" y="4405"/>
                  <a:pt x="3754" y="3833"/>
                </a:cubicBezTo>
                <a:cubicBezTo>
                  <a:pt x="2607" y="3261"/>
                  <a:pt x="4015" y="1645"/>
                  <a:pt x="3411" y="1026"/>
                </a:cubicBezTo>
                <a:cubicBezTo>
                  <a:pt x="2808" y="408"/>
                  <a:pt x="591" y="-284"/>
                  <a:pt x="130" y="122"/>
                </a:cubicBezTo>
                <a:cubicBezTo>
                  <a:pt x="-330" y="529"/>
                  <a:pt x="566" y="2588"/>
                  <a:pt x="648" y="3468"/>
                </a:cubicBezTo>
                <a:cubicBezTo>
                  <a:pt x="730" y="4349"/>
                  <a:pt x="648" y="4790"/>
                  <a:pt x="622" y="5408"/>
                </a:cubicBezTo>
                <a:cubicBezTo>
                  <a:pt x="595" y="6026"/>
                  <a:pt x="516" y="6617"/>
                  <a:pt x="489" y="7180"/>
                </a:cubicBezTo>
                <a:cubicBezTo>
                  <a:pt x="463" y="7741"/>
                  <a:pt x="286" y="8378"/>
                  <a:pt x="436" y="8809"/>
                </a:cubicBezTo>
                <a:cubicBezTo>
                  <a:pt x="587" y="9239"/>
                  <a:pt x="892" y="9655"/>
                  <a:pt x="1416" y="9793"/>
                </a:cubicBezTo>
                <a:cubicBezTo>
                  <a:pt x="1940" y="9932"/>
                  <a:pt x="3153" y="10248"/>
                  <a:pt x="3581" y="9642"/>
                </a:cubicBezTo>
                <a:cubicBezTo>
                  <a:pt x="4008" y="9037"/>
                  <a:pt x="3138" y="6667"/>
                  <a:pt x="3986" y="6162"/>
                </a:cubicBezTo>
                <a:cubicBezTo>
                  <a:pt x="4832" y="5655"/>
                  <a:pt x="9131" y="5984"/>
                  <a:pt x="9890" y="5711"/>
                </a:cubicBezTo>
                <a:cubicBezTo>
                  <a:pt x="10388" y="5225"/>
                  <a:pt x="10598" y="5393"/>
                  <a:pt x="9674" y="4488"/>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0964" name="Freeform 140"/>
          <p:cNvSpPr>
            <a:spLocks/>
          </p:cNvSpPr>
          <p:nvPr/>
        </p:nvSpPr>
        <p:spPr bwMode="auto">
          <a:xfrm>
            <a:off x="5165725" y="1452563"/>
            <a:ext cx="1038225" cy="1927225"/>
          </a:xfrm>
          <a:custGeom>
            <a:avLst/>
            <a:gdLst>
              <a:gd name="T0" fmla="*/ 2147483647 w 1223"/>
              <a:gd name="T1" fmla="*/ 2147483647 h 1291"/>
              <a:gd name="T2" fmla="*/ 2147483647 w 1223"/>
              <a:gd name="T3" fmla="*/ 2147483647 h 1291"/>
              <a:gd name="T4" fmla="*/ 2147483647 w 1223"/>
              <a:gd name="T5" fmla="*/ 2147483647 h 1291"/>
              <a:gd name="T6" fmla="*/ 2147483647 w 1223"/>
              <a:gd name="T7" fmla="*/ 2147483647 h 1291"/>
              <a:gd name="T8" fmla="*/ 2147483647 w 1223"/>
              <a:gd name="T9" fmla="*/ 2147483647 h 1291"/>
              <a:gd name="T10" fmla="*/ 2147483647 w 1223"/>
              <a:gd name="T11" fmla="*/ 2147483647 h 1291"/>
              <a:gd name="T12" fmla="*/ 2147483647 w 1223"/>
              <a:gd name="T13" fmla="*/ 2147483647 h 1291"/>
              <a:gd name="T14" fmla="*/ 2147483647 w 1223"/>
              <a:gd name="T15" fmla="*/ 2147483647 h 1291"/>
              <a:gd name="T16" fmla="*/ 2147483647 w 1223"/>
              <a:gd name="T17" fmla="*/ 2147483647 h 1291"/>
              <a:gd name="T18" fmla="*/ 2147483647 w 1223"/>
              <a:gd name="T19" fmla="*/ 2147483647 h 1291"/>
              <a:gd name="T20" fmla="*/ 2147483647 w 1223"/>
              <a:gd name="T21" fmla="*/ 2147483647 h 1291"/>
              <a:gd name="T22" fmla="*/ 2147483647 w 1223"/>
              <a:gd name="T23" fmla="*/ 2147483647 h 1291"/>
              <a:gd name="T24" fmla="*/ 2147483647 w 1223"/>
              <a:gd name="T25" fmla="*/ 2147483647 h 1291"/>
              <a:gd name="T26" fmla="*/ 2147483647 w 1223"/>
              <a:gd name="T27" fmla="*/ 2147483647 h 12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23"/>
              <a:gd name="T43" fmla="*/ 0 h 1291"/>
              <a:gd name="T44" fmla="*/ 1223 w 1223"/>
              <a:gd name="T45" fmla="*/ 1291 h 12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23" h="1291">
                <a:moveTo>
                  <a:pt x="1201" y="756"/>
                </a:moveTo>
                <a:cubicBezTo>
                  <a:pt x="1180" y="640"/>
                  <a:pt x="798" y="744"/>
                  <a:pt x="702" y="670"/>
                </a:cubicBezTo>
                <a:cubicBezTo>
                  <a:pt x="603" y="561"/>
                  <a:pt x="669" y="206"/>
                  <a:pt x="608" y="103"/>
                </a:cubicBezTo>
                <a:cubicBezTo>
                  <a:pt x="547" y="0"/>
                  <a:pt x="425" y="55"/>
                  <a:pt x="335" y="52"/>
                </a:cubicBezTo>
                <a:cubicBezTo>
                  <a:pt x="245" y="49"/>
                  <a:pt x="114" y="0"/>
                  <a:pt x="65" y="82"/>
                </a:cubicBezTo>
                <a:cubicBezTo>
                  <a:pt x="16" y="164"/>
                  <a:pt x="45" y="433"/>
                  <a:pt x="41" y="544"/>
                </a:cubicBezTo>
                <a:cubicBezTo>
                  <a:pt x="37" y="655"/>
                  <a:pt x="41" y="685"/>
                  <a:pt x="38" y="751"/>
                </a:cubicBezTo>
                <a:cubicBezTo>
                  <a:pt x="35" y="817"/>
                  <a:pt x="26" y="880"/>
                  <a:pt x="23" y="940"/>
                </a:cubicBezTo>
                <a:cubicBezTo>
                  <a:pt x="20" y="1000"/>
                  <a:pt x="0" y="1068"/>
                  <a:pt x="17" y="1114"/>
                </a:cubicBezTo>
                <a:cubicBezTo>
                  <a:pt x="34" y="1160"/>
                  <a:pt x="31" y="1198"/>
                  <a:pt x="128" y="1219"/>
                </a:cubicBezTo>
                <a:cubicBezTo>
                  <a:pt x="225" y="1240"/>
                  <a:pt x="509" y="1291"/>
                  <a:pt x="602" y="1243"/>
                </a:cubicBezTo>
                <a:cubicBezTo>
                  <a:pt x="695" y="1195"/>
                  <a:pt x="590" y="984"/>
                  <a:pt x="686" y="930"/>
                </a:cubicBezTo>
                <a:cubicBezTo>
                  <a:pt x="782" y="876"/>
                  <a:pt x="1091" y="945"/>
                  <a:pt x="1177" y="916"/>
                </a:cubicBezTo>
                <a:cubicBezTo>
                  <a:pt x="1208" y="864"/>
                  <a:pt x="1223" y="871"/>
                  <a:pt x="1201" y="756"/>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0967" name="Rectangle 2"/>
          <p:cNvSpPr>
            <a:spLocks noGrp="1" noChangeArrowheads="1"/>
          </p:cNvSpPr>
          <p:nvPr>
            <p:ph type="title"/>
          </p:nvPr>
        </p:nvSpPr>
        <p:spPr>
          <a:xfrm>
            <a:off x="533400" y="44624"/>
            <a:ext cx="7751763" cy="829355"/>
          </a:xfrm>
        </p:spPr>
        <p:txBody>
          <a:bodyPr/>
          <a:lstStyle/>
          <a:p>
            <a:pPr rtl="1"/>
            <a:r>
              <a:rPr lang="en-US" dirty="0" smtClean="0">
                <a:ea typeface="ＭＳ Ｐゴシック" pitchFamily="34" charset="-128"/>
              </a:rPr>
              <a:t>IPv4 addressing</a:t>
            </a:r>
            <a:endParaRPr lang="en-US" sz="2400" b="1" dirty="0" smtClean="0">
              <a:ea typeface="ＭＳ Ｐゴシック" pitchFamily="34" charset="-128"/>
            </a:endParaRPr>
          </a:p>
        </p:txBody>
      </p:sp>
      <p:sp>
        <p:nvSpPr>
          <p:cNvPr id="40968" name="Rectangle 3"/>
          <p:cNvSpPr>
            <a:spLocks noGrp="1" noChangeArrowheads="1"/>
          </p:cNvSpPr>
          <p:nvPr>
            <p:ph sz="half" idx="1"/>
          </p:nvPr>
        </p:nvSpPr>
        <p:spPr>
          <a:xfrm>
            <a:off x="323527" y="1139825"/>
            <a:ext cx="3495633" cy="4648200"/>
          </a:xfrm>
        </p:spPr>
        <p:txBody>
          <a:bodyPr>
            <a:normAutofit/>
          </a:bodyPr>
          <a:lstStyle/>
          <a:p>
            <a:pPr algn="l"/>
            <a:r>
              <a:rPr lang="en-US" sz="2400" i="1" dirty="0" smtClean="0">
                <a:solidFill>
                  <a:srgbClr val="CC0000"/>
                </a:solidFill>
                <a:ea typeface="ＭＳ Ｐゴシック" pitchFamily="34" charset="-128"/>
              </a:rPr>
              <a:t>IP address: </a:t>
            </a:r>
            <a:r>
              <a:rPr lang="en-US" sz="2400" dirty="0" smtClean="0">
                <a:ea typeface="ＭＳ Ｐゴシック" pitchFamily="34" charset="-128"/>
              </a:rPr>
              <a:t>a 32 bit ID for each host interface and router</a:t>
            </a:r>
            <a:endParaRPr lang="en-US" sz="2400" i="1" dirty="0" smtClean="0">
              <a:solidFill>
                <a:srgbClr val="CC0000"/>
              </a:solidFill>
              <a:ea typeface="ＭＳ Ｐゴシック" pitchFamily="34" charset="-128"/>
            </a:endParaRPr>
          </a:p>
          <a:p>
            <a:pPr algn="l"/>
            <a:r>
              <a:rPr lang="en-US" sz="2400" i="1" dirty="0" smtClean="0">
                <a:solidFill>
                  <a:srgbClr val="CC0000"/>
                </a:solidFill>
                <a:ea typeface="ＭＳ Ｐゴシック" pitchFamily="34" charset="-128"/>
              </a:rPr>
              <a:t>Interface: </a:t>
            </a:r>
            <a:r>
              <a:rPr lang="en-US" sz="2400" dirty="0" smtClean="0">
                <a:ea typeface="ＭＳ Ｐゴシック" pitchFamily="34" charset="-128"/>
              </a:rPr>
              <a:t>The connection between host/router and physical link</a:t>
            </a:r>
            <a:endParaRPr lang="fa-IR" sz="2400" i="1" dirty="0" smtClean="0">
              <a:ea typeface="ＭＳ Ｐゴシック" pitchFamily="34" charset="-128"/>
            </a:endParaRPr>
          </a:p>
          <a:p>
            <a:pPr algn="l"/>
            <a:r>
              <a:rPr lang="en-US" sz="2400" i="1" dirty="0" smtClean="0">
                <a:ea typeface="ＭＳ Ｐゴシック" pitchFamily="34" charset="-128"/>
              </a:rPr>
              <a:t>An IP address for each interface</a:t>
            </a:r>
            <a:endParaRPr lang="fa-IR" sz="2400" i="1" dirty="0" smtClean="0">
              <a:ea typeface="ＭＳ Ｐゴシック" pitchFamily="34" charset="-128"/>
            </a:endParaRPr>
          </a:p>
        </p:txBody>
      </p:sp>
      <p:sp>
        <p:nvSpPr>
          <p:cNvPr id="40969" name="Text Box 26"/>
          <p:cNvSpPr txBox="1">
            <a:spLocks noChangeArrowheads="1"/>
          </p:cNvSpPr>
          <p:nvPr/>
        </p:nvSpPr>
        <p:spPr bwMode="auto">
          <a:xfrm>
            <a:off x="4548188" y="1282700"/>
            <a:ext cx="825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200"/>
              <a:t>223.1.1.1</a:t>
            </a:r>
            <a:endParaRPr lang="en-US" sz="1200">
              <a:latin typeface="Comic Sans MS" pitchFamily="66" charset="0"/>
            </a:endParaRPr>
          </a:p>
        </p:txBody>
      </p:sp>
      <p:grpSp>
        <p:nvGrpSpPr>
          <p:cNvPr id="40970" name="Group 27"/>
          <p:cNvGrpSpPr>
            <a:grpSpLocks/>
          </p:cNvGrpSpPr>
          <p:nvPr/>
        </p:nvGrpSpPr>
        <p:grpSpPr bwMode="auto">
          <a:xfrm>
            <a:off x="3814763" y="2243138"/>
            <a:ext cx="920750" cy="276225"/>
            <a:chOff x="3251" y="608"/>
            <a:chExt cx="580" cy="174"/>
          </a:xfrm>
        </p:grpSpPr>
        <p:sp>
          <p:nvSpPr>
            <p:cNvPr id="41031" name="Rectangle 28"/>
            <p:cNvSpPr>
              <a:spLocks noChangeArrowheads="1"/>
            </p:cNvSpPr>
            <p:nvPr/>
          </p:nvSpPr>
          <p:spPr bwMode="auto">
            <a:xfrm>
              <a:off x="3306" y="657"/>
              <a:ext cx="525" cy="11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200"/>
            </a:p>
          </p:txBody>
        </p:sp>
        <p:sp>
          <p:nvSpPr>
            <p:cNvPr id="41032" name="Text Box 29"/>
            <p:cNvSpPr txBox="1">
              <a:spLocks noChangeArrowheads="1"/>
            </p:cNvSpPr>
            <p:nvPr/>
          </p:nvSpPr>
          <p:spPr bwMode="auto">
            <a:xfrm>
              <a:off x="3251" y="608"/>
              <a:ext cx="5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200"/>
                <a:t>223.1.1.2</a:t>
              </a:r>
              <a:endParaRPr lang="en-US" sz="1200">
                <a:latin typeface="Comic Sans MS" pitchFamily="66" charset="0"/>
              </a:endParaRPr>
            </a:p>
          </p:txBody>
        </p:sp>
      </p:grpSp>
      <p:sp>
        <p:nvSpPr>
          <p:cNvPr id="40971" name="Text Box 30"/>
          <p:cNvSpPr txBox="1">
            <a:spLocks noChangeArrowheads="1"/>
          </p:cNvSpPr>
          <p:nvPr/>
        </p:nvSpPr>
        <p:spPr bwMode="auto">
          <a:xfrm>
            <a:off x="4652963" y="3238500"/>
            <a:ext cx="8270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200"/>
              <a:t>223.1.1.3</a:t>
            </a:r>
            <a:endParaRPr lang="en-US" sz="1200">
              <a:latin typeface="Comic Sans MS" pitchFamily="66" charset="0"/>
            </a:endParaRPr>
          </a:p>
        </p:txBody>
      </p:sp>
      <p:sp>
        <p:nvSpPr>
          <p:cNvPr id="40972" name="Text Box 31"/>
          <p:cNvSpPr txBox="1">
            <a:spLocks noChangeArrowheads="1"/>
          </p:cNvSpPr>
          <p:nvPr/>
        </p:nvSpPr>
        <p:spPr bwMode="auto">
          <a:xfrm>
            <a:off x="5753100" y="2368550"/>
            <a:ext cx="8270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200"/>
              <a:t>223.1.1.4</a:t>
            </a:r>
            <a:endParaRPr lang="en-US" sz="1200">
              <a:latin typeface="Comic Sans MS" pitchFamily="66" charset="0"/>
            </a:endParaRPr>
          </a:p>
        </p:txBody>
      </p:sp>
      <p:sp>
        <p:nvSpPr>
          <p:cNvPr id="40973" name="Line 32"/>
          <p:cNvSpPr>
            <a:spLocks noChangeShapeType="1"/>
          </p:cNvSpPr>
          <p:nvPr/>
        </p:nvSpPr>
        <p:spPr bwMode="auto">
          <a:xfrm>
            <a:off x="6854825" y="2668588"/>
            <a:ext cx="581025" cy="47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74" name="Text Box 33"/>
          <p:cNvSpPr txBox="1">
            <a:spLocks noChangeArrowheads="1"/>
          </p:cNvSpPr>
          <p:nvPr/>
        </p:nvSpPr>
        <p:spPr bwMode="auto">
          <a:xfrm>
            <a:off x="6729413" y="2378075"/>
            <a:ext cx="8270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200"/>
              <a:t>223.1.2.9</a:t>
            </a:r>
            <a:endParaRPr lang="en-US" sz="1200">
              <a:latin typeface="Comic Sans MS" pitchFamily="66" charset="0"/>
            </a:endParaRPr>
          </a:p>
        </p:txBody>
      </p:sp>
      <p:sp>
        <p:nvSpPr>
          <p:cNvPr id="40975" name="Line 36"/>
          <p:cNvSpPr>
            <a:spLocks noChangeShapeType="1"/>
          </p:cNvSpPr>
          <p:nvPr/>
        </p:nvSpPr>
        <p:spPr bwMode="auto">
          <a:xfrm>
            <a:off x="7878763" y="1978025"/>
            <a:ext cx="234950" cy="63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76" name="Line 38"/>
          <p:cNvSpPr>
            <a:spLocks noChangeShapeType="1"/>
          </p:cNvSpPr>
          <p:nvPr/>
        </p:nvSpPr>
        <p:spPr bwMode="auto">
          <a:xfrm>
            <a:off x="7878763" y="3249613"/>
            <a:ext cx="234950" cy="63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77" name="Text Box 41"/>
          <p:cNvSpPr txBox="1">
            <a:spLocks noChangeArrowheads="1"/>
          </p:cNvSpPr>
          <p:nvPr/>
        </p:nvSpPr>
        <p:spPr bwMode="auto">
          <a:xfrm>
            <a:off x="7458075" y="3349625"/>
            <a:ext cx="8270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200"/>
              <a:t>223.1.2.2</a:t>
            </a:r>
            <a:endParaRPr lang="en-US" sz="1200">
              <a:latin typeface="Comic Sans MS" pitchFamily="66" charset="0"/>
            </a:endParaRPr>
          </a:p>
        </p:txBody>
      </p:sp>
      <p:sp>
        <p:nvSpPr>
          <p:cNvPr id="40978" name="Text Box 44"/>
          <p:cNvSpPr txBox="1">
            <a:spLocks noChangeArrowheads="1"/>
          </p:cNvSpPr>
          <p:nvPr/>
        </p:nvSpPr>
        <p:spPr bwMode="auto">
          <a:xfrm>
            <a:off x="7250113" y="1743075"/>
            <a:ext cx="8270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200"/>
              <a:t>223.1.2.1</a:t>
            </a:r>
            <a:endParaRPr lang="en-US" sz="1200">
              <a:latin typeface="Comic Sans MS" pitchFamily="66" charset="0"/>
            </a:endParaRPr>
          </a:p>
        </p:txBody>
      </p:sp>
      <p:sp>
        <p:nvSpPr>
          <p:cNvPr id="40979" name="Line 45"/>
          <p:cNvSpPr>
            <a:spLocks noChangeShapeType="1"/>
          </p:cNvSpPr>
          <p:nvPr/>
        </p:nvSpPr>
        <p:spPr bwMode="auto">
          <a:xfrm>
            <a:off x="6616700" y="3006725"/>
            <a:ext cx="0" cy="7572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80" name="Line 47"/>
          <p:cNvSpPr>
            <a:spLocks noChangeShapeType="1"/>
          </p:cNvSpPr>
          <p:nvPr/>
        </p:nvSpPr>
        <p:spPr bwMode="auto">
          <a:xfrm flipH="1" flipV="1">
            <a:off x="6003925" y="4279900"/>
            <a:ext cx="3175" cy="2413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81" name="Line 48"/>
          <p:cNvSpPr>
            <a:spLocks noChangeShapeType="1"/>
          </p:cNvSpPr>
          <p:nvPr/>
        </p:nvSpPr>
        <p:spPr bwMode="auto">
          <a:xfrm flipH="1" flipV="1">
            <a:off x="7180263" y="4284663"/>
            <a:ext cx="3175" cy="2413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82" name="Text Box 53"/>
          <p:cNvSpPr txBox="1">
            <a:spLocks noChangeArrowheads="1"/>
          </p:cNvSpPr>
          <p:nvPr/>
        </p:nvSpPr>
        <p:spPr bwMode="auto">
          <a:xfrm>
            <a:off x="7212013" y="4344988"/>
            <a:ext cx="8270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200"/>
              <a:t>223.1.3.2</a:t>
            </a:r>
            <a:endParaRPr lang="en-US" sz="1200">
              <a:latin typeface="Comic Sans MS" pitchFamily="66" charset="0"/>
            </a:endParaRPr>
          </a:p>
        </p:txBody>
      </p:sp>
      <p:sp>
        <p:nvSpPr>
          <p:cNvPr id="40983" name="Text Box 56"/>
          <p:cNvSpPr txBox="1">
            <a:spLocks noChangeArrowheads="1"/>
          </p:cNvSpPr>
          <p:nvPr/>
        </p:nvSpPr>
        <p:spPr bwMode="auto">
          <a:xfrm>
            <a:off x="5969000" y="4349750"/>
            <a:ext cx="8270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200"/>
              <a:t>223.1.3.1</a:t>
            </a:r>
            <a:endParaRPr lang="en-US" sz="1200">
              <a:latin typeface="Comic Sans MS" pitchFamily="66" charset="0"/>
            </a:endParaRPr>
          </a:p>
        </p:txBody>
      </p:sp>
      <p:grpSp>
        <p:nvGrpSpPr>
          <p:cNvPr id="40984" name="Group 57"/>
          <p:cNvGrpSpPr>
            <a:grpSpLocks/>
          </p:cNvGrpSpPr>
          <p:nvPr/>
        </p:nvGrpSpPr>
        <p:grpSpPr bwMode="auto">
          <a:xfrm>
            <a:off x="6113463" y="3101975"/>
            <a:ext cx="935037" cy="276225"/>
            <a:chOff x="4532" y="1229"/>
            <a:chExt cx="589" cy="174"/>
          </a:xfrm>
        </p:grpSpPr>
        <p:sp>
          <p:nvSpPr>
            <p:cNvPr id="41029" name="Rectangle 58"/>
            <p:cNvSpPr>
              <a:spLocks noChangeArrowheads="1"/>
            </p:cNvSpPr>
            <p:nvPr/>
          </p:nvSpPr>
          <p:spPr bwMode="auto">
            <a:xfrm>
              <a:off x="4587" y="1284"/>
              <a:ext cx="534" cy="11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200"/>
            </a:p>
          </p:txBody>
        </p:sp>
        <p:sp>
          <p:nvSpPr>
            <p:cNvPr id="41030" name="Text Box 59"/>
            <p:cNvSpPr txBox="1">
              <a:spLocks noChangeArrowheads="1"/>
            </p:cNvSpPr>
            <p:nvPr/>
          </p:nvSpPr>
          <p:spPr bwMode="auto">
            <a:xfrm>
              <a:off x="4532" y="1229"/>
              <a:ext cx="57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200"/>
                <a:t>223.1.3.27</a:t>
              </a:r>
              <a:endParaRPr lang="en-US" sz="1200">
                <a:latin typeface="Comic Sans MS" pitchFamily="66" charset="0"/>
              </a:endParaRPr>
            </a:p>
          </p:txBody>
        </p:sp>
      </p:grpSp>
      <p:sp>
        <p:nvSpPr>
          <p:cNvPr id="40985" name="Text Box 60"/>
          <p:cNvSpPr txBox="1">
            <a:spLocks noChangeArrowheads="1"/>
          </p:cNvSpPr>
          <p:nvPr/>
        </p:nvSpPr>
        <p:spPr bwMode="auto">
          <a:xfrm>
            <a:off x="3984625" y="5341938"/>
            <a:ext cx="5043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600"/>
              <a:t>223.1.1.1 = 11011111 00000001 00000001 00000001</a:t>
            </a:r>
            <a:endParaRPr lang="en-US">
              <a:latin typeface="Comic Sans MS" pitchFamily="66" charset="0"/>
            </a:endParaRPr>
          </a:p>
        </p:txBody>
      </p:sp>
      <p:sp>
        <p:nvSpPr>
          <p:cNvPr id="40986" name="Freeform 61"/>
          <p:cNvSpPr>
            <a:spLocks/>
          </p:cNvSpPr>
          <p:nvPr/>
        </p:nvSpPr>
        <p:spPr bwMode="auto">
          <a:xfrm>
            <a:off x="5162550" y="5597525"/>
            <a:ext cx="892175" cy="92075"/>
          </a:xfrm>
          <a:custGeom>
            <a:avLst/>
            <a:gdLst>
              <a:gd name="T0" fmla="*/ 0 w 562"/>
              <a:gd name="T1" fmla="*/ 0 h 58"/>
              <a:gd name="T2" fmla="*/ 0 w 562"/>
              <a:gd name="T3" fmla="*/ 2147483647 h 58"/>
              <a:gd name="T4" fmla="*/ 2147483647 w 562"/>
              <a:gd name="T5" fmla="*/ 2147483647 h 58"/>
              <a:gd name="T6" fmla="*/ 2147483647 w 562"/>
              <a:gd name="T7" fmla="*/ 2147483647 h 58"/>
              <a:gd name="T8" fmla="*/ 0 60000 65536"/>
              <a:gd name="T9" fmla="*/ 0 60000 65536"/>
              <a:gd name="T10" fmla="*/ 0 60000 65536"/>
              <a:gd name="T11" fmla="*/ 0 60000 65536"/>
              <a:gd name="T12" fmla="*/ 0 w 562"/>
              <a:gd name="T13" fmla="*/ 0 h 58"/>
              <a:gd name="T14" fmla="*/ 562 w 562"/>
              <a:gd name="T15" fmla="*/ 58 h 58"/>
            </a:gdLst>
            <a:ahLst/>
            <a:cxnLst>
              <a:cxn ang="T8">
                <a:pos x="T0" y="T1"/>
              </a:cxn>
              <a:cxn ang="T9">
                <a:pos x="T2" y="T3"/>
              </a:cxn>
              <a:cxn ang="T10">
                <a:pos x="T4" y="T5"/>
              </a:cxn>
              <a:cxn ang="T11">
                <a:pos x="T6" y="T7"/>
              </a:cxn>
            </a:cxnLst>
            <a:rect l="T12" t="T13" r="T14" b="T15"/>
            <a:pathLst>
              <a:path w="562" h="58">
                <a:moveTo>
                  <a:pt x="0" y="0"/>
                </a:moveTo>
                <a:lnTo>
                  <a:pt x="0" y="58"/>
                </a:lnTo>
                <a:lnTo>
                  <a:pt x="562" y="58"/>
                </a:lnTo>
                <a:lnTo>
                  <a:pt x="562" y="16"/>
                </a:lnTo>
              </a:path>
            </a:pathLst>
          </a:custGeom>
          <a:noFill/>
          <a:ln w="1905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987" name="Freeform 62"/>
          <p:cNvSpPr>
            <a:spLocks/>
          </p:cNvSpPr>
          <p:nvPr/>
        </p:nvSpPr>
        <p:spPr bwMode="auto">
          <a:xfrm>
            <a:off x="6124575" y="5616575"/>
            <a:ext cx="892175" cy="79375"/>
          </a:xfrm>
          <a:custGeom>
            <a:avLst/>
            <a:gdLst>
              <a:gd name="T0" fmla="*/ 0 w 562"/>
              <a:gd name="T1" fmla="*/ 0 h 50"/>
              <a:gd name="T2" fmla="*/ 0 w 562"/>
              <a:gd name="T3" fmla="*/ 2147483647 h 50"/>
              <a:gd name="T4" fmla="*/ 2147483647 w 562"/>
              <a:gd name="T5" fmla="*/ 2147483647 h 50"/>
              <a:gd name="T6" fmla="*/ 2147483647 w 562"/>
              <a:gd name="T7" fmla="*/ 2147483647 h 50"/>
              <a:gd name="T8" fmla="*/ 0 60000 65536"/>
              <a:gd name="T9" fmla="*/ 0 60000 65536"/>
              <a:gd name="T10" fmla="*/ 0 60000 65536"/>
              <a:gd name="T11" fmla="*/ 0 60000 65536"/>
              <a:gd name="T12" fmla="*/ 0 w 562"/>
              <a:gd name="T13" fmla="*/ 0 h 50"/>
              <a:gd name="T14" fmla="*/ 562 w 562"/>
              <a:gd name="T15" fmla="*/ 50 h 50"/>
            </a:gdLst>
            <a:ahLst/>
            <a:cxnLst>
              <a:cxn ang="T8">
                <a:pos x="T0" y="T1"/>
              </a:cxn>
              <a:cxn ang="T9">
                <a:pos x="T2" y="T3"/>
              </a:cxn>
              <a:cxn ang="T10">
                <a:pos x="T4" y="T5"/>
              </a:cxn>
              <a:cxn ang="T11">
                <a:pos x="T6" y="T7"/>
              </a:cxn>
            </a:cxnLst>
            <a:rect l="T12" t="T13" r="T14" b="T15"/>
            <a:pathLst>
              <a:path w="562" h="50">
                <a:moveTo>
                  <a:pt x="0" y="0"/>
                </a:moveTo>
                <a:lnTo>
                  <a:pt x="0" y="50"/>
                </a:lnTo>
                <a:lnTo>
                  <a:pt x="562" y="50"/>
                </a:lnTo>
                <a:lnTo>
                  <a:pt x="562" y="8"/>
                </a:lnTo>
              </a:path>
            </a:pathLst>
          </a:custGeom>
          <a:noFill/>
          <a:ln w="1905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988" name="Freeform 63"/>
          <p:cNvSpPr>
            <a:spLocks/>
          </p:cNvSpPr>
          <p:nvPr/>
        </p:nvSpPr>
        <p:spPr bwMode="auto">
          <a:xfrm>
            <a:off x="7089775" y="5619750"/>
            <a:ext cx="869950" cy="79375"/>
          </a:xfrm>
          <a:custGeom>
            <a:avLst/>
            <a:gdLst>
              <a:gd name="T0" fmla="*/ 0 w 562"/>
              <a:gd name="T1" fmla="*/ 0 h 50"/>
              <a:gd name="T2" fmla="*/ 0 w 562"/>
              <a:gd name="T3" fmla="*/ 2147483647 h 50"/>
              <a:gd name="T4" fmla="*/ 2147483647 w 562"/>
              <a:gd name="T5" fmla="*/ 2147483647 h 50"/>
              <a:gd name="T6" fmla="*/ 2147483647 w 562"/>
              <a:gd name="T7" fmla="*/ 2147483647 h 50"/>
              <a:gd name="T8" fmla="*/ 0 60000 65536"/>
              <a:gd name="T9" fmla="*/ 0 60000 65536"/>
              <a:gd name="T10" fmla="*/ 0 60000 65536"/>
              <a:gd name="T11" fmla="*/ 0 60000 65536"/>
              <a:gd name="T12" fmla="*/ 0 w 562"/>
              <a:gd name="T13" fmla="*/ 0 h 50"/>
              <a:gd name="T14" fmla="*/ 562 w 562"/>
              <a:gd name="T15" fmla="*/ 50 h 50"/>
            </a:gdLst>
            <a:ahLst/>
            <a:cxnLst>
              <a:cxn ang="T8">
                <a:pos x="T0" y="T1"/>
              </a:cxn>
              <a:cxn ang="T9">
                <a:pos x="T2" y="T3"/>
              </a:cxn>
              <a:cxn ang="T10">
                <a:pos x="T4" y="T5"/>
              </a:cxn>
              <a:cxn ang="T11">
                <a:pos x="T6" y="T7"/>
              </a:cxn>
            </a:cxnLst>
            <a:rect l="T12" t="T13" r="T14" b="T15"/>
            <a:pathLst>
              <a:path w="562" h="50">
                <a:moveTo>
                  <a:pt x="0" y="0"/>
                </a:moveTo>
                <a:lnTo>
                  <a:pt x="0" y="50"/>
                </a:lnTo>
                <a:lnTo>
                  <a:pt x="562" y="50"/>
                </a:lnTo>
                <a:lnTo>
                  <a:pt x="562" y="8"/>
                </a:lnTo>
              </a:path>
            </a:pathLst>
          </a:custGeom>
          <a:noFill/>
          <a:ln w="1905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989" name="Freeform 64"/>
          <p:cNvSpPr>
            <a:spLocks/>
          </p:cNvSpPr>
          <p:nvPr/>
        </p:nvSpPr>
        <p:spPr bwMode="auto">
          <a:xfrm>
            <a:off x="8054975" y="5622925"/>
            <a:ext cx="869950" cy="79375"/>
          </a:xfrm>
          <a:custGeom>
            <a:avLst/>
            <a:gdLst>
              <a:gd name="T0" fmla="*/ 0 w 562"/>
              <a:gd name="T1" fmla="*/ 0 h 50"/>
              <a:gd name="T2" fmla="*/ 0 w 562"/>
              <a:gd name="T3" fmla="*/ 2147483647 h 50"/>
              <a:gd name="T4" fmla="*/ 2147483647 w 562"/>
              <a:gd name="T5" fmla="*/ 2147483647 h 50"/>
              <a:gd name="T6" fmla="*/ 2147483647 w 562"/>
              <a:gd name="T7" fmla="*/ 2147483647 h 50"/>
              <a:gd name="T8" fmla="*/ 0 60000 65536"/>
              <a:gd name="T9" fmla="*/ 0 60000 65536"/>
              <a:gd name="T10" fmla="*/ 0 60000 65536"/>
              <a:gd name="T11" fmla="*/ 0 60000 65536"/>
              <a:gd name="T12" fmla="*/ 0 w 562"/>
              <a:gd name="T13" fmla="*/ 0 h 50"/>
              <a:gd name="T14" fmla="*/ 562 w 562"/>
              <a:gd name="T15" fmla="*/ 50 h 50"/>
            </a:gdLst>
            <a:ahLst/>
            <a:cxnLst>
              <a:cxn ang="T8">
                <a:pos x="T0" y="T1"/>
              </a:cxn>
              <a:cxn ang="T9">
                <a:pos x="T2" y="T3"/>
              </a:cxn>
              <a:cxn ang="T10">
                <a:pos x="T4" y="T5"/>
              </a:cxn>
              <a:cxn ang="T11">
                <a:pos x="T6" y="T7"/>
              </a:cxn>
            </a:cxnLst>
            <a:rect l="T12" t="T13" r="T14" b="T15"/>
            <a:pathLst>
              <a:path w="562" h="50">
                <a:moveTo>
                  <a:pt x="0" y="0"/>
                </a:moveTo>
                <a:lnTo>
                  <a:pt x="0" y="50"/>
                </a:lnTo>
                <a:lnTo>
                  <a:pt x="562" y="50"/>
                </a:lnTo>
                <a:lnTo>
                  <a:pt x="562" y="8"/>
                </a:lnTo>
              </a:path>
            </a:pathLst>
          </a:custGeom>
          <a:noFill/>
          <a:ln w="1905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990" name="Text Box 65"/>
          <p:cNvSpPr txBox="1">
            <a:spLocks noChangeArrowheads="1"/>
          </p:cNvSpPr>
          <p:nvPr/>
        </p:nvSpPr>
        <p:spPr bwMode="auto">
          <a:xfrm>
            <a:off x="5360988" y="5818188"/>
            <a:ext cx="5222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600"/>
              <a:t>223</a:t>
            </a:r>
            <a:endParaRPr lang="en-US">
              <a:latin typeface="Comic Sans MS" pitchFamily="66" charset="0"/>
            </a:endParaRPr>
          </a:p>
        </p:txBody>
      </p:sp>
      <p:sp>
        <p:nvSpPr>
          <p:cNvPr id="40991" name="Text Box 66"/>
          <p:cNvSpPr txBox="1">
            <a:spLocks noChangeArrowheads="1"/>
          </p:cNvSpPr>
          <p:nvPr/>
        </p:nvSpPr>
        <p:spPr bwMode="auto">
          <a:xfrm>
            <a:off x="6403975" y="5827713"/>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600"/>
              <a:t>1</a:t>
            </a:r>
            <a:endParaRPr lang="en-US">
              <a:latin typeface="Comic Sans MS" pitchFamily="66" charset="0"/>
            </a:endParaRPr>
          </a:p>
        </p:txBody>
      </p:sp>
      <p:sp>
        <p:nvSpPr>
          <p:cNvPr id="40992" name="Text Box 67"/>
          <p:cNvSpPr txBox="1">
            <a:spLocks noChangeArrowheads="1"/>
          </p:cNvSpPr>
          <p:nvPr/>
        </p:nvSpPr>
        <p:spPr bwMode="auto">
          <a:xfrm>
            <a:off x="8361363" y="5827713"/>
            <a:ext cx="296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600"/>
              <a:t>1</a:t>
            </a:r>
            <a:endParaRPr lang="en-US">
              <a:latin typeface="Comic Sans MS" pitchFamily="66" charset="0"/>
            </a:endParaRPr>
          </a:p>
        </p:txBody>
      </p:sp>
      <p:sp>
        <p:nvSpPr>
          <p:cNvPr id="40993" name="Text Box 68"/>
          <p:cNvSpPr txBox="1">
            <a:spLocks noChangeArrowheads="1"/>
          </p:cNvSpPr>
          <p:nvPr/>
        </p:nvSpPr>
        <p:spPr bwMode="auto">
          <a:xfrm>
            <a:off x="7342188" y="5827713"/>
            <a:ext cx="296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600"/>
              <a:t>1</a:t>
            </a:r>
            <a:endParaRPr lang="en-US">
              <a:latin typeface="Comic Sans MS" pitchFamily="66" charset="0"/>
            </a:endParaRPr>
          </a:p>
        </p:txBody>
      </p:sp>
      <p:grpSp>
        <p:nvGrpSpPr>
          <p:cNvPr id="40994" name="Group 73"/>
          <p:cNvGrpSpPr>
            <a:grpSpLocks/>
          </p:cNvGrpSpPr>
          <p:nvPr/>
        </p:nvGrpSpPr>
        <p:grpSpPr bwMode="auto">
          <a:xfrm>
            <a:off x="4373563" y="1528763"/>
            <a:ext cx="641350" cy="558800"/>
            <a:chOff x="-44" y="1473"/>
            <a:chExt cx="981" cy="1105"/>
          </a:xfrm>
        </p:grpSpPr>
        <p:pic>
          <p:nvPicPr>
            <p:cNvPr id="41027" name="Picture 74"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8" name="Freeform 75"/>
            <p:cNvSpPr>
              <a:spLocks/>
            </p:cNvSpPr>
            <p:nvPr/>
          </p:nvSpPr>
          <p:spPr bwMode="auto">
            <a:xfrm flipH="1">
              <a:off x="374" y="1579"/>
              <a:ext cx="477" cy="506"/>
            </a:xfrm>
            <a:custGeom>
              <a:avLst/>
              <a:gdLst>
                <a:gd name="T0" fmla="*/ 0 w 356"/>
                <a:gd name="T1" fmla="*/ 0 h 368"/>
                <a:gd name="T2" fmla="*/ 4176 w 356"/>
                <a:gd name="T3" fmla="*/ 248 h 368"/>
                <a:gd name="T4" fmla="*/ 4954 w 356"/>
                <a:gd name="T5" fmla="*/ 5173 h 368"/>
                <a:gd name="T6" fmla="*/ 1092 w 356"/>
                <a:gd name="T7" fmla="*/ 6469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40995" name="Group 80"/>
          <p:cNvGrpSpPr>
            <a:grpSpLocks/>
          </p:cNvGrpSpPr>
          <p:nvPr/>
        </p:nvGrpSpPr>
        <p:grpSpPr bwMode="auto">
          <a:xfrm>
            <a:off x="4368800" y="2127250"/>
            <a:ext cx="641350" cy="558800"/>
            <a:chOff x="-44" y="1473"/>
            <a:chExt cx="981" cy="1105"/>
          </a:xfrm>
        </p:grpSpPr>
        <p:pic>
          <p:nvPicPr>
            <p:cNvPr id="41025" name="Picture 81"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6" name="Freeform 82"/>
            <p:cNvSpPr>
              <a:spLocks/>
            </p:cNvSpPr>
            <p:nvPr/>
          </p:nvSpPr>
          <p:spPr bwMode="auto">
            <a:xfrm flipH="1">
              <a:off x="374" y="1579"/>
              <a:ext cx="477" cy="506"/>
            </a:xfrm>
            <a:custGeom>
              <a:avLst/>
              <a:gdLst>
                <a:gd name="T0" fmla="*/ 0 w 356"/>
                <a:gd name="T1" fmla="*/ 0 h 368"/>
                <a:gd name="T2" fmla="*/ 4176 w 356"/>
                <a:gd name="T3" fmla="*/ 248 h 368"/>
                <a:gd name="T4" fmla="*/ 4954 w 356"/>
                <a:gd name="T5" fmla="*/ 5173 h 368"/>
                <a:gd name="T6" fmla="*/ 1092 w 356"/>
                <a:gd name="T7" fmla="*/ 6469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40996" name="Group 83"/>
          <p:cNvGrpSpPr>
            <a:grpSpLocks/>
          </p:cNvGrpSpPr>
          <p:nvPr/>
        </p:nvGrpSpPr>
        <p:grpSpPr bwMode="auto">
          <a:xfrm>
            <a:off x="4397375" y="2736850"/>
            <a:ext cx="641350" cy="558800"/>
            <a:chOff x="-44" y="1473"/>
            <a:chExt cx="981" cy="1105"/>
          </a:xfrm>
        </p:grpSpPr>
        <p:pic>
          <p:nvPicPr>
            <p:cNvPr id="41023" name="Picture 84"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4" name="Freeform 85"/>
            <p:cNvSpPr>
              <a:spLocks/>
            </p:cNvSpPr>
            <p:nvPr/>
          </p:nvSpPr>
          <p:spPr bwMode="auto">
            <a:xfrm flipH="1">
              <a:off x="374" y="1579"/>
              <a:ext cx="477" cy="506"/>
            </a:xfrm>
            <a:custGeom>
              <a:avLst/>
              <a:gdLst>
                <a:gd name="T0" fmla="*/ 0 w 356"/>
                <a:gd name="T1" fmla="*/ 0 h 368"/>
                <a:gd name="T2" fmla="*/ 4176 w 356"/>
                <a:gd name="T3" fmla="*/ 248 h 368"/>
                <a:gd name="T4" fmla="*/ 4954 w 356"/>
                <a:gd name="T5" fmla="*/ 5173 h 368"/>
                <a:gd name="T6" fmla="*/ 1092 w 356"/>
                <a:gd name="T7" fmla="*/ 6469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40997" name="Group 87"/>
          <p:cNvGrpSpPr>
            <a:grpSpLocks/>
          </p:cNvGrpSpPr>
          <p:nvPr/>
        </p:nvGrpSpPr>
        <p:grpSpPr bwMode="auto">
          <a:xfrm flipH="1">
            <a:off x="8056563" y="1685925"/>
            <a:ext cx="641350" cy="558800"/>
            <a:chOff x="-44" y="1473"/>
            <a:chExt cx="981" cy="1105"/>
          </a:xfrm>
        </p:grpSpPr>
        <p:pic>
          <p:nvPicPr>
            <p:cNvPr id="41021" name="Picture 88"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2" name="Freeform 89"/>
            <p:cNvSpPr>
              <a:spLocks/>
            </p:cNvSpPr>
            <p:nvPr/>
          </p:nvSpPr>
          <p:spPr bwMode="auto">
            <a:xfrm flipH="1">
              <a:off x="374" y="1579"/>
              <a:ext cx="477" cy="506"/>
            </a:xfrm>
            <a:custGeom>
              <a:avLst/>
              <a:gdLst>
                <a:gd name="T0" fmla="*/ 0 w 356"/>
                <a:gd name="T1" fmla="*/ 0 h 368"/>
                <a:gd name="T2" fmla="*/ 4176 w 356"/>
                <a:gd name="T3" fmla="*/ 248 h 368"/>
                <a:gd name="T4" fmla="*/ 4954 w 356"/>
                <a:gd name="T5" fmla="*/ 5173 h 368"/>
                <a:gd name="T6" fmla="*/ 1092 w 356"/>
                <a:gd name="T7" fmla="*/ 6469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40998" name="Group 90"/>
          <p:cNvGrpSpPr>
            <a:grpSpLocks/>
          </p:cNvGrpSpPr>
          <p:nvPr/>
        </p:nvGrpSpPr>
        <p:grpSpPr bwMode="auto">
          <a:xfrm flipH="1">
            <a:off x="8070850" y="2965450"/>
            <a:ext cx="641350" cy="558800"/>
            <a:chOff x="-44" y="1473"/>
            <a:chExt cx="981" cy="1105"/>
          </a:xfrm>
        </p:grpSpPr>
        <p:pic>
          <p:nvPicPr>
            <p:cNvPr id="41019" name="Picture 91"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0" name="Freeform 92"/>
            <p:cNvSpPr>
              <a:spLocks/>
            </p:cNvSpPr>
            <p:nvPr/>
          </p:nvSpPr>
          <p:spPr bwMode="auto">
            <a:xfrm flipH="1">
              <a:off x="374" y="1579"/>
              <a:ext cx="477" cy="506"/>
            </a:xfrm>
            <a:custGeom>
              <a:avLst/>
              <a:gdLst>
                <a:gd name="T0" fmla="*/ 0 w 356"/>
                <a:gd name="T1" fmla="*/ 0 h 368"/>
                <a:gd name="T2" fmla="*/ 4176 w 356"/>
                <a:gd name="T3" fmla="*/ 248 h 368"/>
                <a:gd name="T4" fmla="*/ 4954 w 356"/>
                <a:gd name="T5" fmla="*/ 5173 h 368"/>
                <a:gd name="T6" fmla="*/ 1092 w 356"/>
                <a:gd name="T7" fmla="*/ 6469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40999" name="Group 93"/>
          <p:cNvGrpSpPr>
            <a:grpSpLocks/>
          </p:cNvGrpSpPr>
          <p:nvPr/>
        </p:nvGrpSpPr>
        <p:grpSpPr bwMode="auto">
          <a:xfrm flipH="1">
            <a:off x="6972300" y="4489450"/>
            <a:ext cx="641350" cy="558800"/>
            <a:chOff x="-44" y="1473"/>
            <a:chExt cx="981" cy="1105"/>
          </a:xfrm>
        </p:grpSpPr>
        <p:pic>
          <p:nvPicPr>
            <p:cNvPr id="41017" name="Picture 94"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8" name="Freeform 95"/>
            <p:cNvSpPr>
              <a:spLocks/>
            </p:cNvSpPr>
            <p:nvPr/>
          </p:nvSpPr>
          <p:spPr bwMode="auto">
            <a:xfrm flipH="1">
              <a:off x="374" y="1579"/>
              <a:ext cx="477" cy="506"/>
            </a:xfrm>
            <a:custGeom>
              <a:avLst/>
              <a:gdLst>
                <a:gd name="T0" fmla="*/ 0 w 356"/>
                <a:gd name="T1" fmla="*/ 0 h 368"/>
                <a:gd name="T2" fmla="*/ 4176 w 356"/>
                <a:gd name="T3" fmla="*/ 248 h 368"/>
                <a:gd name="T4" fmla="*/ 4954 w 356"/>
                <a:gd name="T5" fmla="*/ 5173 h 368"/>
                <a:gd name="T6" fmla="*/ 1092 w 356"/>
                <a:gd name="T7" fmla="*/ 6469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41000" name="Group 96"/>
          <p:cNvGrpSpPr>
            <a:grpSpLocks/>
          </p:cNvGrpSpPr>
          <p:nvPr/>
        </p:nvGrpSpPr>
        <p:grpSpPr bwMode="auto">
          <a:xfrm flipH="1">
            <a:off x="5808663" y="4530725"/>
            <a:ext cx="641350" cy="558800"/>
            <a:chOff x="-44" y="1473"/>
            <a:chExt cx="981" cy="1105"/>
          </a:xfrm>
        </p:grpSpPr>
        <p:pic>
          <p:nvPicPr>
            <p:cNvPr id="41015" name="Picture 97"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6" name="Freeform 98"/>
            <p:cNvSpPr>
              <a:spLocks/>
            </p:cNvSpPr>
            <p:nvPr/>
          </p:nvSpPr>
          <p:spPr bwMode="auto">
            <a:xfrm flipH="1">
              <a:off x="374" y="1579"/>
              <a:ext cx="477" cy="506"/>
            </a:xfrm>
            <a:custGeom>
              <a:avLst/>
              <a:gdLst>
                <a:gd name="T0" fmla="*/ 0 w 356"/>
                <a:gd name="T1" fmla="*/ 0 h 368"/>
                <a:gd name="T2" fmla="*/ 4176 w 356"/>
                <a:gd name="T3" fmla="*/ 248 h 368"/>
                <a:gd name="T4" fmla="*/ 4954 w 356"/>
                <a:gd name="T5" fmla="*/ 5173 h 368"/>
                <a:gd name="T6" fmla="*/ 1092 w 356"/>
                <a:gd name="T7" fmla="*/ 6469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41001" name="Group 99"/>
          <p:cNvGrpSpPr>
            <a:grpSpLocks/>
          </p:cNvGrpSpPr>
          <p:nvPr/>
        </p:nvGrpSpPr>
        <p:grpSpPr bwMode="auto">
          <a:xfrm>
            <a:off x="6237288" y="2624138"/>
            <a:ext cx="698500" cy="355600"/>
            <a:chOff x="4396" y="1245"/>
            <a:chExt cx="672" cy="248"/>
          </a:xfrm>
        </p:grpSpPr>
        <p:sp>
          <p:nvSpPr>
            <p:cNvPr id="41007"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p>
              <a:endParaRPr lang="en-US" sz="1200">
                <a:latin typeface="Times New Roman" pitchFamily="18" charset="0"/>
                <a:cs typeface="Arial" pitchFamily="34" charset="0"/>
              </a:endParaRPr>
            </a:p>
          </p:txBody>
        </p:sp>
        <p:sp>
          <p:nvSpPr>
            <p:cNvPr id="41008"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1200">
                <a:latin typeface="Times New Roman" pitchFamily="18" charset="0"/>
                <a:cs typeface="Arial" pitchFamily="34" charset="0"/>
              </a:endParaRPr>
            </a:p>
          </p:txBody>
        </p:sp>
        <p:sp>
          <p:nvSpPr>
            <p:cNvPr id="41009"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p>
              <a:endParaRPr lang="en-US" sz="1200">
                <a:latin typeface="Times New Roman" pitchFamily="18" charset="0"/>
                <a:cs typeface="Arial" pitchFamily="34" charset="0"/>
              </a:endParaRPr>
            </a:p>
          </p:txBody>
        </p:sp>
        <p:grpSp>
          <p:nvGrpSpPr>
            <p:cNvPr id="41010" name="Group 103"/>
            <p:cNvGrpSpPr>
              <a:grpSpLocks/>
            </p:cNvGrpSpPr>
            <p:nvPr/>
          </p:nvGrpSpPr>
          <p:grpSpPr bwMode="auto">
            <a:xfrm>
              <a:off x="4530" y="1287"/>
              <a:ext cx="377" cy="75"/>
              <a:chOff x="2468" y="1332"/>
              <a:chExt cx="310" cy="60"/>
            </a:xfrm>
          </p:grpSpPr>
          <p:sp>
            <p:nvSpPr>
              <p:cNvPr id="41013" name="Freeform 104"/>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014" name="Freeform 105"/>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1011" name="Line 106"/>
            <p:cNvSpPr>
              <a:spLocks noChangeShapeType="1"/>
            </p:cNvSpPr>
            <p:nvPr/>
          </p:nvSpPr>
          <p:spPr bwMode="auto">
            <a:xfrm>
              <a:off x="4399" y="1321"/>
              <a:ext cx="0" cy="10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12" name="Line 107"/>
            <p:cNvSpPr>
              <a:spLocks noChangeShapeType="1"/>
            </p:cNvSpPr>
            <p:nvPr/>
          </p:nvSpPr>
          <p:spPr bwMode="auto">
            <a:xfrm>
              <a:off x="5063" y="1326"/>
              <a:ext cx="0" cy="1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1003" name="Line 5"/>
          <p:cNvSpPr>
            <a:spLocks noChangeShapeType="1"/>
          </p:cNvSpPr>
          <p:nvPr/>
        </p:nvSpPr>
        <p:spPr bwMode="auto">
          <a:xfrm>
            <a:off x="4979988" y="1816100"/>
            <a:ext cx="390525" cy="63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004" name="Line 7"/>
          <p:cNvSpPr>
            <a:spLocks noChangeShapeType="1"/>
          </p:cNvSpPr>
          <p:nvPr/>
        </p:nvSpPr>
        <p:spPr bwMode="auto">
          <a:xfrm flipV="1">
            <a:off x="5014913" y="2555875"/>
            <a:ext cx="277812" cy="31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005" name="Line 8"/>
          <p:cNvSpPr>
            <a:spLocks noChangeShapeType="1"/>
          </p:cNvSpPr>
          <p:nvPr/>
        </p:nvSpPr>
        <p:spPr bwMode="auto">
          <a:xfrm>
            <a:off x="5026025" y="3087688"/>
            <a:ext cx="422275" cy="47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006" name="Line 11"/>
          <p:cNvSpPr>
            <a:spLocks noChangeShapeType="1"/>
          </p:cNvSpPr>
          <p:nvPr/>
        </p:nvSpPr>
        <p:spPr bwMode="auto">
          <a:xfrm>
            <a:off x="5780088" y="2663825"/>
            <a:ext cx="561975"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 name="Slide Number Placeholder 2"/>
          <p:cNvSpPr>
            <a:spLocks noGrp="1"/>
          </p:cNvSpPr>
          <p:nvPr>
            <p:ph type="sldNum" sz="quarter" idx="12"/>
          </p:nvPr>
        </p:nvSpPr>
        <p:spPr/>
        <p:txBody>
          <a:bodyPr/>
          <a:lstStyle/>
          <a:p>
            <a:pPr>
              <a:defRPr/>
            </a:pPr>
            <a:fld id="{C7879241-4954-4432-A989-BF9F5510604F}" type="slidenum">
              <a:rPr lang="ar-SA" altLang="en-US" smtClean="0"/>
              <a:pPr>
                <a:defRPr/>
              </a:pPr>
              <a:t>34</a:t>
            </a:fld>
            <a:endParaRPr lang="en-US" altLang="en-US"/>
          </a:p>
        </p:txBody>
      </p:sp>
    </p:spTree>
    <p:extLst>
      <p:ext uri="{BB962C8B-B14F-4D97-AF65-F5344CB8AC3E}">
        <p14:creationId xmlns:p14="http://schemas.microsoft.com/office/powerpoint/2010/main" val="15296041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reeform 140"/>
          <p:cNvSpPr>
            <a:spLocks/>
          </p:cNvSpPr>
          <p:nvPr/>
        </p:nvSpPr>
        <p:spPr bwMode="auto">
          <a:xfrm rot="-5400000">
            <a:off x="6203156" y="3196432"/>
            <a:ext cx="846137" cy="1593850"/>
          </a:xfrm>
          <a:custGeom>
            <a:avLst/>
            <a:gdLst>
              <a:gd name="T0" fmla="*/ 2147483647 w 10315"/>
              <a:gd name="T1" fmla="*/ 2147483647 h 10000"/>
              <a:gd name="T2" fmla="*/ 2147483647 w 10315"/>
              <a:gd name="T3" fmla="*/ 2147483647 h 10000"/>
              <a:gd name="T4" fmla="*/ 2147483647 w 10315"/>
              <a:gd name="T5" fmla="*/ 2147483647 h 10000"/>
              <a:gd name="T6" fmla="*/ 2147483647 w 10315"/>
              <a:gd name="T7" fmla="*/ 2147483647 h 10000"/>
              <a:gd name="T8" fmla="*/ 2147483647 w 10315"/>
              <a:gd name="T9" fmla="*/ 2147483647 h 10000"/>
              <a:gd name="T10" fmla="*/ 2147483647 w 10315"/>
              <a:gd name="T11" fmla="*/ 2147483647 h 10000"/>
              <a:gd name="T12" fmla="*/ 2147483647 w 10315"/>
              <a:gd name="T13" fmla="*/ 2147483647 h 10000"/>
              <a:gd name="T14" fmla="*/ 2147483647 w 10315"/>
              <a:gd name="T15" fmla="*/ 2147483647 h 10000"/>
              <a:gd name="T16" fmla="*/ 2147483647 w 10315"/>
              <a:gd name="T17" fmla="*/ 2147483647 h 10000"/>
              <a:gd name="T18" fmla="*/ 2147483647 w 10315"/>
              <a:gd name="T19" fmla="*/ 2147483647 h 10000"/>
              <a:gd name="T20" fmla="*/ 2147483647 w 10315"/>
              <a:gd name="T21" fmla="*/ 2147483647 h 10000"/>
              <a:gd name="T22" fmla="*/ 2147483647 w 10315"/>
              <a:gd name="T23" fmla="*/ 2147483647 h 10000"/>
              <a:gd name="T24" fmla="*/ 2147483647 w 10315"/>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315"/>
              <a:gd name="T40" fmla="*/ 0 h 10000"/>
              <a:gd name="T41" fmla="*/ 10315 w 10315"/>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315" h="10000">
                <a:moveTo>
                  <a:pt x="9674" y="4488"/>
                </a:moveTo>
                <a:cubicBezTo>
                  <a:pt x="8651" y="4175"/>
                  <a:pt x="4901" y="4405"/>
                  <a:pt x="3754" y="3833"/>
                </a:cubicBezTo>
                <a:cubicBezTo>
                  <a:pt x="2607" y="3261"/>
                  <a:pt x="4015" y="1645"/>
                  <a:pt x="3411" y="1026"/>
                </a:cubicBezTo>
                <a:cubicBezTo>
                  <a:pt x="2808" y="408"/>
                  <a:pt x="591" y="-284"/>
                  <a:pt x="130" y="122"/>
                </a:cubicBezTo>
                <a:cubicBezTo>
                  <a:pt x="-330" y="529"/>
                  <a:pt x="566" y="2588"/>
                  <a:pt x="648" y="3468"/>
                </a:cubicBezTo>
                <a:cubicBezTo>
                  <a:pt x="730" y="4349"/>
                  <a:pt x="648" y="4790"/>
                  <a:pt x="622" y="5408"/>
                </a:cubicBezTo>
                <a:cubicBezTo>
                  <a:pt x="595" y="6026"/>
                  <a:pt x="516" y="6617"/>
                  <a:pt x="489" y="7180"/>
                </a:cubicBezTo>
                <a:cubicBezTo>
                  <a:pt x="463" y="7741"/>
                  <a:pt x="286" y="8378"/>
                  <a:pt x="436" y="8809"/>
                </a:cubicBezTo>
                <a:cubicBezTo>
                  <a:pt x="587" y="9239"/>
                  <a:pt x="892" y="9655"/>
                  <a:pt x="1416" y="9793"/>
                </a:cubicBezTo>
                <a:cubicBezTo>
                  <a:pt x="1940" y="9932"/>
                  <a:pt x="3153" y="10248"/>
                  <a:pt x="3581" y="9642"/>
                </a:cubicBezTo>
                <a:cubicBezTo>
                  <a:pt x="4008" y="9037"/>
                  <a:pt x="3138" y="6667"/>
                  <a:pt x="3986" y="6162"/>
                </a:cubicBezTo>
                <a:cubicBezTo>
                  <a:pt x="4832" y="5655"/>
                  <a:pt x="9131" y="5984"/>
                  <a:pt x="9890" y="5711"/>
                </a:cubicBezTo>
                <a:cubicBezTo>
                  <a:pt x="10388" y="5225"/>
                  <a:pt x="10598" y="5393"/>
                  <a:pt x="9674" y="4488"/>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987" name="Freeform 140"/>
          <p:cNvSpPr>
            <a:spLocks/>
          </p:cNvSpPr>
          <p:nvPr/>
        </p:nvSpPr>
        <p:spPr bwMode="auto">
          <a:xfrm rot="10800000">
            <a:off x="7200900" y="1870075"/>
            <a:ext cx="846138" cy="1593850"/>
          </a:xfrm>
          <a:custGeom>
            <a:avLst/>
            <a:gdLst>
              <a:gd name="T0" fmla="*/ 2147483647 w 10315"/>
              <a:gd name="T1" fmla="*/ 2147483647 h 10000"/>
              <a:gd name="T2" fmla="*/ 2147483647 w 10315"/>
              <a:gd name="T3" fmla="*/ 2147483647 h 10000"/>
              <a:gd name="T4" fmla="*/ 2147483647 w 10315"/>
              <a:gd name="T5" fmla="*/ 2147483647 h 10000"/>
              <a:gd name="T6" fmla="*/ 2147483647 w 10315"/>
              <a:gd name="T7" fmla="*/ 2147483647 h 10000"/>
              <a:gd name="T8" fmla="*/ 2147483647 w 10315"/>
              <a:gd name="T9" fmla="*/ 2147483647 h 10000"/>
              <a:gd name="T10" fmla="*/ 2147483647 w 10315"/>
              <a:gd name="T11" fmla="*/ 2147483647 h 10000"/>
              <a:gd name="T12" fmla="*/ 2147483647 w 10315"/>
              <a:gd name="T13" fmla="*/ 2147483647 h 10000"/>
              <a:gd name="T14" fmla="*/ 2147483647 w 10315"/>
              <a:gd name="T15" fmla="*/ 2147483647 h 10000"/>
              <a:gd name="T16" fmla="*/ 2147483647 w 10315"/>
              <a:gd name="T17" fmla="*/ 2147483647 h 10000"/>
              <a:gd name="T18" fmla="*/ 2147483647 w 10315"/>
              <a:gd name="T19" fmla="*/ 2147483647 h 10000"/>
              <a:gd name="T20" fmla="*/ 2147483647 w 10315"/>
              <a:gd name="T21" fmla="*/ 2147483647 h 10000"/>
              <a:gd name="T22" fmla="*/ 2147483647 w 10315"/>
              <a:gd name="T23" fmla="*/ 2147483647 h 10000"/>
              <a:gd name="T24" fmla="*/ 2147483647 w 10315"/>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315"/>
              <a:gd name="T40" fmla="*/ 0 h 10000"/>
              <a:gd name="T41" fmla="*/ 10315 w 10315"/>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315" h="10000">
                <a:moveTo>
                  <a:pt x="9674" y="4488"/>
                </a:moveTo>
                <a:cubicBezTo>
                  <a:pt x="8651" y="4175"/>
                  <a:pt x="4901" y="4405"/>
                  <a:pt x="3754" y="3833"/>
                </a:cubicBezTo>
                <a:cubicBezTo>
                  <a:pt x="2607" y="3261"/>
                  <a:pt x="4015" y="1645"/>
                  <a:pt x="3411" y="1026"/>
                </a:cubicBezTo>
                <a:cubicBezTo>
                  <a:pt x="2808" y="408"/>
                  <a:pt x="591" y="-284"/>
                  <a:pt x="130" y="122"/>
                </a:cubicBezTo>
                <a:cubicBezTo>
                  <a:pt x="-330" y="529"/>
                  <a:pt x="566" y="2588"/>
                  <a:pt x="648" y="3468"/>
                </a:cubicBezTo>
                <a:cubicBezTo>
                  <a:pt x="730" y="4349"/>
                  <a:pt x="648" y="4790"/>
                  <a:pt x="622" y="5408"/>
                </a:cubicBezTo>
                <a:cubicBezTo>
                  <a:pt x="595" y="6026"/>
                  <a:pt x="516" y="6617"/>
                  <a:pt x="489" y="7180"/>
                </a:cubicBezTo>
                <a:cubicBezTo>
                  <a:pt x="463" y="7741"/>
                  <a:pt x="286" y="8378"/>
                  <a:pt x="436" y="8809"/>
                </a:cubicBezTo>
                <a:cubicBezTo>
                  <a:pt x="587" y="9239"/>
                  <a:pt x="892" y="9655"/>
                  <a:pt x="1416" y="9793"/>
                </a:cubicBezTo>
                <a:cubicBezTo>
                  <a:pt x="1940" y="9932"/>
                  <a:pt x="3153" y="10248"/>
                  <a:pt x="3581" y="9642"/>
                </a:cubicBezTo>
                <a:cubicBezTo>
                  <a:pt x="4008" y="9037"/>
                  <a:pt x="3138" y="6667"/>
                  <a:pt x="3986" y="6162"/>
                </a:cubicBezTo>
                <a:cubicBezTo>
                  <a:pt x="4832" y="5655"/>
                  <a:pt x="9131" y="5984"/>
                  <a:pt x="9890" y="5711"/>
                </a:cubicBezTo>
                <a:cubicBezTo>
                  <a:pt x="10388" y="5225"/>
                  <a:pt x="10598" y="5393"/>
                  <a:pt x="9674" y="4488"/>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988" name="Freeform 140"/>
          <p:cNvSpPr>
            <a:spLocks/>
          </p:cNvSpPr>
          <p:nvPr/>
        </p:nvSpPr>
        <p:spPr bwMode="auto">
          <a:xfrm>
            <a:off x="5165725" y="1452563"/>
            <a:ext cx="1038225" cy="1927225"/>
          </a:xfrm>
          <a:custGeom>
            <a:avLst/>
            <a:gdLst>
              <a:gd name="T0" fmla="*/ 2147483647 w 1223"/>
              <a:gd name="T1" fmla="*/ 2147483647 h 1291"/>
              <a:gd name="T2" fmla="*/ 2147483647 w 1223"/>
              <a:gd name="T3" fmla="*/ 2147483647 h 1291"/>
              <a:gd name="T4" fmla="*/ 2147483647 w 1223"/>
              <a:gd name="T5" fmla="*/ 2147483647 h 1291"/>
              <a:gd name="T6" fmla="*/ 2147483647 w 1223"/>
              <a:gd name="T7" fmla="*/ 2147483647 h 1291"/>
              <a:gd name="T8" fmla="*/ 2147483647 w 1223"/>
              <a:gd name="T9" fmla="*/ 2147483647 h 1291"/>
              <a:gd name="T10" fmla="*/ 2147483647 w 1223"/>
              <a:gd name="T11" fmla="*/ 2147483647 h 1291"/>
              <a:gd name="T12" fmla="*/ 2147483647 w 1223"/>
              <a:gd name="T13" fmla="*/ 2147483647 h 1291"/>
              <a:gd name="T14" fmla="*/ 2147483647 w 1223"/>
              <a:gd name="T15" fmla="*/ 2147483647 h 1291"/>
              <a:gd name="T16" fmla="*/ 2147483647 w 1223"/>
              <a:gd name="T17" fmla="*/ 2147483647 h 1291"/>
              <a:gd name="T18" fmla="*/ 2147483647 w 1223"/>
              <a:gd name="T19" fmla="*/ 2147483647 h 1291"/>
              <a:gd name="T20" fmla="*/ 2147483647 w 1223"/>
              <a:gd name="T21" fmla="*/ 2147483647 h 1291"/>
              <a:gd name="T22" fmla="*/ 2147483647 w 1223"/>
              <a:gd name="T23" fmla="*/ 2147483647 h 1291"/>
              <a:gd name="T24" fmla="*/ 2147483647 w 1223"/>
              <a:gd name="T25" fmla="*/ 2147483647 h 1291"/>
              <a:gd name="T26" fmla="*/ 2147483647 w 1223"/>
              <a:gd name="T27" fmla="*/ 2147483647 h 12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23"/>
              <a:gd name="T43" fmla="*/ 0 h 1291"/>
              <a:gd name="T44" fmla="*/ 1223 w 1223"/>
              <a:gd name="T45" fmla="*/ 1291 h 12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23" h="1291">
                <a:moveTo>
                  <a:pt x="1201" y="756"/>
                </a:moveTo>
                <a:cubicBezTo>
                  <a:pt x="1180" y="640"/>
                  <a:pt x="798" y="744"/>
                  <a:pt x="702" y="670"/>
                </a:cubicBezTo>
                <a:cubicBezTo>
                  <a:pt x="603" y="561"/>
                  <a:pt x="669" y="206"/>
                  <a:pt x="608" y="103"/>
                </a:cubicBezTo>
                <a:cubicBezTo>
                  <a:pt x="547" y="0"/>
                  <a:pt x="425" y="55"/>
                  <a:pt x="335" y="52"/>
                </a:cubicBezTo>
                <a:cubicBezTo>
                  <a:pt x="245" y="49"/>
                  <a:pt x="114" y="0"/>
                  <a:pt x="65" y="82"/>
                </a:cubicBezTo>
                <a:cubicBezTo>
                  <a:pt x="16" y="164"/>
                  <a:pt x="45" y="433"/>
                  <a:pt x="41" y="544"/>
                </a:cubicBezTo>
                <a:cubicBezTo>
                  <a:pt x="37" y="655"/>
                  <a:pt x="41" y="685"/>
                  <a:pt x="38" y="751"/>
                </a:cubicBezTo>
                <a:cubicBezTo>
                  <a:pt x="35" y="817"/>
                  <a:pt x="26" y="880"/>
                  <a:pt x="23" y="940"/>
                </a:cubicBezTo>
                <a:cubicBezTo>
                  <a:pt x="20" y="1000"/>
                  <a:pt x="0" y="1068"/>
                  <a:pt x="17" y="1114"/>
                </a:cubicBezTo>
                <a:cubicBezTo>
                  <a:pt x="34" y="1160"/>
                  <a:pt x="31" y="1198"/>
                  <a:pt x="128" y="1219"/>
                </a:cubicBezTo>
                <a:cubicBezTo>
                  <a:pt x="225" y="1240"/>
                  <a:pt x="509" y="1291"/>
                  <a:pt x="602" y="1243"/>
                </a:cubicBezTo>
                <a:cubicBezTo>
                  <a:pt x="695" y="1195"/>
                  <a:pt x="590" y="984"/>
                  <a:pt x="686" y="930"/>
                </a:cubicBezTo>
                <a:cubicBezTo>
                  <a:pt x="782" y="876"/>
                  <a:pt x="1091" y="945"/>
                  <a:pt x="1177" y="916"/>
                </a:cubicBezTo>
                <a:cubicBezTo>
                  <a:pt x="1208" y="864"/>
                  <a:pt x="1223" y="871"/>
                  <a:pt x="1201" y="756"/>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991" name="Rectangle 2"/>
          <p:cNvSpPr>
            <a:spLocks noGrp="1" noChangeArrowheads="1"/>
          </p:cNvSpPr>
          <p:nvPr>
            <p:ph type="title"/>
          </p:nvPr>
        </p:nvSpPr>
        <p:spPr>
          <a:xfrm>
            <a:off x="533400" y="94570"/>
            <a:ext cx="7735311" cy="814841"/>
          </a:xfrm>
        </p:spPr>
        <p:txBody>
          <a:bodyPr>
            <a:normAutofit/>
          </a:bodyPr>
          <a:lstStyle/>
          <a:p>
            <a:pPr rtl="1"/>
            <a:r>
              <a:rPr lang="en-US" dirty="0" smtClean="0">
                <a:ea typeface="ＭＳ Ｐゴシック" pitchFamily="34" charset="-128"/>
              </a:rPr>
              <a:t>IPv4 addressing</a:t>
            </a:r>
            <a:endParaRPr lang="en-US" sz="2400" b="1" dirty="0" smtClean="0">
              <a:ea typeface="ＭＳ Ｐゴシック" pitchFamily="34" charset="-128"/>
            </a:endParaRPr>
          </a:p>
        </p:txBody>
      </p:sp>
      <p:sp>
        <p:nvSpPr>
          <p:cNvPr id="41992" name="Rectangle 3"/>
          <p:cNvSpPr>
            <a:spLocks noGrp="1" noChangeArrowheads="1"/>
          </p:cNvSpPr>
          <p:nvPr>
            <p:ph sz="half" idx="1"/>
          </p:nvPr>
        </p:nvSpPr>
        <p:spPr>
          <a:xfrm>
            <a:off x="24007" y="1282700"/>
            <a:ext cx="3717796" cy="1288487"/>
          </a:xfrm>
        </p:spPr>
        <p:txBody>
          <a:bodyPr>
            <a:normAutofit/>
          </a:bodyPr>
          <a:lstStyle/>
          <a:p>
            <a:pPr marL="0" indent="0" algn="l">
              <a:buFont typeface="Wingdings" pitchFamily="2" charset="2"/>
              <a:buNone/>
            </a:pPr>
            <a:r>
              <a:rPr lang="en-US" sz="2400" i="1" dirty="0" smtClean="0">
                <a:solidFill>
                  <a:srgbClr val="CC0000"/>
                </a:solidFill>
                <a:ea typeface="ＭＳ Ｐゴシック" pitchFamily="34" charset="-128"/>
              </a:rPr>
              <a:t>Question: </a:t>
            </a:r>
            <a:r>
              <a:rPr lang="en-US" sz="2400" dirty="0" smtClean="0">
                <a:ea typeface="ＭＳ Ｐゴシック" pitchFamily="34" charset="-128"/>
              </a:rPr>
              <a:t>How interfaces are connected together?</a:t>
            </a:r>
            <a:endParaRPr lang="fa-IR" sz="2400" i="1" dirty="0" smtClean="0">
              <a:ea typeface="ＭＳ Ｐゴシック" pitchFamily="34" charset="-128"/>
            </a:endParaRPr>
          </a:p>
        </p:txBody>
      </p:sp>
      <p:sp>
        <p:nvSpPr>
          <p:cNvPr id="41993" name="Line 5"/>
          <p:cNvSpPr>
            <a:spLocks noChangeShapeType="1"/>
          </p:cNvSpPr>
          <p:nvPr/>
        </p:nvSpPr>
        <p:spPr bwMode="auto">
          <a:xfrm>
            <a:off x="4979988" y="1816100"/>
            <a:ext cx="390525" cy="63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994" name="Line 7"/>
          <p:cNvSpPr>
            <a:spLocks noChangeShapeType="1"/>
          </p:cNvSpPr>
          <p:nvPr/>
        </p:nvSpPr>
        <p:spPr bwMode="auto">
          <a:xfrm flipV="1">
            <a:off x="5014913" y="2555875"/>
            <a:ext cx="277812" cy="31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995" name="Line 8"/>
          <p:cNvSpPr>
            <a:spLocks noChangeShapeType="1"/>
          </p:cNvSpPr>
          <p:nvPr/>
        </p:nvSpPr>
        <p:spPr bwMode="auto">
          <a:xfrm>
            <a:off x="5026025" y="3087688"/>
            <a:ext cx="422275" cy="47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996" name="Line 11"/>
          <p:cNvSpPr>
            <a:spLocks noChangeShapeType="1"/>
          </p:cNvSpPr>
          <p:nvPr/>
        </p:nvSpPr>
        <p:spPr bwMode="auto">
          <a:xfrm>
            <a:off x="5780088" y="2663825"/>
            <a:ext cx="561975"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997" name="Text Box 26"/>
          <p:cNvSpPr txBox="1">
            <a:spLocks noChangeArrowheads="1"/>
          </p:cNvSpPr>
          <p:nvPr/>
        </p:nvSpPr>
        <p:spPr bwMode="auto">
          <a:xfrm>
            <a:off x="4548188" y="1282700"/>
            <a:ext cx="825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200"/>
              <a:t>223.1.1.1</a:t>
            </a:r>
            <a:endParaRPr lang="en-US" sz="1200">
              <a:latin typeface="Comic Sans MS" pitchFamily="66" charset="0"/>
            </a:endParaRPr>
          </a:p>
        </p:txBody>
      </p:sp>
      <p:grpSp>
        <p:nvGrpSpPr>
          <p:cNvPr id="41998" name="Group 27"/>
          <p:cNvGrpSpPr>
            <a:grpSpLocks/>
          </p:cNvGrpSpPr>
          <p:nvPr/>
        </p:nvGrpSpPr>
        <p:grpSpPr bwMode="auto">
          <a:xfrm>
            <a:off x="3814763" y="2243138"/>
            <a:ext cx="920750" cy="276225"/>
            <a:chOff x="3251" y="608"/>
            <a:chExt cx="580" cy="174"/>
          </a:xfrm>
        </p:grpSpPr>
        <p:sp>
          <p:nvSpPr>
            <p:cNvPr id="42058" name="Rectangle 28"/>
            <p:cNvSpPr>
              <a:spLocks noChangeArrowheads="1"/>
            </p:cNvSpPr>
            <p:nvPr/>
          </p:nvSpPr>
          <p:spPr bwMode="auto">
            <a:xfrm>
              <a:off x="3306" y="657"/>
              <a:ext cx="525" cy="11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200"/>
            </a:p>
          </p:txBody>
        </p:sp>
        <p:sp>
          <p:nvSpPr>
            <p:cNvPr id="42059" name="Text Box 29"/>
            <p:cNvSpPr txBox="1">
              <a:spLocks noChangeArrowheads="1"/>
            </p:cNvSpPr>
            <p:nvPr/>
          </p:nvSpPr>
          <p:spPr bwMode="auto">
            <a:xfrm>
              <a:off x="3251" y="608"/>
              <a:ext cx="5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200"/>
                <a:t>223.1.1.2</a:t>
              </a:r>
              <a:endParaRPr lang="en-US" sz="1200">
                <a:latin typeface="Comic Sans MS" pitchFamily="66" charset="0"/>
              </a:endParaRPr>
            </a:p>
          </p:txBody>
        </p:sp>
      </p:grpSp>
      <p:sp>
        <p:nvSpPr>
          <p:cNvPr id="41999" name="Text Box 30"/>
          <p:cNvSpPr txBox="1">
            <a:spLocks noChangeArrowheads="1"/>
          </p:cNvSpPr>
          <p:nvPr/>
        </p:nvSpPr>
        <p:spPr bwMode="auto">
          <a:xfrm>
            <a:off x="4652963" y="3238500"/>
            <a:ext cx="8270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200"/>
              <a:t>223.1.1.3</a:t>
            </a:r>
            <a:endParaRPr lang="en-US" sz="1200">
              <a:latin typeface="Comic Sans MS" pitchFamily="66" charset="0"/>
            </a:endParaRPr>
          </a:p>
        </p:txBody>
      </p:sp>
      <p:sp>
        <p:nvSpPr>
          <p:cNvPr id="42000" name="Text Box 31"/>
          <p:cNvSpPr txBox="1">
            <a:spLocks noChangeArrowheads="1"/>
          </p:cNvSpPr>
          <p:nvPr/>
        </p:nvSpPr>
        <p:spPr bwMode="auto">
          <a:xfrm>
            <a:off x="5753100" y="2368550"/>
            <a:ext cx="8270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200"/>
              <a:t>223.1.1.4</a:t>
            </a:r>
            <a:endParaRPr lang="en-US" sz="1200">
              <a:latin typeface="Comic Sans MS" pitchFamily="66" charset="0"/>
            </a:endParaRPr>
          </a:p>
        </p:txBody>
      </p:sp>
      <p:sp>
        <p:nvSpPr>
          <p:cNvPr id="42001" name="Line 32"/>
          <p:cNvSpPr>
            <a:spLocks noChangeShapeType="1"/>
          </p:cNvSpPr>
          <p:nvPr/>
        </p:nvSpPr>
        <p:spPr bwMode="auto">
          <a:xfrm>
            <a:off x="6854825" y="2668588"/>
            <a:ext cx="581025" cy="47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002" name="Text Box 33"/>
          <p:cNvSpPr txBox="1">
            <a:spLocks noChangeArrowheads="1"/>
          </p:cNvSpPr>
          <p:nvPr/>
        </p:nvSpPr>
        <p:spPr bwMode="auto">
          <a:xfrm>
            <a:off x="6729413" y="2378075"/>
            <a:ext cx="8270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200"/>
              <a:t>223.1.2.9</a:t>
            </a:r>
            <a:endParaRPr lang="en-US" sz="1200">
              <a:latin typeface="Comic Sans MS" pitchFamily="66" charset="0"/>
            </a:endParaRPr>
          </a:p>
        </p:txBody>
      </p:sp>
      <p:sp>
        <p:nvSpPr>
          <p:cNvPr id="42003" name="Line 36"/>
          <p:cNvSpPr>
            <a:spLocks noChangeShapeType="1"/>
          </p:cNvSpPr>
          <p:nvPr/>
        </p:nvSpPr>
        <p:spPr bwMode="auto">
          <a:xfrm>
            <a:off x="7878763" y="1978025"/>
            <a:ext cx="234950" cy="63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004" name="Line 38"/>
          <p:cNvSpPr>
            <a:spLocks noChangeShapeType="1"/>
          </p:cNvSpPr>
          <p:nvPr/>
        </p:nvSpPr>
        <p:spPr bwMode="auto">
          <a:xfrm>
            <a:off x="7878763" y="3249613"/>
            <a:ext cx="234950" cy="63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005" name="Text Box 41"/>
          <p:cNvSpPr txBox="1">
            <a:spLocks noChangeArrowheads="1"/>
          </p:cNvSpPr>
          <p:nvPr/>
        </p:nvSpPr>
        <p:spPr bwMode="auto">
          <a:xfrm>
            <a:off x="7458075" y="3349625"/>
            <a:ext cx="8270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200"/>
              <a:t>223.1.2.2</a:t>
            </a:r>
            <a:endParaRPr lang="en-US" sz="1200">
              <a:latin typeface="Comic Sans MS" pitchFamily="66" charset="0"/>
            </a:endParaRPr>
          </a:p>
        </p:txBody>
      </p:sp>
      <p:sp>
        <p:nvSpPr>
          <p:cNvPr id="42006" name="Text Box 44"/>
          <p:cNvSpPr txBox="1">
            <a:spLocks noChangeArrowheads="1"/>
          </p:cNvSpPr>
          <p:nvPr/>
        </p:nvSpPr>
        <p:spPr bwMode="auto">
          <a:xfrm>
            <a:off x="7250113" y="1743075"/>
            <a:ext cx="8270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200"/>
              <a:t>223.1.2.1</a:t>
            </a:r>
            <a:endParaRPr lang="en-US" sz="1200">
              <a:latin typeface="Comic Sans MS" pitchFamily="66" charset="0"/>
            </a:endParaRPr>
          </a:p>
        </p:txBody>
      </p:sp>
      <p:sp>
        <p:nvSpPr>
          <p:cNvPr id="42007" name="Line 45"/>
          <p:cNvSpPr>
            <a:spLocks noChangeShapeType="1"/>
          </p:cNvSpPr>
          <p:nvPr/>
        </p:nvSpPr>
        <p:spPr bwMode="auto">
          <a:xfrm>
            <a:off x="6616700" y="3006725"/>
            <a:ext cx="0" cy="7572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008" name="Line 47"/>
          <p:cNvSpPr>
            <a:spLocks noChangeShapeType="1"/>
          </p:cNvSpPr>
          <p:nvPr/>
        </p:nvSpPr>
        <p:spPr bwMode="auto">
          <a:xfrm flipH="1" flipV="1">
            <a:off x="6003925" y="4279900"/>
            <a:ext cx="3175" cy="2413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009" name="Line 48"/>
          <p:cNvSpPr>
            <a:spLocks noChangeShapeType="1"/>
          </p:cNvSpPr>
          <p:nvPr/>
        </p:nvSpPr>
        <p:spPr bwMode="auto">
          <a:xfrm flipH="1" flipV="1">
            <a:off x="7180263" y="4284663"/>
            <a:ext cx="3175" cy="2413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010" name="Text Box 53"/>
          <p:cNvSpPr txBox="1">
            <a:spLocks noChangeArrowheads="1"/>
          </p:cNvSpPr>
          <p:nvPr/>
        </p:nvSpPr>
        <p:spPr bwMode="auto">
          <a:xfrm>
            <a:off x="7212013" y="4344988"/>
            <a:ext cx="8270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200"/>
              <a:t>223.1.3.2</a:t>
            </a:r>
            <a:endParaRPr lang="en-US" sz="1200">
              <a:latin typeface="Comic Sans MS" pitchFamily="66" charset="0"/>
            </a:endParaRPr>
          </a:p>
        </p:txBody>
      </p:sp>
      <p:sp>
        <p:nvSpPr>
          <p:cNvPr id="42011" name="Text Box 56"/>
          <p:cNvSpPr txBox="1">
            <a:spLocks noChangeArrowheads="1"/>
          </p:cNvSpPr>
          <p:nvPr/>
        </p:nvSpPr>
        <p:spPr bwMode="auto">
          <a:xfrm>
            <a:off x="5969000" y="4349750"/>
            <a:ext cx="8270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200"/>
              <a:t>223.1.3.1</a:t>
            </a:r>
            <a:endParaRPr lang="en-US" sz="1200">
              <a:latin typeface="Comic Sans MS" pitchFamily="66" charset="0"/>
            </a:endParaRPr>
          </a:p>
        </p:txBody>
      </p:sp>
      <p:grpSp>
        <p:nvGrpSpPr>
          <p:cNvPr id="42012" name="Group 57"/>
          <p:cNvGrpSpPr>
            <a:grpSpLocks/>
          </p:cNvGrpSpPr>
          <p:nvPr/>
        </p:nvGrpSpPr>
        <p:grpSpPr bwMode="auto">
          <a:xfrm>
            <a:off x="6113463" y="3101975"/>
            <a:ext cx="935037" cy="276225"/>
            <a:chOff x="4532" y="1229"/>
            <a:chExt cx="589" cy="174"/>
          </a:xfrm>
        </p:grpSpPr>
        <p:sp>
          <p:nvSpPr>
            <p:cNvPr id="42056" name="Rectangle 58"/>
            <p:cNvSpPr>
              <a:spLocks noChangeArrowheads="1"/>
            </p:cNvSpPr>
            <p:nvPr/>
          </p:nvSpPr>
          <p:spPr bwMode="auto">
            <a:xfrm>
              <a:off x="4587" y="1284"/>
              <a:ext cx="534" cy="11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200"/>
            </a:p>
          </p:txBody>
        </p:sp>
        <p:sp>
          <p:nvSpPr>
            <p:cNvPr id="42057" name="Text Box 59"/>
            <p:cNvSpPr txBox="1">
              <a:spLocks noChangeArrowheads="1"/>
            </p:cNvSpPr>
            <p:nvPr/>
          </p:nvSpPr>
          <p:spPr bwMode="auto">
            <a:xfrm>
              <a:off x="4532" y="1229"/>
              <a:ext cx="57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200"/>
                <a:t>223.1.3.27</a:t>
              </a:r>
              <a:endParaRPr lang="en-US" sz="1200">
                <a:latin typeface="Comic Sans MS" pitchFamily="66" charset="0"/>
              </a:endParaRPr>
            </a:p>
          </p:txBody>
        </p:sp>
      </p:grpSp>
      <p:grpSp>
        <p:nvGrpSpPr>
          <p:cNvPr id="42013" name="Group 73"/>
          <p:cNvGrpSpPr>
            <a:grpSpLocks/>
          </p:cNvGrpSpPr>
          <p:nvPr/>
        </p:nvGrpSpPr>
        <p:grpSpPr bwMode="auto">
          <a:xfrm>
            <a:off x="4373563" y="1528763"/>
            <a:ext cx="641350" cy="558800"/>
            <a:chOff x="-44" y="1473"/>
            <a:chExt cx="981" cy="1105"/>
          </a:xfrm>
        </p:grpSpPr>
        <p:pic>
          <p:nvPicPr>
            <p:cNvPr id="42054" name="Picture 74"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55" name="Freeform 75"/>
            <p:cNvSpPr>
              <a:spLocks/>
            </p:cNvSpPr>
            <p:nvPr/>
          </p:nvSpPr>
          <p:spPr bwMode="auto">
            <a:xfrm flipH="1">
              <a:off x="374" y="1579"/>
              <a:ext cx="477" cy="506"/>
            </a:xfrm>
            <a:custGeom>
              <a:avLst/>
              <a:gdLst>
                <a:gd name="T0" fmla="*/ 0 w 356"/>
                <a:gd name="T1" fmla="*/ 0 h 368"/>
                <a:gd name="T2" fmla="*/ 4176 w 356"/>
                <a:gd name="T3" fmla="*/ 248 h 368"/>
                <a:gd name="T4" fmla="*/ 4954 w 356"/>
                <a:gd name="T5" fmla="*/ 5173 h 368"/>
                <a:gd name="T6" fmla="*/ 1092 w 356"/>
                <a:gd name="T7" fmla="*/ 6469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42014" name="Group 80"/>
          <p:cNvGrpSpPr>
            <a:grpSpLocks/>
          </p:cNvGrpSpPr>
          <p:nvPr/>
        </p:nvGrpSpPr>
        <p:grpSpPr bwMode="auto">
          <a:xfrm>
            <a:off x="4368800" y="2127250"/>
            <a:ext cx="641350" cy="558800"/>
            <a:chOff x="-44" y="1473"/>
            <a:chExt cx="981" cy="1105"/>
          </a:xfrm>
        </p:grpSpPr>
        <p:pic>
          <p:nvPicPr>
            <p:cNvPr id="42052" name="Picture 81"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53" name="Freeform 82"/>
            <p:cNvSpPr>
              <a:spLocks/>
            </p:cNvSpPr>
            <p:nvPr/>
          </p:nvSpPr>
          <p:spPr bwMode="auto">
            <a:xfrm flipH="1">
              <a:off x="374" y="1579"/>
              <a:ext cx="477" cy="506"/>
            </a:xfrm>
            <a:custGeom>
              <a:avLst/>
              <a:gdLst>
                <a:gd name="T0" fmla="*/ 0 w 356"/>
                <a:gd name="T1" fmla="*/ 0 h 368"/>
                <a:gd name="T2" fmla="*/ 4176 w 356"/>
                <a:gd name="T3" fmla="*/ 248 h 368"/>
                <a:gd name="T4" fmla="*/ 4954 w 356"/>
                <a:gd name="T5" fmla="*/ 5173 h 368"/>
                <a:gd name="T6" fmla="*/ 1092 w 356"/>
                <a:gd name="T7" fmla="*/ 6469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42015" name="Group 83"/>
          <p:cNvGrpSpPr>
            <a:grpSpLocks/>
          </p:cNvGrpSpPr>
          <p:nvPr/>
        </p:nvGrpSpPr>
        <p:grpSpPr bwMode="auto">
          <a:xfrm>
            <a:off x="4397375" y="2736850"/>
            <a:ext cx="641350" cy="558800"/>
            <a:chOff x="-44" y="1473"/>
            <a:chExt cx="981" cy="1105"/>
          </a:xfrm>
        </p:grpSpPr>
        <p:pic>
          <p:nvPicPr>
            <p:cNvPr id="42050" name="Picture 84"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51" name="Freeform 85"/>
            <p:cNvSpPr>
              <a:spLocks/>
            </p:cNvSpPr>
            <p:nvPr/>
          </p:nvSpPr>
          <p:spPr bwMode="auto">
            <a:xfrm flipH="1">
              <a:off x="374" y="1579"/>
              <a:ext cx="477" cy="506"/>
            </a:xfrm>
            <a:custGeom>
              <a:avLst/>
              <a:gdLst>
                <a:gd name="T0" fmla="*/ 0 w 356"/>
                <a:gd name="T1" fmla="*/ 0 h 368"/>
                <a:gd name="T2" fmla="*/ 4176 w 356"/>
                <a:gd name="T3" fmla="*/ 248 h 368"/>
                <a:gd name="T4" fmla="*/ 4954 w 356"/>
                <a:gd name="T5" fmla="*/ 5173 h 368"/>
                <a:gd name="T6" fmla="*/ 1092 w 356"/>
                <a:gd name="T7" fmla="*/ 6469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42016" name="Group 87"/>
          <p:cNvGrpSpPr>
            <a:grpSpLocks/>
          </p:cNvGrpSpPr>
          <p:nvPr/>
        </p:nvGrpSpPr>
        <p:grpSpPr bwMode="auto">
          <a:xfrm flipH="1">
            <a:off x="8056563" y="1685925"/>
            <a:ext cx="641350" cy="558800"/>
            <a:chOff x="-44" y="1473"/>
            <a:chExt cx="981" cy="1105"/>
          </a:xfrm>
        </p:grpSpPr>
        <p:pic>
          <p:nvPicPr>
            <p:cNvPr id="42048" name="Picture 88"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49" name="Freeform 89"/>
            <p:cNvSpPr>
              <a:spLocks/>
            </p:cNvSpPr>
            <p:nvPr/>
          </p:nvSpPr>
          <p:spPr bwMode="auto">
            <a:xfrm flipH="1">
              <a:off x="374" y="1579"/>
              <a:ext cx="477" cy="506"/>
            </a:xfrm>
            <a:custGeom>
              <a:avLst/>
              <a:gdLst>
                <a:gd name="T0" fmla="*/ 0 w 356"/>
                <a:gd name="T1" fmla="*/ 0 h 368"/>
                <a:gd name="T2" fmla="*/ 4176 w 356"/>
                <a:gd name="T3" fmla="*/ 248 h 368"/>
                <a:gd name="T4" fmla="*/ 4954 w 356"/>
                <a:gd name="T5" fmla="*/ 5173 h 368"/>
                <a:gd name="T6" fmla="*/ 1092 w 356"/>
                <a:gd name="T7" fmla="*/ 6469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42017" name="Group 90"/>
          <p:cNvGrpSpPr>
            <a:grpSpLocks/>
          </p:cNvGrpSpPr>
          <p:nvPr/>
        </p:nvGrpSpPr>
        <p:grpSpPr bwMode="auto">
          <a:xfrm flipH="1">
            <a:off x="8070850" y="2965450"/>
            <a:ext cx="641350" cy="558800"/>
            <a:chOff x="-44" y="1473"/>
            <a:chExt cx="981" cy="1105"/>
          </a:xfrm>
        </p:grpSpPr>
        <p:pic>
          <p:nvPicPr>
            <p:cNvPr id="42046" name="Picture 91"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47" name="Freeform 92"/>
            <p:cNvSpPr>
              <a:spLocks/>
            </p:cNvSpPr>
            <p:nvPr/>
          </p:nvSpPr>
          <p:spPr bwMode="auto">
            <a:xfrm flipH="1">
              <a:off x="374" y="1579"/>
              <a:ext cx="477" cy="506"/>
            </a:xfrm>
            <a:custGeom>
              <a:avLst/>
              <a:gdLst>
                <a:gd name="T0" fmla="*/ 0 w 356"/>
                <a:gd name="T1" fmla="*/ 0 h 368"/>
                <a:gd name="T2" fmla="*/ 4176 w 356"/>
                <a:gd name="T3" fmla="*/ 248 h 368"/>
                <a:gd name="T4" fmla="*/ 4954 w 356"/>
                <a:gd name="T5" fmla="*/ 5173 h 368"/>
                <a:gd name="T6" fmla="*/ 1092 w 356"/>
                <a:gd name="T7" fmla="*/ 6469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42018" name="Group 93"/>
          <p:cNvGrpSpPr>
            <a:grpSpLocks/>
          </p:cNvGrpSpPr>
          <p:nvPr/>
        </p:nvGrpSpPr>
        <p:grpSpPr bwMode="auto">
          <a:xfrm flipH="1">
            <a:off x="6972300" y="4489450"/>
            <a:ext cx="641350" cy="558800"/>
            <a:chOff x="-44" y="1473"/>
            <a:chExt cx="981" cy="1105"/>
          </a:xfrm>
        </p:grpSpPr>
        <p:pic>
          <p:nvPicPr>
            <p:cNvPr id="42044" name="Picture 94"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45" name="Freeform 95"/>
            <p:cNvSpPr>
              <a:spLocks/>
            </p:cNvSpPr>
            <p:nvPr/>
          </p:nvSpPr>
          <p:spPr bwMode="auto">
            <a:xfrm flipH="1">
              <a:off x="374" y="1579"/>
              <a:ext cx="477" cy="506"/>
            </a:xfrm>
            <a:custGeom>
              <a:avLst/>
              <a:gdLst>
                <a:gd name="T0" fmla="*/ 0 w 356"/>
                <a:gd name="T1" fmla="*/ 0 h 368"/>
                <a:gd name="T2" fmla="*/ 4176 w 356"/>
                <a:gd name="T3" fmla="*/ 248 h 368"/>
                <a:gd name="T4" fmla="*/ 4954 w 356"/>
                <a:gd name="T5" fmla="*/ 5173 h 368"/>
                <a:gd name="T6" fmla="*/ 1092 w 356"/>
                <a:gd name="T7" fmla="*/ 6469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42019" name="Group 96"/>
          <p:cNvGrpSpPr>
            <a:grpSpLocks/>
          </p:cNvGrpSpPr>
          <p:nvPr/>
        </p:nvGrpSpPr>
        <p:grpSpPr bwMode="auto">
          <a:xfrm flipH="1">
            <a:off x="5808663" y="4530725"/>
            <a:ext cx="641350" cy="558800"/>
            <a:chOff x="-44" y="1473"/>
            <a:chExt cx="981" cy="1105"/>
          </a:xfrm>
        </p:grpSpPr>
        <p:pic>
          <p:nvPicPr>
            <p:cNvPr id="42042" name="Picture 97"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43" name="Freeform 98"/>
            <p:cNvSpPr>
              <a:spLocks/>
            </p:cNvSpPr>
            <p:nvPr/>
          </p:nvSpPr>
          <p:spPr bwMode="auto">
            <a:xfrm flipH="1">
              <a:off x="374" y="1579"/>
              <a:ext cx="477" cy="506"/>
            </a:xfrm>
            <a:custGeom>
              <a:avLst/>
              <a:gdLst>
                <a:gd name="T0" fmla="*/ 0 w 356"/>
                <a:gd name="T1" fmla="*/ 0 h 368"/>
                <a:gd name="T2" fmla="*/ 4176 w 356"/>
                <a:gd name="T3" fmla="*/ 248 h 368"/>
                <a:gd name="T4" fmla="*/ 4954 w 356"/>
                <a:gd name="T5" fmla="*/ 5173 h 368"/>
                <a:gd name="T6" fmla="*/ 1092 w 356"/>
                <a:gd name="T7" fmla="*/ 6469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42020" name="Group 99"/>
          <p:cNvGrpSpPr>
            <a:grpSpLocks/>
          </p:cNvGrpSpPr>
          <p:nvPr/>
        </p:nvGrpSpPr>
        <p:grpSpPr bwMode="auto">
          <a:xfrm>
            <a:off x="6237288" y="2624138"/>
            <a:ext cx="698500" cy="355600"/>
            <a:chOff x="4396" y="1245"/>
            <a:chExt cx="672" cy="248"/>
          </a:xfrm>
        </p:grpSpPr>
        <p:sp>
          <p:nvSpPr>
            <p:cNvPr id="42034"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p>
              <a:endParaRPr lang="en-US" sz="1200">
                <a:latin typeface="Times New Roman" pitchFamily="18" charset="0"/>
                <a:cs typeface="Arial" pitchFamily="34" charset="0"/>
              </a:endParaRPr>
            </a:p>
          </p:txBody>
        </p:sp>
        <p:sp>
          <p:nvSpPr>
            <p:cNvPr id="42035"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1200">
                <a:latin typeface="Times New Roman" pitchFamily="18" charset="0"/>
                <a:cs typeface="Arial" pitchFamily="34" charset="0"/>
              </a:endParaRPr>
            </a:p>
          </p:txBody>
        </p:sp>
        <p:sp>
          <p:nvSpPr>
            <p:cNvPr id="42036"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p>
              <a:endParaRPr lang="en-US" sz="1200">
                <a:latin typeface="Times New Roman" pitchFamily="18" charset="0"/>
                <a:cs typeface="Arial" pitchFamily="34" charset="0"/>
              </a:endParaRPr>
            </a:p>
          </p:txBody>
        </p:sp>
        <p:grpSp>
          <p:nvGrpSpPr>
            <p:cNvPr id="42037" name="Group 103"/>
            <p:cNvGrpSpPr>
              <a:grpSpLocks/>
            </p:cNvGrpSpPr>
            <p:nvPr/>
          </p:nvGrpSpPr>
          <p:grpSpPr bwMode="auto">
            <a:xfrm>
              <a:off x="4530" y="1287"/>
              <a:ext cx="377" cy="75"/>
              <a:chOff x="2468" y="1332"/>
              <a:chExt cx="310" cy="60"/>
            </a:xfrm>
          </p:grpSpPr>
          <p:sp>
            <p:nvSpPr>
              <p:cNvPr id="42040" name="Freeform 104"/>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041" name="Freeform 105"/>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2038" name="Line 106"/>
            <p:cNvSpPr>
              <a:spLocks noChangeShapeType="1"/>
            </p:cNvSpPr>
            <p:nvPr/>
          </p:nvSpPr>
          <p:spPr bwMode="auto">
            <a:xfrm>
              <a:off x="4399" y="1321"/>
              <a:ext cx="0" cy="10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39" name="Line 107"/>
            <p:cNvSpPr>
              <a:spLocks noChangeShapeType="1"/>
            </p:cNvSpPr>
            <p:nvPr/>
          </p:nvSpPr>
          <p:spPr bwMode="auto">
            <a:xfrm>
              <a:off x="5063" y="1326"/>
              <a:ext cx="0" cy="1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 name="Group 9"/>
          <p:cNvGrpSpPr>
            <a:grpSpLocks/>
          </p:cNvGrpSpPr>
          <p:nvPr/>
        </p:nvGrpSpPr>
        <p:grpSpPr bwMode="auto">
          <a:xfrm>
            <a:off x="5278438" y="1817688"/>
            <a:ext cx="509587" cy="1279525"/>
            <a:chOff x="5278322" y="1817603"/>
            <a:chExt cx="509379" cy="1279224"/>
          </a:xfrm>
        </p:grpSpPr>
        <p:pic>
          <p:nvPicPr>
            <p:cNvPr id="420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8322" y="2485783"/>
              <a:ext cx="509379" cy="28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2032" name="Straight Connector 3"/>
            <p:cNvCxnSpPr>
              <a:cxnSpLocks noChangeShapeType="1"/>
            </p:cNvCxnSpPr>
            <p:nvPr/>
          </p:nvCxnSpPr>
          <p:spPr bwMode="auto">
            <a:xfrm>
              <a:off x="5369756" y="1817603"/>
              <a:ext cx="0" cy="68102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42033" name="Straight Connector 77"/>
            <p:cNvCxnSpPr>
              <a:cxnSpLocks noChangeShapeType="1"/>
            </p:cNvCxnSpPr>
            <p:nvPr/>
          </p:nvCxnSpPr>
          <p:spPr bwMode="auto">
            <a:xfrm flipV="1">
              <a:off x="5443520" y="2769741"/>
              <a:ext cx="1" cy="32708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grpSp>
      <p:grpSp>
        <p:nvGrpSpPr>
          <p:cNvPr id="14" name="Group 14"/>
          <p:cNvGrpSpPr>
            <a:grpSpLocks/>
          </p:cNvGrpSpPr>
          <p:nvPr/>
        </p:nvGrpSpPr>
        <p:grpSpPr bwMode="auto">
          <a:xfrm>
            <a:off x="179513" y="2616198"/>
            <a:ext cx="5314825" cy="2515569"/>
            <a:chOff x="180113" y="2615565"/>
            <a:chExt cx="5314460" cy="2516410"/>
          </a:xfrm>
        </p:grpSpPr>
        <p:sp>
          <p:nvSpPr>
            <p:cNvPr id="42029" name="TextBox 10"/>
            <p:cNvSpPr txBox="1">
              <a:spLocks noChangeArrowheads="1"/>
            </p:cNvSpPr>
            <p:nvPr/>
          </p:nvSpPr>
          <p:spPr bwMode="auto">
            <a:xfrm>
              <a:off x="180113" y="4023608"/>
              <a:ext cx="4384175" cy="110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l"/>
              <a:r>
                <a:rPr lang="en-US" sz="2200" i="1" dirty="0" smtClean="0">
                  <a:solidFill>
                    <a:srgbClr val="CC0000"/>
                  </a:solidFill>
                  <a:cs typeface="+mn-cs"/>
                </a:rPr>
                <a:t>Answer: </a:t>
              </a:r>
              <a:r>
                <a:rPr lang="en-US" sz="2200" dirty="0" smtClean="0">
                  <a:cs typeface="+mn-cs"/>
                </a:rPr>
                <a:t>Ethernet interfaces are connected together with Ethernet switches</a:t>
              </a:r>
              <a:endParaRPr lang="fa-IR" sz="2200" i="1" dirty="0" smtClean="0">
                <a:cs typeface="+mn-cs"/>
              </a:endParaRPr>
            </a:p>
          </p:txBody>
        </p:sp>
        <p:cxnSp>
          <p:nvCxnSpPr>
            <p:cNvPr id="42030" name="Straight Connector 12"/>
            <p:cNvCxnSpPr>
              <a:cxnSpLocks noChangeShapeType="1"/>
            </p:cNvCxnSpPr>
            <p:nvPr/>
          </p:nvCxnSpPr>
          <p:spPr bwMode="auto">
            <a:xfrm flipH="1">
              <a:off x="4061206" y="2615565"/>
              <a:ext cx="1433367" cy="14209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grpSp>
      <p:grpSp>
        <p:nvGrpSpPr>
          <p:cNvPr id="15" name="Group 15"/>
          <p:cNvGrpSpPr>
            <a:grpSpLocks/>
          </p:cNvGrpSpPr>
          <p:nvPr/>
        </p:nvGrpSpPr>
        <p:grpSpPr bwMode="auto">
          <a:xfrm>
            <a:off x="4060873" y="3790953"/>
            <a:ext cx="4298950" cy="3028136"/>
            <a:chOff x="4060415" y="3790332"/>
            <a:chExt cx="4300100" cy="3027987"/>
          </a:xfrm>
        </p:grpSpPr>
        <p:pic>
          <p:nvPicPr>
            <p:cNvPr id="42026" name="Picture 777" descr="access_point_stylized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2411" y="3790332"/>
              <a:ext cx="587569" cy="48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27" name="TextBox 89"/>
            <p:cNvSpPr txBox="1">
              <a:spLocks noChangeArrowheads="1"/>
            </p:cNvSpPr>
            <p:nvPr/>
          </p:nvSpPr>
          <p:spPr bwMode="auto">
            <a:xfrm>
              <a:off x="4060415" y="5710377"/>
              <a:ext cx="4300100" cy="1107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l"/>
              <a:r>
                <a:rPr lang="en-US" sz="2200" i="1" dirty="0" smtClean="0">
                  <a:solidFill>
                    <a:srgbClr val="CC0000"/>
                  </a:solidFill>
                  <a:cs typeface="+mn-cs"/>
                </a:rPr>
                <a:t>Answer: </a:t>
              </a:r>
              <a:r>
                <a:rPr lang="en-US" sz="2200" dirty="0" smtClean="0">
                  <a:cs typeface="+mn-cs"/>
                </a:rPr>
                <a:t>Wireless interfaces are connected together with access points</a:t>
              </a:r>
              <a:endParaRPr lang="fa-IR" sz="2200" i="1" dirty="0" smtClean="0">
                <a:solidFill>
                  <a:srgbClr val="CC0000"/>
                </a:solidFill>
                <a:cs typeface="+mn-cs"/>
              </a:endParaRPr>
            </a:p>
          </p:txBody>
        </p:sp>
        <p:cxnSp>
          <p:nvCxnSpPr>
            <p:cNvPr id="42028" name="Straight Connector 90"/>
            <p:cNvCxnSpPr>
              <a:cxnSpLocks noChangeShapeType="1"/>
            </p:cNvCxnSpPr>
            <p:nvPr/>
          </p:nvCxnSpPr>
          <p:spPr bwMode="auto">
            <a:xfrm flipH="1">
              <a:off x="4982985" y="4208863"/>
              <a:ext cx="1433367" cy="14209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grpSp>
      <p:sp>
        <p:nvSpPr>
          <p:cNvPr id="3" name="Slide Number Placeholder 2"/>
          <p:cNvSpPr>
            <a:spLocks noGrp="1"/>
          </p:cNvSpPr>
          <p:nvPr>
            <p:ph type="sldNum" sz="quarter" idx="12"/>
          </p:nvPr>
        </p:nvSpPr>
        <p:spPr/>
        <p:txBody>
          <a:bodyPr/>
          <a:lstStyle/>
          <a:p>
            <a:pPr>
              <a:defRPr/>
            </a:pPr>
            <a:fld id="{C7879241-4954-4432-A989-BF9F5510604F}" type="slidenum">
              <a:rPr lang="ar-SA" altLang="en-US" smtClean="0"/>
              <a:pPr>
                <a:defRPr/>
              </a:pPr>
              <a:t>35</a:t>
            </a:fld>
            <a:endParaRPr lang="en-US" altLang="en-US"/>
          </a:p>
        </p:txBody>
      </p:sp>
    </p:spTree>
    <p:extLst>
      <p:ext uri="{BB962C8B-B14F-4D97-AF65-F5344CB8AC3E}">
        <p14:creationId xmlns:p14="http://schemas.microsoft.com/office/powerpoint/2010/main" val="30662702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dissolve">
                                      <p:cBhvr>
                                        <p:cTn id="11" dur="500"/>
                                        <p:tgtEl>
                                          <p:spTgt spid="1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1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5"/>
          <p:cNvSpPr>
            <a:spLocks noGrp="1" noChangeArrowheads="1"/>
          </p:cNvSpPr>
          <p:nvPr>
            <p:ph type="title"/>
          </p:nvPr>
        </p:nvSpPr>
        <p:spPr>
          <a:xfrm>
            <a:off x="533399" y="214086"/>
            <a:ext cx="7784523" cy="787400"/>
          </a:xfrm>
        </p:spPr>
        <p:txBody>
          <a:bodyPr/>
          <a:lstStyle/>
          <a:p>
            <a:pPr>
              <a:defRPr/>
            </a:pPr>
            <a:r>
              <a:rPr lang="en-US" dirty="0" smtClean="0"/>
              <a:t>Subnetworks</a:t>
            </a:r>
            <a:endParaRPr lang="en-US" dirty="0">
              <a:cs typeface="+mj-cs"/>
            </a:endParaRPr>
          </a:p>
        </p:txBody>
      </p:sp>
      <p:sp>
        <p:nvSpPr>
          <p:cNvPr id="43013" name="Rectangle 6"/>
          <p:cNvSpPr>
            <a:spLocks noGrp="1" noChangeArrowheads="1"/>
          </p:cNvSpPr>
          <p:nvPr>
            <p:ph sz="half" idx="1"/>
          </p:nvPr>
        </p:nvSpPr>
        <p:spPr>
          <a:xfrm>
            <a:off x="180371" y="1211263"/>
            <a:ext cx="3992438" cy="4648200"/>
          </a:xfrm>
        </p:spPr>
        <p:txBody>
          <a:bodyPr>
            <a:normAutofit/>
          </a:bodyPr>
          <a:lstStyle/>
          <a:p>
            <a:pPr marL="234950" indent="-234950" algn="l"/>
            <a:r>
              <a:rPr lang="en-US" sz="2400" dirty="0" smtClean="0">
                <a:solidFill>
                  <a:srgbClr val="000099"/>
                </a:solidFill>
                <a:latin typeface="Times New Roman" panose="02020603050405020304" pitchFamily="18" charset="0"/>
                <a:ea typeface="ＭＳ Ｐゴシック" pitchFamily="34" charset="-128"/>
              </a:rPr>
              <a:t>IP address:</a:t>
            </a:r>
            <a:endParaRPr lang="en-US" sz="2400" dirty="0" smtClean="0">
              <a:latin typeface="Times New Roman" panose="02020603050405020304" pitchFamily="18" charset="0"/>
              <a:ea typeface="ＭＳ Ｐゴシック" pitchFamily="34" charset="-128"/>
            </a:endParaRPr>
          </a:p>
          <a:p>
            <a:pPr marL="512763" lvl="1" indent="-163513" algn="l"/>
            <a:r>
              <a:rPr lang="en-US" sz="2200" dirty="0" smtClean="0">
                <a:latin typeface="Times New Roman" panose="02020603050405020304" pitchFamily="18" charset="0"/>
                <a:ea typeface="ＭＳ Ｐゴシック" pitchFamily="34" charset="-128"/>
              </a:rPr>
              <a:t>Subnetwork part – most significant bits (leftmost part)</a:t>
            </a:r>
            <a:endParaRPr lang="fa-IR" sz="2200" dirty="0" smtClean="0">
              <a:latin typeface="Times New Roman" panose="02020603050405020304" pitchFamily="18" charset="0"/>
              <a:ea typeface="ＭＳ Ｐゴシック" pitchFamily="34" charset="-128"/>
            </a:endParaRPr>
          </a:p>
          <a:p>
            <a:pPr marL="512763" lvl="1" indent="-163513" algn="l"/>
            <a:r>
              <a:rPr lang="en-US" sz="2200" dirty="0" smtClean="0">
                <a:latin typeface="Times New Roman" panose="02020603050405020304" pitchFamily="18" charset="0"/>
                <a:ea typeface="ＭＳ Ｐゴシック" pitchFamily="34" charset="-128"/>
              </a:rPr>
              <a:t>Host part – least significant bits (rightmost part)</a:t>
            </a:r>
            <a:endParaRPr lang="fa-IR" sz="2200" dirty="0" smtClean="0">
              <a:latin typeface="Times New Roman" panose="02020603050405020304" pitchFamily="18" charset="0"/>
              <a:ea typeface="ＭＳ Ｐゴシック" pitchFamily="34" charset="-128"/>
            </a:endParaRPr>
          </a:p>
          <a:p>
            <a:pPr marL="234950" indent="-234950" algn="l"/>
            <a:r>
              <a:rPr lang="en-US" altLang="ja-JP" sz="2400" i="1" dirty="0" smtClean="0">
                <a:solidFill>
                  <a:srgbClr val="000099"/>
                </a:solidFill>
                <a:latin typeface="Times New Roman" panose="02020603050405020304" pitchFamily="18" charset="0"/>
                <a:ea typeface="ＭＳ Ｐゴシック" pitchFamily="34" charset="-128"/>
              </a:rPr>
              <a:t>What is subnetwork?</a:t>
            </a:r>
          </a:p>
          <a:p>
            <a:pPr marL="512763" lvl="1" indent="-163513" algn="l"/>
            <a:r>
              <a:rPr lang="en-US" sz="2200" dirty="0" smtClean="0">
                <a:latin typeface="Times New Roman" panose="02020603050405020304" pitchFamily="18" charset="0"/>
                <a:ea typeface="ＭＳ Ｐゴシック" pitchFamily="34" charset="-128"/>
              </a:rPr>
              <a:t>Interfaces that their subnet part has the same IP address</a:t>
            </a:r>
            <a:endParaRPr lang="fa-IR" sz="2200" dirty="0" smtClean="0">
              <a:latin typeface="Times New Roman" panose="02020603050405020304" pitchFamily="18" charset="0"/>
              <a:ea typeface="ＭＳ Ｐゴシック" pitchFamily="34" charset="-128"/>
            </a:endParaRPr>
          </a:p>
          <a:p>
            <a:pPr marL="512763" lvl="1" indent="-163513" algn="l"/>
            <a:r>
              <a:rPr lang="en-US" sz="2200" dirty="0" smtClean="0">
                <a:latin typeface="Times New Roman" panose="02020603050405020304" pitchFamily="18" charset="0"/>
                <a:ea typeface="ＭＳ Ｐゴシック" pitchFamily="34" charset="-128"/>
              </a:rPr>
              <a:t>They can connect together without a router</a:t>
            </a:r>
            <a:endParaRPr lang="fa-IR" sz="2200" dirty="0" smtClean="0">
              <a:latin typeface="Times New Roman" panose="02020603050405020304" pitchFamily="18" charset="0"/>
              <a:ea typeface="ＭＳ Ｐゴシック" pitchFamily="34" charset="-128"/>
            </a:endParaRPr>
          </a:p>
        </p:txBody>
      </p:sp>
      <p:sp>
        <p:nvSpPr>
          <p:cNvPr id="43014" name="Text Box 56"/>
          <p:cNvSpPr txBox="1">
            <a:spLocks noChangeArrowheads="1"/>
          </p:cNvSpPr>
          <p:nvPr/>
        </p:nvSpPr>
        <p:spPr bwMode="auto">
          <a:xfrm>
            <a:off x="4794445" y="5255836"/>
            <a:ext cx="35189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2000" dirty="0" smtClean="0"/>
              <a:t>Network consisting 3 subnets</a:t>
            </a:r>
            <a:endParaRPr lang="en-US" sz="2000" dirty="0"/>
          </a:p>
        </p:txBody>
      </p:sp>
      <p:sp>
        <p:nvSpPr>
          <p:cNvPr id="43016" name="Rectangle 139"/>
          <p:cNvSpPr>
            <a:spLocks noChangeArrowheads="1"/>
          </p:cNvSpPr>
          <p:nvPr/>
        </p:nvSpPr>
        <p:spPr bwMode="auto">
          <a:xfrm>
            <a:off x="4965700" y="3354388"/>
            <a:ext cx="847725" cy="180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3017" name="Freeform 140"/>
          <p:cNvSpPr>
            <a:spLocks/>
          </p:cNvSpPr>
          <p:nvPr/>
        </p:nvSpPr>
        <p:spPr bwMode="auto">
          <a:xfrm>
            <a:off x="4378325" y="1293813"/>
            <a:ext cx="1941513" cy="2049462"/>
          </a:xfrm>
          <a:custGeom>
            <a:avLst/>
            <a:gdLst>
              <a:gd name="T0" fmla="*/ 2147483647 w 1223"/>
              <a:gd name="T1" fmla="*/ 2147483647 h 1291"/>
              <a:gd name="T2" fmla="*/ 2147483647 w 1223"/>
              <a:gd name="T3" fmla="*/ 2147483647 h 1291"/>
              <a:gd name="T4" fmla="*/ 2147483647 w 1223"/>
              <a:gd name="T5" fmla="*/ 2147483647 h 1291"/>
              <a:gd name="T6" fmla="*/ 2147483647 w 1223"/>
              <a:gd name="T7" fmla="*/ 2147483647 h 1291"/>
              <a:gd name="T8" fmla="*/ 2147483647 w 1223"/>
              <a:gd name="T9" fmla="*/ 2147483647 h 1291"/>
              <a:gd name="T10" fmla="*/ 2147483647 w 1223"/>
              <a:gd name="T11" fmla="*/ 2147483647 h 1291"/>
              <a:gd name="T12" fmla="*/ 2147483647 w 1223"/>
              <a:gd name="T13" fmla="*/ 2147483647 h 1291"/>
              <a:gd name="T14" fmla="*/ 2147483647 w 1223"/>
              <a:gd name="T15" fmla="*/ 2147483647 h 1291"/>
              <a:gd name="T16" fmla="*/ 2147483647 w 1223"/>
              <a:gd name="T17" fmla="*/ 2147483647 h 1291"/>
              <a:gd name="T18" fmla="*/ 2147483647 w 1223"/>
              <a:gd name="T19" fmla="*/ 2147483647 h 1291"/>
              <a:gd name="T20" fmla="*/ 2147483647 w 1223"/>
              <a:gd name="T21" fmla="*/ 2147483647 h 1291"/>
              <a:gd name="T22" fmla="*/ 2147483647 w 1223"/>
              <a:gd name="T23" fmla="*/ 2147483647 h 1291"/>
              <a:gd name="T24" fmla="*/ 2147483647 w 1223"/>
              <a:gd name="T25" fmla="*/ 2147483647 h 1291"/>
              <a:gd name="T26" fmla="*/ 2147483647 w 1223"/>
              <a:gd name="T27" fmla="*/ 2147483647 h 12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23"/>
              <a:gd name="T43" fmla="*/ 0 h 1291"/>
              <a:gd name="T44" fmla="*/ 1223 w 1223"/>
              <a:gd name="T45" fmla="*/ 1291 h 12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23" h="1291">
                <a:moveTo>
                  <a:pt x="1201" y="756"/>
                </a:moveTo>
                <a:cubicBezTo>
                  <a:pt x="1180" y="640"/>
                  <a:pt x="798" y="744"/>
                  <a:pt x="702" y="670"/>
                </a:cubicBezTo>
                <a:cubicBezTo>
                  <a:pt x="603" y="561"/>
                  <a:pt x="669" y="206"/>
                  <a:pt x="608" y="103"/>
                </a:cubicBezTo>
                <a:cubicBezTo>
                  <a:pt x="547" y="0"/>
                  <a:pt x="425" y="55"/>
                  <a:pt x="335" y="52"/>
                </a:cubicBezTo>
                <a:cubicBezTo>
                  <a:pt x="245" y="49"/>
                  <a:pt x="114" y="0"/>
                  <a:pt x="65" y="82"/>
                </a:cubicBezTo>
                <a:cubicBezTo>
                  <a:pt x="16" y="164"/>
                  <a:pt x="45" y="433"/>
                  <a:pt x="41" y="544"/>
                </a:cubicBezTo>
                <a:cubicBezTo>
                  <a:pt x="37" y="655"/>
                  <a:pt x="41" y="685"/>
                  <a:pt x="38" y="751"/>
                </a:cubicBezTo>
                <a:cubicBezTo>
                  <a:pt x="35" y="817"/>
                  <a:pt x="26" y="880"/>
                  <a:pt x="23" y="940"/>
                </a:cubicBezTo>
                <a:cubicBezTo>
                  <a:pt x="20" y="1000"/>
                  <a:pt x="0" y="1068"/>
                  <a:pt x="17" y="1114"/>
                </a:cubicBezTo>
                <a:cubicBezTo>
                  <a:pt x="34" y="1160"/>
                  <a:pt x="31" y="1198"/>
                  <a:pt x="128" y="1219"/>
                </a:cubicBezTo>
                <a:cubicBezTo>
                  <a:pt x="225" y="1240"/>
                  <a:pt x="509" y="1291"/>
                  <a:pt x="602" y="1243"/>
                </a:cubicBezTo>
                <a:cubicBezTo>
                  <a:pt x="695" y="1195"/>
                  <a:pt x="590" y="984"/>
                  <a:pt x="686" y="930"/>
                </a:cubicBezTo>
                <a:cubicBezTo>
                  <a:pt x="782" y="876"/>
                  <a:pt x="1091" y="945"/>
                  <a:pt x="1177" y="916"/>
                </a:cubicBezTo>
                <a:cubicBezTo>
                  <a:pt x="1208" y="864"/>
                  <a:pt x="1223" y="871"/>
                  <a:pt x="1201" y="756"/>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3018" name="Freeform 141"/>
          <p:cNvSpPr>
            <a:spLocks/>
          </p:cNvSpPr>
          <p:nvPr/>
        </p:nvSpPr>
        <p:spPr bwMode="auto">
          <a:xfrm>
            <a:off x="6905625" y="1603375"/>
            <a:ext cx="1906588" cy="1958975"/>
          </a:xfrm>
          <a:custGeom>
            <a:avLst/>
            <a:gdLst>
              <a:gd name="T0" fmla="*/ 2147483647 w 1201"/>
              <a:gd name="T1" fmla="*/ 2147483647 h 1234"/>
              <a:gd name="T2" fmla="*/ 2147483647 w 1201"/>
              <a:gd name="T3" fmla="*/ 2147483647 h 1234"/>
              <a:gd name="T4" fmla="*/ 2147483647 w 1201"/>
              <a:gd name="T5" fmla="*/ 2147483647 h 1234"/>
              <a:gd name="T6" fmla="*/ 2147483647 w 1201"/>
              <a:gd name="T7" fmla="*/ 2147483647 h 1234"/>
              <a:gd name="T8" fmla="*/ 2147483647 w 1201"/>
              <a:gd name="T9" fmla="*/ 2147483647 h 1234"/>
              <a:gd name="T10" fmla="*/ 2147483647 w 1201"/>
              <a:gd name="T11" fmla="*/ 2147483647 h 1234"/>
              <a:gd name="T12" fmla="*/ 2147483647 w 1201"/>
              <a:gd name="T13" fmla="*/ 2147483647 h 1234"/>
              <a:gd name="T14" fmla="*/ 2147483647 w 1201"/>
              <a:gd name="T15" fmla="*/ 2147483647 h 1234"/>
              <a:gd name="T16" fmla="*/ 2147483647 w 1201"/>
              <a:gd name="T17" fmla="*/ 2147483647 h 1234"/>
              <a:gd name="T18" fmla="*/ 2147483647 w 1201"/>
              <a:gd name="T19" fmla="*/ 2147483647 h 1234"/>
              <a:gd name="T20" fmla="*/ 2147483647 w 1201"/>
              <a:gd name="T21" fmla="*/ 2147483647 h 1234"/>
              <a:gd name="T22" fmla="*/ 2147483647 w 1201"/>
              <a:gd name="T23" fmla="*/ 2147483647 h 1234"/>
              <a:gd name="T24" fmla="*/ 2147483647 w 1201"/>
              <a:gd name="T25" fmla="*/ 2147483647 h 1234"/>
              <a:gd name="T26" fmla="*/ 2147483647 w 1201"/>
              <a:gd name="T27" fmla="*/ 2147483647 h 1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01"/>
              <a:gd name="T43" fmla="*/ 0 h 1234"/>
              <a:gd name="T44" fmla="*/ 1201 w 1201"/>
              <a:gd name="T45" fmla="*/ 1234 h 12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01" h="1234">
                <a:moveTo>
                  <a:pt x="25" y="709"/>
                </a:moveTo>
                <a:cubicBezTo>
                  <a:pt x="49" y="824"/>
                  <a:pt x="428" y="709"/>
                  <a:pt x="526" y="780"/>
                </a:cubicBezTo>
                <a:cubicBezTo>
                  <a:pt x="624" y="851"/>
                  <a:pt x="543" y="1059"/>
                  <a:pt x="613" y="1134"/>
                </a:cubicBezTo>
                <a:cubicBezTo>
                  <a:pt x="683" y="1209"/>
                  <a:pt x="853" y="1234"/>
                  <a:pt x="946" y="1230"/>
                </a:cubicBezTo>
                <a:cubicBezTo>
                  <a:pt x="1039" y="1226"/>
                  <a:pt x="1141" y="1163"/>
                  <a:pt x="1171" y="1107"/>
                </a:cubicBezTo>
                <a:cubicBezTo>
                  <a:pt x="1201" y="1051"/>
                  <a:pt x="1135" y="963"/>
                  <a:pt x="1126" y="894"/>
                </a:cubicBezTo>
                <a:cubicBezTo>
                  <a:pt x="1117" y="825"/>
                  <a:pt x="1119" y="772"/>
                  <a:pt x="1114" y="693"/>
                </a:cubicBezTo>
                <a:cubicBezTo>
                  <a:pt x="1109" y="614"/>
                  <a:pt x="1095" y="502"/>
                  <a:pt x="1099" y="423"/>
                </a:cubicBezTo>
                <a:cubicBezTo>
                  <a:pt x="1103" y="344"/>
                  <a:pt x="1141" y="281"/>
                  <a:pt x="1141" y="216"/>
                </a:cubicBezTo>
                <a:cubicBezTo>
                  <a:pt x="1141" y="151"/>
                  <a:pt x="1185" y="56"/>
                  <a:pt x="1102" y="33"/>
                </a:cubicBezTo>
                <a:cubicBezTo>
                  <a:pt x="1019" y="10"/>
                  <a:pt x="740" y="0"/>
                  <a:pt x="646" y="81"/>
                </a:cubicBezTo>
                <a:cubicBezTo>
                  <a:pt x="552" y="162"/>
                  <a:pt x="635" y="441"/>
                  <a:pt x="535" y="519"/>
                </a:cubicBezTo>
                <a:cubicBezTo>
                  <a:pt x="435" y="597"/>
                  <a:pt x="129" y="516"/>
                  <a:pt x="44" y="548"/>
                </a:cubicBezTo>
                <a:cubicBezTo>
                  <a:pt x="15" y="601"/>
                  <a:pt x="0" y="594"/>
                  <a:pt x="25" y="709"/>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3019" name="Freeform 142"/>
          <p:cNvSpPr>
            <a:spLocks/>
          </p:cNvSpPr>
          <p:nvPr/>
        </p:nvSpPr>
        <p:spPr bwMode="auto">
          <a:xfrm>
            <a:off x="5578475" y="3036888"/>
            <a:ext cx="2041525" cy="1979612"/>
          </a:xfrm>
          <a:custGeom>
            <a:avLst/>
            <a:gdLst>
              <a:gd name="T0" fmla="*/ 2147483647 w 1286"/>
              <a:gd name="T1" fmla="*/ 2147483647 h 1247"/>
              <a:gd name="T2" fmla="*/ 2147483647 w 1286"/>
              <a:gd name="T3" fmla="*/ 2147483647 h 1247"/>
              <a:gd name="T4" fmla="*/ 2147483647 w 1286"/>
              <a:gd name="T5" fmla="*/ 2147483647 h 1247"/>
              <a:gd name="T6" fmla="*/ 2147483647 w 1286"/>
              <a:gd name="T7" fmla="*/ 2147483647 h 1247"/>
              <a:gd name="T8" fmla="*/ 2147483647 w 1286"/>
              <a:gd name="T9" fmla="*/ 2147483647 h 1247"/>
              <a:gd name="T10" fmla="*/ 2147483647 w 1286"/>
              <a:gd name="T11" fmla="*/ 2147483647 h 1247"/>
              <a:gd name="T12" fmla="*/ 2147483647 w 1286"/>
              <a:gd name="T13" fmla="*/ 2147483647 h 1247"/>
              <a:gd name="T14" fmla="*/ 2147483647 w 1286"/>
              <a:gd name="T15" fmla="*/ 2147483647 h 1247"/>
              <a:gd name="T16" fmla="*/ 2147483647 w 1286"/>
              <a:gd name="T17" fmla="*/ 2147483647 h 1247"/>
              <a:gd name="T18" fmla="*/ 2147483647 w 1286"/>
              <a:gd name="T19" fmla="*/ 2147483647 h 1247"/>
              <a:gd name="T20" fmla="*/ 2147483647 w 1286"/>
              <a:gd name="T21" fmla="*/ 2147483647 h 1247"/>
              <a:gd name="T22" fmla="*/ 2147483647 w 1286"/>
              <a:gd name="T23" fmla="*/ 2147483647 h 1247"/>
              <a:gd name="T24" fmla="*/ 2147483647 w 1286"/>
              <a:gd name="T25" fmla="*/ 2147483647 h 12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86"/>
              <a:gd name="T40" fmla="*/ 0 h 1247"/>
              <a:gd name="T41" fmla="*/ 1286 w 1286"/>
              <a:gd name="T42" fmla="*/ 1247 h 12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86" h="1247">
                <a:moveTo>
                  <a:pt x="587" y="30"/>
                </a:moveTo>
                <a:cubicBezTo>
                  <a:pt x="473" y="60"/>
                  <a:pt x="601" y="475"/>
                  <a:pt x="509" y="618"/>
                </a:cubicBezTo>
                <a:cubicBezTo>
                  <a:pt x="424" y="765"/>
                  <a:pt x="154" y="830"/>
                  <a:pt x="77" y="909"/>
                </a:cubicBezTo>
                <a:cubicBezTo>
                  <a:pt x="0" y="988"/>
                  <a:pt x="37" y="1043"/>
                  <a:pt x="47" y="1095"/>
                </a:cubicBezTo>
                <a:cubicBezTo>
                  <a:pt x="57" y="1147"/>
                  <a:pt x="71" y="1205"/>
                  <a:pt x="140" y="1224"/>
                </a:cubicBezTo>
                <a:cubicBezTo>
                  <a:pt x="209" y="1243"/>
                  <a:pt x="369" y="1212"/>
                  <a:pt x="461" y="1209"/>
                </a:cubicBezTo>
                <a:cubicBezTo>
                  <a:pt x="553" y="1206"/>
                  <a:pt x="571" y="1206"/>
                  <a:pt x="692" y="1209"/>
                </a:cubicBezTo>
                <a:cubicBezTo>
                  <a:pt x="813" y="1212"/>
                  <a:pt x="1094" y="1247"/>
                  <a:pt x="1190" y="1227"/>
                </a:cubicBezTo>
                <a:cubicBezTo>
                  <a:pt x="1286" y="1207"/>
                  <a:pt x="1279" y="1170"/>
                  <a:pt x="1271" y="1089"/>
                </a:cubicBezTo>
                <a:cubicBezTo>
                  <a:pt x="1263" y="1008"/>
                  <a:pt x="1217" y="818"/>
                  <a:pt x="1139" y="741"/>
                </a:cubicBezTo>
                <a:cubicBezTo>
                  <a:pt x="1061" y="664"/>
                  <a:pt x="865" y="743"/>
                  <a:pt x="800" y="627"/>
                </a:cubicBezTo>
                <a:cubicBezTo>
                  <a:pt x="735" y="511"/>
                  <a:pt x="785" y="142"/>
                  <a:pt x="749" y="42"/>
                </a:cubicBezTo>
                <a:cubicBezTo>
                  <a:pt x="695" y="15"/>
                  <a:pt x="701" y="0"/>
                  <a:pt x="587" y="30"/>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3020" name="Line 143"/>
          <p:cNvSpPr>
            <a:spLocks noChangeShapeType="1"/>
          </p:cNvSpPr>
          <p:nvPr/>
        </p:nvSpPr>
        <p:spPr bwMode="auto">
          <a:xfrm>
            <a:off x="5016500" y="1816100"/>
            <a:ext cx="277813"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21" name="Line 145"/>
          <p:cNvSpPr>
            <a:spLocks noChangeShapeType="1"/>
          </p:cNvSpPr>
          <p:nvPr/>
        </p:nvSpPr>
        <p:spPr bwMode="auto">
          <a:xfrm flipV="1">
            <a:off x="5016500" y="2460625"/>
            <a:ext cx="277813" cy="31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22" name="Line 146"/>
          <p:cNvSpPr>
            <a:spLocks noChangeShapeType="1"/>
          </p:cNvSpPr>
          <p:nvPr/>
        </p:nvSpPr>
        <p:spPr bwMode="auto">
          <a:xfrm>
            <a:off x="5026025" y="3087688"/>
            <a:ext cx="273050" cy="1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23" name="Line 147"/>
          <p:cNvSpPr>
            <a:spLocks noChangeShapeType="1"/>
          </p:cNvSpPr>
          <p:nvPr/>
        </p:nvSpPr>
        <p:spPr bwMode="auto">
          <a:xfrm>
            <a:off x="5519738" y="2662238"/>
            <a:ext cx="822325" cy="31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24" name="Text Box 148"/>
          <p:cNvSpPr txBox="1">
            <a:spLocks noChangeArrowheads="1"/>
          </p:cNvSpPr>
          <p:nvPr/>
        </p:nvSpPr>
        <p:spPr bwMode="auto">
          <a:xfrm>
            <a:off x="4975225" y="1490663"/>
            <a:ext cx="1031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600"/>
              <a:t>223.1.1.1</a:t>
            </a:r>
            <a:endParaRPr lang="en-US">
              <a:latin typeface="Comic Sans MS" pitchFamily="66" charset="0"/>
            </a:endParaRPr>
          </a:p>
        </p:txBody>
      </p:sp>
      <p:sp>
        <p:nvSpPr>
          <p:cNvPr id="43025" name="Text Box 149"/>
          <p:cNvSpPr txBox="1">
            <a:spLocks noChangeArrowheads="1"/>
          </p:cNvSpPr>
          <p:nvPr/>
        </p:nvSpPr>
        <p:spPr bwMode="auto">
          <a:xfrm>
            <a:off x="4860925" y="3116263"/>
            <a:ext cx="1031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600"/>
              <a:t>223.1.1.3</a:t>
            </a:r>
            <a:endParaRPr lang="en-US">
              <a:latin typeface="Comic Sans MS" pitchFamily="66" charset="0"/>
            </a:endParaRPr>
          </a:p>
        </p:txBody>
      </p:sp>
      <p:sp>
        <p:nvSpPr>
          <p:cNvPr id="43026" name="Text Box 150"/>
          <p:cNvSpPr txBox="1">
            <a:spLocks noChangeArrowheads="1"/>
          </p:cNvSpPr>
          <p:nvPr/>
        </p:nvSpPr>
        <p:spPr bwMode="auto">
          <a:xfrm>
            <a:off x="5607050" y="2355850"/>
            <a:ext cx="1031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600"/>
              <a:t>223.1.1.4</a:t>
            </a:r>
            <a:endParaRPr lang="en-US">
              <a:latin typeface="Comic Sans MS" pitchFamily="66" charset="0"/>
            </a:endParaRPr>
          </a:p>
        </p:txBody>
      </p:sp>
      <p:sp>
        <p:nvSpPr>
          <p:cNvPr id="43027" name="Line 151"/>
          <p:cNvSpPr>
            <a:spLocks noChangeShapeType="1"/>
          </p:cNvSpPr>
          <p:nvPr/>
        </p:nvSpPr>
        <p:spPr bwMode="auto">
          <a:xfrm>
            <a:off x="6854825" y="2668588"/>
            <a:ext cx="639763" cy="1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28" name="Text Box 152"/>
          <p:cNvSpPr txBox="1">
            <a:spLocks noChangeArrowheads="1"/>
          </p:cNvSpPr>
          <p:nvPr/>
        </p:nvSpPr>
        <p:spPr bwMode="auto">
          <a:xfrm>
            <a:off x="6727825" y="2357438"/>
            <a:ext cx="1031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600"/>
              <a:t>223.1.2.9</a:t>
            </a:r>
            <a:endParaRPr lang="en-US">
              <a:latin typeface="Comic Sans MS" pitchFamily="66" charset="0"/>
            </a:endParaRPr>
          </a:p>
        </p:txBody>
      </p:sp>
      <p:sp>
        <p:nvSpPr>
          <p:cNvPr id="43029" name="Line 154"/>
          <p:cNvSpPr>
            <a:spLocks noChangeShapeType="1"/>
          </p:cNvSpPr>
          <p:nvPr/>
        </p:nvSpPr>
        <p:spPr bwMode="auto">
          <a:xfrm>
            <a:off x="7878763" y="1978025"/>
            <a:ext cx="234950" cy="63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30" name="Line 155"/>
          <p:cNvSpPr>
            <a:spLocks noChangeShapeType="1"/>
          </p:cNvSpPr>
          <p:nvPr/>
        </p:nvSpPr>
        <p:spPr bwMode="auto">
          <a:xfrm>
            <a:off x="7878763" y="3249613"/>
            <a:ext cx="234950" cy="63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31" name="Line 156"/>
          <p:cNvSpPr>
            <a:spLocks noChangeShapeType="1"/>
          </p:cNvSpPr>
          <p:nvPr/>
        </p:nvSpPr>
        <p:spPr bwMode="auto">
          <a:xfrm>
            <a:off x="6616700" y="3006725"/>
            <a:ext cx="3175" cy="6445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32" name="Line 158"/>
          <p:cNvSpPr>
            <a:spLocks noChangeShapeType="1"/>
          </p:cNvSpPr>
          <p:nvPr/>
        </p:nvSpPr>
        <p:spPr bwMode="auto">
          <a:xfrm flipH="1" flipV="1">
            <a:off x="6003925" y="4279900"/>
            <a:ext cx="3175" cy="2413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33" name="Line 159"/>
          <p:cNvSpPr>
            <a:spLocks noChangeShapeType="1"/>
          </p:cNvSpPr>
          <p:nvPr/>
        </p:nvSpPr>
        <p:spPr bwMode="auto">
          <a:xfrm flipH="1" flipV="1">
            <a:off x="7180263" y="4284663"/>
            <a:ext cx="3175" cy="2413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34" name="Text Box 160"/>
          <p:cNvSpPr txBox="1">
            <a:spLocks noChangeArrowheads="1"/>
          </p:cNvSpPr>
          <p:nvPr/>
        </p:nvSpPr>
        <p:spPr bwMode="auto">
          <a:xfrm>
            <a:off x="7151688" y="4162425"/>
            <a:ext cx="1031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600"/>
              <a:t>223.1.3.2</a:t>
            </a:r>
            <a:endParaRPr lang="en-US">
              <a:latin typeface="Comic Sans MS" pitchFamily="66" charset="0"/>
            </a:endParaRPr>
          </a:p>
        </p:txBody>
      </p:sp>
      <p:sp>
        <p:nvSpPr>
          <p:cNvPr id="43035" name="Text Box 161"/>
          <p:cNvSpPr txBox="1">
            <a:spLocks noChangeArrowheads="1"/>
          </p:cNvSpPr>
          <p:nvPr/>
        </p:nvSpPr>
        <p:spPr bwMode="auto">
          <a:xfrm>
            <a:off x="4981575" y="4257675"/>
            <a:ext cx="1031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600"/>
              <a:t>223.1.3.1</a:t>
            </a:r>
            <a:endParaRPr lang="en-US">
              <a:latin typeface="Comic Sans MS" pitchFamily="66" charset="0"/>
            </a:endParaRPr>
          </a:p>
        </p:txBody>
      </p:sp>
      <p:grpSp>
        <p:nvGrpSpPr>
          <p:cNvPr id="43036" name="Group 162"/>
          <p:cNvGrpSpPr>
            <a:grpSpLocks/>
          </p:cNvGrpSpPr>
          <p:nvPr/>
        </p:nvGrpSpPr>
        <p:grpSpPr bwMode="auto">
          <a:xfrm>
            <a:off x="4373563" y="1517650"/>
            <a:ext cx="641350" cy="558800"/>
            <a:chOff x="-44" y="1473"/>
            <a:chExt cx="981" cy="1105"/>
          </a:xfrm>
        </p:grpSpPr>
        <p:pic>
          <p:nvPicPr>
            <p:cNvPr id="43075" name="Picture 163"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76" name="Freeform 164"/>
            <p:cNvSpPr>
              <a:spLocks/>
            </p:cNvSpPr>
            <p:nvPr/>
          </p:nvSpPr>
          <p:spPr bwMode="auto">
            <a:xfrm flipH="1">
              <a:off x="374" y="1579"/>
              <a:ext cx="477" cy="506"/>
            </a:xfrm>
            <a:custGeom>
              <a:avLst/>
              <a:gdLst>
                <a:gd name="T0" fmla="*/ 0 w 356"/>
                <a:gd name="T1" fmla="*/ 0 h 368"/>
                <a:gd name="T2" fmla="*/ 4176 w 356"/>
                <a:gd name="T3" fmla="*/ 248 h 368"/>
                <a:gd name="T4" fmla="*/ 4954 w 356"/>
                <a:gd name="T5" fmla="*/ 5173 h 368"/>
                <a:gd name="T6" fmla="*/ 1092 w 356"/>
                <a:gd name="T7" fmla="*/ 6469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43037" name="Group 165"/>
          <p:cNvGrpSpPr>
            <a:grpSpLocks/>
          </p:cNvGrpSpPr>
          <p:nvPr/>
        </p:nvGrpSpPr>
        <p:grpSpPr bwMode="auto">
          <a:xfrm>
            <a:off x="4368800" y="2127250"/>
            <a:ext cx="641350" cy="558800"/>
            <a:chOff x="-44" y="1473"/>
            <a:chExt cx="981" cy="1105"/>
          </a:xfrm>
        </p:grpSpPr>
        <p:pic>
          <p:nvPicPr>
            <p:cNvPr id="43073" name="Picture 166"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74" name="Freeform 167"/>
            <p:cNvSpPr>
              <a:spLocks/>
            </p:cNvSpPr>
            <p:nvPr/>
          </p:nvSpPr>
          <p:spPr bwMode="auto">
            <a:xfrm flipH="1">
              <a:off x="374" y="1579"/>
              <a:ext cx="477" cy="506"/>
            </a:xfrm>
            <a:custGeom>
              <a:avLst/>
              <a:gdLst>
                <a:gd name="T0" fmla="*/ 0 w 356"/>
                <a:gd name="T1" fmla="*/ 0 h 368"/>
                <a:gd name="T2" fmla="*/ 4176 w 356"/>
                <a:gd name="T3" fmla="*/ 248 h 368"/>
                <a:gd name="T4" fmla="*/ 4954 w 356"/>
                <a:gd name="T5" fmla="*/ 5173 h 368"/>
                <a:gd name="T6" fmla="*/ 1092 w 356"/>
                <a:gd name="T7" fmla="*/ 6469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43038" name="Group 168"/>
          <p:cNvGrpSpPr>
            <a:grpSpLocks/>
          </p:cNvGrpSpPr>
          <p:nvPr/>
        </p:nvGrpSpPr>
        <p:grpSpPr bwMode="auto">
          <a:xfrm>
            <a:off x="4397375" y="2736850"/>
            <a:ext cx="641350" cy="558800"/>
            <a:chOff x="-44" y="1473"/>
            <a:chExt cx="981" cy="1105"/>
          </a:xfrm>
        </p:grpSpPr>
        <p:pic>
          <p:nvPicPr>
            <p:cNvPr id="43071" name="Picture 169"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72" name="Freeform 170"/>
            <p:cNvSpPr>
              <a:spLocks/>
            </p:cNvSpPr>
            <p:nvPr/>
          </p:nvSpPr>
          <p:spPr bwMode="auto">
            <a:xfrm flipH="1">
              <a:off x="374" y="1579"/>
              <a:ext cx="477" cy="506"/>
            </a:xfrm>
            <a:custGeom>
              <a:avLst/>
              <a:gdLst>
                <a:gd name="T0" fmla="*/ 0 w 356"/>
                <a:gd name="T1" fmla="*/ 0 h 368"/>
                <a:gd name="T2" fmla="*/ 4176 w 356"/>
                <a:gd name="T3" fmla="*/ 248 h 368"/>
                <a:gd name="T4" fmla="*/ 4954 w 356"/>
                <a:gd name="T5" fmla="*/ 5173 h 368"/>
                <a:gd name="T6" fmla="*/ 1092 w 356"/>
                <a:gd name="T7" fmla="*/ 6469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43039" name="Group 171"/>
          <p:cNvGrpSpPr>
            <a:grpSpLocks/>
          </p:cNvGrpSpPr>
          <p:nvPr/>
        </p:nvGrpSpPr>
        <p:grpSpPr bwMode="auto">
          <a:xfrm flipH="1">
            <a:off x="8105775" y="1685925"/>
            <a:ext cx="641350" cy="558800"/>
            <a:chOff x="-44" y="1473"/>
            <a:chExt cx="981" cy="1105"/>
          </a:xfrm>
        </p:grpSpPr>
        <p:pic>
          <p:nvPicPr>
            <p:cNvPr id="43069" name="Picture 172"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70" name="Freeform 173"/>
            <p:cNvSpPr>
              <a:spLocks/>
            </p:cNvSpPr>
            <p:nvPr/>
          </p:nvSpPr>
          <p:spPr bwMode="auto">
            <a:xfrm flipH="1">
              <a:off x="374" y="1579"/>
              <a:ext cx="477" cy="506"/>
            </a:xfrm>
            <a:custGeom>
              <a:avLst/>
              <a:gdLst>
                <a:gd name="T0" fmla="*/ 0 w 356"/>
                <a:gd name="T1" fmla="*/ 0 h 368"/>
                <a:gd name="T2" fmla="*/ 4176 w 356"/>
                <a:gd name="T3" fmla="*/ 248 h 368"/>
                <a:gd name="T4" fmla="*/ 4954 w 356"/>
                <a:gd name="T5" fmla="*/ 5173 h 368"/>
                <a:gd name="T6" fmla="*/ 1092 w 356"/>
                <a:gd name="T7" fmla="*/ 6469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43040" name="Group 174"/>
          <p:cNvGrpSpPr>
            <a:grpSpLocks/>
          </p:cNvGrpSpPr>
          <p:nvPr/>
        </p:nvGrpSpPr>
        <p:grpSpPr bwMode="auto">
          <a:xfrm flipH="1">
            <a:off x="8180388" y="2965450"/>
            <a:ext cx="641350" cy="558800"/>
            <a:chOff x="-44" y="1473"/>
            <a:chExt cx="981" cy="1105"/>
          </a:xfrm>
        </p:grpSpPr>
        <p:pic>
          <p:nvPicPr>
            <p:cNvPr id="43067" name="Picture 175"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68" name="Freeform 176"/>
            <p:cNvSpPr>
              <a:spLocks/>
            </p:cNvSpPr>
            <p:nvPr/>
          </p:nvSpPr>
          <p:spPr bwMode="auto">
            <a:xfrm flipH="1">
              <a:off x="374" y="1579"/>
              <a:ext cx="477" cy="506"/>
            </a:xfrm>
            <a:custGeom>
              <a:avLst/>
              <a:gdLst>
                <a:gd name="T0" fmla="*/ 0 w 356"/>
                <a:gd name="T1" fmla="*/ 0 h 368"/>
                <a:gd name="T2" fmla="*/ 4176 w 356"/>
                <a:gd name="T3" fmla="*/ 248 h 368"/>
                <a:gd name="T4" fmla="*/ 4954 w 356"/>
                <a:gd name="T5" fmla="*/ 5173 h 368"/>
                <a:gd name="T6" fmla="*/ 1092 w 356"/>
                <a:gd name="T7" fmla="*/ 6469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43041" name="Group 177"/>
          <p:cNvGrpSpPr>
            <a:grpSpLocks/>
          </p:cNvGrpSpPr>
          <p:nvPr/>
        </p:nvGrpSpPr>
        <p:grpSpPr bwMode="auto">
          <a:xfrm flipH="1">
            <a:off x="6972300" y="4489450"/>
            <a:ext cx="641350" cy="558800"/>
            <a:chOff x="-44" y="1473"/>
            <a:chExt cx="981" cy="1105"/>
          </a:xfrm>
        </p:grpSpPr>
        <p:pic>
          <p:nvPicPr>
            <p:cNvPr id="43065" name="Picture 178"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66" name="Freeform 179"/>
            <p:cNvSpPr>
              <a:spLocks/>
            </p:cNvSpPr>
            <p:nvPr/>
          </p:nvSpPr>
          <p:spPr bwMode="auto">
            <a:xfrm flipH="1">
              <a:off x="374" y="1579"/>
              <a:ext cx="477" cy="506"/>
            </a:xfrm>
            <a:custGeom>
              <a:avLst/>
              <a:gdLst>
                <a:gd name="T0" fmla="*/ 0 w 356"/>
                <a:gd name="T1" fmla="*/ 0 h 368"/>
                <a:gd name="T2" fmla="*/ 4176 w 356"/>
                <a:gd name="T3" fmla="*/ 248 h 368"/>
                <a:gd name="T4" fmla="*/ 4954 w 356"/>
                <a:gd name="T5" fmla="*/ 5173 h 368"/>
                <a:gd name="T6" fmla="*/ 1092 w 356"/>
                <a:gd name="T7" fmla="*/ 6469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43042" name="Group 180"/>
          <p:cNvGrpSpPr>
            <a:grpSpLocks/>
          </p:cNvGrpSpPr>
          <p:nvPr/>
        </p:nvGrpSpPr>
        <p:grpSpPr bwMode="auto">
          <a:xfrm flipH="1">
            <a:off x="5808663" y="4530725"/>
            <a:ext cx="641350" cy="558800"/>
            <a:chOff x="-44" y="1473"/>
            <a:chExt cx="981" cy="1105"/>
          </a:xfrm>
        </p:grpSpPr>
        <p:pic>
          <p:nvPicPr>
            <p:cNvPr id="43063" name="Picture 181"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64" name="Freeform 182"/>
            <p:cNvSpPr>
              <a:spLocks/>
            </p:cNvSpPr>
            <p:nvPr/>
          </p:nvSpPr>
          <p:spPr bwMode="auto">
            <a:xfrm flipH="1">
              <a:off x="374" y="1579"/>
              <a:ext cx="477" cy="506"/>
            </a:xfrm>
            <a:custGeom>
              <a:avLst/>
              <a:gdLst>
                <a:gd name="T0" fmla="*/ 0 w 356"/>
                <a:gd name="T1" fmla="*/ 0 h 368"/>
                <a:gd name="T2" fmla="*/ 4176 w 356"/>
                <a:gd name="T3" fmla="*/ 248 h 368"/>
                <a:gd name="T4" fmla="*/ 4954 w 356"/>
                <a:gd name="T5" fmla="*/ 5173 h 368"/>
                <a:gd name="T6" fmla="*/ 1092 w 356"/>
                <a:gd name="T7" fmla="*/ 6469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43043" name="Group 183"/>
          <p:cNvGrpSpPr>
            <a:grpSpLocks/>
          </p:cNvGrpSpPr>
          <p:nvPr/>
        </p:nvGrpSpPr>
        <p:grpSpPr bwMode="auto">
          <a:xfrm>
            <a:off x="6237288" y="2624138"/>
            <a:ext cx="698500" cy="355600"/>
            <a:chOff x="4396" y="1245"/>
            <a:chExt cx="672" cy="248"/>
          </a:xfrm>
        </p:grpSpPr>
        <p:sp>
          <p:nvSpPr>
            <p:cNvPr id="43055"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p>
              <a:endParaRPr lang="en-US" sz="2400">
                <a:latin typeface="Times New Roman" pitchFamily="18" charset="0"/>
                <a:cs typeface="Arial" pitchFamily="34" charset="0"/>
              </a:endParaRPr>
            </a:p>
          </p:txBody>
        </p:sp>
        <p:sp>
          <p:nvSpPr>
            <p:cNvPr id="43056"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pitchFamily="18" charset="0"/>
                <a:cs typeface="Arial" pitchFamily="34" charset="0"/>
              </a:endParaRPr>
            </a:p>
          </p:txBody>
        </p:sp>
        <p:sp>
          <p:nvSpPr>
            <p:cNvPr id="43057"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p>
              <a:endParaRPr lang="en-US" sz="2400">
                <a:latin typeface="Times New Roman" pitchFamily="18" charset="0"/>
                <a:cs typeface="Arial" pitchFamily="34" charset="0"/>
              </a:endParaRPr>
            </a:p>
          </p:txBody>
        </p:sp>
        <p:grpSp>
          <p:nvGrpSpPr>
            <p:cNvPr id="43058" name="Group 187"/>
            <p:cNvGrpSpPr>
              <a:grpSpLocks/>
            </p:cNvGrpSpPr>
            <p:nvPr/>
          </p:nvGrpSpPr>
          <p:grpSpPr bwMode="auto">
            <a:xfrm>
              <a:off x="4530" y="1287"/>
              <a:ext cx="377" cy="75"/>
              <a:chOff x="2468" y="1332"/>
              <a:chExt cx="310" cy="60"/>
            </a:xfrm>
          </p:grpSpPr>
          <p:sp>
            <p:nvSpPr>
              <p:cNvPr id="43061" name="Freeform 18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62" name="Freeform 18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3059" name="Line 190"/>
            <p:cNvSpPr>
              <a:spLocks noChangeShapeType="1"/>
            </p:cNvSpPr>
            <p:nvPr/>
          </p:nvSpPr>
          <p:spPr bwMode="auto">
            <a:xfrm>
              <a:off x="4399" y="1321"/>
              <a:ext cx="0" cy="10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60" name="Line 191"/>
            <p:cNvSpPr>
              <a:spLocks noChangeShapeType="1"/>
            </p:cNvSpPr>
            <p:nvPr/>
          </p:nvSpPr>
          <p:spPr bwMode="auto">
            <a:xfrm>
              <a:off x="5063" y="1326"/>
              <a:ext cx="0" cy="1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3044" name="Group 192"/>
          <p:cNvGrpSpPr>
            <a:grpSpLocks/>
          </p:cNvGrpSpPr>
          <p:nvPr/>
        </p:nvGrpSpPr>
        <p:grpSpPr bwMode="auto">
          <a:xfrm>
            <a:off x="6850081" y="3529013"/>
            <a:ext cx="1014415" cy="573087"/>
            <a:chOff x="4758" y="3508"/>
            <a:chExt cx="639" cy="361"/>
          </a:xfrm>
        </p:grpSpPr>
        <p:sp>
          <p:nvSpPr>
            <p:cNvPr id="43053" name="Text Box 193"/>
            <p:cNvSpPr txBox="1">
              <a:spLocks noChangeArrowheads="1"/>
            </p:cNvSpPr>
            <p:nvPr/>
          </p:nvSpPr>
          <p:spPr bwMode="auto">
            <a:xfrm>
              <a:off x="4844" y="3508"/>
              <a:ext cx="55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dirty="0" smtClean="0">
                  <a:solidFill>
                    <a:srgbClr val="CC0000"/>
                  </a:solidFill>
                </a:rPr>
                <a:t>subnet</a:t>
              </a:r>
              <a:endParaRPr lang="en-US" dirty="0">
                <a:solidFill>
                  <a:srgbClr val="CC0000"/>
                </a:solidFill>
              </a:endParaRPr>
            </a:p>
          </p:txBody>
        </p:sp>
        <p:sp>
          <p:nvSpPr>
            <p:cNvPr id="43054" name="Line 194"/>
            <p:cNvSpPr>
              <a:spLocks noChangeShapeType="1"/>
            </p:cNvSpPr>
            <p:nvPr/>
          </p:nvSpPr>
          <p:spPr bwMode="auto">
            <a:xfrm flipH="1">
              <a:off x="4758" y="3677"/>
              <a:ext cx="108" cy="192"/>
            </a:xfrm>
            <a:prstGeom prst="line">
              <a:avLst/>
            </a:prstGeom>
            <a:noFill/>
            <a:ln w="952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43045" name="Rectangle 195"/>
          <p:cNvSpPr>
            <a:spLocks noChangeArrowheads="1"/>
          </p:cNvSpPr>
          <p:nvPr/>
        </p:nvSpPr>
        <p:spPr bwMode="auto">
          <a:xfrm>
            <a:off x="5130800" y="2163763"/>
            <a:ext cx="288925" cy="233362"/>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3046" name="Text Box 196"/>
          <p:cNvSpPr txBox="1">
            <a:spLocks noChangeArrowheads="1"/>
          </p:cNvSpPr>
          <p:nvPr/>
        </p:nvSpPr>
        <p:spPr bwMode="auto">
          <a:xfrm>
            <a:off x="4975225" y="2133600"/>
            <a:ext cx="1031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600"/>
              <a:t>223.1.1.2</a:t>
            </a:r>
            <a:endParaRPr lang="en-US">
              <a:latin typeface="Comic Sans MS" pitchFamily="66" charset="0"/>
            </a:endParaRPr>
          </a:p>
        </p:txBody>
      </p:sp>
      <p:sp>
        <p:nvSpPr>
          <p:cNvPr id="43047" name="Rectangle 197"/>
          <p:cNvSpPr>
            <a:spLocks noChangeArrowheads="1"/>
          </p:cNvSpPr>
          <p:nvPr/>
        </p:nvSpPr>
        <p:spPr bwMode="auto">
          <a:xfrm>
            <a:off x="7835900" y="2149475"/>
            <a:ext cx="288925" cy="233363"/>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3048" name="Rectangle 198"/>
          <p:cNvSpPr>
            <a:spLocks noChangeArrowheads="1"/>
          </p:cNvSpPr>
          <p:nvPr/>
        </p:nvSpPr>
        <p:spPr bwMode="auto">
          <a:xfrm>
            <a:off x="7832725" y="2949575"/>
            <a:ext cx="288925" cy="233363"/>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3049" name="Rectangle 199"/>
          <p:cNvSpPr>
            <a:spLocks noChangeArrowheads="1"/>
          </p:cNvSpPr>
          <p:nvPr/>
        </p:nvSpPr>
        <p:spPr bwMode="auto">
          <a:xfrm>
            <a:off x="6480175" y="3135313"/>
            <a:ext cx="288925" cy="233362"/>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3050" name="Text Box 200"/>
          <p:cNvSpPr txBox="1">
            <a:spLocks noChangeArrowheads="1"/>
          </p:cNvSpPr>
          <p:nvPr/>
        </p:nvSpPr>
        <p:spPr bwMode="auto">
          <a:xfrm>
            <a:off x="6003925" y="3097213"/>
            <a:ext cx="11445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600" dirty="0"/>
              <a:t>223.1.3.27</a:t>
            </a:r>
            <a:endParaRPr lang="en-US" dirty="0">
              <a:latin typeface="Comic Sans MS" pitchFamily="66" charset="0"/>
            </a:endParaRPr>
          </a:p>
        </p:txBody>
      </p:sp>
      <p:sp>
        <p:nvSpPr>
          <p:cNvPr id="43051" name="Text Box 201"/>
          <p:cNvSpPr txBox="1">
            <a:spLocks noChangeArrowheads="1"/>
          </p:cNvSpPr>
          <p:nvPr/>
        </p:nvSpPr>
        <p:spPr bwMode="auto">
          <a:xfrm>
            <a:off x="7189788" y="2887663"/>
            <a:ext cx="1031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600"/>
              <a:t>223.1.2.2</a:t>
            </a:r>
            <a:endParaRPr lang="en-US">
              <a:latin typeface="Comic Sans MS" pitchFamily="66" charset="0"/>
            </a:endParaRPr>
          </a:p>
        </p:txBody>
      </p:sp>
      <p:sp>
        <p:nvSpPr>
          <p:cNvPr id="43052" name="Text Box 202"/>
          <p:cNvSpPr txBox="1">
            <a:spLocks noChangeArrowheads="1"/>
          </p:cNvSpPr>
          <p:nvPr/>
        </p:nvSpPr>
        <p:spPr bwMode="auto">
          <a:xfrm>
            <a:off x="7586663" y="2128838"/>
            <a:ext cx="1031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600"/>
              <a:t>223.1.2.1</a:t>
            </a:r>
            <a:endParaRPr lang="en-US">
              <a:latin typeface="Comic Sans MS" pitchFamily="66" charset="0"/>
            </a:endParaRPr>
          </a:p>
        </p:txBody>
      </p:sp>
      <p:sp>
        <p:nvSpPr>
          <p:cNvPr id="3" name="Slide Number Placeholder 2"/>
          <p:cNvSpPr>
            <a:spLocks noGrp="1"/>
          </p:cNvSpPr>
          <p:nvPr>
            <p:ph type="sldNum" sz="quarter" idx="12"/>
          </p:nvPr>
        </p:nvSpPr>
        <p:spPr/>
        <p:txBody>
          <a:bodyPr/>
          <a:lstStyle/>
          <a:p>
            <a:pPr>
              <a:defRPr/>
            </a:pPr>
            <a:fld id="{C7879241-4954-4432-A989-BF9F5510604F}" type="slidenum">
              <a:rPr lang="ar-SA" altLang="en-US" smtClean="0"/>
              <a:pPr>
                <a:defRPr/>
              </a:pPr>
              <a:t>36</a:t>
            </a:fld>
            <a:endParaRPr lang="en-US" altLang="en-US"/>
          </a:p>
        </p:txBody>
      </p:sp>
    </p:spTree>
    <p:extLst>
      <p:ext uri="{BB962C8B-B14F-4D97-AF65-F5344CB8AC3E}">
        <p14:creationId xmlns:p14="http://schemas.microsoft.com/office/powerpoint/2010/main" val="17503715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Rectangle 2"/>
          <p:cNvSpPr>
            <a:spLocks noGrp="1" noChangeArrowheads="1"/>
          </p:cNvSpPr>
          <p:nvPr>
            <p:ph type="title" idx="4294967295"/>
          </p:nvPr>
        </p:nvSpPr>
        <p:spPr>
          <a:xfrm>
            <a:off x="500063" y="44624"/>
            <a:ext cx="7772400" cy="850900"/>
          </a:xfrm>
        </p:spPr>
        <p:txBody>
          <a:bodyPr/>
          <a:lstStyle/>
          <a:p>
            <a:pPr rtl="1">
              <a:defRPr/>
            </a:pPr>
            <a:r>
              <a:rPr lang="en-US" b="1" dirty="0" smtClean="0">
                <a:cs typeface="+mj-cs"/>
              </a:rPr>
              <a:t>IP addressing: CIDR</a:t>
            </a:r>
            <a:endParaRPr lang="en-US" b="1" dirty="0">
              <a:cs typeface="+mj-cs"/>
            </a:endParaRPr>
          </a:p>
        </p:txBody>
      </p:sp>
      <p:sp>
        <p:nvSpPr>
          <p:cNvPr id="43014" name="Rectangle 3"/>
          <p:cNvSpPr>
            <a:spLocks noGrp="1" noChangeArrowheads="1"/>
          </p:cNvSpPr>
          <p:nvPr>
            <p:ph idx="1"/>
          </p:nvPr>
        </p:nvSpPr>
        <p:spPr>
          <a:xfrm>
            <a:off x="565151" y="1528763"/>
            <a:ext cx="7882164" cy="4117294"/>
          </a:xfrm>
        </p:spPr>
        <p:txBody>
          <a:bodyPr/>
          <a:lstStyle/>
          <a:p>
            <a:pPr algn="l" rtl="0">
              <a:buFont typeface="Wingdings" charset="0"/>
              <a:buNone/>
              <a:defRPr/>
            </a:pPr>
            <a:r>
              <a:rPr lang="en-US" sz="3200" dirty="0" smtClean="0">
                <a:solidFill>
                  <a:srgbClr val="CC0000"/>
                </a:solidFill>
                <a:cs typeface="+mn-cs"/>
              </a:rPr>
              <a:t>CIDR: </a:t>
            </a:r>
            <a:r>
              <a:rPr lang="en-US" sz="3200" dirty="0" smtClean="0">
                <a:cs typeface="+mn-cs"/>
              </a:rPr>
              <a:t>Classless </a:t>
            </a:r>
            <a:r>
              <a:rPr lang="en-US" sz="3200" dirty="0" err="1" smtClean="0">
                <a:cs typeface="+mn-cs"/>
              </a:rPr>
              <a:t>InterDomain</a:t>
            </a:r>
            <a:r>
              <a:rPr lang="en-US" sz="3200" dirty="0" smtClean="0">
                <a:cs typeface="+mn-cs"/>
              </a:rPr>
              <a:t> Routing</a:t>
            </a:r>
            <a:endParaRPr lang="en-US" sz="3200" dirty="0">
              <a:cs typeface="+mn-cs"/>
            </a:endParaRPr>
          </a:p>
          <a:p>
            <a:pPr lvl="1" algn="l" rtl="0">
              <a:buFont typeface="Wingdings" charset="0"/>
              <a:buChar char="§"/>
              <a:defRPr/>
            </a:pPr>
            <a:r>
              <a:rPr lang="en-US" sz="2800" dirty="0" smtClean="0"/>
              <a:t>The subnet part of the addressing</a:t>
            </a:r>
            <a:endParaRPr lang="fa-IR" sz="2800" dirty="0" smtClean="0"/>
          </a:p>
          <a:p>
            <a:pPr lvl="1" algn="l" rtl="0">
              <a:buFont typeface="Wingdings" charset="0"/>
              <a:buChar char="§"/>
              <a:defRPr/>
            </a:pPr>
            <a:r>
              <a:rPr lang="en-US" sz="2800" dirty="0" smtClean="0"/>
              <a:t>Addressing format: </a:t>
            </a:r>
            <a:r>
              <a:rPr lang="en-US" sz="2800" dirty="0" err="1" smtClean="0"/>
              <a:t>a.b.c.d</a:t>
            </a:r>
            <a:r>
              <a:rPr lang="en-US" sz="2800" dirty="0" smtClean="0"/>
              <a:t>/x where x represents the number of subnet bits</a:t>
            </a:r>
            <a:endParaRPr lang="en-US" sz="2800" dirty="0"/>
          </a:p>
        </p:txBody>
      </p:sp>
      <p:sp>
        <p:nvSpPr>
          <p:cNvPr id="46087" name="Text Box 5"/>
          <p:cNvSpPr txBox="1">
            <a:spLocks noChangeArrowheads="1"/>
          </p:cNvSpPr>
          <p:nvPr/>
        </p:nvSpPr>
        <p:spPr bwMode="auto">
          <a:xfrm>
            <a:off x="1323975" y="4459288"/>
            <a:ext cx="6124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2400">
                <a:solidFill>
                  <a:srgbClr val="000099"/>
                </a:solidFill>
              </a:rPr>
              <a:t>11001000  00010111  0001000</a:t>
            </a:r>
            <a:r>
              <a:rPr lang="en-US" sz="2400"/>
              <a:t>0  00000000</a:t>
            </a:r>
            <a:endParaRPr lang="en-US" sz="2400">
              <a:latin typeface="Times New Roman" pitchFamily="18" charset="0"/>
            </a:endParaRPr>
          </a:p>
        </p:txBody>
      </p:sp>
      <p:sp>
        <p:nvSpPr>
          <p:cNvPr id="46088" name="Text Box 6"/>
          <p:cNvSpPr txBox="1">
            <a:spLocks noChangeArrowheads="1"/>
          </p:cNvSpPr>
          <p:nvPr/>
        </p:nvSpPr>
        <p:spPr bwMode="auto">
          <a:xfrm>
            <a:off x="2963247" y="3914775"/>
            <a:ext cx="9156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dirty="0" smtClean="0">
                <a:solidFill>
                  <a:srgbClr val="000099"/>
                </a:solidFill>
              </a:rPr>
              <a:t>Subnet</a:t>
            </a:r>
          </a:p>
          <a:p>
            <a:pPr algn="ctr"/>
            <a:r>
              <a:rPr lang="en-US" dirty="0" smtClean="0">
                <a:solidFill>
                  <a:srgbClr val="000099"/>
                </a:solidFill>
              </a:rPr>
              <a:t>Part</a:t>
            </a:r>
            <a:endParaRPr lang="en-US" dirty="0">
              <a:solidFill>
                <a:srgbClr val="000099"/>
              </a:solidFill>
            </a:endParaRPr>
          </a:p>
        </p:txBody>
      </p:sp>
      <p:sp>
        <p:nvSpPr>
          <p:cNvPr id="46089" name="Text Box 7"/>
          <p:cNvSpPr txBox="1">
            <a:spLocks noChangeArrowheads="1"/>
          </p:cNvSpPr>
          <p:nvPr/>
        </p:nvSpPr>
        <p:spPr bwMode="auto">
          <a:xfrm>
            <a:off x="6244261" y="3878263"/>
            <a:ext cx="6591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dirty="0" smtClean="0"/>
              <a:t>Host</a:t>
            </a:r>
          </a:p>
          <a:p>
            <a:pPr algn="ctr"/>
            <a:r>
              <a:rPr lang="en-US" dirty="0" smtClean="0"/>
              <a:t>Part</a:t>
            </a:r>
            <a:endParaRPr lang="en-US" dirty="0"/>
          </a:p>
        </p:txBody>
      </p:sp>
      <p:sp>
        <p:nvSpPr>
          <p:cNvPr id="46090" name="Line 8"/>
          <p:cNvSpPr>
            <a:spLocks noChangeShapeType="1"/>
          </p:cNvSpPr>
          <p:nvPr/>
        </p:nvSpPr>
        <p:spPr bwMode="auto">
          <a:xfrm>
            <a:off x="3992563" y="4224338"/>
            <a:ext cx="1620837" cy="0"/>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1" name="Line 11"/>
          <p:cNvSpPr>
            <a:spLocks noChangeShapeType="1"/>
          </p:cNvSpPr>
          <p:nvPr/>
        </p:nvSpPr>
        <p:spPr bwMode="auto">
          <a:xfrm flipV="1">
            <a:off x="6783388" y="4213225"/>
            <a:ext cx="59531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2" name="Text Box 12"/>
          <p:cNvSpPr txBox="1">
            <a:spLocks noChangeArrowheads="1"/>
          </p:cNvSpPr>
          <p:nvPr/>
        </p:nvSpPr>
        <p:spPr bwMode="auto">
          <a:xfrm>
            <a:off x="3260725" y="5045075"/>
            <a:ext cx="2219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2400"/>
              <a:t>200.23.16.0/23</a:t>
            </a:r>
            <a:endParaRPr lang="en-US"/>
          </a:p>
        </p:txBody>
      </p:sp>
      <p:sp>
        <p:nvSpPr>
          <p:cNvPr id="46093" name="Line 14"/>
          <p:cNvSpPr>
            <a:spLocks noChangeShapeType="1"/>
          </p:cNvSpPr>
          <p:nvPr/>
        </p:nvSpPr>
        <p:spPr bwMode="auto">
          <a:xfrm flipH="1">
            <a:off x="1393825" y="4214813"/>
            <a:ext cx="1438275" cy="0"/>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6094" name="Line 15"/>
          <p:cNvSpPr>
            <a:spLocks noChangeShapeType="1"/>
          </p:cNvSpPr>
          <p:nvPr/>
        </p:nvSpPr>
        <p:spPr bwMode="auto">
          <a:xfrm flipH="1">
            <a:off x="5653088" y="4225925"/>
            <a:ext cx="6477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 name="Slide Number Placeholder 2"/>
          <p:cNvSpPr>
            <a:spLocks noGrp="1"/>
          </p:cNvSpPr>
          <p:nvPr>
            <p:ph type="sldNum" sz="quarter" idx="12"/>
          </p:nvPr>
        </p:nvSpPr>
        <p:spPr/>
        <p:txBody>
          <a:bodyPr/>
          <a:lstStyle/>
          <a:p>
            <a:pPr>
              <a:defRPr/>
            </a:pPr>
            <a:fld id="{5BDFA25D-6EEE-4500-A440-36752B2ACF2F}" type="slidenum">
              <a:rPr lang="en-US" smtClean="0"/>
              <a:pPr>
                <a:defRPr/>
              </a:pPr>
              <a:t>37</a:t>
            </a:fld>
            <a:endParaRPr lang="en-US" dirty="0"/>
          </a:p>
        </p:txBody>
      </p:sp>
    </p:spTree>
    <p:extLst>
      <p:ext uri="{BB962C8B-B14F-4D97-AF65-F5344CB8AC3E}">
        <p14:creationId xmlns:p14="http://schemas.microsoft.com/office/powerpoint/2010/main" val="11227252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2"/>
          <p:cNvSpPr>
            <a:spLocks noGrp="1" noChangeArrowheads="1"/>
          </p:cNvSpPr>
          <p:nvPr>
            <p:ph type="title"/>
          </p:nvPr>
        </p:nvSpPr>
        <p:spPr>
          <a:xfrm>
            <a:off x="0" y="252413"/>
            <a:ext cx="8610600" cy="876300"/>
          </a:xfrm>
        </p:spPr>
        <p:txBody>
          <a:bodyPr/>
          <a:lstStyle/>
          <a:p>
            <a:pPr rtl="1"/>
            <a:r>
              <a:rPr lang="en-US" dirty="0" smtClean="0">
                <a:ea typeface="ＭＳ Ｐゴシック" pitchFamily="34" charset="-128"/>
              </a:rPr>
              <a:t>ICMP (Internet Control Messaging Protocol)</a:t>
            </a:r>
            <a:endParaRPr lang="en-US" sz="2800" dirty="0" smtClean="0">
              <a:ea typeface="ＭＳ Ｐゴシック" pitchFamily="34" charset="-128"/>
            </a:endParaRPr>
          </a:p>
        </p:txBody>
      </p:sp>
      <p:sp>
        <p:nvSpPr>
          <p:cNvPr id="68613" name="Rectangle 3"/>
          <p:cNvSpPr>
            <a:spLocks noGrp="1" noChangeArrowheads="1"/>
          </p:cNvSpPr>
          <p:nvPr>
            <p:ph sz="half" idx="1"/>
          </p:nvPr>
        </p:nvSpPr>
        <p:spPr>
          <a:xfrm>
            <a:off x="179512" y="1598613"/>
            <a:ext cx="4108326" cy="4648200"/>
          </a:xfrm>
        </p:spPr>
        <p:txBody>
          <a:bodyPr>
            <a:normAutofit lnSpcReduction="10000"/>
          </a:bodyPr>
          <a:lstStyle/>
          <a:p>
            <a:pPr algn="l"/>
            <a:r>
              <a:rPr lang="en-US" sz="2400" dirty="0" smtClean="0">
                <a:ea typeface="ＭＳ Ｐゴシック" pitchFamily="34" charset="-128"/>
              </a:rPr>
              <a:t>Used to exchange information between network layer and routers</a:t>
            </a:r>
          </a:p>
          <a:p>
            <a:pPr lvl="1" algn="l"/>
            <a:r>
              <a:rPr lang="en-US" sz="2000" dirty="0" smtClean="0">
                <a:ea typeface="ＭＳ Ｐゴシック" pitchFamily="34" charset="-128"/>
              </a:rPr>
              <a:t>Reporting the errors: network, host, port, protocol access</a:t>
            </a:r>
            <a:endParaRPr lang="fa-IR" sz="2000" dirty="0" smtClean="0">
              <a:ea typeface="ＭＳ Ｐゴシック" pitchFamily="34" charset="-128"/>
            </a:endParaRPr>
          </a:p>
          <a:p>
            <a:pPr lvl="1" algn="l"/>
            <a:r>
              <a:rPr lang="en-US" sz="2000" dirty="0" smtClean="0">
                <a:ea typeface="ＭＳ Ｐゴシック" pitchFamily="34" charset="-128"/>
              </a:rPr>
              <a:t>Echo request/response</a:t>
            </a:r>
            <a:endParaRPr lang="fa-IR" sz="2000" dirty="0" smtClean="0">
              <a:ea typeface="ＭＳ Ｐゴシック" pitchFamily="34" charset="-128"/>
            </a:endParaRPr>
          </a:p>
          <a:p>
            <a:pPr algn="l"/>
            <a:r>
              <a:rPr lang="en-US" sz="2400" dirty="0" smtClean="0">
                <a:ea typeface="ＭＳ Ｐゴシック" pitchFamily="34" charset="-128"/>
              </a:rPr>
              <a:t>Resides in the network layer (above IP)</a:t>
            </a:r>
            <a:endParaRPr lang="fa-IR" sz="2400" dirty="0" smtClean="0">
              <a:ea typeface="ＭＳ Ｐゴシック" pitchFamily="34" charset="-128"/>
            </a:endParaRPr>
          </a:p>
          <a:p>
            <a:pPr lvl="1" algn="l"/>
            <a:r>
              <a:rPr lang="en-US" sz="2000" dirty="0" smtClean="0">
                <a:ea typeface="ＭＳ Ｐゴシック" pitchFamily="34" charset="-128"/>
              </a:rPr>
              <a:t>ICMP messages are carried in IP packets</a:t>
            </a:r>
            <a:endParaRPr lang="fa-IR" sz="2000" dirty="0" smtClean="0">
              <a:ea typeface="ＭＳ Ｐゴシック" pitchFamily="34" charset="-128"/>
            </a:endParaRPr>
          </a:p>
          <a:p>
            <a:pPr algn="l"/>
            <a:r>
              <a:rPr lang="en-US" sz="2400" dirty="0" smtClean="0">
                <a:solidFill>
                  <a:srgbClr val="000099"/>
                </a:solidFill>
                <a:ea typeface="ＭＳ Ｐゴシック" pitchFamily="34" charset="-128"/>
              </a:rPr>
              <a:t>ICMP messages: </a:t>
            </a:r>
            <a:r>
              <a:rPr lang="en-US" sz="2400" dirty="0" smtClean="0">
                <a:ea typeface="ＭＳ Ｐゴシック" pitchFamily="34" charset="-128"/>
              </a:rPr>
              <a:t>type field, code field, first 8 Byte of the IP packet which caused the error</a:t>
            </a:r>
            <a:endParaRPr lang="fa-IR" sz="2400" dirty="0" smtClean="0">
              <a:solidFill>
                <a:srgbClr val="000099"/>
              </a:solidFill>
              <a:ea typeface="ＭＳ Ｐゴシック" pitchFamily="34" charset="-128"/>
            </a:endParaRPr>
          </a:p>
        </p:txBody>
      </p:sp>
      <p:sp>
        <p:nvSpPr>
          <p:cNvPr id="68614" name="Text Box 4"/>
          <p:cNvSpPr txBox="1">
            <a:spLocks noChangeArrowheads="1"/>
          </p:cNvSpPr>
          <p:nvPr/>
        </p:nvSpPr>
        <p:spPr bwMode="auto">
          <a:xfrm>
            <a:off x="4584700" y="1760538"/>
            <a:ext cx="426085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u="sng" dirty="0"/>
              <a:t>Type</a:t>
            </a:r>
            <a:r>
              <a:rPr lang="en-US" dirty="0"/>
              <a:t>  </a:t>
            </a:r>
            <a:r>
              <a:rPr lang="en-US" u="sng" dirty="0"/>
              <a:t>Code</a:t>
            </a:r>
            <a:r>
              <a:rPr lang="en-US" dirty="0"/>
              <a:t>  </a:t>
            </a:r>
            <a:r>
              <a:rPr lang="en-US" u="sng" dirty="0"/>
              <a:t>description</a:t>
            </a:r>
            <a:endParaRPr lang="en-US" dirty="0"/>
          </a:p>
          <a:p>
            <a:r>
              <a:rPr lang="en-US" dirty="0"/>
              <a:t>0        0         echo reply (ping)</a:t>
            </a:r>
          </a:p>
          <a:p>
            <a:r>
              <a:rPr lang="en-US" dirty="0"/>
              <a:t>3        0         </a:t>
            </a:r>
            <a:r>
              <a:rPr lang="en-US" dirty="0" err="1"/>
              <a:t>dest</a:t>
            </a:r>
            <a:r>
              <a:rPr lang="en-US" dirty="0"/>
              <a:t>. network unreachable</a:t>
            </a:r>
          </a:p>
          <a:p>
            <a:r>
              <a:rPr lang="en-US" dirty="0"/>
              <a:t>3        1         </a:t>
            </a:r>
            <a:r>
              <a:rPr lang="en-US" dirty="0" err="1"/>
              <a:t>dest</a:t>
            </a:r>
            <a:r>
              <a:rPr lang="en-US" dirty="0"/>
              <a:t> host unreachable</a:t>
            </a:r>
          </a:p>
          <a:p>
            <a:r>
              <a:rPr lang="en-US" dirty="0"/>
              <a:t>3        2         </a:t>
            </a:r>
            <a:r>
              <a:rPr lang="en-US" dirty="0" err="1"/>
              <a:t>dest</a:t>
            </a:r>
            <a:r>
              <a:rPr lang="en-US" dirty="0"/>
              <a:t> protocol unreachable</a:t>
            </a:r>
          </a:p>
          <a:p>
            <a:r>
              <a:rPr lang="en-US" dirty="0"/>
              <a:t>3        3         </a:t>
            </a:r>
            <a:r>
              <a:rPr lang="en-US" dirty="0" err="1"/>
              <a:t>dest</a:t>
            </a:r>
            <a:r>
              <a:rPr lang="en-US" dirty="0"/>
              <a:t> port unreachable</a:t>
            </a:r>
          </a:p>
          <a:p>
            <a:r>
              <a:rPr lang="en-US" dirty="0"/>
              <a:t>3        6         </a:t>
            </a:r>
            <a:r>
              <a:rPr lang="en-US" dirty="0" err="1"/>
              <a:t>dest</a:t>
            </a:r>
            <a:r>
              <a:rPr lang="en-US" dirty="0"/>
              <a:t> network unknown</a:t>
            </a:r>
          </a:p>
          <a:p>
            <a:r>
              <a:rPr lang="en-US" dirty="0"/>
              <a:t>3        7         </a:t>
            </a:r>
            <a:r>
              <a:rPr lang="en-US" dirty="0" err="1"/>
              <a:t>dest</a:t>
            </a:r>
            <a:r>
              <a:rPr lang="en-US" dirty="0"/>
              <a:t> host unknown</a:t>
            </a:r>
          </a:p>
          <a:p>
            <a:r>
              <a:rPr lang="en-US" dirty="0"/>
              <a:t>4        0         source quench (congestion</a:t>
            </a:r>
          </a:p>
          <a:p>
            <a:r>
              <a:rPr lang="en-US" dirty="0"/>
              <a:t>                     control - not used)</a:t>
            </a:r>
          </a:p>
          <a:p>
            <a:r>
              <a:rPr lang="en-US" dirty="0"/>
              <a:t>8        0         echo request (ping)</a:t>
            </a:r>
          </a:p>
          <a:p>
            <a:r>
              <a:rPr lang="en-US" dirty="0"/>
              <a:t>9        0         route advertisement</a:t>
            </a:r>
          </a:p>
          <a:p>
            <a:r>
              <a:rPr lang="en-US" dirty="0"/>
              <a:t>10      0         router discovery</a:t>
            </a:r>
          </a:p>
          <a:p>
            <a:r>
              <a:rPr lang="en-US" dirty="0"/>
              <a:t>11      0         TTL expired</a:t>
            </a:r>
          </a:p>
          <a:p>
            <a:r>
              <a:rPr lang="en-US" dirty="0"/>
              <a:t>12      0         bad IP header</a:t>
            </a:r>
          </a:p>
          <a:p>
            <a:endParaRPr lang="en-US" dirty="0"/>
          </a:p>
        </p:txBody>
      </p:sp>
      <p:sp>
        <p:nvSpPr>
          <p:cNvPr id="3" name="Slide Number Placeholder 2"/>
          <p:cNvSpPr>
            <a:spLocks noGrp="1"/>
          </p:cNvSpPr>
          <p:nvPr>
            <p:ph type="sldNum" sz="quarter" idx="12"/>
          </p:nvPr>
        </p:nvSpPr>
        <p:spPr/>
        <p:txBody>
          <a:bodyPr/>
          <a:lstStyle/>
          <a:p>
            <a:pPr>
              <a:defRPr/>
            </a:pPr>
            <a:fld id="{C7879241-4954-4432-A989-BF9F5510604F}" type="slidenum">
              <a:rPr lang="ar-SA" altLang="en-US" smtClean="0"/>
              <a:pPr>
                <a:defRPr/>
              </a:pPr>
              <a:t>38</a:t>
            </a:fld>
            <a:endParaRPr lang="en-US" altLang="en-US"/>
          </a:p>
        </p:txBody>
      </p:sp>
    </p:spTree>
    <p:extLst>
      <p:ext uri="{BB962C8B-B14F-4D97-AF65-F5344CB8AC3E}">
        <p14:creationId xmlns:p14="http://schemas.microsoft.com/office/powerpoint/2010/main" val="6100036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2"/>
          <p:cNvSpPr>
            <a:spLocks noGrp="1" noChangeArrowheads="1"/>
          </p:cNvSpPr>
          <p:nvPr>
            <p:ph type="title"/>
          </p:nvPr>
        </p:nvSpPr>
        <p:spPr>
          <a:xfrm>
            <a:off x="533400" y="85725"/>
            <a:ext cx="7772400" cy="974725"/>
          </a:xfrm>
        </p:spPr>
        <p:txBody>
          <a:bodyPr/>
          <a:lstStyle/>
          <a:p>
            <a:pPr>
              <a:defRPr/>
            </a:pPr>
            <a:r>
              <a:rPr lang="en-US" dirty="0" err="1">
                <a:cs typeface="+mj-cs"/>
              </a:rPr>
              <a:t>Traceroute</a:t>
            </a:r>
            <a:r>
              <a:rPr lang="en-US" dirty="0">
                <a:cs typeface="+mj-cs"/>
              </a:rPr>
              <a:t> and ICMP</a:t>
            </a:r>
          </a:p>
        </p:txBody>
      </p:sp>
      <p:sp>
        <p:nvSpPr>
          <p:cNvPr id="66565" name="Rectangle 3"/>
          <p:cNvSpPr>
            <a:spLocks noGrp="1" noChangeArrowheads="1"/>
          </p:cNvSpPr>
          <p:nvPr>
            <p:ph sz="half" idx="1"/>
          </p:nvPr>
        </p:nvSpPr>
        <p:spPr>
          <a:xfrm>
            <a:off x="261156" y="1103313"/>
            <a:ext cx="4694237" cy="4287837"/>
          </a:xfrm>
        </p:spPr>
        <p:txBody>
          <a:bodyPr>
            <a:normAutofit fontScale="92500" lnSpcReduction="10000"/>
          </a:bodyPr>
          <a:lstStyle/>
          <a:p>
            <a:pPr algn="l">
              <a:buFont typeface="Wingdings" charset="0"/>
              <a:buChar char="v"/>
              <a:defRPr/>
            </a:pPr>
            <a:r>
              <a:rPr lang="en-US" sz="2400" dirty="0" smtClean="0"/>
              <a:t>Source sends a sequence of UDP packets with improbable port number to the destination</a:t>
            </a:r>
            <a:endParaRPr lang="fa-IR" sz="2400" dirty="0"/>
          </a:p>
          <a:p>
            <a:pPr lvl="1" algn="l">
              <a:buFont typeface="Wingdings" charset="0"/>
              <a:buChar char="§"/>
              <a:defRPr/>
            </a:pPr>
            <a:r>
              <a:rPr lang="en-US" sz="2000" dirty="0" smtClean="0"/>
              <a:t>First sequence lifetime: TTL=1</a:t>
            </a:r>
            <a:endParaRPr lang="en-US" sz="2000" dirty="0"/>
          </a:p>
          <a:p>
            <a:pPr lvl="1" algn="l">
              <a:buFont typeface="Wingdings" charset="0"/>
              <a:buChar char="§"/>
              <a:defRPr/>
            </a:pPr>
            <a:r>
              <a:rPr lang="en-US" sz="2000" dirty="0" smtClean="0"/>
              <a:t>Second sequence lifetime: TTL=2</a:t>
            </a:r>
            <a:endParaRPr lang="en-US" sz="2000" dirty="0"/>
          </a:p>
          <a:p>
            <a:pPr lvl="1" algn="l">
              <a:buFont typeface="Wingdings" charset="0"/>
              <a:buChar char="§"/>
              <a:defRPr/>
            </a:pPr>
            <a:r>
              <a:rPr lang="en-US" sz="2000" dirty="0"/>
              <a:t>…</a:t>
            </a:r>
          </a:p>
          <a:p>
            <a:pPr lvl="1" algn="l">
              <a:buFont typeface="Wingdings" charset="0"/>
              <a:buChar char="§"/>
              <a:defRPr/>
            </a:pPr>
            <a:r>
              <a:rPr lang="en-US" sz="2000" dirty="0"/>
              <a:t>TTL: Time To Live</a:t>
            </a:r>
            <a:endParaRPr lang="fa-IR" sz="2000" dirty="0"/>
          </a:p>
          <a:p>
            <a:pPr algn="l">
              <a:buFont typeface="Wingdings" charset="0"/>
              <a:buChar char="v"/>
              <a:defRPr/>
            </a:pPr>
            <a:r>
              <a:rPr lang="en-US" sz="2400" dirty="0" smtClean="0"/>
              <a:t>When the nth sequence of packets reach the nth router:</a:t>
            </a:r>
            <a:endParaRPr lang="en-US" sz="2400" dirty="0"/>
          </a:p>
          <a:p>
            <a:pPr lvl="1" algn="l">
              <a:buFont typeface="Wingdings" charset="0"/>
              <a:buChar char="§"/>
              <a:defRPr/>
            </a:pPr>
            <a:r>
              <a:rPr lang="en-US" sz="2000" dirty="0" smtClean="0"/>
              <a:t>Router drops the packets and sends ICMP message to source</a:t>
            </a:r>
            <a:endParaRPr lang="fa-IR" sz="2000" dirty="0"/>
          </a:p>
          <a:p>
            <a:pPr lvl="1" algn="l">
              <a:buFont typeface="Wingdings" charset="0"/>
              <a:buChar char="§"/>
              <a:defRPr/>
            </a:pPr>
            <a:r>
              <a:rPr lang="en-US" sz="2000" dirty="0" smtClean="0"/>
              <a:t>Message types of 11, code 0</a:t>
            </a:r>
            <a:endParaRPr lang="fa-IR" sz="2000" dirty="0"/>
          </a:p>
          <a:p>
            <a:pPr lvl="1" algn="l">
              <a:buFont typeface="Wingdings" charset="0"/>
              <a:buChar char="§"/>
              <a:defRPr/>
            </a:pPr>
            <a:r>
              <a:rPr lang="en-US" sz="2000" dirty="0" smtClean="0"/>
              <a:t>ICMP messages include router name and it’s IP address</a:t>
            </a:r>
            <a:endParaRPr lang="en-US" sz="2000" dirty="0"/>
          </a:p>
          <a:p>
            <a:pPr algn="l">
              <a:buFont typeface="Wingdings" charset="0"/>
              <a:buChar char="v"/>
              <a:defRPr/>
            </a:pPr>
            <a:endParaRPr lang="en-US" sz="2000" dirty="0"/>
          </a:p>
        </p:txBody>
      </p:sp>
      <p:sp>
        <p:nvSpPr>
          <p:cNvPr id="655365" name="Rectangle 5"/>
          <p:cNvSpPr>
            <a:spLocks noChangeArrowheads="1"/>
          </p:cNvSpPr>
          <p:nvPr/>
        </p:nvSpPr>
        <p:spPr bwMode="auto">
          <a:xfrm>
            <a:off x="5093659" y="1395054"/>
            <a:ext cx="3810000" cy="304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lnSpc>
                <a:spcPct val="85000"/>
              </a:lnSpc>
              <a:spcBef>
                <a:spcPct val="20000"/>
              </a:spcBef>
              <a:buClr>
                <a:srgbClr val="000099"/>
              </a:buClr>
              <a:buSzPct val="65000"/>
              <a:buFont typeface="Wingdings" pitchFamily="2" charset="2"/>
              <a:buNone/>
            </a:pPr>
            <a:r>
              <a:rPr lang="en-US" sz="2400" i="1" dirty="0" smtClean="0">
                <a:solidFill>
                  <a:srgbClr val="000099"/>
                </a:solidFill>
                <a:latin typeface="Times New Roman" pitchFamily="18" charset="0"/>
                <a:cs typeface="B Nazanin" pitchFamily="2" charset="-78"/>
              </a:rPr>
              <a:t>Stopping criterion:</a:t>
            </a:r>
            <a:endParaRPr lang="fa-IR" sz="2400" i="1" dirty="0">
              <a:solidFill>
                <a:srgbClr val="000099"/>
              </a:solidFill>
              <a:latin typeface="Times New Roman" pitchFamily="18" charset="0"/>
              <a:cs typeface="B Nazanin" pitchFamily="2" charset="-78"/>
            </a:endParaRPr>
          </a:p>
          <a:p>
            <a:pPr marL="342900" indent="-342900" algn="l">
              <a:lnSpc>
                <a:spcPct val="85000"/>
              </a:lnSpc>
              <a:spcBef>
                <a:spcPct val="20000"/>
              </a:spcBef>
              <a:buClr>
                <a:srgbClr val="000099"/>
              </a:buClr>
              <a:buSzPct val="65000"/>
              <a:buFont typeface="Wingdings" pitchFamily="2" charset="2"/>
              <a:buChar char="v"/>
            </a:pPr>
            <a:r>
              <a:rPr lang="en-US" sz="2400" dirty="0" smtClean="0">
                <a:latin typeface="Times New Roman" pitchFamily="18" charset="0"/>
                <a:cs typeface="B Nazanin" pitchFamily="2" charset="-78"/>
              </a:rPr>
              <a:t>UDP segment reaches the destination host</a:t>
            </a:r>
            <a:endParaRPr lang="fa-IR" sz="2400" dirty="0">
              <a:latin typeface="Times New Roman" pitchFamily="18" charset="0"/>
              <a:cs typeface="B Nazanin" pitchFamily="2" charset="-78"/>
            </a:endParaRPr>
          </a:p>
          <a:p>
            <a:pPr marL="342900" indent="-342900" algn="l">
              <a:lnSpc>
                <a:spcPct val="85000"/>
              </a:lnSpc>
              <a:spcBef>
                <a:spcPct val="20000"/>
              </a:spcBef>
              <a:buClr>
                <a:srgbClr val="000099"/>
              </a:buClr>
              <a:buSzPct val="65000"/>
              <a:buFont typeface="Wingdings" pitchFamily="2" charset="2"/>
              <a:buChar char="v"/>
            </a:pPr>
            <a:r>
              <a:rPr lang="en-US" sz="2400" dirty="0" smtClean="0">
                <a:latin typeface="Times New Roman" pitchFamily="18" charset="0"/>
                <a:cs typeface="B Nazanin" pitchFamily="2" charset="-78"/>
              </a:rPr>
              <a:t>ICMP message’s destination “Port not reachable” is sent back (type 3, code 3)</a:t>
            </a:r>
            <a:endParaRPr lang="fa-IR" sz="2400" dirty="0">
              <a:latin typeface="Times New Roman" pitchFamily="18" charset="0"/>
              <a:cs typeface="B Nazanin" pitchFamily="2" charset="-78"/>
            </a:endParaRPr>
          </a:p>
          <a:p>
            <a:pPr marL="342900" indent="-342900" algn="l">
              <a:lnSpc>
                <a:spcPct val="85000"/>
              </a:lnSpc>
              <a:spcBef>
                <a:spcPct val="20000"/>
              </a:spcBef>
              <a:buClr>
                <a:srgbClr val="000099"/>
              </a:buClr>
              <a:buSzPct val="65000"/>
              <a:buFont typeface="Wingdings" pitchFamily="2" charset="2"/>
              <a:buChar char="v"/>
            </a:pPr>
            <a:r>
              <a:rPr lang="en-US" sz="2400" dirty="0" smtClean="0">
                <a:latin typeface="Times New Roman" pitchFamily="18" charset="0"/>
                <a:cs typeface="B Nazanin" pitchFamily="2" charset="-78"/>
              </a:rPr>
              <a:t>Source stops the packet transmission</a:t>
            </a:r>
            <a:endParaRPr lang="en-US" sz="2400" dirty="0">
              <a:latin typeface="Times New Roman" pitchFamily="18" charset="0"/>
              <a:cs typeface="B Nazanin" pitchFamily="2" charset="-78"/>
            </a:endParaRPr>
          </a:p>
        </p:txBody>
      </p:sp>
      <p:sp>
        <p:nvSpPr>
          <p:cNvPr id="69641" name="Line 38"/>
          <p:cNvSpPr>
            <a:spLocks noChangeShapeType="1"/>
          </p:cNvSpPr>
          <p:nvPr/>
        </p:nvSpPr>
        <p:spPr bwMode="auto">
          <a:xfrm>
            <a:off x="1285875" y="5886450"/>
            <a:ext cx="288925" cy="2651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42" name="Line 105"/>
          <p:cNvSpPr>
            <a:spLocks noChangeShapeType="1"/>
          </p:cNvSpPr>
          <p:nvPr/>
        </p:nvSpPr>
        <p:spPr bwMode="auto">
          <a:xfrm flipV="1">
            <a:off x="2079625" y="5937250"/>
            <a:ext cx="458788" cy="2079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43" name="Line 106"/>
          <p:cNvSpPr>
            <a:spLocks noChangeShapeType="1"/>
          </p:cNvSpPr>
          <p:nvPr/>
        </p:nvSpPr>
        <p:spPr bwMode="auto">
          <a:xfrm>
            <a:off x="3014663" y="5921375"/>
            <a:ext cx="485775" cy="2079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44" name="Line 108"/>
          <p:cNvSpPr>
            <a:spLocks noChangeShapeType="1"/>
          </p:cNvSpPr>
          <p:nvPr/>
        </p:nvSpPr>
        <p:spPr bwMode="auto">
          <a:xfrm flipH="1">
            <a:off x="2776538" y="5653088"/>
            <a:ext cx="349250" cy="152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45" name="Line 113"/>
          <p:cNvSpPr>
            <a:spLocks noChangeShapeType="1"/>
          </p:cNvSpPr>
          <p:nvPr/>
        </p:nvSpPr>
        <p:spPr bwMode="auto">
          <a:xfrm flipH="1">
            <a:off x="3990975" y="5981700"/>
            <a:ext cx="620713" cy="1444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46" name="Line 260"/>
          <p:cNvSpPr>
            <a:spLocks noChangeShapeType="1"/>
          </p:cNvSpPr>
          <p:nvPr/>
        </p:nvSpPr>
        <p:spPr bwMode="auto">
          <a:xfrm>
            <a:off x="5110163" y="5946775"/>
            <a:ext cx="485775" cy="2079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47" name="Line 261"/>
          <p:cNvSpPr>
            <a:spLocks noChangeShapeType="1"/>
          </p:cNvSpPr>
          <p:nvPr/>
        </p:nvSpPr>
        <p:spPr bwMode="auto">
          <a:xfrm flipH="1">
            <a:off x="6048375" y="5892800"/>
            <a:ext cx="557213" cy="2778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48" name="Line 291"/>
          <p:cNvSpPr>
            <a:spLocks noChangeShapeType="1"/>
          </p:cNvSpPr>
          <p:nvPr/>
        </p:nvSpPr>
        <p:spPr bwMode="auto">
          <a:xfrm>
            <a:off x="2744788" y="6053138"/>
            <a:ext cx="228600" cy="311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49" name="Line 292"/>
          <p:cNvSpPr>
            <a:spLocks noChangeShapeType="1"/>
          </p:cNvSpPr>
          <p:nvPr/>
        </p:nvSpPr>
        <p:spPr bwMode="auto">
          <a:xfrm>
            <a:off x="4668838" y="5640388"/>
            <a:ext cx="228600" cy="311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50" name="Line 294"/>
          <p:cNvSpPr>
            <a:spLocks noChangeShapeType="1"/>
          </p:cNvSpPr>
          <p:nvPr/>
        </p:nvSpPr>
        <p:spPr bwMode="auto">
          <a:xfrm flipH="1">
            <a:off x="3386138" y="6243638"/>
            <a:ext cx="349250" cy="152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51" name="Line 295"/>
          <p:cNvSpPr>
            <a:spLocks noChangeShapeType="1"/>
          </p:cNvSpPr>
          <p:nvPr/>
        </p:nvSpPr>
        <p:spPr bwMode="auto">
          <a:xfrm>
            <a:off x="3741738" y="5748338"/>
            <a:ext cx="6350" cy="2603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244" name="Text Box 300"/>
          <p:cNvSpPr txBox="1">
            <a:spLocks noChangeArrowheads="1"/>
          </p:cNvSpPr>
          <p:nvPr/>
        </p:nvSpPr>
        <p:spPr bwMode="auto">
          <a:xfrm>
            <a:off x="1387475" y="5605463"/>
            <a:ext cx="1073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solidFill>
                  <a:srgbClr val="CC0000"/>
                </a:solidFill>
              </a:rPr>
              <a:t>3 probes</a:t>
            </a:r>
          </a:p>
        </p:txBody>
      </p:sp>
      <p:sp>
        <p:nvSpPr>
          <p:cNvPr id="83246" name="Text Box 302"/>
          <p:cNvSpPr txBox="1">
            <a:spLocks noChangeArrowheads="1"/>
          </p:cNvSpPr>
          <p:nvPr/>
        </p:nvSpPr>
        <p:spPr bwMode="auto">
          <a:xfrm>
            <a:off x="2001838" y="6165850"/>
            <a:ext cx="1073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solidFill>
                  <a:srgbClr val="CC0000"/>
                </a:solidFill>
              </a:rPr>
              <a:t>3 probes</a:t>
            </a:r>
          </a:p>
        </p:txBody>
      </p:sp>
      <p:sp>
        <p:nvSpPr>
          <p:cNvPr id="83248" name="Text Box 304"/>
          <p:cNvSpPr txBox="1">
            <a:spLocks noChangeArrowheads="1"/>
          </p:cNvSpPr>
          <p:nvPr/>
        </p:nvSpPr>
        <p:spPr bwMode="auto">
          <a:xfrm>
            <a:off x="3025775" y="5580063"/>
            <a:ext cx="1073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solidFill>
                  <a:srgbClr val="CC0000"/>
                </a:solidFill>
              </a:rPr>
              <a:t>3 probes</a:t>
            </a:r>
          </a:p>
        </p:txBody>
      </p:sp>
      <p:grpSp>
        <p:nvGrpSpPr>
          <p:cNvPr id="69655" name="Group 21"/>
          <p:cNvGrpSpPr>
            <a:grpSpLocks/>
          </p:cNvGrpSpPr>
          <p:nvPr/>
        </p:nvGrpSpPr>
        <p:grpSpPr bwMode="auto">
          <a:xfrm>
            <a:off x="517525" y="5541963"/>
            <a:ext cx="820738" cy="688975"/>
            <a:chOff x="-44" y="1473"/>
            <a:chExt cx="981" cy="1105"/>
          </a:xfrm>
        </p:grpSpPr>
        <p:pic>
          <p:nvPicPr>
            <p:cNvPr id="69707" name="Picture 22"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708" name="Freeform 23"/>
            <p:cNvSpPr>
              <a:spLocks/>
            </p:cNvSpPr>
            <p:nvPr/>
          </p:nvSpPr>
          <p:spPr bwMode="auto">
            <a:xfrm flipH="1">
              <a:off x="374" y="1579"/>
              <a:ext cx="477" cy="506"/>
            </a:xfrm>
            <a:custGeom>
              <a:avLst/>
              <a:gdLst>
                <a:gd name="T0" fmla="*/ 0 w 356"/>
                <a:gd name="T1" fmla="*/ 0 h 368"/>
                <a:gd name="T2" fmla="*/ 4176 w 356"/>
                <a:gd name="T3" fmla="*/ 248 h 368"/>
                <a:gd name="T4" fmla="*/ 4954 w 356"/>
                <a:gd name="T5" fmla="*/ 5173 h 368"/>
                <a:gd name="T6" fmla="*/ 1092 w 356"/>
                <a:gd name="T7" fmla="*/ 6469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69656" name="Group 24"/>
          <p:cNvGrpSpPr>
            <a:grpSpLocks/>
          </p:cNvGrpSpPr>
          <p:nvPr/>
        </p:nvGrpSpPr>
        <p:grpSpPr bwMode="auto">
          <a:xfrm flipH="1">
            <a:off x="6565900" y="5580063"/>
            <a:ext cx="754063" cy="669925"/>
            <a:chOff x="-44" y="1473"/>
            <a:chExt cx="981" cy="1105"/>
          </a:xfrm>
        </p:grpSpPr>
        <p:pic>
          <p:nvPicPr>
            <p:cNvPr id="69705" name="Picture 25"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706" name="Freeform 26"/>
            <p:cNvSpPr>
              <a:spLocks/>
            </p:cNvSpPr>
            <p:nvPr/>
          </p:nvSpPr>
          <p:spPr bwMode="auto">
            <a:xfrm flipH="1">
              <a:off x="374" y="1579"/>
              <a:ext cx="477" cy="506"/>
            </a:xfrm>
            <a:custGeom>
              <a:avLst/>
              <a:gdLst>
                <a:gd name="T0" fmla="*/ 0 w 356"/>
                <a:gd name="T1" fmla="*/ 0 h 368"/>
                <a:gd name="T2" fmla="*/ 4176 w 356"/>
                <a:gd name="T3" fmla="*/ 248 h 368"/>
                <a:gd name="T4" fmla="*/ 4954 w 356"/>
                <a:gd name="T5" fmla="*/ 5173 h 368"/>
                <a:gd name="T6" fmla="*/ 1092 w 356"/>
                <a:gd name="T7" fmla="*/ 6469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69657" name="Group 27"/>
          <p:cNvGrpSpPr>
            <a:grpSpLocks/>
          </p:cNvGrpSpPr>
          <p:nvPr/>
        </p:nvGrpSpPr>
        <p:grpSpPr bwMode="auto">
          <a:xfrm>
            <a:off x="5513388" y="6080125"/>
            <a:ext cx="617537" cy="250825"/>
            <a:chOff x="2356" y="1300"/>
            <a:chExt cx="555" cy="194"/>
          </a:xfrm>
        </p:grpSpPr>
        <p:sp>
          <p:nvSpPr>
            <p:cNvPr id="69697"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a:latin typeface="Times New Roman" pitchFamily="18" charset="0"/>
                <a:cs typeface="Arial" pitchFamily="34" charset="0"/>
              </a:endParaRPr>
            </a:p>
          </p:txBody>
        </p:sp>
        <p:sp>
          <p:nvSpPr>
            <p:cNvPr id="69698"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pitchFamily="18" charset="0"/>
                <a:cs typeface="Arial" pitchFamily="34" charset="0"/>
              </a:endParaRPr>
            </a:p>
          </p:txBody>
        </p:sp>
        <p:sp>
          <p:nvSpPr>
            <p:cNvPr id="69699"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a:latin typeface="Times New Roman" pitchFamily="18" charset="0"/>
                <a:cs typeface="Arial" pitchFamily="34" charset="0"/>
              </a:endParaRPr>
            </a:p>
          </p:txBody>
        </p:sp>
        <p:grpSp>
          <p:nvGrpSpPr>
            <p:cNvPr id="69700" name="Group 31"/>
            <p:cNvGrpSpPr>
              <a:grpSpLocks/>
            </p:cNvGrpSpPr>
            <p:nvPr/>
          </p:nvGrpSpPr>
          <p:grpSpPr bwMode="auto">
            <a:xfrm>
              <a:off x="2468" y="1332"/>
              <a:ext cx="310" cy="60"/>
              <a:chOff x="2468" y="1332"/>
              <a:chExt cx="310" cy="60"/>
            </a:xfrm>
          </p:grpSpPr>
          <p:sp>
            <p:nvSpPr>
              <p:cNvPr id="69703" name="Freeform 32"/>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704" name="Freeform 33"/>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69701" name="Line 34"/>
            <p:cNvSpPr>
              <a:spLocks noChangeShapeType="1"/>
            </p:cNvSpPr>
            <p:nvPr/>
          </p:nvSpPr>
          <p:spPr bwMode="auto">
            <a:xfrm>
              <a:off x="2357" y="1361"/>
              <a:ext cx="0" cy="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702" name="Line 35"/>
            <p:cNvSpPr>
              <a:spLocks noChangeShapeType="1"/>
            </p:cNvSpPr>
            <p:nvPr/>
          </p:nvSpPr>
          <p:spPr bwMode="auto">
            <a:xfrm>
              <a:off x="2907" y="1363"/>
              <a:ext cx="0" cy="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9658" name="Group 36"/>
          <p:cNvGrpSpPr>
            <a:grpSpLocks/>
          </p:cNvGrpSpPr>
          <p:nvPr/>
        </p:nvGrpSpPr>
        <p:grpSpPr bwMode="auto">
          <a:xfrm>
            <a:off x="4545013" y="5808663"/>
            <a:ext cx="617537" cy="250825"/>
            <a:chOff x="2356" y="1300"/>
            <a:chExt cx="555" cy="194"/>
          </a:xfrm>
        </p:grpSpPr>
        <p:sp>
          <p:nvSpPr>
            <p:cNvPr id="69689"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a:latin typeface="Times New Roman" pitchFamily="18" charset="0"/>
                <a:cs typeface="Arial" pitchFamily="34" charset="0"/>
              </a:endParaRPr>
            </a:p>
          </p:txBody>
        </p:sp>
        <p:sp>
          <p:nvSpPr>
            <p:cNvPr id="69690"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pitchFamily="18" charset="0"/>
                <a:cs typeface="Arial" pitchFamily="34" charset="0"/>
              </a:endParaRPr>
            </a:p>
          </p:txBody>
        </p:sp>
        <p:sp>
          <p:nvSpPr>
            <p:cNvPr id="69691"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a:latin typeface="Times New Roman" pitchFamily="18" charset="0"/>
                <a:cs typeface="Arial" pitchFamily="34" charset="0"/>
              </a:endParaRPr>
            </a:p>
          </p:txBody>
        </p:sp>
        <p:grpSp>
          <p:nvGrpSpPr>
            <p:cNvPr id="69692" name="Group 40"/>
            <p:cNvGrpSpPr>
              <a:grpSpLocks/>
            </p:cNvGrpSpPr>
            <p:nvPr/>
          </p:nvGrpSpPr>
          <p:grpSpPr bwMode="auto">
            <a:xfrm>
              <a:off x="2468" y="1332"/>
              <a:ext cx="310" cy="60"/>
              <a:chOff x="2468" y="1332"/>
              <a:chExt cx="310" cy="60"/>
            </a:xfrm>
          </p:grpSpPr>
          <p:sp>
            <p:nvSpPr>
              <p:cNvPr id="69695" name="Freeform 41"/>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96" name="Freeform 42"/>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69693" name="Line 43"/>
            <p:cNvSpPr>
              <a:spLocks noChangeShapeType="1"/>
            </p:cNvSpPr>
            <p:nvPr/>
          </p:nvSpPr>
          <p:spPr bwMode="auto">
            <a:xfrm>
              <a:off x="2357" y="1361"/>
              <a:ext cx="0" cy="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94" name="Line 44"/>
            <p:cNvSpPr>
              <a:spLocks noChangeShapeType="1"/>
            </p:cNvSpPr>
            <p:nvPr/>
          </p:nvSpPr>
          <p:spPr bwMode="auto">
            <a:xfrm>
              <a:off x="2907" y="1363"/>
              <a:ext cx="0" cy="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9659" name="Group 45"/>
          <p:cNvGrpSpPr>
            <a:grpSpLocks/>
          </p:cNvGrpSpPr>
          <p:nvPr/>
        </p:nvGrpSpPr>
        <p:grpSpPr bwMode="auto">
          <a:xfrm>
            <a:off x="3394075" y="6018213"/>
            <a:ext cx="617538" cy="250825"/>
            <a:chOff x="2356" y="1300"/>
            <a:chExt cx="555" cy="194"/>
          </a:xfrm>
        </p:grpSpPr>
        <p:sp>
          <p:nvSpPr>
            <p:cNvPr id="69681"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a:latin typeface="Times New Roman" pitchFamily="18" charset="0"/>
                <a:cs typeface="Arial" pitchFamily="34" charset="0"/>
              </a:endParaRPr>
            </a:p>
          </p:txBody>
        </p:sp>
        <p:sp>
          <p:nvSpPr>
            <p:cNvPr id="69682"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pitchFamily="18" charset="0"/>
                <a:cs typeface="Arial" pitchFamily="34" charset="0"/>
              </a:endParaRPr>
            </a:p>
          </p:txBody>
        </p:sp>
        <p:sp>
          <p:nvSpPr>
            <p:cNvPr id="69683"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a:latin typeface="Times New Roman" pitchFamily="18" charset="0"/>
                <a:cs typeface="Arial" pitchFamily="34" charset="0"/>
              </a:endParaRPr>
            </a:p>
          </p:txBody>
        </p:sp>
        <p:grpSp>
          <p:nvGrpSpPr>
            <p:cNvPr id="69684" name="Group 49"/>
            <p:cNvGrpSpPr>
              <a:grpSpLocks/>
            </p:cNvGrpSpPr>
            <p:nvPr/>
          </p:nvGrpSpPr>
          <p:grpSpPr bwMode="auto">
            <a:xfrm>
              <a:off x="2468" y="1332"/>
              <a:ext cx="310" cy="60"/>
              <a:chOff x="2468" y="1332"/>
              <a:chExt cx="310" cy="60"/>
            </a:xfrm>
          </p:grpSpPr>
          <p:sp>
            <p:nvSpPr>
              <p:cNvPr id="69687" name="Freeform 50"/>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88" name="Freeform 51"/>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69685" name="Line 52"/>
            <p:cNvSpPr>
              <a:spLocks noChangeShapeType="1"/>
            </p:cNvSpPr>
            <p:nvPr/>
          </p:nvSpPr>
          <p:spPr bwMode="auto">
            <a:xfrm>
              <a:off x="2357" y="1361"/>
              <a:ext cx="0" cy="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86" name="Line 53"/>
            <p:cNvSpPr>
              <a:spLocks noChangeShapeType="1"/>
            </p:cNvSpPr>
            <p:nvPr/>
          </p:nvSpPr>
          <p:spPr bwMode="auto">
            <a:xfrm>
              <a:off x="2907" y="1363"/>
              <a:ext cx="0" cy="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9660" name="Group 54"/>
          <p:cNvGrpSpPr>
            <a:grpSpLocks/>
          </p:cNvGrpSpPr>
          <p:nvPr/>
        </p:nvGrpSpPr>
        <p:grpSpPr bwMode="auto">
          <a:xfrm>
            <a:off x="2392363" y="5772150"/>
            <a:ext cx="617537" cy="250825"/>
            <a:chOff x="2356" y="1300"/>
            <a:chExt cx="555" cy="194"/>
          </a:xfrm>
        </p:grpSpPr>
        <p:sp>
          <p:nvSpPr>
            <p:cNvPr id="69673"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a:latin typeface="Times New Roman" pitchFamily="18" charset="0"/>
                <a:cs typeface="Arial" pitchFamily="34" charset="0"/>
              </a:endParaRPr>
            </a:p>
          </p:txBody>
        </p:sp>
        <p:sp>
          <p:nvSpPr>
            <p:cNvPr id="69674"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pitchFamily="18" charset="0"/>
                <a:cs typeface="Arial" pitchFamily="34" charset="0"/>
              </a:endParaRPr>
            </a:p>
          </p:txBody>
        </p:sp>
        <p:sp>
          <p:nvSpPr>
            <p:cNvPr id="69675"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a:latin typeface="Times New Roman" pitchFamily="18" charset="0"/>
                <a:cs typeface="Arial" pitchFamily="34" charset="0"/>
              </a:endParaRPr>
            </a:p>
          </p:txBody>
        </p:sp>
        <p:grpSp>
          <p:nvGrpSpPr>
            <p:cNvPr id="69676" name="Group 58"/>
            <p:cNvGrpSpPr>
              <a:grpSpLocks/>
            </p:cNvGrpSpPr>
            <p:nvPr/>
          </p:nvGrpSpPr>
          <p:grpSpPr bwMode="auto">
            <a:xfrm>
              <a:off x="2468" y="1332"/>
              <a:ext cx="310" cy="60"/>
              <a:chOff x="2468" y="1332"/>
              <a:chExt cx="310" cy="60"/>
            </a:xfrm>
          </p:grpSpPr>
          <p:sp>
            <p:nvSpPr>
              <p:cNvPr id="69679" name="Freeform 59"/>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80" name="Freeform 60"/>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69677" name="Line 61"/>
            <p:cNvSpPr>
              <a:spLocks noChangeShapeType="1"/>
            </p:cNvSpPr>
            <p:nvPr/>
          </p:nvSpPr>
          <p:spPr bwMode="auto">
            <a:xfrm>
              <a:off x="2357" y="1361"/>
              <a:ext cx="0" cy="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78" name="Line 62"/>
            <p:cNvSpPr>
              <a:spLocks noChangeShapeType="1"/>
            </p:cNvSpPr>
            <p:nvPr/>
          </p:nvSpPr>
          <p:spPr bwMode="auto">
            <a:xfrm>
              <a:off x="2907" y="1363"/>
              <a:ext cx="0" cy="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9661" name="Group 63"/>
          <p:cNvGrpSpPr>
            <a:grpSpLocks/>
          </p:cNvGrpSpPr>
          <p:nvPr/>
        </p:nvGrpSpPr>
        <p:grpSpPr bwMode="auto">
          <a:xfrm>
            <a:off x="1517650" y="6038850"/>
            <a:ext cx="617538" cy="250825"/>
            <a:chOff x="2356" y="1300"/>
            <a:chExt cx="555" cy="194"/>
          </a:xfrm>
        </p:grpSpPr>
        <p:sp>
          <p:nvSpPr>
            <p:cNvPr id="69665"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a:latin typeface="Times New Roman" pitchFamily="18" charset="0"/>
                <a:cs typeface="Arial" pitchFamily="34" charset="0"/>
              </a:endParaRPr>
            </a:p>
          </p:txBody>
        </p:sp>
        <p:sp>
          <p:nvSpPr>
            <p:cNvPr id="69666"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pitchFamily="18" charset="0"/>
                <a:cs typeface="Arial" pitchFamily="34" charset="0"/>
              </a:endParaRPr>
            </a:p>
          </p:txBody>
        </p:sp>
        <p:sp>
          <p:nvSpPr>
            <p:cNvPr id="69667"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a:latin typeface="Times New Roman" pitchFamily="18" charset="0"/>
                <a:cs typeface="Arial" pitchFamily="34" charset="0"/>
              </a:endParaRPr>
            </a:p>
          </p:txBody>
        </p:sp>
        <p:grpSp>
          <p:nvGrpSpPr>
            <p:cNvPr id="69668" name="Group 67"/>
            <p:cNvGrpSpPr>
              <a:grpSpLocks/>
            </p:cNvGrpSpPr>
            <p:nvPr/>
          </p:nvGrpSpPr>
          <p:grpSpPr bwMode="auto">
            <a:xfrm>
              <a:off x="2468" y="1332"/>
              <a:ext cx="310" cy="60"/>
              <a:chOff x="2468" y="1332"/>
              <a:chExt cx="310" cy="60"/>
            </a:xfrm>
          </p:grpSpPr>
          <p:sp>
            <p:nvSpPr>
              <p:cNvPr id="69671" name="Freeform 6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72" name="Freeform 6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69669" name="Line 70"/>
            <p:cNvSpPr>
              <a:spLocks noChangeShapeType="1"/>
            </p:cNvSpPr>
            <p:nvPr/>
          </p:nvSpPr>
          <p:spPr bwMode="auto">
            <a:xfrm>
              <a:off x="2357" y="1361"/>
              <a:ext cx="0" cy="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70" name="Line 71"/>
            <p:cNvSpPr>
              <a:spLocks noChangeShapeType="1"/>
            </p:cNvSpPr>
            <p:nvPr/>
          </p:nvSpPr>
          <p:spPr bwMode="auto">
            <a:xfrm>
              <a:off x="2907" y="1363"/>
              <a:ext cx="0" cy="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3247" name="Freeform 303"/>
          <p:cNvSpPr>
            <a:spLocks/>
          </p:cNvSpPr>
          <p:nvPr/>
        </p:nvSpPr>
        <p:spPr bwMode="auto">
          <a:xfrm>
            <a:off x="1257300" y="5826125"/>
            <a:ext cx="2247900" cy="403225"/>
          </a:xfrm>
          <a:custGeom>
            <a:avLst/>
            <a:gdLst>
              <a:gd name="T0" fmla="*/ 2147483647 w 1416"/>
              <a:gd name="T1" fmla="*/ 2147483647 h 254"/>
              <a:gd name="T2" fmla="*/ 2147483647 w 1416"/>
              <a:gd name="T3" fmla="*/ 2147483647 h 254"/>
              <a:gd name="T4" fmla="*/ 2147483647 w 1416"/>
              <a:gd name="T5" fmla="*/ 2147483647 h 254"/>
              <a:gd name="T6" fmla="*/ 2147483647 w 1416"/>
              <a:gd name="T7" fmla="*/ 2147483647 h 254"/>
              <a:gd name="T8" fmla="*/ 2147483647 w 1416"/>
              <a:gd name="T9" fmla="*/ 2147483647 h 254"/>
              <a:gd name="T10" fmla="*/ 2147483647 w 1416"/>
              <a:gd name="T11" fmla="*/ 2147483647 h 254"/>
              <a:gd name="T12" fmla="*/ 0 w 1416"/>
              <a:gd name="T13" fmla="*/ 2147483647 h 254"/>
              <a:gd name="T14" fmla="*/ 0 60000 65536"/>
              <a:gd name="T15" fmla="*/ 0 60000 65536"/>
              <a:gd name="T16" fmla="*/ 0 60000 65536"/>
              <a:gd name="T17" fmla="*/ 0 60000 65536"/>
              <a:gd name="T18" fmla="*/ 0 60000 65536"/>
              <a:gd name="T19" fmla="*/ 0 60000 65536"/>
              <a:gd name="T20" fmla="*/ 0 60000 65536"/>
              <a:gd name="T21" fmla="*/ 0 w 1416"/>
              <a:gd name="T22" fmla="*/ 0 h 254"/>
              <a:gd name="T23" fmla="*/ 1416 w 1416"/>
              <a:gd name="T24" fmla="*/ 254 h 2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16" h="254">
                <a:moveTo>
                  <a:pt x="76" y="30"/>
                </a:moveTo>
                <a:cubicBezTo>
                  <a:pt x="137" y="11"/>
                  <a:pt x="200" y="170"/>
                  <a:pt x="324" y="170"/>
                </a:cubicBezTo>
                <a:cubicBezTo>
                  <a:pt x="461" y="165"/>
                  <a:pt x="717" y="0"/>
                  <a:pt x="896" y="2"/>
                </a:cubicBezTo>
                <a:cubicBezTo>
                  <a:pt x="1075" y="4"/>
                  <a:pt x="1416" y="122"/>
                  <a:pt x="1400" y="182"/>
                </a:cubicBezTo>
                <a:cubicBezTo>
                  <a:pt x="1384" y="242"/>
                  <a:pt x="1073" y="63"/>
                  <a:pt x="896" y="74"/>
                </a:cubicBezTo>
                <a:cubicBezTo>
                  <a:pt x="719" y="85"/>
                  <a:pt x="489" y="254"/>
                  <a:pt x="340" y="250"/>
                </a:cubicBezTo>
                <a:cubicBezTo>
                  <a:pt x="191" y="246"/>
                  <a:pt x="62" y="32"/>
                  <a:pt x="0" y="50"/>
                </a:cubicBezTo>
              </a:path>
            </a:pathLst>
          </a:custGeom>
          <a:noFill/>
          <a:ln w="28575">
            <a:solidFill>
              <a:srgbClr val="CC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243" name="Freeform 299"/>
          <p:cNvSpPr>
            <a:spLocks/>
          </p:cNvSpPr>
          <p:nvPr/>
        </p:nvSpPr>
        <p:spPr bwMode="auto">
          <a:xfrm>
            <a:off x="1289050" y="5862638"/>
            <a:ext cx="419100" cy="419100"/>
          </a:xfrm>
          <a:custGeom>
            <a:avLst/>
            <a:gdLst>
              <a:gd name="T0" fmla="*/ 2147483647 w 264"/>
              <a:gd name="T1" fmla="*/ 0 h 264"/>
              <a:gd name="T2" fmla="*/ 2147483647 w 264"/>
              <a:gd name="T3" fmla="*/ 2147483647 h 264"/>
              <a:gd name="T4" fmla="*/ 0 w 264"/>
              <a:gd name="T5" fmla="*/ 2147483647 h 264"/>
              <a:gd name="T6" fmla="*/ 0 60000 65536"/>
              <a:gd name="T7" fmla="*/ 0 60000 65536"/>
              <a:gd name="T8" fmla="*/ 0 60000 65536"/>
              <a:gd name="T9" fmla="*/ 0 w 264"/>
              <a:gd name="T10" fmla="*/ 0 h 264"/>
              <a:gd name="T11" fmla="*/ 264 w 264"/>
              <a:gd name="T12" fmla="*/ 264 h 264"/>
            </a:gdLst>
            <a:ahLst/>
            <a:cxnLst>
              <a:cxn ang="T6">
                <a:pos x="T0" y="T1"/>
              </a:cxn>
              <a:cxn ang="T7">
                <a:pos x="T2" y="T3"/>
              </a:cxn>
              <a:cxn ang="T8">
                <a:pos x="T4" y="T5"/>
              </a:cxn>
            </a:cxnLst>
            <a:rect l="T9" t="T10" r="T11" b="T12"/>
            <a:pathLst>
              <a:path w="264" h="264">
                <a:moveTo>
                  <a:pt x="60" y="0"/>
                </a:moveTo>
                <a:cubicBezTo>
                  <a:pt x="86" y="31"/>
                  <a:pt x="264" y="176"/>
                  <a:pt x="228" y="220"/>
                </a:cubicBezTo>
                <a:cubicBezTo>
                  <a:pt x="192" y="264"/>
                  <a:pt x="60" y="109"/>
                  <a:pt x="0" y="88"/>
                </a:cubicBezTo>
              </a:path>
            </a:pathLst>
          </a:custGeom>
          <a:noFill/>
          <a:ln w="28575">
            <a:solidFill>
              <a:srgbClr val="CC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245" name="Freeform 301"/>
          <p:cNvSpPr>
            <a:spLocks/>
          </p:cNvSpPr>
          <p:nvPr/>
        </p:nvSpPr>
        <p:spPr bwMode="auto">
          <a:xfrm>
            <a:off x="1282700" y="5776913"/>
            <a:ext cx="1346200" cy="474662"/>
          </a:xfrm>
          <a:custGeom>
            <a:avLst/>
            <a:gdLst>
              <a:gd name="T0" fmla="*/ 2147483647 w 848"/>
              <a:gd name="T1" fmla="*/ 2147483647 h 299"/>
              <a:gd name="T2" fmla="*/ 2147483647 w 848"/>
              <a:gd name="T3" fmla="*/ 2147483647 h 299"/>
              <a:gd name="T4" fmla="*/ 2147483647 w 848"/>
              <a:gd name="T5" fmla="*/ 2147483647 h 299"/>
              <a:gd name="T6" fmla="*/ 2147483647 w 848"/>
              <a:gd name="T7" fmla="*/ 2147483647 h 299"/>
              <a:gd name="T8" fmla="*/ 0 w 848"/>
              <a:gd name="T9" fmla="*/ 2147483647 h 299"/>
              <a:gd name="T10" fmla="*/ 0 60000 65536"/>
              <a:gd name="T11" fmla="*/ 0 60000 65536"/>
              <a:gd name="T12" fmla="*/ 0 60000 65536"/>
              <a:gd name="T13" fmla="*/ 0 60000 65536"/>
              <a:gd name="T14" fmla="*/ 0 60000 65536"/>
              <a:gd name="T15" fmla="*/ 0 w 848"/>
              <a:gd name="T16" fmla="*/ 0 h 299"/>
              <a:gd name="T17" fmla="*/ 848 w 848"/>
              <a:gd name="T18" fmla="*/ 299 h 299"/>
            </a:gdLst>
            <a:ahLst/>
            <a:cxnLst>
              <a:cxn ang="T10">
                <a:pos x="T0" y="T1"/>
              </a:cxn>
              <a:cxn ang="T11">
                <a:pos x="T2" y="T3"/>
              </a:cxn>
              <a:cxn ang="T12">
                <a:pos x="T4" y="T5"/>
              </a:cxn>
              <a:cxn ang="T13">
                <a:pos x="T6" y="T7"/>
              </a:cxn>
              <a:cxn ang="T14">
                <a:pos x="T8" y="T9"/>
              </a:cxn>
            </a:cxnLst>
            <a:rect l="T15" t="T16" r="T17" b="T18"/>
            <a:pathLst>
              <a:path w="848" h="299">
                <a:moveTo>
                  <a:pt x="76" y="76"/>
                </a:moveTo>
                <a:cubicBezTo>
                  <a:pt x="137" y="57"/>
                  <a:pt x="200" y="216"/>
                  <a:pt x="324" y="216"/>
                </a:cubicBezTo>
                <a:cubicBezTo>
                  <a:pt x="448" y="216"/>
                  <a:pt x="792" y="0"/>
                  <a:pt x="820" y="76"/>
                </a:cubicBezTo>
                <a:cubicBezTo>
                  <a:pt x="848" y="152"/>
                  <a:pt x="469" y="245"/>
                  <a:pt x="340" y="296"/>
                </a:cubicBezTo>
                <a:cubicBezTo>
                  <a:pt x="203" y="299"/>
                  <a:pt x="62" y="78"/>
                  <a:pt x="0" y="96"/>
                </a:cubicBezTo>
              </a:path>
            </a:pathLst>
          </a:custGeom>
          <a:noFill/>
          <a:ln w="28575">
            <a:solidFill>
              <a:srgbClr val="CC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 name="Slide Number Placeholder 2"/>
          <p:cNvSpPr>
            <a:spLocks noGrp="1"/>
          </p:cNvSpPr>
          <p:nvPr>
            <p:ph type="sldNum" sz="quarter" idx="12"/>
          </p:nvPr>
        </p:nvSpPr>
        <p:spPr/>
        <p:txBody>
          <a:bodyPr/>
          <a:lstStyle/>
          <a:p>
            <a:pPr>
              <a:defRPr/>
            </a:pPr>
            <a:fld id="{C7879241-4954-4432-A989-BF9F5510604F}" type="slidenum">
              <a:rPr lang="ar-SA" altLang="en-US" smtClean="0"/>
              <a:pPr>
                <a:defRPr/>
              </a:pPr>
              <a:t>39</a:t>
            </a:fld>
            <a:endParaRPr lang="en-US" altLang="en-US"/>
          </a:p>
        </p:txBody>
      </p:sp>
    </p:spTree>
    <p:extLst>
      <p:ext uri="{BB962C8B-B14F-4D97-AF65-F5344CB8AC3E}">
        <p14:creationId xmlns:p14="http://schemas.microsoft.com/office/powerpoint/2010/main" val="38946133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243"/>
                                        </p:tgtEl>
                                        <p:attrNameLst>
                                          <p:attrName>style.visibility</p:attrName>
                                        </p:attrNameLst>
                                      </p:cBhvr>
                                      <p:to>
                                        <p:strVal val="visible"/>
                                      </p:to>
                                    </p:set>
                                  </p:childTnLst>
                                  <p:subTnLst>
                                    <p:set>
                                      <p:cBhvr override="childStyle">
                                        <p:cTn dur="1" fill="hold" display="0" masterRel="nextClick" afterEffect="1"/>
                                        <p:tgtEl>
                                          <p:spTgt spid="83243"/>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83244"/>
                                        </p:tgtEl>
                                        <p:attrNameLst>
                                          <p:attrName>style.visibility</p:attrName>
                                        </p:attrNameLst>
                                      </p:cBhvr>
                                      <p:to>
                                        <p:strVal val="visible"/>
                                      </p:to>
                                    </p:set>
                                  </p:childTnLst>
                                  <p:subTnLst>
                                    <p:set>
                                      <p:cBhvr override="childStyle">
                                        <p:cTn dur="1" fill="hold" display="0" masterRel="nextClick" afterEffect="1"/>
                                        <p:tgtEl>
                                          <p:spTgt spid="83244"/>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3245"/>
                                        </p:tgtEl>
                                        <p:attrNameLst>
                                          <p:attrName>style.visibility</p:attrName>
                                        </p:attrNameLst>
                                      </p:cBhvr>
                                      <p:to>
                                        <p:strVal val="visible"/>
                                      </p:to>
                                    </p:set>
                                  </p:childTnLst>
                                  <p:subTnLst>
                                    <p:set>
                                      <p:cBhvr override="childStyle">
                                        <p:cTn dur="1" fill="hold" display="0" masterRel="nextClick" afterEffect="1"/>
                                        <p:tgtEl>
                                          <p:spTgt spid="83245"/>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83246"/>
                                        </p:tgtEl>
                                        <p:attrNameLst>
                                          <p:attrName>style.visibility</p:attrName>
                                        </p:attrNameLst>
                                      </p:cBhvr>
                                      <p:to>
                                        <p:strVal val="visible"/>
                                      </p:to>
                                    </p:set>
                                  </p:childTnLst>
                                  <p:subTnLst>
                                    <p:set>
                                      <p:cBhvr override="childStyle">
                                        <p:cTn dur="1" fill="hold" display="0" masterRel="nextClick" afterEffect="1"/>
                                        <p:tgtEl>
                                          <p:spTgt spid="83246"/>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32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324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655365"/>
                                        </p:tgtEl>
                                        <p:attrNameLst>
                                          <p:attrName>style.visibility</p:attrName>
                                        </p:attrNameLst>
                                      </p:cBhvr>
                                      <p:to>
                                        <p:strVal val="visible"/>
                                      </p:to>
                                    </p:set>
                                    <p:animEffect transition="in" filter="dissolve">
                                      <p:cBhvr>
                                        <p:cTn id="25" dur="500"/>
                                        <p:tgtEl>
                                          <p:spTgt spid="65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65" grpId="0"/>
      <p:bldP spid="83244" grpId="0"/>
      <p:bldP spid="83246" grpId="0"/>
      <p:bldP spid="83248" grpId="0"/>
      <p:bldP spid="83247" grpId="0" animBg="1"/>
      <p:bldP spid="83243" grpId="0" animBg="1"/>
      <p:bldP spid="8324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algn="l" rtl="0">
              <a:lnSpc>
                <a:spcPct val="100000"/>
              </a:lnSpc>
            </a:pPr>
            <a:r>
              <a:rPr lang="en-US" sz="2800" dirty="0" smtClean="0">
                <a:ea typeface="ＭＳ Ｐゴシック" pitchFamily="34" charset="-128"/>
              </a:rPr>
              <a:t>Email</a:t>
            </a:r>
            <a:endParaRPr lang="en-US" sz="2800" dirty="0">
              <a:ea typeface="ＭＳ Ｐゴシック" pitchFamily="34" charset="-128"/>
            </a:endParaRPr>
          </a:p>
          <a:p>
            <a:pPr algn="l" rtl="0">
              <a:lnSpc>
                <a:spcPct val="100000"/>
              </a:lnSpc>
            </a:pPr>
            <a:r>
              <a:rPr lang="en-US" sz="2800" dirty="0" smtClean="0">
                <a:ea typeface="ＭＳ Ｐゴシック" pitchFamily="34" charset="-128"/>
              </a:rPr>
              <a:t>Web</a:t>
            </a:r>
            <a:endParaRPr lang="en-US" sz="2800" dirty="0">
              <a:ea typeface="ＭＳ Ｐゴシック" pitchFamily="34" charset="-128"/>
            </a:endParaRPr>
          </a:p>
          <a:p>
            <a:pPr algn="l" rtl="0">
              <a:lnSpc>
                <a:spcPct val="100000"/>
              </a:lnSpc>
            </a:pPr>
            <a:r>
              <a:rPr lang="en-US" sz="2800" dirty="0" smtClean="0">
                <a:ea typeface="ＭＳ Ｐゴシック" pitchFamily="34" charset="-128"/>
              </a:rPr>
              <a:t>News groups</a:t>
            </a:r>
            <a:endParaRPr lang="en-US" sz="2800" dirty="0">
              <a:ea typeface="ＭＳ Ｐゴシック" pitchFamily="34" charset="-128"/>
            </a:endParaRPr>
          </a:p>
          <a:p>
            <a:pPr algn="l" rtl="0">
              <a:lnSpc>
                <a:spcPct val="100000"/>
              </a:lnSpc>
            </a:pPr>
            <a:r>
              <a:rPr lang="en-US" sz="2800" dirty="0" smtClean="0">
                <a:ea typeface="ＭＳ Ｐゴシック" pitchFamily="34" charset="-128"/>
              </a:rPr>
              <a:t>Remote access</a:t>
            </a:r>
            <a:endParaRPr lang="en-US" sz="2800" dirty="0">
              <a:ea typeface="ＭＳ Ｐゴシック" pitchFamily="34" charset="-128"/>
            </a:endParaRPr>
          </a:p>
          <a:p>
            <a:pPr algn="l" rtl="0">
              <a:lnSpc>
                <a:spcPct val="100000"/>
              </a:lnSpc>
            </a:pPr>
            <a:r>
              <a:rPr lang="en-US" sz="2800" dirty="0" smtClean="0">
                <a:ea typeface="ＭＳ Ｐゴシック" pitchFamily="34" charset="-128"/>
              </a:rPr>
              <a:t>P2P file transfer (such as </a:t>
            </a:r>
            <a:r>
              <a:rPr lang="en-US" sz="2800" dirty="0" err="1" smtClean="0">
                <a:ea typeface="ＭＳ Ｐゴシック" pitchFamily="34" charset="-128"/>
              </a:rPr>
              <a:t>Bittorretn</a:t>
            </a:r>
            <a:r>
              <a:rPr lang="en-US" sz="2800" dirty="0" smtClean="0">
                <a:ea typeface="ＭＳ Ｐゴシック" pitchFamily="34" charset="-128"/>
              </a:rPr>
              <a:t>)</a:t>
            </a:r>
            <a:endParaRPr lang="en-US" sz="2800" dirty="0">
              <a:ea typeface="ＭＳ Ｐゴシック" pitchFamily="34" charset="-128"/>
            </a:endParaRPr>
          </a:p>
          <a:p>
            <a:pPr algn="l" rtl="0">
              <a:lnSpc>
                <a:spcPct val="100000"/>
              </a:lnSpc>
            </a:pPr>
            <a:r>
              <a:rPr lang="en-US" sz="2800" dirty="0" smtClean="0">
                <a:ea typeface="ＭＳ Ｐゴシック" pitchFamily="34" charset="-128"/>
              </a:rPr>
              <a:t>Online multiplayer games</a:t>
            </a:r>
            <a:endParaRPr lang="en-US" sz="2800" dirty="0">
              <a:ea typeface="ＭＳ Ｐゴシック" pitchFamily="34" charset="-128"/>
            </a:endParaRPr>
          </a:p>
          <a:p>
            <a:pPr algn="l" rtl="0">
              <a:lnSpc>
                <a:spcPct val="100000"/>
              </a:lnSpc>
            </a:pPr>
            <a:r>
              <a:rPr lang="en-US" sz="2800" dirty="0" smtClean="0">
                <a:ea typeface="ＭＳ Ｐゴシック" pitchFamily="34" charset="-128"/>
              </a:rPr>
              <a:t>Video sharing (such as </a:t>
            </a:r>
            <a:r>
              <a:rPr lang="en-US" sz="2800" dirty="0" err="1">
                <a:ea typeface="ＭＳ Ｐゴシック" pitchFamily="34" charset="-128"/>
              </a:rPr>
              <a:t>Y</a:t>
            </a:r>
            <a:r>
              <a:rPr lang="en-US" sz="2800" dirty="0" err="1" smtClean="0">
                <a:ea typeface="ＭＳ Ｐゴシック" pitchFamily="34" charset="-128"/>
              </a:rPr>
              <a:t>outube</a:t>
            </a:r>
            <a:r>
              <a:rPr lang="en-US" sz="2800" dirty="0" smtClean="0">
                <a:ea typeface="ＭＳ Ｐゴシック" pitchFamily="34" charset="-128"/>
              </a:rPr>
              <a:t>)</a:t>
            </a:r>
            <a:endParaRPr lang="fa-IR" sz="2800" dirty="0">
              <a:ea typeface="ＭＳ Ｐゴシック" pitchFamily="34" charset="-128"/>
            </a:endParaRPr>
          </a:p>
          <a:p>
            <a:pPr algn="l" rtl="0">
              <a:lnSpc>
                <a:spcPct val="100000"/>
              </a:lnSpc>
            </a:pPr>
            <a:r>
              <a:rPr lang="en-US" sz="2800" dirty="0" smtClean="0">
                <a:ea typeface="ＭＳ Ｐゴシック" pitchFamily="34" charset="-128"/>
              </a:rPr>
              <a:t>Voice over IP (such as Skype)</a:t>
            </a:r>
            <a:endParaRPr lang="en-US" sz="2800" dirty="0">
              <a:ea typeface="ＭＳ Ｐゴシック" pitchFamily="34" charset="-128"/>
            </a:endParaRPr>
          </a:p>
          <a:p>
            <a:pPr algn="l" rtl="0">
              <a:lnSpc>
                <a:spcPct val="100000"/>
              </a:lnSpc>
            </a:pPr>
            <a:r>
              <a:rPr lang="en-US" sz="2800" dirty="0" smtClean="0">
                <a:ea typeface="ＭＳ Ｐゴシック" pitchFamily="34" charset="-128"/>
              </a:rPr>
              <a:t>Social networks (such as Facebook)</a:t>
            </a:r>
            <a:endParaRPr lang="en-US" sz="2800" dirty="0">
              <a:ea typeface="ＭＳ Ｐゴシック" pitchFamily="34" charset="-128"/>
            </a:endParaRPr>
          </a:p>
          <a:p>
            <a:pPr algn="l" rtl="0">
              <a:lnSpc>
                <a:spcPct val="100000"/>
              </a:lnSpc>
            </a:pPr>
            <a:r>
              <a:rPr lang="en-US" sz="2800" dirty="0" smtClean="0">
                <a:ea typeface="ＭＳ Ｐゴシック" pitchFamily="34" charset="-128"/>
              </a:rPr>
              <a:t>Search</a:t>
            </a:r>
            <a:endParaRPr lang="en-US" sz="2800" dirty="0">
              <a:ea typeface="ＭＳ Ｐゴシック" pitchFamily="34" charset="-128"/>
            </a:endParaRPr>
          </a:p>
          <a:p>
            <a:pPr algn="l" rtl="0">
              <a:lnSpc>
                <a:spcPct val="100000"/>
              </a:lnSpc>
            </a:pPr>
            <a:r>
              <a:rPr lang="en-US" sz="2800" dirty="0" smtClean="0">
                <a:ea typeface="ＭＳ Ｐゴシック" pitchFamily="34" charset="-128"/>
              </a:rPr>
              <a:t>…</a:t>
            </a:r>
            <a:endParaRPr lang="fa-IR" sz="2800" dirty="0">
              <a:ea typeface="ＭＳ Ｐゴシック" pitchFamily="34" charset="-128"/>
            </a:endParaRPr>
          </a:p>
        </p:txBody>
      </p:sp>
      <p:sp>
        <p:nvSpPr>
          <p:cNvPr id="3" name="Slide Number Placeholder 2"/>
          <p:cNvSpPr>
            <a:spLocks noGrp="1"/>
          </p:cNvSpPr>
          <p:nvPr>
            <p:ph type="sldNum" sz="quarter" idx="12"/>
          </p:nvPr>
        </p:nvSpPr>
        <p:spPr/>
        <p:txBody>
          <a:bodyPr/>
          <a:lstStyle/>
          <a:p>
            <a:pPr>
              <a:defRPr/>
            </a:pPr>
            <a:fld id="{5BDFA25D-6EEE-4500-A440-36752B2ACF2F}" type="slidenum">
              <a:rPr lang="en-US" smtClean="0"/>
              <a:pPr>
                <a:defRPr/>
              </a:pPr>
              <a:t>4</a:t>
            </a:fld>
            <a:endParaRPr lang="en-US" dirty="0"/>
          </a:p>
        </p:txBody>
      </p:sp>
      <p:sp>
        <p:nvSpPr>
          <p:cNvPr id="5" name="Rectangle 4"/>
          <p:cNvSpPr txBox="1">
            <a:spLocks noChangeArrowheads="1"/>
          </p:cNvSpPr>
          <p:nvPr/>
        </p:nvSpPr>
        <p:spPr>
          <a:xfrm>
            <a:off x="0" y="116632"/>
            <a:ext cx="9158808" cy="914400"/>
          </a:xfrm>
          <a:prstGeom prst="rect">
            <a:avLst/>
          </a:prstGeom>
        </p:spPr>
        <p:txBody>
          <a:bodyPr/>
          <a:lstStyle>
            <a:lvl1pPr algn="ctr" defTabSz="914400" rtl="1" eaLnBrk="1" latinLnBrk="0" hangingPunct="1">
              <a:lnSpc>
                <a:spcPct val="90000"/>
              </a:lnSpc>
              <a:spcBef>
                <a:spcPct val="0"/>
              </a:spcBef>
              <a:buNone/>
              <a:defRPr sz="3200" kern="1200">
                <a:solidFill>
                  <a:schemeClr val="bg1"/>
                </a:solidFill>
                <a:latin typeface="+mj-lt"/>
                <a:ea typeface="+mj-ea"/>
                <a:cs typeface="B Titr" panose="00000700000000000000" pitchFamily="2" charset="-78"/>
              </a:defRPr>
            </a:lvl1pPr>
          </a:lstStyle>
          <a:p>
            <a:pPr fontAlgn="auto">
              <a:spcBef>
                <a:spcPts val="1200"/>
              </a:spcBef>
              <a:spcAft>
                <a:spcPts val="0"/>
              </a:spcAft>
            </a:pPr>
            <a:r>
              <a:rPr lang="en-US" dirty="0" smtClean="0">
                <a:ea typeface="ＭＳ Ｐゴシック" pitchFamily="34" charset="-128"/>
              </a:rPr>
              <a:t>Some network applications</a:t>
            </a:r>
          </a:p>
        </p:txBody>
      </p:sp>
    </p:spTree>
    <p:extLst>
      <p:ext uri="{BB962C8B-B14F-4D97-AF65-F5344CB8AC3E}">
        <p14:creationId xmlns:p14="http://schemas.microsoft.com/office/powerpoint/2010/main" val="31057532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2"/>
          <p:cNvSpPr>
            <a:spLocks noGrp="1" noChangeArrowheads="1"/>
          </p:cNvSpPr>
          <p:nvPr>
            <p:ph type="title" idx="4294967295"/>
          </p:nvPr>
        </p:nvSpPr>
        <p:spPr>
          <a:xfrm>
            <a:off x="685800" y="217715"/>
            <a:ext cx="7645400" cy="798286"/>
          </a:xfrm>
        </p:spPr>
        <p:txBody>
          <a:bodyPr/>
          <a:lstStyle/>
          <a:p>
            <a:pPr rtl="1">
              <a:defRPr/>
            </a:pPr>
            <a:r>
              <a:rPr lang="en-US" b="1" dirty="0" smtClean="0">
                <a:cs typeface="+mj-cs"/>
              </a:rPr>
              <a:t>IPv6: Motivation</a:t>
            </a:r>
            <a:endParaRPr lang="en-US" dirty="0">
              <a:cs typeface="+mj-cs"/>
            </a:endParaRPr>
          </a:p>
        </p:txBody>
      </p:sp>
      <p:sp>
        <p:nvSpPr>
          <p:cNvPr id="70661" name="Rectangle 3"/>
          <p:cNvSpPr>
            <a:spLocks noGrp="1" noChangeArrowheads="1"/>
          </p:cNvSpPr>
          <p:nvPr>
            <p:ph idx="1"/>
          </p:nvPr>
        </p:nvSpPr>
        <p:spPr>
          <a:xfrm>
            <a:off x="511175" y="1401763"/>
            <a:ext cx="8205788" cy="5105400"/>
          </a:xfrm>
        </p:spPr>
        <p:txBody>
          <a:bodyPr/>
          <a:lstStyle/>
          <a:p>
            <a:pPr algn="l" rtl="0"/>
            <a:r>
              <a:rPr lang="en-US" i="1" dirty="0" smtClean="0">
                <a:solidFill>
                  <a:srgbClr val="CC0000"/>
                </a:solidFill>
                <a:ea typeface="ＭＳ Ｐゴシック" pitchFamily="34" charset="-128"/>
              </a:rPr>
              <a:t>Initial motivation: </a:t>
            </a:r>
            <a:r>
              <a:rPr lang="en-US" dirty="0" smtClean="0">
                <a:ea typeface="ＭＳ Ｐゴシック" pitchFamily="34" charset="-128"/>
              </a:rPr>
              <a:t>32 bit addressing is going to be consumed very soon</a:t>
            </a:r>
            <a:endParaRPr lang="fa-IR" i="1" dirty="0" smtClean="0">
              <a:solidFill>
                <a:srgbClr val="CC0000"/>
              </a:solidFill>
              <a:ea typeface="ＭＳ Ｐゴシック" pitchFamily="34" charset="-128"/>
            </a:endParaRPr>
          </a:p>
          <a:p>
            <a:pPr algn="l" rtl="0"/>
            <a:r>
              <a:rPr lang="en-US" dirty="0" smtClean="0">
                <a:ea typeface="ＭＳ Ｐゴシック" pitchFamily="34" charset="-128"/>
              </a:rPr>
              <a:t>Other motivations:</a:t>
            </a:r>
          </a:p>
          <a:p>
            <a:pPr lvl="1" algn="l" rtl="0"/>
            <a:r>
              <a:rPr lang="en-US" dirty="0" smtClean="0">
                <a:ea typeface="ＭＳ Ｐゴシック" pitchFamily="34" charset="-128"/>
              </a:rPr>
              <a:t>Header’s format helps the speed of transmission and processing</a:t>
            </a:r>
            <a:endParaRPr lang="fa-IR" dirty="0" smtClean="0">
              <a:ea typeface="ＭＳ Ｐゴシック" pitchFamily="34" charset="-128"/>
            </a:endParaRPr>
          </a:p>
          <a:p>
            <a:pPr lvl="1" algn="l" rtl="0"/>
            <a:r>
              <a:rPr lang="en-US" dirty="0" smtClean="0">
                <a:ea typeface="ＭＳ Ｐゴシック" pitchFamily="34" charset="-128"/>
              </a:rPr>
              <a:t>Header facilitates the quality of service</a:t>
            </a:r>
          </a:p>
          <a:p>
            <a:pPr algn="l" rtl="0"/>
            <a:r>
              <a:rPr lang="en-US" i="1" dirty="0" smtClean="0">
                <a:ea typeface="ＭＳ Ｐゴシック" pitchFamily="34" charset="-128"/>
              </a:rPr>
              <a:t>IPv6 datagram formats:</a:t>
            </a:r>
          </a:p>
          <a:p>
            <a:pPr lvl="1" algn="l" rtl="0"/>
            <a:r>
              <a:rPr lang="en-US" dirty="0" smtClean="0">
                <a:ea typeface="ＭＳ Ｐゴシック" pitchFamily="34" charset="-128"/>
              </a:rPr>
              <a:t>Header with constant 40 Byte length</a:t>
            </a:r>
            <a:endParaRPr lang="fa-IR" dirty="0" smtClean="0">
              <a:ea typeface="ＭＳ Ｐゴシック" pitchFamily="34" charset="-128"/>
            </a:endParaRPr>
          </a:p>
          <a:p>
            <a:pPr lvl="1" algn="l" rtl="0"/>
            <a:r>
              <a:rPr lang="en-US" dirty="0" smtClean="0">
                <a:ea typeface="ＭＳ Ｐゴシック" pitchFamily="34" charset="-128"/>
              </a:rPr>
              <a:t>No segmentation is allowed</a:t>
            </a:r>
          </a:p>
        </p:txBody>
      </p:sp>
      <p:sp>
        <p:nvSpPr>
          <p:cNvPr id="3" name="Slide Number Placeholder 2"/>
          <p:cNvSpPr>
            <a:spLocks noGrp="1"/>
          </p:cNvSpPr>
          <p:nvPr>
            <p:ph type="sldNum" sz="quarter" idx="12"/>
          </p:nvPr>
        </p:nvSpPr>
        <p:spPr/>
        <p:txBody>
          <a:bodyPr/>
          <a:lstStyle/>
          <a:p>
            <a:pPr>
              <a:defRPr/>
            </a:pPr>
            <a:fld id="{5BDFA25D-6EEE-4500-A440-36752B2ACF2F}" type="slidenum">
              <a:rPr lang="en-US" smtClean="0"/>
              <a:pPr>
                <a:defRPr/>
              </a:pPr>
              <a:t>40</a:t>
            </a:fld>
            <a:endParaRPr lang="en-US" dirty="0"/>
          </a:p>
        </p:txBody>
      </p:sp>
    </p:spTree>
    <p:extLst>
      <p:ext uri="{BB962C8B-B14F-4D97-AF65-F5344CB8AC3E}">
        <p14:creationId xmlns:p14="http://schemas.microsoft.com/office/powerpoint/2010/main" val="7580772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4" name="Rectangle 2"/>
          <p:cNvSpPr>
            <a:spLocks noGrp="1" noChangeArrowheads="1"/>
          </p:cNvSpPr>
          <p:nvPr>
            <p:ph type="title" idx="4294967295"/>
          </p:nvPr>
        </p:nvSpPr>
        <p:spPr>
          <a:xfrm>
            <a:off x="627856" y="27768"/>
            <a:ext cx="7772400" cy="908050"/>
          </a:xfrm>
        </p:spPr>
        <p:txBody>
          <a:bodyPr/>
          <a:lstStyle/>
          <a:p>
            <a:pPr rtl="1">
              <a:defRPr/>
            </a:pPr>
            <a:r>
              <a:rPr lang="en-US" dirty="0" smtClean="0">
                <a:cs typeface="+mj-cs"/>
              </a:rPr>
              <a:t>IPv6 datagram structure</a:t>
            </a:r>
            <a:endParaRPr lang="en-US" b="1" dirty="0">
              <a:cs typeface="+mj-cs"/>
            </a:endParaRPr>
          </a:p>
        </p:txBody>
      </p:sp>
      <p:sp>
        <p:nvSpPr>
          <p:cNvPr id="71687" name="Rectangle 4"/>
          <p:cNvSpPr>
            <a:spLocks noChangeArrowheads="1"/>
          </p:cNvSpPr>
          <p:nvPr/>
        </p:nvSpPr>
        <p:spPr bwMode="auto">
          <a:xfrm>
            <a:off x="240131" y="1021514"/>
            <a:ext cx="8336714"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l">
              <a:spcBef>
                <a:spcPts val="600"/>
              </a:spcBef>
              <a:spcAft>
                <a:spcPts val="600"/>
              </a:spcAft>
              <a:buFont typeface="Wingdings" panose="05000000000000000000" pitchFamily="2" charset="2"/>
              <a:buChar char="§"/>
            </a:pPr>
            <a:r>
              <a:rPr lang="en-US" sz="2400" i="1" dirty="0" smtClean="0">
                <a:solidFill>
                  <a:srgbClr val="CC0000"/>
                </a:solidFill>
                <a:latin typeface="Times New Roman" panose="02020603050405020304" pitchFamily="18" charset="0"/>
                <a:cs typeface="+mn-cs"/>
              </a:rPr>
              <a:t>Priority: </a:t>
            </a:r>
            <a:r>
              <a:rPr lang="en-US" sz="2400" dirty="0" smtClean="0">
                <a:latin typeface="Times New Roman" panose="02020603050405020304" pitchFamily="18" charset="0"/>
                <a:cs typeface="+mn-cs"/>
              </a:rPr>
              <a:t>detecting priority for a specific flow of packets</a:t>
            </a:r>
            <a:endParaRPr lang="en-US" sz="2400" i="1" dirty="0" smtClean="0">
              <a:solidFill>
                <a:srgbClr val="CC0000"/>
              </a:solidFill>
              <a:latin typeface="Times New Roman" panose="02020603050405020304" pitchFamily="18" charset="0"/>
              <a:cs typeface="+mn-cs"/>
            </a:endParaRPr>
          </a:p>
          <a:p>
            <a:pPr marL="342900" indent="-342900" algn="l">
              <a:spcBef>
                <a:spcPts val="600"/>
              </a:spcBef>
              <a:spcAft>
                <a:spcPts val="600"/>
              </a:spcAft>
              <a:buFont typeface="Wingdings" panose="05000000000000000000" pitchFamily="2" charset="2"/>
              <a:buChar char="§"/>
            </a:pPr>
            <a:r>
              <a:rPr lang="en-US" sz="2400" i="1" dirty="0" smtClean="0">
                <a:solidFill>
                  <a:srgbClr val="CC0000"/>
                </a:solidFill>
                <a:latin typeface="Times New Roman" panose="02020603050405020304" pitchFamily="18" charset="0"/>
                <a:cs typeface="+mn-cs"/>
              </a:rPr>
              <a:t>Flow label: </a:t>
            </a:r>
            <a:r>
              <a:rPr lang="en-US" sz="2400" dirty="0" smtClean="0">
                <a:latin typeface="Times New Roman" panose="02020603050405020304" pitchFamily="18" charset="0"/>
                <a:cs typeface="+mn-cs"/>
              </a:rPr>
              <a:t>detecting the flow that a packet belongs to</a:t>
            </a:r>
            <a:endParaRPr lang="en-US" sz="2400" dirty="0">
              <a:latin typeface="Times New Roman" panose="02020603050405020304" pitchFamily="18" charset="0"/>
              <a:cs typeface="+mn-cs"/>
            </a:endParaRPr>
          </a:p>
          <a:p>
            <a:pPr marL="342900" indent="-342900" algn="l">
              <a:spcBef>
                <a:spcPts val="600"/>
              </a:spcBef>
              <a:spcAft>
                <a:spcPts val="600"/>
              </a:spcAft>
              <a:buFont typeface="Wingdings" panose="05000000000000000000" pitchFamily="2" charset="2"/>
              <a:buChar char="§"/>
            </a:pPr>
            <a:r>
              <a:rPr lang="en-US" sz="2400" i="1" dirty="0" smtClean="0">
                <a:solidFill>
                  <a:srgbClr val="CC0000"/>
                </a:solidFill>
                <a:latin typeface="Times New Roman" panose="02020603050405020304" pitchFamily="18" charset="0"/>
                <a:cs typeface="+mn-cs"/>
              </a:rPr>
              <a:t>Next header: </a:t>
            </a:r>
            <a:r>
              <a:rPr lang="en-US" sz="2400" dirty="0" smtClean="0">
                <a:latin typeface="Times New Roman" panose="02020603050405020304" pitchFamily="18" charset="0"/>
                <a:cs typeface="+mn-cs"/>
              </a:rPr>
              <a:t>detecting the upper layer protocol (such as TCP or UDP)</a:t>
            </a:r>
            <a:endParaRPr lang="en-US" sz="2400" i="1" dirty="0" smtClean="0">
              <a:latin typeface="Times New Roman" panose="02020603050405020304" pitchFamily="18" charset="0"/>
              <a:cs typeface="+mn-cs"/>
            </a:endParaRPr>
          </a:p>
          <a:p>
            <a:pPr marL="342900" indent="-342900" algn="l">
              <a:spcBef>
                <a:spcPts val="600"/>
              </a:spcBef>
              <a:spcAft>
                <a:spcPts val="600"/>
              </a:spcAft>
              <a:buFont typeface="Wingdings" panose="05000000000000000000" pitchFamily="2" charset="2"/>
              <a:buChar char="§"/>
            </a:pPr>
            <a:r>
              <a:rPr lang="en-US" sz="2400" i="1" dirty="0" smtClean="0">
                <a:solidFill>
                  <a:srgbClr val="CC0000"/>
                </a:solidFill>
                <a:latin typeface="Times New Roman" panose="02020603050405020304" pitchFamily="18" charset="0"/>
                <a:cs typeface="+mn-cs"/>
              </a:rPr>
              <a:t>Header length: </a:t>
            </a:r>
            <a:r>
              <a:rPr lang="en-US" sz="2400" dirty="0" smtClean="0">
                <a:latin typeface="Times New Roman" panose="02020603050405020304" pitchFamily="18" charset="0"/>
                <a:cs typeface="+mn-cs"/>
              </a:rPr>
              <a:t>40 Byte</a:t>
            </a:r>
            <a:endParaRPr lang="fa-IR" sz="2400" i="1" dirty="0" smtClean="0">
              <a:latin typeface="Times New Roman" panose="02020603050405020304" pitchFamily="18" charset="0"/>
              <a:cs typeface="+mn-cs"/>
            </a:endParaRPr>
          </a:p>
        </p:txBody>
      </p:sp>
      <p:grpSp>
        <p:nvGrpSpPr>
          <p:cNvPr id="2" name="Group 1"/>
          <p:cNvGrpSpPr/>
          <p:nvPr/>
        </p:nvGrpSpPr>
        <p:grpSpPr>
          <a:xfrm>
            <a:off x="2038123" y="3331301"/>
            <a:ext cx="4926240" cy="3338059"/>
            <a:chOff x="2038123" y="2824616"/>
            <a:chExt cx="4926240" cy="3338059"/>
          </a:xfrm>
        </p:grpSpPr>
        <p:sp>
          <p:nvSpPr>
            <p:cNvPr id="71685" name="Rectangle 80"/>
            <p:cNvSpPr>
              <a:spLocks noChangeArrowheads="1"/>
            </p:cNvSpPr>
            <p:nvPr/>
          </p:nvSpPr>
          <p:spPr bwMode="auto">
            <a:xfrm>
              <a:off x="2216150" y="3263900"/>
              <a:ext cx="4748213" cy="2817813"/>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1688" name="Rectangle 56"/>
            <p:cNvSpPr>
              <a:spLocks noChangeArrowheads="1"/>
            </p:cNvSpPr>
            <p:nvPr/>
          </p:nvSpPr>
          <p:spPr bwMode="auto">
            <a:xfrm>
              <a:off x="2141538" y="3344863"/>
              <a:ext cx="4748212" cy="2817812"/>
            </a:xfrm>
            <a:prstGeom prst="rect">
              <a:avLst/>
            </a:prstGeom>
            <a:solidFill>
              <a:schemeClr val="bg1"/>
            </a:solidFill>
            <a:ln w="19050">
              <a:solidFill>
                <a:schemeClr val="tx1"/>
              </a:solidFill>
              <a:miter lim="800000"/>
              <a:headEnd/>
              <a:tailEnd/>
            </a:ln>
          </p:spPr>
          <p:txBody>
            <a:bodyPr wrap="none" anchor="ctr"/>
            <a:lstStyle/>
            <a:p>
              <a:endParaRPr lang="en-US"/>
            </a:p>
          </p:txBody>
        </p:sp>
        <p:sp>
          <p:nvSpPr>
            <p:cNvPr id="71689" name="Line 60"/>
            <p:cNvSpPr>
              <a:spLocks noChangeShapeType="1"/>
            </p:cNvSpPr>
            <p:nvPr/>
          </p:nvSpPr>
          <p:spPr bwMode="auto">
            <a:xfrm>
              <a:off x="2143125" y="3654425"/>
              <a:ext cx="47275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690" name="Line 61"/>
            <p:cNvSpPr>
              <a:spLocks noChangeShapeType="1"/>
            </p:cNvSpPr>
            <p:nvPr/>
          </p:nvSpPr>
          <p:spPr bwMode="auto">
            <a:xfrm>
              <a:off x="2794000" y="3354388"/>
              <a:ext cx="0" cy="2936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691" name="Line 63"/>
            <p:cNvSpPr>
              <a:spLocks noChangeShapeType="1"/>
            </p:cNvSpPr>
            <p:nvPr/>
          </p:nvSpPr>
          <p:spPr bwMode="auto">
            <a:xfrm>
              <a:off x="3482975" y="3351213"/>
              <a:ext cx="0" cy="2936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692" name="Line 64"/>
            <p:cNvSpPr>
              <a:spLocks noChangeShapeType="1"/>
            </p:cNvSpPr>
            <p:nvPr/>
          </p:nvSpPr>
          <p:spPr bwMode="auto">
            <a:xfrm>
              <a:off x="4410075" y="3649663"/>
              <a:ext cx="0" cy="2936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693" name="Line 65"/>
            <p:cNvSpPr>
              <a:spLocks noChangeShapeType="1"/>
            </p:cNvSpPr>
            <p:nvPr/>
          </p:nvSpPr>
          <p:spPr bwMode="auto">
            <a:xfrm>
              <a:off x="5556250" y="3652838"/>
              <a:ext cx="0" cy="2936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694" name="Line 66"/>
            <p:cNvSpPr>
              <a:spLocks noChangeShapeType="1"/>
            </p:cNvSpPr>
            <p:nvPr/>
          </p:nvSpPr>
          <p:spPr bwMode="auto">
            <a:xfrm>
              <a:off x="2130425" y="5175250"/>
              <a:ext cx="476091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695" name="Line 67"/>
            <p:cNvSpPr>
              <a:spLocks noChangeShapeType="1"/>
            </p:cNvSpPr>
            <p:nvPr/>
          </p:nvSpPr>
          <p:spPr bwMode="auto">
            <a:xfrm>
              <a:off x="2147888" y="4535488"/>
              <a:ext cx="476091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696" name="Line 68"/>
            <p:cNvSpPr>
              <a:spLocks noChangeShapeType="1"/>
            </p:cNvSpPr>
            <p:nvPr/>
          </p:nvSpPr>
          <p:spPr bwMode="auto">
            <a:xfrm>
              <a:off x="2133600" y="3952875"/>
              <a:ext cx="476091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697" name="Text Box 69"/>
            <p:cNvSpPr txBox="1">
              <a:spLocks noChangeArrowheads="1"/>
            </p:cNvSpPr>
            <p:nvPr/>
          </p:nvSpPr>
          <p:spPr bwMode="auto">
            <a:xfrm>
              <a:off x="4046538" y="5440363"/>
              <a:ext cx="628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data</a:t>
              </a:r>
            </a:p>
          </p:txBody>
        </p:sp>
        <p:sp>
          <p:nvSpPr>
            <p:cNvPr id="71698" name="Text Box 70"/>
            <p:cNvSpPr txBox="1">
              <a:spLocks noChangeArrowheads="1"/>
            </p:cNvSpPr>
            <p:nvPr/>
          </p:nvSpPr>
          <p:spPr bwMode="auto">
            <a:xfrm>
              <a:off x="3378200" y="4578350"/>
              <a:ext cx="21653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lnSpc>
                  <a:spcPct val="85000"/>
                </a:lnSpc>
              </a:pPr>
              <a:r>
                <a:rPr lang="en-US"/>
                <a:t>destination address</a:t>
              </a:r>
            </a:p>
            <a:p>
              <a:pPr algn="ctr">
                <a:lnSpc>
                  <a:spcPct val="85000"/>
                </a:lnSpc>
              </a:pPr>
              <a:r>
                <a:rPr lang="en-US"/>
                <a:t>(128 bits)</a:t>
              </a:r>
            </a:p>
          </p:txBody>
        </p:sp>
        <p:sp>
          <p:nvSpPr>
            <p:cNvPr id="71699" name="Text Box 71"/>
            <p:cNvSpPr txBox="1">
              <a:spLocks noChangeArrowheads="1"/>
            </p:cNvSpPr>
            <p:nvPr/>
          </p:nvSpPr>
          <p:spPr bwMode="auto">
            <a:xfrm>
              <a:off x="3543300" y="3971925"/>
              <a:ext cx="17462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lnSpc>
                  <a:spcPct val="85000"/>
                </a:lnSpc>
              </a:pPr>
              <a:r>
                <a:rPr lang="en-US"/>
                <a:t>source address</a:t>
              </a:r>
            </a:p>
            <a:p>
              <a:pPr algn="ctr">
                <a:lnSpc>
                  <a:spcPct val="85000"/>
                </a:lnSpc>
              </a:pPr>
              <a:r>
                <a:rPr lang="en-US"/>
                <a:t>(128 bits)</a:t>
              </a:r>
            </a:p>
          </p:txBody>
        </p:sp>
        <p:sp>
          <p:nvSpPr>
            <p:cNvPr id="71700" name="Text Box 72"/>
            <p:cNvSpPr txBox="1">
              <a:spLocks noChangeArrowheads="1"/>
            </p:cNvSpPr>
            <p:nvPr/>
          </p:nvSpPr>
          <p:spPr bwMode="auto">
            <a:xfrm>
              <a:off x="2627313" y="3619500"/>
              <a:ext cx="1352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payload len</a:t>
              </a:r>
            </a:p>
          </p:txBody>
        </p:sp>
        <p:sp>
          <p:nvSpPr>
            <p:cNvPr id="71701" name="Text Box 73"/>
            <p:cNvSpPr txBox="1">
              <a:spLocks noChangeArrowheads="1"/>
            </p:cNvSpPr>
            <p:nvPr/>
          </p:nvSpPr>
          <p:spPr bwMode="auto">
            <a:xfrm>
              <a:off x="4408488" y="3627438"/>
              <a:ext cx="1009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next hdr</a:t>
              </a:r>
            </a:p>
          </p:txBody>
        </p:sp>
        <p:sp>
          <p:nvSpPr>
            <p:cNvPr id="71702" name="Text Box 74"/>
            <p:cNvSpPr txBox="1">
              <a:spLocks noChangeArrowheads="1"/>
            </p:cNvSpPr>
            <p:nvPr/>
          </p:nvSpPr>
          <p:spPr bwMode="auto">
            <a:xfrm>
              <a:off x="5664200" y="3613150"/>
              <a:ext cx="1035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hop limit</a:t>
              </a:r>
            </a:p>
          </p:txBody>
        </p:sp>
        <p:sp>
          <p:nvSpPr>
            <p:cNvPr id="71703" name="Text Box 75"/>
            <p:cNvSpPr txBox="1">
              <a:spLocks noChangeArrowheads="1"/>
            </p:cNvSpPr>
            <p:nvPr/>
          </p:nvSpPr>
          <p:spPr bwMode="auto">
            <a:xfrm>
              <a:off x="4533900" y="3319463"/>
              <a:ext cx="1136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flow label</a:t>
              </a:r>
            </a:p>
          </p:txBody>
        </p:sp>
        <p:sp>
          <p:nvSpPr>
            <p:cNvPr id="71704" name="Text Box 76"/>
            <p:cNvSpPr txBox="1">
              <a:spLocks noChangeArrowheads="1"/>
            </p:cNvSpPr>
            <p:nvPr/>
          </p:nvSpPr>
          <p:spPr bwMode="auto">
            <a:xfrm>
              <a:off x="2913063" y="3305175"/>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pri</a:t>
              </a:r>
            </a:p>
          </p:txBody>
        </p:sp>
        <p:sp>
          <p:nvSpPr>
            <p:cNvPr id="71705" name="Text Box 77"/>
            <p:cNvSpPr txBox="1">
              <a:spLocks noChangeArrowheads="1"/>
            </p:cNvSpPr>
            <p:nvPr/>
          </p:nvSpPr>
          <p:spPr bwMode="auto">
            <a:xfrm>
              <a:off x="2206625" y="3313113"/>
              <a:ext cx="501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ver</a:t>
              </a:r>
            </a:p>
          </p:txBody>
        </p:sp>
        <p:sp>
          <p:nvSpPr>
            <p:cNvPr id="71706" name="Line 79"/>
            <p:cNvSpPr>
              <a:spLocks noChangeShapeType="1"/>
            </p:cNvSpPr>
            <p:nvPr/>
          </p:nvSpPr>
          <p:spPr bwMode="auto">
            <a:xfrm>
              <a:off x="2038123" y="3015116"/>
              <a:ext cx="4816475"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1707" name="Text Box 78"/>
            <p:cNvSpPr txBox="1">
              <a:spLocks noChangeArrowheads="1"/>
            </p:cNvSpPr>
            <p:nvPr/>
          </p:nvSpPr>
          <p:spPr bwMode="auto">
            <a:xfrm>
              <a:off x="3897085" y="2824616"/>
              <a:ext cx="85725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dirty="0"/>
                <a:t>32 bits</a:t>
              </a:r>
            </a:p>
          </p:txBody>
        </p:sp>
      </p:grpSp>
      <p:sp>
        <p:nvSpPr>
          <p:cNvPr id="3" name="Slide Number Placeholder 2"/>
          <p:cNvSpPr>
            <a:spLocks noGrp="1"/>
          </p:cNvSpPr>
          <p:nvPr>
            <p:ph type="sldNum" sz="quarter" idx="12"/>
          </p:nvPr>
        </p:nvSpPr>
        <p:spPr/>
        <p:txBody>
          <a:bodyPr/>
          <a:lstStyle/>
          <a:p>
            <a:pPr>
              <a:defRPr/>
            </a:pPr>
            <a:fld id="{5BDFA25D-6EEE-4500-A440-36752B2ACF2F}" type="slidenum">
              <a:rPr lang="en-US" smtClean="0"/>
              <a:pPr>
                <a:defRPr/>
              </a:pPr>
              <a:t>41</a:t>
            </a:fld>
            <a:endParaRPr lang="en-US" dirty="0"/>
          </a:p>
        </p:txBody>
      </p:sp>
    </p:spTree>
    <p:extLst>
      <p:ext uri="{BB962C8B-B14F-4D97-AF65-F5344CB8AC3E}">
        <p14:creationId xmlns:p14="http://schemas.microsoft.com/office/powerpoint/2010/main" val="21627364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7" name="Rectangle 2"/>
          <p:cNvSpPr>
            <a:spLocks noGrp="1" noChangeArrowheads="1"/>
          </p:cNvSpPr>
          <p:nvPr>
            <p:ph type="title" idx="4294967295"/>
          </p:nvPr>
        </p:nvSpPr>
        <p:spPr>
          <a:xfrm>
            <a:off x="-14808" y="15205"/>
            <a:ext cx="9158808" cy="914400"/>
          </a:xfrm>
        </p:spPr>
        <p:txBody>
          <a:bodyPr/>
          <a:lstStyle/>
          <a:p>
            <a:pPr rtl="1">
              <a:defRPr/>
            </a:pPr>
            <a:r>
              <a:rPr lang="en-US" dirty="0" smtClean="0"/>
              <a:t>Other differences compared to IPv4</a:t>
            </a:r>
            <a:endParaRPr lang="en-US" b="1" dirty="0">
              <a:cs typeface="+mj-cs"/>
            </a:endParaRPr>
          </a:p>
        </p:txBody>
      </p:sp>
      <p:sp>
        <p:nvSpPr>
          <p:cNvPr id="72710" name="Rectangle 3"/>
          <p:cNvSpPr>
            <a:spLocks noGrp="1" noChangeArrowheads="1"/>
          </p:cNvSpPr>
          <p:nvPr>
            <p:ph idx="1"/>
          </p:nvPr>
        </p:nvSpPr>
        <p:spPr>
          <a:xfrm>
            <a:off x="100100" y="1143833"/>
            <a:ext cx="8928992" cy="5472608"/>
          </a:xfrm>
        </p:spPr>
        <p:txBody>
          <a:bodyPr/>
          <a:lstStyle/>
          <a:p>
            <a:pPr algn="l" rtl="0"/>
            <a:r>
              <a:rPr lang="en-US" i="1" dirty="0" smtClean="0">
                <a:solidFill>
                  <a:srgbClr val="CC0000"/>
                </a:solidFill>
                <a:ea typeface="ＭＳ Ｐゴシック" pitchFamily="34" charset="-128"/>
              </a:rPr>
              <a:t>Header checksum: </a:t>
            </a:r>
            <a:r>
              <a:rPr lang="en-US" dirty="0" smtClean="0">
                <a:ea typeface="ＭＳ Ｐゴシック" pitchFamily="34" charset="-128"/>
              </a:rPr>
              <a:t>it is completely removed from network layer so that the processing time is reduced (transport layer protocols and datalink layer protocols do this job)</a:t>
            </a:r>
            <a:endParaRPr lang="en-US" i="1" dirty="0" smtClean="0">
              <a:solidFill>
                <a:srgbClr val="CC0000"/>
              </a:solidFill>
              <a:ea typeface="ＭＳ Ｐゴシック" pitchFamily="34" charset="-128"/>
            </a:endParaRPr>
          </a:p>
          <a:p>
            <a:pPr algn="l" rtl="0"/>
            <a:r>
              <a:rPr lang="en-US" i="1" dirty="0" smtClean="0">
                <a:solidFill>
                  <a:srgbClr val="CC0000"/>
                </a:solidFill>
                <a:ea typeface="ＭＳ Ｐゴシック" pitchFamily="34" charset="-128"/>
              </a:rPr>
              <a:t>Options: </a:t>
            </a:r>
            <a:r>
              <a:rPr lang="en-US" dirty="0" smtClean="0">
                <a:ea typeface="ＭＳ Ｐゴシック" pitchFamily="34" charset="-128"/>
              </a:rPr>
              <a:t>Permitted but in the “next header” field</a:t>
            </a:r>
            <a:endParaRPr lang="fa-IR" i="1" dirty="0" smtClean="0">
              <a:solidFill>
                <a:srgbClr val="CC0000"/>
              </a:solidFill>
              <a:ea typeface="ＭＳ Ｐゴシック" pitchFamily="34" charset="-128"/>
            </a:endParaRPr>
          </a:p>
          <a:p>
            <a:pPr algn="l" rtl="0"/>
            <a:r>
              <a:rPr lang="en-US" i="1" dirty="0" smtClean="0">
                <a:solidFill>
                  <a:srgbClr val="CC0000"/>
                </a:solidFill>
                <a:ea typeface="ＭＳ Ｐゴシック" pitchFamily="34" charset="-128"/>
              </a:rPr>
              <a:t>ICMPv6: </a:t>
            </a:r>
            <a:r>
              <a:rPr lang="en-US" dirty="0" smtClean="0">
                <a:ea typeface="ＭＳ Ｐゴシック" pitchFamily="34" charset="-128"/>
              </a:rPr>
              <a:t>new version of the ICMP</a:t>
            </a:r>
          </a:p>
          <a:p>
            <a:pPr lvl="1" algn="l" rtl="0"/>
            <a:r>
              <a:rPr lang="en-US" dirty="0" smtClean="0">
                <a:ea typeface="ＭＳ Ｐゴシック" pitchFamily="34" charset="-128"/>
              </a:rPr>
              <a:t>Couple of additional messages, such as “too large packet”</a:t>
            </a:r>
          </a:p>
        </p:txBody>
      </p:sp>
      <p:sp>
        <p:nvSpPr>
          <p:cNvPr id="3" name="Slide Number Placeholder 2"/>
          <p:cNvSpPr>
            <a:spLocks noGrp="1"/>
          </p:cNvSpPr>
          <p:nvPr>
            <p:ph type="sldNum" sz="quarter" idx="12"/>
          </p:nvPr>
        </p:nvSpPr>
        <p:spPr/>
        <p:txBody>
          <a:bodyPr/>
          <a:lstStyle/>
          <a:p>
            <a:pPr>
              <a:defRPr/>
            </a:pPr>
            <a:fld id="{5BDFA25D-6EEE-4500-A440-36752B2ACF2F}" type="slidenum">
              <a:rPr lang="en-US" smtClean="0"/>
              <a:pPr>
                <a:defRPr/>
              </a:pPr>
              <a:t>42</a:t>
            </a:fld>
            <a:endParaRPr lang="en-US" dirty="0"/>
          </a:p>
        </p:txBody>
      </p:sp>
    </p:spTree>
    <p:extLst>
      <p:ext uri="{BB962C8B-B14F-4D97-AF65-F5344CB8AC3E}">
        <p14:creationId xmlns:p14="http://schemas.microsoft.com/office/powerpoint/2010/main" val="20444522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4"/>
          <p:cNvSpPr>
            <a:spLocks noGrp="1" noChangeArrowheads="1"/>
          </p:cNvSpPr>
          <p:nvPr>
            <p:ph sz="half" idx="2"/>
          </p:nvPr>
        </p:nvSpPr>
        <p:spPr>
          <a:xfrm>
            <a:off x="395536" y="1219197"/>
            <a:ext cx="8352928" cy="4673600"/>
          </a:xfrm>
        </p:spPr>
        <p:txBody>
          <a:bodyPr>
            <a:normAutofit/>
          </a:bodyPr>
          <a:lstStyle/>
          <a:p>
            <a:pPr marL="519113" indent="-519113" algn="l">
              <a:lnSpc>
                <a:spcPct val="100000"/>
              </a:lnSpc>
              <a:spcBef>
                <a:spcPts val="1000"/>
              </a:spcBef>
              <a:spcAft>
                <a:spcPts val="1200"/>
              </a:spcAft>
              <a:buClr>
                <a:srgbClr val="C00000"/>
              </a:buClr>
              <a:buSzPct val="80000"/>
              <a:buFont typeface="Wingdings" panose="05000000000000000000" pitchFamily="2" charset="2"/>
              <a:buChar char="q"/>
            </a:pPr>
            <a:r>
              <a:rPr lang="en-US" dirty="0" smtClean="0">
                <a:ea typeface="ＭＳ Ｐゴシック" pitchFamily="34" charset="-128"/>
              </a:rPr>
              <a:t>Routing protocols:</a:t>
            </a:r>
            <a:endParaRPr lang="fa-IR" dirty="0">
              <a:ea typeface="ＭＳ Ｐゴシック" pitchFamily="34" charset="-128"/>
            </a:endParaRPr>
          </a:p>
          <a:p>
            <a:pPr marL="914400" lvl="1" indent="-287338" algn="l">
              <a:lnSpc>
                <a:spcPct val="100000"/>
              </a:lnSpc>
              <a:spcBef>
                <a:spcPts val="600"/>
              </a:spcBef>
            </a:pPr>
            <a:r>
              <a:rPr lang="en-US" dirty="0" smtClean="0">
                <a:ea typeface="ＭＳ Ｐゴシック" pitchFamily="34" charset="-128"/>
              </a:rPr>
              <a:t>Link state</a:t>
            </a:r>
            <a:endParaRPr lang="fa-IR" dirty="0" smtClean="0">
              <a:ea typeface="ＭＳ Ｐゴシック" pitchFamily="34" charset="-128"/>
            </a:endParaRPr>
          </a:p>
          <a:p>
            <a:pPr marL="914400" lvl="1" indent="-287338" algn="l">
              <a:lnSpc>
                <a:spcPct val="100000"/>
              </a:lnSpc>
              <a:spcBef>
                <a:spcPts val="600"/>
              </a:spcBef>
            </a:pPr>
            <a:r>
              <a:rPr lang="en-US" dirty="0" smtClean="0">
                <a:ea typeface="ＭＳ Ｐゴシック" pitchFamily="34" charset="-128"/>
              </a:rPr>
              <a:t>Distance vector</a:t>
            </a:r>
            <a:endParaRPr lang="fa-IR" dirty="0" smtClean="0">
              <a:ea typeface="ＭＳ Ｐゴシック" pitchFamily="34" charset="-128"/>
            </a:endParaRPr>
          </a:p>
          <a:p>
            <a:pPr marL="914400" lvl="1" indent="-287338" algn="l">
              <a:lnSpc>
                <a:spcPct val="100000"/>
              </a:lnSpc>
              <a:spcBef>
                <a:spcPts val="600"/>
              </a:spcBef>
            </a:pPr>
            <a:r>
              <a:rPr lang="en-US" dirty="0" smtClean="0">
                <a:ea typeface="ＭＳ Ｐゴシック" pitchFamily="34" charset="-128"/>
              </a:rPr>
              <a:t>Hierarchical routing</a:t>
            </a:r>
            <a:endParaRPr lang="fa-IR" dirty="0" smtClean="0">
              <a:ea typeface="ＭＳ Ｐゴシック" pitchFamily="34" charset="-128"/>
            </a:endParaRPr>
          </a:p>
          <a:p>
            <a:pPr marL="519113" indent="-519113" algn="l">
              <a:lnSpc>
                <a:spcPct val="100000"/>
              </a:lnSpc>
              <a:spcBef>
                <a:spcPts val="1200"/>
              </a:spcBef>
              <a:buClr>
                <a:srgbClr val="C00000"/>
              </a:buClr>
              <a:buSzPct val="80000"/>
              <a:buFont typeface="Wingdings" panose="05000000000000000000" pitchFamily="2" charset="2"/>
              <a:buChar char="q"/>
            </a:pPr>
            <a:r>
              <a:rPr lang="en-US" dirty="0" smtClean="0">
                <a:ea typeface="ＭＳ Ｐゴシック" pitchFamily="34" charset="-128"/>
              </a:rPr>
              <a:t>Routing in the internet</a:t>
            </a:r>
            <a:endParaRPr lang="fa-IR" dirty="0">
              <a:ea typeface="ＭＳ Ｐゴシック" pitchFamily="34" charset="-128"/>
            </a:endParaRPr>
          </a:p>
          <a:p>
            <a:pPr marL="914400" lvl="1" indent="-287338" algn="l">
              <a:lnSpc>
                <a:spcPct val="100000"/>
              </a:lnSpc>
              <a:spcBef>
                <a:spcPts val="600"/>
              </a:spcBef>
            </a:pPr>
            <a:r>
              <a:rPr lang="en-US" dirty="0">
                <a:ea typeface="ＭＳ Ｐゴシック" pitchFamily="34" charset="-128"/>
              </a:rPr>
              <a:t>RIP</a:t>
            </a:r>
          </a:p>
          <a:p>
            <a:pPr marL="914400" lvl="1" indent="-287338" algn="l">
              <a:lnSpc>
                <a:spcPct val="100000"/>
              </a:lnSpc>
              <a:spcBef>
                <a:spcPts val="600"/>
              </a:spcBef>
            </a:pPr>
            <a:r>
              <a:rPr lang="en-US" dirty="0">
                <a:ea typeface="ＭＳ Ｐゴシック" pitchFamily="34" charset="-128"/>
              </a:rPr>
              <a:t>OSPF</a:t>
            </a:r>
          </a:p>
          <a:p>
            <a:pPr marL="914400" lvl="1" indent="-287338" algn="l">
              <a:lnSpc>
                <a:spcPct val="100000"/>
              </a:lnSpc>
              <a:spcBef>
                <a:spcPts val="600"/>
              </a:spcBef>
            </a:pPr>
            <a:r>
              <a:rPr lang="en-US" dirty="0">
                <a:ea typeface="ＭＳ Ｐゴシック" pitchFamily="34" charset="-128"/>
              </a:rPr>
              <a:t>BGP</a:t>
            </a:r>
            <a:endParaRPr lang="fa-IR" dirty="0">
              <a:ea typeface="ＭＳ Ｐゴシック" pitchFamily="34" charset="-128"/>
            </a:endParaRPr>
          </a:p>
          <a:p>
            <a:pPr lvl="1" algn="l">
              <a:lnSpc>
                <a:spcPct val="100000"/>
              </a:lnSpc>
              <a:spcBef>
                <a:spcPts val="600"/>
              </a:spcBef>
            </a:pPr>
            <a:endParaRPr lang="fa-IR" dirty="0" smtClean="0">
              <a:solidFill>
                <a:srgbClr val="C00000"/>
              </a:solidFill>
              <a:ea typeface="ＭＳ Ｐゴシック" pitchFamily="34" charset="-128"/>
            </a:endParaRPr>
          </a:p>
        </p:txBody>
      </p:sp>
      <p:sp>
        <p:nvSpPr>
          <p:cNvPr id="5127" name="Rectangle 2"/>
          <p:cNvSpPr>
            <a:spLocks noChangeArrowheads="1"/>
          </p:cNvSpPr>
          <p:nvPr/>
        </p:nvSpPr>
        <p:spPr bwMode="auto">
          <a:xfrm>
            <a:off x="533400" y="24867"/>
            <a:ext cx="7772400" cy="830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rtl="1"/>
            <a:r>
              <a:rPr lang="en-US" sz="3200" dirty="0" smtClean="0">
                <a:solidFill>
                  <a:schemeClr val="bg1"/>
                </a:solidFill>
                <a:latin typeface="Gill Sans MT" pitchFamily="34" charset="0"/>
                <a:cs typeface="B Titr" pitchFamily="2" charset="-78"/>
              </a:rPr>
              <a:t>Routing Protocols</a:t>
            </a:r>
            <a:endParaRPr lang="en-US" sz="3200" dirty="0">
              <a:solidFill>
                <a:schemeClr val="bg1"/>
              </a:solidFill>
              <a:latin typeface="Gill Sans MT" pitchFamily="34" charset="0"/>
              <a:cs typeface="B Titr" pitchFamily="2" charset="-78"/>
            </a:endParaRPr>
          </a:p>
        </p:txBody>
      </p:sp>
      <p:sp>
        <p:nvSpPr>
          <p:cNvPr id="3" name="Slide Number Placeholder 2"/>
          <p:cNvSpPr>
            <a:spLocks noGrp="1"/>
          </p:cNvSpPr>
          <p:nvPr>
            <p:ph type="sldNum" sz="quarter" idx="12"/>
          </p:nvPr>
        </p:nvSpPr>
        <p:spPr/>
        <p:txBody>
          <a:bodyPr/>
          <a:lstStyle/>
          <a:p>
            <a:pPr>
              <a:defRPr/>
            </a:pPr>
            <a:fld id="{C7879241-4954-4432-A989-BF9F5510604F}" type="slidenum">
              <a:rPr lang="ar-SA" altLang="en-US" smtClean="0"/>
              <a:pPr>
                <a:defRPr/>
              </a:pPr>
              <a:t>43</a:t>
            </a:fld>
            <a:endParaRPr lang="en-US" altLang="en-US"/>
          </a:p>
        </p:txBody>
      </p:sp>
    </p:spTree>
    <p:extLst>
      <p:ext uri="{BB962C8B-B14F-4D97-AF65-F5344CB8AC3E}">
        <p14:creationId xmlns:p14="http://schemas.microsoft.com/office/powerpoint/2010/main" val="22845265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3" name="Rectangle 73"/>
          <p:cNvSpPr>
            <a:spLocks noGrp="1" noChangeArrowheads="1"/>
          </p:cNvSpPr>
          <p:nvPr>
            <p:ph type="title"/>
          </p:nvPr>
        </p:nvSpPr>
        <p:spPr>
          <a:xfrm>
            <a:off x="533400" y="111795"/>
            <a:ext cx="7772400" cy="796925"/>
          </a:xfrm>
        </p:spPr>
        <p:txBody>
          <a:bodyPr/>
          <a:lstStyle/>
          <a:p>
            <a:pPr>
              <a:defRPr/>
            </a:pPr>
            <a:r>
              <a:rPr lang="en-US" dirty="0" smtClean="0"/>
              <a:t>Abstract graph</a:t>
            </a:r>
            <a:endParaRPr lang="en-US" dirty="0">
              <a:cs typeface="+mj-cs"/>
            </a:endParaRPr>
          </a:p>
        </p:txBody>
      </p:sp>
      <p:grpSp>
        <p:nvGrpSpPr>
          <p:cNvPr id="78853" name="Group 2"/>
          <p:cNvGrpSpPr>
            <a:grpSpLocks/>
          </p:cNvGrpSpPr>
          <p:nvPr/>
        </p:nvGrpSpPr>
        <p:grpSpPr bwMode="auto">
          <a:xfrm>
            <a:off x="3200400" y="1406525"/>
            <a:ext cx="3571875" cy="2236788"/>
            <a:chOff x="3162" y="1071"/>
            <a:chExt cx="2250" cy="1409"/>
          </a:xfrm>
        </p:grpSpPr>
        <p:sp>
          <p:nvSpPr>
            <p:cNvPr id="78857" name="Freeform 3"/>
            <p:cNvSpPr>
              <a:spLocks/>
            </p:cNvSpPr>
            <p:nvPr/>
          </p:nvSpPr>
          <p:spPr bwMode="auto">
            <a:xfrm>
              <a:off x="3162" y="1071"/>
              <a:ext cx="2250" cy="1409"/>
            </a:xfrm>
            <a:custGeom>
              <a:avLst/>
              <a:gdLst>
                <a:gd name="T0" fmla="*/ 0 w 2250"/>
                <a:gd name="T1" fmla="*/ 624 h 1409"/>
                <a:gd name="T2" fmla="*/ 219 w 2250"/>
                <a:gd name="T3" fmla="*/ 321 h 1409"/>
                <a:gd name="T4" fmla="*/ 529 w 2250"/>
                <a:gd name="T5" fmla="*/ 35 h 1409"/>
                <a:gd name="T6" fmla="*/ 1551 w 2250"/>
                <a:gd name="T7" fmla="*/ 111 h 1409"/>
                <a:gd name="T8" fmla="*/ 1968 w 2250"/>
                <a:gd name="T9" fmla="*/ 483 h 1409"/>
                <a:gd name="T10" fmla="*/ 2199 w 2250"/>
                <a:gd name="T11" fmla="*/ 906 h 1409"/>
                <a:gd name="T12" fmla="*/ 1659 w 2250"/>
                <a:gd name="T13" fmla="*/ 1314 h 1409"/>
                <a:gd name="T14" fmla="*/ 993 w 2250"/>
                <a:gd name="T15" fmla="*/ 1386 h 1409"/>
                <a:gd name="T16" fmla="*/ 465 w 2250"/>
                <a:gd name="T17" fmla="*/ 1356 h 1409"/>
                <a:gd name="T18" fmla="*/ 102 w 2250"/>
                <a:gd name="T19" fmla="*/ 1068 h 1409"/>
                <a:gd name="T20" fmla="*/ 0 w 2250"/>
                <a:gd name="T21" fmla="*/ 624 h 14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50"/>
                <a:gd name="T34" fmla="*/ 0 h 1409"/>
                <a:gd name="T35" fmla="*/ 2250 w 2250"/>
                <a:gd name="T36" fmla="*/ 1409 h 14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50" h="1409">
                  <a:moveTo>
                    <a:pt x="0" y="624"/>
                  </a:moveTo>
                  <a:cubicBezTo>
                    <a:pt x="5" y="506"/>
                    <a:pt x="131" y="419"/>
                    <a:pt x="219" y="321"/>
                  </a:cubicBezTo>
                  <a:cubicBezTo>
                    <a:pt x="307" y="223"/>
                    <a:pt x="307" y="70"/>
                    <a:pt x="529" y="35"/>
                  </a:cubicBezTo>
                  <a:cubicBezTo>
                    <a:pt x="751" y="0"/>
                    <a:pt x="1311" y="36"/>
                    <a:pt x="1551" y="111"/>
                  </a:cubicBezTo>
                  <a:cubicBezTo>
                    <a:pt x="1791" y="186"/>
                    <a:pt x="1860" y="351"/>
                    <a:pt x="1968" y="483"/>
                  </a:cubicBezTo>
                  <a:cubicBezTo>
                    <a:pt x="2076" y="615"/>
                    <a:pt x="2250" y="767"/>
                    <a:pt x="2199" y="906"/>
                  </a:cubicBezTo>
                  <a:cubicBezTo>
                    <a:pt x="2148" y="1045"/>
                    <a:pt x="1860" y="1234"/>
                    <a:pt x="1659" y="1314"/>
                  </a:cubicBezTo>
                  <a:cubicBezTo>
                    <a:pt x="1458" y="1394"/>
                    <a:pt x="1192" y="1379"/>
                    <a:pt x="993" y="1386"/>
                  </a:cubicBezTo>
                  <a:cubicBezTo>
                    <a:pt x="794" y="1393"/>
                    <a:pt x="613" y="1409"/>
                    <a:pt x="465" y="1356"/>
                  </a:cubicBezTo>
                  <a:cubicBezTo>
                    <a:pt x="317" y="1303"/>
                    <a:pt x="180" y="1190"/>
                    <a:pt x="102" y="1068"/>
                  </a:cubicBezTo>
                  <a:cubicBezTo>
                    <a:pt x="24" y="946"/>
                    <a:pt x="21" y="716"/>
                    <a:pt x="0" y="624"/>
                  </a:cubicBez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8858" name="Freeform 4"/>
            <p:cNvSpPr>
              <a:spLocks/>
            </p:cNvSpPr>
            <p:nvPr/>
          </p:nvSpPr>
          <p:spPr bwMode="auto">
            <a:xfrm>
              <a:off x="3498" y="1620"/>
              <a:ext cx="342" cy="186"/>
            </a:xfrm>
            <a:custGeom>
              <a:avLst/>
              <a:gdLst>
                <a:gd name="T0" fmla="*/ 0 w 342"/>
                <a:gd name="T1" fmla="*/ 186 h 186"/>
                <a:gd name="T2" fmla="*/ 342 w 342"/>
                <a:gd name="T3" fmla="*/ 0 h 186"/>
                <a:gd name="T4" fmla="*/ 0 60000 65536"/>
                <a:gd name="T5" fmla="*/ 0 60000 65536"/>
                <a:gd name="T6" fmla="*/ 0 w 342"/>
                <a:gd name="T7" fmla="*/ 0 h 186"/>
                <a:gd name="T8" fmla="*/ 342 w 342"/>
                <a:gd name="T9" fmla="*/ 186 h 186"/>
              </a:gdLst>
              <a:ahLst/>
              <a:cxnLst>
                <a:cxn ang="T4">
                  <a:pos x="T0" y="T1"/>
                </a:cxn>
                <a:cxn ang="T5">
                  <a:pos x="T2" y="T3"/>
                </a:cxn>
              </a:cxnLst>
              <a:rect l="T6" t="T7" r="T8" b="T9"/>
              <a:pathLst>
                <a:path w="342" h="186">
                  <a:moveTo>
                    <a:pt x="0" y="186"/>
                  </a:moveTo>
                  <a:lnTo>
                    <a:pt x="342"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8859" name="Oval 5"/>
            <p:cNvSpPr>
              <a:spLocks noChangeArrowheads="1"/>
            </p:cNvSpPr>
            <p:nvPr/>
          </p:nvSpPr>
          <p:spPr bwMode="auto">
            <a:xfrm>
              <a:off x="3238" y="1862"/>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78860" name="Line 6"/>
            <p:cNvSpPr>
              <a:spLocks noChangeShapeType="1"/>
            </p:cNvSpPr>
            <p:nvPr/>
          </p:nvSpPr>
          <p:spPr bwMode="auto">
            <a:xfrm>
              <a:off x="3238" y="1855"/>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61" name="Line 7"/>
            <p:cNvSpPr>
              <a:spLocks noChangeShapeType="1"/>
            </p:cNvSpPr>
            <p:nvPr/>
          </p:nvSpPr>
          <p:spPr bwMode="auto">
            <a:xfrm>
              <a:off x="3551" y="1855"/>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62" name="Rectangle 8"/>
            <p:cNvSpPr>
              <a:spLocks noChangeArrowheads="1"/>
            </p:cNvSpPr>
            <p:nvPr/>
          </p:nvSpPr>
          <p:spPr bwMode="auto">
            <a:xfrm>
              <a:off x="3238" y="1855"/>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78863" name="Oval 9"/>
            <p:cNvSpPr>
              <a:spLocks noChangeArrowheads="1"/>
            </p:cNvSpPr>
            <p:nvPr/>
          </p:nvSpPr>
          <p:spPr bwMode="auto">
            <a:xfrm>
              <a:off x="3235" y="1796"/>
              <a:ext cx="313" cy="95"/>
            </a:xfrm>
            <a:prstGeom prst="ellipse">
              <a:avLst/>
            </a:prstGeom>
            <a:solidFill>
              <a:schemeClr val="hlink"/>
            </a:solidFill>
            <a:ln w="12700">
              <a:solidFill>
                <a:schemeClr val="tx1"/>
              </a:solidFill>
              <a:round/>
              <a:headEnd/>
              <a:tailEnd/>
            </a:ln>
          </p:spPr>
          <p:txBody>
            <a:bodyPr wrap="none" anchor="ctr"/>
            <a:lstStyle/>
            <a:p>
              <a:endParaRPr lang="en-US"/>
            </a:p>
          </p:txBody>
        </p:sp>
        <p:sp>
          <p:nvSpPr>
            <p:cNvPr id="78864" name="Oval 10"/>
            <p:cNvSpPr>
              <a:spLocks noChangeArrowheads="1"/>
            </p:cNvSpPr>
            <p:nvPr/>
          </p:nvSpPr>
          <p:spPr bwMode="auto">
            <a:xfrm>
              <a:off x="3712" y="2249"/>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78865" name="Line 11"/>
            <p:cNvSpPr>
              <a:spLocks noChangeShapeType="1"/>
            </p:cNvSpPr>
            <p:nvPr/>
          </p:nvSpPr>
          <p:spPr bwMode="auto">
            <a:xfrm>
              <a:off x="3712" y="2242"/>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66" name="Line 12"/>
            <p:cNvSpPr>
              <a:spLocks noChangeShapeType="1"/>
            </p:cNvSpPr>
            <p:nvPr/>
          </p:nvSpPr>
          <p:spPr bwMode="auto">
            <a:xfrm>
              <a:off x="4025" y="2242"/>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67" name="Rectangle 13"/>
            <p:cNvSpPr>
              <a:spLocks noChangeArrowheads="1"/>
            </p:cNvSpPr>
            <p:nvPr/>
          </p:nvSpPr>
          <p:spPr bwMode="auto">
            <a:xfrm>
              <a:off x="3712" y="2242"/>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78868" name="Oval 14"/>
            <p:cNvSpPr>
              <a:spLocks noChangeArrowheads="1"/>
            </p:cNvSpPr>
            <p:nvPr/>
          </p:nvSpPr>
          <p:spPr bwMode="auto">
            <a:xfrm>
              <a:off x="3709" y="2183"/>
              <a:ext cx="313" cy="95"/>
            </a:xfrm>
            <a:prstGeom prst="ellipse">
              <a:avLst/>
            </a:prstGeom>
            <a:solidFill>
              <a:schemeClr val="hlink"/>
            </a:solidFill>
            <a:ln w="12700">
              <a:solidFill>
                <a:schemeClr val="tx1"/>
              </a:solidFill>
              <a:round/>
              <a:headEnd/>
              <a:tailEnd/>
            </a:ln>
          </p:spPr>
          <p:txBody>
            <a:bodyPr wrap="none" anchor="ctr"/>
            <a:lstStyle/>
            <a:p>
              <a:endParaRPr lang="en-US"/>
            </a:p>
          </p:txBody>
        </p:sp>
        <p:sp>
          <p:nvSpPr>
            <p:cNvPr id="78869" name="Oval 15"/>
            <p:cNvSpPr>
              <a:spLocks noChangeArrowheads="1"/>
            </p:cNvSpPr>
            <p:nvPr/>
          </p:nvSpPr>
          <p:spPr bwMode="auto">
            <a:xfrm>
              <a:off x="3708" y="1559"/>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78870" name="Line 16"/>
            <p:cNvSpPr>
              <a:spLocks noChangeShapeType="1"/>
            </p:cNvSpPr>
            <p:nvPr/>
          </p:nvSpPr>
          <p:spPr bwMode="auto">
            <a:xfrm>
              <a:off x="3708" y="1552"/>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71" name="Line 17"/>
            <p:cNvSpPr>
              <a:spLocks noChangeShapeType="1"/>
            </p:cNvSpPr>
            <p:nvPr/>
          </p:nvSpPr>
          <p:spPr bwMode="auto">
            <a:xfrm>
              <a:off x="4021" y="1552"/>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72" name="Rectangle 18"/>
            <p:cNvSpPr>
              <a:spLocks noChangeArrowheads="1"/>
            </p:cNvSpPr>
            <p:nvPr/>
          </p:nvSpPr>
          <p:spPr bwMode="auto">
            <a:xfrm>
              <a:off x="3708" y="1552"/>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78873" name="Oval 19"/>
            <p:cNvSpPr>
              <a:spLocks noChangeArrowheads="1"/>
            </p:cNvSpPr>
            <p:nvPr/>
          </p:nvSpPr>
          <p:spPr bwMode="auto">
            <a:xfrm>
              <a:off x="3705" y="1493"/>
              <a:ext cx="313" cy="95"/>
            </a:xfrm>
            <a:prstGeom prst="ellipse">
              <a:avLst/>
            </a:prstGeom>
            <a:solidFill>
              <a:schemeClr val="hlink"/>
            </a:solidFill>
            <a:ln w="12700">
              <a:solidFill>
                <a:schemeClr val="tx1"/>
              </a:solidFill>
              <a:round/>
              <a:headEnd/>
              <a:tailEnd/>
            </a:ln>
          </p:spPr>
          <p:txBody>
            <a:bodyPr wrap="none" anchor="ctr"/>
            <a:lstStyle/>
            <a:p>
              <a:endParaRPr lang="en-US"/>
            </a:p>
          </p:txBody>
        </p:sp>
        <p:sp>
          <p:nvSpPr>
            <p:cNvPr id="78874" name="Oval 20"/>
            <p:cNvSpPr>
              <a:spLocks noChangeArrowheads="1"/>
            </p:cNvSpPr>
            <p:nvPr/>
          </p:nvSpPr>
          <p:spPr bwMode="auto">
            <a:xfrm>
              <a:off x="4391" y="1555"/>
              <a:ext cx="312"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78875" name="Line 21"/>
            <p:cNvSpPr>
              <a:spLocks noChangeShapeType="1"/>
            </p:cNvSpPr>
            <p:nvPr/>
          </p:nvSpPr>
          <p:spPr bwMode="auto">
            <a:xfrm>
              <a:off x="4391" y="1548"/>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76" name="Line 22"/>
            <p:cNvSpPr>
              <a:spLocks noChangeShapeType="1"/>
            </p:cNvSpPr>
            <p:nvPr/>
          </p:nvSpPr>
          <p:spPr bwMode="auto">
            <a:xfrm>
              <a:off x="4703" y="1548"/>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77" name="Rectangle 23"/>
            <p:cNvSpPr>
              <a:spLocks noChangeArrowheads="1"/>
            </p:cNvSpPr>
            <p:nvPr/>
          </p:nvSpPr>
          <p:spPr bwMode="auto">
            <a:xfrm>
              <a:off x="4391" y="1548"/>
              <a:ext cx="309"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78878" name="Oval 24"/>
            <p:cNvSpPr>
              <a:spLocks noChangeArrowheads="1"/>
            </p:cNvSpPr>
            <p:nvPr/>
          </p:nvSpPr>
          <p:spPr bwMode="auto">
            <a:xfrm>
              <a:off x="4394" y="1492"/>
              <a:ext cx="312" cy="95"/>
            </a:xfrm>
            <a:prstGeom prst="ellipse">
              <a:avLst/>
            </a:prstGeom>
            <a:solidFill>
              <a:schemeClr val="hlink"/>
            </a:solidFill>
            <a:ln w="12700">
              <a:solidFill>
                <a:schemeClr val="tx1"/>
              </a:solidFill>
              <a:round/>
              <a:headEnd/>
              <a:tailEnd/>
            </a:ln>
          </p:spPr>
          <p:txBody>
            <a:bodyPr wrap="none" anchor="ctr"/>
            <a:lstStyle/>
            <a:p>
              <a:endParaRPr lang="en-US"/>
            </a:p>
          </p:txBody>
        </p:sp>
        <p:sp>
          <p:nvSpPr>
            <p:cNvPr id="78879" name="Oval 25"/>
            <p:cNvSpPr>
              <a:spLocks noChangeArrowheads="1"/>
            </p:cNvSpPr>
            <p:nvPr/>
          </p:nvSpPr>
          <p:spPr bwMode="auto">
            <a:xfrm>
              <a:off x="4401" y="2246"/>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78880" name="Line 26"/>
            <p:cNvSpPr>
              <a:spLocks noChangeShapeType="1"/>
            </p:cNvSpPr>
            <p:nvPr/>
          </p:nvSpPr>
          <p:spPr bwMode="auto">
            <a:xfrm>
              <a:off x="4401" y="2239"/>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81" name="Line 27"/>
            <p:cNvSpPr>
              <a:spLocks noChangeShapeType="1"/>
            </p:cNvSpPr>
            <p:nvPr/>
          </p:nvSpPr>
          <p:spPr bwMode="auto">
            <a:xfrm>
              <a:off x="4714" y="2239"/>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82" name="Rectangle 28"/>
            <p:cNvSpPr>
              <a:spLocks noChangeArrowheads="1"/>
            </p:cNvSpPr>
            <p:nvPr/>
          </p:nvSpPr>
          <p:spPr bwMode="auto">
            <a:xfrm>
              <a:off x="4401" y="2239"/>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78883" name="Oval 29"/>
            <p:cNvSpPr>
              <a:spLocks noChangeArrowheads="1"/>
            </p:cNvSpPr>
            <p:nvPr/>
          </p:nvSpPr>
          <p:spPr bwMode="auto">
            <a:xfrm>
              <a:off x="4398" y="2180"/>
              <a:ext cx="313" cy="95"/>
            </a:xfrm>
            <a:prstGeom prst="ellipse">
              <a:avLst/>
            </a:prstGeom>
            <a:solidFill>
              <a:schemeClr val="hlink"/>
            </a:solidFill>
            <a:ln w="12700">
              <a:solidFill>
                <a:schemeClr val="tx1"/>
              </a:solidFill>
              <a:round/>
              <a:headEnd/>
              <a:tailEnd/>
            </a:ln>
          </p:spPr>
          <p:txBody>
            <a:bodyPr wrap="none" anchor="ctr"/>
            <a:lstStyle/>
            <a:p>
              <a:endParaRPr lang="en-US"/>
            </a:p>
          </p:txBody>
        </p:sp>
        <p:sp>
          <p:nvSpPr>
            <p:cNvPr id="78884" name="Oval 30"/>
            <p:cNvSpPr>
              <a:spLocks noChangeArrowheads="1"/>
            </p:cNvSpPr>
            <p:nvPr/>
          </p:nvSpPr>
          <p:spPr bwMode="auto">
            <a:xfrm>
              <a:off x="4966" y="1905"/>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78885" name="Line 31"/>
            <p:cNvSpPr>
              <a:spLocks noChangeShapeType="1"/>
            </p:cNvSpPr>
            <p:nvPr/>
          </p:nvSpPr>
          <p:spPr bwMode="auto">
            <a:xfrm>
              <a:off x="4966" y="1898"/>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86" name="Line 32"/>
            <p:cNvSpPr>
              <a:spLocks noChangeShapeType="1"/>
            </p:cNvSpPr>
            <p:nvPr/>
          </p:nvSpPr>
          <p:spPr bwMode="auto">
            <a:xfrm>
              <a:off x="5279" y="1898"/>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87" name="Rectangle 33"/>
            <p:cNvSpPr>
              <a:spLocks noChangeArrowheads="1"/>
            </p:cNvSpPr>
            <p:nvPr/>
          </p:nvSpPr>
          <p:spPr bwMode="auto">
            <a:xfrm>
              <a:off x="4966" y="1898"/>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78888" name="Oval 34"/>
            <p:cNvSpPr>
              <a:spLocks noChangeArrowheads="1"/>
            </p:cNvSpPr>
            <p:nvPr/>
          </p:nvSpPr>
          <p:spPr bwMode="auto">
            <a:xfrm>
              <a:off x="4963" y="1839"/>
              <a:ext cx="313" cy="95"/>
            </a:xfrm>
            <a:prstGeom prst="ellipse">
              <a:avLst/>
            </a:prstGeom>
            <a:solidFill>
              <a:schemeClr val="hlink"/>
            </a:solidFill>
            <a:ln w="12700">
              <a:solidFill>
                <a:schemeClr val="tx1"/>
              </a:solidFill>
              <a:round/>
              <a:headEnd/>
              <a:tailEnd/>
            </a:ln>
          </p:spPr>
          <p:txBody>
            <a:bodyPr wrap="none" anchor="ctr"/>
            <a:lstStyle/>
            <a:p>
              <a:endParaRPr lang="en-US"/>
            </a:p>
          </p:txBody>
        </p:sp>
        <p:sp>
          <p:nvSpPr>
            <p:cNvPr id="78889" name="Freeform 35"/>
            <p:cNvSpPr>
              <a:spLocks/>
            </p:cNvSpPr>
            <p:nvPr/>
          </p:nvSpPr>
          <p:spPr bwMode="auto">
            <a:xfrm>
              <a:off x="4557" y="1647"/>
              <a:ext cx="1" cy="522"/>
            </a:xfrm>
            <a:custGeom>
              <a:avLst/>
              <a:gdLst>
                <a:gd name="T0" fmla="*/ 0 w 1"/>
                <a:gd name="T1" fmla="*/ 0 h 522"/>
                <a:gd name="T2" fmla="*/ 0 w 1"/>
                <a:gd name="T3" fmla="*/ 522 h 522"/>
                <a:gd name="T4" fmla="*/ 0 60000 65536"/>
                <a:gd name="T5" fmla="*/ 0 60000 65536"/>
                <a:gd name="T6" fmla="*/ 0 w 1"/>
                <a:gd name="T7" fmla="*/ 0 h 522"/>
                <a:gd name="T8" fmla="*/ 1 w 1"/>
                <a:gd name="T9" fmla="*/ 522 h 522"/>
              </a:gdLst>
              <a:ahLst/>
              <a:cxnLst>
                <a:cxn ang="T4">
                  <a:pos x="T0" y="T1"/>
                </a:cxn>
                <a:cxn ang="T5">
                  <a:pos x="T2" y="T3"/>
                </a:cxn>
              </a:cxnLst>
              <a:rect l="T6" t="T7" r="T8" b="T9"/>
              <a:pathLst>
                <a:path w="1" h="522">
                  <a:moveTo>
                    <a:pt x="0" y="0"/>
                  </a:moveTo>
                  <a:lnTo>
                    <a:pt x="0" y="522"/>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8890" name="Freeform 36"/>
            <p:cNvSpPr>
              <a:spLocks/>
            </p:cNvSpPr>
            <p:nvPr/>
          </p:nvSpPr>
          <p:spPr bwMode="auto">
            <a:xfrm>
              <a:off x="3864" y="1653"/>
              <a:ext cx="1" cy="537"/>
            </a:xfrm>
            <a:custGeom>
              <a:avLst/>
              <a:gdLst>
                <a:gd name="T0" fmla="*/ 0 w 1"/>
                <a:gd name="T1" fmla="*/ 0 h 537"/>
                <a:gd name="T2" fmla="*/ 0 w 1"/>
                <a:gd name="T3" fmla="*/ 537 h 537"/>
                <a:gd name="T4" fmla="*/ 0 60000 65536"/>
                <a:gd name="T5" fmla="*/ 0 60000 65536"/>
                <a:gd name="T6" fmla="*/ 0 w 1"/>
                <a:gd name="T7" fmla="*/ 0 h 537"/>
                <a:gd name="T8" fmla="*/ 1 w 1"/>
                <a:gd name="T9" fmla="*/ 537 h 537"/>
              </a:gdLst>
              <a:ahLst/>
              <a:cxnLst>
                <a:cxn ang="T4">
                  <a:pos x="T0" y="T1"/>
                </a:cxn>
                <a:cxn ang="T5">
                  <a:pos x="T2" y="T3"/>
                </a:cxn>
              </a:cxnLst>
              <a:rect l="T6" t="T7" r="T8" b="T9"/>
              <a:pathLst>
                <a:path w="1" h="537">
                  <a:moveTo>
                    <a:pt x="0" y="0"/>
                  </a:moveTo>
                  <a:lnTo>
                    <a:pt x="0" y="537"/>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8891" name="Freeform 37"/>
            <p:cNvSpPr>
              <a:spLocks/>
            </p:cNvSpPr>
            <p:nvPr/>
          </p:nvSpPr>
          <p:spPr bwMode="auto">
            <a:xfrm>
              <a:off x="4029" y="1638"/>
              <a:ext cx="504" cy="600"/>
            </a:xfrm>
            <a:custGeom>
              <a:avLst/>
              <a:gdLst>
                <a:gd name="T0" fmla="*/ 0 w 378"/>
                <a:gd name="T1" fmla="*/ 11993516 h 174"/>
                <a:gd name="T2" fmla="*/ 5035 w 378"/>
                <a:gd name="T3" fmla="*/ 0 h 174"/>
                <a:gd name="T4" fmla="*/ 0 60000 65536"/>
                <a:gd name="T5" fmla="*/ 0 60000 65536"/>
                <a:gd name="T6" fmla="*/ 0 w 378"/>
                <a:gd name="T7" fmla="*/ 0 h 174"/>
                <a:gd name="T8" fmla="*/ 378 w 378"/>
                <a:gd name="T9" fmla="*/ 174 h 174"/>
              </a:gdLst>
              <a:ahLst/>
              <a:cxnLst>
                <a:cxn ang="T4">
                  <a:pos x="T0" y="T1"/>
                </a:cxn>
                <a:cxn ang="T5">
                  <a:pos x="T2" y="T3"/>
                </a:cxn>
              </a:cxnLst>
              <a:rect l="T6" t="T7" r="T8" b="T9"/>
              <a:pathLst>
                <a:path w="378" h="174">
                  <a:moveTo>
                    <a:pt x="0" y="174"/>
                  </a:moveTo>
                  <a:lnTo>
                    <a:pt x="378"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8892" name="Freeform 38"/>
            <p:cNvSpPr>
              <a:spLocks/>
            </p:cNvSpPr>
            <p:nvPr/>
          </p:nvSpPr>
          <p:spPr bwMode="auto">
            <a:xfrm>
              <a:off x="4716" y="1986"/>
              <a:ext cx="366" cy="270"/>
            </a:xfrm>
            <a:custGeom>
              <a:avLst/>
              <a:gdLst>
                <a:gd name="T0" fmla="*/ 0 w 366"/>
                <a:gd name="T1" fmla="*/ 270 h 270"/>
                <a:gd name="T2" fmla="*/ 366 w 366"/>
                <a:gd name="T3" fmla="*/ 0 h 270"/>
                <a:gd name="T4" fmla="*/ 0 60000 65536"/>
                <a:gd name="T5" fmla="*/ 0 60000 65536"/>
                <a:gd name="T6" fmla="*/ 0 w 366"/>
                <a:gd name="T7" fmla="*/ 0 h 270"/>
                <a:gd name="T8" fmla="*/ 366 w 366"/>
                <a:gd name="T9" fmla="*/ 270 h 270"/>
              </a:gdLst>
              <a:ahLst/>
              <a:cxnLst>
                <a:cxn ang="T4">
                  <a:pos x="T0" y="T1"/>
                </a:cxn>
                <a:cxn ang="T5">
                  <a:pos x="T2" y="T3"/>
                </a:cxn>
              </a:cxnLst>
              <a:rect l="T6" t="T7" r="T8" b="T9"/>
              <a:pathLst>
                <a:path w="366" h="270">
                  <a:moveTo>
                    <a:pt x="0" y="270"/>
                  </a:moveTo>
                  <a:lnTo>
                    <a:pt x="366"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8893" name="Freeform 39"/>
            <p:cNvSpPr>
              <a:spLocks/>
            </p:cNvSpPr>
            <p:nvPr/>
          </p:nvSpPr>
          <p:spPr bwMode="auto">
            <a:xfrm>
              <a:off x="4035" y="2268"/>
              <a:ext cx="366" cy="1"/>
            </a:xfrm>
            <a:custGeom>
              <a:avLst/>
              <a:gdLst>
                <a:gd name="T0" fmla="*/ 366 w 366"/>
                <a:gd name="T1" fmla="*/ 0 h 1"/>
                <a:gd name="T2" fmla="*/ 0 w 366"/>
                <a:gd name="T3" fmla="*/ 0 h 1"/>
                <a:gd name="T4" fmla="*/ 0 60000 65536"/>
                <a:gd name="T5" fmla="*/ 0 60000 65536"/>
                <a:gd name="T6" fmla="*/ 0 w 366"/>
                <a:gd name="T7" fmla="*/ 0 h 1"/>
                <a:gd name="T8" fmla="*/ 366 w 366"/>
                <a:gd name="T9" fmla="*/ 1 h 1"/>
              </a:gdLst>
              <a:ahLst/>
              <a:cxnLst>
                <a:cxn ang="T4">
                  <a:pos x="T0" y="T1"/>
                </a:cxn>
                <a:cxn ang="T5">
                  <a:pos x="T2" y="T3"/>
                </a:cxn>
              </a:cxnLst>
              <a:rect l="T6" t="T7" r="T8" b="T9"/>
              <a:pathLst>
                <a:path w="366" h="1">
                  <a:moveTo>
                    <a:pt x="366" y="0"/>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8894" name="Freeform 40"/>
            <p:cNvSpPr>
              <a:spLocks/>
            </p:cNvSpPr>
            <p:nvPr/>
          </p:nvSpPr>
          <p:spPr bwMode="auto">
            <a:xfrm>
              <a:off x="3444" y="1944"/>
              <a:ext cx="276" cy="264"/>
            </a:xfrm>
            <a:custGeom>
              <a:avLst/>
              <a:gdLst>
                <a:gd name="T0" fmla="*/ 276 w 276"/>
                <a:gd name="T1" fmla="*/ 264 h 264"/>
                <a:gd name="T2" fmla="*/ 0 w 276"/>
                <a:gd name="T3" fmla="*/ 0 h 264"/>
                <a:gd name="T4" fmla="*/ 0 60000 65536"/>
                <a:gd name="T5" fmla="*/ 0 60000 65536"/>
                <a:gd name="T6" fmla="*/ 0 w 276"/>
                <a:gd name="T7" fmla="*/ 0 h 264"/>
                <a:gd name="T8" fmla="*/ 276 w 276"/>
                <a:gd name="T9" fmla="*/ 264 h 264"/>
              </a:gdLst>
              <a:ahLst/>
              <a:cxnLst>
                <a:cxn ang="T4">
                  <a:pos x="T0" y="T1"/>
                </a:cxn>
                <a:cxn ang="T5">
                  <a:pos x="T2" y="T3"/>
                </a:cxn>
              </a:cxnLst>
              <a:rect l="T6" t="T7" r="T8" b="T9"/>
              <a:pathLst>
                <a:path w="276" h="264">
                  <a:moveTo>
                    <a:pt x="276" y="264"/>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8895" name="Freeform 41"/>
            <p:cNvSpPr>
              <a:spLocks/>
            </p:cNvSpPr>
            <p:nvPr/>
          </p:nvSpPr>
          <p:spPr bwMode="auto">
            <a:xfrm>
              <a:off x="4029" y="1578"/>
              <a:ext cx="366" cy="1"/>
            </a:xfrm>
            <a:custGeom>
              <a:avLst/>
              <a:gdLst>
                <a:gd name="T0" fmla="*/ 366 w 366"/>
                <a:gd name="T1" fmla="*/ 0 h 1"/>
                <a:gd name="T2" fmla="*/ 0 w 366"/>
                <a:gd name="T3" fmla="*/ 0 h 1"/>
                <a:gd name="T4" fmla="*/ 0 60000 65536"/>
                <a:gd name="T5" fmla="*/ 0 60000 65536"/>
                <a:gd name="T6" fmla="*/ 0 w 366"/>
                <a:gd name="T7" fmla="*/ 0 h 1"/>
                <a:gd name="T8" fmla="*/ 366 w 366"/>
                <a:gd name="T9" fmla="*/ 1 h 1"/>
              </a:gdLst>
              <a:ahLst/>
              <a:cxnLst>
                <a:cxn ang="T4">
                  <a:pos x="T0" y="T1"/>
                </a:cxn>
                <a:cxn ang="T5">
                  <a:pos x="T2" y="T3"/>
                </a:cxn>
              </a:cxnLst>
              <a:rect l="T6" t="T7" r="T8" b="T9"/>
              <a:pathLst>
                <a:path w="366" h="1">
                  <a:moveTo>
                    <a:pt x="366" y="0"/>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8896" name="Freeform 42"/>
            <p:cNvSpPr>
              <a:spLocks/>
            </p:cNvSpPr>
            <p:nvPr/>
          </p:nvSpPr>
          <p:spPr bwMode="auto">
            <a:xfrm>
              <a:off x="4704" y="1575"/>
              <a:ext cx="396" cy="267"/>
            </a:xfrm>
            <a:custGeom>
              <a:avLst/>
              <a:gdLst>
                <a:gd name="T0" fmla="*/ 396 w 396"/>
                <a:gd name="T1" fmla="*/ 267 h 267"/>
                <a:gd name="T2" fmla="*/ 0 w 396"/>
                <a:gd name="T3" fmla="*/ 0 h 267"/>
                <a:gd name="T4" fmla="*/ 0 60000 65536"/>
                <a:gd name="T5" fmla="*/ 0 60000 65536"/>
                <a:gd name="T6" fmla="*/ 0 w 396"/>
                <a:gd name="T7" fmla="*/ 0 h 267"/>
                <a:gd name="T8" fmla="*/ 396 w 396"/>
                <a:gd name="T9" fmla="*/ 267 h 267"/>
              </a:gdLst>
              <a:ahLst/>
              <a:cxnLst>
                <a:cxn ang="T4">
                  <a:pos x="T0" y="T1"/>
                </a:cxn>
                <a:cxn ang="T5">
                  <a:pos x="T2" y="T3"/>
                </a:cxn>
              </a:cxnLst>
              <a:rect l="T6" t="T7" r="T8" b="T9"/>
              <a:pathLst>
                <a:path w="396" h="267">
                  <a:moveTo>
                    <a:pt x="396" y="267"/>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8897" name="Freeform 43"/>
            <p:cNvSpPr>
              <a:spLocks/>
            </p:cNvSpPr>
            <p:nvPr/>
          </p:nvSpPr>
          <p:spPr bwMode="auto">
            <a:xfrm>
              <a:off x="3387" y="1146"/>
              <a:ext cx="1110" cy="645"/>
            </a:xfrm>
            <a:custGeom>
              <a:avLst/>
              <a:gdLst>
                <a:gd name="T0" fmla="*/ 1110 w 1110"/>
                <a:gd name="T1" fmla="*/ 342 h 645"/>
                <a:gd name="T2" fmla="*/ 0 w 1110"/>
                <a:gd name="T3" fmla="*/ 645 h 645"/>
                <a:gd name="T4" fmla="*/ 0 60000 65536"/>
                <a:gd name="T5" fmla="*/ 0 60000 65536"/>
                <a:gd name="T6" fmla="*/ 0 w 1110"/>
                <a:gd name="T7" fmla="*/ 0 h 645"/>
                <a:gd name="T8" fmla="*/ 1110 w 1110"/>
                <a:gd name="T9" fmla="*/ 645 h 645"/>
              </a:gdLst>
              <a:ahLst/>
              <a:cxnLst>
                <a:cxn ang="T4">
                  <a:pos x="T0" y="T1"/>
                </a:cxn>
                <a:cxn ang="T5">
                  <a:pos x="T2" y="T3"/>
                </a:cxn>
              </a:cxnLst>
              <a:rect l="T6" t="T7" r="T8" b="T9"/>
              <a:pathLst>
                <a:path w="1110" h="645">
                  <a:moveTo>
                    <a:pt x="1110" y="342"/>
                  </a:moveTo>
                  <a:cubicBezTo>
                    <a:pt x="1104" y="0"/>
                    <a:pt x="21" y="63"/>
                    <a:pt x="0" y="645"/>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78898" name="Group 44"/>
            <p:cNvGrpSpPr>
              <a:grpSpLocks/>
            </p:cNvGrpSpPr>
            <p:nvPr/>
          </p:nvGrpSpPr>
          <p:grpSpPr bwMode="auto">
            <a:xfrm>
              <a:off x="3287" y="1744"/>
              <a:ext cx="205" cy="250"/>
              <a:chOff x="2954" y="2425"/>
              <a:chExt cx="208" cy="250"/>
            </a:xfrm>
          </p:grpSpPr>
          <p:sp>
            <p:nvSpPr>
              <p:cNvPr id="78924" name="Rectangle 45"/>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8925" name="Text Box 46"/>
              <p:cNvSpPr txBox="1">
                <a:spLocks noChangeArrowheads="1"/>
              </p:cNvSpPr>
              <p:nvPr/>
            </p:nvSpPr>
            <p:spPr bwMode="auto">
              <a:xfrm>
                <a:off x="2954" y="2425"/>
                <a:ext cx="20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000"/>
                  <a:t>u</a:t>
                </a:r>
                <a:endParaRPr lang="en-US" sz="2400"/>
              </a:p>
            </p:txBody>
          </p:sp>
        </p:grpSp>
        <p:grpSp>
          <p:nvGrpSpPr>
            <p:cNvPr id="78899" name="Group 47"/>
            <p:cNvGrpSpPr>
              <a:grpSpLocks/>
            </p:cNvGrpSpPr>
            <p:nvPr/>
          </p:nvGrpSpPr>
          <p:grpSpPr bwMode="auto">
            <a:xfrm>
              <a:off x="4461" y="2128"/>
              <a:ext cx="196" cy="250"/>
              <a:chOff x="2958" y="2425"/>
              <a:chExt cx="199" cy="250"/>
            </a:xfrm>
          </p:grpSpPr>
          <p:sp>
            <p:nvSpPr>
              <p:cNvPr id="78922" name="Rectangle 48"/>
              <p:cNvSpPr>
                <a:spLocks noChangeArrowheads="1"/>
              </p:cNvSpPr>
              <p:nvPr/>
            </p:nvSpPr>
            <p:spPr bwMode="auto">
              <a:xfrm>
                <a:off x="2982" y="2490"/>
                <a:ext cx="142"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8923" name="Text Box 49"/>
              <p:cNvSpPr txBox="1">
                <a:spLocks noChangeArrowheads="1"/>
              </p:cNvSpPr>
              <p:nvPr/>
            </p:nvSpPr>
            <p:spPr bwMode="auto">
              <a:xfrm>
                <a:off x="2958" y="2425"/>
                <a:ext cx="19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000"/>
                  <a:t>y</a:t>
                </a:r>
                <a:endParaRPr lang="en-US" sz="2400"/>
              </a:p>
            </p:txBody>
          </p:sp>
        </p:grpSp>
        <p:grpSp>
          <p:nvGrpSpPr>
            <p:cNvPr id="78900" name="Group 50"/>
            <p:cNvGrpSpPr>
              <a:grpSpLocks/>
            </p:cNvGrpSpPr>
            <p:nvPr/>
          </p:nvGrpSpPr>
          <p:grpSpPr bwMode="auto">
            <a:xfrm>
              <a:off x="3772" y="2095"/>
              <a:ext cx="212" cy="288"/>
              <a:chOff x="2951" y="2395"/>
              <a:chExt cx="213" cy="288"/>
            </a:xfrm>
          </p:grpSpPr>
          <p:sp>
            <p:nvSpPr>
              <p:cNvPr id="78920" name="Rectangle 51"/>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8921" name="Text Box 52"/>
              <p:cNvSpPr txBox="1">
                <a:spLocks noChangeArrowheads="1"/>
              </p:cNvSpPr>
              <p:nvPr/>
            </p:nvSpPr>
            <p:spPr bwMode="auto">
              <a:xfrm>
                <a:off x="2951" y="2395"/>
                <a:ext cx="21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400"/>
                  <a:t>x</a:t>
                </a:r>
              </a:p>
            </p:txBody>
          </p:sp>
        </p:grpSp>
        <p:grpSp>
          <p:nvGrpSpPr>
            <p:cNvPr id="78901" name="Group 53"/>
            <p:cNvGrpSpPr>
              <a:grpSpLocks/>
            </p:cNvGrpSpPr>
            <p:nvPr/>
          </p:nvGrpSpPr>
          <p:grpSpPr bwMode="auto">
            <a:xfrm>
              <a:off x="4438" y="1438"/>
              <a:ext cx="232" cy="250"/>
              <a:chOff x="2941" y="2425"/>
              <a:chExt cx="235" cy="250"/>
            </a:xfrm>
          </p:grpSpPr>
          <p:sp>
            <p:nvSpPr>
              <p:cNvPr id="78918" name="Rectangle 54"/>
              <p:cNvSpPr>
                <a:spLocks noChangeArrowheads="1"/>
              </p:cNvSpPr>
              <p:nvPr/>
            </p:nvSpPr>
            <p:spPr bwMode="auto">
              <a:xfrm>
                <a:off x="2982" y="2490"/>
                <a:ext cx="146"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8919" name="Text Box 55"/>
              <p:cNvSpPr txBox="1">
                <a:spLocks noChangeArrowheads="1"/>
              </p:cNvSpPr>
              <p:nvPr/>
            </p:nvSpPr>
            <p:spPr bwMode="auto">
              <a:xfrm>
                <a:off x="2941" y="2425"/>
                <a:ext cx="23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000"/>
                  <a:t>w</a:t>
                </a:r>
                <a:endParaRPr lang="en-US" sz="2400"/>
              </a:p>
            </p:txBody>
          </p:sp>
        </p:grpSp>
        <p:grpSp>
          <p:nvGrpSpPr>
            <p:cNvPr id="78902" name="Group 56"/>
            <p:cNvGrpSpPr>
              <a:grpSpLocks/>
            </p:cNvGrpSpPr>
            <p:nvPr/>
          </p:nvGrpSpPr>
          <p:grpSpPr bwMode="auto">
            <a:xfrm>
              <a:off x="3771" y="1438"/>
              <a:ext cx="196" cy="250"/>
              <a:chOff x="2958" y="2425"/>
              <a:chExt cx="199" cy="250"/>
            </a:xfrm>
          </p:grpSpPr>
          <p:sp>
            <p:nvSpPr>
              <p:cNvPr id="78916" name="Rectangle 57"/>
              <p:cNvSpPr>
                <a:spLocks noChangeArrowheads="1"/>
              </p:cNvSpPr>
              <p:nvPr/>
            </p:nvSpPr>
            <p:spPr bwMode="auto">
              <a:xfrm>
                <a:off x="2982" y="2490"/>
                <a:ext cx="142"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8917" name="Text Box 58"/>
              <p:cNvSpPr txBox="1">
                <a:spLocks noChangeArrowheads="1"/>
              </p:cNvSpPr>
              <p:nvPr/>
            </p:nvSpPr>
            <p:spPr bwMode="auto">
              <a:xfrm>
                <a:off x="2958" y="2425"/>
                <a:ext cx="19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000"/>
                  <a:t>v</a:t>
                </a:r>
                <a:endParaRPr lang="en-US" sz="2400"/>
              </a:p>
            </p:txBody>
          </p:sp>
        </p:grpSp>
        <p:grpSp>
          <p:nvGrpSpPr>
            <p:cNvPr id="78903" name="Group 59"/>
            <p:cNvGrpSpPr>
              <a:grpSpLocks/>
            </p:cNvGrpSpPr>
            <p:nvPr/>
          </p:nvGrpSpPr>
          <p:grpSpPr bwMode="auto">
            <a:xfrm>
              <a:off x="5025" y="1756"/>
              <a:ext cx="212" cy="288"/>
              <a:chOff x="2949" y="2395"/>
              <a:chExt cx="214" cy="288"/>
            </a:xfrm>
          </p:grpSpPr>
          <p:sp>
            <p:nvSpPr>
              <p:cNvPr id="78914" name="Rectangle 60"/>
              <p:cNvSpPr>
                <a:spLocks noChangeArrowheads="1"/>
              </p:cNvSpPr>
              <p:nvPr/>
            </p:nvSpPr>
            <p:spPr bwMode="auto">
              <a:xfrm>
                <a:off x="2982" y="2490"/>
                <a:ext cx="142"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8915" name="Text Box 61"/>
              <p:cNvSpPr txBox="1">
                <a:spLocks noChangeArrowheads="1"/>
              </p:cNvSpPr>
              <p:nvPr/>
            </p:nvSpPr>
            <p:spPr bwMode="auto">
              <a:xfrm>
                <a:off x="2949" y="2395"/>
                <a:ext cx="2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400"/>
                  <a:t>z</a:t>
                </a:r>
              </a:p>
            </p:txBody>
          </p:sp>
        </p:grpSp>
        <p:sp>
          <p:nvSpPr>
            <p:cNvPr id="78904" name="Text Box 62"/>
            <p:cNvSpPr txBox="1">
              <a:spLocks noChangeArrowheads="1"/>
            </p:cNvSpPr>
            <p:nvPr/>
          </p:nvSpPr>
          <p:spPr bwMode="auto">
            <a:xfrm>
              <a:off x="3493" y="1568"/>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t>2</a:t>
              </a:r>
              <a:endParaRPr lang="en-US" sz="2400"/>
            </a:p>
          </p:txBody>
        </p:sp>
        <p:sp>
          <p:nvSpPr>
            <p:cNvPr id="78905" name="Text Box 63"/>
            <p:cNvSpPr txBox="1">
              <a:spLocks noChangeArrowheads="1"/>
            </p:cNvSpPr>
            <p:nvPr/>
          </p:nvSpPr>
          <p:spPr bwMode="auto">
            <a:xfrm>
              <a:off x="3841" y="178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t>2</a:t>
              </a:r>
              <a:endParaRPr lang="en-US" sz="2400"/>
            </a:p>
          </p:txBody>
        </p:sp>
        <p:sp>
          <p:nvSpPr>
            <p:cNvPr id="78906" name="Text Box 64"/>
            <p:cNvSpPr txBox="1">
              <a:spLocks noChangeArrowheads="1"/>
            </p:cNvSpPr>
            <p:nvPr/>
          </p:nvSpPr>
          <p:spPr bwMode="auto">
            <a:xfrm>
              <a:off x="3406" y="2000"/>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t>1</a:t>
              </a:r>
              <a:endParaRPr lang="en-US" sz="2400"/>
            </a:p>
          </p:txBody>
        </p:sp>
        <p:sp>
          <p:nvSpPr>
            <p:cNvPr id="78907" name="Text Box 65"/>
            <p:cNvSpPr txBox="1">
              <a:spLocks noChangeArrowheads="1"/>
            </p:cNvSpPr>
            <p:nvPr/>
          </p:nvSpPr>
          <p:spPr bwMode="auto">
            <a:xfrm>
              <a:off x="4225" y="1880"/>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t>3</a:t>
              </a:r>
              <a:endParaRPr lang="en-US" sz="2400"/>
            </a:p>
          </p:txBody>
        </p:sp>
        <p:sp>
          <p:nvSpPr>
            <p:cNvPr id="78908" name="Text Box 66"/>
            <p:cNvSpPr txBox="1">
              <a:spLocks noChangeArrowheads="1"/>
            </p:cNvSpPr>
            <p:nvPr/>
          </p:nvSpPr>
          <p:spPr bwMode="auto">
            <a:xfrm>
              <a:off x="4162" y="2234"/>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t>1</a:t>
              </a:r>
              <a:endParaRPr lang="en-US" sz="2400"/>
            </a:p>
          </p:txBody>
        </p:sp>
        <p:sp>
          <p:nvSpPr>
            <p:cNvPr id="78909" name="Text Box 67"/>
            <p:cNvSpPr txBox="1">
              <a:spLocks noChangeArrowheads="1"/>
            </p:cNvSpPr>
            <p:nvPr/>
          </p:nvSpPr>
          <p:spPr bwMode="auto">
            <a:xfrm>
              <a:off x="4522" y="1805"/>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t>1</a:t>
              </a:r>
              <a:endParaRPr lang="en-US" sz="2400"/>
            </a:p>
          </p:txBody>
        </p:sp>
        <p:sp>
          <p:nvSpPr>
            <p:cNvPr id="78910" name="Text Box 68"/>
            <p:cNvSpPr txBox="1">
              <a:spLocks noChangeArrowheads="1"/>
            </p:cNvSpPr>
            <p:nvPr/>
          </p:nvSpPr>
          <p:spPr bwMode="auto">
            <a:xfrm>
              <a:off x="4882" y="20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t>2</a:t>
              </a:r>
              <a:endParaRPr lang="en-US" sz="2400"/>
            </a:p>
          </p:txBody>
        </p:sp>
        <p:sp>
          <p:nvSpPr>
            <p:cNvPr id="78911" name="Text Box 69"/>
            <p:cNvSpPr txBox="1">
              <a:spLocks noChangeArrowheads="1"/>
            </p:cNvSpPr>
            <p:nvPr/>
          </p:nvSpPr>
          <p:spPr bwMode="auto">
            <a:xfrm>
              <a:off x="4855" y="1532"/>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t>5</a:t>
              </a:r>
              <a:endParaRPr lang="en-US" sz="2400"/>
            </a:p>
          </p:txBody>
        </p:sp>
        <p:sp>
          <p:nvSpPr>
            <p:cNvPr id="78912" name="Text Box 70"/>
            <p:cNvSpPr txBox="1">
              <a:spLocks noChangeArrowheads="1"/>
            </p:cNvSpPr>
            <p:nvPr/>
          </p:nvSpPr>
          <p:spPr bwMode="auto">
            <a:xfrm>
              <a:off x="4120" y="1382"/>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t>3</a:t>
              </a:r>
              <a:endParaRPr lang="en-US" sz="2400"/>
            </a:p>
          </p:txBody>
        </p:sp>
        <p:sp>
          <p:nvSpPr>
            <p:cNvPr id="78913" name="Text Box 71"/>
            <p:cNvSpPr txBox="1">
              <a:spLocks noChangeArrowheads="1"/>
            </p:cNvSpPr>
            <p:nvPr/>
          </p:nvSpPr>
          <p:spPr bwMode="auto">
            <a:xfrm>
              <a:off x="3769" y="1115"/>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t>5</a:t>
              </a:r>
              <a:endParaRPr lang="en-US" sz="2400"/>
            </a:p>
          </p:txBody>
        </p:sp>
      </p:grpSp>
      <p:sp>
        <p:nvSpPr>
          <p:cNvPr id="78854" name="Text Box 72"/>
          <p:cNvSpPr txBox="1">
            <a:spLocks noChangeArrowheads="1"/>
          </p:cNvSpPr>
          <p:nvPr/>
        </p:nvSpPr>
        <p:spPr bwMode="auto">
          <a:xfrm>
            <a:off x="890588" y="4181471"/>
            <a:ext cx="743030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l" eaLnBrk="1" hangingPunct="1"/>
            <a:r>
              <a:rPr lang="en-US" dirty="0" smtClean="0"/>
              <a:t>Graph: G = (N,E)</a:t>
            </a:r>
            <a:endParaRPr lang="en-US" dirty="0"/>
          </a:p>
          <a:p>
            <a:pPr algn="l" eaLnBrk="1" hangingPunct="1"/>
            <a:endParaRPr lang="en-US" dirty="0"/>
          </a:p>
          <a:p>
            <a:pPr eaLnBrk="1" hangingPunct="1"/>
            <a:r>
              <a:rPr lang="en-US" dirty="0"/>
              <a:t>N = </a:t>
            </a:r>
            <a:r>
              <a:rPr lang="en-US" dirty="0" smtClean="0"/>
              <a:t>Set of routers = </a:t>
            </a:r>
            <a:r>
              <a:rPr lang="en-US" dirty="0"/>
              <a:t>{ u, v, w, x, y, z }</a:t>
            </a:r>
          </a:p>
          <a:p>
            <a:pPr algn="l" eaLnBrk="1" hangingPunct="1"/>
            <a:endParaRPr lang="en-US" dirty="0"/>
          </a:p>
          <a:p>
            <a:pPr algn="l" eaLnBrk="1" hangingPunct="1"/>
            <a:r>
              <a:rPr lang="en-US" dirty="0"/>
              <a:t>E = </a:t>
            </a:r>
            <a:r>
              <a:rPr lang="en-US" dirty="0" smtClean="0"/>
              <a:t>Set of links ={ </a:t>
            </a:r>
            <a:r>
              <a:rPr lang="en-US" dirty="0"/>
              <a:t>(</a:t>
            </a:r>
            <a:r>
              <a:rPr lang="en-US" dirty="0" err="1"/>
              <a:t>u,v</a:t>
            </a:r>
            <a:r>
              <a:rPr lang="en-US" dirty="0"/>
              <a:t>), (</a:t>
            </a:r>
            <a:r>
              <a:rPr lang="en-US" dirty="0" err="1"/>
              <a:t>u,x</a:t>
            </a:r>
            <a:r>
              <a:rPr lang="en-US" dirty="0"/>
              <a:t>), (</a:t>
            </a:r>
            <a:r>
              <a:rPr lang="en-US" dirty="0" err="1"/>
              <a:t>v,x</a:t>
            </a:r>
            <a:r>
              <a:rPr lang="en-US" dirty="0"/>
              <a:t>), (</a:t>
            </a:r>
            <a:r>
              <a:rPr lang="en-US" dirty="0" err="1"/>
              <a:t>v,w</a:t>
            </a:r>
            <a:r>
              <a:rPr lang="en-US" dirty="0"/>
              <a:t>), (</a:t>
            </a:r>
            <a:r>
              <a:rPr lang="en-US" dirty="0" err="1"/>
              <a:t>x,w</a:t>
            </a:r>
            <a:r>
              <a:rPr lang="en-US" dirty="0"/>
              <a:t>), (</a:t>
            </a:r>
            <a:r>
              <a:rPr lang="en-US" dirty="0" err="1"/>
              <a:t>x,y</a:t>
            </a:r>
            <a:r>
              <a:rPr lang="en-US" dirty="0"/>
              <a:t>), (</a:t>
            </a:r>
            <a:r>
              <a:rPr lang="en-US" dirty="0" err="1"/>
              <a:t>w,y</a:t>
            </a:r>
            <a:r>
              <a:rPr lang="en-US" dirty="0"/>
              <a:t>), (</a:t>
            </a:r>
            <a:r>
              <a:rPr lang="en-US" dirty="0" err="1"/>
              <a:t>w,z</a:t>
            </a:r>
            <a:r>
              <a:rPr lang="en-US" dirty="0"/>
              <a:t>), (</a:t>
            </a:r>
            <a:r>
              <a:rPr lang="en-US" dirty="0" err="1"/>
              <a:t>y,z</a:t>
            </a:r>
            <a:r>
              <a:rPr lang="en-US" dirty="0"/>
              <a:t>) }</a:t>
            </a:r>
          </a:p>
        </p:txBody>
      </p:sp>
      <p:sp>
        <p:nvSpPr>
          <p:cNvPr id="3" name="Slide Number Placeholder 2"/>
          <p:cNvSpPr>
            <a:spLocks noGrp="1"/>
          </p:cNvSpPr>
          <p:nvPr>
            <p:ph type="sldNum" sz="quarter" idx="12"/>
          </p:nvPr>
        </p:nvSpPr>
        <p:spPr/>
        <p:txBody>
          <a:bodyPr/>
          <a:lstStyle/>
          <a:p>
            <a:pPr>
              <a:defRPr/>
            </a:pPr>
            <a:fld id="{91F113FB-04D3-49FE-9569-4B41BE4D4DB6}" type="slidenum">
              <a:rPr lang="ar-SA" altLang="en-US" smtClean="0"/>
              <a:pPr>
                <a:defRPr/>
              </a:pPr>
              <a:t>44</a:t>
            </a:fld>
            <a:endParaRPr lang="en-US" altLang="en-US"/>
          </a:p>
        </p:txBody>
      </p:sp>
    </p:spTree>
    <p:extLst>
      <p:ext uri="{BB962C8B-B14F-4D97-AF65-F5344CB8AC3E}">
        <p14:creationId xmlns:p14="http://schemas.microsoft.com/office/powerpoint/2010/main" val="35397174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5" name="Rectangle 2"/>
          <p:cNvSpPr>
            <a:spLocks noGrp="1" noChangeArrowheads="1"/>
          </p:cNvSpPr>
          <p:nvPr>
            <p:ph type="title"/>
          </p:nvPr>
        </p:nvSpPr>
        <p:spPr>
          <a:xfrm>
            <a:off x="533400" y="-27384"/>
            <a:ext cx="7772400" cy="908050"/>
          </a:xfrm>
        </p:spPr>
        <p:txBody>
          <a:bodyPr/>
          <a:lstStyle/>
          <a:p>
            <a:pPr>
              <a:defRPr/>
            </a:pPr>
            <a:r>
              <a:rPr lang="en-US" dirty="0" smtClean="0"/>
              <a:t>Abstract graph: cost</a:t>
            </a:r>
            <a:endParaRPr lang="en-US" dirty="0">
              <a:cs typeface="+mj-cs"/>
            </a:endParaRPr>
          </a:p>
        </p:txBody>
      </p:sp>
      <p:grpSp>
        <p:nvGrpSpPr>
          <p:cNvPr id="79878" name="Group 3"/>
          <p:cNvGrpSpPr>
            <a:grpSpLocks/>
          </p:cNvGrpSpPr>
          <p:nvPr/>
        </p:nvGrpSpPr>
        <p:grpSpPr bwMode="auto">
          <a:xfrm>
            <a:off x="920750" y="1495425"/>
            <a:ext cx="3571875" cy="2236788"/>
            <a:chOff x="3162" y="1071"/>
            <a:chExt cx="2250" cy="1409"/>
          </a:xfrm>
        </p:grpSpPr>
        <p:sp>
          <p:nvSpPr>
            <p:cNvPr id="79882" name="Freeform 4"/>
            <p:cNvSpPr>
              <a:spLocks/>
            </p:cNvSpPr>
            <p:nvPr/>
          </p:nvSpPr>
          <p:spPr bwMode="auto">
            <a:xfrm>
              <a:off x="3162" y="1071"/>
              <a:ext cx="2250" cy="1409"/>
            </a:xfrm>
            <a:custGeom>
              <a:avLst/>
              <a:gdLst>
                <a:gd name="T0" fmla="*/ 0 w 2250"/>
                <a:gd name="T1" fmla="*/ 624 h 1409"/>
                <a:gd name="T2" fmla="*/ 219 w 2250"/>
                <a:gd name="T3" fmla="*/ 321 h 1409"/>
                <a:gd name="T4" fmla="*/ 529 w 2250"/>
                <a:gd name="T5" fmla="*/ 35 h 1409"/>
                <a:gd name="T6" fmla="*/ 1551 w 2250"/>
                <a:gd name="T7" fmla="*/ 111 h 1409"/>
                <a:gd name="T8" fmla="*/ 1968 w 2250"/>
                <a:gd name="T9" fmla="*/ 483 h 1409"/>
                <a:gd name="T10" fmla="*/ 2199 w 2250"/>
                <a:gd name="T11" fmla="*/ 906 h 1409"/>
                <a:gd name="T12" fmla="*/ 1659 w 2250"/>
                <a:gd name="T13" fmla="*/ 1314 h 1409"/>
                <a:gd name="T14" fmla="*/ 993 w 2250"/>
                <a:gd name="T15" fmla="*/ 1386 h 1409"/>
                <a:gd name="T16" fmla="*/ 465 w 2250"/>
                <a:gd name="T17" fmla="*/ 1356 h 1409"/>
                <a:gd name="T18" fmla="*/ 102 w 2250"/>
                <a:gd name="T19" fmla="*/ 1068 h 1409"/>
                <a:gd name="T20" fmla="*/ 0 w 2250"/>
                <a:gd name="T21" fmla="*/ 624 h 14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50"/>
                <a:gd name="T34" fmla="*/ 0 h 1409"/>
                <a:gd name="T35" fmla="*/ 2250 w 2250"/>
                <a:gd name="T36" fmla="*/ 1409 h 14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50" h="1409">
                  <a:moveTo>
                    <a:pt x="0" y="624"/>
                  </a:moveTo>
                  <a:cubicBezTo>
                    <a:pt x="5" y="506"/>
                    <a:pt x="131" y="419"/>
                    <a:pt x="219" y="321"/>
                  </a:cubicBezTo>
                  <a:cubicBezTo>
                    <a:pt x="307" y="223"/>
                    <a:pt x="307" y="70"/>
                    <a:pt x="529" y="35"/>
                  </a:cubicBezTo>
                  <a:cubicBezTo>
                    <a:pt x="751" y="0"/>
                    <a:pt x="1311" y="36"/>
                    <a:pt x="1551" y="111"/>
                  </a:cubicBezTo>
                  <a:cubicBezTo>
                    <a:pt x="1791" y="186"/>
                    <a:pt x="1860" y="351"/>
                    <a:pt x="1968" y="483"/>
                  </a:cubicBezTo>
                  <a:cubicBezTo>
                    <a:pt x="2076" y="615"/>
                    <a:pt x="2250" y="767"/>
                    <a:pt x="2199" y="906"/>
                  </a:cubicBezTo>
                  <a:cubicBezTo>
                    <a:pt x="2148" y="1045"/>
                    <a:pt x="1860" y="1234"/>
                    <a:pt x="1659" y="1314"/>
                  </a:cubicBezTo>
                  <a:cubicBezTo>
                    <a:pt x="1458" y="1394"/>
                    <a:pt x="1192" y="1379"/>
                    <a:pt x="993" y="1386"/>
                  </a:cubicBezTo>
                  <a:cubicBezTo>
                    <a:pt x="794" y="1393"/>
                    <a:pt x="613" y="1409"/>
                    <a:pt x="465" y="1356"/>
                  </a:cubicBezTo>
                  <a:cubicBezTo>
                    <a:pt x="317" y="1303"/>
                    <a:pt x="180" y="1190"/>
                    <a:pt x="102" y="1068"/>
                  </a:cubicBezTo>
                  <a:cubicBezTo>
                    <a:pt x="24" y="946"/>
                    <a:pt x="21" y="716"/>
                    <a:pt x="0" y="624"/>
                  </a:cubicBez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9883" name="Freeform 5"/>
            <p:cNvSpPr>
              <a:spLocks/>
            </p:cNvSpPr>
            <p:nvPr/>
          </p:nvSpPr>
          <p:spPr bwMode="auto">
            <a:xfrm>
              <a:off x="3498" y="1620"/>
              <a:ext cx="342" cy="186"/>
            </a:xfrm>
            <a:custGeom>
              <a:avLst/>
              <a:gdLst>
                <a:gd name="T0" fmla="*/ 0 w 342"/>
                <a:gd name="T1" fmla="*/ 186 h 186"/>
                <a:gd name="T2" fmla="*/ 342 w 342"/>
                <a:gd name="T3" fmla="*/ 0 h 186"/>
                <a:gd name="T4" fmla="*/ 0 60000 65536"/>
                <a:gd name="T5" fmla="*/ 0 60000 65536"/>
                <a:gd name="T6" fmla="*/ 0 w 342"/>
                <a:gd name="T7" fmla="*/ 0 h 186"/>
                <a:gd name="T8" fmla="*/ 342 w 342"/>
                <a:gd name="T9" fmla="*/ 186 h 186"/>
              </a:gdLst>
              <a:ahLst/>
              <a:cxnLst>
                <a:cxn ang="T4">
                  <a:pos x="T0" y="T1"/>
                </a:cxn>
                <a:cxn ang="T5">
                  <a:pos x="T2" y="T3"/>
                </a:cxn>
              </a:cxnLst>
              <a:rect l="T6" t="T7" r="T8" b="T9"/>
              <a:pathLst>
                <a:path w="342" h="186">
                  <a:moveTo>
                    <a:pt x="0" y="186"/>
                  </a:moveTo>
                  <a:lnTo>
                    <a:pt x="342"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9884" name="Oval 6"/>
            <p:cNvSpPr>
              <a:spLocks noChangeArrowheads="1"/>
            </p:cNvSpPr>
            <p:nvPr/>
          </p:nvSpPr>
          <p:spPr bwMode="auto">
            <a:xfrm>
              <a:off x="3238" y="1862"/>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79885" name="Line 7"/>
            <p:cNvSpPr>
              <a:spLocks noChangeShapeType="1"/>
            </p:cNvSpPr>
            <p:nvPr/>
          </p:nvSpPr>
          <p:spPr bwMode="auto">
            <a:xfrm>
              <a:off x="3238" y="1855"/>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9886" name="Line 8"/>
            <p:cNvSpPr>
              <a:spLocks noChangeShapeType="1"/>
            </p:cNvSpPr>
            <p:nvPr/>
          </p:nvSpPr>
          <p:spPr bwMode="auto">
            <a:xfrm>
              <a:off x="3551" y="1855"/>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9887" name="Rectangle 9"/>
            <p:cNvSpPr>
              <a:spLocks noChangeArrowheads="1"/>
            </p:cNvSpPr>
            <p:nvPr/>
          </p:nvSpPr>
          <p:spPr bwMode="auto">
            <a:xfrm>
              <a:off x="3238" y="1855"/>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79888" name="Oval 10"/>
            <p:cNvSpPr>
              <a:spLocks noChangeArrowheads="1"/>
            </p:cNvSpPr>
            <p:nvPr/>
          </p:nvSpPr>
          <p:spPr bwMode="auto">
            <a:xfrm>
              <a:off x="3235" y="1796"/>
              <a:ext cx="313" cy="95"/>
            </a:xfrm>
            <a:prstGeom prst="ellipse">
              <a:avLst/>
            </a:prstGeom>
            <a:solidFill>
              <a:schemeClr val="hlink"/>
            </a:solidFill>
            <a:ln w="12700">
              <a:solidFill>
                <a:schemeClr val="tx1"/>
              </a:solidFill>
              <a:round/>
              <a:headEnd/>
              <a:tailEnd/>
            </a:ln>
          </p:spPr>
          <p:txBody>
            <a:bodyPr wrap="none" anchor="ctr"/>
            <a:lstStyle/>
            <a:p>
              <a:endParaRPr lang="en-US"/>
            </a:p>
          </p:txBody>
        </p:sp>
        <p:sp>
          <p:nvSpPr>
            <p:cNvPr id="79889" name="Oval 11"/>
            <p:cNvSpPr>
              <a:spLocks noChangeArrowheads="1"/>
            </p:cNvSpPr>
            <p:nvPr/>
          </p:nvSpPr>
          <p:spPr bwMode="auto">
            <a:xfrm>
              <a:off x="3712" y="2249"/>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79890" name="Line 12"/>
            <p:cNvSpPr>
              <a:spLocks noChangeShapeType="1"/>
            </p:cNvSpPr>
            <p:nvPr/>
          </p:nvSpPr>
          <p:spPr bwMode="auto">
            <a:xfrm>
              <a:off x="3712" y="2242"/>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9891" name="Line 13"/>
            <p:cNvSpPr>
              <a:spLocks noChangeShapeType="1"/>
            </p:cNvSpPr>
            <p:nvPr/>
          </p:nvSpPr>
          <p:spPr bwMode="auto">
            <a:xfrm>
              <a:off x="4025" y="2242"/>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9892" name="Rectangle 14"/>
            <p:cNvSpPr>
              <a:spLocks noChangeArrowheads="1"/>
            </p:cNvSpPr>
            <p:nvPr/>
          </p:nvSpPr>
          <p:spPr bwMode="auto">
            <a:xfrm>
              <a:off x="3712" y="2242"/>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79893" name="Oval 15"/>
            <p:cNvSpPr>
              <a:spLocks noChangeArrowheads="1"/>
            </p:cNvSpPr>
            <p:nvPr/>
          </p:nvSpPr>
          <p:spPr bwMode="auto">
            <a:xfrm>
              <a:off x="3709" y="2183"/>
              <a:ext cx="313" cy="95"/>
            </a:xfrm>
            <a:prstGeom prst="ellipse">
              <a:avLst/>
            </a:prstGeom>
            <a:solidFill>
              <a:schemeClr val="hlink"/>
            </a:solidFill>
            <a:ln w="12700">
              <a:solidFill>
                <a:schemeClr val="tx1"/>
              </a:solidFill>
              <a:round/>
              <a:headEnd/>
              <a:tailEnd/>
            </a:ln>
          </p:spPr>
          <p:txBody>
            <a:bodyPr wrap="none" anchor="ctr"/>
            <a:lstStyle/>
            <a:p>
              <a:endParaRPr lang="en-US"/>
            </a:p>
          </p:txBody>
        </p:sp>
        <p:sp>
          <p:nvSpPr>
            <p:cNvPr id="79894" name="Oval 16"/>
            <p:cNvSpPr>
              <a:spLocks noChangeArrowheads="1"/>
            </p:cNvSpPr>
            <p:nvPr/>
          </p:nvSpPr>
          <p:spPr bwMode="auto">
            <a:xfrm>
              <a:off x="3708" y="1559"/>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79895" name="Line 17"/>
            <p:cNvSpPr>
              <a:spLocks noChangeShapeType="1"/>
            </p:cNvSpPr>
            <p:nvPr/>
          </p:nvSpPr>
          <p:spPr bwMode="auto">
            <a:xfrm>
              <a:off x="3708" y="1552"/>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9896" name="Line 18"/>
            <p:cNvSpPr>
              <a:spLocks noChangeShapeType="1"/>
            </p:cNvSpPr>
            <p:nvPr/>
          </p:nvSpPr>
          <p:spPr bwMode="auto">
            <a:xfrm>
              <a:off x="4021" y="1552"/>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9897" name="Rectangle 19"/>
            <p:cNvSpPr>
              <a:spLocks noChangeArrowheads="1"/>
            </p:cNvSpPr>
            <p:nvPr/>
          </p:nvSpPr>
          <p:spPr bwMode="auto">
            <a:xfrm>
              <a:off x="3708" y="1552"/>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79898" name="Oval 20"/>
            <p:cNvSpPr>
              <a:spLocks noChangeArrowheads="1"/>
            </p:cNvSpPr>
            <p:nvPr/>
          </p:nvSpPr>
          <p:spPr bwMode="auto">
            <a:xfrm>
              <a:off x="3705" y="1493"/>
              <a:ext cx="313" cy="95"/>
            </a:xfrm>
            <a:prstGeom prst="ellipse">
              <a:avLst/>
            </a:prstGeom>
            <a:solidFill>
              <a:schemeClr val="hlink"/>
            </a:solidFill>
            <a:ln w="12700">
              <a:solidFill>
                <a:schemeClr val="tx1"/>
              </a:solidFill>
              <a:round/>
              <a:headEnd/>
              <a:tailEnd/>
            </a:ln>
          </p:spPr>
          <p:txBody>
            <a:bodyPr wrap="none" anchor="ctr"/>
            <a:lstStyle/>
            <a:p>
              <a:endParaRPr lang="en-US"/>
            </a:p>
          </p:txBody>
        </p:sp>
        <p:sp>
          <p:nvSpPr>
            <p:cNvPr id="79899" name="Oval 21"/>
            <p:cNvSpPr>
              <a:spLocks noChangeArrowheads="1"/>
            </p:cNvSpPr>
            <p:nvPr/>
          </p:nvSpPr>
          <p:spPr bwMode="auto">
            <a:xfrm>
              <a:off x="4391" y="1555"/>
              <a:ext cx="312"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79900" name="Line 22"/>
            <p:cNvSpPr>
              <a:spLocks noChangeShapeType="1"/>
            </p:cNvSpPr>
            <p:nvPr/>
          </p:nvSpPr>
          <p:spPr bwMode="auto">
            <a:xfrm>
              <a:off x="4391" y="1548"/>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9901" name="Line 23"/>
            <p:cNvSpPr>
              <a:spLocks noChangeShapeType="1"/>
            </p:cNvSpPr>
            <p:nvPr/>
          </p:nvSpPr>
          <p:spPr bwMode="auto">
            <a:xfrm>
              <a:off x="4703" y="1548"/>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9902" name="Rectangle 24"/>
            <p:cNvSpPr>
              <a:spLocks noChangeArrowheads="1"/>
            </p:cNvSpPr>
            <p:nvPr/>
          </p:nvSpPr>
          <p:spPr bwMode="auto">
            <a:xfrm>
              <a:off x="4391" y="1548"/>
              <a:ext cx="309"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79903" name="Oval 25"/>
            <p:cNvSpPr>
              <a:spLocks noChangeArrowheads="1"/>
            </p:cNvSpPr>
            <p:nvPr/>
          </p:nvSpPr>
          <p:spPr bwMode="auto">
            <a:xfrm>
              <a:off x="4394" y="1492"/>
              <a:ext cx="312" cy="95"/>
            </a:xfrm>
            <a:prstGeom prst="ellipse">
              <a:avLst/>
            </a:prstGeom>
            <a:solidFill>
              <a:schemeClr val="hlink"/>
            </a:solidFill>
            <a:ln w="12700">
              <a:solidFill>
                <a:schemeClr val="tx1"/>
              </a:solidFill>
              <a:round/>
              <a:headEnd/>
              <a:tailEnd/>
            </a:ln>
          </p:spPr>
          <p:txBody>
            <a:bodyPr wrap="none" anchor="ctr"/>
            <a:lstStyle/>
            <a:p>
              <a:endParaRPr lang="en-US"/>
            </a:p>
          </p:txBody>
        </p:sp>
        <p:sp>
          <p:nvSpPr>
            <p:cNvPr id="79904" name="Oval 26"/>
            <p:cNvSpPr>
              <a:spLocks noChangeArrowheads="1"/>
            </p:cNvSpPr>
            <p:nvPr/>
          </p:nvSpPr>
          <p:spPr bwMode="auto">
            <a:xfrm>
              <a:off x="4401" y="2246"/>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79905" name="Line 27"/>
            <p:cNvSpPr>
              <a:spLocks noChangeShapeType="1"/>
            </p:cNvSpPr>
            <p:nvPr/>
          </p:nvSpPr>
          <p:spPr bwMode="auto">
            <a:xfrm>
              <a:off x="4401" y="2239"/>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9906" name="Line 28"/>
            <p:cNvSpPr>
              <a:spLocks noChangeShapeType="1"/>
            </p:cNvSpPr>
            <p:nvPr/>
          </p:nvSpPr>
          <p:spPr bwMode="auto">
            <a:xfrm>
              <a:off x="4714" y="2239"/>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9907" name="Rectangle 29"/>
            <p:cNvSpPr>
              <a:spLocks noChangeArrowheads="1"/>
            </p:cNvSpPr>
            <p:nvPr/>
          </p:nvSpPr>
          <p:spPr bwMode="auto">
            <a:xfrm>
              <a:off x="4401" y="2239"/>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79908" name="Oval 30"/>
            <p:cNvSpPr>
              <a:spLocks noChangeArrowheads="1"/>
            </p:cNvSpPr>
            <p:nvPr/>
          </p:nvSpPr>
          <p:spPr bwMode="auto">
            <a:xfrm>
              <a:off x="4398" y="2180"/>
              <a:ext cx="313" cy="95"/>
            </a:xfrm>
            <a:prstGeom prst="ellipse">
              <a:avLst/>
            </a:prstGeom>
            <a:solidFill>
              <a:schemeClr val="hlink"/>
            </a:solidFill>
            <a:ln w="12700">
              <a:solidFill>
                <a:schemeClr val="tx1"/>
              </a:solidFill>
              <a:round/>
              <a:headEnd/>
              <a:tailEnd/>
            </a:ln>
          </p:spPr>
          <p:txBody>
            <a:bodyPr wrap="none" anchor="ctr"/>
            <a:lstStyle/>
            <a:p>
              <a:endParaRPr lang="en-US"/>
            </a:p>
          </p:txBody>
        </p:sp>
        <p:sp>
          <p:nvSpPr>
            <p:cNvPr id="79909" name="Oval 31"/>
            <p:cNvSpPr>
              <a:spLocks noChangeArrowheads="1"/>
            </p:cNvSpPr>
            <p:nvPr/>
          </p:nvSpPr>
          <p:spPr bwMode="auto">
            <a:xfrm>
              <a:off x="4966" y="1905"/>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79910" name="Line 32"/>
            <p:cNvSpPr>
              <a:spLocks noChangeShapeType="1"/>
            </p:cNvSpPr>
            <p:nvPr/>
          </p:nvSpPr>
          <p:spPr bwMode="auto">
            <a:xfrm>
              <a:off x="4966" y="1898"/>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9911" name="Line 33"/>
            <p:cNvSpPr>
              <a:spLocks noChangeShapeType="1"/>
            </p:cNvSpPr>
            <p:nvPr/>
          </p:nvSpPr>
          <p:spPr bwMode="auto">
            <a:xfrm>
              <a:off x="5279" y="1898"/>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9912" name="Rectangle 34"/>
            <p:cNvSpPr>
              <a:spLocks noChangeArrowheads="1"/>
            </p:cNvSpPr>
            <p:nvPr/>
          </p:nvSpPr>
          <p:spPr bwMode="auto">
            <a:xfrm>
              <a:off x="4966" y="1898"/>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79913" name="Oval 35"/>
            <p:cNvSpPr>
              <a:spLocks noChangeArrowheads="1"/>
            </p:cNvSpPr>
            <p:nvPr/>
          </p:nvSpPr>
          <p:spPr bwMode="auto">
            <a:xfrm>
              <a:off x="4963" y="1839"/>
              <a:ext cx="313" cy="95"/>
            </a:xfrm>
            <a:prstGeom prst="ellipse">
              <a:avLst/>
            </a:prstGeom>
            <a:solidFill>
              <a:schemeClr val="hlink"/>
            </a:solidFill>
            <a:ln w="12700">
              <a:solidFill>
                <a:schemeClr val="tx1"/>
              </a:solidFill>
              <a:round/>
              <a:headEnd/>
              <a:tailEnd/>
            </a:ln>
          </p:spPr>
          <p:txBody>
            <a:bodyPr wrap="none" anchor="ctr"/>
            <a:lstStyle/>
            <a:p>
              <a:endParaRPr lang="en-US"/>
            </a:p>
          </p:txBody>
        </p:sp>
        <p:sp>
          <p:nvSpPr>
            <p:cNvPr id="79914" name="Freeform 36"/>
            <p:cNvSpPr>
              <a:spLocks/>
            </p:cNvSpPr>
            <p:nvPr/>
          </p:nvSpPr>
          <p:spPr bwMode="auto">
            <a:xfrm>
              <a:off x="4557" y="1647"/>
              <a:ext cx="1" cy="522"/>
            </a:xfrm>
            <a:custGeom>
              <a:avLst/>
              <a:gdLst>
                <a:gd name="T0" fmla="*/ 0 w 1"/>
                <a:gd name="T1" fmla="*/ 0 h 522"/>
                <a:gd name="T2" fmla="*/ 0 w 1"/>
                <a:gd name="T3" fmla="*/ 522 h 522"/>
                <a:gd name="T4" fmla="*/ 0 60000 65536"/>
                <a:gd name="T5" fmla="*/ 0 60000 65536"/>
                <a:gd name="T6" fmla="*/ 0 w 1"/>
                <a:gd name="T7" fmla="*/ 0 h 522"/>
                <a:gd name="T8" fmla="*/ 1 w 1"/>
                <a:gd name="T9" fmla="*/ 522 h 522"/>
              </a:gdLst>
              <a:ahLst/>
              <a:cxnLst>
                <a:cxn ang="T4">
                  <a:pos x="T0" y="T1"/>
                </a:cxn>
                <a:cxn ang="T5">
                  <a:pos x="T2" y="T3"/>
                </a:cxn>
              </a:cxnLst>
              <a:rect l="T6" t="T7" r="T8" b="T9"/>
              <a:pathLst>
                <a:path w="1" h="522">
                  <a:moveTo>
                    <a:pt x="0" y="0"/>
                  </a:moveTo>
                  <a:lnTo>
                    <a:pt x="0" y="522"/>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9915" name="Freeform 37"/>
            <p:cNvSpPr>
              <a:spLocks/>
            </p:cNvSpPr>
            <p:nvPr/>
          </p:nvSpPr>
          <p:spPr bwMode="auto">
            <a:xfrm>
              <a:off x="3864" y="1653"/>
              <a:ext cx="1" cy="537"/>
            </a:xfrm>
            <a:custGeom>
              <a:avLst/>
              <a:gdLst>
                <a:gd name="T0" fmla="*/ 0 w 1"/>
                <a:gd name="T1" fmla="*/ 0 h 537"/>
                <a:gd name="T2" fmla="*/ 0 w 1"/>
                <a:gd name="T3" fmla="*/ 537 h 537"/>
                <a:gd name="T4" fmla="*/ 0 60000 65536"/>
                <a:gd name="T5" fmla="*/ 0 60000 65536"/>
                <a:gd name="T6" fmla="*/ 0 w 1"/>
                <a:gd name="T7" fmla="*/ 0 h 537"/>
                <a:gd name="T8" fmla="*/ 1 w 1"/>
                <a:gd name="T9" fmla="*/ 537 h 537"/>
              </a:gdLst>
              <a:ahLst/>
              <a:cxnLst>
                <a:cxn ang="T4">
                  <a:pos x="T0" y="T1"/>
                </a:cxn>
                <a:cxn ang="T5">
                  <a:pos x="T2" y="T3"/>
                </a:cxn>
              </a:cxnLst>
              <a:rect l="T6" t="T7" r="T8" b="T9"/>
              <a:pathLst>
                <a:path w="1" h="537">
                  <a:moveTo>
                    <a:pt x="0" y="0"/>
                  </a:moveTo>
                  <a:lnTo>
                    <a:pt x="0" y="537"/>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9916" name="Freeform 38"/>
            <p:cNvSpPr>
              <a:spLocks/>
            </p:cNvSpPr>
            <p:nvPr/>
          </p:nvSpPr>
          <p:spPr bwMode="auto">
            <a:xfrm>
              <a:off x="4029" y="1638"/>
              <a:ext cx="504" cy="600"/>
            </a:xfrm>
            <a:custGeom>
              <a:avLst/>
              <a:gdLst>
                <a:gd name="T0" fmla="*/ 0 w 378"/>
                <a:gd name="T1" fmla="*/ 11993516 h 174"/>
                <a:gd name="T2" fmla="*/ 5035 w 378"/>
                <a:gd name="T3" fmla="*/ 0 h 174"/>
                <a:gd name="T4" fmla="*/ 0 60000 65536"/>
                <a:gd name="T5" fmla="*/ 0 60000 65536"/>
                <a:gd name="T6" fmla="*/ 0 w 378"/>
                <a:gd name="T7" fmla="*/ 0 h 174"/>
                <a:gd name="T8" fmla="*/ 378 w 378"/>
                <a:gd name="T9" fmla="*/ 174 h 174"/>
              </a:gdLst>
              <a:ahLst/>
              <a:cxnLst>
                <a:cxn ang="T4">
                  <a:pos x="T0" y="T1"/>
                </a:cxn>
                <a:cxn ang="T5">
                  <a:pos x="T2" y="T3"/>
                </a:cxn>
              </a:cxnLst>
              <a:rect l="T6" t="T7" r="T8" b="T9"/>
              <a:pathLst>
                <a:path w="378" h="174">
                  <a:moveTo>
                    <a:pt x="0" y="174"/>
                  </a:moveTo>
                  <a:lnTo>
                    <a:pt x="378"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9917" name="Freeform 39"/>
            <p:cNvSpPr>
              <a:spLocks/>
            </p:cNvSpPr>
            <p:nvPr/>
          </p:nvSpPr>
          <p:spPr bwMode="auto">
            <a:xfrm>
              <a:off x="4716" y="1986"/>
              <a:ext cx="366" cy="270"/>
            </a:xfrm>
            <a:custGeom>
              <a:avLst/>
              <a:gdLst>
                <a:gd name="T0" fmla="*/ 0 w 366"/>
                <a:gd name="T1" fmla="*/ 270 h 270"/>
                <a:gd name="T2" fmla="*/ 366 w 366"/>
                <a:gd name="T3" fmla="*/ 0 h 270"/>
                <a:gd name="T4" fmla="*/ 0 60000 65536"/>
                <a:gd name="T5" fmla="*/ 0 60000 65536"/>
                <a:gd name="T6" fmla="*/ 0 w 366"/>
                <a:gd name="T7" fmla="*/ 0 h 270"/>
                <a:gd name="T8" fmla="*/ 366 w 366"/>
                <a:gd name="T9" fmla="*/ 270 h 270"/>
              </a:gdLst>
              <a:ahLst/>
              <a:cxnLst>
                <a:cxn ang="T4">
                  <a:pos x="T0" y="T1"/>
                </a:cxn>
                <a:cxn ang="T5">
                  <a:pos x="T2" y="T3"/>
                </a:cxn>
              </a:cxnLst>
              <a:rect l="T6" t="T7" r="T8" b="T9"/>
              <a:pathLst>
                <a:path w="366" h="270">
                  <a:moveTo>
                    <a:pt x="0" y="270"/>
                  </a:moveTo>
                  <a:lnTo>
                    <a:pt x="366"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9918" name="Freeform 40"/>
            <p:cNvSpPr>
              <a:spLocks/>
            </p:cNvSpPr>
            <p:nvPr/>
          </p:nvSpPr>
          <p:spPr bwMode="auto">
            <a:xfrm>
              <a:off x="4035" y="2268"/>
              <a:ext cx="366" cy="1"/>
            </a:xfrm>
            <a:custGeom>
              <a:avLst/>
              <a:gdLst>
                <a:gd name="T0" fmla="*/ 366 w 366"/>
                <a:gd name="T1" fmla="*/ 0 h 1"/>
                <a:gd name="T2" fmla="*/ 0 w 366"/>
                <a:gd name="T3" fmla="*/ 0 h 1"/>
                <a:gd name="T4" fmla="*/ 0 60000 65536"/>
                <a:gd name="T5" fmla="*/ 0 60000 65536"/>
                <a:gd name="T6" fmla="*/ 0 w 366"/>
                <a:gd name="T7" fmla="*/ 0 h 1"/>
                <a:gd name="T8" fmla="*/ 366 w 366"/>
                <a:gd name="T9" fmla="*/ 1 h 1"/>
              </a:gdLst>
              <a:ahLst/>
              <a:cxnLst>
                <a:cxn ang="T4">
                  <a:pos x="T0" y="T1"/>
                </a:cxn>
                <a:cxn ang="T5">
                  <a:pos x="T2" y="T3"/>
                </a:cxn>
              </a:cxnLst>
              <a:rect l="T6" t="T7" r="T8" b="T9"/>
              <a:pathLst>
                <a:path w="366" h="1">
                  <a:moveTo>
                    <a:pt x="366" y="0"/>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9919" name="Freeform 41"/>
            <p:cNvSpPr>
              <a:spLocks/>
            </p:cNvSpPr>
            <p:nvPr/>
          </p:nvSpPr>
          <p:spPr bwMode="auto">
            <a:xfrm>
              <a:off x="3444" y="1944"/>
              <a:ext cx="276" cy="264"/>
            </a:xfrm>
            <a:custGeom>
              <a:avLst/>
              <a:gdLst>
                <a:gd name="T0" fmla="*/ 276 w 276"/>
                <a:gd name="T1" fmla="*/ 264 h 264"/>
                <a:gd name="T2" fmla="*/ 0 w 276"/>
                <a:gd name="T3" fmla="*/ 0 h 264"/>
                <a:gd name="T4" fmla="*/ 0 60000 65536"/>
                <a:gd name="T5" fmla="*/ 0 60000 65536"/>
                <a:gd name="T6" fmla="*/ 0 w 276"/>
                <a:gd name="T7" fmla="*/ 0 h 264"/>
                <a:gd name="T8" fmla="*/ 276 w 276"/>
                <a:gd name="T9" fmla="*/ 264 h 264"/>
              </a:gdLst>
              <a:ahLst/>
              <a:cxnLst>
                <a:cxn ang="T4">
                  <a:pos x="T0" y="T1"/>
                </a:cxn>
                <a:cxn ang="T5">
                  <a:pos x="T2" y="T3"/>
                </a:cxn>
              </a:cxnLst>
              <a:rect l="T6" t="T7" r="T8" b="T9"/>
              <a:pathLst>
                <a:path w="276" h="264">
                  <a:moveTo>
                    <a:pt x="276" y="264"/>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9920" name="Freeform 42"/>
            <p:cNvSpPr>
              <a:spLocks/>
            </p:cNvSpPr>
            <p:nvPr/>
          </p:nvSpPr>
          <p:spPr bwMode="auto">
            <a:xfrm>
              <a:off x="4029" y="1578"/>
              <a:ext cx="366" cy="1"/>
            </a:xfrm>
            <a:custGeom>
              <a:avLst/>
              <a:gdLst>
                <a:gd name="T0" fmla="*/ 366 w 366"/>
                <a:gd name="T1" fmla="*/ 0 h 1"/>
                <a:gd name="T2" fmla="*/ 0 w 366"/>
                <a:gd name="T3" fmla="*/ 0 h 1"/>
                <a:gd name="T4" fmla="*/ 0 60000 65536"/>
                <a:gd name="T5" fmla="*/ 0 60000 65536"/>
                <a:gd name="T6" fmla="*/ 0 w 366"/>
                <a:gd name="T7" fmla="*/ 0 h 1"/>
                <a:gd name="T8" fmla="*/ 366 w 366"/>
                <a:gd name="T9" fmla="*/ 1 h 1"/>
              </a:gdLst>
              <a:ahLst/>
              <a:cxnLst>
                <a:cxn ang="T4">
                  <a:pos x="T0" y="T1"/>
                </a:cxn>
                <a:cxn ang="T5">
                  <a:pos x="T2" y="T3"/>
                </a:cxn>
              </a:cxnLst>
              <a:rect l="T6" t="T7" r="T8" b="T9"/>
              <a:pathLst>
                <a:path w="366" h="1">
                  <a:moveTo>
                    <a:pt x="366" y="0"/>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9921" name="Freeform 43"/>
            <p:cNvSpPr>
              <a:spLocks/>
            </p:cNvSpPr>
            <p:nvPr/>
          </p:nvSpPr>
          <p:spPr bwMode="auto">
            <a:xfrm>
              <a:off x="4704" y="1575"/>
              <a:ext cx="396" cy="267"/>
            </a:xfrm>
            <a:custGeom>
              <a:avLst/>
              <a:gdLst>
                <a:gd name="T0" fmla="*/ 396 w 396"/>
                <a:gd name="T1" fmla="*/ 267 h 267"/>
                <a:gd name="T2" fmla="*/ 0 w 396"/>
                <a:gd name="T3" fmla="*/ 0 h 267"/>
                <a:gd name="T4" fmla="*/ 0 60000 65536"/>
                <a:gd name="T5" fmla="*/ 0 60000 65536"/>
                <a:gd name="T6" fmla="*/ 0 w 396"/>
                <a:gd name="T7" fmla="*/ 0 h 267"/>
                <a:gd name="T8" fmla="*/ 396 w 396"/>
                <a:gd name="T9" fmla="*/ 267 h 267"/>
              </a:gdLst>
              <a:ahLst/>
              <a:cxnLst>
                <a:cxn ang="T4">
                  <a:pos x="T0" y="T1"/>
                </a:cxn>
                <a:cxn ang="T5">
                  <a:pos x="T2" y="T3"/>
                </a:cxn>
              </a:cxnLst>
              <a:rect l="T6" t="T7" r="T8" b="T9"/>
              <a:pathLst>
                <a:path w="396" h="267">
                  <a:moveTo>
                    <a:pt x="396" y="267"/>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9922" name="Freeform 44"/>
            <p:cNvSpPr>
              <a:spLocks/>
            </p:cNvSpPr>
            <p:nvPr/>
          </p:nvSpPr>
          <p:spPr bwMode="auto">
            <a:xfrm>
              <a:off x="3387" y="1146"/>
              <a:ext cx="1110" cy="645"/>
            </a:xfrm>
            <a:custGeom>
              <a:avLst/>
              <a:gdLst>
                <a:gd name="T0" fmla="*/ 1110 w 1110"/>
                <a:gd name="T1" fmla="*/ 342 h 645"/>
                <a:gd name="T2" fmla="*/ 0 w 1110"/>
                <a:gd name="T3" fmla="*/ 645 h 645"/>
                <a:gd name="T4" fmla="*/ 0 60000 65536"/>
                <a:gd name="T5" fmla="*/ 0 60000 65536"/>
                <a:gd name="T6" fmla="*/ 0 w 1110"/>
                <a:gd name="T7" fmla="*/ 0 h 645"/>
                <a:gd name="T8" fmla="*/ 1110 w 1110"/>
                <a:gd name="T9" fmla="*/ 645 h 645"/>
              </a:gdLst>
              <a:ahLst/>
              <a:cxnLst>
                <a:cxn ang="T4">
                  <a:pos x="T0" y="T1"/>
                </a:cxn>
                <a:cxn ang="T5">
                  <a:pos x="T2" y="T3"/>
                </a:cxn>
              </a:cxnLst>
              <a:rect l="T6" t="T7" r="T8" b="T9"/>
              <a:pathLst>
                <a:path w="1110" h="645">
                  <a:moveTo>
                    <a:pt x="1110" y="342"/>
                  </a:moveTo>
                  <a:cubicBezTo>
                    <a:pt x="1104" y="0"/>
                    <a:pt x="21" y="63"/>
                    <a:pt x="0" y="645"/>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79923" name="Group 45"/>
            <p:cNvGrpSpPr>
              <a:grpSpLocks/>
            </p:cNvGrpSpPr>
            <p:nvPr/>
          </p:nvGrpSpPr>
          <p:grpSpPr bwMode="auto">
            <a:xfrm>
              <a:off x="3287" y="1744"/>
              <a:ext cx="205" cy="250"/>
              <a:chOff x="2954" y="2425"/>
              <a:chExt cx="208" cy="250"/>
            </a:xfrm>
          </p:grpSpPr>
          <p:sp>
            <p:nvSpPr>
              <p:cNvPr id="79949" name="Rectangle 46"/>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9950" name="Text Box 47"/>
              <p:cNvSpPr txBox="1">
                <a:spLocks noChangeArrowheads="1"/>
              </p:cNvSpPr>
              <p:nvPr/>
            </p:nvSpPr>
            <p:spPr bwMode="auto">
              <a:xfrm>
                <a:off x="2954" y="2425"/>
                <a:ext cx="20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000"/>
                  <a:t>u</a:t>
                </a:r>
                <a:endParaRPr lang="en-US" sz="2400"/>
              </a:p>
            </p:txBody>
          </p:sp>
        </p:grpSp>
        <p:grpSp>
          <p:nvGrpSpPr>
            <p:cNvPr id="79924" name="Group 48"/>
            <p:cNvGrpSpPr>
              <a:grpSpLocks/>
            </p:cNvGrpSpPr>
            <p:nvPr/>
          </p:nvGrpSpPr>
          <p:grpSpPr bwMode="auto">
            <a:xfrm>
              <a:off x="4461" y="2128"/>
              <a:ext cx="196" cy="250"/>
              <a:chOff x="2958" y="2425"/>
              <a:chExt cx="199" cy="250"/>
            </a:xfrm>
          </p:grpSpPr>
          <p:sp>
            <p:nvSpPr>
              <p:cNvPr id="79947" name="Rectangle 49"/>
              <p:cNvSpPr>
                <a:spLocks noChangeArrowheads="1"/>
              </p:cNvSpPr>
              <p:nvPr/>
            </p:nvSpPr>
            <p:spPr bwMode="auto">
              <a:xfrm>
                <a:off x="2982" y="2490"/>
                <a:ext cx="142"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9948" name="Text Box 50"/>
              <p:cNvSpPr txBox="1">
                <a:spLocks noChangeArrowheads="1"/>
              </p:cNvSpPr>
              <p:nvPr/>
            </p:nvSpPr>
            <p:spPr bwMode="auto">
              <a:xfrm>
                <a:off x="2958" y="2425"/>
                <a:ext cx="19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000"/>
                  <a:t>y</a:t>
                </a:r>
                <a:endParaRPr lang="en-US" sz="2400"/>
              </a:p>
            </p:txBody>
          </p:sp>
        </p:grpSp>
        <p:grpSp>
          <p:nvGrpSpPr>
            <p:cNvPr id="79925" name="Group 51"/>
            <p:cNvGrpSpPr>
              <a:grpSpLocks/>
            </p:cNvGrpSpPr>
            <p:nvPr/>
          </p:nvGrpSpPr>
          <p:grpSpPr bwMode="auto">
            <a:xfrm>
              <a:off x="3772" y="2095"/>
              <a:ext cx="212" cy="288"/>
              <a:chOff x="2951" y="2395"/>
              <a:chExt cx="213" cy="288"/>
            </a:xfrm>
          </p:grpSpPr>
          <p:sp>
            <p:nvSpPr>
              <p:cNvPr id="79945" name="Rectangle 52"/>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9946" name="Text Box 53"/>
              <p:cNvSpPr txBox="1">
                <a:spLocks noChangeArrowheads="1"/>
              </p:cNvSpPr>
              <p:nvPr/>
            </p:nvSpPr>
            <p:spPr bwMode="auto">
              <a:xfrm>
                <a:off x="2951" y="2395"/>
                <a:ext cx="21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400"/>
                  <a:t>x</a:t>
                </a:r>
              </a:p>
            </p:txBody>
          </p:sp>
        </p:grpSp>
        <p:grpSp>
          <p:nvGrpSpPr>
            <p:cNvPr id="79926" name="Group 54"/>
            <p:cNvGrpSpPr>
              <a:grpSpLocks/>
            </p:cNvGrpSpPr>
            <p:nvPr/>
          </p:nvGrpSpPr>
          <p:grpSpPr bwMode="auto">
            <a:xfrm>
              <a:off x="4438" y="1438"/>
              <a:ext cx="232" cy="250"/>
              <a:chOff x="2941" y="2425"/>
              <a:chExt cx="235" cy="250"/>
            </a:xfrm>
          </p:grpSpPr>
          <p:sp>
            <p:nvSpPr>
              <p:cNvPr id="79943" name="Rectangle 55"/>
              <p:cNvSpPr>
                <a:spLocks noChangeArrowheads="1"/>
              </p:cNvSpPr>
              <p:nvPr/>
            </p:nvSpPr>
            <p:spPr bwMode="auto">
              <a:xfrm>
                <a:off x="2982" y="2490"/>
                <a:ext cx="146"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9944" name="Text Box 56"/>
              <p:cNvSpPr txBox="1">
                <a:spLocks noChangeArrowheads="1"/>
              </p:cNvSpPr>
              <p:nvPr/>
            </p:nvSpPr>
            <p:spPr bwMode="auto">
              <a:xfrm>
                <a:off x="2941" y="2425"/>
                <a:ext cx="23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000"/>
                  <a:t>w</a:t>
                </a:r>
                <a:endParaRPr lang="en-US" sz="2400"/>
              </a:p>
            </p:txBody>
          </p:sp>
        </p:grpSp>
        <p:grpSp>
          <p:nvGrpSpPr>
            <p:cNvPr id="79927" name="Group 57"/>
            <p:cNvGrpSpPr>
              <a:grpSpLocks/>
            </p:cNvGrpSpPr>
            <p:nvPr/>
          </p:nvGrpSpPr>
          <p:grpSpPr bwMode="auto">
            <a:xfrm>
              <a:off x="3771" y="1438"/>
              <a:ext cx="196" cy="250"/>
              <a:chOff x="2958" y="2425"/>
              <a:chExt cx="199" cy="250"/>
            </a:xfrm>
          </p:grpSpPr>
          <p:sp>
            <p:nvSpPr>
              <p:cNvPr id="79941" name="Rectangle 58"/>
              <p:cNvSpPr>
                <a:spLocks noChangeArrowheads="1"/>
              </p:cNvSpPr>
              <p:nvPr/>
            </p:nvSpPr>
            <p:spPr bwMode="auto">
              <a:xfrm>
                <a:off x="2982" y="2490"/>
                <a:ext cx="142"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9942" name="Text Box 59"/>
              <p:cNvSpPr txBox="1">
                <a:spLocks noChangeArrowheads="1"/>
              </p:cNvSpPr>
              <p:nvPr/>
            </p:nvSpPr>
            <p:spPr bwMode="auto">
              <a:xfrm>
                <a:off x="2958" y="2425"/>
                <a:ext cx="19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000"/>
                  <a:t>v</a:t>
                </a:r>
                <a:endParaRPr lang="en-US" sz="2400"/>
              </a:p>
            </p:txBody>
          </p:sp>
        </p:grpSp>
        <p:grpSp>
          <p:nvGrpSpPr>
            <p:cNvPr id="79928" name="Group 60"/>
            <p:cNvGrpSpPr>
              <a:grpSpLocks/>
            </p:cNvGrpSpPr>
            <p:nvPr/>
          </p:nvGrpSpPr>
          <p:grpSpPr bwMode="auto">
            <a:xfrm>
              <a:off x="5025" y="1756"/>
              <a:ext cx="212" cy="288"/>
              <a:chOff x="2949" y="2395"/>
              <a:chExt cx="214" cy="288"/>
            </a:xfrm>
          </p:grpSpPr>
          <p:sp>
            <p:nvSpPr>
              <p:cNvPr id="79939" name="Rectangle 61"/>
              <p:cNvSpPr>
                <a:spLocks noChangeArrowheads="1"/>
              </p:cNvSpPr>
              <p:nvPr/>
            </p:nvSpPr>
            <p:spPr bwMode="auto">
              <a:xfrm>
                <a:off x="2982" y="2490"/>
                <a:ext cx="142"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9940" name="Text Box 62"/>
              <p:cNvSpPr txBox="1">
                <a:spLocks noChangeArrowheads="1"/>
              </p:cNvSpPr>
              <p:nvPr/>
            </p:nvSpPr>
            <p:spPr bwMode="auto">
              <a:xfrm>
                <a:off x="2949" y="2395"/>
                <a:ext cx="2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400"/>
                  <a:t>z</a:t>
                </a:r>
              </a:p>
            </p:txBody>
          </p:sp>
        </p:grpSp>
        <p:sp>
          <p:nvSpPr>
            <p:cNvPr id="79929" name="Text Box 63"/>
            <p:cNvSpPr txBox="1">
              <a:spLocks noChangeArrowheads="1"/>
            </p:cNvSpPr>
            <p:nvPr/>
          </p:nvSpPr>
          <p:spPr bwMode="auto">
            <a:xfrm>
              <a:off x="3493" y="1568"/>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t>2</a:t>
              </a:r>
              <a:endParaRPr lang="en-US" sz="2400"/>
            </a:p>
          </p:txBody>
        </p:sp>
        <p:sp>
          <p:nvSpPr>
            <p:cNvPr id="79930" name="Text Box 64"/>
            <p:cNvSpPr txBox="1">
              <a:spLocks noChangeArrowheads="1"/>
            </p:cNvSpPr>
            <p:nvPr/>
          </p:nvSpPr>
          <p:spPr bwMode="auto">
            <a:xfrm>
              <a:off x="3841" y="178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t>2</a:t>
              </a:r>
              <a:endParaRPr lang="en-US" sz="2400"/>
            </a:p>
          </p:txBody>
        </p:sp>
        <p:sp>
          <p:nvSpPr>
            <p:cNvPr id="79931" name="Text Box 65"/>
            <p:cNvSpPr txBox="1">
              <a:spLocks noChangeArrowheads="1"/>
            </p:cNvSpPr>
            <p:nvPr/>
          </p:nvSpPr>
          <p:spPr bwMode="auto">
            <a:xfrm>
              <a:off x="3406" y="2000"/>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t>1</a:t>
              </a:r>
              <a:endParaRPr lang="en-US" sz="2400"/>
            </a:p>
          </p:txBody>
        </p:sp>
        <p:sp>
          <p:nvSpPr>
            <p:cNvPr id="79932" name="Text Box 66"/>
            <p:cNvSpPr txBox="1">
              <a:spLocks noChangeArrowheads="1"/>
            </p:cNvSpPr>
            <p:nvPr/>
          </p:nvSpPr>
          <p:spPr bwMode="auto">
            <a:xfrm>
              <a:off x="4225" y="1880"/>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t>3</a:t>
              </a:r>
              <a:endParaRPr lang="en-US" sz="2400"/>
            </a:p>
          </p:txBody>
        </p:sp>
        <p:sp>
          <p:nvSpPr>
            <p:cNvPr id="79933" name="Text Box 67"/>
            <p:cNvSpPr txBox="1">
              <a:spLocks noChangeArrowheads="1"/>
            </p:cNvSpPr>
            <p:nvPr/>
          </p:nvSpPr>
          <p:spPr bwMode="auto">
            <a:xfrm>
              <a:off x="4162" y="2234"/>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t>1</a:t>
              </a:r>
              <a:endParaRPr lang="en-US" sz="2400"/>
            </a:p>
          </p:txBody>
        </p:sp>
        <p:sp>
          <p:nvSpPr>
            <p:cNvPr id="79934" name="Text Box 68"/>
            <p:cNvSpPr txBox="1">
              <a:spLocks noChangeArrowheads="1"/>
            </p:cNvSpPr>
            <p:nvPr/>
          </p:nvSpPr>
          <p:spPr bwMode="auto">
            <a:xfrm>
              <a:off x="4522" y="1805"/>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t>1</a:t>
              </a:r>
              <a:endParaRPr lang="en-US" sz="2400"/>
            </a:p>
          </p:txBody>
        </p:sp>
        <p:sp>
          <p:nvSpPr>
            <p:cNvPr id="79935" name="Text Box 69"/>
            <p:cNvSpPr txBox="1">
              <a:spLocks noChangeArrowheads="1"/>
            </p:cNvSpPr>
            <p:nvPr/>
          </p:nvSpPr>
          <p:spPr bwMode="auto">
            <a:xfrm>
              <a:off x="4882" y="20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t>2</a:t>
              </a:r>
              <a:endParaRPr lang="en-US" sz="2400"/>
            </a:p>
          </p:txBody>
        </p:sp>
        <p:sp>
          <p:nvSpPr>
            <p:cNvPr id="79936" name="Text Box 70"/>
            <p:cNvSpPr txBox="1">
              <a:spLocks noChangeArrowheads="1"/>
            </p:cNvSpPr>
            <p:nvPr/>
          </p:nvSpPr>
          <p:spPr bwMode="auto">
            <a:xfrm>
              <a:off x="4855" y="1532"/>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t>5</a:t>
              </a:r>
              <a:endParaRPr lang="en-US" sz="2400"/>
            </a:p>
          </p:txBody>
        </p:sp>
        <p:sp>
          <p:nvSpPr>
            <p:cNvPr id="79937" name="Text Box 71"/>
            <p:cNvSpPr txBox="1">
              <a:spLocks noChangeArrowheads="1"/>
            </p:cNvSpPr>
            <p:nvPr/>
          </p:nvSpPr>
          <p:spPr bwMode="auto">
            <a:xfrm>
              <a:off x="4120" y="1382"/>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t>3</a:t>
              </a:r>
              <a:endParaRPr lang="en-US" sz="2400"/>
            </a:p>
          </p:txBody>
        </p:sp>
        <p:sp>
          <p:nvSpPr>
            <p:cNvPr id="79938" name="Text Box 72"/>
            <p:cNvSpPr txBox="1">
              <a:spLocks noChangeArrowheads="1"/>
            </p:cNvSpPr>
            <p:nvPr/>
          </p:nvSpPr>
          <p:spPr bwMode="auto">
            <a:xfrm>
              <a:off x="3769" y="1115"/>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t>5</a:t>
              </a:r>
              <a:endParaRPr lang="en-US" sz="2400"/>
            </a:p>
          </p:txBody>
        </p:sp>
      </p:grpSp>
      <p:sp>
        <p:nvSpPr>
          <p:cNvPr id="79879" name="Text Box 73"/>
          <p:cNvSpPr txBox="1">
            <a:spLocks noChangeArrowheads="1"/>
          </p:cNvSpPr>
          <p:nvPr/>
        </p:nvSpPr>
        <p:spPr bwMode="auto">
          <a:xfrm>
            <a:off x="4698053" y="1358930"/>
            <a:ext cx="422205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285750" indent="-285750" algn="l">
              <a:buFont typeface="Arial" pitchFamily="34" charset="0"/>
              <a:buChar char="•"/>
            </a:pPr>
            <a:r>
              <a:rPr lang="en-US" dirty="0" smtClean="0"/>
              <a:t>C(</a:t>
            </a:r>
            <a:r>
              <a:rPr lang="en-US" dirty="0" err="1" smtClean="0"/>
              <a:t>x,y</a:t>
            </a:r>
            <a:r>
              <a:rPr lang="en-US" dirty="0" smtClean="0"/>
              <a:t>): cost of graph edge (</a:t>
            </a:r>
            <a:r>
              <a:rPr lang="en-US" dirty="0" err="1" smtClean="0"/>
              <a:t>x,y</a:t>
            </a:r>
            <a:r>
              <a:rPr lang="en-US" dirty="0" smtClean="0"/>
              <a:t>)</a:t>
            </a:r>
          </a:p>
          <a:p>
            <a:pPr marL="1028700" lvl="1" algn="l">
              <a:buFont typeface="Arial" pitchFamily="34" charset="0"/>
              <a:buChar char="•"/>
            </a:pPr>
            <a:r>
              <a:rPr lang="en-US" dirty="0" smtClean="0"/>
              <a:t>Example: c(</a:t>
            </a:r>
            <a:r>
              <a:rPr lang="en-US" dirty="0" err="1" smtClean="0"/>
              <a:t>w,z</a:t>
            </a:r>
            <a:r>
              <a:rPr lang="en-US" dirty="0" smtClean="0"/>
              <a:t>) = 5</a:t>
            </a:r>
            <a:endParaRPr lang="en-US" dirty="0"/>
          </a:p>
          <a:p>
            <a:pPr algn="l"/>
            <a:endParaRPr lang="en-US" dirty="0"/>
          </a:p>
          <a:p>
            <a:pPr marL="285750" indent="-285750" algn="l">
              <a:buFont typeface="Arial" pitchFamily="34" charset="0"/>
              <a:buChar char="•"/>
            </a:pPr>
            <a:r>
              <a:rPr lang="en-US" dirty="0" smtClean="0">
                <a:latin typeface="Gill Sans MT" pitchFamily="34" charset="0"/>
              </a:rPr>
              <a:t>The cost of a normal link depends on the physical length, link speed, link congestion and financial cost of the link</a:t>
            </a:r>
            <a:endParaRPr lang="en-US" dirty="0">
              <a:latin typeface="Gill Sans MT" pitchFamily="34" charset="0"/>
            </a:endParaRPr>
          </a:p>
        </p:txBody>
      </p:sp>
      <p:sp>
        <p:nvSpPr>
          <p:cNvPr id="79880" name="Text Box 74"/>
          <p:cNvSpPr txBox="1">
            <a:spLocks noChangeArrowheads="1"/>
          </p:cNvSpPr>
          <p:nvPr/>
        </p:nvSpPr>
        <p:spPr bwMode="auto">
          <a:xfrm>
            <a:off x="925513" y="4227513"/>
            <a:ext cx="67611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cost of path (x</a:t>
            </a:r>
            <a:r>
              <a:rPr lang="en-US" baseline="-25000"/>
              <a:t>1</a:t>
            </a:r>
            <a:r>
              <a:rPr lang="en-US"/>
              <a:t>, x</a:t>
            </a:r>
            <a:r>
              <a:rPr lang="en-US" baseline="-25000"/>
              <a:t>2</a:t>
            </a:r>
            <a:r>
              <a:rPr lang="en-US"/>
              <a:t>, x</a:t>
            </a:r>
            <a:r>
              <a:rPr lang="en-US" baseline="-25000"/>
              <a:t>3</a:t>
            </a:r>
            <a:r>
              <a:rPr lang="en-US"/>
              <a:t>,…, x</a:t>
            </a:r>
            <a:r>
              <a:rPr lang="en-US" baseline="-25000"/>
              <a:t>p</a:t>
            </a:r>
            <a:r>
              <a:rPr lang="en-US"/>
              <a:t>) = c(x</a:t>
            </a:r>
            <a:r>
              <a:rPr lang="en-US" baseline="-25000"/>
              <a:t>1</a:t>
            </a:r>
            <a:r>
              <a:rPr lang="en-US"/>
              <a:t>,x</a:t>
            </a:r>
            <a:r>
              <a:rPr lang="en-US" baseline="-25000"/>
              <a:t>2</a:t>
            </a:r>
            <a:r>
              <a:rPr lang="en-US"/>
              <a:t>) + c(x</a:t>
            </a:r>
            <a:r>
              <a:rPr lang="en-US" baseline="-25000"/>
              <a:t>2</a:t>
            </a:r>
            <a:r>
              <a:rPr lang="en-US"/>
              <a:t>,x</a:t>
            </a:r>
            <a:r>
              <a:rPr lang="en-US" baseline="-25000"/>
              <a:t>3</a:t>
            </a:r>
            <a:r>
              <a:rPr lang="en-US"/>
              <a:t>) + … + c(x</a:t>
            </a:r>
            <a:r>
              <a:rPr lang="en-US" baseline="-25000"/>
              <a:t>p-1</a:t>
            </a:r>
            <a:r>
              <a:rPr lang="en-US"/>
              <a:t>,x</a:t>
            </a:r>
            <a:r>
              <a:rPr lang="en-US" baseline="-25000"/>
              <a:t>p</a:t>
            </a:r>
            <a:r>
              <a:rPr lang="en-US"/>
              <a:t>)  </a:t>
            </a:r>
          </a:p>
        </p:txBody>
      </p:sp>
      <p:sp>
        <p:nvSpPr>
          <p:cNvPr id="79881" name="Text Box 75"/>
          <p:cNvSpPr txBox="1">
            <a:spLocks noChangeArrowheads="1"/>
          </p:cNvSpPr>
          <p:nvPr/>
        </p:nvSpPr>
        <p:spPr bwMode="auto">
          <a:xfrm>
            <a:off x="237101" y="5071631"/>
            <a:ext cx="8511048" cy="1200329"/>
          </a:xfrm>
          <a:prstGeom prst="rect">
            <a:avLst/>
          </a:prstGeom>
          <a:noFill/>
          <a:ln w="285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l"/>
            <a:r>
              <a:rPr lang="en-US" sz="2400" i="1" dirty="0" smtClean="0">
                <a:solidFill>
                  <a:srgbClr val="CC0000"/>
                </a:solidFill>
                <a:latin typeface="Gill Sans MT" pitchFamily="34" charset="0"/>
                <a:cs typeface="+mn-cs"/>
              </a:rPr>
              <a:t>Fundamental question: </a:t>
            </a:r>
            <a:r>
              <a:rPr lang="en-US" sz="2400" dirty="0" smtClean="0">
                <a:latin typeface="Gill Sans MT" pitchFamily="34" charset="0"/>
                <a:cs typeface="+mn-cs"/>
              </a:rPr>
              <a:t>Which is the path with lowest </a:t>
            </a:r>
            <a:r>
              <a:rPr lang="en-US" sz="2400" dirty="0" err="1" smtClean="0">
                <a:latin typeface="Gill Sans MT" pitchFamily="34" charset="0"/>
                <a:cs typeface="+mn-cs"/>
              </a:rPr>
              <a:t>const</a:t>
            </a:r>
            <a:r>
              <a:rPr lang="en-US" sz="2400" dirty="0" smtClean="0">
                <a:latin typeface="Gill Sans MT" pitchFamily="34" charset="0"/>
                <a:cs typeface="+mn-cs"/>
              </a:rPr>
              <a:t> between</a:t>
            </a:r>
          </a:p>
          <a:p>
            <a:pPr algn="l"/>
            <a:r>
              <a:rPr lang="en-US" sz="2400" dirty="0" smtClean="0">
                <a:latin typeface="Gill Sans MT" pitchFamily="34" charset="0"/>
                <a:cs typeface="+mn-cs"/>
              </a:rPr>
              <a:t>two node?</a:t>
            </a:r>
            <a:endParaRPr lang="fa-IR" sz="2400" i="1" dirty="0" smtClean="0">
              <a:latin typeface="Gill Sans MT" pitchFamily="34" charset="0"/>
              <a:cs typeface="+mn-cs"/>
            </a:endParaRPr>
          </a:p>
          <a:p>
            <a:pPr algn="l"/>
            <a:r>
              <a:rPr lang="en-US" sz="2400" i="1" dirty="0" smtClean="0">
                <a:latin typeface="Gill Sans MT" pitchFamily="34" charset="0"/>
                <a:cs typeface="+mn-cs"/>
              </a:rPr>
              <a:t>The natural goal of a routing algorithm is to find such paths.</a:t>
            </a:r>
            <a:endParaRPr lang="fa-IR" sz="2400" i="1" dirty="0" smtClean="0">
              <a:solidFill>
                <a:srgbClr val="CC0000"/>
              </a:solidFill>
              <a:latin typeface="Gill Sans MT" pitchFamily="34" charset="0"/>
              <a:cs typeface="+mn-cs"/>
            </a:endParaRPr>
          </a:p>
        </p:txBody>
      </p:sp>
      <p:sp>
        <p:nvSpPr>
          <p:cNvPr id="3" name="Slide Number Placeholder 2"/>
          <p:cNvSpPr>
            <a:spLocks noGrp="1"/>
          </p:cNvSpPr>
          <p:nvPr>
            <p:ph type="sldNum" sz="quarter" idx="12"/>
          </p:nvPr>
        </p:nvSpPr>
        <p:spPr/>
        <p:txBody>
          <a:bodyPr/>
          <a:lstStyle/>
          <a:p>
            <a:pPr>
              <a:defRPr/>
            </a:pPr>
            <a:fld id="{91F113FB-04D3-49FE-9569-4B41BE4D4DB6}" type="slidenum">
              <a:rPr lang="ar-SA" altLang="en-US" smtClean="0"/>
              <a:pPr>
                <a:defRPr/>
              </a:pPr>
              <a:t>45</a:t>
            </a:fld>
            <a:endParaRPr lang="en-US" altLang="en-US"/>
          </a:p>
        </p:txBody>
      </p:sp>
    </p:spTree>
    <p:extLst>
      <p:ext uri="{BB962C8B-B14F-4D97-AF65-F5344CB8AC3E}">
        <p14:creationId xmlns:p14="http://schemas.microsoft.com/office/powerpoint/2010/main" val="42870385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1" name="Rectangle 2"/>
          <p:cNvSpPr>
            <a:spLocks noGrp="1" noChangeArrowheads="1"/>
          </p:cNvSpPr>
          <p:nvPr>
            <p:ph type="title"/>
          </p:nvPr>
        </p:nvSpPr>
        <p:spPr>
          <a:xfrm>
            <a:off x="533400" y="-99392"/>
            <a:ext cx="7772400" cy="1008112"/>
          </a:xfrm>
        </p:spPr>
        <p:txBody>
          <a:bodyPr/>
          <a:lstStyle/>
          <a:p>
            <a:r>
              <a:rPr lang="en-US" dirty="0" smtClean="0">
                <a:ea typeface="ＭＳ Ｐゴシック" pitchFamily="34" charset="-128"/>
              </a:rPr>
              <a:t>Routing algorithm categories</a:t>
            </a:r>
          </a:p>
        </p:txBody>
      </p:sp>
      <p:sp>
        <p:nvSpPr>
          <p:cNvPr id="80902" name="Rectangle 3"/>
          <p:cNvSpPr>
            <a:spLocks noGrp="1" noChangeArrowheads="1"/>
          </p:cNvSpPr>
          <p:nvPr>
            <p:ph sz="half" idx="1"/>
          </p:nvPr>
        </p:nvSpPr>
        <p:spPr>
          <a:xfrm>
            <a:off x="179512" y="1268760"/>
            <a:ext cx="4404859" cy="5058229"/>
          </a:xfrm>
        </p:spPr>
        <p:txBody>
          <a:bodyPr>
            <a:normAutofit fontScale="92500" lnSpcReduction="20000"/>
          </a:bodyPr>
          <a:lstStyle/>
          <a:p>
            <a:pPr marL="0" indent="0" algn="l">
              <a:buNone/>
            </a:pPr>
            <a:r>
              <a:rPr lang="en-US" sz="2400" i="1" dirty="0" smtClean="0">
                <a:solidFill>
                  <a:srgbClr val="CC0000"/>
                </a:solidFill>
                <a:ea typeface="ＭＳ Ｐゴシック" pitchFamily="34" charset="-128"/>
              </a:rPr>
              <a:t>Global (centralized) or Distributed (decentralized)</a:t>
            </a:r>
          </a:p>
          <a:p>
            <a:pPr algn="l">
              <a:spcBef>
                <a:spcPct val="40000"/>
              </a:spcBef>
              <a:buFont typeface="Wingdings" pitchFamily="2" charset="2"/>
              <a:buNone/>
            </a:pPr>
            <a:r>
              <a:rPr lang="en-US" sz="2400" i="1" dirty="0" smtClean="0">
                <a:solidFill>
                  <a:srgbClr val="CC0000"/>
                </a:solidFill>
                <a:ea typeface="ＭＳ Ｐゴシック" pitchFamily="34" charset="-128"/>
              </a:rPr>
              <a:t>Global:</a:t>
            </a:r>
          </a:p>
          <a:p>
            <a:pPr algn="l"/>
            <a:r>
              <a:rPr lang="en-US" sz="2400" dirty="0" smtClean="0">
                <a:ea typeface="ＭＳ Ｐゴシック" pitchFamily="34" charset="-128"/>
              </a:rPr>
              <a:t>All routers have complete information of the link topologies</a:t>
            </a:r>
            <a:endParaRPr lang="fa-IR" sz="2400" dirty="0" smtClean="0">
              <a:ea typeface="ＭＳ Ｐゴシック" pitchFamily="34" charset="-128"/>
            </a:endParaRPr>
          </a:p>
          <a:p>
            <a:pPr algn="l"/>
            <a:r>
              <a:rPr lang="en-US" altLang="ja-JP" sz="2400" dirty="0" smtClean="0">
                <a:solidFill>
                  <a:srgbClr val="000099"/>
                </a:solidFill>
                <a:ea typeface="ＭＳ Ｐゴシック" pitchFamily="34" charset="-128"/>
              </a:rPr>
              <a:t>Link state algorithms</a:t>
            </a:r>
            <a:endParaRPr lang="fa-IR" altLang="ja-JP" sz="2400" dirty="0" smtClean="0">
              <a:solidFill>
                <a:srgbClr val="000099"/>
              </a:solidFill>
              <a:ea typeface="ＭＳ Ｐゴシック" pitchFamily="34" charset="-128"/>
            </a:endParaRPr>
          </a:p>
          <a:p>
            <a:pPr algn="l">
              <a:buFont typeface="Wingdings" pitchFamily="2" charset="2"/>
              <a:buNone/>
            </a:pPr>
            <a:r>
              <a:rPr lang="en-US" sz="2400" i="1" dirty="0" smtClean="0">
                <a:solidFill>
                  <a:srgbClr val="CC0000"/>
                </a:solidFill>
                <a:ea typeface="ＭＳ Ｐゴシック" pitchFamily="34" charset="-128"/>
              </a:rPr>
              <a:t>Distributed:</a:t>
            </a:r>
          </a:p>
          <a:p>
            <a:pPr algn="l"/>
            <a:r>
              <a:rPr lang="en-US" sz="2400" dirty="0" smtClean="0">
                <a:ea typeface="ＭＳ Ｐゴシック" pitchFamily="34" charset="-128"/>
              </a:rPr>
              <a:t>Each router has only the info about it’s neighbors and their link costs</a:t>
            </a:r>
          </a:p>
          <a:p>
            <a:pPr algn="l"/>
            <a:r>
              <a:rPr lang="en-US" sz="2400" dirty="0" smtClean="0">
                <a:ea typeface="ＭＳ Ｐゴシック" pitchFamily="34" charset="-128"/>
              </a:rPr>
              <a:t>Each router performs a couple of repetitive computing and info exchange tasks with it’s neighbors</a:t>
            </a:r>
            <a:endParaRPr lang="fa-IR" sz="2400" dirty="0" smtClean="0">
              <a:ea typeface="ＭＳ Ｐゴシック" pitchFamily="34" charset="-128"/>
            </a:endParaRPr>
          </a:p>
          <a:p>
            <a:pPr algn="l"/>
            <a:r>
              <a:rPr lang="en-US" altLang="ja-JP" sz="2400" dirty="0" smtClean="0">
                <a:solidFill>
                  <a:srgbClr val="000099"/>
                </a:solidFill>
                <a:ea typeface="ＭＳ Ｐゴシック" pitchFamily="34" charset="-128"/>
              </a:rPr>
              <a:t>Distance vector algorithms</a:t>
            </a:r>
            <a:endParaRPr lang="fa-IR" altLang="ja-JP" sz="2400" dirty="0" smtClean="0">
              <a:solidFill>
                <a:srgbClr val="000099"/>
              </a:solidFill>
              <a:ea typeface="ＭＳ Ｐゴシック" pitchFamily="34" charset="-128"/>
            </a:endParaRPr>
          </a:p>
        </p:txBody>
      </p:sp>
      <p:sp>
        <p:nvSpPr>
          <p:cNvPr id="77831" name="Rectangle 4"/>
          <p:cNvSpPr>
            <a:spLocks noGrp="1" noChangeArrowheads="1"/>
          </p:cNvSpPr>
          <p:nvPr>
            <p:ph sz="half" idx="2"/>
          </p:nvPr>
        </p:nvSpPr>
        <p:spPr>
          <a:xfrm>
            <a:off x="4895362" y="1268760"/>
            <a:ext cx="3810000" cy="4648200"/>
          </a:xfrm>
        </p:spPr>
        <p:txBody>
          <a:bodyPr>
            <a:normAutofit fontScale="92500" lnSpcReduction="20000"/>
          </a:bodyPr>
          <a:lstStyle/>
          <a:p>
            <a:pPr algn="l">
              <a:buFont typeface="Wingdings" charset="0"/>
              <a:buNone/>
              <a:defRPr/>
            </a:pPr>
            <a:r>
              <a:rPr lang="en-US" i="1" dirty="0" smtClean="0">
                <a:solidFill>
                  <a:srgbClr val="CC0000"/>
                </a:solidFill>
              </a:rPr>
              <a:t>Static or dynamic</a:t>
            </a:r>
            <a:endParaRPr lang="en-US" i="1" dirty="0">
              <a:solidFill>
                <a:srgbClr val="CC0000"/>
              </a:solidFill>
            </a:endParaRPr>
          </a:p>
          <a:p>
            <a:pPr algn="l">
              <a:spcBef>
                <a:spcPct val="40000"/>
              </a:spcBef>
              <a:buFont typeface="Wingdings" charset="0"/>
              <a:buNone/>
              <a:defRPr/>
            </a:pPr>
            <a:r>
              <a:rPr lang="en-US" sz="2400" i="1" dirty="0" smtClean="0">
                <a:solidFill>
                  <a:srgbClr val="CC0000"/>
                </a:solidFill>
              </a:rPr>
              <a:t>Static:</a:t>
            </a:r>
            <a:endParaRPr lang="en-US" sz="2400" dirty="0"/>
          </a:p>
          <a:p>
            <a:pPr algn="l">
              <a:buFont typeface="Wingdings" charset="0"/>
              <a:buChar char="v"/>
              <a:defRPr/>
            </a:pPr>
            <a:r>
              <a:rPr lang="en-US" sz="2400" dirty="0" smtClean="0"/>
              <a:t>Paths change slowly during a long period of time</a:t>
            </a:r>
            <a:endParaRPr lang="fa-IR" sz="2400" dirty="0"/>
          </a:p>
          <a:p>
            <a:pPr algn="l">
              <a:buFont typeface="Wingdings" charset="0"/>
              <a:buNone/>
              <a:defRPr/>
            </a:pPr>
            <a:r>
              <a:rPr lang="en-US" sz="2400" i="1" dirty="0" smtClean="0">
                <a:solidFill>
                  <a:srgbClr val="CC0000"/>
                </a:solidFill>
              </a:rPr>
              <a:t>Dynamic:</a:t>
            </a:r>
            <a:endParaRPr lang="en-US" sz="2400" i="1" dirty="0">
              <a:solidFill>
                <a:srgbClr val="CC0000"/>
              </a:solidFill>
            </a:endParaRPr>
          </a:p>
          <a:p>
            <a:pPr algn="l">
              <a:buFont typeface="Wingdings" charset="0"/>
              <a:buChar char="v"/>
              <a:defRPr/>
            </a:pPr>
            <a:r>
              <a:rPr lang="en-US" sz="2400" dirty="0" smtClean="0"/>
              <a:t>Paths change along with the network traffic changes or changes in topology</a:t>
            </a:r>
            <a:endParaRPr lang="fa-IR" sz="2400" dirty="0"/>
          </a:p>
          <a:p>
            <a:pPr algn="l">
              <a:buFont typeface="Wingdings" charset="0"/>
              <a:buNone/>
              <a:defRPr/>
            </a:pPr>
            <a:endParaRPr lang="fa-IR" sz="2400" dirty="0" smtClean="0">
              <a:cs typeface="+mn-cs"/>
            </a:endParaRPr>
          </a:p>
        </p:txBody>
      </p:sp>
      <p:sp>
        <p:nvSpPr>
          <p:cNvPr id="3" name="Slide Number Placeholder 2"/>
          <p:cNvSpPr>
            <a:spLocks noGrp="1"/>
          </p:cNvSpPr>
          <p:nvPr>
            <p:ph type="sldNum" sz="quarter" idx="12"/>
          </p:nvPr>
        </p:nvSpPr>
        <p:spPr/>
        <p:txBody>
          <a:bodyPr/>
          <a:lstStyle/>
          <a:p>
            <a:pPr>
              <a:defRPr/>
            </a:pPr>
            <a:fld id="{C7879241-4954-4432-A989-BF9F5510604F}" type="slidenum">
              <a:rPr lang="ar-SA" altLang="en-US" smtClean="0"/>
              <a:pPr>
                <a:defRPr/>
              </a:pPr>
              <a:t>46</a:t>
            </a:fld>
            <a:endParaRPr lang="en-US" altLang="en-US"/>
          </a:p>
        </p:txBody>
      </p:sp>
    </p:spTree>
    <p:extLst>
      <p:ext uri="{BB962C8B-B14F-4D97-AF65-F5344CB8AC3E}">
        <p14:creationId xmlns:p14="http://schemas.microsoft.com/office/powerpoint/2010/main" val="336735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78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783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783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78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1"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9" name="Rectangle 2"/>
          <p:cNvSpPr>
            <a:spLocks noGrp="1" noChangeArrowheads="1"/>
          </p:cNvSpPr>
          <p:nvPr>
            <p:ph type="title"/>
          </p:nvPr>
        </p:nvSpPr>
        <p:spPr/>
        <p:txBody>
          <a:bodyPr/>
          <a:lstStyle/>
          <a:p>
            <a:pPr rtl="1"/>
            <a:r>
              <a:rPr lang="en-US" dirty="0" smtClean="0">
                <a:ea typeface="ＭＳ Ｐゴシック" pitchFamily="34" charset="-128"/>
              </a:rPr>
              <a:t>A link state routing algorithm</a:t>
            </a:r>
          </a:p>
        </p:txBody>
      </p:sp>
      <p:sp>
        <p:nvSpPr>
          <p:cNvPr id="82950" name="Rectangle 3"/>
          <p:cNvSpPr>
            <a:spLocks noGrp="1" noChangeArrowheads="1"/>
          </p:cNvSpPr>
          <p:nvPr>
            <p:ph sz="half" idx="1"/>
          </p:nvPr>
        </p:nvSpPr>
        <p:spPr>
          <a:xfrm>
            <a:off x="222572" y="1367370"/>
            <a:ext cx="4342024" cy="4903788"/>
          </a:xfrm>
        </p:spPr>
        <p:txBody>
          <a:bodyPr>
            <a:normAutofit lnSpcReduction="10000"/>
          </a:bodyPr>
          <a:lstStyle/>
          <a:p>
            <a:pPr algn="l">
              <a:buFont typeface="Wingdings" pitchFamily="2" charset="2"/>
              <a:buNone/>
            </a:pPr>
            <a:r>
              <a:rPr lang="en-US" i="1" dirty="0" err="1" smtClean="0">
                <a:solidFill>
                  <a:srgbClr val="CC0000"/>
                </a:solidFill>
                <a:ea typeface="ＭＳ Ｐゴシック" pitchFamily="34" charset="-128"/>
              </a:rPr>
              <a:t>Dijkstra’s</a:t>
            </a:r>
            <a:r>
              <a:rPr lang="en-US" i="1" dirty="0" smtClean="0">
                <a:solidFill>
                  <a:srgbClr val="CC0000"/>
                </a:solidFill>
                <a:ea typeface="ＭＳ Ｐゴシック" pitchFamily="34" charset="-128"/>
              </a:rPr>
              <a:t> algorithm</a:t>
            </a:r>
            <a:endParaRPr lang="en-US" altLang="ja-JP" i="1" dirty="0" smtClean="0">
              <a:solidFill>
                <a:srgbClr val="CC0000"/>
              </a:solidFill>
              <a:ea typeface="ＭＳ Ｐゴシック" pitchFamily="34" charset="-128"/>
            </a:endParaRPr>
          </a:p>
          <a:p>
            <a:pPr algn="l"/>
            <a:r>
              <a:rPr lang="en-US" sz="2400" dirty="0" smtClean="0">
                <a:ea typeface="ＭＳ Ｐゴシック" pitchFamily="34" charset="-128"/>
              </a:rPr>
              <a:t>Network topology and link costs are known for each node</a:t>
            </a:r>
            <a:endParaRPr lang="fa-IR" sz="2400" dirty="0" smtClean="0">
              <a:ea typeface="ＭＳ Ｐゴシック" pitchFamily="34" charset="-128"/>
            </a:endParaRPr>
          </a:p>
          <a:p>
            <a:pPr lvl="1" algn="l"/>
            <a:r>
              <a:rPr lang="en-US" sz="2000" dirty="0" smtClean="0">
                <a:ea typeface="ＭＳ Ｐゴシック" pitchFamily="34" charset="-128"/>
              </a:rPr>
              <a:t>This is done by the “link state broadcast”</a:t>
            </a:r>
            <a:endParaRPr lang="fa-IR" sz="2000" dirty="0" smtClean="0">
              <a:ea typeface="ＭＳ Ｐゴシック" pitchFamily="34" charset="-128"/>
            </a:endParaRPr>
          </a:p>
          <a:p>
            <a:pPr lvl="1" algn="l"/>
            <a:r>
              <a:rPr lang="en-US" altLang="ja-JP" sz="2000" dirty="0" smtClean="0">
                <a:ea typeface="ＭＳ Ｐゴシック" pitchFamily="34" charset="-128"/>
              </a:rPr>
              <a:t>All nodes have the same info</a:t>
            </a:r>
          </a:p>
          <a:p>
            <a:pPr algn="l"/>
            <a:r>
              <a:rPr lang="en-US" sz="2400" dirty="0" smtClean="0">
                <a:ea typeface="ＭＳ Ｐゴシック" pitchFamily="34" charset="-128"/>
              </a:rPr>
              <a:t>Calculates the optimal paths from a node (source) to all other nodes in the network</a:t>
            </a:r>
            <a:endParaRPr lang="fa-IR" sz="2400" dirty="0" smtClean="0">
              <a:ea typeface="ＭＳ Ｐゴシック" pitchFamily="34" charset="-128"/>
            </a:endParaRPr>
          </a:p>
          <a:p>
            <a:pPr lvl="1" algn="l"/>
            <a:r>
              <a:rPr lang="en-US" sz="2000" dirty="0" smtClean="0">
                <a:ea typeface="ＭＳ Ｐゴシック" pitchFamily="34" charset="-128"/>
              </a:rPr>
              <a:t>Forward table is calculated for that node</a:t>
            </a:r>
            <a:endParaRPr lang="fa-IR" sz="2000" dirty="0" smtClean="0">
              <a:ea typeface="ＭＳ Ｐゴシック" pitchFamily="34" charset="-128"/>
            </a:endParaRPr>
          </a:p>
          <a:p>
            <a:pPr algn="l"/>
            <a:r>
              <a:rPr lang="en-US" sz="2400" dirty="0" smtClean="0">
                <a:ea typeface="ＭＳ Ｐゴシック" pitchFamily="34" charset="-128"/>
              </a:rPr>
              <a:t>After k iteration lowest cost paths are given for the other k destinations</a:t>
            </a:r>
            <a:endParaRPr lang="fa-IR" sz="2400" dirty="0" smtClean="0">
              <a:ea typeface="ＭＳ Ｐゴシック" pitchFamily="34" charset="-128"/>
            </a:endParaRPr>
          </a:p>
        </p:txBody>
      </p:sp>
      <p:sp>
        <p:nvSpPr>
          <p:cNvPr id="82951" name="Rectangle 4"/>
          <p:cNvSpPr>
            <a:spLocks noGrp="1" noChangeArrowheads="1"/>
          </p:cNvSpPr>
          <p:nvPr>
            <p:ph sz="half" idx="2"/>
          </p:nvPr>
        </p:nvSpPr>
        <p:spPr>
          <a:xfrm>
            <a:off x="4788024" y="1367370"/>
            <a:ext cx="4134296" cy="4648200"/>
          </a:xfrm>
        </p:spPr>
        <p:txBody>
          <a:bodyPr>
            <a:normAutofit lnSpcReduction="10000"/>
          </a:bodyPr>
          <a:lstStyle/>
          <a:p>
            <a:pPr algn="l">
              <a:lnSpc>
                <a:spcPct val="75000"/>
              </a:lnSpc>
              <a:buFont typeface="Wingdings" pitchFamily="2" charset="2"/>
              <a:buNone/>
            </a:pPr>
            <a:r>
              <a:rPr lang="en-US" i="1" dirty="0" smtClean="0">
                <a:solidFill>
                  <a:srgbClr val="CC0000"/>
                </a:solidFill>
                <a:ea typeface="ＭＳ Ｐゴシック" pitchFamily="34" charset="-128"/>
              </a:rPr>
              <a:t>Notations:</a:t>
            </a:r>
          </a:p>
          <a:p>
            <a:pPr algn="l">
              <a:lnSpc>
                <a:spcPct val="75000"/>
              </a:lnSpc>
            </a:pPr>
            <a:r>
              <a:rPr lang="en-US" sz="2400" dirty="0" smtClean="0">
                <a:solidFill>
                  <a:srgbClr val="000099"/>
                </a:solidFill>
                <a:latin typeface="Arial" pitchFamily="34" charset="0"/>
                <a:ea typeface="ＭＳ Ｐゴシック" pitchFamily="34" charset="-128"/>
              </a:rPr>
              <a:t>c(</a:t>
            </a:r>
            <a:r>
              <a:rPr lang="en-US" sz="2400" dirty="0" err="1" smtClean="0">
                <a:solidFill>
                  <a:srgbClr val="000099"/>
                </a:solidFill>
                <a:latin typeface="Arial" pitchFamily="34" charset="0"/>
                <a:ea typeface="ＭＳ Ｐゴシック" pitchFamily="34" charset="-128"/>
              </a:rPr>
              <a:t>x,y</a:t>
            </a:r>
            <a:r>
              <a:rPr lang="en-US" sz="2400" dirty="0" smtClean="0">
                <a:solidFill>
                  <a:srgbClr val="000099"/>
                </a:solidFill>
                <a:latin typeface="Arial" pitchFamily="34" charset="0"/>
                <a:ea typeface="ＭＳ Ｐゴシック" pitchFamily="34" charset="-128"/>
              </a:rPr>
              <a:t>): </a:t>
            </a:r>
            <a:r>
              <a:rPr lang="en-US" sz="2400" dirty="0" smtClean="0">
                <a:latin typeface="Arial" pitchFamily="34" charset="0"/>
                <a:ea typeface="ＭＳ Ｐゴシック" pitchFamily="34" charset="-128"/>
              </a:rPr>
              <a:t>Link cost from x node to y; if these two are not neighbors this value is infinity</a:t>
            </a:r>
            <a:endParaRPr lang="fa-IR" sz="2400" dirty="0" smtClean="0">
              <a:latin typeface="Arial" pitchFamily="34" charset="0"/>
              <a:ea typeface="ＭＳ Ｐゴシック" pitchFamily="34" charset="-128"/>
            </a:endParaRPr>
          </a:p>
          <a:p>
            <a:pPr algn="l">
              <a:lnSpc>
                <a:spcPct val="75000"/>
              </a:lnSpc>
            </a:pPr>
            <a:r>
              <a:rPr lang="en-US" sz="2400" dirty="0" smtClean="0">
                <a:solidFill>
                  <a:srgbClr val="000099"/>
                </a:solidFill>
                <a:latin typeface="Arial" pitchFamily="34" charset="0"/>
                <a:ea typeface="ＭＳ Ｐゴシック" pitchFamily="34" charset="-128"/>
              </a:rPr>
              <a:t>D(v): </a:t>
            </a:r>
            <a:r>
              <a:rPr lang="en-US" sz="2400" dirty="0" smtClean="0">
                <a:latin typeface="Arial" pitchFamily="34" charset="0"/>
                <a:ea typeface="ＭＳ Ｐゴシック" pitchFamily="34" charset="-128"/>
              </a:rPr>
              <a:t>Current cost from the source to the destination v</a:t>
            </a:r>
            <a:endParaRPr lang="fa-IR" sz="2400" dirty="0" smtClean="0">
              <a:latin typeface="Arial" pitchFamily="34" charset="0"/>
              <a:ea typeface="ＭＳ Ｐゴシック" pitchFamily="34" charset="-128"/>
            </a:endParaRPr>
          </a:p>
          <a:p>
            <a:pPr algn="l">
              <a:lnSpc>
                <a:spcPct val="75000"/>
              </a:lnSpc>
            </a:pPr>
            <a:r>
              <a:rPr lang="en-US" sz="2400" dirty="0" smtClean="0">
                <a:solidFill>
                  <a:srgbClr val="000099"/>
                </a:solidFill>
                <a:latin typeface="Arial" pitchFamily="34" charset="0"/>
                <a:ea typeface="ＭＳ Ｐゴシック" pitchFamily="34" charset="-128"/>
              </a:rPr>
              <a:t>P(v): </a:t>
            </a:r>
            <a:r>
              <a:rPr lang="en-US" sz="2400" dirty="0" smtClean="0">
                <a:latin typeface="Arial" pitchFamily="34" charset="0"/>
                <a:ea typeface="ＭＳ Ｐゴシック" pitchFamily="34" charset="-128"/>
              </a:rPr>
              <a:t>previous node before v alongside the source to v</a:t>
            </a:r>
            <a:endParaRPr lang="fa-IR" sz="2400" dirty="0" smtClean="0">
              <a:latin typeface="Arial" pitchFamily="34" charset="0"/>
              <a:ea typeface="ＭＳ Ｐゴシック" pitchFamily="34" charset="-128"/>
            </a:endParaRPr>
          </a:p>
          <a:p>
            <a:pPr algn="l">
              <a:lnSpc>
                <a:spcPct val="75000"/>
              </a:lnSpc>
            </a:pPr>
            <a:r>
              <a:rPr lang="en-US" sz="2400" dirty="0" smtClean="0">
                <a:solidFill>
                  <a:srgbClr val="000099"/>
                </a:solidFill>
                <a:latin typeface="Arial" pitchFamily="34" charset="0"/>
                <a:ea typeface="ＭＳ Ｐゴシック" pitchFamily="34" charset="-128"/>
              </a:rPr>
              <a:t>N’: </a:t>
            </a:r>
            <a:r>
              <a:rPr lang="en-US" sz="2400" dirty="0" smtClean="0">
                <a:latin typeface="Arial" pitchFamily="34" charset="0"/>
                <a:ea typeface="ＭＳ Ｐゴシック" pitchFamily="34" charset="-128"/>
              </a:rPr>
              <a:t>A set of nodes that the optimal path to them is known</a:t>
            </a:r>
          </a:p>
        </p:txBody>
      </p:sp>
      <p:sp>
        <p:nvSpPr>
          <p:cNvPr id="3" name="Slide Number Placeholder 2"/>
          <p:cNvSpPr>
            <a:spLocks noGrp="1"/>
          </p:cNvSpPr>
          <p:nvPr>
            <p:ph type="sldNum" sz="quarter" idx="12"/>
          </p:nvPr>
        </p:nvSpPr>
        <p:spPr/>
        <p:txBody>
          <a:bodyPr/>
          <a:lstStyle/>
          <a:p>
            <a:pPr>
              <a:defRPr/>
            </a:pPr>
            <a:fld id="{C7879241-4954-4432-A989-BF9F5510604F}" type="slidenum">
              <a:rPr lang="ar-SA" altLang="en-US" smtClean="0"/>
              <a:pPr>
                <a:defRPr/>
              </a:pPr>
              <a:t>47</a:t>
            </a:fld>
            <a:endParaRPr lang="en-US" altLang="en-US"/>
          </a:p>
        </p:txBody>
      </p:sp>
    </p:spTree>
    <p:extLst>
      <p:ext uri="{BB962C8B-B14F-4D97-AF65-F5344CB8AC3E}">
        <p14:creationId xmlns:p14="http://schemas.microsoft.com/office/powerpoint/2010/main" val="185981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295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295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295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29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1"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3" name="Rectangle 2"/>
          <p:cNvSpPr>
            <a:spLocks noGrp="1" noChangeArrowheads="1"/>
          </p:cNvSpPr>
          <p:nvPr>
            <p:ph type="title"/>
          </p:nvPr>
        </p:nvSpPr>
        <p:spPr/>
        <p:txBody>
          <a:bodyPr/>
          <a:lstStyle/>
          <a:p>
            <a:pPr rtl="1"/>
            <a:r>
              <a:rPr lang="en-US" dirty="0" err="1" smtClean="0">
                <a:ea typeface="ＭＳ Ｐゴシック" pitchFamily="34" charset="-128"/>
              </a:rPr>
              <a:t>Dijkstra’s</a:t>
            </a:r>
            <a:r>
              <a:rPr lang="en-US" dirty="0" smtClean="0">
                <a:ea typeface="ＭＳ Ｐゴシック" pitchFamily="34" charset="-128"/>
              </a:rPr>
              <a:t> algorithm</a:t>
            </a:r>
          </a:p>
        </p:txBody>
      </p:sp>
      <p:sp>
        <p:nvSpPr>
          <p:cNvPr id="83974" name="Text Box 3"/>
          <p:cNvSpPr txBox="1">
            <a:spLocks noChangeArrowheads="1"/>
          </p:cNvSpPr>
          <p:nvPr/>
        </p:nvSpPr>
        <p:spPr bwMode="auto">
          <a:xfrm>
            <a:off x="1141413" y="1458913"/>
            <a:ext cx="6221412"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2000"/>
              <a:t>1  </a:t>
            </a:r>
            <a:r>
              <a:rPr lang="en-US" sz="2000" b="1" i="1"/>
              <a:t>Initialization:</a:t>
            </a:r>
            <a:r>
              <a:rPr lang="en-US" sz="2000"/>
              <a:t> </a:t>
            </a:r>
          </a:p>
          <a:p>
            <a:r>
              <a:rPr lang="en-US" sz="2000"/>
              <a:t>2    N</a:t>
            </a:r>
            <a:r>
              <a:rPr lang="en-US" sz="2000">
                <a:cs typeface="Arial" pitchFamily="34" charset="0"/>
              </a:rPr>
              <a:t>'</a:t>
            </a:r>
            <a:r>
              <a:rPr lang="en-US" sz="2000"/>
              <a:t> = {u} </a:t>
            </a:r>
          </a:p>
          <a:p>
            <a:r>
              <a:rPr lang="en-US" sz="2000"/>
              <a:t>3    for all nodes v </a:t>
            </a:r>
          </a:p>
          <a:p>
            <a:r>
              <a:rPr lang="en-US" sz="2000"/>
              <a:t>4      if v adjacent to u </a:t>
            </a:r>
          </a:p>
          <a:p>
            <a:r>
              <a:rPr lang="en-US" sz="2000"/>
              <a:t>5          then D(v) = c(u,v) </a:t>
            </a:r>
          </a:p>
          <a:p>
            <a:r>
              <a:rPr lang="en-US" sz="2000"/>
              <a:t>6      else D(v) = </a:t>
            </a:r>
            <a:r>
              <a:rPr lang="en-US" sz="2000">
                <a:cs typeface="Arial" pitchFamily="34" charset="0"/>
              </a:rPr>
              <a:t>∞</a:t>
            </a:r>
            <a:r>
              <a:rPr lang="en-US" sz="2000"/>
              <a:t> </a:t>
            </a:r>
          </a:p>
          <a:p>
            <a:r>
              <a:rPr lang="en-US" sz="2000"/>
              <a:t>7 </a:t>
            </a:r>
          </a:p>
          <a:p>
            <a:r>
              <a:rPr lang="en-US" sz="2000"/>
              <a:t>8   </a:t>
            </a:r>
            <a:r>
              <a:rPr lang="en-US" sz="2000" b="1" i="1"/>
              <a:t>Loop</a:t>
            </a:r>
            <a:r>
              <a:rPr lang="en-US" sz="2000" i="1"/>
              <a:t> </a:t>
            </a:r>
            <a:endParaRPr lang="en-US" sz="2000"/>
          </a:p>
          <a:p>
            <a:r>
              <a:rPr lang="en-US" sz="2000"/>
              <a:t>9     find w not in N</a:t>
            </a:r>
            <a:r>
              <a:rPr lang="en-US" sz="2000">
                <a:cs typeface="Arial" pitchFamily="34" charset="0"/>
              </a:rPr>
              <a:t>'</a:t>
            </a:r>
            <a:r>
              <a:rPr lang="en-US" sz="2000"/>
              <a:t> such that D(w) is a minimum </a:t>
            </a:r>
          </a:p>
          <a:p>
            <a:r>
              <a:rPr lang="en-US" sz="2000"/>
              <a:t>10    add w to N</a:t>
            </a:r>
            <a:r>
              <a:rPr lang="en-US" sz="2000">
                <a:cs typeface="Arial" pitchFamily="34" charset="0"/>
              </a:rPr>
              <a:t>'</a:t>
            </a:r>
            <a:r>
              <a:rPr lang="en-US" sz="2000"/>
              <a:t> </a:t>
            </a:r>
          </a:p>
          <a:p>
            <a:r>
              <a:rPr lang="en-US" sz="2000"/>
              <a:t>11    update D(v) for all v adjacent to w and not in N</a:t>
            </a:r>
            <a:r>
              <a:rPr lang="en-US" sz="2000">
                <a:cs typeface="Arial" pitchFamily="34" charset="0"/>
              </a:rPr>
              <a:t>'</a:t>
            </a:r>
            <a:r>
              <a:rPr lang="en-US" sz="2000"/>
              <a:t> : </a:t>
            </a:r>
          </a:p>
          <a:p>
            <a:r>
              <a:rPr lang="en-US" sz="2000"/>
              <a:t>12       </a:t>
            </a:r>
            <a:r>
              <a:rPr lang="en-US" sz="2000" b="1">
                <a:solidFill>
                  <a:srgbClr val="CC0000"/>
                </a:solidFill>
              </a:rPr>
              <a:t>D(v) = min( D(v), D(w) + c(w,v) ) </a:t>
            </a:r>
          </a:p>
          <a:p>
            <a:r>
              <a:rPr lang="en-US" sz="2000"/>
              <a:t>13    /* new cost to v is either old cost to v or known </a:t>
            </a:r>
          </a:p>
          <a:p>
            <a:r>
              <a:rPr lang="en-US" sz="2000"/>
              <a:t>14     shortest path cost to w plus cost from w to v */ </a:t>
            </a:r>
          </a:p>
          <a:p>
            <a:r>
              <a:rPr lang="en-US" sz="2000"/>
              <a:t>15  </a:t>
            </a:r>
            <a:r>
              <a:rPr lang="en-US" sz="2000" b="1" i="1"/>
              <a:t>until all nodes in N</a:t>
            </a:r>
            <a:r>
              <a:rPr lang="en-US" sz="2000" b="1" i="1">
                <a:cs typeface="Arial" pitchFamily="34" charset="0"/>
              </a:rPr>
              <a:t>'</a:t>
            </a:r>
            <a:r>
              <a:rPr lang="en-US" sz="2000"/>
              <a:t> </a:t>
            </a:r>
          </a:p>
        </p:txBody>
      </p:sp>
      <p:sp>
        <p:nvSpPr>
          <p:cNvPr id="83975" name="Freeform 4"/>
          <p:cNvSpPr>
            <a:spLocks/>
          </p:cNvSpPr>
          <p:nvPr/>
        </p:nvSpPr>
        <p:spPr bwMode="auto">
          <a:xfrm>
            <a:off x="600075" y="3543300"/>
            <a:ext cx="800100" cy="2886075"/>
          </a:xfrm>
          <a:custGeom>
            <a:avLst/>
            <a:gdLst>
              <a:gd name="T0" fmla="*/ 2147483647 w 504"/>
              <a:gd name="T1" fmla="*/ 2147483647 h 1818"/>
              <a:gd name="T2" fmla="*/ 2147483647 w 504"/>
              <a:gd name="T3" fmla="*/ 2147483647 h 1818"/>
              <a:gd name="T4" fmla="*/ 2147483647 w 504"/>
              <a:gd name="T5" fmla="*/ 2147483647 h 1818"/>
              <a:gd name="T6" fmla="*/ 2147483647 w 504"/>
              <a:gd name="T7" fmla="*/ 2147483647 h 1818"/>
              <a:gd name="T8" fmla="*/ 0 60000 65536"/>
              <a:gd name="T9" fmla="*/ 0 60000 65536"/>
              <a:gd name="T10" fmla="*/ 0 60000 65536"/>
              <a:gd name="T11" fmla="*/ 0 60000 65536"/>
              <a:gd name="T12" fmla="*/ 0 w 504"/>
              <a:gd name="T13" fmla="*/ 0 h 1818"/>
              <a:gd name="T14" fmla="*/ 504 w 504"/>
              <a:gd name="T15" fmla="*/ 1818 h 1818"/>
            </a:gdLst>
            <a:ahLst/>
            <a:cxnLst>
              <a:cxn ang="T8">
                <a:pos x="T0" y="T1"/>
              </a:cxn>
              <a:cxn ang="T9">
                <a:pos x="T2" y="T3"/>
              </a:cxn>
              <a:cxn ang="T10">
                <a:pos x="T4" y="T5"/>
              </a:cxn>
              <a:cxn ang="T11">
                <a:pos x="T6" y="T7"/>
              </a:cxn>
            </a:cxnLst>
            <a:rect l="T12" t="T13" r="T14" b="T15"/>
            <a:pathLst>
              <a:path w="504" h="1818">
                <a:moveTo>
                  <a:pt x="504" y="1596"/>
                </a:moveTo>
                <a:cubicBezTo>
                  <a:pt x="444" y="1728"/>
                  <a:pt x="240" y="1818"/>
                  <a:pt x="120" y="1602"/>
                </a:cubicBezTo>
                <a:cubicBezTo>
                  <a:pt x="0" y="1386"/>
                  <a:pt x="48" y="444"/>
                  <a:pt x="90" y="192"/>
                </a:cubicBezTo>
                <a:cubicBezTo>
                  <a:pt x="162" y="0"/>
                  <a:pt x="294" y="84"/>
                  <a:pt x="396" y="144"/>
                </a:cubicBezTo>
              </a:path>
            </a:pathLst>
          </a:custGeom>
          <a:noFill/>
          <a:ln w="28575" cap="flat" cmpd="sng">
            <a:solidFill>
              <a:srgbClr val="CC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 name="Slide Number Placeholder 2"/>
          <p:cNvSpPr>
            <a:spLocks noGrp="1"/>
          </p:cNvSpPr>
          <p:nvPr>
            <p:ph type="sldNum" sz="quarter" idx="12"/>
          </p:nvPr>
        </p:nvSpPr>
        <p:spPr/>
        <p:txBody>
          <a:bodyPr/>
          <a:lstStyle/>
          <a:p>
            <a:pPr>
              <a:defRPr/>
            </a:pPr>
            <a:fld id="{91F113FB-04D3-49FE-9569-4B41BE4D4DB6}" type="slidenum">
              <a:rPr lang="ar-SA" altLang="en-US" smtClean="0"/>
              <a:pPr>
                <a:defRPr/>
              </a:pPr>
              <a:t>48</a:t>
            </a:fld>
            <a:endParaRPr lang="en-US" altLang="en-US"/>
          </a:p>
        </p:txBody>
      </p:sp>
    </p:spTree>
    <p:extLst>
      <p:ext uri="{BB962C8B-B14F-4D97-AF65-F5344CB8AC3E}">
        <p14:creationId xmlns:p14="http://schemas.microsoft.com/office/powerpoint/2010/main" val="42426203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0" name="Group 2"/>
          <p:cNvGrpSpPr>
            <a:grpSpLocks/>
          </p:cNvGrpSpPr>
          <p:nvPr/>
        </p:nvGrpSpPr>
        <p:grpSpPr bwMode="auto">
          <a:xfrm>
            <a:off x="4640263" y="3098800"/>
            <a:ext cx="4217987" cy="3759200"/>
            <a:chOff x="415" y="856"/>
            <a:chExt cx="2910" cy="2523"/>
          </a:xfrm>
        </p:grpSpPr>
        <p:grpSp>
          <p:nvGrpSpPr>
            <p:cNvPr id="1091" name="Group 3"/>
            <p:cNvGrpSpPr>
              <a:grpSpLocks/>
            </p:cNvGrpSpPr>
            <p:nvPr/>
          </p:nvGrpSpPr>
          <p:grpSpPr bwMode="auto">
            <a:xfrm>
              <a:off x="1290" y="1997"/>
              <a:ext cx="316" cy="267"/>
              <a:chOff x="1613" y="2011"/>
              <a:chExt cx="316" cy="267"/>
            </a:xfrm>
          </p:grpSpPr>
          <p:sp>
            <p:nvSpPr>
              <p:cNvPr id="1153" name="Oval 4"/>
              <p:cNvSpPr>
                <a:spLocks noChangeArrowheads="1"/>
              </p:cNvSpPr>
              <p:nvPr/>
            </p:nvSpPr>
            <p:spPr bwMode="auto">
              <a:xfrm>
                <a:off x="1616" y="2138"/>
                <a:ext cx="311"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154" name="Line 5"/>
              <p:cNvSpPr>
                <a:spLocks noChangeShapeType="1"/>
              </p:cNvSpPr>
              <p:nvPr/>
            </p:nvSpPr>
            <p:spPr bwMode="auto">
              <a:xfrm>
                <a:off x="1616" y="2129"/>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55" name="Line 6"/>
              <p:cNvSpPr>
                <a:spLocks noChangeShapeType="1"/>
              </p:cNvSpPr>
              <p:nvPr/>
            </p:nvSpPr>
            <p:spPr bwMode="auto">
              <a:xfrm>
                <a:off x="1929" y="2129"/>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56" name="Rectangle 7"/>
              <p:cNvSpPr>
                <a:spLocks noChangeArrowheads="1"/>
              </p:cNvSpPr>
              <p:nvPr/>
            </p:nvSpPr>
            <p:spPr bwMode="auto">
              <a:xfrm>
                <a:off x="1616" y="2129"/>
                <a:ext cx="308"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157" name="Oval 8"/>
              <p:cNvSpPr>
                <a:spLocks noChangeArrowheads="1"/>
              </p:cNvSpPr>
              <p:nvPr/>
            </p:nvSpPr>
            <p:spPr bwMode="auto">
              <a:xfrm>
                <a:off x="1613" y="2072"/>
                <a:ext cx="311" cy="95"/>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158" name="Rectangle 9"/>
              <p:cNvSpPr>
                <a:spLocks noChangeArrowheads="1"/>
              </p:cNvSpPr>
              <p:nvPr/>
            </p:nvSpPr>
            <p:spPr bwMode="auto">
              <a:xfrm>
                <a:off x="1686" y="2100"/>
                <a:ext cx="140" cy="105"/>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59" name="Text Box 10"/>
              <p:cNvSpPr txBox="1">
                <a:spLocks noChangeArrowheads="1"/>
              </p:cNvSpPr>
              <p:nvPr/>
            </p:nvSpPr>
            <p:spPr bwMode="auto">
              <a:xfrm>
                <a:off x="1633" y="2011"/>
                <a:ext cx="254"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000"/>
                  <a:t>w</a:t>
                </a:r>
                <a:endParaRPr lang="en-US" sz="2400"/>
              </a:p>
            </p:txBody>
          </p:sp>
        </p:grpSp>
        <p:sp>
          <p:nvSpPr>
            <p:cNvPr id="1092" name="Text Box 11"/>
            <p:cNvSpPr txBox="1">
              <a:spLocks noChangeArrowheads="1"/>
            </p:cNvSpPr>
            <p:nvPr/>
          </p:nvSpPr>
          <p:spPr bwMode="auto">
            <a:xfrm>
              <a:off x="925" y="1959"/>
              <a:ext cx="215"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t>3</a:t>
              </a:r>
              <a:endParaRPr lang="en-US" sz="2400"/>
            </a:p>
          </p:txBody>
        </p:sp>
        <p:sp>
          <p:nvSpPr>
            <p:cNvPr id="1093" name="Text Box 12"/>
            <p:cNvSpPr txBox="1">
              <a:spLocks noChangeArrowheads="1"/>
            </p:cNvSpPr>
            <p:nvPr/>
          </p:nvSpPr>
          <p:spPr bwMode="auto">
            <a:xfrm>
              <a:off x="1430" y="1478"/>
              <a:ext cx="215"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t>4</a:t>
              </a:r>
              <a:endParaRPr lang="en-US" sz="2400"/>
            </a:p>
          </p:txBody>
        </p:sp>
        <p:grpSp>
          <p:nvGrpSpPr>
            <p:cNvPr id="1094" name="Group 13"/>
            <p:cNvGrpSpPr>
              <a:grpSpLocks/>
            </p:cNvGrpSpPr>
            <p:nvPr/>
          </p:nvGrpSpPr>
          <p:grpSpPr bwMode="auto">
            <a:xfrm>
              <a:off x="1299" y="2848"/>
              <a:ext cx="316" cy="266"/>
              <a:chOff x="1613" y="2011"/>
              <a:chExt cx="316" cy="266"/>
            </a:xfrm>
          </p:grpSpPr>
          <p:sp>
            <p:nvSpPr>
              <p:cNvPr id="1146" name="Oval 14"/>
              <p:cNvSpPr>
                <a:spLocks noChangeArrowheads="1"/>
              </p:cNvSpPr>
              <p:nvPr/>
            </p:nvSpPr>
            <p:spPr bwMode="auto">
              <a:xfrm>
                <a:off x="1616" y="2138"/>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147" name="Line 15"/>
              <p:cNvSpPr>
                <a:spLocks noChangeShapeType="1"/>
              </p:cNvSpPr>
              <p:nvPr/>
            </p:nvSpPr>
            <p:spPr bwMode="auto">
              <a:xfrm>
                <a:off x="1616" y="2131"/>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48" name="Line 16"/>
              <p:cNvSpPr>
                <a:spLocks noChangeShapeType="1"/>
              </p:cNvSpPr>
              <p:nvPr/>
            </p:nvSpPr>
            <p:spPr bwMode="auto">
              <a:xfrm>
                <a:off x="1929" y="2131"/>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49" name="Rectangle 17"/>
              <p:cNvSpPr>
                <a:spLocks noChangeArrowheads="1"/>
              </p:cNvSpPr>
              <p:nvPr/>
            </p:nvSpPr>
            <p:spPr bwMode="auto">
              <a:xfrm>
                <a:off x="1616" y="2131"/>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150" name="Oval 18"/>
              <p:cNvSpPr>
                <a:spLocks noChangeArrowheads="1"/>
              </p:cNvSpPr>
              <p:nvPr/>
            </p:nvSpPr>
            <p:spPr bwMode="auto">
              <a:xfrm>
                <a:off x="1613" y="2072"/>
                <a:ext cx="313" cy="95"/>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151" name="Rectangle 19"/>
              <p:cNvSpPr>
                <a:spLocks noChangeArrowheads="1"/>
              </p:cNvSpPr>
              <p:nvPr/>
            </p:nvSpPr>
            <p:spPr bwMode="auto">
              <a:xfrm>
                <a:off x="1687" y="2100"/>
                <a:ext cx="141" cy="105"/>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52" name="Text Box 20"/>
              <p:cNvSpPr txBox="1">
                <a:spLocks noChangeArrowheads="1"/>
              </p:cNvSpPr>
              <p:nvPr/>
            </p:nvSpPr>
            <p:spPr bwMode="auto">
              <a:xfrm>
                <a:off x="1652" y="2011"/>
                <a:ext cx="215"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000"/>
                  <a:t>v</a:t>
                </a:r>
                <a:endParaRPr lang="en-US" sz="2400"/>
              </a:p>
            </p:txBody>
          </p:sp>
        </p:grpSp>
        <p:grpSp>
          <p:nvGrpSpPr>
            <p:cNvPr id="1095" name="Group 21"/>
            <p:cNvGrpSpPr>
              <a:grpSpLocks/>
            </p:cNvGrpSpPr>
            <p:nvPr/>
          </p:nvGrpSpPr>
          <p:grpSpPr bwMode="auto">
            <a:xfrm>
              <a:off x="1295" y="856"/>
              <a:ext cx="316" cy="266"/>
              <a:chOff x="1613" y="2011"/>
              <a:chExt cx="316" cy="266"/>
            </a:xfrm>
          </p:grpSpPr>
          <p:sp>
            <p:nvSpPr>
              <p:cNvPr id="1139" name="Oval 22"/>
              <p:cNvSpPr>
                <a:spLocks noChangeArrowheads="1"/>
              </p:cNvSpPr>
              <p:nvPr/>
            </p:nvSpPr>
            <p:spPr bwMode="auto">
              <a:xfrm>
                <a:off x="1616" y="2138"/>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140" name="Line 23"/>
              <p:cNvSpPr>
                <a:spLocks noChangeShapeType="1"/>
              </p:cNvSpPr>
              <p:nvPr/>
            </p:nvSpPr>
            <p:spPr bwMode="auto">
              <a:xfrm>
                <a:off x="1616" y="2131"/>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41" name="Line 24"/>
              <p:cNvSpPr>
                <a:spLocks noChangeShapeType="1"/>
              </p:cNvSpPr>
              <p:nvPr/>
            </p:nvSpPr>
            <p:spPr bwMode="auto">
              <a:xfrm>
                <a:off x="1929" y="2131"/>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42" name="Rectangle 25"/>
              <p:cNvSpPr>
                <a:spLocks noChangeArrowheads="1"/>
              </p:cNvSpPr>
              <p:nvPr/>
            </p:nvSpPr>
            <p:spPr bwMode="auto">
              <a:xfrm>
                <a:off x="1616" y="2131"/>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143" name="Oval 26"/>
              <p:cNvSpPr>
                <a:spLocks noChangeArrowheads="1"/>
              </p:cNvSpPr>
              <p:nvPr/>
            </p:nvSpPr>
            <p:spPr bwMode="auto">
              <a:xfrm>
                <a:off x="1611" y="2072"/>
                <a:ext cx="313" cy="97"/>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144" name="Rectangle 27"/>
              <p:cNvSpPr>
                <a:spLocks noChangeArrowheads="1"/>
              </p:cNvSpPr>
              <p:nvPr/>
            </p:nvSpPr>
            <p:spPr bwMode="auto">
              <a:xfrm>
                <a:off x="1687" y="2100"/>
                <a:ext cx="141" cy="10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45" name="Text Box 28"/>
              <p:cNvSpPr txBox="1">
                <a:spLocks noChangeArrowheads="1"/>
              </p:cNvSpPr>
              <p:nvPr/>
            </p:nvSpPr>
            <p:spPr bwMode="auto">
              <a:xfrm>
                <a:off x="1652" y="2011"/>
                <a:ext cx="215"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000"/>
                  <a:t>x</a:t>
                </a:r>
                <a:endParaRPr lang="en-US" sz="2400"/>
              </a:p>
            </p:txBody>
          </p:sp>
        </p:grpSp>
        <p:grpSp>
          <p:nvGrpSpPr>
            <p:cNvPr id="1096" name="Group 29"/>
            <p:cNvGrpSpPr>
              <a:grpSpLocks/>
            </p:cNvGrpSpPr>
            <p:nvPr/>
          </p:nvGrpSpPr>
          <p:grpSpPr bwMode="auto">
            <a:xfrm>
              <a:off x="415" y="2028"/>
              <a:ext cx="316" cy="267"/>
              <a:chOff x="1613" y="2011"/>
              <a:chExt cx="316" cy="267"/>
            </a:xfrm>
          </p:grpSpPr>
          <p:sp>
            <p:nvSpPr>
              <p:cNvPr id="1132" name="Oval 30"/>
              <p:cNvSpPr>
                <a:spLocks noChangeArrowheads="1"/>
              </p:cNvSpPr>
              <p:nvPr/>
            </p:nvSpPr>
            <p:spPr bwMode="auto">
              <a:xfrm>
                <a:off x="1616" y="2138"/>
                <a:ext cx="313" cy="82"/>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133" name="Line 31"/>
              <p:cNvSpPr>
                <a:spLocks noChangeShapeType="1"/>
              </p:cNvSpPr>
              <p:nvPr/>
            </p:nvSpPr>
            <p:spPr bwMode="auto">
              <a:xfrm>
                <a:off x="1616" y="2131"/>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4" name="Line 32"/>
              <p:cNvSpPr>
                <a:spLocks noChangeShapeType="1"/>
              </p:cNvSpPr>
              <p:nvPr/>
            </p:nvSpPr>
            <p:spPr bwMode="auto">
              <a:xfrm>
                <a:off x="1931" y="2131"/>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5" name="Rectangle 33"/>
              <p:cNvSpPr>
                <a:spLocks noChangeArrowheads="1"/>
              </p:cNvSpPr>
              <p:nvPr/>
            </p:nvSpPr>
            <p:spPr bwMode="auto">
              <a:xfrm>
                <a:off x="1616" y="2131"/>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136" name="Oval 34"/>
              <p:cNvSpPr>
                <a:spLocks noChangeArrowheads="1"/>
              </p:cNvSpPr>
              <p:nvPr/>
            </p:nvSpPr>
            <p:spPr bwMode="auto">
              <a:xfrm>
                <a:off x="1613" y="2072"/>
                <a:ext cx="313" cy="97"/>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137" name="Rectangle 35"/>
              <p:cNvSpPr>
                <a:spLocks noChangeArrowheads="1"/>
              </p:cNvSpPr>
              <p:nvPr/>
            </p:nvSpPr>
            <p:spPr bwMode="auto">
              <a:xfrm>
                <a:off x="1687" y="2102"/>
                <a:ext cx="141" cy="10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38" name="Text Box 36"/>
              <p:cNvSpPr txBox="1">
                <a:spLocks noChangeArrowheads="1"/>
              </p:cNvSpPr>
              <p:nvPr/>
            </p:nvSpPr>
            <p:spPr bwMode="auto">
              <a:xfrm>
                <a:off x="1648" y="2011"/>
                <a:ext cx="226"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000"/>
                  <a:t>u</a:t>
                </a:r>
                <a:endParaRPr lang="en-US" sz="2400"/>
              </a:p>
            </p:txBody>
          </p:sp>
        </p:grpSp>
        <p:sp>
          <p:nvSpPr>
            <p:cNvPr id="1097" name="Line 37"/>
            <p:cNvSpPr>
              <a:spLocks noChangeShapeType="1"/>
            </p:cNvSpPr>
            <p:nvPr/>
          </p:nvSpPr>
          <p:spPr bwMode="auto">
            <a:xfrm>
              <a:off x="738" y="2156"/>
              <a:ext cx="6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8" name="Line 38"/>
            <p:cNvSpPr>
              <a:spLocks noChangeShapeType="1"/>
            </p:cNvSpPr>
            <p:nvPr/>
          </p:nvSpPr>
          <p:spPr bwMode="auto">
            <a:xfrm>
              <a:off x="1440" y="1082"/>
              <a:ext cx="0" cy="9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9" name="Line 39"/>
            <p:cNvSpPr>
              <a:spLocks noChangeShapeType="1"/>
            </p:cNvSpPr>
            <p:nvPr/>
          </p:nvSpPr>
          <p:spPr bwMode="auto">
            <a:xfrm flipH="1">
              <a:off x="614" y="1021"/>
              <a:ext cx="674" cy="10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0" name="Text Box 40"/>
            <p:cNvSpPr txBox="1">
              <a:spLocks noChangeArrowheads="1"/>
            </p:cNvSpPr>
            <p:nvPr/>
          </p:nvSpPr>
          <p:spPr bwMode="auto">
            <a:xfrm>
              <a:off x="772" y="1368"/>
              <a:ext cx="215"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t>5</a:t>
              </a:r>
              <a:endParaRPr lang="en-US" sz="2400"/>
            </a:p>
          </p:txBody>
        </p:sp>
        <p:sp>
          <p:nvSpPr>
            <p:cNvPr id="1101" name="Line 41"/>
            <p:cNvSpPr>
              <a:spLocks noChangeShapeType="1"/>
            </p:cNvSpPr>
            <p:nvPr/>
          </p:nvSpPr>
          <p:spPr bwMode="auto">
            <a:xfrm>
              <a:off x="1447" y="2206"/>
              <a:ext cx="9" cy="71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2" name="Text Box 42"/>
            <p:cNvSpPr txBox="1">
              <a:spLocks noChangeArrowheads="1"/>
            </p:cNvSpPr>
            <p:nvPr/>
          </p:nvSpPr>
          <p:spPr bwMode="auto">
            <a:xfrm>
              <a:off x="1454" y="2407"/>
              <a:ext cx="215"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t>3</a:t>
              </a:r>
              <a:endParaRPr lang="en-US" sz="2400"/>
            </a:p>
          </p:txBody>
        </p:sp>
        <p:sp>
          <p:nvSpPr>
            <p:cNvPr id="1103" name="Freeform 43"/>
            <p:cNvSpPr>
              <a:spLocks/>
            </p:cNvSpPr>
            <p:nvPr/>
          </p:nvSpPr>
          <p:spPr bwMode="auto">
            <a:xfrm>
              <a:off x="604" y="2227"/>
              <a:ext cx="857" cy="1152"/>
            </a:xfrm>
            <a:custGeom>
              <a:avLst/>
              <a:gdLst>
                <a:gd name="T0" fmla="*/ 0 w 857"/>
                <a:gd name="T1" fmla="*/ 0 h 1152"/>
                <a:gd name="T2" fmla="*/ 562 w 857"/>
                <a:gd name="T3" fmla="*/ 1152 h 1152"/>
                <a:gd name="T4" fmla="*/ 857 w 857"/>
                <a:gd name="T5" fmla="*/ 772 h 1152"/>
                <a:gd name="T6" fmla="*/ 0 60000 65536"/>
                <a:gd name="T7" fmla="*/ 0 60000 65536"/>
                <a:gd name="T8" fmla="*/ 0 60000 65536"/>
                <a:gd name="T9" fmla="*/ 0 w 857"/>
                <a:gd name="T10" fmla="*/ 0 h 1152"/>
                <a:gd name="T11" fmla="*/ 857 w 857"/>
                <a:gd name="T12" fmla="*/ 1152 h 1152"/>
              </a:gdLst>
              <a:ahLst/>
              <a:cxnLst>
                <a:cxn ang="T6">
                  <a:pos x="T0" y="T1"/>
                </a:cxn>
                <a:cxn ang="T7">
                  <a:pos x="T2" y="T3"/>
                </a:cxn>
                <a:cxn ang="T8">
                  <a:pos x="T4" y="T5"/>
                </a:cxn>
              </a:cxnLst>
              <a:rect l="T9" t="T10" r="T11" b="T12"/>
              <a:pathLst>
                <a:path w="857" h="1152">
                  <a:moveTo>
                    <a:pt x="0" y="0"/>
                  </a:moveTo>
                  <a:cubicBezTo>
                    <a:pt x="95" y="191"/>
                    <a:pt x="365" y="1152"/>
                    <a:pt x="562" y="1152"/>
                  </a:cubicBezTo>
                  <a:cubicBezTo>
                    <a:pt x="759" y="1152"/>
                    <a:pt x="796" y="851"/>
                    <a:pt x="857" y="77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04" name="Text Box 44"/>
            <p:cNvSpPr txBox="1">
              <a:spLocks noChangeArrowheads="1"/>
            </p:cNvSpPr>
            <p:nvPr/>
          </p:nvSpPr>
          <p:spPr bwMode="auto">
            <a:xfrm>
              <a:off x="768" y="2582"/>
              <a:ext cx="216"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t>7</a:t>
              </a:r>
              <a:endParaRPr lang="en-US" sz="2400"/>
            </a:p>
          </p:txBody>
        </p:sp>
        <p:sp>
          <p:nvSpPr>
            <p:cNvPr id="1105" name="Line 45"/>
            <p:cNvSpPr>
              <a:spLocks noChangeShapeType="1"/>
            </p:cNvSpPr>
            <p:nvPr/>
          </p:nvSpPr>
          <p:spPr bwMode="auto">
            <a:xfrm flipH="1">
              <a:off x="1450" y="2158"/>
              <a:ext cx="998" cy="8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 name="Text Box 46"/>
            <p:cNvSpPr txBox="1">
              <a:spLocks noChangeArrowheads="1"/>
            </p:cNvSpPr>
            <p:nvPr/>
          </p:nvSpPr>
          <p:spPr bwMode="auto">
            <a:xfrm>
              <a:off x="1896" y="2569"/>
              <a:ext cx="216"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t>4</a:t>
              </a:r>
              <a:endParaRPr lang="en-US" sz="2400"/>
            </a:p>
          </p:txBody>
        </p:sp>
        <p:sp>
          <p:nvSpPr>
            <p:cNvPr id="1107" name="Freeform 47"/>
            <p:cNvSpPr>
              <a:spLocks/>
            </p:cNvSpPr>
            <p:nvPr/>
          </p:nvSpPr>
          <p:spPr bwMode="auto">
            <a:xfrm>
              <a:off x="1477" y="1946"/>
              <a:ext cx="991" cy="484"/>
            </a:xfrm>
            <a:custGeom>
              <a:avLst/>
              <a:gdLst>
                <a:gd name="T0" fmla="*/ 0 w 991"/>
                <a:gd name="T1" fmla="*/ 168 h 484"/>
                <a:gd name="T2" fmla="*/ 204 w 991"/>
                <a:gd name="T3" fmla="*/ 484 h 484"/>
                <a:gd name="T4" fmla="*/ 302 w 991"/>
                <a:gd name="T5" fmla="*/ 7 h 484"/>
                <a:gd name="T6" fmla="*/ 379 w 991"/>
                <a:gd name="T7" fmla="*/ 442 h 484"/>
                <a:gd name="T8" fmla="*/ 534 w 991"/>
                <a:gd name="T9" fmla="*/ 21 h 484"/>
                <a:gd name="T10" fmla="*/ 611 w 991"/>
                <a:gd name="T11" fmla="*/ 351 h 484"/>
                <a:gd name="T12" fmla="*/ 660 w 991"/>
                <a:gd name="T13" fmla="*/ 77 h 484"/>
                <a:gd name="T14" fmla="*/ 991 w 991"/>
                <a:gd name="T15" fmla="*/ 218 h 484"/>
                <a:gd name="T16" fmla="*/ 0 60000 65536"/>
                <a:gd name="T17" fmla="*/ 0 60000 65536"/>
                <a:gd name="T18" fmla="*/ 0 60000 65536"/>
                <a:gd name="T19" fmla="*/ 0 60000 65536"/>
                <a:gd name="T20" fmla="*/ 0 60000 65536"/>
                <a:gd name="T21" fmla="*/ 0 60000 65536"/>
                <a:gd name="T22" fmla="*/ 0 60000 65536"/>
                <a:gd name="T23" fmla="*/ 0 60000 65536"/>
                <a:gd name="T24" fmla="*/ 0 w 991"/>
                <a:gd name="T25" fmla="*/ 0 h 484"/>
                <a:gd name="T26" fmla="*/ 991 w 991"/>
                <a:gd name="T27" fmla="*/ 484 h 4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91" h="484">
                  <a:moveTo>
                    <a:pt x="0" y="168"/>
                  </a:moveTo>
                  <a:cubicBezTo>
                    <a:pt x="0" y="168"/>
                    <a:pt x="145" y="484"/>
                    <a:pt x="204" y="484"/>
                  </a:cubicBezTo>
                  <a:cubicBezTo>
                    <a:pt x="263" y="484"/>
                    <a:pt x="253" y="6"/>
                    <a:pt x="302" y="7"/>
                  </a:cubicBezTo>
                  <a:cubicBezTo>
                    <a:pt x="331" y="0"/>
                    <a:pt x="313" y="444"/>
                    <a:pt x="379" y="442"/>
                  </a:cubicBezTo>
                  <a:cubicBezTo>
                    <a:pt x="418" y="444"/>
                    <a:pt x="475" y="24"/>
                    <a:pt x="534" y="21"/>
                  </a:cubicBezTo>
                  <a:cubicBezTo>
                    <a:pt x="573" y="6"/>
                    <a:pt x="575" y="360"/>
                    <a:pt x="611" y="351"/>
                  </a:cubicBezTo>
                  <a:cubicBezTo>
                    <a:pt x="647" y="342"/>
                    <a:pt x="577" y="80"/>
                    <a:pt x="660" y="77"/>
                  </a:cubicBezTo>
                  <a:cubicBezTo>
                    <a:pt x="743" y="74"/>
                    <a:pt x="922" y="189"/>
                    <a:pt x="991" y="21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108" name="Group 48"/>
            <p:cNvGrpSpPr>
              <a:grpSpLocks/>
            </p:cNvGrpSpPr>
            <p:nvPr/>
          </p:nvGrpSpPr>
          <p:grpSpPr bwMode="auto">
            <a:xfrm>
              <a:off x="2332" y="2021"/>
              <a:ext cx="316" cy="266"/>
              <a:chOff x="1613" y="2011"/>
              <a:chExt cx="316" cy="266"/>
            </a:xfrm>
          </p:grpSpPr>
          <p:sp>
            <p:nvSpPr>
              <p:cNvPr id="1125" name="Oval 49"/>
              <p:cNvSpPr>
                <a:spLocks noChangeArrowheads="1"/>
              </p:cNvSpPr>
              <p:nvPr/>
            </p:nvSpPr>
            <p:spPr bwMode="auto">
              <a:xfrm>
                <a:off x="1616" y="2136"/>
                <a:ext cx="313" cy="82"/>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126" name="Line 50"/>
              <p:cNvSpPr>
                <a:spLocks noChangeShapeType="1"/>
              </p:cNvSpPr>
              <p:nvPr/>
            </p:nvSpPr>
            <p:spPr bwMode="auto">
              <a:xfrm>
                <a:off x="1616" y="2131"/>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 name="Line 51"/>
              <p:cNvSpPr>
                <a:spLocks noChangeShapeType="1"/>
              </p:cNvSpPr>
              <p:nvPr/>
            </p:nvSpPr>
            <p:spPr bwMode="auto">
              <a:xfrm>
                <a:off x="1929" y="2131"/>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8" name="Rectangle 52"/>
              <p:cNvSpPr>
                <a:spLocks noChangeArrowheads="1"/>
              </p:cNvSpPr>
              <p:nvPr/>
            </p:nvSpPr>
            <p:spPr bwMode="auto">
              <a:xfrm>
                <a:off x="1616" y="2131"/>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129" name="Oval 53"/>
              <p:cNvSpPr>
                <a:spLocks noChangeArrowheads="1"/>
              </p:cNvSpPr>
              <p:nvPr/>
            </p:nvSpPr>
            <p:spPr bwMode="auto">
              <a:xfrm>
                <a:off x="1613" y="2070"/>
                <a:ext cx="313" cy="97"/>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130" name="Rectangle 54"/>
              <p:cNvSpPr>
                <a:spLocks noChangeArrowheads="1"/>
              </p:cNvSpPr>
              <p:nvPr/>
            </p:nvSpPr>
            <p:spPr bwMode="auto">
              <a:xfrm>
                <a:off x="1687" y="2100"/>
                <a:ext cx="141" cy="10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31" name="Text Box 55"/>
              <p:cNvSpPr txBox="1">
                <a:spLocks noChangeArrowheads="1"/>
              </p:cNvSpPr>
              <p:nvPr/>
            </p:nvSpPr>
            <p:spPr bwMode="auto">
              <a:xfrm>
                <a:off x="1652" y="2011"/>
                <a:ext cx="215"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000"/>
                  <a:t>y</a:t>
                </a:r>
                <a:endParaRPr lang="en-US" sz="2400"/>
              </a:p>
            </p:txBody>
          </p:sp>
        </p:grpSp>
        <p:sp>
          <p:nvSpPr>
            <p:cNvPr id="1109" name="Text Box 56"/>
            <p:cNvSpPr txBox="1">
              <a:spLocks noChangeArrowheads="1"/>
            </p:cNvSpPr>
            <p:nvPr/>
          </p:nvSpPr>
          <p:spPr bwMode="auto">
            <a:xfrm>
              <a:off x="1814" y="1721"/>
              <a:ext cx="216"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t>8</a:t>
              </a:r>
              <a:endParaRPr lang="en-US" sz="2400"/>
            </a:p>
          </p:txBody>
        </p:sp>
        <p:grpSp>
          <p:nvGrpSpPr>
            <p:cNvPr id="1110" name="Group 57"/>
            <p:cNvGrpSpPr>
              <a:grpSpLocks/>
            </p:cNvGrpSpPr>
            <p:nvPr/>
          </p:nvGrpSpPr>
          <p:grpSpPr bwMode="auto">
            <a:xfrm>
              <a:off x="3009" y="2002"/>
              <a:ext cx="316" cy="266"/>
              <a:chOff x="1613" y="2011"/>
              <a:chExt cx="316" cy="266"/>
            </a:xfrm>
          </p:grpSpPr>
          <p:sp>
            <p:nvSpPr>
              <p:cNvPr id="1118" name="Oval 58"/>
              <p:cNvSpPr>
                <a:spLocks noChangeArrowheads="1"/>
              </p:cNvSpPr>
              <p:nvPr/>
            </p:nvSpPr>
            <p:spPr bwMode="auto">
              <a:xfrm>
                <a:off x="1616" y="2138"/>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119" name="Line 59"/>
              <p:cNvSpPr>
                <a:spLocks noChangeShapeType="1"/>
              </p:cNvSpPr>
              <p:nvPr/>
            </p:nvSpPr>
            <p:spPr bwMode="auto">
              <a:xfrm>
                <a:off x="1616" y="2131"/>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0" name="Line 60"/>
              <p:cNvSpPr>
                <a:spLocks noChangeShapeType="1"/>
              </p:cNvSpPr>
              <p:nvPr/>
            </p:nvSpPr>
            <p:spPr bwMode="auto">
              <a:xfrm>
                <a:off x="1929" y="2131"/>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1" name="Rectangle 61"/>
              <p:cNvSpPr>
                <a:spLocks noChangeArrowheads="1"/>
              </p:cNvSpPr>
              <p:nvPr/>
            </p:nvSpPr>
            <p:spPr bwMode="auto">
              <a:xfrm>
                <a:off x="1616" y="2131"/>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122" name="Oval 62"/>
              <p:cNvSpPr>
                <a:spLocks noChangeArrowheads="1"/>
              </p:cNvSpPr>
              <p:nvPr/>
            </p:nvSpPr>
            <p:spPr bwMode="auto">
              <a:xfrm>
                <a:off x="1611" y="2072"/>
                <a:ext cx="313" cy="95"/>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123" name="Rectangle 63"/>
              <p:cNvSpPr>
                <a:spLocks noChangeArrowheads="1"/>
              </p:cNvSpPr>
              <p:nvPr/>
            </p:nvSpPr>
            <p:spPr bwMode="auto">
              <a:xfrm>
                <a:off x="1687" y="2100"/>
                <a:ext cx="141" cy="105"/>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24" name="Text Box 64"/>
              <p:cNvSpPr txBox="1">
                <a:spLocks noChangeArrowheads="1"/>
              </p:cNvSpPr>
              <p:nvPr/>
            </p:nvSpPr>
            <p:spPr bwMode="auto">
              <a:xfrm>
                <a:off x="1653" y="2011"/>
                <a:ext cx="215"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000"/>
                  <a:t>z</a:t>
                </a:r>
                <a:endParaRPr lang="en-US" sz="2400"/>
              </a:p>
            </p:txBody>
          </p:sp>
        </p:grpSp>
        <p:sp>
          <p:nvSpPr>
            <p:cNvPr id="1111" name="Line 65"/>
            <p:cNvSpPr>
              <a:spLocks noChangeShapeType="1"/>
            </p:cNvSpPr>
            <p:nvPr/>
          </p:nvSpPr>
          <p:spPr bwMode="auto">
            <a:xfrm>
              <a:off x="2640" y="2149"/>
              <a:ext cx="3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2" name="Text Box 66"/>
            <p:cNvSpPr txBox="1">
              <a:spLocks noChangeArrowheads="1"/>
            </p:cNvSpPr>
            <p:nvPr/>
          </p:nvSpPr>
          <p:spPr bwMode="auto">
            <a:xfrm>
              <a:off x="2706" y="2149"/>
              <a:ext cx="215"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t>2</a:t>
              </a:r>
              <a:endParaRPr lang="en-US" sz="2400"/>
            </a:p>
          </p:txBody>
        </p:sp>
        <p:sp>
          <p:nvSpPr>
            <p:cNvPr id="1113" name="Line 67"/>
            <p:cNvSpPr>
              <a:spLocks noChangeShapeType="1"/>
            </p:cNvSpPr>
            <p:nvPr/>
          </p:nvSpPr>
          <p:spPr bwMode="auto">
            <a:xfrm>
              <a:off x="1503" y="990"/>
              <a:ext cx="965" cy="1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4" name="Text Box 68"/>
            <p:cNvSpPr txBox="1">
              <a:spLocks noChangeArrowheads="1"/>
            </p:cNvSpPr>
            <p:nvPr/>
          </p:nvSpPr>
          <p:spPr bwMode="auto">
            <a:xfrm>
              <a:off x="1919" y="1343"/>
              <a:ext cx="216"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t>7</a:t>
              </a:r>
              <a:endParaRPr lang="en-US" sz="2400"/>
            </a:p>
          </p:txBody>
        </p:sp>
        <p:sp>
          <p:nvSpPr>
            <p:cNvPr id="1115" name="Freeform 69"/>
            <p:cNvSpPr>
              <a:spLocks/>
            </p:cNvSpPr>
            <p:nvPr/>
          </p:nvSpPr>
          <p:spPr bwMode="auto">
            <a:xfrm>
              <a:off x="1489" y="976"/>
              <a:ext cx="28" cy="14"/>
            </a:xfrm>
            <a:custGeom>
              <a:avLst/>
              <a:gdLst>
                <a:gd name="T0" fmla="*/ 0 w 28"/>
                <a:gd name="T1" fmla="*/ 14 h 14"/>
                <a:gd name="T2" fmla="*/ 28 w 28"/>
                <a:gd name="T3" fmla="*/ 0 h 14"/>
                <a:gd name="T4" fmla="*/ 0 w 28"/>
                <a:gd name="T5" fmla="*/ 14 h 14"/>
                <a:gd name="T6" fmla="*/ 0 60000 65536"/>
                <a:gd name="T7" fmla="*/ 0 60000 65536"/>
                <a:gd name="T8" fmla="*/ 0 60000 65536"/>
                <a:gd name="T9" fmla="*/ 0 w 28"/>
                <a:gd name="T10" fmla="*/ 0 h 14"/>
                <a:gd name="T11" fmla="*/ 28 w 28"/>
                <a:gd name="T12" fmla="*/ 14 h 14"/>
              </a:gdLst>
              <a:ahLst/>
              <a:cxnLst>
                <a:cxn ang="T6">
                  <a:pos x="T0" y="T1"/>
                </a:cxn>
                <a:cxn ang="T7">
                  <a:pos x="T2" y="T3"/>
                </a:cxn>
                <a:cxn ang="T8">
                  <a:pos x="T4" y="T5"/>
                </a:cxn>
              </a:cxnLst>
              <a:rect l="T9" t="T10" r="T11" b="T12"/>
              <a:pathLst>
                <a:path w="28" h="14">
                  <a:moveTo>
                    <a:pt x="0" y="14"/>
                  </a:moveTo>
                  <a:cubicBezTo>
                    <a:pt x="9" y="9"/>
                    <a:pt x="28" y="0"/>
                    <a:pt x="28" y="0"/>
                  </a:cubicBezTo>
                  <a:cubicBezTo>
                    <a:pt x="28" y="0"/>
                    <a:pt x="9" y="9"/>
                    <a:pt x="0" y="14"/>
                  </a:cubicBezTo>
                  <a:close/>
                </a:path>
              </a:pathLst>
            </a:custGeom>
            <a:solidFill>
              <a:schemeClr val="accent1"/>
            </a:solidFill>
            <a:ln w="9525">
              <a:solidFill>
                <a:schemeClr val="tx1"/>
              </a:solidFill>
              <a:round/>
              <a:headEnd/>
              <a:tailEnd/>
            </a:ln>
          </p:spPr>
          <p:txBody>
            <a:bodyPr/>
            <a:lstStyle/>
            <a:p>
              <a:endParaRPr lang="en-US"/>
            </a:p>
          </p:txBody>
        </p:sp>
        <p:sp>
          <p:nvSpPr>
            <p:cNvPr id="1116" name="Freeform 70"/>
            <p:cNvSpPr>
              <a:spLocks/>
            </p:cNvSpPr>
            <p:nvPr/>
          </p:nvSpPr>
          <p:spPr bwMode="auto">
            <a:xfrm>
              <a:off x="1623" y="999"/>
              <a:ext cx="1510" cy="1052"/>
            </a:xfrm>
            <a:custGeom>
              <a:avLst/>
              <a:gdLst>
                <a:gd name="T0" fmla="*/ 0 w 1510"/>
                <a:gd name="T1" fmla="*/ 5 h 1052"/>
                <a:gd name="T2" fmla="*/ 1102 w 1510"/>
                <a:gd name="T3" fmla="*/ 174 h 1052"/>
                <a:gd name="T4" fmla="*/ 1510 w 1510"/>
                <a:gd name="T5" fmla="*/ 1052 h 1052"/>
                <a:gd name="T6" fmla="*/ 0 60000 65536"/>
                <a:gd name="T7" fmla="*/ 0 60000 65536"/>
                <a:gd name="T8" fmla="*/ 0 60000 65536"/>
                <a:gd name="T9" fmla="*/ 0 w 1510"/>
                <a:gd name="T10" fmla="*/ 0 h 1052"/>
                <a:gd name="T11" fmla="*/ 1510 w 1510"/>
                <a:gd name="T12" fmla="*/ 1052 h 1052"/>
              </a:gdLst>
              <a:ahLst/>
              <a:cxnLst>
                <a:cxn ang="T6">
                  <a:pos x="T0" y="T1"/>
                </a:cxn>
                <a:cxn ang="T7">
                  <a:pos x="T2" y="T3"/>
                </a:cxn>
                <a:cxn ang="T8">
                  <a:pos x="T4" y="T5"/>
                </a:cxn>
              </a:cxnLst>
              <a:rect l="T9" t="T10" r="T11" b="T12"/>
              <a:pathLst>
                <a:path w="1510" h="1052">
                  <a:moveTo>
                    <a:pt x="0" y="5"/>
                  </a:moveTo>
                  <a:cubicBezTo>
                    <a:pt x="184" y="33"/>
                    <a:pt x="851" y="0"/>
                    <a:pt x="1102" y="174"/>
                  </a:cubicBezTo>
                  <a:cubicBezTo>
                    <a:pt x="1353" y="348"/>
                    <a:pt x="1425" y="869"/>
                    <a:pt x="1510" y="105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17" name="Text Box 71"/>
            <p:cNvSpPr txBox="1">
              <a:spLocks noChangeArrowheads="1"/>
            </p:cNvSpPr>
            <p:nvPr/>
          </p:nvSpPr>
          <p:spPr bwMode="auto">
            <a:xfrm>
              <a:off x="2680" y="1008"/>
              <a:ext cx="215"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t>9</a:t>
              </a:r>
              <a:endParaRPr lang="en-US" sz="2400"/>
            </a:p>
          </p:txBody>
        </p:sp>
      </p:grpSp>
      <p:sp>
        <p:nvSpPr>
          <p:cNvPr id="1032" name="Text Box 73"/>
          <p:cNvSpPr txBox="1">
            <a:spLocks noChangeArrowheads="1"/>
          </p:cNvSpPr>
          <p:nvPr/>
        </p:nvSpPr>
        <p:spPr bwMode="auto">
          <a:xfrm>
            <a:off x="474663" y="1277938"/>
            <a:ext cx="7064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r>
              <a:rPr lang="en-US" sz="2000"/>
              <a:t>Step</a:t>
            </a:r>
          </a:p>
          <a:p>
            <a:pPr algn="r"/>
            <a:endParaRPr lang="en-US" sz="2000"/>
          </a:p>
        </p:txBody>
      </p:sp>
      <p:sp>
        <p:nvSpPr>
          <p:cNvPr id="1033" name="Text Box 74"/>
          <p:cNvSpPr txBox="1">
            <a:spLocks noChangeArrowheads="1"/>
          </p:cNvSpPr>
          <p:nvPr/>
        </p:nvSpPr>
        <p:spPr bwMode="auto">
          <a:xfrm>
            <a:off x="1458913" y="1284288"/>
            <a:ext cx="4175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r>
              <a:rPr lang="en-US" sz="2000"/>
              <a:t>N</a:t>
            </a:r>
            <a:r>
              <a:rPr lang="en-US" sz="2000">
                <a:cs typeface="Arial" pitchFamily="34" charset="0"/>
              </a:rPr>
              <a:t>'</a:t>
            </a:r>
          </a:p>
        </p:txBody>
      </p:sp>
      <p:sp>
        <p:nvSpPr>
          <p:cNvPr id="1034" name="Text Box 75"/>
          <p:cNvSpPr txBox="1">
            <a:spLocks noChangeArrowheads="1"/>
          </p:cNvSpPr>
          <p:nvPr/>
        </p:nvSpPr>
        <p:spPr bwMode="auto">
          <a:xfrm>
            <a:off x="2043113" y="1009650"/>
            <a:ext cx="6778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r>
              <a:rPr lang="en-US" sz="2000"/>
              <a:t>D(</a:t>
            </a:r>
            <a:r>
              <a:rPr lang="en-US" sz="2000" b="1">
                <a:solidFill>
                  <a:srgbClr val="FF0000"/>
                </a:solidFill>
              </a:rPr>
              <a:t>v</a:t>
            </a:r>
            <a:r>
              <a:rPr lang="en-US" sz="2000"/>
              <a:t>)</a:t>
            </a:r>
          </a:p>
          <a:p>
            <a:pPr algn="r"/>
            <a:r>
              <a:rPr lang="en-US" sz="1600"/>
              <a:t>p(v)</a:t>
            </a:r>
          </a:p>
        </p:txBody>
      </p:sp>
      <p:sp>
        <p:nvSpPr>
          <p:cNvPr id="1035" name="Text Box 76"/>
          <p:cNvSpPr txBox="1">
            <a:spLocks noChangeArrowheads="1"/>
          </p:cNvSpPr>
          <p:nvPr/>
        </p:nvSpPr>
        <p:spPr bwMode="auto">
          <a:xfrm>
            <a:off x="511175" y="161766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r>
              <a:rPr lang="en-US"/>
              <a:t>0</a:t>
            </a:r>
          </a:p>
        </p:txBody>
      </p:sp>
      <p:sp>
        <p:nvSpPr>
          <p:cNvPr id="1036" name="Text Box 77"/>
          <p:cNvSpPr txBox="1">
            <a:spLocks noChangeArrowheads="1"/>
          </p:cNvSpPr>
          <p:nvPr/>
        </p:nvSpPr>
        <p:spPr bwMode="auto">
          <a:xfrm>
            <a:off x="515938" y="191452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r>
              <a:rPr lang="en-US"/>
              <a:t>1</a:t>
            </a:r>
          </a:p>
        </p:txBody>
      </p:sp>
      <p:sp>
        <p:nvSpPr>
          <p:cNvPr id="1037" name="Text Box 78"/>
          <p:cNvSpPr txBox="1">
            <a:spLocks noChangeArrowheads="1"/>
          </p:cNvSpPr>
          <p:nvPr/>
        </p:nvSpPr>
        <p:spPr bwMode="auto">
          <a:xfrm>
            <a:off x="517525" y="22225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r>
              <a:rPr lang="en-US"/>
              <a:t>2</a:t>
            </a:r>
          </a:p>
        </p:txBody>
      </p:sp>
      <p:sp>
        <p:nvSpPr>
          <p:cNvPr id="1038" name="Text Box 79"/>
          <p:cNvSpPr txBox="1">
            <a:spLocks noChangeArrowheads="1"/>
          </p:cNvSpPr>
          <p:nvPr/>
        </p:nvSpPr>
        <p:spPr bwMode="auto">
          <a:xfrm>
            <a:off x="511175" y="252412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r>
              <a:rPr lang="en-US"/>
              <a:t>3</a:t>
            </a:r>
          </a:p>
        </p:txBody>
      </p:sp>
      <p:sp>
        <p:nvSpPr>
          <p:cNvPr id="1039" name="Text Box 80"/>
          <p:cNvSpPr txBox="1">
            <a:spLocks noChangeArrowheads="1"/>
          </p:cNvSpPr>
          <p:nvPr/>
        </p:nvSpPr>
        <p:spPr bwMode="auto">
          <a:xfrm>
            <a:off x="509588" y="282733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r>
              <a:rPr lang="en-US"/>
              <a:t>4</a:t>
            </a:r>
          </a:p>
        </p:txBody>
      </p:sp>
      <p:sp>
        <p:nvSpPr>
          <p:cNvPr id="1040" name="Text Box 81"/>
          <p:cNvSpPr txBox="1">
            <a:spLocks noChangeArrowheads="1"/>
          </p:cNvSpPr>
          <p:nvPr/>
        </p:nvSpPr>
        <p:spPr bwMode="auto">
          <a:xfrm>
            <a:off x="514350" y="313213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r>
              <a:rPr lang="en-US"/>
              <a:t>5</a:t>
            </a:r>
          </a:p>
        </p:txBody>
      </p:sp>
      <p:sp>
        <p:nvSpPr>
          <p:cNvPr id="1041" name="Text Box 82"/>
          <p:cNvSpPr txBox="1">
            <a:spLocks noChangeArrowheads="1"/>
          </p:cNvSpPr>
          <p:nvPr/>
        </p:nvSpPr>
        <p:spPr bwMode="auto">
          <a:xfrm>
            <a:off x="2630488" y="1017588"/>
            <a:ext cx="7334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r>
              <a:rPr lang="en-US" sz="2000"/>
              <a:t>D(</a:t>
            </a:r>
            <a:r>
              <a:rPr lang="en-US" sz="2000" b="1">
                <a:solidFill>
                  <a:srgbClr val="FF0000"/>
                </a:solidFill>
              </a:rPr>
              <a:t>w</a:t>
            </a:r>
            <a:r>
              <a:rPr lang="en-US" sz="2000"/>
              <a:t>)</a:t>
            </a:r>
          </a:p>
          <a:p>
            <a:pPr algn="r"/>
            <a:r>
              <a:rPr lang="en-US" sz="1600"/>
              <a:t>p(w)</a:t>
            </a:r>
          </a:p>
        </p:txBody>
      </p:sp>
      <p:sp>
        <p:nvSpPr>
          <p:cNvPr id="1042" name="Text Box 83"/>
          <p:cNvSpPr txBox="1">
            <a:spLocks noChangeArrowheads="1"/>
          </p:cNvSpPr>
          <p:nvPr/>
        </p:nvSpPr>
        <p:spPr bwMode="auto">
          <a:xfrm>
            <a:off x="3306763" y="1017588"/>
            <a:ext cx="6778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r>
              <a:rPr lang="en-US" sz="2000"/>
              <a:t>D(</a:t>
            </a:r>
            <a:r>
              <a:rPr lang="en-US" sz="2000" b="1">
                <a:solidFill>
                  <a:srgbClr val="FF0000"/>
                </a:solidFill>
              </a:rPr>
              <a:t>x</a:t>
            </a:r>
            <a:r>
              <a:rPr lang="en-US" sz="2000"/>
              <a:t>)</a:t>
            </a:r>
          </a:p>
          <a:p>
            <a:pPr algn="r"/>
            <a:r>
              <a:rPr lang="en-US" sz="1600"/>
              <a:t>p(x)</a:t>
            </a:r>
          </a:p>
        </p:txBody>
      </p:sp>
      <p:sp>
        <p:nvSpPr>
          <p:cNvPr id="1043" name="Text Box 84"/>
          <p:cNvSpPr txBox="1">
            <a:spLocks noChangeArrowheads="1"/>
          </p:cNvSpPr>
          <p:nvPr/>
        </p:nvSpPr>
        <p:spPr bwMode="auto">
          <a:xfrm>
            <a:off x="3946525" y="1017588"/>
            <a:ext cx="6778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r>
              <a:rPr lang="en-US" sz="2000"/>
              <a:t>D(</a:t>
            </a:r>
            <a:r>
              <a:rPr lang="en-US" sz="2000" b="1">
                <a:solidFill>
                  <a:srgbClr val="FF0000"/>
                </a:solidFill>
              </a:rPr>
              <a:t>y</a:t>
            </a:r>
            <a:r>
              <a:rPr lang="en-US" sz="2000"/>
              <a:t>)</a:t>
            </a:r>
          </a:p>
          <a:p>
            <a:pPr algn="r"/>
            <a:r>
              <a:rPr lang="en-US" sz="1600"/>
              <a:t>p(y)</a:t>
            </a:r>
          </a:p>
        </p:txBody>
      </p:sp>
      <p:sp>
        <p:nvSpPr>
          <p:cNvPr id="1044" name="Text Box 85"/>
          <p:cNvSpPr txBox="1">
            <a:spLocks noChangeArrowheads="1"/>
          </p:cNvSpPr>
          <p:nvPr/>
        </p:nvSpPr>
        <p:spPr bwMode="auto">
          <a:xfrm>
            <a:off x="4578350" y="1022350"/>
            <a:ext cx="663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r>
              <a:rPr lang="en-US" sz="2000"/>
              <a:t>D(</a:t>
            </a:r>
            <a:r>
              <a:rPr lang="en-US" sz="2000" b="1">
                <a:solidFill>
                  <a:srgbClr val="FF0000"/>
                </a:solidFill>
              </a:rPr>
              <a:t>z</a:t>
            </a:r>
            <a:r>
              <a:rPr lang="en-US" sz="2000"/>
              <a:t>)</a:t>
            </a:r>
          </a:p>
          <a:p>
            <a:pPr algn="r"/>
            <a:r>
              <a:rPr lang="en-US" sz="1600"/>
              <a:t>p(z)</a:t>
            </a:r>
          </a:p>
        </p:txBody>
      </p:sp>
      <p:sp>
        <p:nvSpPr>
          <p:cNvPr id="1045" name="Line 86"/>
          <p:cNvSpPr>
            <a:spLocks noChangeShapeType="1"/>
          </p:cNvSpPr>
          <p:nvPr/>
        </p:nvSpPr>
        <p:spPr bwMode="auto">
          <a:xfrm>
            <a:off x="600075" y="1638300"/>
            <a:ext cx="4629150"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46" name="Line 87"/>
          <p:cNvSpPr>
            <a:spLocks noChangeShapeType="1"/>
          </p:cNvSpPr>
          <p:nvPr/>
        </p:nvSpPr>
        <p:spPr bwMode="auto">
          <a:xfrm>
            <a:off x="581025" y="1952625"/>
            <a:ext cx="4629150" cy="0"/>
          </a:xfrm>
          <a:prstGeom prst="line">
            <a:avLst/>
          </a:prstGeom>
          <a:noFill/>
          <a:ln w="12700">
            <a:solidFill>
              <a:srgbClr val="000099"/>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47" name="Text Box 88"/>
          <p:cNvSpPr txBox="1">
            <a:spLocks noChangeArrowheads="1"/>
          </p:cNvSpPr>
          <p:nvPr/>
        </p:nvSpPr>
        <p:spPr bwMode="auto">
          <a:xfrm>
            <a:off x="1492250" y="160813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r>
              <a:rPr lang="en-US"/>
              <a:t>u</a:t>
            </a:r>
          </a:p>
        </p:txBody>
      </p:sp>
      <p:sp>
        <p:nvSpPr>
          <p:cNvPr id="1048" name="Line 89"/>
          <p:cNvSpPr>
            <a:spLocks noChangeShapeType="1"/>
          </p:cNvSpPr>
          <p:nvPr/>
        </p:nvSpPr>
        <p:spPr bwMode="auto">
          <a:xfrm>
            <a:off x="581025" y="2247900"/>
            <a:ext cx="4629150" cy="0"/>
          </a:xfrm>
          <a:prstGeom prst="line">
            <a:avLst/>
          </a:prstGeom>
          <a:noFill/>
          <a:ln w="12700">
            <a:solidFill>
              <a:srgbClr val="000099"/>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49" name="Line 90"/>
          <p:cNvSpPr>
            <a:spLocks noChangeShapeType="1"/>
          </p:cNvSpPr>
          <p:nvPr/>
        </p:nvSpPr>
        <p:spPr bwMode="auto">
          <a:xfrm>
            <a:off x="581025" y="2562225"/>
            <a:ext cx="4629150" cy="0"/>
          </a:xfrm>
          <a:prstGeom prst="line">
            <a:avLst/>
          </a:prstGeom>
          <a:noFill/>
          <a:ln w="12700">
            <a:solidFill>
              <a:srgbClr val="000099"/>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0" name="Line 91"/>
          <p:cNvSpPr>
            <a:spLocks noChangeShapeType="1"/>
          </p:cNvSpPr>
          <p:nvPr/>
        </p:nvSpPr>
        <p:spPr bwMode="auto">
          <a:xfrm>
            <a:off x="565150" y="2865438"/>
            <a:ext cx="4629150" cy="0"/>
          </a:xfrm>
          <a:prstGeom prst="line">
            <a:avLst/>
          </a:prstGeom>
          <a:noFill/>
          <a:ln w="12700">
            <a:solidFill>
              <a:srgbClr val="000099"/>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1" name="Line 92"/>
          <p:cNvSpPr>
            <a:spLocks noChangeShapeType="1"/>
          </p:cNvSpPr>
          <p:nvPr/>
        </p:nvSpPr>
        <p:spPr bwMode="auto">
          <a:xfrm>
            <a:off x="576263" y="3171825"/>
            <a:ext cx="4629150" cy="0"/>
          </a:xfrm>
          <a:prstGeom prst="line">
            <a:avLst/>
          </a:prstGeom>
          <a:noFill/>
          <a:ln w="12700">
            <a:solidFill>
              <a:srgbClr val="000099"/>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2" name="Line 93"/>
          <p:cNvSpPr>
            <a:spLocks noChangeShapeType="1"/>
          </p:cNvSpPr>
          <p:nvPr/>
        </p:nvSpPr>
        <p:spPr bwMode="auto">
          <a:xfrm>
            <a:off x="581025" y="3467100"/>
            <a:ext cx="4629150" cy="0"/>
          </a:xfrm>
          <a:prstGeom prst="line">
            <a:avLst/>
          </a:prstGeom>
          <a:noFill/>
          <a:ln w="12700">
            <a:solidFill>
              <a:srgbClr val="000099"/>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9" name="Group 94"/>
          <p:cNvGrpSpPr>
            <a:grpSpLocks/>
          </p:cNvGrpSpPr>
          <p:nvPr/>
        </p:nvGrpSpPr>
        <p:grpSpPr bwMode="auto">
          <a:xfrm>
            <a:off x="2190750" y="1609725"/>
            <a:ext cx="3084513" cy="371475"/>
            <a:chOff x="1380" y="1014"/>
            <a:chExt cx="1943" cy="234"/>
          </a:xfrm>
        </p:grpSpPr>
        <p:sp>
          <p:nvSpPr>
            <p:cNvPr id="1086" name="Text Box 95"/>
            <p:cNvSpPr txBox="1">
              <a:spLocks noChangeArrowheads="1"/>
            </p:cNvSpPr>
            <p:nvPr/>
          </p:nvSpPr>
          <p:spPr bwMode="auto">
            <a:xfrm>
              <a:off x="3043" y="1014"/>
              <a:ext cx="2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r>
                <a:rPr lang="en-US">
                  <a:latin typeface="Comic Sans MS" pitchFamily="66" charset="0"/>
                </a:rPr>
                <a:t>∞ </a:t>
              </a:r>
              <a:endParaRPr lang="en-US" sz="2000"/>
            </a:p>
          </p:txBody>
        </p:sp>
        <p:sp>
          <p:nvSpPr>
            <p:cNvPr id="1087" name="Text Box 96"/>
            <p:cNvSpPr txBox="1">
              <a:spLocks noChangeArrowheads="1"/>
            </p:cNvSpPr>
            <p:nvPr/>
          </p:nvSpPr>
          <p:spPr bwMode="auto">
            <a:xfrm>
              <a:off x="2647" y="1014"/>
              <a:ext cx="2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r>
                <a:rPr lang="en-US">
                  <a:latin typeface="Comic Sans MS" pitchFamily="66" charset="0"/>
                </a:rPr>
                <a:t>∞ </a:t>
              </a:r>
              <a:endParaRPr lang="en-US" sz="2000"/>
            </a:p>
          </p:txBody>
        </p:sp>
        <p:sp>
          <p:nvSpPr>
            <p:cNvPr id="1088" name="Text Box 97"/>
            <p:cNvSpPr txBox="1">
              <a:spLocks noChangeArrowheads="1"/>
            </p:cNvSpPr>
            <p:nvPr/>
          </p:nvSpPr>
          <p:spPr bwMode="auto">
            <a:xfrm>
              <a:off x="1380" y="1017"/>
              <a:ext cx="3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r>
                <a:rPr lang="en-US"/>
                <a:t>7,u</a:t>
              </a:r>
            </a:p>
          </p:txBody>
        </p:sp>
        <p:sp>
          <p:nvSpPr>
            <p:cNvPr id="1089" name="Text Box 98"/>
            <p:cNvSpPr txBox="1">
              <a:spLocks noChangeArrowheads="1"/>
            </p:cNvSpPr>
            <p:nvPr/>
          </p:nvSpPr>
          <p:spPr bwMode="auto">
            <a:xfrm>
              <a:off x="1787" y="1015"/>
              <a:ext cx="3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r>
                <a:rPr lang="en-US"/>
                <a:t>3,u</a:t>
              </a:r>
            </a:p>
          </p:txBody>
        </p:sp>
        <p:sp>
          <p:nvSpPr>
            <p:cNvPr id="1090" name="Text Box 99"/>
            <p:cNvSpPr txBox="1">
              <a:spLocks noChangeArrowheads="1"/>
            </p:cNvSpPr>
            <p:nvPr/>
          </p:nvSpPr>
          <p:spPr bwMode="auto">
            <a:xfrm>
              <a:off x="2190" y="1016"/>
              <a:ext cx="3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r>
                <a:rPr lang="en-US"/>
                <a:t>5,u</a:t>
              </a:r>
            </a:p>
          </p:txBody>
        </p:sp>
      </p:grpSp>
      <p:sp>
        <p:nvSpPr>
          <p:cNvPr id="717924" name="Text Box 100"/>
          <p:cNvSpPr txBox="1">
            <a:spLocks noChangeArrowheads="1"/>
          </p:cNvSpPr>
          <p:nvPr/>
        </p:nvSpPr>
        <p:spPr bwMode="auto">
          <a:xfrm>
            <a:off x="1346200" y="190500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r>
              <a:rPr lang="en-US"/>
              <a:t>uw</a:t>
            </a:r>
          </a:p>
        </p:txBody>
      </p:sp>
      <p:grpSp>
        <p:nvGrpSpPr>
          <p:cNvPr id="10" name="Group 101"/>
          <p:cNvGrpSpPr>
            <a:grpSpLocks/>
          </p:cNvGrpSpPr>
          <p:nvPr/>
        </p:nvGrpSpPr>
        <p:grpSpPr bwMode="auto">
          <a:xfrm>
            <a:off x="2163763" y="1916113"/>
            <a:ext cx="3122612" cy="371475"/>
            <a:chOff x="1356" y="1014"/>
            <a:chExt cx="1967" cy="234"/>
          </a:xfrm>
        </p:grpSpPr>
        <p:sp>
          <p:nvSpPr>
            <p:cNvPr id="1081" name="Text Box 102"/>
            <p:cNvSpPr txBox="1">
              <a:spLocks noChangeArrowheads="1"/>
            </p:cNvSpPr>
            <p:nvPr/>
          </p:nvSpPr>
          <p:spPr bwMode="auto">
            <a:xfrm>
              <a:off x="3043" y="1014"/>
              <a:ext cx="2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r>
                <a:rPr lang="en-US">
                  <a:latin typeface="Comic Sans MS" pitchFamily="66" charset="0"/>
                </a:rPr>
                <a:t>∞ </a:t>
              </a:r>
              <a:endParaRPr lang="en-US" sz="2000"/>
            </a:p>
          </p:txBody>
        </p:sp>
        <p:sp>
          <p:nvSpPr>
            <p:cNvPr id="1082" name="Text Box 103"/>
            <p:cNvSpPr txBox="1">
              <a:spLocks noChangeArrowheads="1"/>
            </p:cNvSpPr>
            <p:nvPr/>
          </p:nvSpPr>
          <p:spPr bwMode="auto">
            <a:xfrm>
              <a:off x="2482" y="1014"/>
              <a:ext cx="44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r>
                <a:rPr lang="en-US" sz="1600"/>
                <a:t>11</a:t>
              </a:r>
              <a:r>
                <a:rPr lang="en-US"/>
                <a:t>,w</a:t>
              </a:r>
              <a:r>
                <a:rPr lang="en-US">
                  <a:latin typeface="Comic Sans MS" pitchFamily="66" charset="0"/>
                </a:rPr>
                <a:t> </a:t>
              </a:r>
              <a:endParaRPr lang="en-US" sz="2000"/>
            </a:p>
          </p:txBody>
        </p:sp>
        <p:sp>
          <p:nvSpPr>
            <p:cNvPr id="1083" name="Text Box 104"/>
            <p:cNvSpPr txBox="1">
              <a:spLocks noChangeArrowheads="1"/>
            </p:cNvSpPr>
            <p:nvPr/>
          </p:nvSpPr>
          <p:spPr bwMode="auto">
            <a:xfrm>
              <a:off x="1356" y="1017"/>
              <a:ext cx="3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r>
                <a:rPr lang="en-US"/>
                <a:t>6,w</a:t>
              </a:r>
            </a:p>
          </p:txBody>
        </p:sp>
        <p:sp>
          <p:nvSpPr>
            <p:cNvPr id="1084" name="Text Box 105"/>
            <p:cNvSpPr txBox="1">
              <a:spLocks noChangeArrowheads="1"/>
            </p:cNvSpPr>
            <p:nvPr/>
          </p:nvSpPr>
          <p:spPr bwMode="auto">
            <a:xfrm>
              <a:off x="1987" y="1015"/>
              <a:ext cx="1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endParaRPr lang="en-US"/>
            </a:p>
          </p:txBody>
        </p:sp>
        <p:sp>
          <p:nvSpPr>
            <p:cNvPr id="1085" name="Text Box 106"/>
            <p:cNvSpPr txBox="1">
              <a:spLocks noChangeArrowheads="1"/>
            </p:cNvSpPr>
            <p:nvPr/>
          </p:nvSpPr>
          <p:spPr bwMode="auto">
            <a:xfrm>
              <a:off x="2190" y="1016"/>
              <a:ext cx="3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r>
                <a:rPr lang="en-US"/>
                <a:t>5,u</a:t>
              </a:r>
            </a:p>
          </p:txBody>
        </p:sp>
      </p:grpSp>
      <p:grpSp>
        <p:nvGrpSpPr>
          <p:cNvPr id="11" name="Group 107"/>
          <p:cNvGrpSpPr>
            <a:grpSpLocks/>
          </p:cNvGrpSpPr>
          <p:nvPr/>
        </p:nvGrpSpPr>
        <p:grpSpPr bwMode="auto">
          <a:xfrm>
            <a:off x="2162175" y="2214563"/>
            <a:ext cx="3122613" cy="376237"/>
            <a:chOff x="1356" y="1011"/>
            <a:chExt cx="1967" cy="237"/>
          </a:xfrm>
        </p:grpSpPr>
        <p:sp>
          <p:nvSpPr>
            <p:cNvPr id="1076" name="Text Box 108"/>
            <p:cNvSpPr txBox="1">
              <a:spLocks noChangeArrowheads="1"/>
            </p:cNvSpPr>
            <p:nvPr/>
          </p:nvSpPr>
          <p:spPr bwMode="auto">
            <a:xfrm>
              <a:off x="2913" y="1011"/>
              <a:ext cx="41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r>
                <a:rPr lang="en-US" sz="1600"/>
                <a:t>14</a:t>
              </a:r>
              <a:r>
                <a:rPr lang="en-US"/>
                <a:t>,x </a:t>
              </a:r>
            </a:p>
          </p:txBody>
        </p:sp>
        <p:sp>
          <p:nvSpPr>
            <p:cNvPr id="1077" name="Text Box 109"/>
            <p:cNvSpPr txBox="1">
              <a:spLocks noChangeArrowheads="1"/>
            </p:cNvSpPr>
            <p:nvPr/>
          </p:nvSpPr>
          <p:spPr bwMode="auto">
            <a:xfrm>
              <a:off x="2489" y="1011"/>
              <a:ext cx="43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r>
                <a:rPr lang="en-US" sz="1600"/>
                <a:t>11,</a:t>
              </a:r>
              <a:r>
                <a:rPr lang="en-US"/>
                <a:t>w </a:t>
              </a:r>
              <a:endParaRPr lang="en-US" sz="2000"/>
            </a:p>
          </p:txBody>
        </p:sp>
        <p:sp>
          <p:nvSpPr>
            <p:cNvPr id="1078" name="Text Box 110"/>
            <p:cNvSpPr txBox="1">
              <a:spLocks noChangeArrowheads="1"/>
            </p:cNvSpPr>
            <p:nvPr/>
          </p:nvSpPr>
          <p:spPr bwMode="auto">
            <a:xfrm>
              <a:off x="1356" y="1017"/>
              <a:ext cx="3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r>
                <a:rPr lang="en-US"/>
                <a:t>6,w</a:t>
              </a:r>
            </a:p>
          </p:txBody>
        </p:sp>
        <p:sp>
          <p:nvSpPr>
            <p:cNvPr id="1079" name="Text Box 111"/>
            <p:cNvSpPr txBox="1">
              <a:spLocks noChangeArrowheads="1"/>
            </p:cNvSpPr>
            <p:nvPr/>
          </p:nvSpPr>
          <p:spPr bwMode="auto">
            <a:xfrm>
              <a:off x="1987" y="1015"/>
              <a:ext cx="1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endParaRPr lang="en-US"/>
            </a:p>
          </p:txBody>
        </p:sp>
        <p:sp>
          <p:nvSpPr>
            <p:cNvPr id="1080" name="Text Box 112"/>
            <p:cNvSpPr txBox="1">
              <a:spLocks noChangeArrowheads="1"/>
            </p:cNvSpPr>
            <p:nvPr/>
          </p:nvSpPr>
          <p:spPr bwMode="auto">
            <a:xfrm>
              <a:off x="2390" y="1016"/>
              <a:ext cx="1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endParaRPr lang="en-US"/>
            </a:p>
          </p:txBody>
        </p:sp>
      </p:grpSp>
      <p:sp>
        <p:nvSpPr>
          <p:cNvPr id="717937" name="Oval 113"/>
          <p:cNvSpPr>
            <a:spLocks noChangeArrowheads="1"/>
          </p:cNvSpPr>
          <p:nvPr/>
        </p:nvSpPr>
        <p:spPr bwMode="auto">
          <a:xfrm>
            <a:off x="2828925" y="1666875"/>
            <a:ext cx="528638" cy="276225"/>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latin typeface="Comic Sans MS" pitchFamily="66" charset="0"/>
            </a:endParaRPr>
          </a:p>
        </p:txBody>
      </p:sp>
      <p:sp>
        <p:nvSpPr>
          <p:cNvPr id="717938" name="Oval 114"/>
          <p:cNvSpPr>
            <a:spLocks noChangeArrowheads="1"/>
          </p:cNvSpPr>
          <p:nvPr/>
        </p:nvSpPr>
        <p:spPr bwMode="auto">
          <a:xfrm>
            <a:off x="3482975" y="1952625"/>
            <a:ext cx="528638" cy="276225"/>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latin typeface="Comic Sans MS" pitchFamily="66" charset="0"/>
            </a:endParaRPr>
          </a:p>
        </p:txBody>
      </p:sp>
      <p:sp>
        <p:nvSpPr>
          <p:cNvPr id="717939" name="Text Box 115"/>
          <p:cNvSpPr txBox="1">
            <a:spLocks noChangeArrowheads="1"/>
          </p:cNvSpPr>
          <p:nvPr/>
        </p:nvSpPr>
        <p:spPr bwMode="auto">
          <a:xfrm>
            <a:off x="1239838" y="2214563"/>
            <a:ext cx="59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r>
              <a:rPr lang="en-US"/>
              <a:t>uwx</a:t>
            </a:r>
          </a:p>
        </p:txBody>
      </p:sp>
      <p:sp>
        <p:nvSpPr>
          <p:cNvPr id="717940" name="Oval 116"/>
          <p:cNvSpPr>
            <a:spLocks noChangeArrowheads="1"/>
          </p:cNvSpPr>
          <p:nvPr/>
        </p:nvSpPr>
        <p:spPr bwMode="auto">
          <a:xfrm>
            <a:off x="2174875" y="2271713"/>
            <a:ext cx="528638" cy="276225"/>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latin typeface="Comic Sans MS" pitchFamily="66" charset="0"/>
            </a:endParaRPr>
          </a:p>
        </p:txBody>
      </p:sp>
      <p:sp>
        <p:nvSpPr>
          <p:cNvPr id="717941" name="Text Box 117"/>
          <p:cNvSpPr txBox="1">
            <a:spLocks noChangeArrowheads="1"/>
          </p:cNvSpPr>
          <p:nvPr/>
        </p:nvSpPr>
        <p:spPr bwMode="auto">
          <a:xfrm>
            <a:off x="1144588" y="2500313"/>
            <a:ext cx="704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r>
              <a:rPr lang="en-US"/>
              <a:t>uwxv</a:t>
            </a:r>
          </a:p>
        </p:txBody>
      </p:sp>
      <p:grpSp>
        <p:nvGrpSpPr>
          <p:cNvPr id="12" name="Group 118"/>
          <p:cNvGrpSpPr>
            <a:grpSpLocks/>
          </p:cNvGrpSpPr>
          <p:nvPr/>
        </p:nvGrpSpPr>
        <p:grpSpPr bwMode="auto">
          <a:xfrm>
            <a:off x="4008438" y="2511425"/>
            <a:ext cx="1273175" cy="366713"/>
            <a:chOff x="1492" y="2777"/>
            <a:chExt cx="802" cy="231"/>
          </a:xfrm>
        </p:grpSpPr>
        <p:sp>
          <p:nvSpPr>
            <p:cNvPr id="1074" name="Text Box 119"/>
            <p:cNvSpPr txBox="1">
              <a:spLocks noChangeArrowheads="1"/>
            </p:cNvSpPr>
            <p:nvPr/>
          </p:nvSpPr>
          <p:spPr bwMode="auto">
            <a:xfrm>
              <a:off x="1884" y="2777"/>
              <a:ext cx="41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r>
                <a:rPr lang="en-US" sz="1600"/>
                <a:t>14</a:t>
              </a:r>
              <a:r>
                <a:rPr lang="en-US"/>
                <a:t>,x </a:t>
              </a:r>
            </a:p>
          </p:txBody>
        </p:sp>
        <p:sp>
          <p:nvSpPr>
            <p:cNvPr id="1075" name="Text Box 120"/>
            <p:cNvSpPr txBox="1">
              <a:spLocks noChangeArrowheads="1"/>
            </p:cNvSpPr>
            <p:nvPr/>
          </p:nvSpPr>
          <p:spPr bwMode="auto">
            <a:xfrm>
              <a:off x="1492" y="2777"/>
              <a:ext cx="40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r>
                <a:rPr lang="en-US" sz="1600"/>
                <a:t>10,</a:t>
              </a:r>
              <a:r>
                <a:rPr lang="en-US"/>
                <a:t>v </a:t>
              </a:r>
              <a:endParaRPr lang="en-US" sz="2000"/>
            </a:p>
          </p:txBody>
        </p:sp>
      </p:grpSp>
      <p:sp>
        <p:nvSpPr>
          <p:cNvPr id="717945" name="Oval 121"/>
          <p:cNvSpPr>
            <a:spLocks noChangeArrowheads="1"/>
          </p:cNvSpPr>
          <p:nvPr/>
        </p:nvSpPr>
        <p:spPr bwMode="auto">
          <a:xfrm>
            <a:off x="4011613" y="2570163"/>
            <a:ext cx="528637" cy="276225"/>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latin typeface="Comic Sans MS" pitchFamily="66" charset="0"/>
            </a:endParaRPr>
          </a:p>
        </p:txBody>
      </p:sp>
      <p:sp>
        <p:nvSpPr>
          <p:cNvPr id="717946" name="Text Box 122"/>
          <p:cNvSpPr txBox="1">
            <a:spLocks noChangeArrowheads="1"/>
          </p:cNvSpPr>
          <p:nvPr/>
        </p:nvSpPr>
        <p:spPr bwMode="auto">
          <a:xfrm>
            <a:off x="1060450" y="2819400"/>
            <a:ext cx="819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r>
              <a:rPr lang="en-US"/>
              <a:t>uwxvy</a:t>
            </a:r>
          </a:p>
        </p:txBody>
      </p:sp>
      <p:sp>
        <p:nvSpPr>
          <p:cNvPr id="717947" name="Text Box 123"/>
          <p:cNvSpPr txBox="1">
            <a:spLocks noChangeArrowheads="1"/>
          </p:cNvSpPr>
          <p:nvPr/>
        </p:nvSpPr>
        <p:spPr bwMode="auto">
          <a:xfrm>
            <a:off x="4638675" y="2830513"/>
            <a:ext cx="650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r>
              <a:rPr lang="en-US" sz="1600"/>
              <a:t>12</a:t>
            </a:r>
            <a:r>
              <a:rPr lang="en-US"/>
              <a:t>,y </a:t>
            </a:r>
          </a:p>
        </p:txBody>
      </p:sp>
      <p:sp>
        <p:nvSpPr>
          <p:cNvPr id="717948" name="Oval 124"/>
          <p:cNvSpPr>
            <a:spLocks noChangeArrowheads="1"/>
          </p:cNvSpPr>
          <p:nvPr/>
        </p:nvSpPr>
        <p:spPr bwMode="auto">
          <a:xfrm>
            <a:off x="4676775" y="2887663"/>
            <a:ext cx="528638" cy="276225"/>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latin typeface="Comic Sans MS" pitchFamily="66" charset="0"/>
            </a:endParaRPr>
          </a:p>
        </p:txBody>
      </p:sp>
      <p:sp>
        <p:nvSpPr>
          <p:cNvPr id="717949" name="Rectangle 125"/>
          <p:cNvSpPr>
            <a:spLocks noChangeArrowheads="1"/>
          </p:cNvSpPr>
          <p:nvPr/>
        </p:nvSpPr>
        <p:spPr bwMode="auto">
          <a:xfrm>
            <a:off x="251521" y="3786995"/>
            <a:ext cx="3828354" cy="1443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lnSpc>
                <a:spcPct val="85000"/>
              </a:lnSpc>
              <a:spcBef>
                <a:spcPct val="20000"/>
              </a:spcBef>
              <a:buClr>
                <a:srgbClr val="000099"/>
              </a:buClr>
              <a:buSzPct val="65000"/>
              <a:buFont typeface="Wingdings" pitchFamily="2" charset="2"/>
              <a:buNone/>
            </a:pPr>
            <a:r>
              <a:rPr lang="en-US" sz="2800" i="1" dirty="0" smtClean="0">
                <a:solidFill>
                  <a:srgbClr val="CC0000"/>
                </a:solidFill>
                <a:latin typeface="Gill Sans MT" pitchFamily="34" charset="0"/>
                <a:cs typeface="+mn-cs"/>
              </a:rPr>
              <a:t>Note:</a:t>
            </a:r>
            <a:endParaRPr lang="en-US" sz="2800" i="1" dirty="0">
              <a:solidFill>
                <a:srgbClr val="CC0000"/>
              </a:solidFill>
              <a:latin typeface="Gill Sans MT" pitchFamily="34" charset="0"/>
              <a:cs typeface="+mn-cs"/>
            </a:endParaRPr>
          </a:p>
          <a:p>
            <a:pPr marL="342900" indent="-342900" algn="l">
              <a:lnSpc>
                <a:spcPct val="85000"/>
              </a:lnSpc>
              <a:spcBef>
                <a:spcPct val="20000"/>
              </a:spcBef>
              <a:buClr>
                <a:srgbClr val="000099"/>
              </a:buClr>
              <a:buSzPct val="65000"/>
              <a:buFont typeface="Wingdings" pitchFamily="2" charset="2"/>
              <a:buChar char="v"/>
            </a:pPr>
            <a:r>
              <a:rPr lang="en-US" sz="2000" dirty="0" smtClean="0">
                <a:latin typeface="Gill Sans MT" pitchFamily="34" charset="0"/>
                <a:cs typeface="+mn-cs"/>
              </a:rPr>
              <a:t>Creating the tree containing optimal paths by visiting the previous nodes of a certain node</a:t>
            </a:r>
            <a:endParaRPr lang="fa-IR" sz="2000" dirty="0" smtClean="0">
              <a:latin typeface="Gill Sans MT" pitchFamily="34" charset="0"/>
              <a:cs typeface="+mn-cs"/>
            </a:endParaRPr>
          </a:p>
        </p:txBody>
      </p:sp>
      <p:sp>
        <p:nvSpPr>
          <p:cNvPr id="717950" name="Line 126"/>
          <p:cNvSpPr>
            <a:spLocks noChangeShapeType="1"/>
          </p:cNvSpPr>
          <p:nvPr/>
        </p:nvSpPr>
        <p:spPr bwMode="auto">
          <a:xfrm>
            <a:off x="7874000" y="4995863"/>
            <a:ext cx="59055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17951" name="Line 127"/>
          <p:cNvSpPr>
            <a:spLocks noChangeShapeType="1"/>
          </p:cNvSpPr>
          <p:nvPr/>
        </p:nvSpPr>
        <p:spPr bwMode="auto">
          <a:xfrm flipV="1">
            <a:off x="6124575" y="4995863"/>
            <a:ext cx="1463675" cy="12049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17952" name="Line 128"/>
          <p:cNvSpPr>
            <a:spLocks noChangeShapeType="1"/>
          </p:cNvSpPr>
          <p:nvPr/>
        </p:nvSpPr>
        <p:spPr bwMode="auto">
          <a:xfrm>
            <a:off x="6115050" y="5110163"/>
            <a:ext cx="9525" cy="10477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17953" name="Line 129"/>
          <p:cNvSpPr>
            <a:spLocks noChangeShapeType="1"/>
          </p:cNvSpPr>
          <p:nvPr/>
        </p:nvSpPr>
        <p:spPr bwMode="auto">
          <a:xfrm flipV="1">
            <a:off x="4906963" y="3252788"/>
            <a:ext cx="1012825" cy="16287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17954" name="Line 130"/>
          <p:cNvSpPr>
            <a:spLocks noChangeShapeType="1"/>
          </p:cNvSpPr>
          <p:nvPr/>
        </p:nvSpPr>
        <p:spPr bwMode="auto">
          <a:xfrm flipV="1">
            <a:off x="5008563" y="4999038"/>
            <a:ext cx="944562"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17955" name="Text Box 131"/>
          <p:cNvSpPr txBox="1">
            <a:spLocks noChangeArrowheads="1"/>
          </p:cNvSpPr>
          <p:nvPr/>
        </p:nvSpPr>
        <p:spPr bwMode="auto">
          <a:xfrm>
            <a:off x="931863" y="3117850"/>
            <a:ext cx="933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r>
              <a:rPr lang="en-US"/>
              <a:t>uwxvyz</a:t>
            </a:r>
          </a:p>
        </p:txBody>
      </p:sp>
      <p:graphicFrame>
        <p:nvGraphicFramePr>
          <p:cNvPr id="135" name="Object 135"/>
          <p:cNvGraphicFramePr>
            <a:graphicFrameLocks noChangeAspect="1"/>
          </p:cNvGraphicFramePr>
          <p:nvPr/>
        </p:nvGraphicFramePr>
        <p:xfrm>
          <a:off x="5445125" y="1949450"/>
          <a:ext cx="3698875" cy="674688"/>
        </p:xfrm>
        <a:graphic>
          <a:graphicData uri="http://schemas.openxmlformats.org/presentationml/2006/ole">
            <mc:AlternateContent xmlns:mc="http://schemas.openxmlformats.org/markup-compatibility/2006">
              <mc:Choice xmlns:v="urn:schemas-microsoft-com:vml" Requires="v">
                <p:oleObj spid="_x0000_s1101" name="Equation" r:id="rId3" imgW="2374560" imgH="431640" progId="Equation.3">
                  <p:embed/>
                </p:oleObj>
              </mc:Choice>
              <mc:Fallback>
                <p:oleObj name="Equation" r:id="rId3" imgW="2374560" imgH="431640" progId="Equation.3">
                  <p:embed/>
                  <p:pic>
                    <p:nvPicPr>
                      <p:cNvPr id="135" name="Object 1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5125" y="1949450"/>
                        <a:ext cx="3698875" cy="674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6" name="Rectangle 2"/>
          <p:cNvSpPr>
            <a:spLocks noGrp="1" noChangeArrowheads="1"/>
          </p:cNvSpPr>
          <p:nvPr>
            <p:ph type="title"/>
          </p:nvPr>
        </p:nvSpPr>
        <p:spPr>
          <a:xfrm>
            <a:off x="533400" y="201706"/>
            <a:ext cx="7767035" cy="820270"/>
          </a:xfrm>
        </p:spPr>
        <p:txBody>
          <a:bodyPr/>
          <a:lstStyle/>
          <a:p>
            <a:pPr rtl="1"/>
            <a:r>
              <a:rPr lang="en-US" dirty="0" err="1" smtClean="0">
                <a:ea typeface="ＭＳ Ｐゴシック" pitchFamily="34" charset="-128"/>
              </a:rPr>
              <a:t>Dijkstra’s</a:t>
            </a:r>
            <a:r>
              <a:rPr lang="en-US" dirty="0" smtClean="0">
                <a:ea typeface="ＭＳ Ｐゴシック" pitchFamily="34" charset="-128"/>
              </a:rPr>
              <a:t> algorithm: example</a:t>
            </a:r>
          </a:p>
        </p:txBody>
      </p:sp>
      <p:sp>
        <p:nvSpPr>
          <p:cNvPr id="3" name="Slide Number Placeholder 2"/>
          <p:cNvSpPr>
            <a:spLocks noGrp="1"/>
          </p:cNvSpPr>
          <p:nvPr>
            <p:ph type="sldNum" sz="quarter" idx="12"/>
          </p:nvPr>
        </p:nvSpPr>
        <p:spPr/>
        <p:txBody>
          <a:bodyPr/>
          <a:lstStyle/>
          <a:p>
            <a:fld id="{0B427D01-BC83-47EE-A3C3-2D04BB07BF3A}" type="slidenum">
              <a:rPr lang="en-US" smtClean="0"/>
              <a:pPr/>
              <a:t>49</a:t>
            </a:fld>
            <a:endParaRPr lang="en-US" dirty="0"/>
          </a:p>
        </p:txBody>
      </p:sp>
    </p:spTree>
    <p:extLst>
      <p:ext uri="{BB962C8B-B14F-4D97-AF65-F5344CB8AC3E}">
        <p14:creationId xmlns:p14="http://schemas.microsoft.com/office/powerpoint/2010/main" val="22911642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7937"/>
                                        </p:tgtEl>
                                        <p:attrNameLst>
                                          <p:attrName>style.visibility</p:attrName>
                                        </p:attrNameLst>
                                      </p:cBhvr>
                                      <p:to>
                                        <p:strVal val="visible"/>
                                      </p:to>
                                    </p:set>
                                    <p:animEffect transition="in" filter="dissolve">
                                      <p:cBhvr>
                                        <p:cTn id="12" dur="500"/>
                                        <p:tgtEl>
                                          <p:spTgt spid="717937"/>
                                        </p:tgtEl>
                                      </p:cBhvr>
                                    </p:animEffect>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717924"/>
                                        </p:tgtEl>
                                        <p:attrNameLst>
                                          <p:attrName>style.visibility</p:attrName>
                                        </p:attrNameLst>
                                      </p:cBhvr>
                                      <p:to>
                                        <p:strVal val="visible"/>
                                      </p:to>
                                    </p:set>
                                    <p:animEffect transition="in" filter="dissolve">
                                      <p:cBhvr>
                                        <p:cTn id="16" dur="500"/>
                                        <p:tgtEl>
                                          <p:spTgt spid="71792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1000"/>
                                        <p:tgtEl>
                                          <p:spTgt spid="10"/>
                                        </p:tgtEl>
                                      </p:cBhvr>
                                    </p:animEffect>
                                  </p:childTnLst>
                                </p:cTn>
                              </p:par>
                              <p:par>
                                <p:cTn id="22" presetID="3" presetClass="entr" presetSubtype="10" fill="hold" nodeType="withEffect">
                                  <p:stCondLst>
                                    <p:cond delay="0"/>
                                  </p:stCondLst>
                                  <p:childTnLst>
                                    <p:set>
                                      <p:cBhvr>
                                        <p:cTn id="23" dur="1" fill="hold">
                                          <p:stCondLst>
                                            <p:cond delay="0"/>
                                          </p:stCondLst>
                                        </p:cTn>
                                        <p:tgtEl>
                                          <p:spTgt spid="135"/>
                                        </p:tgtEl>
                                        <p:attrNameLst>
                                          <p:attrName>style.visibility</p:attrName>
                                        </p:attrNameLst>
                                      </p:cBhvr>
                                      <p:to>
                                        <p:strVal val="visible"/>
                                      </p:to>
                                    </p:set>
                                    <p:animEffect transition="in" filter="blinds(horizontal)">
                                      <p:cBhvr>
                                        <p:cTn id="24" dur="500"/>
                                        <p:tgtEl>
                                          <p:spTgt spid="13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717938"/>
                                        </p:tgtEl>
                                        <p:attrNameLst>
                                          <p:attrName>style.visibility</p:attrName>
                                        </p:attrNameLst>
                                      </p:cBhvr>
                                      <p:to>
                                        <p:strVal val="visible"/>
                                      </p:to>
                                    </p:set>
                                    <p:animEffect transition="in" filter="dissolve">
                                      <p:cBhvr>
                                        <p:cTn id="29" dur="500"/>
                                        <p:tgtEl>
                                          <p:spTgt spid="717938"/>
                                        </p:tgtEl>
                                      </p:cBhvr>
                                    </p:animEffect>
                                  </p:childTnLst>
                                </p:cTn>
                              </p:par>
                            </p:childTnLst>
                          </p:cTn>
                        </p:par>
                        <p:par>
                          <p:cTn id="30" fill="hold" nodeType="afterGroup">
                            <p:stCondLst>
                              <p:cond delay="500"/>
                            </p:stCondLst>
                            <p:childTnLst>
                              <p:par>
                                <p:cTn id="31" presetID="9" presetClass="entr" presetSubtype="0" fill="hold" grpId="0" nodeType="afterEffect">
                                  <p:stCondLst>
                                    <p:cond delay="0"/>
                                  </p:stCondLst>
                                  <p:childTnLst>
                                    <p:set>
                                      <p:cBhvr>
                                        <p:cTn id="32" dur="1" fill="hold">
                                          <p:stCondLst>
                                            <p:cond delay="0"/>
                                          </p:stCondLst>
                                        </p:cTn>
                                        <p:tgtEl>
                                          <p:spTgt spid="717939"/>
                                        </p:tgtEl>
                                        <p:attrNameLst>
                                          <p:attrName>style.visibility</p:attrName>
                                        </p:attrNameLst>
                                      </p:cBhvr>
                                      <p:to>
                                        <p:strVal val="visible"/>
                                      </p:to>
                                    </p:set>
                                    <p:animEffect transition="in" filter="dissolve">
                                      <p:cBhvr>
                                        <p:cTn id="33" dur="500"/>
                                        <p:tgtEl>
                                          <p:spTgt spid="71793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1000"/>
                                        <p:tgtEl>
                                          <p:spTgt spid="11"/>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717940"/>
                                        </p:tgtEl>
                                        <p:attrNameLst>
                                          <p:attrName>style.visibility</p:attrName>
                                        </p:attrNameLst>
                                      </p:cBhvr>
                                      <p:to>
                                        <p:strVal val="visible"/>
                                      </p:to>
                                    </p:set>
                                    <p:animEffect transition="in" filter="dissolve">
                                      <p:cBhvr>
                                        <p:cTn id="43" dur="500"/>
                                        <p:tgtEl>
                                          <p:spTgt spid="717940"/>
                                        </p:tgtEl>
                                      </p:cBhvr>
                                    </p:animEffect>
                                  </p:childTnLst>
                                </p:cTn>
                              </p:par>
                            </p:childTnLst>
                          </p:cTn>
                        </p:par>
                        <p:par>
                          <p:cTn id="44" fill="hold" nodeType="afterGroup">
                            <p:stCondLst>
                              <p:cond delay="500"/>
                            </p:stCondLst>
                            <p:childTnLst>
                              <p:par>
                                <p:cTn id="45" presetID="9" presetClass="entr" presetSubtype="0" fill="hold" grpId="0" nodeType="afterEffect">
                                  <p:stCondLst>
                                    <p:cond delay="0"/>
                                  </p:stCondLst>
                                  <p:childTnLst>
                                    <p:set>
                                      <p:cBhvr>
                                        <p:cTn id="46" dur="1" fill="hold">
                                          <p:stCondLst>
                                            <p:cond delay="0"/>
                                          </p:stCondLst>
                                        </p:cTn>
                                        <p:tgtEl>
                                          <p:spTgt spid="717941"/>
                                        </p:tgtEl>
                                        <p:attrNameLst>
                                          <p:attrName>style.visibility</p:attrName>
                                        </p:attrNameLst>
                                      </p:cBhvr>
                                      <p:to>
                                        <p:strVal val="visible"/>
                                      </p:to>
                                    </p:set>
                                    <p:animEffect transition="in" filter="dissolve">
                                      <p:cBhvr>
                                        <p:cTn id="47" dur="500"/>
                                        <p:tgtEl>
                                          <p:spTgt spid="71794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1000"/>
                                        <p:tgtEl>
                                          <p:spTgt spid="1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717945"/>
                                        </p:tgtEl>
                                        <p:attrNameLst>
                                          <p:attrName>style.visibility</p:attrName>
                                        </p:attrNameLst>
                                      </p:cBhvr>
                                      <p:to>
                                        <p:strVal val="visible"/>
                                      </p:to>
                                    </p:set>
                                    <p:animEffect transition="in" filter="dissolve">
                                      <p:cBhvr>
                                        <p:cTn id="57" dur="500"/>
                                        <p:tgtEl>
                                          <p:spTgt spid="717945"/>
                                        </p:tgtEl>
                                      </p:cBhvr>
                                    </p:animEffect>
                                  </p:childTnLst>
                                </p:cTn>
                              </p:par>
                            </p:childTnLst>
                          </p:cTn>
                        </p:par>
                        <p:par>
                          <p:cTn id="58" fill="hold" nodeType="afterGroup">
                            <p:stCondLst>
                              <p:cond delay="500"/>
                            </p:stCondLst>
                            <p:childTnLst>
                              <p:par>
                                <p:cTn id="59" presetID="9" presetClass="entr" presetSubtype="0" fill="hold" grpId="0" nodeType="afterEffect">
                                  <p:stCondLst>
                                    <p:cond delay="0"/>
                                  </p:stCondLst>
                                  <p:childTnLst>
                                    <p:set>
                                      <p:cBhvr>
                                        <p:cTn id="60" dur="1" fill="hold">
                                          <p:stCondLst>
                                            <p:cond delay="0"/>
                                          </p:stCondLst>
                                        </p:cTn>
                                        <p:tgtEl>
                                          <p:spTgt spid="717946"/>
                                        </p:tgtEl>
                                        <p:attrNameLst>
                                          <p:attrName>style.visibility</p:attrName>
                                        </p:attrNameLst>
                                      </p:cBhvr>
                                      <p:to>
                                        <p:strVal val="visible"/>
                                      </p:to>
                                    </p:set>
                                    <p:animEffect transition="in" filter="dissolve">
                                      <p:cBhvr>
                                        <p:cTn id="61" dur="500"/>
                                        <p:tgtEl>
                                          <p:spTgt spid="717946"/>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717947"/>
                                        </p:tgtEl>
                                        <p:attrNameLst>
                                          <p:attrName>style.visibility</p:attrName>
                                        </p:attrNameLst>
                                      </p:cBhvr>
                                      <p:to>
                                        <p:strVal val="visible"/>
                                      </p:to>
                                    </p:set>
                                    <p:animEffect transition="in" filter="wipe(left)">
                                      <p:cBhvr>
                                        <p:cTn id="66" dur="1000"/>
                                        <p:tgtEl>
                                          <p:spTgt spid="717947"/>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717948"/>
                                        </p:tgtEl>
                                        <p:attrNameLst>
                                          <p:attrName>style.visibility</p:attrName>
                                        </p:attrNameLst>
                                      </p:cBhvr>
                                      <p:to>
                                        <p:strVal val="visible"/>
                                      </p:to>
                                    </p:set>
                                    <p:animEffect transition="in" filter="dissolve">
                                      <p:cBhvr>
                                        <p:cTn id="71" dur="500"/>
                                        <p:tgtEl>
                                          <p:spTgt spid="717948"/>
                                        </p:tgtEl>
                                      </p:cBhvr>
                                    </p:animEffect>
                                  </p:childTnLst>
                                </p:cTn>
                              </p:par>
                            </p:childTnLst>
                          </p:cTn>
                        </p:par>
                        <p:par>
                          <p:cTn id="72" fill="hold" nodeType="afterGroup">
                            <p:stCondLst>
                              <p:cond delay="500"/>
                            </p:stCondLst>
                            <p:childTnLst>
                              <p:par>
                                <p:cTn id="73" presetID="9" presetClass="entr" presetSubtype="0" fill="hold" grpId="0" nodeType="afterEffect">
                                  <p:stCondLst>
                                    <p:cond delay="0"/>
                                  </p:stCondLst>
                                  <p:childTnLst>
                                    <p:set>
                                      <p:cBhvr>
                                        <p:cTn id="74" dur="1" fill="hold">
                                          <p:stCondLst>
                                            <p:cond delay="0"/>
                                          </p:stCondLst>
                                        </p:cTn>
                                        <p:tgtEl>
                                          <p:spTgt spid="717955"/>
                                        </p:tgtEl>
                                        <p:attrNameLst>
                                          <p:attrName>style.visibility</p:attrName>
                                        </p:attrNameLst>
                                      </p:cBhvr>
                                      <p:to>
                                        <p:strVal val="visible"/>
                                      </p:to>
                                    </p:set>
                                    <p:animEffect transition="in" filter="dissolve">
                                      <p:cBhvr>
                                        <p:cTn id="75" dur="500"/>
                                        <p:tgtEl>
                                          <p:spTgt spid="717955"/>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9" presetClass="entr" presetSubtype="0" fill="hold" grpId="0" nodeType="clickEffect">
                                  <p:stCondLst>
                                    <p:cond delay="0"/>
                                  </p:stCondLst>
                                  <p:childTnLst>
                                    <p:set>
                                      <p:cBhvr>
                                        <p:cTn id="79" dur="1" fill="hold">
                                          <p:stCondLst>
                                            <p:cond delay="0"/>
                                          </p:stCondLst>
                                        </p:cTn>
                                        <p:tgtEl>
                                          <p:spTgt spid="717949"/>
                                        </p:tgtEl>
                                        <p:attrNameLst>
                                          <p:attrName>style.visibility</p:attrName>
                                        </p:attrNameLst>
                                      </p:cBhvr>
                                      <p:to>
                                        <p:strVal val="visible"/>
                                      </p:to>
                                    </p:set>
                                    <p:animEffect transition="in" filter="dissolve">
                                      <p:cBhvr>
                                        <p:cTn id="80" dur="500"/>
                                        <p:tgtEl>
                                          <p:spTgt spid="717949"/>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9" presetClass="entr" presetSubtype="0" fill="hold" grpId="0" nodeType="clickEffect">
                                  <p:stCondLst>
                                    <p:cond delay="0"/>
                                  </p:stCondLst>
                                  <p:childTnLst>
                                    <p:set>
                                      <p:cBhvr>
                                        <p:cTn id="84" dur="1" fill="hold">
                                          <p:stCondLst>
                                            <p:cond delay="0"/>
                                          </p:stCondLst>
                                        </p:cTn>
                                        <p:tgtEl>
                                          <p:spTgt spid="717950"/>
                                        </p:tgtEl>
                                        <p:attrNameLst>
                                          <p:attrName>style.visibility</p:attrName>
                                        </p:attrNameLst>
                                      </p:cBhvr>
                                      <p:to>
                                        <p:strVal val="visible"/>
                                      </p:to>
                                    </p:set>
                                    <p:animEffect transition="in" filter="dissolve">
                                      <p:cBhvr>
                                        <p:cTn id="85" dur="1000"/>
                                        <p:tgtEl>
                                          <p:spTgt spid="717950"/>
                                        </p:tgtEl>
                                      </p:cBhvr>
                                    </p:animEffect>
                                  </p:childTnLst>
                                </p:cTn>
                              </p:par>
                            </p:childTnLst>
                          </p:cTn>
                        </p:par>
                        <p:par>
                          <p:cTn id="86" fill="hold" nodeType="afterGroup">
                            <p:stCondLst>
                              <p:cond delay="1000"/>
                            </p:stCondLst>
                            <p:childTnLst>
                              <p:par>
                                <p:cTn id="87" presetID="9" presetClass="entr" presetSubtype="0" fill="hold" grpId="0" nodeType="afterEffect">
                                  <p:stCondLst>
                                    <p:cond delay="0"/>
                                  </p:stCondLst>
                                  <p:childTnLst>
                                    <p:set>
                                      <p:cBhvr>
                                        <p:cTn id="88" dur="1" fill="hold">
                                          <p:stCondLst>
                                            <p:cond delay="0"/>
                                          </p:stCondLst>
                                        </p:cTn>
                                        <p:tgtEl>
                                          <p:spTgt spid="717951"/>
                                        </p:tgtEl>
                                        <p:attrNameLst>
                                          <p:attrName>style.visibility</p:attrName>
                                        </p:attrNameLst>
                                      </p:cBhvr>
                                      <p:to>
                                        <p:strVal val="visible"/>
                                      </p:to>
                                    </p:set>
                                    <p:animEffect transition="in" filter="dissolve">
                                      <p:cBhvr>
                                        <p:cTn id="89" dur="1000"/>
                                        <p:tgtEl>
                                          <p:spTgt spid="717951"/>
                                        </p:tgtEl>
                                      </p:cBhvr>
                                    </p:animEffect>
                                  </p:childTnLst>
                                </p:cTn>
                              </p:par>
                            </p:childTnLst>
                          </p:cTn>
                        </p:par>
                        <p:par>
                          <p:cTn id="90" fill="hold" nodeType="afterGroup">
                            <p:stCondLst>
                              <p:cond delay="2000"/>
                            </p:stCondLst>
                            <p:childTnLst>
                              <p:par>
                                <p:cTn id="91" presetID="9" presetClass="entr" presetSubtype="0" fill="hold" grpId="0" nodeType="afterEffect">
                                  <p:stCondLst>
                                    <p:cond delay="0"/>
                                  </p:stCondLst>
                                  <p:childTnLst>
                                    <p:set>
                                      <p:cBhvr>
                                        <p:cTn id="92" dur="1" fill="hold">
                                          <p:stCondLst>
                                            <p:cond delay="0"/>
                                          </p:stCondLst>
                                        </p:cTn>
                                        <p:tgtEl>
                                          <p:spTgt spid="717952"/>
                                        </p:tgtEl>
                                        <p:attrNameLst>
                                          <p:attrName>style.visibility</p:attrName>
                                        </p:attrNameLst>
                                      </p:cBhvr>
                                      <p:to>
                                        <p:strVal val="visible"/>
                                      </p:to>
                                    </p:set>
                                    <p:animEffect transition="in" filter="dissolve">
                                      <p:cBhvr>
                                        <p:cTn id="93" dur="1000"/>
                                        <p:tgtEl>
                                          <p:spTgt spid="717952"/>
                                        </p:tgtEl>
                                      </p:cBhvr>
                                    </p:animEffect>
                                  </p:childTnLst>
                                </p:cTn>
                              </p:par>
                            </p:childTnLst>
                          </p:cTn>
                        </p:par>
                        <p:par>
                          <p:cTn id="94" fill="hold" nodeType="afterGroup">
                            <p:stCondLst>
                              <p:cond delay="3000"/>
                            </p:stCondLst>
                            <p:childTnLst>
                              <p:par>
                                <p:cTn id="95" presetID="9" presetClass="entr" presetSubtype="0" fill="hold" grpId="0" nodeType="afterEffect">
                                  <p:stCondLst>
                                    <p:cond delay="0"/>
                                  </p:stCondLst>
                                  <p:childTnLst>
                                    <p:set>
                                      <p:cBhvr>
                                        <p:cTn id="96" dur="1" fill="hold">
                                          <p:stCondLst>
                                            <p:cond delay="0"/>
                                          </p:stCondLst>
                                        </p:cTn>
                                        <p:tgtEl>
                                          <p:spTgt spid="717953"/>
                                        </p:tgtEl>
                                        <p:attrNameLst>
                                          <p:attrName>style.visibility</p:attrName>
                                        </p:attrNameLst>
                                      </p:cBhvr>
                                      <p:to>
                                        <p:strVal val="visible"/>
                                      </p:to>
                                    </p:set>
                                    <p:animEffect transition="in" filter="dissolve">
                                      <p:cBhvr>
                                        <p:cTn id="97" dur="1000"/>
                                        <p:tgtEl>
                                          <p:spTgt spid="717953"/>
                                        </p:tgtEl>
                                      </p:cBhvr>
                                    </p:animEffect>
                                  </p:childTnLst>
                                </p:cTn>
                              </p:par>
                            </p:childTnLst>
                          </p:cTn>
                        </p:par>
                        <p:par>
                          <p:cTn id="98" fill="hold" nodeType="afterGroup">
                            <p:stCondLst>
                              <p:cond delay="4000"/>
                            </p:stCondLst>
                            <p:childTnLst>
                              <p:par>
                                <p:cTn id="99" presetID="9" presetClass="entr" presetSubtype="0" fill="hold" grpId="0" nodeType="afterEffect">
                                  <p:stCondLst>
                                    <p:cond delay="0"/>
                                  </p:stCondLst>
                                  <p:childTnLst>
                                    <p:set>
                                      <p:cBhvr>
                                        <p:cTn id="100" dur="1" fill="hold">
                                          <p:stCondLst>
                                            <p:cond delay="0"/>
                                          </p:stCondLst>
                                        </p:cTn>
                                        <p:tgtEl>
                                          <p:spTgt spid="717954"/>
                                        </p:tgtEl>
                                        <p:attrNameLst>
                                          <p:attrName>style.visibility</p:attrName>
                                        </p:attrNameLst>
                                      </p:cBhvr>
                                      <p:to>
                                        <p:strVal val="visible"/>
                                      </p:to>
                                    </p:set>
                                    <p:animEffect transition="in" filter="dissolve">
                                      <p:cBhvr>
                                        <p:cTn id="101" dur="1000"/>
                                        <p:tgtEl>
                                          <p:spTgt spid="7179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924" grpId="0"/>
      <p:bldP spid="717937" grpId="0" animBg="1"/>
      <p:bldP spid="717938" grpId="0" animBg="1"/>
      <p:bldP spid="717939" grpId="0"/>
      <p:bldP spid="717940" grpId="0" animBg="1"/>
      <p:bldP spid="717941" grpId="0"/>
      <p:bldP spid="717945" grpId="0" animBg="1"/>
      <p:bldP spid="717946" grpId="0"/>
      <p:bldP spid="717947" grpId="0"/>
      <p:bldP spid="717948" grpId="0" animBg="1"/>
      <p:bldP spid="717949" grpId="0"/>
      <p:bldP spid="717950" grpId="0" animBg="1"/>
      <p:bldP spid="717951" grpId="0" animBg="1"/>
      <p:bldP spid="717952" grpId="0" animBg="1"/>
      <p:bldP spid="717953" grpId="0" animBg="1"/>
      <p:bldP spid="717954" grpId="0" animBg="1"/>
      <p:bldP spid="71795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8" name="Rectangle 2"/>
          <p:cNvSpPr>
            <a:spLocks noGrp="1" noChangeArrowheads="1"/>
          </p:cNvSpPr>
          <p:nvPr>
            <p:ph type="title" idx="4294967295"/>
          </p:nvPr>
        </p:nvSpPr>
        <p:spPr>
          <a:xfrm>
            <a:off x="0" y="0"/>
            <a:ext cx="6234719" cy="1041400"/>
          </a:xfrm>
        </p:spPr>
        <p:txBody>
          <a:bodyPr/>
          <a:lstStyle/>
          <a:p>
            <a:pPr algn="ctr"/>
            <a:r>
              <a:rPr lang="en-US" sz="3200" dirty="0" smtClean="0">
                <a:ea typeface="ＭＳ Ｐゴシック" pitchFamily="34" charset="-128"/>
                <a:cs typeface="B Titr" pitchFamily="2" charset="-78"/>
              </a:rPr>
              <a:t>Network application creation</a:t>
            </a:r>
          </a:p>
        </p:txBody>
      </p:sp>
      <p:sp>
        <p:nvSpPr>
          <p:cNvPr id="35849" name="Rectangle 3"/>
          <p:cNvSpPr>
            <a:spLocks noGrp="1" noChangeArrowheads="1"/>
          </p:cNvSpPr>
          <p:nvPr>
            <p:ph type="body" sz="half" idx="4294967295"/>
          </p:nvPr>
        </p:nvSpPr>
        <p:spPr>
          <a:xfrm>
            <a:off x="159653" y="1116013"/>
            <a:ext cx="4619491" cy="5481339"/>
          </a:xfrm>
        </p:spPr>
        <p:txBody>
          <a:bodyPr>
            <a:normAutofit/>
          </a:bodyPr>
          <a:lstStyle/>
          <a:p>
            <a:pPr algn="just">
              <a:buFont typeface="Wingdings" pitchFamily="2" charset="2"/>
              <a:buNone/>
            </a:pPr>
            <a:r>
              <a:rPr lang="en-US" dirty="0" smtClean="0">
                <a:solidFill>
                  <a:srgbClr val="CC0000"/>
                </a:solidFill>
                <a:ea typeface="ＭＳ Ｐゴシック" pitchFamily="34" charset="-128"/>
              </a:rPr>
              <a:t>Network Applications:</a:t>
            </a:r>
            <a:endParaRPr lang="en-US" sz="2400" dirty="0" smtClean="0">
              <a:solidFill>
                <a:srgbClr val="CC0000"/>
              </a:solidFill>
              <a:ea typeface="ＭＳ Ｐゴシック" pitchFamily="34" charset="-128"/>
            </a:endParaRPr>
          </a:p>
          <a:p>
            <a:pPr algn="just">
              <a:spcAft>
                <a:spcPts val="600"/>
              </a:spcAft>
            </a:pPr>
            <a:r>
              <a:rPr lang="en-US" sz="2400" dirty="0" smtClean="0">
                <a:ea typeface="ＭＳ Ｐゴシック" pitchFamily="34" charset="-128"/>
              </a:rPr>
              <a:t>Run on different edge devices</a:t>
            </a:r>
            <a:endParaRPr lang="fa-IR" sz="2400" dirty="0" smtClean="0">
              <a:ea typeface="ＭＳ Ｐゴシック" pitchFamily="34" charset="-128"/>
            </a:endParaRPr>
          </a:p>
          <a:p>
            <a:pPr algn="just">
              <a:spcAft>
                <a:spcPts val="600"/>
              </a:spcAft>
            </a:pPr>
            <a:r>
              <a:rPr lang="en-US" sz="2400" dirty="0" smtClean="0">
                <a:ea typeface="ＭＳ Ｐゴシック" pitchFamily="34" charset="-128"/>
              </a:rPr>
              <a:t>Connect over network</a:t>
            </a:r>
            <a:endParaRPr lang="fa-IR" sz="2400" dirty="0" smtClean="0">
              <a:ea typeface="ＭＳ Ｐゴシック" pitchFamily="34" charset="-128"/>
            </a:endParaRPr>
          </a:p>
          <a:p>
            <a:pPr lvl="1" algn="just">
              <a:spcAft>
                <a:spcPts val="600"/>
              </a:spcAft>
            </a:pPr>
            <a:r>
              <a:rPr lang="en-US" sz="2000" dirty="0" smtClean="0">
                <a:ea typeface="ＭＳ Ｐゴシック" pitchFamily="34" charset="-128"/>
              </a:rPr>
              <a:t>For instance web service provider contacts the browser</a:t>
            </a:r>
          </a:p>
          <a:p>
            <a:pPr algn="just">
              <a:spcBef>
                <a:spcPct val="80000"/>
              </a:spcBef>
              <a:spcAft>
                <a:spcPts val="600"/>
              </a:spcAft>
            </a:pPr>
            <a:r>
              <a:rPr lang="en-US" sz="2400" dirty="0" smtClean="0">
                <a:ea typeface="ＭＳ Ｐゴシック" pitchFamily="34" charset="-128"/>
              </a:rPr>
              <a:t>There is no need to program the core devices</a:t>
            </a:r>
          </a:p>
          <a:p>
            <a:pPr algn="just">
              <a:spcAft>
                <a:spcPts val="600"/>
              </a:spcAft>
            </a:pPr>
            <a:r>
              <a:rPr lang="en-US" sz="2400" dirty="0" smtClean="0">
                <a:ea typeface="ＭＳ Ｐゴシック" pitchFamily="34" charset="-128"/>
              </a:rPr>
              <a:t>Core does not run user applications</a:t>
            </a:r>
            <a:endParaRPr lang="fa-IR" sz="2400" dirty="0" smtClean="0">
              <a:ea typeface="ＭＳ Ｐゴシック" pitchFamily="34" charset="-128"/>
            </a:endParaRPr>
          </a:p>
          <a:p>
            <a:pPr algn="just">
              <a:spcAft>
                <a:spcPts val="600"/>
              </a:spcAft>
            </a:pPr>
            <a:r>
              <a:rPr lang="en-US" sz="2400" dirty="0" smtClean="0">
                <a:ea typeface="ＭＳ Ｐゴシック" pitchFamily="34" charset="-128"/>
              </a:rPr>
              <a:t>This architecture facilitates speed and difficulty of network applications’ development</a:t>
            </a:r>
          </a:p>
          <a:p>
            <a:pPr algn="just">
              <a:buFont typeface="Wingdings" pitchFamily="2" charset="2"/>
              <a:buNone/>
            </a:pPr>
            <a:endParaRPr lang="en-US" sz="2400" dirty="0" smtClean="0">
              <a:solidFill>
                <a:srgbClr val="FF0000"/>
              </a:solidFill>
              <a:ea typeface="ＭＳ Ｐゴシック" pitchFamily="34" charset="-128"/>
            </a:endParaRPr>
          </a:p>
        </p:txBody>
      </p:sp>
      <p:grpSp>
        <p:nvGrpSpPr>
          <p:cNvPr id="35844" name="Group 1037"/>
          <p:cNvGrpSpPr>
            <a:grpSpLocks/>
          </p:cNvGrpSpPr>
          <p:nvPr/>
        </p:nvGrpSpPr>
        <p:grpSpPr bwMode="auto">
          <a:xfrm>
            <a:off x="5124450" y="1257300"/>
            <a:ext cx="3540125" cy="4545013"/>
            <a:chOff x="3277" y="974"/>
            <a:chExt cx="2230" cy="2863"/>
          </a:xfrm>
        </p:grpSpPr>
        <p:sp>
          <p:nvSpPr>
            <p:cNvPr id="35877" name="Freeform 1038"/>
            <p:cNvSpPr>
              <a:spLocks/>
            </p:cNvSpPr>
            <p:nvPr/>
          </p:nvSpPr>
          <p:spPr bwMode="auto">
            <a:xfrm>
              <a:off x="3277" y="1079"/>
              <a:ext cx="1094" cy="675"/>
            </a:xfrm>
            <a:custGeom>
              <a:avLst/>
              <a:gdLst>
                <a:gd name="T0" fmla="*/ 1178 w 1036"/>
                <a:gd name="T1" fmla="*/ 11 h 675"/>
                <a:gd name="T2" fmla="*/ 711 w 1036"/>
                <a:gd name="T3" fmla="*/ 53 h 675"/>
                <a:gd name="T4" fmla="*/ 376 w 1036"/>
                <a:gd name="T5" fmla="*/ 129 h 675"/>
                <a:gd name="T6" fmla="*/ 279 w 1036"/>
                <a:gd name="T7" fmla="*/ 229 h 675"/>
                <a:gd name="T8" fmla="*/ 39 w 1036"/>
                <a:gd name="T9" fmla="*/ 297 h 675"/>
                <a:gd name="T10" fmla="*/ 31 w 1036"/>
                <a:gd name="T11" fmla="*/ 459 h 675"/>
                <a:gd name="T12" fmla="*/ 240 w 1036"/>
                <a:gd name="T13" fmla="*/ 489 h 675"/>
                <a:gd name="T14" fmla="*/ 836 w 1036"/>
                <a:gd name="T15" fmla="*/ 489 h 675"/>
                <a:gd name="T16" fmla="*/ 1088 w 1036"/>
                <a:gd name="T17" fmla="*/ 555 h 675"/>
                <a:gd name="T18" fmla="*/ 1369 w 1036"/>
                <a:gd name="T19" fmla="*/ 657 h 675"/>
                <a:gd name="T20" fmla="*/ 1583 w 1036"/>
                <a:gd name="T21" fmla="*/ 661 h 675"/>
                <a:gd name="T22" fmla="*/ 1732 w 1036"/>
                <a:gd name="T23" fmla="*/ 603 h 675"/>
                <a:gd name="T24" fmla="*/ 1807 w 1036"/>
                <a:gd name="T25" fmla="*/ 445 h 675"/>
                <a:gd name="T26" fmla="*/ 1853 w 1036"/>
                <a:gd name="T27" fmla="*/ 291 h 675"/>
                <a:gd name="T28" fmla="*/ 1859 w 1036"/>
                <a:gd name="T29" fmla="*/ 107 h 675"/>
                <a:gd name="T30" fmla="*/ 1700 w 1036"/>
                <a:gd name="T31" fmla="*/ 17 h 675"/>
                <a:gd name="T32" fmla="*/ 1412 w 1036"/>
                <a:gd name="T33" fmla="*/ 3 h 675"/>
                <a:gd name="T34" fmla="*/ 1178 w 1036"/>
                <a:gd name="T35" fmla="*/ 11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5878" name="Group 1039"/>
            <p:cNvGrpSpPr>
              <a:grpSpLocks/>
            </p:cNvGrpSpPr>
            <p:nvPr/>
          </p:nvGrpSpPr>
          <p:grpSpPr bwMode="auto">
            <a:xfrm>
              <a:off x="3383" y="1920"/>
              <a:ext cx="919" cy="588"/>
              <a:chOff x="2889" y="1631"/>
              <a:chExt cx="980" cy="743"/>
            </a:xfrm>
          </p:grpSpPr>
          <p:sp>
            <p:nvSpPr>
              <p:cNvPr id="36253" name="Rectangle 1040"/>
              <p:cNvSpPr>
                <a:spLocks noChangeArrowheads="1"/>
              </p:cNvSpPr>
              <p:nvPr/>
            </p:nvSpPr>
            <p:spPr bwMode="auto">
              <a:xfrm>
                <a:off x="3046" y="1841"/>
                <a:ext cx="663" cy="53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6254" name="AutoShape 1041"/>
              <p:cNvSpPr>
                <a:spLocks noChangeArrowheads="1"/>
              </p:cNvSpPr>
              <p:nvPr/>
            </p:nvSpPr>
            <p:spPr bwMode="auto">
              <a:xfrm>
                <a:off x="2889" y="1631"/>
                <a:ext cx="980" cy="253"/>
              </a:xfrm>
              <a:prstGeom prst="triangle">
                <a:avLst>
                  <a:gd name="adj" fmla="val 50000"/>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spcBef>
                    <a:spcPct val="0"/>
                  </a:spcBef>
                  <a:buClrTx/>
                  <a:buSzTx/>
                  <a:buFontTx/>
                  <a:buNone/>
                </a:pPr>
                <a:endParaRPr lang="en-US" sz="2400">
                  <a:solidFill>
                    <a:srgbClr val="00CCFF"/>
                  </a:solidFill>
                </a:endParaRPr>
              </a:p>
            </p:txBody>
          </p:sp>
        </p:grpSp>
        <p:sp>
          <p:nvSpPr>
            <p:cNvPr id="35879" name="Freeform 1042"/>
            <p:cNvSpPr>
              <a:spLocks/>
            </p:cNvSpPr>
            <p:nvPr/>
          </p:nvSpPr>
          <p:spPr bwMode="auto">
            <a:xfrm>
              <a:off x="3379" y="2788"/>
              <a:ext cx="2032" cy="1049"/>
            </a:xfrm>
            <a:custGeom>
              <a:avLst/>
              <a:gdLst>
                <a:gd name="T0" fmla="*/ 1044 w 2032"/>
                <a:gd name="T1" fmla="*/ 26 h 1049"/>
                <a:gd name="T2" fmla="*/ 847 w 2032"/>
                <a:gd name="T3" fmla="*/ 125 h 1049"/>
                <a:gd name="T4" fmla="*/ 580 w 2032"/>
                <a:gd name="T5" fmla="*/ 68 h 1049"/>
                <a:gd name="T6" fmla="*/ 143 w 2032"/>
                <a:gd name="T7" fmla="*/ 170 h 1049"/>
                <a:gd name="T8" fmla="*/ 48 w 2032"/>
                <a:gd name="T9" fmla="*/ 374 h 1049"/>
                <a:gd name="T10" fmla="*/ 41 w 2032"/>
                <a:gd name="T11" fmla="*/ 680 h 1049"/>
                <a:gd name="T12" fmla="*/ 294 w 2032"/>
                <a:gd name="T13" fmla="*/ 744 h 1049"/>
                <a:gd name="T14" fmla="*/ 660 w 2032"/>
                <a:gd name="T15" fmla="*/ 893 h 1049"/>
                <a:gd name="T16" fmla="*/ 1088 w 2032"/>
                <a:gd name="T17" fmla="*/ 1014 h 1049"/>
                <a:gd name="T18" fmla="*/ 1525 w 2032"/>
                <a:gd name="T19" fmla="*/ 1031 h 1049"/>
                <a:gd name="T20" fmla="*/ 1831 w 2032"/>
                <a:gd name="T21" fmla="*/ 907 h 1049"/>
                <a:gd name="T22" fmla="*/ 2015 w 2032"/>
                <a:gd name="T23" fmla="*/ 714 h 1049"/>
                <a:gd name="T24" fmla="*/ 1931 w 2032"/>
                <a:gd name="T25" fmla="*/ 251 h 1049"/>
                <a:gd name="T26" fmla="*/ 1658 w 2032"/>
                <a:gd name="T27" fmla="*/ 114 h 1049"/>
                <a:gd name="T28" fmla="*/ 1355 w 2032"/>
                <a:gd name="T29" fmla="*/ 15 h 1049"/>
                <a:gd name="T30" fmla="*/ 1044 w 2032"/>
                <a:gd name="T31" fmla="*/ 26 h 10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32"/>
                <a:gd name="T49" fmla="*/ 0 h 1049"/>
                <a:gd name="T50" fmla="*/ 2032 w 2032"/>
                <a:gd name="T51" fmla="*/ 1049 h 10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32" h="1049">
                  <a:moveTo>
                    <a:pt x="1044" y="26"/>
                  </a:moveTo>
                  <a:cubicBezTo>
                    <a:pt x="959" y="45"/>
                    <a:pt x="924" y="118"/>
                    <a:pt x="847" y="125"/>
                  </a:cubicBezTo>
                  <a:cubicBezTo>
                    <a:pt x="770" y="132"/>
                    <a:pt x="697" y="61"/>
                    <a:pt x="580" y="68"/>
                  </a:cubicBezTo>
                  <a:cubicBezTo>
                    <a:pt x="463" y="75"/>
                    <a:pt x="232" y="119"/>
                    <a:pt x="143" y="170"/>
                  </a:cubicBezTo>
                  <a:cubicBezTo>
                    <a:pt x="54" y="221"/>
                    <a:pt x="65" y="289"/>
                    <a:pt x="48" y="374"/>
                  </a:cubicBezTo>
                  <a:cubicBezTo>
                    <a:pt x="31" y="459"/>
                    <a:pt x="0" y="618"/>
                    <a:pt x="41" y="680"/>
                  </a:cubicBezTo>
                  <a:cubicBezTo>
                    <a:pt x="82" y="742"/>
                    <a:pt x="191" y="709"/>
                    <a:pt x="294" y="744"/>
                  </a:cubicBezTo>
                  <a:cubicBezTo>
                    <a:pt x="397" y="779"/>
                    <a:pt x="527" y="849"/>
                    <a:pt x="660" y="893"/>
                  </a:cubicBezTo>
                  <a:cubicBezTo>
                    <a:pt x="793" y="938"/>
                    <a:pt x="944" y="991"/>
                    <a:pt x="1088" y="1014"/>
                  </a:cubicBezTo>
                  <a:cubicBezTo>
                    <a:pt x="1232" y="1036"/>
                    <a:pt x="1401" y="1049"/>
                    <a:pt x="1525" y="1031"/>
                  </a:cubicBezTo>
                  <a:cubicBezTo>
                    <a:pt x="1649" y="1012"/>
                    <a:pt x="1749" y="960"/>
                    <a:pt x="1831" y="907"/>
                  </a:cubicBezTo>
                  <a:cubicBezTo>
                    <a:pt x="1913" y="855"/>
                    <a:pt x="1998" y="824"/>
                    <a:pt x="2015" y="714"/>
                  </a:cubicBezTo>
                  <a:cubicBezTo>
                    <a:pt x="2032" y="604"/>
                    <a:pt x="1990" y="350"/>
                    <a:pt x="1931" y="251"/>
                  </a:cubicBezTo>
                  <a:cubicBezTo>
                    <a:pt x="1872" y="151"/>
                    <a:pt x="1754" y="153"/>
                    <a:pt x="1658" y="114"/>
                  </a:cubicBezTo>
                  <a:cubicBezTo>
                    <a:pt x="1562" y="76"/>
                    <a:pt x="1457" y="30"/>
                    <a:pt x="1355" y="15"/>
                  </a:cubicBezTo>
                  <a:cubicBezTo>
                    <a:pt x="1253" y="0"/>
                    <a:pt x="1129" y="8"/>
                    <a:pt x="1044" y="26"/>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80" name="Line 1043"/>
            <p:cNvSpPr>
              <a:spLocks noChangeShapeType="1"/>
            </p:cNvSpPr>
            <p:nvPr/>
          </p:nvSpPr>
          <p:spPr bwMode="auto">
            <a:xfrm rot="-5400000">
              <a:off x="4942" y="3252"/>
              <a:ext cx="330" cy="8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81" name="Line 1044"/>
            <p:cNvSpPr>
              <a:spLocks noChangeShapeType="1"/>
            </p:cNvSpPr>
            <p:nvPr/>
          </p:nvSpPr>
          <p:spPr bwMode="auto">
            <a:xfrm rot="5400000" flipV="1">
              <a:off x="5034" y="3429"/>
              <a:ext cx="2" cy="5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82" name="Line 1045"/>
            <p:cNvSpPr>
              <a:spLocks noChangeShapeType="1"/>
            </p:cNvSpPr>
            <p:nvPr/>
          </p:nvSpPr>
          <p:spPr bwMode="auto">
            <a:xfrm rot="-5400000">
              <a:off x="5151" y="3225"/>
              <a:ext cx="0" cy="7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83" name="Line 1047"/>
            <p:cNvSpPr>
              <a:spLocks noChangeShapeType="1"/>
            </p:cNvSpPr>
            <p:nvPr/>
          </p:nvSpPr>
          <p:spPr bwMode="auto">
            <a:xfrm>
              <a:off x="3843" y="3009"/>
              <a:ext cx="1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84" name="Line 1048"/>
            <p:cNvSpPr>
              <a:spLocks noChangeShapeType="1"/>
            </p:cNvSpPr>
            <p:nvPr/>
          </p:nvSpPr>
          <p:spPr bwMode="auto">
            <a:xfrm flipV="1">
              <a:off x="3680" y="3155"/>
              <a:ext cx="248" cy="66"/>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85" name="Line 1051"/>
            <p:cNvSpPr>
              <a:spLocks noChangeShapeType="1"/>
            </p:cNvSpPr>
            <p:nvPr/>
          </p:nvSpPr>
          <p:spPr bwMode="auto">
            <a:xfrm flipH="1">
              <a:off x="3948" y="3208"/>
              <a:ext cx="96" cy="113"/>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86" name="Line 1052"/>
            <p:cNvSpPr>
              <a:spLocks noChangeShapeType="1"/>
            </p:cNvSpPr>
            <p:nvPr/>
          </p:nvSpPr>
          <p:spPr bwMode="auto">
            <a:xfrm flipH="1" flipV="1">
              <a:off x="4144" y="3212"/>
              <a:ext cx="53" cy="11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87" name="Line 1053"/>
            <p:cNvSpPr>
              <a:spLocks noChangeShapeType="1"/>
            </p:cNvSpPr>
            <p:nvPr/>
          </p:nvSpPr>
          <p:spPr bwMode="auto">
            <a:xfrm>
              <a:off x="4248" y="3185"/>
              <a:ext cx="317" cy="17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88" name="Line 1054"/>
            <p:cNvSpPr>
              <a:spLocks noChangeShapeType="1"/>
            </p:cNvSpPr>
            <p:nvPr/>
          </p:nvSpPr>
          <p:spPr bwMode="auto">
            <a:xfrm>
              <a:off x="3898" y="3025"/>
              <a:ext cx="56" cy="6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89" name="Line 1055"/>
            <p:cNvSpPr>
              <a:spLocks noChangeShapeType="1"/>
            </p:cNvSpPr>
            <p:nvPr/>
          </p:nvSpPr>
          <p:spPr bwMode="auto">
            <a:xfrm>
              <a:off x="3809" y="2257"/>
              <a:ext cx="148"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90" name="Line 1056"/>
            <p:cNvSpPr>
              <a:spLocks noChangeShapeType="1"/>
            </p:cNvSpPr>
            <p:nvPr/>
          </p:nvSpPr>
          <p:spPr bwMode="auto">
            <a:xfrm flipV="1">
              <a:off x="3711" y="2354"/>
              <a:ext cx="106" cy="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5891" name="Group 1057"/>
            <p:cNvGrpSpPr>
              <a:grpSpLocks/>
            </p:cNvGrpSpPr>
            <p:nvPr/>
          </p:nvGrpSpPr>
          <p:grpSpPr bwMode="auto">
            <a:xfrm>
              <a:off x="3535" y="2207"/>
              <a:ext cx="319" cy="222"/>
              <a:chOff x="2967" y="478"/>
              <a:chExt cx="788" cy="625"/>
            </a:xfrm>
          </p:grpSpPr>
          <p:pic>
            <p:nvPicPr>
              <p:cNvPr id="36251" name="Picture 1058" descr="access_point_stylized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2" y="559"/>
                <a:ext cx="576"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252" name="Picture 1059" descr="antenna_radiation_styliz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7" y="478"/>
                <a:ext cx="788"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892" name="Freeform 1060"/>
            <p:cNvSpPr>
              <a:spLocks/>
            </p:cNvSpPr>
            <p:nvPr/>
          </p:nvSpPr>
          <p:spPr bwMode="auto">
            <a:xfrm>
              <a:off x="4419" y="2224"/>
              <a:ext cx="828" cy="425"/>
            </a:xfrm>
            <a:custGeom>
              <a:avLst/>
              <a:gdLst>
                <a:gd name="T0" fmla="*/ 382 w 828"/>
                <a:gd name="T1" fmla="*/ 30 h 425"/>
                <a:gd name="T2" fmla="*/ 370 w 828"/>
                <a:gd name="T3" fmla="*/ 30 h 425"/>
                <a:gd name="T4" fmla="*/ 126 w 828"/>
                <a:gd name="T5" fmla="*/ 32 h 425"/>
                <a:gd name="T6" fmla="*/ 6 w 828"/>
                <a:gd name="T7" fmla="*/ 126 h 425"/>
                <a:gd name="T8" fmla="*/ 92 w 828"/>
                <a:gd name="T9" fmla="*/ 274 h 425"/>
                <a:gd name="T10" fmla="*/ 292 w 828"/>
                <a:gd name="T11" fmla="*/ 384 h 425"/>
                <a:gd name="T12" fmla="*/ 540 w 828"/>
                <a:gd name="T13" fmla="*/ 416 h 425"/>
                <a:gd name="T14" fmla="*/ 698 w 828"/>
                <a:gd name="T15" fmla="*/ 330 h 425"/>
                <a:gd name="T16" fmla="*/ 776 w 828"/>
                <a:gd name="T17" fmla="*/ 170 h 425"/>
                <a:gd name="T18" fmla="*/ 792 w 828"/>
                <a:gd name="T19" fmla="*/ 22 h 425"/>
                <a:gd name="T20" fmla="*/ 560 w 828"/>
                <a:gd name="T21" fmla="*/ 38 h 425"/>
                <a:gd name="T22" fmla="*/ 382 w 828"/>
                <a:gd name="T23" fmla="*/ 30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8"/>
                <a:gd name="T37" fmla="*/ 0 h 425"/>
                <a:gd name="T38" fmla="*/ 828 w 828"/>
                <a:gd name="T39" fmla="*/ 425 h 4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93" name="Freeform 1061"/>
            <p:cNvSpPr>
              <a:spLocks/>
            </p:cNvSpPr>
            <p:nvPr/>
          </p:nvSpPr>
          <p:spPr bwMode="auto">
            <a:xfrm>
              <a:off x="4417" y="1263"/>
              <a:ext cx="1090" cy="709"/>
            </a:xfrm>
            <a:custGeom>
              <a:avLst/>
              <a:gdLst>
                <a:gd name="T0" fmla="*/ 20841 w 765"/>
                <a:gd name="T1" fmla="*/ 1179 h 459"/>
                <a:gd name="T2" fmla="*/ 14124 w 765"/>
                <a:gd name="T3" fmla="*/ 8372 h 459"/>
                <a:gd name="T4" fmla="*/ 4725 w 765"/>
                <a:gd name="T5" fmla="*/ 11916 h 459"/>
                <a:gd name="T6" fmla="*/ 675 w 765"/>
                <a:gd name="T7" fmla="*/ 40153 h 459"/>
                <a:gd name="T8" fmla="*/ 8837 w 765"/>
                <a:gd name="T9" fmla="*/ 53053 h 459"/>
                <a:gd name="T10" fmla="*/ 16987 w 765"/>
                <a:gd name="T11" fmla="*/ 50852 h 459"/>
                <a:gd name="T12" fmla="*/ 28673 w 765"/>
                <a:gd name="T13" fmla="*/ 53053 h 459"/>
                <a:gd name="T14" fmla="*/ 34311 w 765"/>
                <a:gd name="T15" fmla="*/ 51822 h 459"/>
                <a:gd name="T16" fmla="*/ 36933 w 765"/>
                <a:gd name="T17" fmla="*/ 44463 h 459"/>
                <a:gd name="T18" fmla="*/ 36868 w 765"/>
                <a:gd name="T19" fmla="*/ 18873 h 459"/>
                <a:gd name="T20" fmla="*/ 32538 w 765"/>
                <a:gd name="T21" fmla="*/ 4117 h 459"/>
                <a:gd name="T22" fmla="*/ 20841 w 765"/>
                <a:gd name="T23" fmla="*/ 1179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459"/>
                <a:gd name="T38" fmla="*/ 765 w 765"/>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94" name="Line 1062"/>
            <p:cNvSpPr>
              <a:spLocks noChangeShapeType="1"/>
            </p:cNvSpPr>
            <p:nvPr/>
          </p:nvSpPr>
          <p:spPr bwMode="auto">
            <a:xfrm>
              <a:off x="4659" y="2404"/>
              <a:ext cx="103" cy="76"/>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95" name="Line 1063"/>
            <p:cNvSpPr>
              <a:spLocks noChangeShapeType="1"/>
            </p:cNvSpPr>
            <p:nvPr/>
          </p:nvSpPr>
          <p:spPr bwMode="auto">
            <a:xfrm>
              <a:off x="4720" y="2354"/>
              <a:ext cx="176"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96" name="Line 1064"/>
            <p:cNvSpPr>
              <a:spLocks noChangeShapeType="1"/>
            </p:cNvSpPr>
            <p:nvPr/>
          </p:nvSpPr>
          <p:spPr bwMode="auto">
            <a:xfrm flipV="1">
              <a:off x="4869" y="2408"/>
              <a:ext cx="85" cy="66"/>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97" name="Line 1065"/>
            <p:cNvSpPr>
              <a:spLocks noChangeShapeType="1"/>
            </p:cNvSpPr>
            <p:nvPr/>
          </p:nvSpPr>
          <p:spPr bwMode="auto">
            <a:xfrm>
              <a:off x="4235" y="1632"/>
              <a:ext cx="321" cy="2"/>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98" name="Line 1066"/>
            <p:cNvSpPr>
              <a:spLocks noChangeShapeType="1"/>
            </p:cNvSpPr>
            <p:nvPr/>
          </p:nvSpPr>
          <p:spPr bwMode="auto">
            <a:xfrm>
              <a:off x="4635" y="2961"/>
              <a:ext cx="246" cy="116"/>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99" name="Line 1067"/>
            <p:cNvSpPr>
              <a:spLocks noChangeShapeType="1"/>
            </p:cNvSpPr>
            <p:nvPr/>
          </p:nvSpPr>
          <p:spPr bwMode="auto">
            <a:xfrm flipV="1">
              <a:off x="4244" y="2953"/>
              <a:ext cx="203" cy="12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00" name="Line 1068"/>
            <p:cNvSpPr>
              <a:spLocks noChangeShapeType="1"/>
            </p:cNvSpPr>
            <p:nvPr/>
          </p:nvSpPr>
          <p:spPr bwMode="auto">
            <a:xfrm flipV="1">
              <a:off x="4271" y="3137"/>
              <a:ext cx="612"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01" name="Line 1069"/>
            <p:cNvSpPr>
              <a:spLocks noChangeShapeType="1"/>
            </p:cNvSpPr>
            <p:nvPr/>
          </p:nvSpPr>
          <p:spPr bwMode="auto">
            <a:xfrm flipV="1">
              <a:off x="4773" y="1572"/>
              <a:ext cx="78" cy="5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02" name="Line 1070"/>
            <p:cNvSpPr>
              <a:spLocks noChangeShapeType="1"/>
            </p:cNvSpPr>
            <p:nvPr/>
          </p:nvSpPr>
          <p:spPr bwMode="auto">
            <a:xfrm>
              <a:off x="4665" y="1681"/>
              <a:ext cx="0" cy="52"/>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03" name="Line 1071"/>
            <p:cNvSpPr>
              <a:spLocks noChangeShapeType="1"/>
            </p:cNvSpPr>
            <p:nvPr/>
          </p:nvSpPr>
          <p:spPr bwMode="auto">
            <a:xfrm flipV="1">
              <a:off x="4773" y="1616"/>
              <a:ext cx="166" cy="18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04" name="Line 1072"/>
            <p:cNvSpPr>
              <a:spLocks noChangeShapeType="1"/>
            </p:cNvSpPr>
            <p:nvPr/>
          </p:nvSpPr>
          <p:spPr bwMode="auto">
            <a:xfrm>
              <a:off x="5003" y="1615"/>
              <a:ext cx="0" cy="12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05" name="Line 1073"/>
            <p:cNvSpPr>
              <a:spLocks noChangeShapeType="1"/>
            </p:cNvSpPr>
            <p:nvPr/>
          </p:nvSpPr>
          <p:spPr bwMode="auto">
            <a:xfrm>
              <a:off x="4785" y="1808"/>
              <a:ext cx="119"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06" name="Line 1074"/>
            <p:cNvSpPr>
              <a:spLocks noChangeShapeType="1"/>
            </p:cNvSpPr>
            <p:nvPr/>
          </p:nvSpPr>
          <p:spPr bwMode="auto">
            <a:xfrm>
              <a:off x="5134" y="1802"/>
              <a:ext cx="112"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07" name="Line 1075"/>
            <p:cNvSpPr>
              <a:spLocks noChangeShapeType="1"/>
            </p:cNvSpPr>
            <p:nvPr/>
          </p:nvSpPr>
          <p:spPr bwMode="auto">
            <a:xfrm flipH="1">
              <a:off x="4596" y="1850"/>
              <a:ext cx="62" cy="444"/>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08" name="Line 1076"/>
            <p:cNvSpPr>
              <a:spLocks noChangeShapeType="1"/>
            </p:cNvSpPr>
            <p:nvPr/>
          </p:nvSpPr>
          <p:spPr bwMode="auto">
            <a:xfrm flipH="1">
              <a:off x="4969" y="1850"/>
              <a:ext cx="70" cy="458"/>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09" name="Line 1077"/>
            <p:cNvSpPr>
              <a:spLocks noChangeShapeType="1"/>
            </p:cNvSpPr>
            <p:nvPr/>
          </p:nvSpPr>
          <p:spPr bwMode="auto">
            <a:xfrm flipV="1">
              <a:off x="4581" y="2569"/>
              <a:ext cx="143" cy="27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10" name="Line 1078"/>
            <p:cNvSpPr>
              <a:spLocks noChangeShapeType="1"/>
            </p:cNvSpPr>
            <p:nvPr/>
          </p:nvSpPr>
          <p:spPr bwMode="auto">
            <a:xfrm>
              <a:off x="5257" y="1801"/>
              <a:ext cx="112" cy="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5911" name="Group 1079"/>
            <p:cNvGrpSpPr>
              <a:grpSpLocks/>
            </p:cNvGrpSpPr>
            <p:nvPr/>
          </p:nvGrpSpPr>
          <p:grpSpPr bwMode="auto">
            <a:xfrm>
              <a:off x="3813" y="1163"/>
              <a:ext cx="295" cy="391"/>
              <a:chOff x="1653" y="3023"/>
              <a:chExt cx="622" cy="911"/>
            </a:xfrm>
          </p:grpSpPr>
          <p:sp>
            <p:nvSpPr>
              <p:cNvPr id="36234" name="Line 270"/>
              <p:cNvSpPr>
                <a:spLocks noChangeShapeType="1"/>
              </p:cNvSpPr>
              <p:nvPr/>
            </p:nvSpPr>
            <p:spPr bwMode="auto">
              <a:xfrm flipH="1">
                <a:off x="1766" y="3287"/>
                <a:ext cx="188" cy="586"/>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235" name="Line 271"/>
              <p:cNvSpPr>
                <a:spLocks noChangeShapeType="1"/>
              </p:cNvSpPr>
              <p:nvPr/>
            </p:nvSpPr>
            <p:spPr bwMode="auto">
              <a:xfrm>
                <a:off x="1954" y="3287"/>
                <a:ext cx="188" cy="583"/>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236" name="Line 272"/>
              <p:cNvSpPr>
                <a:spLocks noChangeShapeType="1"/>
              </p:cNvSpPr>
              <p:nvPr/>
            </p:nvSpPr>
            <p:spPr bwMode="auto">
              <a:xfrm>
                <a:off x="1766" y="3870"/>
                <a:ext cx="188" cy="64"/>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237" name="Line 273"/>
              <p:cNvSpPr>
                <a:spLocks noChangeShapeType="1"/>
              </p:cNvSpPr>
              <p:nvPr/>
            </p:nvSpPr>
            <p:spPr bwMode="auto">
              <a:xfrm flipH="1">
                <a:off x="1954" y="3870"/>
                <a:ext cx="188" cy="64"/>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238" name="Line 274"/>
              <p:cNvSpPr>
                <a:spLocks noChangeShapeType="1"/>
              </p:cNvSpPr>
              <p:nvPr/>
            </p:nvSpPr>
            <p:spPr bwMode="auto">
              <a:xfrm>
                <a:off x="1954" y="3300"/>
                <a:ext cx="0" cy="634"/>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239" name="Line 275"/>
              <p:cNvSpPr>
                <a:spLocks noChangeShapeType="1"/>
              </p:cNvSpPr>
              <p:nvPr/>
            </p:nvSpPr>
            <p:spPr bwMode="auto">
              <a:xfrm flipV="1">
                <a:off x="1766" y="3810"/>
                <a:ext cx="188" cy="63"/>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240" name="Line 276"/>
              <p:cNvSpPr>
                <a:spLocks noChangeShapeType="1"/>
              </p:cNvSpPr>
              <p:nvPr/>
            </p:nvSpPr>
            <p:spPr bwMode="auto">
              <a:xfrm flipH="1" flipV="1">
                <a:off x="1954" y="3810"/>
                <a:ext cx="188" cy="60"/>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241" name="Line 277"/>
              <p:cNvSpPr>
                <a:spLocks noChangeShapeType="1"/>
              </p:cNvSpPr>
              <p:nvPr/>
            </p:nvSpPr>
            <p:spPr bwMode="auto">
              <a:xfrm>
                <a:off x="1846" y="3618"/>
                <a:ext cx="108" cy="48"/>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242" name="Line 278"/>
              <p:cNvSpPr>
                <a:spLocks noChangeShapeType="1"/>
              </p:cNvSpPr>
              <p:nvPr/>
            </p:nvSpPr>
            <p:spPr bwMode="auto">
              <a:xfrm flipV="1">
                <a:off x="1954" y="3618"/>
                <a:ext cx="114" cy="48"/>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243" name="Line 279"/>
              <p:cNvSpPr>
                <a:spLocks noChangeShapeType="1"/>
              </p:cNvSpPr>
              <p:nvPr/>
            </p:nvSpPr>
            <p:spPr bwMode="auto">
              <a:xfrm>
                <a:off x="1810" y="3704"/>
                <a:ext cx="139" cy="65"/>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244" name="Line 280"/>
              <p:cNvSpPr>
                <a:spLocks noChangeShapeType="1"/>
              </p:cNvSpPr>
              <p:nvPr/>
            </p:nvSpPr>
            <p:spPr bwMode="auto">
              <a:xfrm flipV="1">
                <a:off x="1954" y="3717"/>
                <a:ext cx="140" cy="57"/>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245" name="Line 281"/>
              <p:cNvSpPr>
                <a:spLocks noChangeShapeType="1"/>
              </p:cNvSpPr>
              <p:nvPr/>
            </p:nvSpPr>
            <p:spPr bwMode="auto">
              <a:xfrm flipV="1">
                <a:off x="1954" y="3530"/>
                <a:ext cx="72" cy="24"/>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246" name="Line 282"/>
              <p:cNvSpPr>
                <a:spLocks noChangeShapeType="1"/>
              </p:cNvSpPr>
              <p:nvPr/>
            </p:nvSpPr>
            <p:spPr bwMode="auto">
              <a:xfrm flipV="1">
                <a:off x="1954" y="3409"/>
                <a:ext cx="45" cy="18"/>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247" name="Line 283"/>
              <p:cNvSpPr>
                <a:spLocks noChangeShapeType="1"/>
              </p:cNvSpPr>
              <p:nvPr/>
            </p:nvSpPr>
            <p:spPr bwMode="auto">
              <a:xfrm>
                <a:off x="1873" y="3522"/>
                <a:ext cx="87" cy="32"/>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248" name="Line 284"/>
              <p:cNvSpPr>
                <a:spLocks noChangeShapeType="1"/>
              </p:cNvSpPr>
              <p:nvPr/>
            </p:nvSpPr>
            <p:spPr bwMode="auto">
              <a:xfrm>
                <a:off x="1912" y="3404"/>
                <a:ext cx="50" cy="31"/>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249" name="Oval 1095"/>
              <p:cNvSpPr>
                <a:spLocks noChangeArrowheads="1"/>
              </p:cNvSpPr>
              <p:nvPr/>
            </p:nvSpPr>
            <p:spPr bwMode="auto">
              <a:xfrm>
                <a:off x="1921" y="3233"/>
                <a:ext cx="63" cy="68"/>
              </a:xfrm>
              <a:prstGeom prst="ellipse">
                <a:avLst/>
              </a:prstGeom>
              <a:solidFill>
                <a:srgbClr val="808080"/>
              </a:solidFill>
              <a:ln w="9525">
                <a:solidFill>
                  <a:srgbClr val="808080"/>
                </a:solidFill>
                <a:round/>
                <a:headEnd/>
                <a:tailEnd/>
              </a:ln>
            </p:spPr>
            <p:txBody>
              <a:bodyPr wrap="none" anchor="ctr"/>
              <a:lstStyle/>
              <a:p>
                <a:endParaRPr lang="en-US"/>
              </a:p>
            </p:txBody>
          </p:sp>
          <p:pic>
            <p:nvPicPr>
              <p:cNvPr id="36250" name="Picture 1096" descr="cell_tower_radiation_gra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53" y="3023"/>
                <a:ext cx="622" cy="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5912" name="Group 1097"/>
            <p:cNvGrpSpPr>
              <a:grpSpLocks/>
            </p:cNvGrpSpPr>
            <p:nvPr/>
          </p:nvGrpSpPr>
          <p:grpSpPr bwMode="auto">
            <a:xfrm>
              <a:off x="3962" y="1516"/>
              <a:ext cx="286" cy="160"/>
              <a:chOff x="3843" y="1516"/>
              <a:chExt cx="286" cy="160"/>
            </a:xfrm>
          </p:grpSpPr>
          <p:sp>
            <p:nvSpPr>
              <p:cNvPr id="36225" name="Line 1098"/>
              <p:cNvSpPr>
                <a:spLocks noChangeShapeType="1"/>
              </p:cNvSpPr>
              <p:nvPr/>
            </p:nvSpPr>
            <p:spPr bwMode="auto">
              <a:xfrm>
                <a:off x="3843" y="1516"/>
                <a:ext cx="96" cy="60"/>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226" name="Oval 407"/>
              <p:cNvSpPr>
                <a:spLocks noChangeArrowheads="1"/>
              </p:cNvSpPr>
              <p:nvPr/>
            </p:nvSpPr>
            <p:spPr bwMode="auto">
              <a:xfrm>
                <a:off x="3884" y="1616"/>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spcBef>
                    <a:spcPct val="0"/>
                  </a:spcBef>
                  <a:buClrTx/>
                  <a:buSzTx/>
                  <a:buFontTx/>
                  <a:buNone/>
                </a:pPr>
                <a:endParaRPr lang="en-US" sz="2400">
                  <a:latin typeface="Times New Roman" pitchFamily="18" charset="0"/>
                  <a:cs typeface="Arial" pitchFamily="34" charset="0"/>
                </a:endParaRPr>
              </a:p>
            </p:txBody>
          </p:sp>
          <p:sp>
            <p:nvSpPr>
              <p:cNvPr id="36227" name="Rectangle 410"/>
              <p:cNvSpPr>
                <a:spLocks noChangeArrowheads="1"/>
              </p:cNvSpPr>
              <p:nvPr/>
            </p:nvSpPr>
            <p:spPr bwMode="auto">
              <a:xfrm>
                <a:off x="3884" y="1610"/>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sz="2400">
                  <a:latin typeface="Times New Roman" pitchFamily="18" charset="0"/>
                  <a:cs typeface="Arial" pitchFamily="34" charset="0"/>
                </a:endParaRPr>
              </a:p>
            </p:txBody>
          </p:sp>
          <p:sp>
            <p:nvSpPr>
              <p:cNvPr id="36228" name="Oval 411"/>
              <p:cNvSpPr>
                <a:spLocks noChangeArrowheads="1"/>
              </p:cNvSpPr>
              <p:nvPr/>
            </p:nvSpPr>
            <p:spPr bwMode="auto">
              <a:xfrm>
                <a:off x="3883" y="1569"/>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spcBef>
                    <a:spcPct val="0"/>
                  </a:spcBef>
                  <a:buClrTx/>
                  <a:buSzTx/>
                  <a:buFontTx/>
                  <a:buNone/>
                </a:pPr>
                <a:endParaRPr lang="en-US" sz="2400">
                  <a:latin typeface="Times New Roman" pitchFamily="18" charset="0"/>
                  <a:cs typeface="Arial" pitchFamily="34" charset="0"/>
                </a:endParaRPr>
              </a:p>
            </p:txBody>
          </p:sp>
          <p:grpSp>
            <p:nvGrpSpPr>
              <p:cNvPr id="36229" name="Group 1102"/>
              <p:cNvGrpSpPr>
                <a:grpSpLocks/>
              </p:cNvGrpSpPr>
              <p:nvPr/>
            </p:nvGrpSpPr>
            <p:grpSpPr bwMode="auto">
              <a:xfrm>
                <a:off x="3932" y="1587"/>
                <a:ext cx="138" cy="33"/>
                <a:chOff x="2468" y="1332"/>
                <a:chExt cx="310" cy="60"/>
              </a:xfrm>
            </p:grpSpPr>
            <p:sp>
              <p:nvSpPr>
                <p:cNvPr id="36232" name="Freeform 1103"/>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sp>
              <p:nvSpPr>
                <p:cNvPr id="36233" name="Freeform 1104"/>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grpSp>
          <p:sp>
            <p:nvSpPr>
              <p:cNvPr id="36230" name="Line 1105"/>
              <p:cNvSpPr>
                <a:spLocks noChangeShapeType="1"/>
              </p:cNvSpPr>
              <p:nvPr/>
            </p:nvSpPr>
            <p:spPr bwMode="auto">
              <a:xfrm>
                <a:off x="3884" y="1602"/>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231" name="Line 1106"/>
              <p:cNvSpPr>
                <a:spLocks noChangeShapeType="1"/>
              </p:cNvSpPr>
              <p:nvPr/>
            </p:nvSpPr>
            <p:spPr bwMode="auto">
              <a:xfrm>
                <a:off x="4127" y="1604"/>
                <a:ext cx="0" cy="46"/>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5913" name="Group 1107"/>
            <p:cNvGrpSpPr>
              <a:grpSpLocks/>
            </p:cNvGrpSpPr>
            <p:nvPr/>
          </p:nvGrpSpPr>
          <p:grpSpPr bwMode="auto">
            <a:xfrm>
              <a:off x="4537" y="1571"/>
              <a:ext cx="246" cy="110"/>
              <a:chOff x="4334" y="1470"/>
              <a:chExt cx="246" cy="107"/>
            </a:xfrm>
          </p:grpSpPr>
          <p:sp>
            <p:nvSpPr>
              <p:cNvPr id="36217"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spcBef>
                    <a:spcPct val="0"/>
                  </a:spcBef>
                  <a:buClrTx/>
                  <a:buSzTx/>
                  <a:buFontTx/>
                  <a:buNone/>
                </a:pPr>
                <a:endParaRPr lang="en-US" sz="2400">
                  <a:latin typeface="Times New Roman" pitchFamily="18" charset="0"/>
                  <a:cs typeface="Arial" pitchFamily="34" charset="0"/>
                </a:endParaRPr>
              </a:p>
            </p:txBody>
          </p:sp>
          <p:sp>
            <p:nvSpPr>
              <p:cNvPr id="36218"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sz="2400">
                  <a:latin typeface="Times New Roman" pitchFamily="18" charset="0"/>
                  <a:cs typeface="Arial" pitchFamily="34" charset="0"/>
                </a:endParaRPr>
              </a:p>
            </p:txBody>
          </p:sp>
          <p:sp>
            <p:nvSpPr>
              <p:cNvPr id="36219"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spcBef>
                    <a:spcPct val="0"/>
                  </a:spcBef>
                  <a:buClrTx/>
                  <a:buSzTx/>
                  <a:buFontTx/>
                  <a:buNone/>
                </a:pPr>
                <a:endParaRPr lang="en-US" sz="2400">
                  <a:latin typeface="Times New Roman" pitchFamily="18" charset="0"/>
                  <a:cs typeface="Arial" pitchFamily="34" charset="0"/>
                </a:endParaRPr>
              </a:p>
            </p:txBody>
          </p:sp>
          <p:grpSp>
            <p:nvGrpSpPr>
              <p:cNvPr id="36220" name="Group 1111"/>
              <p:cNvGrpSpPr>
                <a:grpSpLocks/>
              </p:cNvGrpSpPr>
              <p:nvPr/>
            </p:nvGrpSpPr>
            <p:grpSpPr bwMode="auto">
              <a:xfrm>
                <a:off x="4383" y="1488"/>
                <a:ext cx="138" cy="33"/>
                <a:chOff x="2468" y="1332"/>
                <a:chExt cx="310" cy="60"/>
              </a:xfrm>
            </p:grpSpPr>
            <p:sp>
              <p:nvSpPr>
                <p:cNvPr id="36223" name="Freeform 1112"/>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sp>
              <p:nvSpPr>
                <p:cNvPr id="36224" name="Freeform 1113"/>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grpSp>
          <p:sp>
            <p:nvSpPr>
              <p:cNvPr id="36221" name="Line 1114"/>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222" name="Line 1115"/>
              <p:cNvSpPr>
                <a:spLocks noChangeShapeType="1"/>
              </p:cNvSpPr>
              <p:nvPr/>
            </p:nvSpPr>
            <p:spPr bwMode="auto">
              <a:xfrm>
                <a:off x="4578" y="1505"/>
                <a:ext cx="0" cy="46"/>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5914" name="Group 1116"/>
            <p:cNvGrpSpPr>
              <a:grpSpLocks/>
            </p:cNvGrpSpPr>
            <p:nvPr/>
          </p:nvGrpSpPr>
          <p:grpSpPr bwMode="auto">
            <a:xfrm>
              <a:off x="4544" y="1737"/>
              <a:ext cx="246" cy="110"/>
              <a:chOff x="4334" y="1470"/>
              <a:chExt cx="246" cy="107"/>
            </a:xfrm>
          </p:grpSpPr>
          <p:sp>
            <p:nvSpPr>
              <p:cNvPr id="36209"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spcBef>
                    <a:spcPct val="0"/>
                  </a:spcBef>
                  <a:buClrTx/>
                  <a:buSzTx/>
                  <a:buFontTx/>
                  <a:buNone/>
                </a:pPr>
                <a:endParaRPr lang="en-US" sz="2400">
                  <a:latin typeface="Times New Roman" pitchFamily="18" charset="0"/>
                  <a:cs typeface="Arial" pitchFamily="34" charset="0"/>
                </a:endParaRPr>
              </a:p>
            </p:txBody>
          </p:sp>
          <p:sp>
            <p:nvSpPr>
              <p:cNvPr id="36210"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sz="2400">
                  <a:latin typeface="Times New Roman" pitchFamily="18" charset="0"/>
                  <a:cs typeface="Arial" pitchFamily="34" charset="0"/>
                </a:endParaRPr>
              </a:p>
            </p:txBody>
          </p:sp>
          <p:sp>
            <p:nvSpPr>
              <p:cNvPr id="36211"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spcBef>
                    <a:spcPct val="0"/>
                  </a:spcBef>
                  <a:buClrTx/>
                  <a:buSzTx/>
                  <a:buFontTx/>
                  <a:buNone/>
                </a:pPr>
                <a:endParaRPr lang="en-US" sz="2400">
                  <a:latin typeface="Times New Roman" pitchFamily="18" charset="0"/>
                  <a:cs typeface="Arial" pitchFamily="34" charset="0"/>
                </a:endParaRPr>
              </a:p>
            </p:txBody>
          </p:sp>
          <p:grpSp>
            <p:nvGrpSpPr>
              <p:cNvPr id="36212" name="Group 1120"/>
              <p:cNvGrpSpPr>
                <a:grpSpLocks/>
              </p:cNvGrpSpPr>
              <p:nvPr/>
            </p:nvGrpSpPr>
            <p:grpSpPr bwMode="auto">
              <a:xfrm>
                <a:off x="4383" y="1488"/>
                <a:ext cx="138" cy="33"/>
                <a:chOff x="2468" y="1332"/>
                <a:chExt cx="310" cy="60"/>
              </a:xfrm>
            </p:grpSpPr>
            <p:sp>
              <p:nvSpPr>
                <p:cNvPr id="36215" name="Freeform 1121"/>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sp>
              <p:nvSpPr>
                <p:cNvPr id="36216" name="Freeform 1122"/>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grpSp>
          <p:sp>
            <p:nvSpPr>
              <p:cNvPr id="36213" name="Line 1123"/>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214" name="Line 1124"/>
              <p:cNvSpPr>
                <a:spLocks noChangeShapeType="1"/>
              </p:cNvSpPr>
              <p:nvPr/>
            </p:nvSpPr>
            <p:spPr bwMode="auto">
              <a:xfrm>
                <a:off x="4578" y="1505"/>
                <a:ext cx="0" cy="46"/>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5915" name="Group 1125"/>
            <p:cNvGrpSpPr>
              <a:grpSpLocks/>
            </p:cNvGrpSpPr>
            <p:nvPr/>
          </p:nvGrpSpPr>
          <p:grpSpPr bwMode="auto">
            <a:xfrm>
              <a:off x="4890" y="1738"/>
              <a:ext cx="246" cy="110"/>
              <a:chOff x="4334" y="1470"/>
              <a:chExt cx="246" cy="107"/>
            </a:xfrm>
          </p:grpSpPr>
          <p:sp>
            <p:nvSpPr>
              <p:cNvPr id="36201"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spcBef>
                    <a:spcPct val="0"/>
                  </a:spcBef>
                  <a:buClrTx/>
                  <a:buSzTx/>
                  <a:buFontTx/>
                  <a:buNone/>
                </a:pPr>
                <a:endParaRPr lang="en-US" sz="2400">
                  <a:latin typeface="Times New Roman" pitchFamily="18" charset="0"/>
                  <a:cs typeface="Arial" pitchFamily="34" charset="0"/>
                </a:endParaRPr>
              </a:p>
            </p:txBody>
          </p:sp>
          <p:sp>
            <p:nvSpPr>
              <p:cNvPr id="36202"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sz="2400">
                  <a:latin typeface="Times New Roman" pitchFamily="18" charset="0"/>
                  <a:cs typeface="Arial" pitchFamily="34" charset="0"/>
                </a:endParaRPr>
              </a:p>
            </p:txBody>
          </p:sp>
          <p:sp>
            <p:nvSpPr>
              <p:cNvPr id="36203"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spcBef>
                    <a:spcPct val="0"/>
                  </a:spcBef>
                  <a:buClrTx/>
                  <a:buSzTx/>
                  <a:buFontTx/>
                  <a:buNone/>
                </a:pPr>
                <a:endParaRPr lang="en-US" sz="2400">
                  <a:latin typeface="Times New Roman" pitchFamily="18" charset="0"/>
                  <a:cs typeface="Arial" pitchFamily="34" charset="0"/>
                </a:endParaRPr>
              </a:p>
            </p:txBody>
          </p:sp>
          <p:grpSp>
            <p:nvGrpSpPr>
              <p:cNvPr id="36204" name="Group 1129"/>
              <p:cNvGrpSpPr>
                <a:grpSpLocks/>
              </p:cNvGrpSpPr>
              <p:nvPr/>
            </p:nvGrpSpPr>
            <p:grpSpPr bwMode="auto">
              <a:xfrm>
                <a:off x="4383" y="1488"/>
                <a:ext cx="138" cy="33"/>
                <a:chOff x="2468" y="1332"/>
                <a:chExt cx="310" cy="60"/>
              </a:xfrm>
            </p:grpSpPr>
            <p:sp>
              <p:nvSpPr>
                <p:cNvPr id="36207" name="Freeform 1130"/>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sp>
              <p:nvSpPr>
                <p:cNvPr id="36208" name="Freeform 1131"/>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grpSp>
          <p:sp>
            <p:nvSpPr>
              <p:cNvPr id="36205" name="Line 1132"/>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206" name="Line 1133"/>
              <p:cNvSpPr>
                <a:spLocks noChangeShapeType="1"/>
              </p:cNvSpPr>
              <p:nvPr/>
            </p:nvSpPr>
            <p:spPr bwMode="auto">
              <a:xfrm>
                <a:off x="4578" y="1505"/>
                <a:ext cx="0" cy="46"/>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5916" name="Group 1134"/>
            <p:cNvGrpSpPr>
              <a:grpSpLocks/>
            </p:cNvGrpSpPr>
            <p:nvPr/>
          </p:nvGrpSpPr>
          <p:grpSpPr bwMode="auto">
            <a:xfrm>
              <a:off x="4844" y="1508"/>
              <a:ext cx="246" cy="110"/>
              <a:chOff x="4334" y="1470"/>
              <a:chExt cx="246" cy="107"/>
            </a:xfrm>
          </p:grpSpPr>
          <p:sp>
            <p:nvSpPr>
              <p:cNvPr id="36193"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spcBef>
                    <a:spcPct val="0"/>
                  </a:spcBef>
                  <a:buClrTx/>
                  <a:buSzTx/>
                  <a:buFontTx/>
                  <a:buNone/>
                </a:pPr>
                <a:endParaRPr lang="en-US" sz="2400">
                  <a:latin typeface="Times New Roman" pitchFamily="18" charset="0"/>
                  <a:cs typeface="Arial" pitchFamily="34" charset="0"/>
                </a:endParaRPr>
              </a:p>
            </p:txBody>
          </p:sp>
          <p:sp>
            <p:nvSpPr>
              <p:cNvPr id="36194"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sz="2400">
                  <a:latin typeface="Times New Roman" pitchFamily="18" charset="0"/>
                  <a:cs typeface="Arial" pitchFamily="34" charset="0"/>
                </a:endParaRPr>
              </a:p>
            </p:txBody>
          </p:sp>
          <p:sp>
            <p:nvSpPr>
              <p:cNvPr id="36195"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spcBef>
                    <a:spcPct val="0"/>
                  </a:spcBef>
                  <a:buClrTx/>
                  <a:buSzTx/>
                  <a:buFontTx/>
                  <a:buNone/>
                </a:pPr>
                <a:endParaRPr lang="en-US" sz="2400">
                  <a:latin typeface="Times New Roman" pitchFamily="18" charset="0"/>
                  <a:cs typeface="Arial" pitchFamily="34" charset="0"/>
                </a:endParaRPr>
              </a:p>
            </p:txBody>
          </p:sp>
          <p:grpSp>
            <p:nvGrpSpPr>
              <p:cNvPr id="36196" name="Group 1138"/>
              <p:cNvGrpSpPr>
                <a:grpSpLocks/>
              </p:cNvGrpSpPr>
              <p:nvPr/>
            </p:nvGrpSpPr>
            <p:grpSpPr bwMode="auto">
              <a:xfrm>
                <a:off x="4383" y="1488"/>
                <a:ext cx="138" cy="33"/>
                <a:chOff x="2468" y="1332"/>
                <a:chExt cx="310" cy="60"/>
              </a:xfrm>
            </p:grpSpPr>
            <p:sp>
              <p:nvSpPr>
                <p:cNvPr id="36199" name="Freeform 1139"/>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sp>
              <p:nvSpPr>
                <p:cNvPr id="36200" name="Freeform 1140"/>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grpSp>
          <p:sp>
            <p:nvSpPr>
              <p:cNvPr id="36197" name="Line 1141"/>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198" name="Line 1142"/>
              <p:cNvSpPr>
                <a:spLocks noChangeShapeType="1"/>
              </p:cNvSpPr>
              <p:nvPr/>
            </p:nvSpPr>
            <p:spPr bwMode="auto">
              <a:xfrm>
                <a:off x="4578" y="1505"/>
                <a:ext cx="0" cy="46"/>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5917" name="Group 1143"/>
            <p:cNvGrpSpPr>
              <a:grpSpLocks/>
            </p:cNvGrpSpPr>
            <p:nvPr/>
          </p:nvGrpSpPr>
          <p:grpSpPr bwMode="auto">
            <a:xfrm>
              <a:off x="4874" y="2296"/>
              <a:ext cx="310" cy="130"/>
              <a:chOff x="4334" y="1470"/>
              <a:chExt cx="246" cy="107"/>
            </a:xfrm>
          </p:grpSpPr>
          <p:sp>
            <p:nvSpPr>
              <p:cNvPr id="36185"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spcBef>
                    <a:spcPct val="0"/>
                  </a:spcBef>
                  <a:buClrTx/>
                  <a:buSzTx/>
                  <a:buFontTx/>
                  <a:buNone/>
                </a:pPr>
                <a:endParaRPr lang="en-US" sz="2400">
                  <a:latin typeface="Times New Roman" pitchFamily="18" charset="0"/>
                  <a:cs typeface="Arial" pitchFamily="34" charset="0"/>
                </a:endParaRPr>
              </a:p>
            </p:txBody>
          </p:sp>
          <p:sp>
            <p:nvSpPr>
              <p:cNvPr id="36186"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sz="2400">
                  <a:latin typeface="Times New Roman" pitchFamily="18" charset="0"/>
                  <a:cs typeface="Arial" pitchFamily="34" charset="0"/>
                </a:endParaRPr>
              </a:p>
            </p:txBody>
          </p:sp>
          <p:sp>
            <p:nvSpPr>
              <p:cNvPr id="36187"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spcBef>
                    <a:spcPct val="0"/>
                  </a:spcBef>
                  <a:buClrTx/>
                  <a:buSzTx/>
                  <a:buFontTx/>
                  <a:buNone/>
                </a:pPr>
                <a:endParaRPr lang="en-US" sz="2400">
                  <a:latin typeface="Times New Roman" pitchFamily="18" charset="0"/>
                  <a:cs typeface="Arial" pitchFamily="34" charset="0"/>
                </a:endParaRPr>
              </a:p>
            </p:txBody>
          </p:sp>
          <p:grpSp>
            <p:nvGrpSpPr>
              <p:cNvPr id="36188" name="Group 1147"/>
              <p:cNvGrpSpPr>
                <a:grpSpLocks/>
              </p:cNvGrpSpPr>
              <p:nvPr/>
            </p:nvGrpSpPr>
            <p:grpSpPr bwMode="auto">
              <a:xfrm>
                <a:off x="4383" y="1488"/>
                <a:ext cx="138" cy="33"/>
                <a:chOff x="2468" y="1332"/>
                <a:chExt cx="310" cy="60"/>
              </a:xfrm>
            </p:grpSpPr>
            <p:sp>
              <p:nvSpPr>
                <p:cNvPr id="36191" name="Freeform 114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sp>
              <p:nvSpPr>
                <p:cNvPr id="36192" name="Freeform 114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grpSp>
          <p:sp>
            <p:nvSpPr>
              <p:cNvPr id="36189" name="Line 1150"/>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190" name="Line 1151"/>
              <p:cNvSpPr>
                <a:spLocks noChangeShapeType="1"/>
              </p:cNvSpPr>
              <p:nvPr/>
            </p:nvSpPr>
            <p:spPr bwMode="auto">
              <a:xfrm>
                <a:off x="4578" y="1505"/>
                <a:ext cx="0" cy="4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5918" name="Line 1152"/>
            <p:cNvSpPr>
              <a:spLocks noChangeShapeType="1"/>
            </p:cNvSpPr>
            <p:nvPr/>
          </p:nvSpPr>
          <p:spPr bwMode="auto">
            <a:xfrm>
              <a:off x="4049" y="2358"/>
              <a:ext cx="428"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5919" name="Group 1153"/>
            <p:cNvGrpSpPr>
              <a:grpSpLocks/>
            </p:cNvGrpSpPr>
            <p:nvPr/>
          </p:nvGrpSpPr>
          <p:grpSpPr bwMode="auto">
            <a:xfrm>
              <a:off x="4464" y="2288"/>
              <a:ext cx="310" cy="130"/>
              <a:chOff x="4334" y="1470"/>
              <a:chExt cx="246" cy="107"/>
            </a:xfrm>
          </p:grpSpPr>
          <p:sp>
            <p:nvSpPr>
              <p:cNvPr id="36177"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spcBef>
                    <a:spcPct val="0"/>
                  </a:spcBef>
                  <a:buClrTx/>
                  <a:buSzTx/>
                  <a:buFontTx/>
                  <a:buNone/>
                </a:pPr>
                <a:endParaRPr lang="en-US" sz="2400">
                  <a:latin typeface="Times New Roman" pitchFamily="18" charset="0"/>
                  <a:cs typeface="Arial" pitchFamily="34" charset="0"/>
                </a:endParaRPr>
              </a:p>
            </p:txBody>
          </p:sp>
          <p:sp>
            <p:nvSpPr>
              <p:cNvPr id="36178"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sz="2400">
                  <a:latin typeface="Times New Roman" pitchFamily="18" charset="0"/>
                  <a:cs typeface="Arial" pitchFamily="34" charset="0"/>
                </a:endParaRPr>
              </a:p>
            </p:txBody>
          </p:sp>
          <p:sp>
            <p:nvSpPr>
              <p:cNvPr id="36179"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spcBef>
                    <a:spcPct val="0"/>
                  </a:spcBef>
                  <a:buClrTx/>
                  <a:buSzTx/>
                  <a:buFontTx/>
                  <a:buNone/>
                </a:pPr>
                <a:endParaRPr lang="en-US" sz="2400">
                  <a:latin typeface="Times New Roman" pitchFamily="18" charset="0"/>
                  <a:cs typeface="Arial" pitchFamily="34" charset="0"/>
                </a:endParaRPr>
              </a:p>
            </p:txBody>
          </p:sp>
          <p:grpSp>
            <p:nvGrpSpPr>
              <p:cNvPr id="36180" name="Group 1157"/>
              <p:cNvGrpSpPr>
                <a:grpSpLocks/>
              </p:cNvGrpSpPr>
              <p:nvPr/>
            </p:nvGrpSpPr>
            <p:grpSpPr bwMode="auto">
              <a:xfrm>
                <a:off x="4383" y="1488"/>
                <a:ext cx="138" cy="33"/>
                <a:chOff x="2468" y="1332"/>
                <a:chExt cx="310" cy="60"/>
              </a:xfrm>
            </p:grpSpPr>
            <p:sp>
              <p:nvSpPr>
                <p:cNvPr id="36183" name="Freeform 115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sp>
              <p:nvSpPr>
                <p:cNvPr id="36184" name="Freeform 115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grpSp>
          <p:sp>
            <p:nvSpPr>
              <p:cNvPr id="36181" name="Line 1160"/>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182" name="Line 1161"/>
              <p:cNvSpPr>
                <a:spLocks noChangeShapeType="1"/>
              </p:cNvSpPr>
              <p:nvPr/>
            </p:nvSpPr>
            <p:spPr bwMode="auto">
              <a:xfrm>
                <a:off x="4578" y="1505"/>
                <a:ext cx="0" cy="4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5920" name="Group 1162"/>
            <p:cNvGrpSpPr>
              <a:grpSpLocks/>
            </p:cNvGrpSpPr>
            <p:nvPr/>
          </p:nvGrpSpPr>
          <p:grpSpPr bwMode="auto">
            <a:xfrm>
              <a:off x="4660" y="2464"/>
              <a:ext cx="310" cy="130"/>
              <a:chOff x="4334" y="1470"/>
              <a:chExt cx="246" cy="107"/>
            </a:xfrm>
          </p:grpSpPr>
          <p:sp>
            <p:nvSpPr>
              <p:cNvPr id="36169"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spcBef>
                    <a:spcPct val="0"/>
                  </a:spcBef>
                  <a:buClrTx/>
                  <a:buSzTx/>
                  <a:buFontTx/>
                  <a:buNone/>
                </a:pPr>
                <a:endParaRPr lang="en-US" sz="2400">
                  <a:latin typeface="Times New Roman" pitchFamily="18" charset="0"/>
                  <a:cs typeface="Arial" pitchFamily="34" charset="0"/>
                </a:endParaRPr>
              </a:p>
            </p:txBody>
          </p:sp>
          <p:sp>
            <p:nvSpPr>
              <p:cNvPr id="36170"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sz="2400">
                  <a:latin typeface="Times New Roman" pitchFamily="18" charset="0"/>
                  <a:cs typeface="Arial" pitchFamily="34" charset="0"/>
                </a:endParaRPr>
              </a:p>
            </p:txBody>
          </p:sp>
          <p:sp>
            <p:nvSpPr>
              <p:cNvPr id="36171"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spcBef>
                    <a:spcPct val="0"/>
                  </a:spcBef>
                  <a:buClrTx/>
                  <a:buSzTx/>
                  <a:buFontTx/>
                  <a:buNone/>
                </a:pPr>
                <a:endParaRPr lang="en-US" sz="2400">
                  <a:latin typeface="Times New Roman" pitchFamily="18" charset="0"/>
                  <a:cs typeface="Arial" pitchFamily="34" charset="0"/>
                </a:endParaRPr>
              </a:p>
            </p:txBody>
          </p:sp>
          <p:grpSp>
            <p:nvGrpSpPr>
              <p:cNvPr id="36172" name="Group 1166"/>
              <p:cNvGrpSpPr>
                <a:grpSpLocks/>
              </p:cNvGrpSpPr>
              <p:nvPr/>
            </p:nvGrpSpPr>
            <p:grpSpPr bwMode="auto">
              <a:xfrm>
                <a:off x="4383" y="1488"/>
                <a:ext cx="138" cy="33"/>
                <a:chOff x="2468" y="1332"/>
                <a:chExt cx="310" cy="60"/>
              </a:xfrm>
            </p:grpSpPr>
            <p:sp>
              <p:nvSpPr>
                <p:cNvPr id="36175" name="Freeform 1167"/>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sp>
              <p:nvSpPr>
                <p:cNvPr id="36176" name="Freeform 1168"/>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grpSp>
          <p:sp>
            <p:nvSpPr>
              <p:cNvPr id="36173" name="Line 1169"/>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174" name="Line 1170"/>
              <p:cNvSpPr>
                <a:spLocks noChangeShapeType="1"/>
              </p:cNvSpPr>
              <p:nvPr/>
            </p:nvSpPr>
            <p:spPr bwMode="auto">
              <a:xfrm>
                <a:off x="4578" y="1505"/>
                <a:ext cx="0" cy="4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5921" name="Group 1171"/>
            <p:cNvGrpSpPr>
              <a:grpSpLocks/>
            </p:cNvGrpSpPr>
            <p:nvPr/>
          </p:nvGrpSpPr>
          <p:grpSpPr bwMode="auto">
            <a:xfrm>
              <a:off x="4782" y="3028"/>
              <a:ext cx="392" cy="154"/>
              <a:chOff x="4334" y="1470"/>
              <a:chExt cx="246" cy="107"/>
            </a:xfrm>
          </p:grpSpPr>
          <p:sp>
            <p:nvSpPr>
              <p:cNvPr id="36161"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spcBef>
                    <a:spcPct val="0"/>
                  </a:spcBef>
                  <a:buClrTx/>
                  <a:buSzTx/>
                  <a:buFontTx/>
                  <a:buNone/>
                </a:pPr>
                <a:endParaRPr lang="en-US" sz="2400">
                  <a:latin typeface="Times New Roman" pitchFamily="18" charset="0"/>
                  <a:cs typeface="Arial" pitchFamily="34" charset="0"/>
                </a:endParaRPr>
              </a:p>
            </p:txBody>
          </p:sp>
          <p:sp>
            <p:nvSpPr>
              <p:cNvPr id="36162"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sz="2400">
                  <a:latin typeface="Times New Roman" pitchFamily="18" charset="0"/>
                  <a:cs typeface="Arial" pitchFamily="34" charset="0"/>
                </a:endParaRPr>
              </a:p>
            </p:txBody>
          </p:sp>
          <p:sp>
            <p:nvSpPr>
              <p:cNvPr id="36163"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spcBef>
                    <a:spcPct val="0"/>
                  </a:spcBef>
                  <a:buClrTx/>
                  <a:buSzTx/>
                  <a:buFontTx/>
                  <a:buNone/>
                </a:pPr>
                <a:endParaRPr lang="en-US" sz="2400">
                  <a:latin typeface="Times New Roman" pitchFamily="18" charset="0"/>
                  <a:cs typeface="Arial" pitchFamily="34" charset="0"/>
                </a:endParaRPr>
              </a:p>
            </p:txBody>
          </p:sp>
          <p:grpSp>
            <p:nvGrpSpPr>
              <p:cNvPr id="36164" name="Group 1175"/>
              <p:cNvGrpSpPr>
                <a:grpSpLocks/>
              </p:cNvGrpSpPr>
              <p:nvPr/>
            </p:nvGrpSpPr>
            <p:grpSpPr bwMode="auto">
              <a:xfrm>
                <a:off x="4383" y="1488"/>
                <a:ext cx="138" cy="33"/>
                <a:chOff x="2468" y="1332"/>
                <a:chExt cx="310" cy="60"/>
              </a:xfrm>
            </p:grpSpPr>
            <p:sp>
              <p:nvSpPr>
                <p:cNvPr id="36167" name="Freeform 1176"/>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sp>
              <p:nvSpPr>
                <p:cNvPr id="36168" name="Freeform 1177"/>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grpSp>
          <p:sp>
            <p:nvSpPr>
              <p:cNvPr id="36165" name="Line 1178"/>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166" name="Line 1179"/>
              <p:cNvSpPr>
                <a:spLocks noChangeShapeType="1"/>
              </p:cNvSpPr>
              <p:nvPr/>
            </p:nvSpPr>
            <p:spPr bwMode="auto">
              <a:xfrm>
                <a:off x="4578" y="1505"/>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5922" name="Group 1180"/>
            <p:cNvGrpSpPr>
              <a:grpSpLocks/>
            </p:cNvGrpSpPr>
            <p:nvPr/>
          </p:nvGrpSpPr>
          <p:grpSpPr bwMode="auto">
            <a:xfrm>
              <a:off x="4388" y="2840"/>
              <a:ext cx="392" cy="154"/>
              <a:chOff x="4334" y="1470"/>
              <a:chExt cx="246" cy="107"/>
            </a:xfrm>
          </p:grpSpPr>
          <p:sp>
            <p:nvSpPr>
              <p:cNvPr id="36153"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spcBef>
                    <a:spcPct val="0"/>
                  </a:spcBef>
                  <a:buClrTx/>
                  <a:buSzTx/>
                  <a:buFontTx/>
                  <a:buNone/>
                </a:pPr>
                <a:endParaRPr lang="en-US" sz="2400">
                  <a:latin typeface="Times New Roman" pitchFamily="18" charset="0"/>
                  <a:cs typeface="Arial" pitchFamily="34" charset="0"/>
                </a:endParaRPr>
              </a:p>
            </p:txBody>
          </p:sp>
          <p:sp>
            <p:nvSpPr>
              <p:cNvPr id="36154"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sz="2400">
                  <a:latin typeface="Times New Roman" pitchFamily="18" charset="0"/>
                  <a:cs typeface="Arial" pitchFamily="34" charset="0"/>
                </a:endParaRPr>
              </a:p>
            </p:txBody>
          </p:sp>
          <p:sp>
            <p:nvSpPr>
              <p:cNvPr id="36155"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spcBef>
                    <a:spcPct val="0"/>
                  </a:spcBef>
                  <a:buClrTx/>
                  <a:buSzTx/>
                  <a:buFontTx/>
                  <a:buNone/>
                </a:pPr>
                <a:endParaRPr lang="en-US" sz="2400">
                  <a:latin typeface="Times New Roman" pitchFamily="18" charset="0"/>
                  <a:cs typeface="Arial" pitchFamily="34" charset="0"/>
                </a:endParaRPr>
              </a:p>
            </p:txBody>
          </p:sp>
          <p:grpSp>
            <p:nvGrpSpPr>
              <p:cNvPr id="36156" name="Group 1184"/>
              <p:cNvGrpSpPr>
                <a:grpSpLocks/>
              </p:cNvGrpSpPr>
              <p:nvPr/>
            </p:nvGrpSpPr>
            <p:grpSpPr bwMode="auto">
              <a:xfrm>
                <a:off x="4383" y="1488"/>
                <a:ext cx="138" cy="33"/>
                <a:chOff x="2468" y="1332"/>
                <a:chExt cx="310" cy="60"/>
              </a:xfrm>
            </p:grpSpPr>
            <p:sp>
              <p:nvSpPr>
                <p:cNvPr id="36159" name="Freeform 1185"/>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sp>
              <p:nvSpPr>
                <p:cNvPr id="36160" name="Freeform 1186"/>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grpSp>
          <p:sp>
            <p:nvSpPr>
              <p:cNvPr id="36157" name="Line 1187"/>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158" name="Line 1188"/>
              <p:cNvSpPr>
                <a:spLocks noChangeShapeType="1"/>
              </p:cNvSpPr>
              <p:nvPr/>
            </p:nvSpPr>
            <p:spPr bwMode="auto">
              <a:xfrm>
                <a:off x="4578" y="1505"/>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5923" name="Group 1189"/>
            <p:cNvGrpSpPr>
              <a:grpSpLocks/>
            </p:cNvGrpSpPr>
            <p:nvPr/>
          </p:nvGrpSpPr>
          <p:grpSpPr bwMode="auto">
            <a:xfrm>
              <a:off x="3932" y="3056"/>
              <a:ext cx="392" cy="154"/>
              <a:chOff x="4334" y="1470"/>
              <a:chExt cx="246" cy="107"/>
            </a:xfrm>
          </p:grpSpPr>
          <p:sp>
            <p:nvSpPr>
              <p:cNvPr id="36145"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spcBef>
                    <a:spcPct val="0"/>
                  </a:spcBef>
                  <a:buClrTx/>
                  <a:buSzTx/>
                  <a:buFontTx/>
                  <a:buNone/>
                </a:pPr>
                <a:endParaRPr lang="en-US" sz="2400">
                  <a:latin typeface="Times New Roman" pitchFamily="18" charset="0"/>
                  <a:cs typeface="Arial" pitchFamily="34" charset="0"/>
                </a:endParaRPr>
              </a:p>
            </p:txBody>
          </p:sp>
          <p:sp>
            <p:nvSpPr>
              <p:cNvPr id="36146"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sz="2400">
                  <a:latin typeface="Times New Roman" pitchFamily="18" charset="0"/>
                  <a:cs typeface="Arial" pitchFamily="34" charset="0"/>
                </a:endParaRPr>
              </a:p>
            </p:txBody>
          </p:sp>
          <p:sp>
            <p:nvSpPr>
              <p:cNvPr id="36147"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spcBef>
                    <a:spcPct val="0"/>
                  </a:spcBef>
                  <a:buClrTx/>
                  <a:buSzTx/>
                  <a:buFontTx/>
                  <a:buNone/>
                </a:pPr>
                <a:endParaRPr lang="en-US" sz="2400">
                  <a:latin typeface="Times New Roman" pitchFamily="18" charset="0"/>
                  <a:cs typeface="Arial" pitchFamily="34" charset="0"/>
                </a:endParaRPr>
              </a:p>
            </p:txBody>
          </p:sp>
          <p:grpSp>
            <p:nvGrpSpPr>
              <p:cNvPr id="36148" name="Group 1193"/>
              <p:cNvGrpSpPr>
                <a:grpSpLocks/>
              </p:cNvGrpSpPr>
              <p:nvPr/>
            </p:nvGrpSpPr>
            <p:grpSpPr bwMode="auto">
              <a:xfrm>
                <a:off x="4383" y="1488"/>
                <a:ext cx="138" cy="33"/>
                <a:chOff x="2468" y="1332"/>
                <a:chExt cx="310" cy="60"/>
              </a:xfrm>
            </p:grpSpPr>
            <p:sp>
              <p:nvSpPr>
                <p:cNvPr id="36151" name="Freeform 1194"/>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sp>
              <p:nvSpPr>
                <p:cNvPr id="36152" name="Freeform 1195"/>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grpSp>
          <p:sp>
            <p:nvSpPr>
              <p:cNvPr id="36149" name="Line 1196"/>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150" name="Line 1197"/>
              <p:cNvSpPr>
                <a:spLocks noChangeShapeType="1"/>
              </p:cNvSpPr>
              <p:nvPr/>
            </p:nvSpPr>
            <p:spPr bwMode="auto">
              <a:xfrm>
                <a:off x="4578" y="1505"/>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5924" name="Group 1198"/>
            <p:cNvGrpSpPr>
              <a:grpSpLocks/>
            </p:cNvGrpSpPr>
            <p:nvPr/>
          </p:nvGrpSpPr>
          <p:grpSpPr bwMode="auto">
            <a:xfrm>
              <a:off x="3812" y="2296"/>
              <a:ext cx="246" cy="108"/>
              <a:chOff x="4334" y="1470"/>
              <a:chExt cx="246" cy="107"/>
            </a:xfrm>
          </p:grpSpPr>
          <p:sp>
            <p:nvSpPr>
              <p:cNvPr id="36137"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spcBef>
                    <a:spcPct val="0"/>
                  </a:spcBef>
                  <a:buClrTx/>
                  <a:buSzTx/>
                  <a:buFontTx/>
                  <a:buNone/>
                </a:pPr>
                <a:endParaRPr lang="en-US" sz="2400">
                  <a:latin typeface="Times New Roman" pitchFamily="18" charset="0"/>
                  <a:cs typeface="Arial" pitchFamily="34" charset="0"/>
                </a:endParaRPr>
              </a:p>
            </p:txBody>
          </p:sp>
          <p:sp>
            <p:nvSpPr>
              <p:cNvPr id="36138"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sz="2400">
                  <a:latin typeface="Times New Roman" pitchFamily="18" charset="0"/>
                  <a:cs typeface="Arial" pitchFamily="34" charset="0"/>
                </a:endParaRPr>
              </a:p>
            </p:txBody>
          </p:sp>
          <p:sp>
            <p:nvSpPr>
              <p:cNvPr id="36139"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spcBef>
                    <a:spcPct val="0"/>
                  </a:spcBef>
                  <a:buClrTx/>
                  <a:buSzTx/>
                  <a:buFontTx/>
                  <a:buNone/>
                </a:pPr>
                <a:endParaRPr lang="en-US" sz="2400">
                  <a:latin typeface="Times New Roman" pitchFamily="18" charset="0"/>
                  <a:cs typeface="Arial" pitchFamily="34" charset="0"/>
                </a:endParaRPr>
              </a:p>
            </p:txBody>
          </p:sp>
          <p:grpSp>
            <p:nvGrpSpPr>
              <p:cNvPr id="36140" name="Group 1202"/>
              <p:cNvGrpSpPr>
                <a:grpSpLocks/>
              </p:cNvGrpSpPr>
              <p:nvPr/>
            </p:nvGrpSpPr>
            <p:grpSpPr bwMode="auto">
              <a:xfrm>
                <a:off x="4383" y="1488"/>
                <a:ext cx="138" cy="33"/>
                <a:chOff x="2468" y="1332"/>
                <a:chExt cx="310" cy="60"/>
              </a:xfrm>
            </p:grpSpPr>
            <p:sp>
              <p:nvSpPr>
                <p:cNvPr id="36143" name="Freeform 1203"/>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sp>
              <p:nvSpPr>
                <p:cNvPr id="36144" name="Freeform 1204"/>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grpSp>
          <p:sp>
            <p:nvSpPr>
              <p:cNvPr id="36141" name="Line 1205"/>
              <p:cNvSpPr>
                <a:spLocks noChangeShapeType="1"/>
              </p:cNvSpPr>
              <p:nvPr/>
            </p:nvSpPr>
            <p:spPr bwMode="auto">
              <a:xfrm>
                <a:off x="4335" y="1503"/>
                <a:ext cx="0" cy="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142" name="Line 1206"/>
              <p:cNvSpPr>
                <a:spLocks noChangeShapeType="1"/>
              </p:cNvSpPr>
              <p:nvPr/>
            </p:nvSpPr>
            <p:spPr bwMode="auto">
              <a:xfrm>
                <a:off x="4578" y="1505"/>
                <a:ext cx="0" cy="49"/>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5925" name="Group 1207"/>
            <p:cNvGrpSpPr>
              <a:grpSpLocks/>
            </p:cNvGrpSpPr>
            <p:nvPr/>
          </p:nvGrpSpPr>
          <p:grpSpPr bwMode="auto">
            <a:xfrm>
              <a:off x="4511" y="3153"/>
              <a:ext cx="281" cy="266"/>
              <a:chOff x="5072" y="3611"/>
              <a:chExt cx="459" cy="380"/>
            </a:xfrm>
          </p:grpSpPr>
          <p:grpSp>
            <p:nvGrpSpPr>
              <p:cNvPr id="36123" name="Group 1208"/>
              <p:cNvGrpSpPr>
                <a:grpSpLocks/>
              </p:cNvGrpSpPr>
              <p:nvPr/>
            </p:nvGrpSpPr>
            <p:grpSpPr bwMode="auto">
              <a:xfrm>
                <a:off x="5144" y="3611"/>
                <a:ext cx="387" cy="99"/>
                <a:chOff x="5030" y="2639"/>
                <a:chExt cx="387" cy="99"/>
              </a:xfrm>
            </p:grpSpPr>
            <p:sp>
              <p:nvSpPr>
                <p:cNvPr id="36125" name="Freeform 1209"/>
                <p:cNvSpPr>
                  <a:spLocks/>
                </p:cNvSpPr>
                <p:nvPr/>
              </p:nvSpPr>
              <p:spPr bwMode="auto">
                <a:xfrm>
                  <a:off x="5134" y="2657"/>
                  <a:ext cx="69" cy="55"/>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0 h 232"/>
                    <a:gd name="T24" fmla="*/ 0 w 199"/>
                    <a:gd name="T25" fmla="*/ 0 h 232"/>
                    <a:gd name="T26" fmla="*/ 0 w 199"/>
                    <a:gd name="T27" fmla="*/ 0 h 232"/>
                    <a:gd name="T28" fmla="*/ 0 w 199"/>
                    <a:gd name="T29" fmla="*/ 0 h 232"/>
                    <a:gd name="T30" fmla="*/ 0 w 199"/>
                    <a:gd name="T31" fmla="*/ 0 h 232"/>
                    <a:gd name="T32" fmla="*/ 0 w 199"/>
                    <a:gd name="T33" fmla="*/ 0 h 232"/>
                    <a:gd name="T34" fmla="*/ 0 w 199"/>
                    <a:gd name="T35" fmla="*/ 0 h 232"/>
                    <a:gd name="T36" fmla="*/ 0 w 199"/>
                    <a:gd name="T37" fmla="*/ 0 h 232"/>
                    <a:gd name="T38" fmla="*/ 0 w 199"/>
                    <a:gd name="T39" fmla="*/ 0 h 232"/>
                    <a:gd name="T40" fmla="*/ 0 w 199"/>
                    <a:gd name="T41" fmla="*/ 0 h 232"/>
                    <a:gd name="T42" fmla="*/ 0 w 199"/>
                    <a:gd name="T43" fmla="*/ 0 h 232"/>
                    <a:gd name="T44" fmla="*/ 0 w 199"/>
                    <a:gd name="T45" fmla="*/ 0 h 232"/>
                    <a:gd name="T46" fmla="*/ 0 w 199"/>
                    <a:gd name="T47" fmla="*/ 0 h 232"/>
                    <a:gd name="T48" fmla="*/ 0 w 199"/>
                    <a:gd name="T49" fmla="*/ 0 h 232"/>
                    <a:gd name="T50" fmla="*/ 0 w 199"/>
                    <a:gd name="T51" fmla="*/ 0 h 232"/>
                    <a:gd name="T52" fmla="*/ 0 w 199"/>
                    <a:gd name="T53" fmla="*/ 0 h 232"/>
                    <a:gd name="T54" fmla="*/ 0 w 199"/>
                    <a:gd name="T55" fmla="*/ 0 h 232"/>
                    <a:gd name="T56" fmla="*/ 0 w 199"/>
                    <a:gd name="T57" fmla="*/ 0 h 232"/>
                    <a:gd name="T58" fmla="*/ 0 w 199"/>
                    <a:gd name="T59" fmla="*/ 0 h 232"/>
                    <a:gd name="T60" fmla="*/ 0 w 199"/>
                    <a:gd name="T61" fmla="*/ 0 h 232"/>
                    <a:gd name="T62" fmla="*/ 0 w 199"/>
                    <a:gd name="T63" fmla="*/ 0 h 232"/>
                    <a:gd name="T64" fmla="*/ 0 w 199"/>
                    <a:gd name="T65" fmla="*/ 0 h 232"/>
                    <a:gd name="T66" fmla="*/ 0 w 199"/>
                    <a:gd name="T67" fmla="*/ 0 h 232"/>
                    <a:gd name="T68" fmla="*/ 0 w 199"/>
                    <a:gd name="T69" fmla="*/ 0 h 232"/>
                    <a:gd name="T70" fmla="*/ 0 w 199"/>
                    <a:gd name="T71" fmla="*/ 0 h 232"/>
                    <a:gd name="T72" fmla="*/ 0 w 199"/>
                    <a:gd name="T73" fmla="*/ 0 h 232"/>
                    <a:gd name="T74" fmla="*/ 0 w 199"/>
                    <a:gd name="T75" fmla="*/ 0 h 232"/>
                    <a:gd name="T76" fmla="*/ 0 w 199"/>
                    <a:gd name="T77" fmla="*/ 0 h 232"/>
                    <a:gd name="T78" fmla="*/ 0 w 199"/>
                    <a:gd name="T79" fmla="*/ 0 h 232"/>
                    <a:gd name="T80" fmla="*/ 0 w 199"/>
                    <a:gd name="T81" fmla="*/ 0 h 232"/>
                    <a:gd name="T82" fmla="*/ 0 w 199"/>
                    <a:gd name="T83" fmla="*/ 0 h 232"/>
                    <a:gd name="T84" fmla="*/ 0 w 199"/>
                    <a:gd name="T85" fmla="*/ 0 h 232"/>
                    <a:gd name="T86" fmla="*/ 0 w 199"/>
                    <a:gd name="T87" fmla="*/ 0 h 232"/>
                    <a:gd name="T88" fmla="*/ 0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26" name="Freeform 1210"/>
                <p:cNvSpPr>
                  <a:spLocks/>
                </p:cNvSpPr>
                <p:nvPr/>
              </p:nvSpPr>
              <p:spPr bwMode="auto">
                <a:xfrm>
                  <a:off x="5252" y="2656"/>
                  <a:ext cx="47" cy="42"/>
                </a:xfrm>
                <a:custGeom>
                  <a:avLst/>
                  <a:gdLst>
                    <a:gd name="T0" fmla="*/ 0 w 128"/>
                    <a:gd name="T1" fmla="*/ 0 h 180"/>
                    <a:gd name="T2" fmla="*/ 0 w 128"/>
                    <a:gd name="T3" fmla="*/ 0 h 180"/>
                    <a:gd name="T4" fmla="*/ 0 w 128"/>
                    <a:gd name="T5" fmla="*/ 0 h 180"/>
                    <a:gd name="T6" fmla="*/ 0 w 128"/>
                    <a:gd name="T7" fmla="*/ 0 h 180"/>
                    <a:gd name="T8" fmla="*/ 0 w 128"/>
                    <a:gd name="T9" fmla="*/ 0 h 180"/>
                    <a:gd name="T10" fmla="*/ 0 w 128"/>
                    <a:gd name="T11" fmla="*/ 0 h 180"/>
                    <a:gd name="T12" fmla="*/ 0 w 128"/>
                    <a:gd name="T13" fmla="*/ 0 h 180"/>
                    <a:gd name="T14" fmla="*/ 0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0 w 128"/>
                    <a:gd name="T29" fmla="*/ 0 h 180"/>
                    <a:gd name="T30" fmla="*/ 0 w 128"/>
                    <a:gd name="T31" fmla="*/ 0 h 180"/>
                    <a:gd name="T32" fmla="*/ 0 w 128"/>
                    <a:gd name="T33" fmla="*/ 0 h 180"/>
                    <a:gd name="T34" fmla="*/ 0 w 128"/>
                    <a:gd name="T35" fmla="*/ 0 h 180"/>
                    <a:gd name="T36" fmla="*/ 0 w 128"/>
                    <a:gd name="T37" fmla="*/ 0 h 180"/>
                    <a:gd name="T38" fmla="*/ 0 w 128"/>
                    <a:gd name="T39" fmla="*/ 0 h 180"/>
                    <a:gd name="T40" fmla="*/ 0 w 128"/>
                    <a:gd name="T41" fmla="*/ 0 h 180"/>
                    <a:gd name="T42" fmla="*/ 0 w 128"/>
                    <a:gd name="T43" fmla="*/ 0 h 180"/>
                    <a:gd name="T44" fmla="*/ 0 w 128"/>
                    <a:gd name="T45" fmla="*/ 0 h 180"/>
                    <a:gd name="T46" fmla="*/ 0 w 128"/>
                    <a:gd name="T47" fmla="*/ 0 h 180"/>
                    <a:gd name="T48" fmla="*/ 0 w 128"/>
                    <a:gd name="T49" fmla="*/ 0 h 180"/>
                    <a:gd name="T50" fmla="*/ 0 w 128"/>
                    <a:gd name="T51" fmla="*/ 0 h 180"/>
                    <a:gd name="T52" fmla="*/ 0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0 w 128"/>
                    <a:gd name="T77" fmla="*/ 0 h 180"/>
                    <a:gd name="T78" fmla="*/ 0 w 128"/>
                    <a:gd name="T79" fmla="*/ 0 h 180"/>
                    <a:gd name="T80" fmla="*/ 0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27" name="Freeform 1211"/>
                <p:cNvSpPr>
                  <a:spLocks/>
                </p:cNvSpPr>
                <p:nvPr/>
              </p:nvSpPr>
              <p:spPr bwMode="auto">
                <a:xfrm>
                  <a:off x="5089" y="2646"/>
                  <a:ext cx="114" cy="88"/>
                </a:xfrm>
                <a:custGeom>
                  <a:avLst/>
                  <a:gdLst>
                    <a:gd name="T0" fmla="*/ 0 w 322"/>
                    <a:gd name="T1" fmla="*/ 0 h 378"/>
                    <a:gd name="T2" fmla="*/ 0 w 322"/>
                    <a:gd name="T3" fmla="*/ 0 h 378"/>
                    <a:gd name="T4" fmla="*/ 0 w 322"/>
                    <a:gd name="T5" fmla="*/ 0 h 378"/>
                    <a:gd name="T6" fmla="*/ 0 w 322"/>
                    <a:gd name="T7" fmla="*/ 0 h 378"/>
                    <a:gd name="T8" fmla="*/ 0 w 322"/>
                    <a:gd name="T9" fmla="*/ 0 h 378"/>
                    <a:gd name="T10" fmla="*/ 0 w 322"/>
                    <a:gd name="T11" fmla="*/ 0 h 378"/>
                    <a:gd name="T12" fmla="*/ 0 w 322"/>
                    <a:gd name="T13" fmla="*/ 0 h 378"/>
                    <a:gd name="T14" fmla="*/ 0 w 322"/>
                    <a:gd name="T15" fmla="*/ 0 h 378"/>
                    <a:gd name="T16" fmla="*/ 0 w 322"/>
                    <a:gd name="T17" fmla="*/ 0 h 378"/>
                    <a:gd name="T18" fmla="*/ 0 w 322"/>
                    <a:gd name="T19" fmla="*/ 0 h 378"/>
                    <a:gd name="T20" fmla="*/ 0 w 322"/>
                    <a:gd name="T21" fmla="*/ 0 h 378"/>
                    <a:gd name="T22" fmla="*/ 0 w 322"/>
                    <a:gd name="T23" fmla="*/ 0 h 378"/>
                    <a:gd name="T24" fmla="*/ 0 w 322"/>
                    <a:gd name="T25" fmla="*/ 0 h 378"/>
                    <a:gd name="T26" fmla="*/ 0 w 322"/>
                    <a:gd name="T27" fmla="*/ 0 h 378"/>
                    <a:gd name="T28" fmla="*/ 0 w 322"/>
                    <a:gd name="T29" fmla="*/ 0 h 378"/>
                    <a:gd name="T30" fmla="*/ 0 w 322"/>
                    <a:gd name="T31" fmla="*/ 0 h 378"/>
                    <a:gd name="T32" fmla="*/ 0 w 322"/>
                    <a:gd name="T33" fmla="*/ 0 h 378"/>
                    <a:gd name="T34" fmla="*/ 0 w 322"/>
                    <a:gd name="T35" fmla="*/ 0 h 378"/>
                    <a:gd name="T36" fmla="*/ 0 w 322"/>
                    <a:gd name="T37" fmla="*/ 0 h 378"/>
                    <a:gd name="T38" fmla="*/ 0 w 322"/>
                    <a:gd name="T39" fmla="*/ 0 h 378"/>
                    <a:gd name="T40" fmla="*/ 0 w 322"/>
                    <a:gd name="T41" fmla="*/ 0 h 378"/>
                    <a:gd name="T42" fmla="*/ 0 w 322"/>
                    <a:gd name="T43" fmla="*/ 0 h 378"/>
                    <a:gd name="T44" fmla="*/ 0 w 322"/>
                    <a:gd name="T45" fmla="*/ 0 h 378"/>
                    <a:gd name="T46" fmla="*/ 0 w 322"/>
                    <a:gd name="T47" fmla="*/ 0 h 378"/>
                    <a:gd name="T48" fmla="*/ 0 w 322"/>
                    <a:gd name="T49" fmla="*/ 0 h 378"/>
                    <a:gd name="T50" fmla="*/ 0 w 322"/>
                    <a:gd name="T51" fmla="*/ 0 h 378"/>
                    <a:gd name="T52" fmla="*/ 0 w 322"/>
                    <a:gd name="T53" fmla="*/ 0 h 378"/>
                    <a:gd name="T54" fmla="*/ 0 w 322"/>
                    <a:gd name="T55" fmla="*/ 0 h 378"/>
                    <a:gd name="T56" fmla="*/ 0 w 322"/>
                    <a:gd name="T57" fmla="*/ 0 h 378"/>
                    <a:gd name="T58" fmla="*/ 0 w 322"/>
                    <a:gd name="T59" fmla="*/ 0 h 378"/>
                    <a:gd name="T60" fmla="*/ 0 w 322"/>
                    <a:gd name="T61" fmla="*/ 0 h 378"/>
                    <a:gd name="T62" fmla="*/ 0 w 322"/>
                    <a:gd name="T63" fmla="*/ 0 h 378"/>
                    <a:gd name="T64" fmla="*/ 0 w 322"/>
                    <a:gd name="T65" fmla="*/ 0 h 378"/>
                    <a:gd name="T66" fmla="*/ 0 w 322"/>
                    <a:gd name="T67" fmla="*/ 0 h 378"/>
                    <a:gd name="T68" fmla="*/ 0 w 322"/>
                    <a:gd name="T69" fmla="*/ 0 h 378"/>
                    <a:gd name="T70" fmla="*/ 0 w 322"/>
                    <a:gd name="T71" fmla="*/ 0 h 378"/>
                    <a:gd name="T72" fmla="*/ 0 w 322"/>
                    <a:gd name="T73" fmla="*/ 0 h 378"/>
                    <a:gd name="T74" fmla="*/ 0 w 322"/>
                    <a:gd name="T75" fmla="*/ 0 h 378"/>
                    <a:gd name="T76" fmla="*/ 0 w 322"/>
                    <a:gd name="T77" fmla="*/ 0 h 378"/>
                    <a:gd name="T78" fmla="*/ 0 w 322"/>
                    <a:gd name="T79" fmla="*/ 0 h 378"/>
                    <a:gd name="T80" fmla="*/ 0 w 322"/>
                    <a:gd name="T81" fmla="*/ 0 h 378"/>
                    <a:gd name="T82" fmla="*/ 0 w 322"/>
                    <a:gd name="T83" fmla="*/ 0 h 378"/>
                    <a:gd name="T84" fmla="*/ 0 w 322"/>
                    <a:gd name="T85" fmla="*/ 0 h 378"/>
                    <a:gd name="T86" fmla="*/ 0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28" name="Freeform 1212"/>
                <p:cNvSpPr>
                  <a:spLocks/>
                </p:cNvSpPr>
                <p:nvPr/>
              </p:nvSpPr>
              <p:spPr bwMode="auto">
                <a:xfrm>
                  <a:off x="5250" y="2643"/>
                  <a:ext cx="99" cy="59"/>
                </a:xfrm>
                <a:custGeom>
                  <a:avLst/>
                  <a:gdLst>
                    <a:gd name="T0" fmla="*/ 0 w 283"/>
                    <a:gd name="T1" fmla="*/ 0 h 252"/>
                    <a:gd name="T2" fmla="*/ 0 w 283"/>
                    <a:gd name="T3" fmla="*/ 0 h 252"/>
                    <a:gd name="T4" fmla="*/ 0 w 283"/>
                    <a:gd name="T5" fmla="*/ 0 h 252"/>
                    <a:gd name="T6" fmla="*/ 0 w 283"/>
                    <a:gd name="T7" fmla="*/ 0 h 252"/>
                    <a:gd name="T8" fmla="*/ 0 w 283"/>
                    <a:gd name="T9" fmla="*/ 0 h 252"/>
                    <a:gd name="T10" fmla="*/ 0 w 283"/>
                    <a:gd name="T11" fmla="*/ 0 h 252"/>
                    <a:gd name="T12" fmla="*/ 0 w 283"/>
                    <a:gd name="T13" fmla="*/ 0 h 252"/>
                    <a:gd name="T14" fmla="*/ 0 w 283"/>
                    <a:gd name="T15" fmla="*/ 0 h 252"/>
                    <a:gd name="T16" fmla="*/ 0 w 283"/>
                    <a:gd name="T17" fmla="*/ 0 h 252"/>
                    <a:gd name="T18" fmla="*/ 0 w 283"/>
                    <a:gd name="T19" fmla="*/ 0 h 252"/>
                    <a:gd name="T20" fmla="*/ 0 w 283"/>
                    <a:gd name="T21" fmla="*/ 0 h 252"/>
                    <a:gd name="T22" fmla="*/ 0 w 283"/>
                    <a:gd name="T23" fmla="*/ 0 h 252"/>
                    <a:gd name="T24" fmla="*/ 0 w 283"/>
                    <a:gd name="T25" fmla="*/ 0 h 252"/>
                    <a:gd name="T26" fmla="*/ 0 w 283"/>
                    <a:gd name="T27" fmla="*/ 0 h 252"/>
                    <a:gd name="T28" fmla="*/ 0 w 283"/>
                    <a:gd name="T29" fmla="*/ 0 h 252"/>
                    <a:gd name="T30" fmla="*/ 0 w 283"/>
                    <a:gd name="T31" fmla="*/ 0 h 252"/>
                    <a:gd name="T32" fmla="*/ 0 w 283"/>
                    <a:gd name="T33" fmla="*/ 0 h 252"/>
                    <a:gd name="T34" fmla="*/ 0 w 283"/>
                    <a:gd name="T35" fmla="*/ 0 h 252"/>
                    <a:gd name="T36" fmla="*/ 0 w 283"/>
                    <a:gd name="T37" fmla="*/ 0 h 252"/>
                    <a:gd name="T38" fmla="*/ 0 w 283"/>
                    <a:gd name="T39" fmla="*/ 0 h 252"/>
                    <a:gd name="T40" fmla="*/ 0 w 283"/>
                    <a:gd name="T41" fmla="*/ 0 h 252"/>
                    <a:gd name="T42" fmla="*/ 0 w 283"/>
                    <a:gd name="T43" fmla="*/ 0 h 252"/>
                    <a:gd name="T44" fmla="*/ 0 w 283"/>
                    <a:gd name="T45" fmla="*/ 0 h 252"/>
                    <a:gd name="T46" fmla="*/ 0 w 283"/>
                    <a:gd name="T47" fmla="*/ 0 h 252"/>
                    <a:gd name="T48" fmla="*/ 0 w 283"/>
                    <a:gd name="T49" fmla="*/ 0 h 252"/>
                    <a:gd name="T50" fmla="*/ 0 w 283"/>
                    <a:gd name="T51" fmla="*/ 0 h 252"/>
                    <a:gd name="T52" fmla="*/ 0 w 283"/>
                    <a:gd name="T53" fmla="*/ 0 h 252"/>
                    <a:gd name="T54" fmla="*/ 0 w 283"/>
                    <a:gd name="T55" fmla="*/ 0 h 252"/>
                    <a:gd name="T56" fmla="*/ 0 w 283"/>
                    <a:gd name="T57" fmla="*/ 0 h 252"/>
                    <a:gd name="T58" fmla="*/ 0 w 283"/>
                    <a:gd name="T59" fmla="*/ 0 h 252"/>
                    <a:gd name="T60" fmla="*/ 0 w 283"/>
                    <a:gd name="T61" fmla="*/ 0 h 252"/>
                    <a:gd name="T62" fmla="*/ 0 w 283"/>
                    <a:gd name="T63" fmla="*/ 0 h 252"/>
                    <a:gd name="T64" fmla="*/ 0 w 283"/>
                    <a:gd name="T65" fmla="*/ 0 h 252"/>
                    <a:gd name="T66" fmla="*/ 0 w 283"/>
                    <a:gd name="T67" fmla="*/ 0 h 252"/>
                    <a:gd name="T68" fmla="*/ 0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0 w 283"/>
                    <a:gd name="T109" fmla="*/ 0 h 252"/>
                    <a:gd name="T110" fmla="*/ 0 w 283"/>
                    <a:gd name="T111" fmla="*/ 0 h 252"/>
                    <a:gd name="T112" fmla="*/ 0 w 283"/>
                    <a:gd name="T113" fmla="*/ 0 h 252"/>
                    <a:gd name="T114" fmla="*/ 0 w 283"/>
                    <a:gd name="T115" fmla="*/ 0 h 252"/>
                    <a:gd name="T116" fmla="*/ 0 w 283"/>
                    <a:gd name="T117" fmla="*/ 0 h 252"/>
                    <a:gd name="T118" fmla="*/ 0 w 283"/>
                    <a:gd name="T119" fmla="*/ 0 h 252"/>
                    <a:gd name="T120" fmla="*/ 0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29" name="Freeform 1213"/>
                <p:cNvSpPr>
                  <a:spLocks/>
                </p:cNvSpPr>
                <p:nvPr/>
              </p:nvSpPr>
              <p:spPr bwMode="auto">
                <a:xfrm>
                  <a:off x="5047" y="2671"/>
                  <a:ext cx="40" cy="55"/>
                </a:xfrm>
                <a:custGeom>
                  <a:avLst/>
                  <a:gdLst>
                    <a:gd name="T0" fmla="*/ 0 w 114"/>
                    <a:gd name="T1" fmla="*/ 0 h 238"/>
                    <a:gd name="T2" fmla="*/ 0 w 114"/>
                    <a:gd name="T3" fmla="*/ 0 h 238"/>
                    <a:gd name="T4" fmla="*/ 0 w 114"/>
                    <a:gd name="T5" fmla="*/ 0 h 238"/>
                    <a:gd name="T6" fmla="*/ 0 w 114"/>
                    <a:gd name="T7" fmla="*/ 0 h 238"/>
                    <a:gd name="T8" fmla="*/ 0 w 114"/>
                    <a:gd name="T9" fmla="*/ 0 h 238"/>
                    <a:gd name="T10" fmla="*/ 0 w 114"/>
                    <a:gd name="T11" fmla="*/ 0 h 238"/>
                    <a:gd name="T12" fmla="*/ 0 w 114"/>
                    <a:gd name="T13" fmla="*/ 0 h 238"/>
                    <a:gd name="T14" fmla="*/ 0 w 114"/>
                    <a:gd name="T15" fmla="*/ 0 h 238"/>
                    <a:gd name="T16" fmla="*/ 0 w 114"/>
                    <a:gd name="T17" fmla="*/ 0 h 238"/>
                    <a:gd name="T18" fmla="*/ 0 w 114"/>
                    <a:gd name="T19" fmla="*/ 0 h 238"/>
                    <a:gd name="T20" fmla="*/ 0 w 114"/>
                    <a:gd name="T21" fmla="*/ 0 h 238"/>
                    <a:gd name="T22" fmla="*/ 0 w 114"/>
                    <a:gd name="T23" fmla="*/ 0 h 238"/>
                    <a:gd name="T24" fmla="*/ 0 w 114"/>
                    <a:gd name="T25" fmla="*/ 0 h 238"/>
                    <a:gd name="T26" fmla="*/ 0 w 114"/>
                    <a:gd name="T27" fmla="*/ 0 h 238"/>
                    <a:gd name="T28" fmla="*/ 0 w 114"/>
                    <a:gd name="T29" fmla="*/ 0 h 238"/>
                    <a:gd name="T30" fmla="*/ 0 w 114"/>
                    <a:gd name="T31" fmla="*/ 0 h 238"/>
                    <a:gd name="T32" fmla="*/ 0 w 114"/>
                    <a:gd name="T33" fmla="*/ 0 h 238"/>
                    <a:gd name="T34" fmla="*/ 0 w 114"/>
                    <a:gd name="T35" fmla="*/ 0 h 238"/>
                    <a:gd name="T36" fmla="*/ 0 w 114"/>
                    <a:gd name="T37" fmla="*/ 0 h 238"/>
                    <a:gd name="T38" fmla="*/ 0 w 114"/>
                    <a:gd name="T39" fmla="*/ 0 h 238"/>
                    <a:gd name="T40" fmla="*/ 0 w 114"/>
                    <a:gd name="T41" fmla="*/ 0 h 238"/>
                    <a:gd name="T42" fmla="*/ 0 w 114"/>
                    <a:gd name="T43" fmla="*/ 0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0 w 114"/>
                    <a:gd name="T61" fmla="*/ 0 h 238"/>
                    <a:gd name="T62" fmla="*/ 0 w 114"/>
                    <a:gd name="T63" fmla="*/ 0 h 238"/>
                    <a:gd name="T64" fmla="*/ 0 w 114"/>
                    <a:gd name="T65" fmla="*/ 0 h 238"/>
                    <a:gd name="T66" fmla="*/ 0 w 114"/>
                    <a:gd name="T67" fmla="*/ 0 h 238"/>
                    <a:gd name="T68" fmla="*/ 0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30" name="Freeform 1214"/>
                <p:cNvSpPr>
                  <a:spLocks/>
                </p:cNvSpPr>
                <p:nvPr/>
              </p:nvSpPr>
              <p:spPr bwMode="auto">
                <a:xfrm>
                  <a:off x="5330" y="2639"/>
                  <a:ext cx="87" cy="73"/>
                </a:xfrm>
                <a:custGeom>
                  <a:avLst/>
                  <a:gdLst>
                    <a:gd name="T0" fmla="*/ 0 w 246"/>
                    <a:gd name="T1" fmla="*/ 0 h 310"/>
                    <a:gd name="T2" fmla="*/ 0 w 246"/>
                    <a:gd name="T3" fmla="*/ 0 h 310"/>
                    <a:gd name="T4" fmla="*/ 0 w 246"/>
                    <a:gd name="T5" fmla="*/ 0 h 310"/>
                    <a:gd name="T6" fmla="*/ 0 w 246"/>
                    <a:gd name="T7" fmla="*/ 0 h 310"/>
                    <a:gd name="T8" fmla="*/ 0 w 246"/>
                    <a:gd name="T9" fmla="*/ 0 h 310"/>
                    <a:gd name="T10" fmla="*/ 0 w 246"/>
                    <a:gd name="T11" fmla="*/ 0 h 310"/>
                    <a:gd name="T12" fmla="*/ 0 w 246"/>
                    <a:gd name="T13" fmla="*/ 0 h 310"/>
                    <a:gd name="T14" fmla="*/ 0 w 246"/>
                    <a:gd name="T15" fmla="*/ 0 h 310"/>
                    <a:gd name="T16" fmla="*/ 0 w 246"/>
                    <a:gd name="T17" fmla="*/ 0 h 310"/>
                    <a:gd name="T18" fmla="*/ 0 w 246"/>
                    <a:gd name="T19" fmla="*/ 0 h 310"/>
                    <a:gd name="T20" fmla="*/ 0 w 246"/>
                    <a:gd name="T21" fmla="*/ 0 h 310"/>
                    <a:gd name="T22" fmla="*/ 0 w 246"/>
                    <a:gd name="T23" fmla="*/ 0 h 310"/>
                    <a:gd name="T24" fmla="*/ 0 w 246"/>
                    <a:gd name="T25" fmla="*/ 0 h 310"/>
                    <a:gd name="T26" fmla="*/ 0 w 246"/>
                    <a:gd name="T27" fmla="*/ 0 h 310"/>
                    <a:gd name="T28" fmla="*/ 0 w 246"/>
                    <a:gd name="T29" fmla="*/ 0 h 310"/>
                    <a:gd name="T30" fmla="*/ 0 w 246"/>
                    <a:gd name="T31" fmla="*/ 0 h 310"/>
                    <a:gd name="T32" fmla="*/ 0 w 246"/>
                    <a:gd name="T33" fmla="*/ 0 h 310"/>
                    <a:gd name="T34" fmla="*/ 0 w 246"/>
                    <a:gd name="T35" fmla="*/ 0 h 310"/>
                    <a:gd name="T36" fmla="*/ 0 w 246"/>
                    <a:gd name="T37" fmla="*/ 0 h 310"/>
                    <a:gd name="T38" fmla="*/ 0 w 246"/>
                    <a:gd name="T39" fmla="*/ 0 h 310"/>
                    <a:gd name="T40" fmla="*/ 0 w 246"/>
                    <a:gd name="T41" fmla="*/ 0 h 310"/>
                    <a:gd name="T42" fmla="*/ 0 w 246"/>
                    <a:gd name="T43" fmla="*/ 0 h 310"/>
                    <a:gd name="T44" fmla="*/ 0 w 246"/>
                    <a:gd name="T45" fmla="*/ 0 h 310"/>
                    <a:gd name="T46" fmla="*/ 0 w 246"/>
                    <a:gd name="T47" fmla="*/ 0 h 310"/>
                    <a:gd name="T48" fmla="*/ 0 w 246"/>
                    <a:gd name="T49" fmla="*/ 0 h 310"/>
                    <a:gd name="T50" fmla="*/ 0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0 w 246"/>
                    <a:gd name="T69" fmla="*/ 0 h 310"/>
                    <a:gd name="T70" fmla="*/ 0 w 246"/>
                    <a:gd name="T71" fmla="*/ 0 h 310"/>
                    <a:gd name="T72" fmla="*/ 0 w 246"/>
                    <a:gd name="T73" fmla="*/ 0 h 310"/>
                    <a:gd name="T74" fmla="*/ 0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31" name="Freeform 1215"/>
                <p:cNvSpPr>
                  <a:spLocks/>
                </p:cNvSpPr>
                <p:nvPr/>
              </p:nvSpPr>
              <p:spPr bwMode="auto">
                <a:xfrm>
                  <a:off x="5115" y="2660"/>
                  <a:ext cx="69" cy="55"/>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0 h 236"/>
                    <a:gd name="T24" fmla="*/ 0 w 198"/>
                    <a:gd name="T25" fmla="*/ 0 h 236"/>
                    <a:gd name="T26" fmla="*/ 0 w 198"/>
                    <a:gd name="T27" fmla="*/ 0 h 236"/>
                    <a:gd name="T28" fmla="*/ 0 w 198"/>
                    <a:gd name="T29" fmla="*/ 0 h 236"/>
                    <a:gd name="T30" fmla="*/ 0 w 198"/>
                    <a:gd name="T31" fmla="*/ 0 h 236"/>
                    <a:gd name="T32" fmla="*/ 0 w 198"/>
                    <a:gd name="T33" fmla="*/ 0 h 236"/>
                    <a:gd name="T34" fmla="*/ 0 w 198"/>
                    <a:gd name="T35" fmla="*/ 0 h 236"/>
                    <a:gd name="T36" fmla="*/ 0 w 198"/>
                    <a:gd name="T37" fmla="*/ 0 h 236"/>
                    <a:gd name="T38" fmla="*/ 0 w 198"/>
                    <a:gd name="T39" fmla="*/ 0 h 236"/>
                    <a:gd name="T40" fmla="*/ 0 w 198"/>
                    <a:gd name="T41" fmla="*/ 0 h 236"/>
                    <a:gd name="T42" fmla="*/ 0 w 198"/>
                    <a:gd name="T43" fmla="*/ 0 h 236"/>
                    <a:gd name="T44" fmla="*/ 0 w 198"/>
                    <a:gd name="T45" fmla="*/ 0 h 236"/>
                    <a:gd name="T46" fmla="*/ 0 w 198"/>
                    <a:gd name="T47" fmla="*/ 0 h 236"/>
                    <a:gd name="T48" fmla="*/ 0 w 198"/>
                    <a:gd name="T49" fmla="*/ 0 h 236"/>
                    <a:gd name="T50" fmla="*/ 0 w 198"/>
                    <a:gd name="T51" fmla="*/ 0 h 236"/>
                    <a:gd name="T52" fmla="*/ 0 w 198"/>
                    <a:gd name="T53" fmla="*/ 0 h 236"/>
                    <a:gd name="T54" fmla="*/ 0 w 198"/>
                    <a:gd name="T55" fmla="*/ 0 h 236"/>
                    <a:gd name="T56" fmla="*/ 0 w 198"/>
                    <a:gd name="T57" fmla="*/ 0 h 236"/>
                    <a:gd name="T58" fmla="*/ 0 w 198"/>
                    <a:gd name="T59" fmla="*/ 0 h 236"/>
                    <a:gd name="T60" fmla="*/ 0 w 198"/>
                    <a:gd name="T61" fmla="*/ 0 h 236"/>
                    <a:gd name="T62" fmla="*/ 0 w 198"/>
                    <a:gd name="T63" fmla="*/ 0 h 236"/>
                    <a:gd name="T64" fmla="*/ 0 w 198"/>
                    <a:gd name="T65" fmla="*/ 0 h 236"/>
                    <a:gd name="T66" fmla="*/ 0 w 198"/>
                    <a:gd name="T67" fmla="*/ 0 h 236"/>
                    <a:gd name="T68" fmla="*/ 0 w 198"/>
                    <a:gd name="T69" fmla="*/ 0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0 w 198"/>
                    <a:gd name="T91" fmla="*/ 0 h 236"/>
                    <a:gd name="T92" fmla="*/ 0 w 198"/>
                    <a:gd name="T93" fmla="*/ 0 h 236"/>
                    <a:gd name="T94" fmla="*/ 0 w 198"/>
                    <a:gd name="T95" fmla="*/ 0 h 236"/>
                    <a:gd name="T96" fmla="*/ 0 w 198"/>
                    <a:gd name="T97" fmla="*/ 0 h 236"/>
                    <a:gd name="T98" fmla="*/ 0 w 198"/>
                    <a:gd name="T99" fmla="*/ 0 h 236"/>
                    <a:gd name="T100" fmla="*/ 0 w 198"/>
                    <a:gd name="T101" fmla="*/ 0 h 236"/>
                    <a:gd name="T102" fmla="*/ 0 w 198"/>
                    <a:gd name="T103" fmla="*/ 0 h 236"/>
                    <a:gd name="T104" fmla="*/ 0 w 198"/>
                    <a:gd name="T105" fmla="*/ 0 h 236"/>
                    <a:gd name="T106" fmla="*/ 0 w 198"/>
                    <a:gd name="T107" fmla="*/ 0 h 236"/>
                    <a:gd name="T108" fmla="*/ 0 w 198"/>
                    <a:gd name="T109" fmla="*/ 0 h 236"/>
                    <a:gd name="T110" fmla="*/ 0 w 198"/>
                    <a:gd name="T111" fmla="*/ 0 h 236"/>
                    <a:gd name="T112" fmla="*/ 0 w 198"/>
                    <a:gd name="T113" fmla="*/ 0 h 236"/>
                    <a:gd name="T114" fmla="*/ 0 w 198"/>
                    <a:gd name="T115" fmla="*/ 0 h 236"/>
                    <a:gd name="T116" fmla="*/ 0 w 198"/>
                    <a:gd name="T117" fmla="*/ 0 h 236"/>
                    <a:gd name="T118" fmla="*/ 0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a:p>
              </p:txBody>
            </p:sp>
            <p:sp>
              <p:nvSpPr>
                <p:cNvPr id="36132" name="Freeform 1216"/>
                <p:cNvSpPr>
                  <a:spLocks/>
                </p:cNvSpPr>
                <p:nvPr/>
              </p:nvSpPr>
              <p:spPr bwMode="auto">
                <a:xfrm>
                  <a:off x="5233" y="2660"/>
                  <a:ext cx="47" cy="42"/>
                </a:xfrm>
                <a:custGeom>
                  <a:avLst/>
                  <a:gdLst>
                    <a:gd name="T0" fmla="*/ 0 w 128"/>
                    <a:gd name="T1" fmla="*/ 0 h 183"/>
                    <a:gd name="T2" fmla="*/ 0 w 128"/>
                    <a:gd name="T3" fmla="*/ 0 h 183"/>
                    <a:gd name="T4" fmla="*/ 0 w 128"/>
                    <a:gd name="T5" fmla="*/ 0 h 183"/>
                    <a:gd name="T6" fmla="*/ 0 w 128"/>
                    <a:gd name="T7" fmla="*/ 0 h 183"/>
                    <a:gd name="T8" fmla="*/ 0 w 128"/>
                    <a:gd name="T9" fmla="*/ 0 h 183"/>
                    <a:gd name="T10" fmla="*/ 0 w 128"/>
                    <a:gd name="T11" fmla="*/ 0 h 183"/>
                    <a:gd name="T12" fmla="*/ 0 w 128"/>
                    <a:gd name="T13" fmla="*/ 0 h 183"/>
                    <a:gd name="T14" fmla="*/ 0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0 w 128"/>
                    <a:gd name="T31" fmla="*/ 0 h 183"/>
                    <a:gd name="T32" fmla="*/ 0 w 128"/>
                    <a:gd name="T33" fmla="*/ 0 h 183"/>
                    <a:gd name="T34" fmla="*/ 0 w 128"/>
                    <a:gd name="T35" fmla="*/ 0 h 183"/>
                    <a:gd name="T36" fmla="*/ 0 w 128"/>
                    <a:gd name="T37" fmla="*/ 0 h 183"/>
                    <a:gd name="T38" fmla="*/ 0 w 128"/>
                    <a:gd name="T39" fmla="*/ 0 h 183"/>
                    <a:gd name="T40" fmla="*/ 0 w 128"/>
                    <a:gd name="T41" fmla="*/ 0 h 183"/>
                    <a:gd name="T42" fmla="*/ 0 w 128"/>
                    <a:gd name="T43" fmla="*/ 0 h 183"/>
                    <a:gd name="T44" fmla="*/ 0 w 128"/>
                    <a:gd name="T45" fmla="*/ 0 h 183"/>
                    <a:gd name="T46" fmla="*/ 0 w 128"/>
                    <a:gd name="T47" fmla="*/ 0 h 183"/>
                    <a:gd name="T48" fmla="*/ 0 w 128"/>
                    <a:gd name="T49" fmla="*/ 0 h 183"/>
                    <a:gd name="T50" fmla="*/ 0 w 128"/>
                    <a:gd name="T51" fmla="*/ 0 h 183"/>
                    <a:gd name="T52" fmla="*/ 0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0 w 128"/>
                    <a:gd name="T77" fmla="*/ 0 h 183"/>
                    <a:gd name="T78" fmla="*/ 0 w 128"/>
                    <a:gd name="T79" fmla="*/ 0 h 183"/>
                    <a:gd name="T80" fmla="*/ 0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a:p>
              </p:txBody>
            </p:sp>
            <p:sp>
              <p:nvSpPr>
                <p:cNvPr id="36133" name="Freeform 1217"/>
                <p:cNvSpPr>
                  <a:spLocks/>
                </p:cNvSpPr>
                <p:nvPr/>
              </p:nvSpPr>
              <p:spPr bwMode="auto">
                <a:xfrm>
                  <a:off x="5070" y="2650"/>
                  <a:ext cx="112" cy="88"/>
                </a:xfrm>
                <a:custGeom>
                  <a:avLst/>
                  <a:gdLst>
                    <a:gd name="T0" fmla="*/ 0 w 323"/>
                    <a:gd name="T1" fmla="*/ 0 h 379"/>
                    <a:gd name="T2" fmla="*/ 0 w 323"/>
                    <a:gd name="T3" fmla="*/ 0 h 379"/>
                    <a:gd name="T4" fmla="*/ 0 w 323"/>
                    <a:gd name="T5" fmla="*/ 0 h 379"/>
                    <a:gd name="T6" fmla="*/ 0 w 323"/>
                    <a:gd name="T7" fmla="*/ 0 h 379"/>
                    <a:gd name="T8" fmla="*/ 0 w 323"/>
                    <a:gd name="T9" fmla="*/ 0 h 379"/>
                    <a:gd name="T10" fmla="*/ 0 w 323"/>
                    <a:gd name="T11" fmla="*/ 0 h 379"/>
                    <a:gd name="T12" fmla="*/ 0 w 323"/>
                    <a:gd name="T13" fmla="*/ 0 h 379"/>
                    <a:gd name="T14" fmla="*/ 0 w 323"/>
                    <a:gd name="T15" fmla="*/ 0 h 379"/>
                    <a:gd name="T16" fmla="*/ 0 w 323"/>
                    <a:gd name="T17" fmla="*/ 0 h 379"/>
                    <a:gd name="T18" fmla="*/ 0 w 323"/>
                    <a:gd name="T19" fmla="*/ 0 h 379"/>
                    <a:gd name="T20" fmla="*/ 0 w 323"/>
                    <a:gd name="T21" fmla="*/ 0 h 379"/>
                    <a:gd name="T22" fmla="*/ 0 w 323"/>
                    <a:gd name="T23" fmla="*/ 0 h 379"/>
                    <a:gd name="T24" fmla="*/ 0 w 323"/>
                    <a:gd name="T25" fmla="*/ 0 h 379"/>
                    <a:gd name="T26" fmla="*/ 0 w 323"/>
                    <a:gd name="T27" fmla="*/ 0 h 379"/>
                    <a:gd name="T28" fmla="*/ 0 w 323"/>
                    <a:gd name="T29" fmla="*/ 0 h 379"/>
                    <a:gd name="T30" fmla="*/ 0 w 323"/>
                    <a:gd name="T31" fmla="*/ 0 h 379"/>
                    <a:gd name="T32" fmla="*/ 0 w 323"/>
                    <a:gd name="T33" fmla="*/ 0 h 379"/>
                    <a:gd name="T34" fmla="*/ 0 w 323"/>
                    <a:gd name="T35" fmla="*/ 0 h 379"/>
                    <a:gd name="T36" fmla="*/ 0 w 323"/>
                    <a:gd name="T37" fmla="*/ 0 h 379"/>
                    <a:gd name="T38" fmla="*/ 0 w 323"/>
                    <a:gd name="T39" fmla="*/ 0 h 379"/>
                    <a:gd name="T40" fmla="*/ 0 w 323"/>
                    <a:gd name="T41" fmla="*/ 0 h 379"/>
                    <a:gd name="T42" fmla="*/ 0 w 323"/>
                    <a:gd name="T43" fmla="*/ 0 h 379"/>
                    <a:gd name="T44" fmla="*/ 0 w 323"/>
                    <a:gd name="T45" fmla="*/ 0 h 379"/>
                    <a:gd name="T46" fmla="*/ 0 w 323"/>
                    <a:gd name="T47" fmla="*/ 0 h 379"/>
                    <a:gd name="T48" fmla="*/ 0 w 323"/>
                    <a:gd name="T49" fmla="*/ 0 h 379"/>
                    <a:gd name="T50" fmla="*/ 0 w 323"/>
                    <a:gd name="T51" fmla="*/ 0 h 379"/>
                    <a:gd name="T52" fmla="*/ 0 w 323"/>
                    <a:gd name="T53" fmla="*/ 0 h 379"/>
                    <a:gd name="T54" fmla="*/ 0 w 323"/>
                    <a:gd name="T55" fmla="*/ 0 h 379"/>
                    <a:gd name="T56" fmla="*/ 0 w 323"/>
                    <a:gd name="T57" fmla="*/ 0 h 379"/>
                    <a:gd name="T58" fmla="*/ 0 w 323"/>
                    <a:gd name="T59" fmla="*/ 0 h 379"/>
                    <a:gd name="T60" fmla="*/ 0 w 323"/>
                    <a:gd name="T61" fmla="*/ 0 h 379"/>
                    <a:gd name="T62" fmla="*/ 0 w 323"/>
                    <a:gd name="T63" fmla="*/ 0 h 379"/>
                    <a:gd name="T64" fmla="*/ 0 w 323"/>
                    <a:gd name="T65" fmla="*/ 0 h 379"/>
                    <a:gd name="T66" fmla="*/ 0 w 323"/>
                    <a:gd name="T67" fmla="*/ 0 h 379"/>
                    <a:gd name="T68" fmla="*/ 0 w 323"/>
                    <a:gd name="T69" fmla="*/ 0 h 379"/>
                    <a:gd name="T70" fmla="*/ 0 w 323"/>
                    <a:gd name="T71" fmla="*/ 0 h 379"/>
                    <a:gd name="T72" fmla="*/ 0 w 323"/>
                    <a:gd name="T73" fmla="*/ 0 h 379"/>
                    <a:gd name="T74" fmla="*/ 0 w 323"/>
                    <a:gd name="T75" fmla="*/ 0 h 379"/>
                    <a:gd name="T76" fmla="*/ 0 w 323"/>
                    <a:gd name="T77" fmla="*/ 0 h 379"/>
                    <a:gd name="T78" fmla="*/ 0 w 323"/>
                    <a:gd name="T79" fmla="*/ 0 h 379"/>
                    <a:gd name="T80" fmla="*/ 0 w 323"/>
                    <a:gd name="T81" fmla="*/ 0 h 379"/>
                    <a:gd name="T82" fmla="*/ 0 w 323"/>
                    <a:gd name="T83" fmla="*/ 0 h 379"/>
                    <a:gd name="T84" fmla="*/ 0 w 323"/>
                    <a:gd name="T85" fmla="*/ 0 h 379"/>
                    <a:gd name="T86" fmla="*/ 0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a:p>
              </p:txBody>
            </p:sp>
            <p:sp>
              <p:nvSpPr>
                <p:cNvPr id="36134" name="Freeform 1218"/>
                <p:cNvSpPr>
                  <a:spLocks/>
                </p:cNvSpPr>
                <p:nvPr/>
              </p:nvSpPr>
              <p:spPr bwMode="auto">
                <a:xfrm>
                  <a:off x="5229" y="2647"/>
                  <a:ext cx="99" cy="59"/>
                </a:xfrm>
                <a:custGeom>
                  <a:avLst/>
                  <a:gdLst>
                    <a:gd name="T0" fmla="*/ 0 w 282"/>
                    <a:gd name="T1" fmla="*/ 0 h 253"/>
                    <a:gd name="T2" fmla="*/ 0 w 282"/>
                    <a:gd name="T3" fmla="*/ 0 h 253"/>
                    <a:gd name="T4" fmla="*/ 0 w 282"/>
                    <a:gd name="T5" fmla="*/ 0 h 253"/>
                    <a:gd name="T6" fmla="*/ 0 w 282"/>
                    <a:gd name="T7" fmla="*/ 0 h 253"/>
                    <a:gd name="T8" fmla="*/ 0 w 282"/>
                    <a:gd name="T9" fmla="*/ 0 h 253"/>
                    <a:gd name="T10" fmla="*/ 0 w 282"/>
                    <a:gd name="T11" fmla="*/ 0 h 253"/>
                    <a:gd name="T12" fmla="*/ 0 w 282"/>
                    <a:gd name="T13" fmla="*/ 0 h 253"/>
                    <a:gd name="T14" fmla="*/ 0 w 282"/>
                    <a:gd name="T15" fmla="*/ 0 h 253"/>
                    <a:gd name="T16" fmla="*/ 0 w 282"/>
                    <a:gd name="T17" fmla="*/ 0 h 253"/>
                    <a:gd name="T18" fmla="*/ 0 w 282"/>
                    <a:gd name="T19" fmla="*/ 0 h 253"/>
                    <a:gd name="T20" fmla="*/ 0 w 282"/>
                    <a:gd name="T21" fmla="*/ 0 h 253"/>
                    <a:gd name="T22" fmla="*/ 0 w 282"/>
                    <a:gd name="T23" fmla="*/ 0 h 253"/>
                    <a:gd name="T24" fmla="*/ 0 w 282"/>
                    <a:gd name="T25" fmla="*/ 0 h 253"/>
                    <a:gd name="T26" fmla="*/ 0 w 282"/>
                    <a:gd name="T27" fmla="*/ 0 h 253"/>
                    <a:gd name="T28" fmla="*/ 0 w 282"/>
                    <a:gd name="T29" fmla="*/ 0 h 253"/>
                    <a:gd name="T30" fmla="*/ 0 w 282"/>
                    <a:gd name="T31" fmla="*/ 0 h 253"/>
                    <a:gd name="T32" fmla="*/ 0 w 282"/>
                    <a:gd name="T33" fmla="*/ 0 h 253"/>
                    <a:gd name="T34" fmla="*/ 0 w 282"/>
                    <a:gd name="T35" fmla="*/ 0 h 253"/>
                    <a:gd name="T36" fmla="*/ 0 w 282"/>
                    <a:gd name="T37" fmla="*/ 0 h 253"/>
                    <a:gd name="T38" fmla="*/ 0 w 282"/>
                    <a:gd name="T39" fmla="*/ 0 h 253"/>
                    <a:gd name="T40" fmla="*/ 0 w 282"/>
                    <a:gd name="T41" fmla="*/ 0 h 253"/>
                    <a:gd name="T42" fmla="*/ 0 w 282"/>
                    <a:gd name="T43" fmla="*/ 0 h 253"/>
                    <a:gd name="T44" fmla="*/ 0 w 282"/>
                    <a:gd name="T45" fmla="*/ 0 h 253"/>
                    <a:gd name="T46" fmla="*/ 0 w 282"/>
                    <a:gd name="T47" fmla="*/ 0 h 253"/>
                    <a:gd name="T48" fmla="*/ 0 w 282"/>
                    <a:gd name="T49" fmla="*/ 0 h 253"/>
                    <a:gd name="T50" fmla="*/ 0 w 282"/>
                    <a:gd name="T51" fmla="*/ 0 h 253"/>
                    <a:gd name="T52" fmla="*/ 0 w 282"/>
                    <a:gd name="T53" fmla="*/ 0 h 253"/>
                    <a:gd name="T54" fmla="*/ 0 w 282"/>
                    <a:gd name="T55" fmla="*/ 0 h 253"/>
                    <a:gd name="T56" fmla="*/ 0 w 282"/>
                    <a:gd name="T57" fmla="*/ 0 h 253"/>
                    <a:gd name="T58" fmla="*/ 0 w 282"/>
                    <a:gd name="T59" fmla="*/ 0 h 253"/>
                    <a:gd name="T60" fmla="*/ 0 w 282"/>
                    <a:gd name="T61" fmla="*/ 0 h 253"/>
                    <a:gd name="T62" fmla="*/ 0 w 282"/>
                    <a:gd name="T63" fmla="*/ 0 h 253"/>
                    <a:gd name="T64" fmla="*/ 0 w 282"/>
                    <a:gd name="T65" fmla="*/ 0 h 253"/>
                    <a:gd name="T66" fmla="*/ 0 w 282"/>
                    <a:gd name="T67" fmla="*/ 0 h 253"/>
                    <a:gd name="T68" fmla="*/ 0 w 282"/>
                    <a:gd name="T69" fmla="*/ 0 h 253"/>
                    <a:gd name="T70" fmla="*/ 0 w 282"/>
                    <a:gd name="T71" fmla="*/ 0 h 253"/>
                    <a:gd name="T72" fmla="*/ 0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0 w 282"/>
                    <a:gd name="T103" fmla="*/ 0 h 253"/>
                    <a:gd name="T104" fmla="*/ 0 w 282"/>
                    <a:gd name="T105" fmla="*/ 0 h 253"/>
                    <a:gd name="T106" fmla="*/ 0 w 282"/>
                    <a:gd name="T107" fmla="*/ 0 h 253"/>
                    <a:gd name="T108" fmla="*/ 0 w 282"/>
                    <a:gd name="T109" fmla="*/ 0 h 253"/>
                    <a:gd name="T110" fmla="*/ 0 w 282"/>
                    <a:gd name="T111" fmla="*/ 0 h 253"/>
                    <a:gd name="T112" fmla="*/ 0 w 282"/>
                    <a:gd name="T113" fmla="*/ 0 h 253"/>
                    <a:gd name="T114" fmla="*/ 0 w 282"/>
                    <a:gd name="T115" fmla="*/ 0 h 253"/>
                    <a:gd name="T116" fmla="*/ 0 w 282"/>
                    <a:gd name="T117" fmla="*/ 0 h 253"/>
                    <a:gd name="T118" fmla="*/ 0 w 282"/>
                    <a:gd name="T119" fmla="*/ 0 h 253"/>
                    <a:gd name="T120" fmla="*/ 0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a:p>
              </p:txBody>
            </p:sp>
            <p:sp>
              <p:nvSpPr>
                <p:cNvPr id="36135" name="Freeform 1219"/>
                <p:cNvSpPr>
                  <a:spLocks/>
                </p:cNvSpPr>
                <p:nvPr/>
              </p:nvSpPr>
              <p:spPr bwMode="auto">
                <a:xfrm>
                  <a:off x="5030" y="2680"/>
                  <a:ext cx="40" cy="54"/>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0 w 115"/>
                    <a:gd name="T11" fmla="*/ 0 h 236"/>
                    <a:gd name="T12" fmla="*/ 0 w 115"/>
                    <a:gd name="T13" fmla="*/ 0 h 236"/>
                    <a:gd name="T14" fmla="*/ 0 w 115"/>
                    <a:gd name="T15" fmla="*/ 0 h 236"/>
                    <a:gd name="T16" fmla="*/ 0 w 115"/>
                    <a:gd name="T17" fmla="*/ 0 h 236"/>
                    <a:gd name="T18" fmla="*/ 0 w 115"/>
                    <a:gd name="T19" fmla="*/ 0 h 236"/>
                    <a:gd name="T20" fmla="*/ 0 w 115"/>
                    <a:gd name="T21" fmla="*/ 0 h 236"/>
                    <a:gd name="T22" fmla="*/ 0 w 115"/>
                    <a:gd name="T23" fmla="*/ 0 h 236"/>
                    <a:gd name="T24" fmla="*/ 0 w 115"/>
                    <a:gd name="T25" fmla="*/ 0 h 236"/>
                    <a:gd name="T26" fmla="*/ 0 w 115"/>
                    <a:gd name="T27" fmla="*/ 0 h 236"/>
                    <a:gd name="T28" fmla="*/ 0 w 115"/>
                    <a:gd name="T29" fmla="*/ 0 h 236"/>
                    <a:gd name="T30" fmla="*/ 0 w 115"/>
                    <a:gd name="T31" fmla="*/ 0 h 236"/>
                    <a:gd name="T32" fmla="*/ 0 w 115"/>
                    <a:gd name="T33" fmla="*/ 0 h 236"/>
                    <a:gd name="T34" fmla="*/ 0 w 115"/>
                    <a:gd name="T35" fmla="*/ 0 h 236"/>
                    <a:gd name="T36" fmla="*/ 0 w 115"/>
                    <a:gd name="T37" fmla="*/ 0 h 236"/>
                    <a:gd name="T38" fmla="*/ 0 w 115"/>
                    <a:gd name="T39" fmla="*/ 0 h 236"/>
                    <a:gd name="T40" fmla="*/ 0 w 115"/>
                    <a:gd name="T41" fmla="*/ 0 h 236"/>
                    <a:gd name="T42" fmla="*/ 0 w 115"/>
                    <a:gd name="T43" fmla="*/ 0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a:p>
              </p:txBody>
            </p:sp>
            <p:sp>
              <p:nvSpPr>
                <p:cNvPr id="36136" name="Freeform 1220"/>
                <p:cNvSpPr>
                  <a:spLocks/>
                </p:cNvSpPr>
                <p:nvPr/>
              </p:nvSpPr>
              <p:spPr bwMode="auto">
                <a:xfrm>
                  <a:off x="5311" y="2643"/>
                  <a:ext cx="87" cy="73"/>
                </a:xfrm>
                <a:custGeom>
                  <a:avLst/>
                  <a:gdLst>
                    <a:gd name="T0" fmla="*/ 0 w 245"/>
                    <a:gd name="T1" fmla="*/ 0 h 310"/>
                    <a:gd name="T2" fmla="*/ 0 w 245"/>
                    <a:gd name="T3" fmla="*/ 0 h 310"/>
                    <a:gd name="T4" fmla="*/ 0 w 245"/>
                    <a:gd name="T5" fmla="*/ 0 h 310"/>
                    <a:gd name="T6" fmla="*/ 0 w 245"/>
                    <a:gd name="T7" fmla="*/ 0 h 310"/>
                    <a:gd name="T8" fmla="*/ 0 w 245"/>
                    <a:gd name="T9" fmla="*/ 0 h 310"/>
                    <a:gd name="T10" fmla="*/ 0 w 245"/>
                    <a:gd name="T11" fmla="*/ 0 h 310"/>
                    <a:gd name="T12" fmla="*/ 0 w 245"/>
                    <a:gd name="T13" fmla="*/ 0 h 310"/>
                    <a:gd name="T14" fmla="*/ 0 w 245"/>
                    <a:gd name="T15" fmla="*/ 0 h 310"/>
                    <a:gd name="T16" fmla="*/ 0 w 245"/>
                    <a:gd name="T17" fmla="*/ 0 h 310"/>
                    <a:gd name="T18" fmla="*/ 0 w 245"/>
                    <a:gd name="T19" fmla="*/ 0 h 310"/>
                    <a:gd name="T20" fmla="*/ 0 w 245"/>
                    <a:gd name="T21" fmla="*/ 0 h 310"/>
                    <a:gd name="T22" fmla="*/ 0 w 245"/>
                    <a:gd name="T23" fmla="*/ 0 h 310"/>
                    <a:gd name="T24" fmla="*/ 0 w 245"/>
                    <a:gd name="T25" fmla="*/ 0 h 310"/>
                    <a:gd name="T26" fmla="*/ 0 w 245"/>
                    <a:gd name="T27" fmla="*/ 0 h 310"/>
                    <a:gd name="T28" fmla="*/ 0 w 245"/>
                    <a:gd name="T29" fmla="*/ 0 h 310"/>
                    <a:gd name="T30" fmla="*/ 0 w 245"/>
                    <a:gd name="T31" fmla="*/ 0 h 310"/>
                    <a:gd name="T32" fmla="*/ 0 w 245"/>
                    <a:gd name="T33" fmla="*/ 0 h 310"/>
                    <a:gd name="T34" fmla="*/ 0 w 245"/>
                    <a:gd name="T35" fmla="*/ 0 h 310"/>
                    <a:gd name="T36" fmla="*/ 0 w 245"/>
                    <a:gd name="T37" fmla="*/ 0 h 310"/>
                    <a:gd name="T38" fmla="*/ 0 w 245"/>
                    <a:gd name="T39" fmla="*/ 0 h 310"/>
                    <a:gd name="T40" fmla="*/ 0 w 245"/>
                    <a:gd name="T41" fmla="*/ 0 h 310"/>
                    <a:gd name="T42" fmla="*/ 0 w 245"/>
                    <a:gd name="T43" fmla="*/ 0 h 310"/>
                    <a:gd name="T44" fmla="*/ 0 w 245"/>
                    <a:gd name="T45" fmla="*/ 0 h 310"/>
                    <a:gd name="T46" fmla="*/ 0 w 245"/>
                    <a:gd name="T47" fmla="*/ 0 h 310"/>
                    <a:gd name="T48" fmla="*/ 0 w 245"/>
                    <a:gd name="T49" fmla="*/ 0 h 310"/>
                    <a:gd name="T50" fmla="*/ 0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0 w 245"/>
                    <a:gd name="T69" fmla="*/ 0 h 310"/>
                    <a:gd name="T70" fmla="*/ 0 w 245"/>
                    <a:gd name="T71" fmla="*/ 0 h 310"/>
                    <a:gd name="T72" fmla="*/ 0 w 245"/>
                    <a:gd name="T73" fmla="*/ 0 h 310"/>
                    <a:gd name="T74" fmla="*/ 0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a:p>
              </p:txBody>
            </p:sp>
          </p:grpSp>
          <p:pic>
            <p:nvPicPr>
              <p:cNvPr id="36124" name="Picture 1221" descr="access_point_stylized_gray_smal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2" y="3642"/>
                <a:ext cx="430"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5926" name="Group 1222"/>
            <p:cNvGrpSpPr>
              <a:grpSpLocks/>
            </p:cNvGrpSpPr>
            <p:nvPr/>
          </p:nvGrpSpPr>
          <p:grpSpPr bwMode="auto">
            <a:xfrm>
              <a:off x="3552" y="2211"/>
              <a:ext cx="251" cy="226"/>
              <a:chOff x="5072" y="3611"/>
              <a:chExt cx="459" cy="380"/>
            </a:xfrm>
          </p:grpSpPr>
          <p:grpSp>
            <p:nvGrpSpPr>
              <p:cNvPr id="36109" name="Group 1223"/>
              <p:cNvGrpSpPr>
                <a:grpSpLocks/>
              </p:cNvGrpSpPr>
              <p:nvPr/>
            </p:nvGrpSpPr>
            <p:grpSpPr bwMode="auto">
              <a:xfrm>
                <a:off x="5144" y="3611"/>
                <a:ext cx="387" cy="99"/>
                <a:chOff x="5030" y="2639"/>
                <a:chExt cx="387" cy="99"/>
              </a:xfrm>
            </p:grpSpPr>
            <p:sp>
              <p:nvSpPr>
                <p:cNvPr id="36111" name="Freeform 1224"/>
                <p:cNvSpPr>
                  <a:spLocks/>
                </p:cNvSpPr>
                <p:nvPr/>
              </p:nvSpPr>
              <p:spPr bwMode="auto">
                <a:xfrm>
                  <a:off x="5134" y="2657"/>
                  <a:ext cx="69" cy="55"/>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0 h 232"/>
                    <a:gd name="T24" fmla="*/ 0 w 199"/>
                    <a:gd name="T25" fmla="*/ 0 h 232"/>
                    <a:gd name="T26" fmla="*/ 0 w 199"/>
                    <a:gd name="T27" fmla="*/ 0 h 232"/>
                    <a:gd name="T28" fmla="*/ 0 w 199"/>
                    <a:gd name="T29" fmla="*/ 0 h 232"/>
                    <a:gd name="T30" fmla="*/ 0 w 199"/>
                    <a:gd name="T31" fmla="*/ 0 h 232"/>
                    <a:gd name="T32" fmla="*/ 0 w 199"/>
                    <a:gd name="T33" fmla="*/ 0 h 232"/>
                    <a:gd name="T34" fmla="*/ 0 w 199"/>
                    <a:gd name="T35" fmla="*/ 0 h 232"/>
                    <a:gd name="T36" fmla="*/ 0 w 199"/>
                    <a:gd name="T37" fmla="*/ 0 h 232"/>
                    <a:gd name="T38" fmla="*/ 0 w 199"/>
                    <a:gd name="T39" fmla="*/ 0 h 232"/>
                    <a:gd name="T40" fmla="*/ 0 w 199"/>
                    <a:gd name="T41" fmla="*/ 0 h 232"/>
                    <a:gd name="T42" fmla="*/ 0 w 199"/>
                    <a:gd name="T43" fmla="*/ 0 h 232"/>
                    <a:gd name="T44" fmla="*/ 0 w 199"/>
                    <a:gd name="T45" fmla="*/ 0 h 232"/>
                    <a:gd name="T46" fmla="*/ 0 w 199"/>
                    <a:gd name="T47" fmla="*/ 0 h 232"/>
                    <a:gd name="T48" fmla="*/ 0 w 199"/>
                    <a:gd name="T49" fmla="*/ 0 h 232"/>
                    <a:gd name="T50" fmla="*/ 0 w 199"/>
                    <a:gd name="T51" fmla="*/ 0 h 232"/>
                    <a:gd name="T52" fmla="*/ 0 w 199"/>
                    <a:gd name="T53" fmla="*/ 0 h 232"/>
                    <a:gd name="T54" fmla="*/ 0 w 199"/>
                    <a:gd name="T55" fmla="*/ 0 h 232"/>
                    <a:gd name="T56" fmla="*/ 0 w 199"/>
                    <a:gd name="T57" fmla="*/ 0 h 232"/>
                    <a:gd name="T58" fmla="*/ 0 w 199"/>
                    <a:gd name="T59" fmla="*/ 0 h 232"/>
                    <a:gd name="T60" fmla="*/ 0 w 199"/>
                    <a:gd name="T61" fmla="*/ 0 h 232"/>
                    <a:gd name="T62" fmla="*/ 0 w 199"/>
                    <a:gd name="T63" fmla="*/ 0 h 232"/>
                    <a:gd name="T64" fmla="*/ 0 w 199"/>
                    <a:gd name="T65" fmla="*/ 0 h 232"/>
                    <a:gd name="T66" fmla="*/ 0 w 199"/>
                    <a:gd name="T67" fmla="*/ 0 h 232"/>
                    <a:gd name="T68" fmla="*/ 0 w 199"/>
                    <a:gd name="T69" fmla="*/ 0 h 232"/>
                    <a:gd name="T70" fmla="*/ 0 w 199"/>
                    <a:gd name="T71" fmla="*/ 0 h 232"/>
                    <a:gd name="T72" fmla="*/ 0 w 199"/>
                    <a:gd name="T73" fmla="*/ 0 h 232"/>
                    <a:gd name="T74" fmla="*/ 0 w 199"/>
                    <a:gd name="T75" fmla="*/ 0 h 232"/>
                    <a:gd name="T76" fmla="*/ 0 w 199"/>
                    <a:gd name="T77" fmla="*/ 0 h 232"/>
                    <a:gd name="T78" fmla="*/ 0 w 199"/>
                    <a:gd name="T79" fmla="*/ 0 h 232"/>
                    <a:gd name="T80" fmla="*/ 0 w 199"/>
                    <a:gd name="T81" fmla="*/ 0 h 232"/>
                    <a:gd name="T82" fmla="*/ 0 w 199"/>
                    <a:gd name="T83" fmla="*/ 0 h 232"/>
                    <a:gd name="T84" fmla="*/ 0 w 199"/>
                    <a:gd name="T85" fmla="*/ 0 h 232"/>
                    <a:gd name="T86" fmla="*/ 0 w 199"/>
                    <a:gd name="T87" fmla="*/ 0 h 232"/>
                    <a:gd name="T88" fmla="*/ 0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12" name="Freeform 1225"/>
                <p:cNvSpPr>
                  <a:spLocks/>
                </p:cNvSpPr>
                <p:nvPr/>
              </p:nvSpPr>
              <p:spPr bwMode="auto">
                <a:xfrm>
                  <a:off x="5252" y="2656"/>
                  <a:ext cx="47" cy="42"/>
                </a:xfrm>
                <a:custGeom>
                  <a:avLst/>
                  <a:gdLst>
                    <a:gd name="T0" fmla="*/ 0 w 128"/>
                    <a:gd name="T1" fmla="*/ 0 h 180"/>
                    <a:gd name="T2" fmla="*/ 0 w 128"/>
                    <a:gd name="T3" fmla="*/ 0 h 180"/>
                    <a:gd name="T4" fmla="*/ 0 w 128"/>
                    <a:gd name="T5" fmla="*/ 0 h 180"/>
                    <a:gd name="T6" fmla="*/ 0 w 128"/>
                    <a:gd name="T7" fmla="*/ 0 h 180"/>
                    <a:gd name="T8" fmla="*/ 0 w 128"/>
                    <a:gd name="T9" fmla="*/ 0 h 180"/>
                    <a:gd name="T10" fmla="*/ 0 w 128"/>
                    <a:gd name="T11" fmla="*/ 0 h 180"/>
                    <a:gd name="T12" fmla="*/ 0 w 128"/>
                    <a:gd name="T13" fmla="*/ 0 h 180"/>
                    <a:gd name="T14" fmla="*/ 0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0 w 128"/>
                    <a:gd name="T29" fmla="*/ 0 h 180"/>
                    <a:gd name="T30" fmla="*/ 0 w 128"/>
                    <a:gd name="T31" fmla="*/ 0 h 180"/>
                    <a:gd name="T32" fmla="*/ 0 w 128"/>
                    <a:gd name="T33" fmla="*/ 0 h 180"/>
                    <a:gd name="T34" fmla="*/ 0 w 128"/>
                    <a:gd name="T35" fmla="*/ 0 h 180"/>
                    <a:gd name="T36" fmla="*/ 0 w 128"/>
                    <a:gd name="T37" fmla="*/ 0 h 180"/>
                    <a:gd name="T38" fmla="*/ 0 w 128"/>
                    <a:gd name="T39" fmla="*/ 0 h 180"/>
                    <a:gd name="T40" fmla="*/ 0 w 128"/>
                    <a:gd name="T41" fmla="*/ 0 h 180"/>
                    <a:gd name="T42" fmla="*/ 0 w 128"/>
                    <a:gd name="T43" fmla="*/ 0 h 180"/>
                    <a:gd name="T44" fmla="*/ 0 w 128"/>
                    <a:gd name="T45" fmla="*/ 0 h 180"/>
                    <a:gd name="T46" fmla="*/ 0 w 128"/>
                    <a:gd name="T47" fmla="*/ 0 h 180"/>
                    <a:gd name="T48" fmla="*/ 0 w 128"/>
                    <a:gd name="T49" fmla="*/ 0 h 180"/>
                    <a:gd name="T50" fmla="*/ 0 w 128"/>
                    <a:gd name="T51" fmla="*/ 0 h 180"/>
                    <a:gd name="T52" fmla="*/ 0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0 w 128"/>
                    <a:gd name="T77" fmla="*/ 0 h 180"/>
                    <a:gd name="T78" fmla="*/ 0 w 128"/>
                    <a:gd name="T79" fmla="*/ 0 h 180"/>
                    <a:gd name="T80" fmla="*/ 0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13" name="Freeform 1226"/>
                <p:cNvSpPr>
                  <a:spLocks/>
                </p:cNvSpPr>
                <p:nvPr/>
              </p:nvSpPr>
              <p:spPr bwMode="auto">
                <a:xfrm>
                  <a:off x="5089" y="2646"/>
                  <a:ext cx="114" cy="88"/>
                </a:xfrm>
                <a:custGeom>
                  <a:avLst/>
                  <a:gdLst>
                    <a:gd name="T0" fmla="*/ 0 w 322"/>
                    <a:gd name="T1" fmla="*/ 0 h 378"/>
                    <a:gd name="T2" fmla="*/ 0 w 322"/>
                    <a:gd name="T3" fmla="*/ 0 h 378"/>
                    <a:gd name="T4" fmla="*/ 0 w 322"/>
                    <a:gd name="T5" fmla="*/ 0 h 378"/>
                    <a:gd name="T6" fmla="*/ 0 w 322"/>
                    <a:gd name="T7" fmla="*/ 0 h 378"/>
                    <a:gd name="T8" fmla="*/ 0 w 322"/>
                    <a:gd name="T9" fmla="*/ 0 h 378"/>
                    <a:gd name="T10" fmla="*/ 0 w 322"/>
                    <a:gd name="T11" fmla="*/ 0 h 378"/>
                    <a:gd name="T12" fmla="*/ 0 w 322"/>
                    <a:gd name="T13" fmla="*/ 0 h 378"/>
                    <a:gd name="T14" fmla="*/ 0 w 322"/>
                    <a:gd name="T15" fmla="*/ 0 h 378"/>
                    <a:gd name="T16" fmla="*/ 0 w 322"/>
                    <a:gd name="T17" fmla="*/ 0 h 378"/>
                    <a:gd name="T18" fmla="*/ 0 w 322"/>
                    <a:gd name="T19" fmla="*/ 0 h 378"/>
                    <a:gd name="T20" fmla="*/ 0 w 322"/>
                    <a:gd name="T21" fmla="*/ 0 h 378"/>
                    <a:gd name="T22" fmla="*/ 0 w 322"/>
                    <a:gd name="T23" fmla="*/ 0 h 378"/>
                    <a:gd name="T24" fmla="*/ 0 w 322"/>
                    <a:gd name="T25" fmla="*/ 0 h 378"/>
                    <a:gd name="T26" fmla="*/ 0 w 322"/>
                    <a:gd name="T27" fmla="*/ 0 h 378"/>
                    <a:gd name="T28" fmla="*/ 0 w 322"/>
                    <a:gd name="T29" fmla="*/ 0 h 378"/>
                    <a:gd name="T30" fmla="*/ 0 w 322"/>
                    <a:gd name="T31" fmla="*/ 0 h 378"/>
                    <a:gd name="T32" fmla="*/ 0 w 322"/>
                    <a:gd name="T33" fmla="*/ 0 h 378"/>
                    <a:gd name="T34" fmla="*/ 0 w 322"/>
                    <a:gd name="T35" fmla="*/ 0 h 378"/>
                    <a:gd name="T36" fmla="*/ 0 w 322"/>
                    <a:gd name="T37" fmla="*/ 0 h 378"/>
                    <a:gd name="T38" fmla="*/ 0 w 322"/>
                    <a:gd name="T39" fmla="*/ 0 h 378"/>
                    <a:gd name="T40" fmla="*/ 0 w 322"/>
                    <a:gd name="T41" fmla="*/ 0 h 378"/>
                    <a:gd name="T42" fmla="*/ 0 w 322"/>
                    <a:gd name="T43" fmla="*/ 0 h 378"/>
                    <a:gd name="T44" fmla="*/ 0 w 322"/>
                    <a:gd name="T45" fmla="*/ 0 h 378"/>
                    <a:gd name="T46" fmla="*/ 0 w 322"/>
                    <a:gd name="T47" fmla="*/ 0 h 378"/>
                    <a:gd name="T48" fmla="*/ 0 w 322"/>
                    <a:gd name="T49" fmla="*/ 0 h 378"/>
                    <a:gd name="T50" fmla="*/ 0 w 322"/>
                    <a:gd name="T51" fmla="*/ 0 h 378"/>
                    <a:gd name="T52" fmla="*/ 0 w 322"/>
                    <a:gd name="T53" fmla="*/ 0 h 378"/>
                    <a:gd name="T54" fmla="*/ 0 w 322"/>
                    <a:gd name="T55" fmla="*/ 0 h 378"/>
                    <a:gd name="T56" fmla="*/ 0 w 322"/>
                    <a:gd name="T57" fmla="*/ 0 h 378"/>
                    <a:gd name="T58" fmla="*/ 0 w 322"/>
                    <a:gd name="T59" fmla="*/ 0 h 378"/>
                    <a:gd name="T60" fmla="*/ 0 w 322"/>
                    <a:gd name="T61" fmla="*/ 0 h 378"/>
                    <a:gd name="T62" fmla="*/ 0 w 322"/>
                    <a:gd name="T63" fmla="*/ 0 h 378"/>
                    <a:gd name="T64" fmla="*/ 0 w 322"/>
                    <a:gd name="T65" fmla="*/ 0 h 378"/>
                    <a:gd name="T66" fmla="*/ 0 w 322"/>
                    <a:gd name="T67" fmla="*/ 0 h 378"/>
                    <a:gd name="T68" fmla="*/ 0 w 322"/>
                    <a:gd name="T69" fmla="*/ 0 h 378"/>
                    <a:gd name="T70" fmla="*/ 0 w 322"/>
                    <a:gd name="T71" fmla="*/ 0 h 378"/>
                    <a:gd name="T72" fmla="*/ 0 w 322"/>
                    <a:gd name="T73" fmla="*/ 0 h 378"/>
                    <a:gd name="T74" fmla="*/ 0 w 322"/>
                    <a:gd name="T75" fmla="*/ 0 h 378"/>
                    <a:gd name="T76" fmla="*/ 0 w 322"/>
                    <a:gd name="T77" fmla="*/ 0 h 378"/>
                    <a:gd name="T78" fmla="*/ 0 w 322"/>
                    <a:gd name="T79" fmla="*/ 0 h 378"/>
                    <a:gd name="T80" fmla="*/ 0 w 322"/>
                    <a:gd name="T81" fmla="*/ 0 h 378"/>
                    <a:gd name="T82" fmla="*/ 0 w 322"/>
                    <a:gd name="T83" fmla="*/ 0 h 378"/>
                    <a:gd name="T84" fmla="*/ 0 w 322"/>
                    <a:gd name="T85" fmla="*/ 0 h 378"/>
                    <a:gd name="T86" fmla="*/ 0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14" name="Freeform 1227"/>
                <p:cNvSpPr>
                  <a:spLocks/>
                </p:cNvSpPr>
                <p:nvPr/>
              </p:nvSpPr>
              <p:spPr bwMode="auto">
                <a:xfrm>
                  <a:off x="5250" y="2643"/>
                  <a:ext cx="99" cy="59"/>
                </a:xfrm>
                <a:custGeom>
                  <a:avLst/>
                  <a:gdLst>
                    <a:gd name="T0" fmla="*/ 0 w 283"/>
                    <a:gd name="T1" fmla="*/ 0 h 252"/>
                    <a:gd name="T2" fmla="*/ 0 w 283"/>
                    <a:gd name="T3" fmla="*/ 0 h 252"/>
                    <a:gd name="T4" fmla="*/ 0 w 283"/>
                    <a:gd name="T5" fmla="*/ 0 h 252"/>
                    <a:gd name="T6" fmla="*/ 0 w 283"/>
                    <a:gd name="T7" fmla="*/ 0 h 252"/>
                    <a:gd name="T8" fmla="*/ 0 w 283"/>
                    <a:gd name="T9" fmla="*/ 0 h 252"/>
                    <a:gd name="T10" fmla="*/ 0 w 283"/>
                    <a:gd name="T11" fmla="*/ 0 h 252"/>
                    <a:gd name="T12" fmla="*/ 0 w 283"/>
                    <a:gd name="T13" fmla="*/ 0 h 252"/>
                    <a:gd name="T14" fmla="*/ 0 w 283"/>
                    <a:gd name="T15" fmla="*/ 0 h 252"/>
                    <a:gd name="T16" fmla="*/ 0 w 283"/>
                    <a:gd name="T17" fmla="*/ 0 h 252"/>
                    <a:gd name="T18" fmla="*/ 0 w 283"/>
                    <a:gd name="T19" fmla="*/ 0 h 252"/>
                    <a:gd name="T20" fmla="*/ 0 w 283"/>
                    <a:gd name="T21" fmla="*/ 0 h 252"/>
                    <a:gd name="T22" fmla="*/ 0 w 283"/>
                    <a:gd name="T23" fmla="*/ 0 h 252"/>
                    <a:gd name="T24" fmla="*/ 0 w 283"/>
                    <a:gd name="T25" fmla="*/ 0 h 252"/>
                    <a:gd name="T26" fmla="*/ 0 w 283"/>
                    <a:gd name="T27" fmla="*/ 0 h 252"/>
                    <a:gd name="T28" fmla="*/ 0 w 283"/>
                    <a:gd name="T29" fmla="*/ 0 h 252"/>
                    <a:gd name="T30" fmla="*/ 0 w 283"/>
                    <a:gd name="T31" fmla="*/ 0 h 252"/>
                    <a:gd name="T32" fmla="*/ 0 w 283"/>
                    <a:gd name="T33" fmla="*/ 0 h 252"/>
                    <a:gd name="T34" fmla="*/ 0 w 283"/>
                    <a:gd name="T35" fmla="*/ 0 h 252"/>
                    <a:gd name="T36" fmla="*/ 0 w 283"/>
                    <a:gd name="T37" fmla="*/ 0 h 252"/>
                    <a:gd name="T38" fmla="*/ 0 w 283"/>
                    <a:gd name="T39" fmla="*/ 0 h 252"/>
                    <a:gd name="T40" fmla="*/ 0 w 283"/>
                    <a:gd name="T41" fmla="*/ 0 h 252"/>
                    <a:gd name="T42" fmla="*/ 0 w 283"/>
                    <a:gd name="T43" fmla="*/ 0 h 252"/>
                    <a:gd name="T44" fmla="*/ 0 w 283"/>
                    <a:gd name="T45" fmla="*/ 0 h 252"/>
                    <a:gd name="T46" fmla="*/ 0 w 283"/>
                    <a:gd name="T47" fmla="*/ 0 h 252"/>
                    <a:gd name="T48" fmla="*/ 0 w 283"/>
                    <a:gd name="T49" fmla="*/ 0 h 252"/>
                    <a:gd name="T50" fmla="*/ 0 w 283"/>
                    <a:gd name="T51" fmla="*/ 0 h 252"/>
                    <a:gd name="T52" fmla="*/ 0 w 283"/>
                    <a:gd name="T53" fmla="*/ 0 h 252"/>
                    <a:gd name="T54" fmla="*/ 0 w 283"/>
                    <a:gd name="T55" fmla="*/ 0 h 252"/>
                    <a:gd name="T56" fmla="*/ 0 w 283"/>
                    <a:gd name="T57" fmla="*/ 0 h 252"/>
                    <a:gd name="T58" fmla="*/ 0 w 283"/>
                    <a:gd name="T59" fmla="*/ 0 h 252"/>
                    <a:gd name="T60" fmla="*/ 0 w 283"/>
                    <a:gd name="T61" fmla="*/ 0 h 252"/>
                    <a:gd name="T62" fmla="*/ 0 w 283"/>
                    <a:gd name="T63" fmla="*/ 0 h 252"/>
                    <a:gd name="T64" fmla="*/ 0 w 283"/>
                    <a:gd name="T65" fmla="*/ 0 h 252"/>
                    <a:gd name="T66" fmla="*/ 0 w 283"/>
                    <a:gd name="T67" fmla="*/ 0 h 252"/>
                    <a:gd name="T68" fmla="*/ 0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0 w 283"/>
                    <a:gd name="T109" fmla="*/ 0 h 252"/>
                    <a:gd name="T110" fmla="*/ 0 w 283"/>
                    <a:gd name="T111" fmla="*/ 0 h 252"/>
                    <a:gd name="T112" fmla="*/ 0 w 283"/>
                    <a:gd name="T113" fmla="*/ 0 h 252"/>
                    <a:gd name="T114" fmla="*/ 0 w 283"/>
                    <a:gd name="T115" fmla="*/ 0 h 252"/>
                    <a:gd name="T116" fmla="*/ 0 w 283"/>
                    <a:gd name="T117" fmla="*/ 0 h 252"/>
                    <a:gd name="T118" fmla="*/ 0 w 283"/>
                    <a:gd name="T119" fmla="*/ 0 h 252"/>
                    <a:gd name="T120" fmla="*/ 0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15" name="Freeform 1228"/>
                <p:cNvSpPr>
                  <a:spLocks/>
                </p:cNvSpPr>
                <p:nvPr/>
              </p:nvSpPr>
              <p:spPr bwMode="auto">
                <a:xfrm>
                  <a:off x="5047" y="2671"/>
                  <a:ext cx="40" cy="55"/>
                </a:xfrm>
                <a:custGeom>
                  <a:avLst/>
                  <a:gdLst>
                    <a:gd name="T0" fmla="*/ 0 w 114"/>
                    <a:gd name="T1" fmla="*/ 0 h 238"/>
                    <a:gd name="T2" fmla="*/ 0 w 114"/>
                    <a:gd name="T3" fmla="*/ 0 h 238"/>
                    <a:gd name="T4" fmla="*/ 0 w 114"/>
                    <a:gd name="T5" fmla="*/ 0 h 238"/>
                    <a:gd name="T6" fmla="*/ 0 w 114"/>
                    <a:gd name="T7" fmla="*/ 0 h 238"/>
                    <a:gd name="T8" fmla="*/ 0 w 114"/>
                    <a:gd name="T9" fmla="*/ 0 h 238"/>
                    <a:gd name="T10" fmla="*/ 0 w 114"/>
                    <a:gd name="T11" fmla="*/ 0 h 238"/>
                    <a:gd name="T12" fmla="*/ 0 w 114"/>
                    <a:gd name="T13" fmla="*/ 0 h 238"/>
                    <a:gd name="T14" fmla="*/ 0 w 114"/>
                    <a:gd name="T15" fmla="*/ 0 h 238"/>
                    <a:gd name="T16" fmla="*/ 0 w 114"/>
                    <a:gd name="T17" fmla="*/ 0 h 238"/>
                    <a:gd name="T18" fmla="*/ 0 w 114"/>
                    <a:gd name="T19" fmla="*/ 0 h 238"/>
                    <a:gd name="T20" fmla="*/ 0 w 114"/>
                    <a:gd name="T21" fmla="*/ 0 h 238"/>
                    <a:gd name="T22" fmla="*/ 0 w 114"/>
                    <a:gd name="T23" fmla="*/ 0 h 238"/>
                    <a:gd name="T24" fmla="*/ 0 w 114"/>
                    <a:gd name="T25" fmla="*/ 0 h 238"/>
                    <a:gd name="T26" fmla="*/ 0 w 114"/>
                    <a:gd name="T27" fmla="*/ 0 h 238"/>
                    <a:gd name="T28" fmla="*/ 0 w 114"/>
                    <a:gd name="T29" fmla="*/ 0 h 238"/>
                    <a:gd name="T30" fmla="*/ 0 w 114"/>
                    <a:gd name="T31" fmla="*/ 0 h 238"/>
                    <a:gd name="T32" fmla="*/ 0 w 114"/>
                    <a:gd name="T33" fmla="*/ 0 h 238"/>
                    <a:gd name="T34" fmla="*/ 0 w 114"/>
                    <a:gd name="T35" fmla="*/ 0 h 238"/>
                    <a:gd name="T36" fmla="*/ 0 w 114"/>
                    <a:gd name="T37" fmla="*/ 0 h 238"/>
                    <a:gd name="T38" fmla="*/ 0 w 114"/>
                    <a:gd name="T39" fmla="*/ 0 h 238"/>
                    <a:gd name="T40" fmla="*/ 0 w 114"/>
                    <a:gd name="T41" fmla="*/ 0 h 238"/>
                    <a:gd name="T42" fmla="*/ 0 w 114"/>
                    <a:gd name="T43" fmla="*/ 0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0 w 114"/>
                    <a:gd name="T61" fmla="*/ 0 h 238"/>
                    <a:gd name="T62" fmla="*/ 0 w 114"/>
                    <a:gd name="T63" fmla="*/ 0 h 238"/>
                    <a:gd name="T64" fmla="*/ 0 w 114"/>
                    <a:gd name="T65" fmla="*/ 0 h 238"/>
                    <a:gd name="T66" fmla="*/ 0 w 114"/>
                    <a:gd name="T67" fmla="*/ 0 h 238"/>
                    <a:gd name="T68" fmla="*/ 0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16" name="Freeform 1229"/>
                <p:cNvSpPr>
                  <a:spLocks/>
                </p:cNvSpPr>
                <p:nvPr/>
              </p:nvSpPr>
              <p:spPr bwMode="auto">
                <a:xfrm>
                  <a:off x="5330" y="2639"/>
                  <a:ext cx="87" cy="73"/>
                </a:xfrm>
                <a:custGeom>
                  <a:avLst/>
                  <a:gdLst>
                    <a:gd name="T0" fmla="*/ 0 w 246"/>
                    <a:gd name="T1" fmla="*/ 0 h 310"/>
                    <a:gd name="T2" fmla="*/ 0 w 246"/>
                    <a:gd name="T3" fmla="*/ 0 h 310"/>
                    <a:gd name="T4" fmla="*/ 0 w 246"/>
                    <a:gd name="T5" fmla="*/ 0 h 310"/>
                    <a:gd name="T6" fmla="*/ 0 w 246"/>
                    <a:gd name="T7" fmla="*/ 0 h 310"/>
                    <a:gd name="T8" fmla="*/ 0 w 246"/>
                    <a:gd name="T9" fmla="*/ 0 h 310"/>
                    <a:gd name="T10" fmla="*/ 0 w 246"/>
                    <a:gd name="T11" fmla="*/ 0 h 310"/>
                    <a:gd name="T12" fmla="*/ 0 w 246"/>
                    <a:gd name="T13" fmla="*/ 0 h 310"/>
                    <a:gd name="T14" fmla="*/ 0 w 246"/>
                    <a:gd name="T15" fmla="*/ 0 h 310"/>
                    <a:gd name="T16" fmla="*/ 0 w 246"/>
                    <a:gd name="T17" fmla="*/ 0 h 310"/>
                    <a:gd name="T18" fmla="*/ 0 w 246"/>
                    <a:gd name="T19" fmla="*/ 0 h 310"/>
                    <a:gd name="T20" fmla="*/ 0 w 246"/>
                    <a:gd name="T21" fmla="*/ 0 h 310"/>
                    <a:gd name="T22" fmla="*/ 0 w 246"/>
                    <a:gd name="T23" fmla="*/ 0 h 310"/>
                    <a:gd name="T24" fmla="*/ 0 w 246"/>
                    <a:gd name="T25" fmla="*/ 0 h 310"/>
                    <a:gd name="T26" fmla="*/ 0 w 246"/>
                    <a:gd name="T27" fmla="*/ 0 h 310"/>
                    <a:gd name="T28" fmla="*/ 0 w 246"/>
                    <a:gd name="T29" fmla="*/ 0 h 310"/>
                    <a:gd name="T30" fmla="*/ 0 w 246"/>
                    <a:gd name="T31" fmla="*/ 0 h 310"/>
                    <a:gd name="T32" fmla="*/ 0 w 246"/>
                    <a:gd name="T33" fmla="*/ 0 h 310"/>
                    <a:gd name="T34" fmla="*/ 0 w 246"/>
                    <a:gd name="T35" fmla="*/ 0 h 310"/>
                    <a:gd name="T36" fmla="*/ 0 w 246"/>
                    <a:gd name="T37" fmla="*/ 0 h 310"/>
                    <a:gd name="T38" fmla="*/ 0 w 246"/>
                    <a:gd name="T39" fmla="*/ 0 h 310"/>
                    <a:gd name="T40" fmla="*/ 0 w 246"/>
                    <a:gd name="T41" fmla="*/ 0 h 310"/>
                    <a:gd name="T42" fmla="*/ 0 w 246"/>
                    <a:gd name="T43" fmla="*/ 0 h 310"/>
                    <a:gd name="T44" fmla="*/ 0 w 246"/>
                    <a:gd name="T45" fmla="*/ 0 h 310"/>
                    <a:gd name="T46" fmla="*/ 0 w 246"/>
                    <a:gd name="T47" fmla="*/ 0 h 310"/>
                    <a:gd name="T48" fmla="*/ 0 w 246"/>
                    <a:gd name="T49" fmla="*/ 0 h 310"/>
                    <a:gd name="T50" fmla="*/ 0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0 w 246"/>
                    <a:gd name="T69" fmla="*/ 0 h 310"/>
                    <a:gd name="T70" fmla="*/ 0 w 246"/>
                    <a:gd name="T71" fmla="*/ 0 h 310"/>
                    <a:gd name="T72" fmla="*/ 0 w 246"/>
                    <a:gd name="T73" fmla="*/ 0 h 310"/>
                    <a:gd name="T74" fmla="*/ 0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17" name="Freeform 1230"/>
                <p:cNvSpPr>
                  <a:spLocks/>
                </p:cNvSpPr>
                <p:nvPr/>
              </p:nvSpPr>
              <p:spPr bwMode="auto">
                <a:xfrm>
                  <a:off x="5115" y="2660"/>
                  <a:ext cx="69" cy="55"/>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0 h 236"/>
                    <a:gd name="T24" fmla="*/ 0 w 198"/>
                    <a:gd name="T25" fmla="*/ 0 h 236"/>
                    <a:gd name="T26" fmla="*/ 0 w 198"/>
                    <a:gd name="T27" fmla="*/ 0 h 236"/>
                    <a:gd name="T28" fmla="*/ 0 w 198"/>
                    <a:gd name="T29" fmla="*/ 0 h 236"/>
                    <a:gd name="T30" fmla="*/ 0 w 198"/>
                    <a:gd name="T31" fmla="*/ 0 h 236"/>
                    <a:gd name="T32" fmla="*/ 0 w 198"/>
                    <a:gd name="T33" fmla="*/ 0 h 236"/>
                    <a:gd name="T34" fmla="*/ 0 w 198"/>
                    <a:gd name="T35" fmla="*/ 0 h 236"/>
                    <a:gd name="T36" fmla="*/ 0 w 198"/>
                    <a:gd name="T37" fmla="*/ 0 h 236"/>
                    <a:gd name="T38" fmla="*/ 0 w 198"/>
                    <a:gd name="T39" fmla="*/ 0 h 236"/>
                    <a:gd name="T40" fmla="*/ 0 w 198"/>
                    <a:gd name="T41" fmla="*/ 0 h 236"/>
                    <a:gd name="T42" fmla="*/ 0 w 198"/>
                    <a:gd name="T43" fmla="*/ 0 h 236"/>
                    <a:gd name="T44" fmla="*/ 0 w 198"/>
                    <a:gd name="T45" fmla="*/ 0 h 236"/>
                    <a:gd name="T46" fmla="*/ 0 w 198"/>
                    <a:gd name="T47" fmla="*/ 0 h 236"/>
                    <a:gd name="T48" fmla="*/ 0 w 198"/>
                    <a:gd name="T49" fmla="*/ 0 h 236"/>
                    <a:gd name="T50" fmla="*/ 0 w 198"/>
                    <a:gd name="T51" fmla="*/ 0 h 236"/>
                    <a:gd name="T52" fmla="*/ 0 w 198"/>
                    <a:gd name="T53" fmla="*/ 0 h 236"/>
                    <a:gd name="T54" fmla="*/ 0 w 198"/>
                    <a:gd name="T55" fmla="*/ 0 h 236"/>
                    <a:gd name="T56" fmla="*/ 0 w 198"/>
                    <a:gd name="T57" fmla="*/ 0 h 236"/>
                    <a:gd name="T58" fmla="*/ 0 w 198"/>
                    <a:gd name="T59" fmla="*/ 0 h 236"/>
                    <a:gd name="T60" fmla="*/ 0 w 198"/>
                    <a:gd name="T61" fmla="*/ 0 h 236"/>
                    <a:gd name="T62" fmla="*/ 0 w 198"/>
                    <a:gd name="T63" fmla="*/ 0 h 236"/>
                    <a:gd name="T64" fmla="*/ 0 w 198"/>
                    <a:gd name="T65" fmla="*/ 0 h 236"/>
                    <a:gd name="T66" fmla="*/ 0 w 198"/>
                    <a:gd name="T67" fmla="*/ 0 h 236"/>
                    <a:gd name="T68" fmla="*/ 0 w 198"/>
                    <a:gd name="T69" fmla="*/ 0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0 w 198"/>
                    <a:gd name="T91" fmla="*/ 0 h 236"/>
                    <a:gd name="T92" fmla="*/ 0 w 198"/>
                    <a:gd name="T93" fmla="*/ 0 h 236"/>
                    <a:gd name="T94" fmla="*/ 0 w 198"/>
                    <a:gd name="T95" fmla="*/ 0 h 236"/>
                    <a:gd name="T96" fmla="*/ 0 w 198"/>
                    <a:gd name="T97" fmla="*/ 0 h 236"/>
                    <a:gd name="T98" fmla="*/ 0 w 198"/>
                    <a:gd name="T99" fmla="*/ 0 h 236"/>
                    <a:gd name="T100" fmla="*/ 0 w 198"/>
                    <a:gd name="T101" fmla="*/ 0 h 236"/>
                    <a:gd name="T102" fmla="*/ 0 w 198"/>
                    <a:gd name="T103" fmla="*/ 0 h 236"/>
                    <a:gd name="T104" fmla="*/ 0 w 198"/>
                    <a:gd name="T105" fmla="*/ 0 h 236"/>
                    <a:gd name="T106" fmla="*/ 0 w 198"/>
                    <a:gd name="T107" fmla="*/ 0 h 236"/>
                    <a:gd name="T108" fmla="*/ 0 w 198"/>
                    <a:gd name="T109" fmla="*/ 0 h 236"/>
                    <a:gd name="T110" fmla="*/ 0 w 198"/>
                    <a:gd name="T111" fmla="*/ 0 h 236"/>
                    <a:gd name="T112" fmla="*/ 0 w 198"/>
                    <a:gd name="T113" fmla="*/ 0 h 236"/>
                    <a:gd name="T114" fmla="*/ 0 w 198"/>
                    <a:gd name="T115" fmla="*/ 0 h 236"/>
                    <a:gd name="T116" fmla="*/ 0 w 198"/>
                    <a:gd name="T117" fmla="*/ 0 h 236"/>
                    <a:gd name="T118" fmla="*/ 0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a:p>
              </p:txBody>
            </p:sp>
            <p:sp>
              <p:nvSpPr>
                <p:cNvPr id="36118" name="Freeform 1231"/>
                <p:cNvSpPr>
                  <a:spLocks/>
                </p:cNvSpPr>
                <p:nvPr/>
              </p:nvSpPr>
              <p:spPr bwMode="auto">
                <a:xfrm>
                  <a:off x="5233" y="2660"/>
                  <a:ext cx="47" cy="42"/>
                </a:xfrm>
                <a:custGeom>
                  <a:avLst/>
                  <a:gdLst>
                    <a:gd name="T0" fmla="*/ 0 w 128"/>
                    <a:gd name="T1" fmla="*/ 0 h 183"/>
                    <a:gd name="T2" fmla="*/ 0 w 128"/>
                    <a:gd name="T3" fmla="*/ 0 h 183"/>
                    <a:gd name="T4" fmla="*/ 0 w 128"/>
                    <a:gd name="T5" fmla="*/ 0 h 183"/>
                    <a:gd name="T6" fmla="*/ 0 w 128"/>
                    <a:gd name="T7" fmla="*/ 0 h 183"/>
                    <a:gd name="T8" fmla="*/ 0 w 128"/>
                    <a:gd name="T9" fmla="*/ 0 h 183"/>
                    <a:gd name="T10" fmla="*/ 0 w 128"/>
                    <a:gd name="T11" fmla="*/ 0 h 183"/>
                    <a:gd name="T12" fmla="*/ 0 w 128"/>
                    <a:gd name="T13" fmla="*/ 0 h 183"/>
                    <a:gd name="T14" fmla="*/ 0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0 w 128"/>
                    <a:gd name="T31" fmla="*/ 0 h 183"/>
                    <a:gd name="T32" fmla="*/ 0 w 128"/>
                    <a:gd name="T33" fmla="*/ 0 h 183"/>
                    <a:gd name="T34" fmla="*/ 0 w 128"/>
                    <a:gd name="T35" fmla="*/ 0 h 183"/>
                    <a:gd name="T36" fmla="*/ 0 w 128"/>
                    <a:gd name="T37" fmla="*/ 0 h 183"/>
                    <a:gd name="T38" fmla="*/ 0 w 128"/>
                    <a:gd name="T39" fmla="*/ 0 h 183"/>
                    <a:gd name="T40" fmla="*/ 0 w 128"/>
                    <a:gd name="T41" fmla="*/ 0 h 183"/>
                    <a:gd name="T42" fmla="*/ 0 w 128"/>
                    <a:gd name="T43" fmla="*/ 0 h 183"/>
                    <a:gd name="T44" fmla="*/ 0 w 128"/>
                    <a:gd name="T45" fmla="*/ 0 h 183"/>
                    <a:gd name="T46" fmla="*/ 0 w 128"/>
                    <a:gd name="T47" fmla="*/ 0 h 183"/>
                    <a:gd name="T48" fmla="*/ 0 w 128"/>
                    <a:gd name="T49" fmla="*/ 0 h 183"/>
                    <a:gd name="T50" fmla="*/ 0 w 128"/>
                    <a:gd name="T51" fmla="*/ 0 h 183"/>
                    <a:gd name="T52" fmla="*/ 0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0 w 128"/>
                    <a:gd name="T77" fmla="*/ 0 h 183"/>
                    <a:gd name="T78" fmla="*/ 0 w 128"/>
                    <a:gd name="T79" fmla="*/ 0 h 183"/>
                    <a:gd name="T80" fmla="*/ 0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a:p>
              </p:txBody>
            </p:sp>
            <p:sp>
              <p:nvSpPr>
                <p:cNvPr id="36119" name="Freeform 1232"/>
                <p:cNvSpPr>
                  <a:spLocks/>
                </p:cNvSpPr>
                <p:nvPr/>
              </p:nvSpPr>
              <p:spPr bwMode="auto">
                <a:xfrm>
                  <a:off x="5070" y="2650"/>
                  <a:ext cx="112" cy="88"/>
                </a:xfrm>
                <a:custGeom>
                  <a:avLst/>
                  <a:gdLst>
                    <a:gd name="T0" fmla="*/ 0 w 323"/>
                    <a:gd name="T1" fmla="*/ 0 h 379"/>
                    <a:gd name="T2" fmla="*/ 0 w 323"/>
                    <a:gd name="T3" fmla="*/ 0 h 379"/>
                    <a:gd name="T4" fmla="*/ 0 w 323"/>
                    <a:gd name="T5" fmla="*/ 0 h 379"/>
                    <a:gd name="T6" fmla="*/ 0 w 323"/>
                    <a:gd name="T7" fmla="*/ 0 h 379"/>
                    <a:gd name="T8" fmla="*/ 0 w 323"/>
                    <a:gd name="T9" fmla="*/ 0 h 379"/>
                    <a:gd name="T10" fmla="*/ 0 w 323"/>
                    <a:gd name="T11" fmla="*/ 0 h 379"/>
                    <a:gd name="T12" fmla="*/ 0 w 323"/>
                    <a:gd name="T13" fmla="*/ 0 h 379"/>
                    <a:gd name="T14" fmla="*/ 0 w 323"/>
                    <a:gd name="T15" fmla="*/ 0 h 379"/>
                    <a:gd name="T16" fmla="*/ 0 w 323"/>
                    <a:gd name="T17" fmla="*/ 0 h 379"/>
                    <a:gd name="T18" fmla="*/ 0 w 323"/>
                    <a:gd name="T19" fmla="*/ 0 h 379"/>
                    <a:gd name="T20" fmla="*/ 0 w 323"/>
                    <a:gd name="T21" fmla="*/ 0 h 379"/>
                    <a:gd name="T22" fmla="*/ 0 w 323"/>
                    <a:gd name="T23" fmla="*/ 0 h 379"/>
                    <a:gd name="T24" fmla="*/ 0 w 323"/>
                    <a:gd name="T25" fmla="*/ 0 h 379"/>
                    <a:gd name="T26" fmla="*/ 0 w 323"/>
                    <a:gd name="T27" fmla="*/ 0 h 379"/>
                    <a:gd name="T28" fmla="*/ 0 w 323"/>
                    <a:gd name="T29" fmla="*/ 0 h 379"/>
                    <a:gd name="T30" fmla="*/ 0 w 323"/>
                    <a:gd name="T31" fmla="*/ 0 h 379"/>
                    <a:gd name="T32" fmla="*/ 0 w 323"/>
                    <a:gd name="T33" fmla="*/ 0 h 379"/>
                    <a:gd name="T34" fmla="*/ 0 w 323"/>
                    <a:gd name="T35" fmla="*/ 0 h 379"/>
                    <a:gd name="T36" fmla="*/ 0 w 323"/>
                    <a:gd name="T37" fmla="*/ 0 h 379"/>
                    <a:gd name="T38" fmla="*/ 0 w 323"/>
                    <a:gd name="T39" fmla="*/ 0 h 379"/>
                    <a:gd name="T40" fmla="*/ 0 w 323"/>
                    <a:gd name="T41" fmla="*/ 0 h 379"/>
                    <a:gd name="T42" fmla="*/ 0 w 323"/>
                    <a:gd name="T43" fmla="*/ 0 h 379"/>
                    <a:gd name="T44" fmla="*/ 0 w 323"/>
                    <a:gd name="T45" fmla="*/ 0 h 379"/>
                    <a:gd name="T46" fmla="*/ 0 w 323"/>
                    <a:gd name="T47" fmla="*/ 0 h 379"/>
                    <a:gd name="T48" fmla="*/ 0 w 323"/>
                    <a:gd name="T49" fmla="*/ 0 h 379"/>
                    <a:gd name="T50" fmla="*/ 0 w 323"/>
                    <a:gd name="T51" fmla="*/ 0 h 379"/>
                    <a:gd name="T52" fmla="*/ 0 w 323"/>
                    <a:gd name="T53" fmla="*/ 0 h 379"/>
                    <a:gd name="T54" fmla="*/ 0 w 323"/>
                    <a:gd name="T55" fmla="*/ 0 h 379"/>
                    <a:gd name="T56" fmla="*/ 0 w 323"/>
                    <a:gd name="T57" fmla="*/ 0 h 379"/>
                    <a:gd name="T58" fmla="*/ 0 w 323"/>
                    <a:gd name="T59" fmla="*/ 0 h 379"/>
                    <a:gd name="T60" fmla="*/ 0 w 323"/>
                    <a:gd name="T61" fmla="*/ 0 h 379"/>
                    <a:gd name="T62" fmla="*/ 0 w 323"/>
                    <a:gd name="T63" fmla="*/ 0 h 379"/>
                    <a:gd name="T64" fmla="*/ 0 w 323"/>
                    <a:gd name="T65" fmla="*/ 0 h 379"/>
                    <a:gd name="T66" fmla="*/ 0 w 323"/>
                    <a:gd name="T67" fmla="*/ 0 h 379"/>
                    <a:gd name="T68" fmla="*/ 0 w 323"/>
                    <a:gd name="T69" fmla="*/ 0 h 379"/>
                    <a:gd name="T70" fmla="*/ 0 w 323"/>
                    <a:gd name="T71" fmla="*/ 0 h 379"/>
                    <a:gd name="T72" fmla="*/ 0 w 323"/>
                    <a:gd name="T73" fmla="*/ 0 h 379"/>
                    <a:gd name="T74" fmla="*/ 0 w 323"/>
                    <a:gd name="T75" fmla="*/ 0 h 379"/>
                    <a:gd name="T76" fmla="*/ 0 w 323"/>
                    <a:gd name="T77" fmla="*/ 0 h 379"/>
                    <a:gd name="T78" fmla="*/ 0 w 323"/>
                    <a:gd name="T79" fmla="*/ 0 h 379"/>
                    <a:gd name="T80" fmla="*/ 0 w 323"/>
                    <a:gd name="T81" fmla="*/ 0 h 379"/>
                    <a:gd name="T82" fmla="*/ 0 w 323"/>
                    <a:gd name="T83" fmla="*/ 0 h 379"/>
                    <a:gd name="T84" fmla="*/ 0 w 323"/>
                    <a:gd name="T85" fmla="*/ 0 h 379"/>
                    <a:gd name="T86" fmla="*/ 0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a:p>
              </p:txBody>
            </p:sp>
            <p:sp>
              <p:nvSpPr>
                <p:cNvPr id="36120" name="Freeform 1233"/>
                <p:cNvSpPr>
                  <a:spLocks/>
                </p:cNvSpPr>
                <p:nvPr/>
              </p:nvSpPr>
              <p:spPr bwMode="auto">
                <a:xfrm>
                  <a:off x="5229" y="2647"/>
                  <a:ext cx="99" cy="59"/>
                </a:xfrm>
                <a:custGeom>
                  <a:avLst/>
                  <a:gdLst>
                    <a:gd name="T0" fmla="*/ 0 w 282"/>
                    <a:gd name="T1" fmla="*/ 0 h 253"/>
                    <a:gd name="T2" fmla="*/ 0 w 282"/>
                    <a:gd name="T3" fmla="*/ 0 h 253"/>
                    <a:gd name="T4" fmla="*/ 0 w 282"/>
                    <a:gd name="T5" fmla="*/ 0 h 253"/>
                    <a:gd name="T6" fmla="*/ 0 w 282"/>
                    <a:gd name="T7" fmla="*/ 0 h 253"/>
                    <a:gd name="T8" fmla="*/ 0 w 282"/>
                    <a:gd name="T9" fmla="*/ 0 h 253"/>
                    <a:gd name="T10" fmla="*/ 0 w 282"/>
                    <a:gd name="T11" fmla="*/ 0 h 253"/>
                    <a:gd name="T12" fmla="*/ 0 w 282"/>
                    <a:gd name="T13" fmla="*/ 0 h 253"/>
                    <a:gd name="T14" fmla="*/ 0 w 282"/>
                    <a:gd name="T15" fmla="*/ 0 h 253"/>
                    <a:gd name="T16" fmla="*/ 0 w 282"/>
                    <a:gd name="T17" fmla="*/ 0 h 253"/>
                    <a:gd name="T18" fmla="*/ 0 w 282"/>
                    <a:gd name="T19" fmla="*/ 0 h 253"/>
                    <a:gd name="T20" fmla="*/ 0 w 282"/>
                    <a:gd name="T21" fmla="*/ 0 h 253"/>
                    <a:gd name="T22" fmla="*/ 0 w 282"/>
                    <a:gd name="T23" fmla="*/ 0 h 253"/>
                    <a:gd name="T24" fmla="*/ 0 w 282"/>
                    <a:gd name="T25" fmla="*/ 0 h 253"/>
                    <a:gd name="T26" fmla="*/ 0 w 282"/>
                    <a:gd name="T27" fmla="*/ 0 h 253"/>
                    <a:gd name="T28" fmla="*/ 0 w 282"/>
                    <a:gd name="T29" fmla="*/ 0 h 253"/>
                    <a:gd name="T30" fmla="*/ 0 w 282"/>
                    <a:gd name="T31" fmla="*/ 0 h 253"/>
                    <a:gd name="T32" fmla="*/ 0 w 282"/>
                    <a:gd name="T33" fmla="*/ 0 h 253"/>
                    <a:gd name="T34" fmla="*/ 0 w 282"/>
                    <a:gd name="T35" fmla="*/ 0 h 253"/>
                    <a:gd name="T36" fmla="*/ 0 w 282"/>
                    <a:gd name="T37" fmla="*/ 0 h 253"/>
                    <a:gd name="T38" fmla="*/ 0 w 282"/>
                    <a:gd name="T39" fmla="*/ 0 h 253"/>
                    <a:gd name="T40" fmla="*/ 0 w 282"/>
                    <a:gd name="T41" fmla="*/ 0 h 253"/>
                    <a:gd name="T42" fmla="*/ 0 w 282"/>
                    <a:gd name="T43" fmla="*/ 0 h 253"/>
                    <a:gd name="T44" fmla="*/ 0 w 282"/>
                    <a:gd name="T45" fmla="*/ 0 h 253"/>
                    <a:gd name="T46" fmla="*/ 0 w 282"/>
                    <a:gd name="T47" fmla="*/ 0 h 253"/>
                    <a:gd name="T48" fmla="*/ 0 w 282"/>
                    <a:gd name="T49" fmla="*/ 0 h 253"/>
                    <a:gd name="T50" fmla="*/ 0 w 282"/>
                    <a:gd name="T51" fmla="*/ 0 h 253"/>
                    <a:gd name="T52" fmla="*/ 0 w 282"/>
                    <a:gd name="T53" fmla="*/ 0 h 253"/>
                    <a:gd name="T54" fmla="*/ 0 w 282"/>
                    <a:gd name="T55" fmla="*/ 0 h 253"/>
                    <a:gd name="T56" fmla="*/ 0 w 282"/>
                    <a:gd name="T57" fmla="*/ 0 h 253"/>
                    <a:gd name="T58" fmla="*/ 0 w 282"/>
                    <a:gd name="T59" fmla="*/ 0 h 253"/>
                    <a:gd name="T60" fmla="*/ 0 w 282"/>
                    <a:gd name="T61" fmla="*/ 0 h 253"/>
                    <a:gd name="T62" fmla="*/ 0 w 282"/>
                    <a:gd name="T63" fmla="*/ 0 h 253"/>
                    <a:gd name="T64" fmla="*/ 0 w 282"/>
                    <a:gd name="T65" fmla="*/ 0 h 253"/>
                    <a:gd name="T66" fmla="*/ 0 w 282"/>
                    <a:gd name="T67" fmla="*/ 0 h 253"/>
                    <a:gd name="T68" fmla="*/ 0 w 282"/>
                    <a:gd name="T69" fmla="*/ 0 h 253"/>
                    <a:gd name="T70" fmla="*/ 0 w 282"/>
                    <a:gd name="T71" fmla="*/ 0 h 253"/>
                    <a:gd name="T72" fmla="*/ 0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0 w 282"/>
                    <a:gd name="T103" fmla="*/ 0 h 253"/>
                    <a:gd name="T104" fmla="*/ 0 w 282"/>
                    <a:gd name="T105" fmla="*/ 0 h 253"/>
                    <a:gd name="T106" fmla="*/ 0 w 282"/>
                    <a:gd name="T107" fmla="*/ 0 h 253"/>
                    <a:gd name="T108" fmla="*/ 0 w 282"/>
                    <a:gd name="T109" fmla="*/ 0 h 253"/>
                    <a:gd name="T110" fmla="*/ 0 w 282"/>
                    <a:gd name="T111" fmla="*/ 0 h 253"/>
                    <a:gd name="T112" fmla="*/ 0 w 282"/>
                    <a:gd name="T113" fmla="*/ 0 h 253"/>
                    <a:gd name="T114" fmla="*/ 0 w 282"/>
                    <a:gd name="T115" fmla="*/ 0 h 253"/>
                    <a:gd name="T116" fmla="*/ 0 w 282"/>
                    <a:gd name="T117" fmla="*/ 0 h 253"/>
                    <a:gd name="T118" fmla="*/ 0 w 282"/>
                    <a:gd name="T119" fmla="*/ 0 h 253"/>
                    <a:gd name="T120" fmla="*/ 0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a:p>
              </p:txBody>
            </p:sp>
            <p:sp>
              <p:nvSpPr>
                <p:cNvPr id="36121" name="Freeform 1234"/>
                <p:cNvSpPr>
                  <a:spLocks/>
                </p:cNvSpPr>
                <p:nvPr/>
              </p:nvSpPr>
              <p:spPr bwMode="auto">
                <a:xfrm>
                  <a:off x="5030" y="2680"/>
                  <a:ext cx="40" cy="54"/>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0 w 115"/>
                    <a:gd name="T11" fmla="*/ 0 h 236"/>
                    <a:gd name="T12" fmla="*/ 0 w 115"/>
                    <a:gd name="T13" fmla="*/ 0 h 236"/>
                    <a:gd name="T14" fmla="*/ 0 w 115"/>
                    <a:gd name="T15" fmla="*/ 0 h 236"/>
                    <a:gd name="T16" fmla="*/ 0 w 115"/>
                    <a:gd name="T17" fmla="*/ 0 h 236"/>
                    <a:gd name="T18" fmla="*/ 0 w 115"/>
                    <a:gd name="T19" fmla="*/ 0 h 236"/>
                    <a:gd name="T20" fmla="*/ 0 w 115"/>
                    <a:gd name="T21" fmla="*/ 0 h 236"/>
                    <a:gd name="T22" fmla="*/ 0 w 115"/>
                    <a:gd name="T23" fmla="*/ 0 h 236"/>
                    <a:gd name="T24" fmla="*/ 0 w 115"/>
                    <a:gd name="T25" fmla="*/ 0 h 236"/>
                    <a:gd name="T26" fmla="*/ 0 w 115"/>
                    <a:gd name="T27" fmla="*/ 0 h 236"/>
                    <a:gd name="T28" fmla="*/ 0 w 115"/>
                    <a:gd name="T29" fmla="*/ 0 h 236"/>
                    <a:gd name="T30" fmla="*/ 0 w 115"/>
                    <a:gd name="T31" fmla="*/ 0 h 236"/>
                    <a:gd name="T32" fmla="*/ 0 w 115"/>
                    <a:gd name="T33" fmla="*/ 0 h 236"/>
                    <a:gd name="T34" fmla="*/ 0 w 115"/>
                    <a:gd name="T35" fmla="*/ 0 h 236"/>
                    <a:gd name="T36" fmla="*/ 0 w 115"/>
                    <a:gd name="T37" fmla="*/ 0 h 236"/>
                    <a:gd name="T38" fmla="*/ 0 w 115"/>
                    <a:gd name="T39" fmla="*/ 0 h 236"/>
                    <a:gd name="T40" fmla="*/ 0 w 115"/>
                    <a:gd name="T41" fmla="*/ 0 h 236"/>
                    <a:gd name="T42" fmla="*/ 0 w 115"/>
                    <a:gd name="T43" fmla="*/ 0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a:p>
              </p:txBody>
            </p:sp>
            <p:sp>
              <p:nvSpPr>
                <p:cNvPr id="36122" name="Freeform 1235"/>
                <p:cNvSpPr>
                  <a:spLocks/>
                </p:cNvSpPr>
                <p:nvPr/>
              </p:nvSpPr>
              <p:spPr bwMode="auto">
                <a:xfrm>
                  <a:off x="5311" y="2643"/>
                  <a:ext cx="87" cy="73"/>
                </a:xfrm>
                <a:custGeom>
                  <a:avLst/>
                  <a:gdLst>
                    <a:gd name="T0" fmla="*/ 0 w 245"/>
                    <a:gd name="T1" fmla="*/ 0 h 310"/>
                    <a:gd name="T2" fmla="*/ 0 w 245"/>
                    <a:gd name="T3" fmla="*/ 0 h 310"/>
                    <a:gd name="T4" fmla="*/ 0 w 245"/>
                    <a:gd name="T5" fmla="*/ 0 h 310"/>
                    <a:gd name="T6" fmla="*/ 0 w 245"/>
                    <a:gd name="T7" fmla="*/ 0 h 310"/>
                    <a:gd name="T8" fmla="*/ 0 w 245"/>
                    <a:gd name="T9" fmla="*/ 0 h 310"/>
                    <a:gd name="T10" fmla="*/ 0 w 245"/>
                    <a:gd name="T11" fmla="*/ 0 h 310"/>
                    <a:gd name="T12" fmla="*/ 0 w 245"/>
                    <a:gd name="T13" fmla="*/ 0 h 310"/>
                    <a:gd name="T14" fmla="*/ 0 w 245"/>
                    <a:gd name="T15" fmla="*/ 0 h 310"/>
                    <a:gd name="T16" fmla="*/ 0 w 245"/>
                    <a:gd name="T17" fmla="*/ 0 h 310"/>
                    <a:gd name="T18" fmla="*/ 0 w 245"/>
                    <a:gd name="T19" fmla="*/ 0 h 310"/>
                    <a:gd name="T20" fmla="*/ 0 w 245"/>
                    <a:gd name="T21" fmla="*/ 0 h 310"/>
                    <a:gd name="T22" fmla="*/ 0 w 245"/>
                    <a:gd name="T23" fmla="*/ 0 h 310"/>
                    <a:gd name="T24" fmla="*/ 0 w 245"/>
                    <a:gd name="T25" fmla="*/ 0 h 310"/>
                    <a:gd name="T26" fmla="*/ 0 w 245"/>
                    <a:gd name="T27" fmla="*/ 0 h 310"/>
                    <a:gd name="T28" fmla="*/ 0 w 245"/>
                    <a:gd name="T29" fmla="*/ 0 h 310"/>
                    <a:gd name="T30" fmla="*/ 0 w 245"/>
                    <a:gd name="T31" fmla="*/ 0 h 310"/>
                    <a:gd name="T32" fmla="*/ 0 w 245"/>
                    <a:gd name="T33" fmla="*/ 0 h 310"/>
                    <a:gd name="T34" fmla="*/ 0 w 245"/>
                    <a:gd name="T35" fmla="*/ 0 h 310"/>
                    <a:gd name="T36" fmla="*/ 0 w 245"/>
                    <a:gd name="T37" fmla="*/ 0 h 310"/>
                    <a:gd name="T38" fmla="*/ 0 w 245"/>
                    <a:gd name="T39" fmla="*/ 0 h 310"/>
                    <a:gd name="T40" fmla="*/ 0 w 245"/>
                    <a:gd name="T41" fmla="*/ 0 h 310"/>
                    <a:gd name="T42" fmla="*/ 0 w 245"/>
                    <a:gd name="T43" fmla="*/ 0 h 310"/>
                    <a:gd name="T44" fmla="*/ 0 w 245"/>
                    <a:gd name="T45" fmla="*/ 0 h 310"/>
                    <a:gd name="T46" fmla="*/ 0 w 245"/>
                    <a:gd name="T47" fmla="*/ 0 h 310"/>
                    <a:gd name="T48" fmla="*/ 0 w 245"/>
                    <a:gd name="T49" fmla="*/ 0 h 310"/>
                    <a:gd name="T50" fmla="*/ 0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0 w 245"/>
                    <a:gd name="T69" fmla="*/ 0 h 310"/>
                    <a:gd name="T70" fmla="*/ 0 w 245"/>
                    <a:gd name="T71" fmla="*/ 0 h 310"/>
                    <a:gd name="T72" fmla="*/ 0 w 245"/>
                    <a:gd name="T73" fmla="*/ 0 h 310"/>
                    <a:gd name="T74" fmla="*/ 0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a:p>
              </p:txBody>
            </p:sp>
          </p:grpSp>
          <p:pic>
            <p:nvPicPr>
              <p:cNvPr id="36110" name="Picture 1236" descr="access_point_stylized_gray_smal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2" y="3642"/>
                <a:ext cx="430"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927" name="Line 1237"/>
            <p:cNvSpPr>
              <a:spLocks noChangeShapeType="1"/>
            </p:cNvSpPr>
            <p:nvPr/>
          </p:nvSpPr>
          <p:spPr bwMode="auto">
            <a:xfrm rot="5400000" flipV="1">
              <a:off x="5034" y="3427"/>
              <a:ext cx="2" cy="5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35928" name="Group 1238"/>
            <p:cNvGrpSpPr>
              <a:grpSpLocks/>
            </p:cNvGrpSpPr>
            <p:nvPr/>
          </p:nvGrpSpPr>
          <p:grpSpPr bwMode="auto">
            <a:xfrm flipH="1">
              <a:off x="3638" y="2856"/>
              <a:ext cx="261" cy="235"/>
              <a:chOff x="2839" y="3501"/>
              <a:chExt cx="755" cy="803"/>
            </a:xfrm>
          </p:grpSpPr>
          <p:pic>
            <p:nvPicPr>
              <p:cNvPr id="36107" name="Picture 1239" descr="desktop_computer_stylized_mediu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108" name="Freeform 1240"/>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35929" name="Group 1241"/>
            <p:cNvGrpSpPr>
              <a:grpSpLocks/>
            </p:cNvGrpSpPr>
            <p:nvPr/>
          </p:nvGrpSpPr>
          <p:grpSpPr bwMode="auto">
            <a:xfrm flipH="1">
              <a:off x="3438" y="3121"/>
              <a:ext cx="304" cy="256"/>
              <a:chOff x="2839" y="3501"/>
              <a:chExt cx="755" cy="803"/>
            </a:xfrm>
          </p:grpSpPr>
          <p:pic>
            <p:nvPicPr>
              <p:cNvPr id="36105" name="Picture 1242" descr="desktop_computer_stylized_medium"/>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106" name="Freeform 1243"/>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35930" name="Group 1244"/>
            <p:cNvGrpSpPr>
              <a:grpSpLocks/>
            </p:cNvGrpSpPr>
            <p:nvPr/>
          </p:nvGrpSpPr>
          <p:grpSpPr bwMode="auto">
            <a:xfrm flipH="1">
              <a:off x="3739" y="3311"/>
              <a:ext cx="269" cy="220"/>
              <a:chOff x="2839" y="3501"/>
              <a:chExt cx="755" cy="803"/>
            </a:xfrm>
          </p:grpSpPr>
          <p:pic>
            <p:nvPicPr>
              <p:cNvPr id="36103" name="Picture 1245" descr="desktop_computer_stylized_medium"/>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104" name="Freeform 1246"/>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35931" name="Group 1247"/>
            <p:cNvGrpSpPr>
              <a:grpSpLocks/>
            </p:cNvGrpSpPr>
            <p:nvPr/>
          </p:nvGrpSpPr>
          <p:grpSpPr bwMode="auto">
            <a:xfrm>
              <a:off x="4126" y="3300"/>
              <a:ext cx="269" cy="221"/>
              <a:chOff x="2839" y="3501"/>
              <a:chExt cx="755" cy="803"/>
            </a:xfrm>
          </p:grpSpPr>
          <p:pic>
            <p:nvPicPr>
              <p:cNvPr id="36101" name="Picture 1248" descr="desktop_computer_stylized_medium"/>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102" name="Freeform 1249"/>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pic>
          <p:nvPicPr>
            <p:cNvPr id="35932" name="Picture 1250" descr="car_icon_smal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95" y="1084"/>
              <a:ext cx="53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933" name="Group 1251"/>
            <p:cNvGrpSpPr>
              <a:grpSpLocks/>
            </p:cNvGrpSpPr>
            <p:nvPr/>
          </p:nvGrpSpPr>
          <p:grpSpPr bwMode="auto">
            <a:xfrm>
              <a:off x="3536" y="974"/>
              <a:ext cx="262" cy="243"/>
              <a:chOff x="2751" y="1851"/>
              <a:chExt cx="462" cy="478"/>
            </a:xfrm>
          </p:grpSpPr>
          <p:pic>
            <p:nvPicPr>
              <p:cNvPr id="36099" name="Picture 1252" descr="iphone_stylized_small"/>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100" name="Picture 1253" descr="antenna_radiation_stylized"/>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5934" name="Group 1254"/>
            <p:cNvGrpSpPr>
              <a:grpSpLocks/>
            </p:cNvGrpSpPr>
            <p:nvPr/>
          </p:nvGrpSpPr>
          <p:grpSpPr bwMode="auto">
            <a:xfrm>
              <a:off x="5191" y="3151"/>
              <a:ext cx="143" cy="303"/>
              <a:chOff x="4140" y="429"/>
              <a:chExt cx="1425" cy="2396"/>
            </a:xfrm>
          </p:grpSpPr>
          <p:sp>
            <p:nvSpPr>
              <p:cNvPr id="36067" name="Freeform 1255"/>
              <p:cNvSpPr>
                <a:spLocks/>
              </p:cNvSpPr>
              <p:nvPr/>
            </p:nvSpPr>
            <p:spPr bwMode="auto">
              <a:xfrm>
                <a:off x="5268" y="433"/>
                <a:ext cx="283" cy="2286"/>
              </a:xfrm>
              <a:custGeom>
                <a:avLst/>
                <a:gdLst>
                  <a:gd name="T0" fmla="*/ 6 w 354"/>
                  <a:gd name="T1" fmla="*/ 0 h 2742"/>
                  <a:gd name="T2" fmla="*/ 30 w 354"/>
                  <a:gd name="T3" fmla="*/ 46 h 2742"/>
                  <a:gd name="T4" fmla="*/ 30 w 354"/>
                  <a:gd name="T5" fmla="*/ 354 h 2742"/>
                  <a:gd name="T6" fmla="*/ 0 w 354"/>
                  <a:gd name="T7" fmla="*/ 371 h 2742"/>
                  <a:gd name="T8" fmla="*/ 6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68" name="Rectangle 1256"/>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6069" name="Freeform 1257"/>
              <p:cNvSpPr>
                <a:spLocks/>
              </p:cNvSpPr>
              <p:nvPr/>
            </p:nvSpPr>
            <p:spPr bwMode="auto">
              <a:xfrm>
                <a:off x="5321" y="570"/>
                <a:ext cx="169" cy="2115"/>
              </a:xfrm>
              <a:custGeom>
                <a:avLst/>
                <a:gdLst>
                  <a:gd name="T0" fmla="*/ 2 w 211"/>
                  <a:gd name="T1" fmla="*/ 0 h 2537"/>
                  <a:gd name="T2" fmla="*/ 18 w 211"/>
                  <a:gd name="T3" fmla="*/ 30 h 2537"/>
                  <a:gd name="T4" fmla="*/ 2 w 211"/>
                  <a:gd name="T5" fmla="*/ 338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70" name="Freeform 1258"/>
              <p:cNvSpPr>
                <a:spLocks/>
              </p:cNvSpPr>
              <p:nvPr/>
            </p:nvSpPr>
            <p:spPr bwMode="auto">
              <a:xfrm>
                <a:off x="5284" y="1640"/>
                <a:ext cx="263" cy="189"/>
              </a:xfrm>
              <a:custGeom>
                <a:avLst/>
                <a:gdLst>
                  <a:gd name="T0" fmla="*/ 2 w 328"/>
                  <a:gd name="T1" fmla="*/ 0 h 226"/>
                  <a:gd name="T2" fmla="*/ 29 w 328"/>
                  <a:gd name="T3" fmla="*/ 18 h 226"/>
                  <a:gd name="T4" fmla="*/ 29 w 328"/>
                  <a:gd name="T5" fmla="*/ 32 h 226"/>
                  <a:gd name="T6" fmla="*/ 0 w 328"/>
                  <a:gd name="T7" fmla="*/ 13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71" name="Rectangle 1259"/>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36072" name="Group 1260"/>
              <p:cNvGrpSpPr>
                <a:grpSpLocks/>
              </p:cNvGrpSpPr>
              <p:nvPr/>
            </p:nvGrpSpPr>
            <p:grpSpPr bwMode="auto">
              <a:xfrm>
                <a:off x="4749" y="668"/>
                <a:ext cx="581" cy="145"/>
                <a:chOff x="614" y="2568"/>
                <a:chExt cx="725" cy="139"/>
              </a:xfrm>
            </p:grpSpPr>
            <p:sp>
              <p:nvSpPr>
                <p:cNvPr id="36097" name="AutoShape 1261"/>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6098" name="AutoShape 1262"/>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36073" name="Rectangle 1263"/>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36074" name="Group 1264"/>
              <p:cNvGrpSpPr>
                <a:grpSpLocks/>
              </p:cNvGrpSpPr>
              <p:nvPr/>
            </p:nvGrpSpPr>
            <p:grpSpPr bwMode="auto">
              <a:xfrm>
                <a:off x="4747" y="994"/>
                <a:ext cx="581" cy="134"/>
                <a:chOff x="614" y="2568"/>
                <a:chExt cx="725" cy="139"/>
              </a:xfrm>
            </p:grpSpPr>
            <p:sp>
              <p:nvSpPr>
                <p:cNvPr id="36095" name="AutoShape 1265"/>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6096" name="AutoShape 1266"/>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36075" name="Rectangle 1267"/>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36076" name="Rectangle 1268"/>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36077" name="Group 1269"/>
              <p:cNvGrpSpPr>
                <a:grpSpLocks/>
              </p:cNvGrpSpPr>
              <p:nvPr/>
            </p:nvGrpSpPr>
            <p:grpSpPr bwMode="auto">
              <a:xfrm>
                <a:off x="4735" y="1627"/>
                <a:ext cx="582" cy="151"/>
                <a:chOff x="614" y="2568"/>
                <a:chExt cx="725" cy="139"/>
              </a:xfrm>
            </p:grpSpPr>
            <p:sp>
              <p:nvSpPr>
                <p:cNvPr id="36093" name="AutoShape 1270"/>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6094" name="AutoShape 1271"/>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36078" name="Freeform 1272"/>
              <p:cNvSpPr>
                <a:spLocks/>
              </p:cNvSpPr>
              <p:nvPr/>
            </p:nvSpPr>
            <p:spPr bwMode="auto">
              <a:xfrm>
                <a:off x="5288" y="1354"/>
                <a:ext cx="263" cy="188"/>
              </a:xfrm>
              <a:custGeom>
                <a:avLst/>
                <a:gdLst>
                  <a:gd name="T0" fmla="*/ 2 w 328"/>
                  <a:gd name="T1" fmla="*/ 0 h 226"/>
                  <a:gd name="T2" fmla="*/ 29 w 328"/>
                  <a:gd name="T3" fmla="*/ 17 h 226"/>
                  <a:gd name="T4" fmla="*/ 29 w 328"/>
                  <a:gd name="T5" fmla="*/ 30 h 226"/>
                  <a:gd name="T6" fmla="*/ 0 w 328"/>
                  <a:gd name="T7" fmla="*/ 12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6079" name="Group 1273"/>
              <p:cNvGrpSpPr>
                <a:grpSpLocks/>
              </p:cNvGrpSpPr>
              <p:nvPr/>
            </p:nvGrpSpPr>
            <p:grpSpPr bwMode="auto">
              <a:xfrm>
                <a:off x="4739" y="1327"/>
                <a:ext cx="582" cy="139"/>
                <a:chOff x="614" y="2568"/>
                <a:chExt cx="725" cy="139"/>
              </a:xfrm>
            </p:grpSpPr>
            <p:sp>
              <p:nvSpPr>
                <p:cNvPr id="36091" name="AutoShape 1274"/>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6092" name="AutoShape 1275"/>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36080" name="Rectangle 1276"/>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n-US"/>
              </a:p>
            </p:txBody>
          </p:sp>
          <p:sp>
            <p:nvSpPr>
              <p:cNvPr id="36081" name="Freeform 1277"/>
              <p:cNvSpPr>
                <a:spLocks/>
              </p:cNvSpPr>
              <p:nvPr/>
            </p:nvSpPr>
            <p:spPr bwMode="auto">
              <a:xfrm>
                <a:off x="5312" y="1007"/>
                <a:ext cx="237" cy="213"/>
              </a:xfrm>
              <a:custGeom>
                <a:avLst/>
                <a:gdLst>
                  <a:gd name="T0" fmla="*/ 2 w 296"/>
                  <a:gd name="T1" fmla="*/ 0 h 256"/>
                  <a:gd name="T2" fmla="*/ 26 w 296"/>
                  <a:gd name="T3" fmla="*/ 18 h 256"/>
                  <a:gd name="T4" fmla="*/ 26 w 296"/>
                  <a:gd name="T5" fmla="*/ 34 h 256"/>
                  <a:gd name="T6" fmla="*/ 0 w 296"/>
                  <a:gd name="T7" fmla="*/ 12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82" name="Freeform 1278"/>
              <p:cNvSpPr>
                <a:spLocks/>
              </p:cNvSpPr>
              <p:nvPr/>
            </p:nvSpPr>
            <p:spPr bwMode="auto">
              <a:xfrm>
                <a:off x="5315" y="680"/>
                <a:ext cx="244" cy="240"/>
              </a:xfrm>
              <a:custGeom>
                <a:avLst/>
                <a:gdLst>
                  <a:gd name="T0" fmla="*/ 0 w 304"/>
                  <a:gd name="T1" fmla="*/ 0 h 288"/>
                  <a:gd name="T2" fmla="*/ 27 w 304"/>
                  <a:gd name="T3" fmla="*/ 23 h 288"/>
                  <a:gd name="T4" fmla="*/ 25 w 304"/>
                  <a:gd name="T5" fmla="*/ 39 h 288"/>
                  <a:gd name="T6" fmla="*/ 2 w 304"/>
                  <a:gd name="T7" fmla="*/ 17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83" name="Oval 1279"/>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6084" name="Freeform 1280"/>
              <p:cNvSpPr>
                <a:spLocks/>
              </p:cNvSpPr>
              <p:nvPr/>
            </p:nvSpPr>
            <p:spPr bwMode="auto">
              <a:xfrm>
                <a:off x="5302" y="2614"/>
                <a:ext cx="245" cy="200"/>
              </a:xfrm>
              <a:custGeom>
                <a:avLst/>
                <a:gdLst>
                  <a:gd name="T0" fmla="*/ 0 w 306"/>
                  <a:gd name="T1" fmla="*/ 15 h 240"/>
                  <a:gd name="T2" fmla="*/ 2 w 306"/>
                  <a:gd name="T3" fmla="*/ 33 h 240"/>
                  <a:gd name="T4" fmla="*/ 27 w 306"/>
                  <a:gd name="T5" fmla="*/ 15 h 240"/>
                  <a:gd name="T6" fmla="*/ 26 w 306"/>
                  <a:gd name="T7" fmla="*/ 0 h 240"/>
                  <a:gd name="T8" fmla="*/ 0 w 306"/>
                  <a:gd name="T9" fmla="*/ 15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85" name="AutoShape 1281"/>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p>
                <a:endParaRPr lang="en-US"/>
              </a:p>
            </p:txBody>
          </p:sp>
          <p:sp>
            <p:nvSpPr>
              <p:cNvPr id="36086" name="AutoShape 1282"/>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n-US"/>
              </a:p>
            </p:txBody>
          </p:sp>
          <p:sp>
            <p:nvSpPr>
              <p:cNvPr id="36087" name="Oval 1283"/>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6088" name="Oval 1284"/>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spcBef>
                    <a:spcPct val="0"/>
                  </a:spcBef>
                  <a:buClrTx/>
                  <a:buSzTx/>
                  <a:buFontTx/>
                  <a:buNone/>
                </a:pPr>
                <a:endParaRPr lang="en-US" sz="1800">
                  <a:solidFill>
                    <a:srgbClr val="FF0000"/>
                  </a:solidFill>
                  <a:cs typeface="Arial" pitchFamily="34" charset="0"/>
                </a:endParaRPr>
              </a:p>
            </p:txBody>
          </p:sp>
          <p:sp>
            <p:nvSpPr>
              <p:cNvPr id="36089" name="Oval 1285"/>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6090" name="Rectangle 1286"/>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p>
                <a:endParaRPr lang="en-US"/>
              </a:p>
            </p:txBody>
          </p:sp>
        </p:grpSp>
        <p:grpSp>
          <p:nvGrpSpPr>
            <p:cNvPr id="35935" name="Group 1287"/>
            <p:cNvGrpSpPr>
              <a:grpSpLocks/>
            </p:cNvGrpSpPr>
            <p:nvPr/>
          </p:nvGrpSpPr>
          <p:grpSpPr bwMode="auto">
            <a:xfrm>
              <a:off x="4992" y="3341"/>
              <a:ext cx="143" cy="303"/>
              <a:chOff x="4140" y="429"/>
              <a:chExt cx="1425" cy="2396"/>
            </a:xfrm>
          </p:grpSpPr>
          <p:sp>
            <p:nvSpPr>
              <p:cNvPr id="36035" name="Freeform 1288"/>
              <p:cNvSpPr>
                <a:spLocks/>
              </p:cNvSpPr>
              <p:nvPr/>
            </p:nvSpPr>
            <p:spPr bwMode="auto">
              <a:xfrm>
                <a:off x="5268" y="433"/>
                <a:ext cx="283" cy="2286"/>
              </a:xfrm>
              <a:custGeom>
                <a:avLst/>
                <a:gdLst>
                  <a:gd name="T0" fmla="*/ 6 w 354"/>
                  <a:gd name="T1" fmla="*/ 0 h 2742"/>
                  <a:gd name="T2" fmla="*/ 30 w 354"/>
                  <a:gd name="T3" fmla="*/ 46 h 2742"/>
                  <a:gd name="T4" fmla="*/ 30 w 354"/>
                  <a:gd name="T5" fmla="*/ 354 h 2742"/>
                  <a:gd name="T6" fmla="*/ 0 w 354"/>
                  <a:gd name="T7" fmla="*/ 371 h 2742"/>
                  <a:gd name="T8" fmla="*/ 6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36" name="Rectangle 1289"/>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6037" name="Freeform 1290"/>
              <p:cNvSpPr>
                <a:spLocks/>
              </p:cNvSpPr>
              <p:nvPr/>
            </p:nvSpPr>
            <p:spPr bwMode="auto">
              <a:xfrm>
                <a:off x="5321" y="570"/>
                <a:ext cx="169" cy="2115"/>
              </a:xfrm>
              <a:custGeom>
                <a:avLst/>
                <a:gdLst>
                  <a:gd name="T0" fmla="*/ 2 w 211"/>
                  <a:gd name="T1" fmla="*/ 0 h 2537"/>
                  <a:gd name="T2" fmla="*/ 18 w 211"/>
                  <a:gd name="T3" fmla="*/ 30 h 2537"/>
                  <a:gd name="T4" fmla="*/ 2 w 211"/>
                  <a:gd name="T5" fmla="*/ 338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38" name="Freeform 1291"/>
              <p:cNvSpPr>
                <a:spLocks/>
              </p:cNvSpPr>
              <p:nvPr/>
            </p:nvSpPr>
            <p:spPr bwMode="auto">
              <a:xfrm>
                <a:off x="5284" y="1640"/>
                <a:ext cx="263" cy="189"/>
              </a:xfrm>
              <a:custGeom>
                <a:avLst/>
                <a:gdLst>
                  <a:gd name="T0" fmla="*/ 2 w 328"/>
                  <a:gd name="T1" fmla="*/ 0 h 226"/>
                  <a:gd name="T2" fmla="*/ 29 w 328"/>
                  <a:gd name="T3" fmla="*/ 18 h 226"/>
                  <a:gd name="T4" fmla="*/ 29 w 328"/>
                  <a:gd name="T5" fmla="*/ 32 h 226"/>
                  <a:gd name="T6" fmla="*/ 0 w 328"/>
                  <a:gd name="T7" fmla="*/ 13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39" name="Rectangle 1292"/>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36040" name="Group 1293"/>
              <p:cNvGrpSpPr>
                <a:grpSpLocks/>
              </p:cNvGrpSpPr>
              <p:nvPr/>
            </p:nvGrpSpPr>
            <p:grpSpPr bwMode="auto">
              <a:xfrm>
                <a:off x="4749" y="668"/>
                <a:ext cx="581" cy="145"/>
                <a:chOff x="614" y="2568"/>
                <a:chExt cx="725" cy="139"/>
              </a:xfrm>
            </p:grpSpPr>
            <p:sp>
              <p:nvSpPr>
                <p:cNvPr id="36065" name="AutoShape 1294"/>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6066" name="AutoShape 1295"/>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36041" name="Rectangle 1296"/>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36042" name="Group 1297"/>
              <p:cNvGrpSpPr>
                <a:grpSpLocks/>
              </p:cNvGrpSpPr>
              <p:nvPr/>
            </p:nvGrpSpPr>
            <p:grpSpPr bwMode="auto">
              <a:xfrm>
                <a:off x="4747" y="994"/>
                <a:ext cx="581" cy="134"/>
                <a:chOff x="614" y="2568"/>
                <a:chExt cx="725" cy="139"/>
              </a:xfrm>
            </p:grpSpPr>
            <p:sp>
              <p:nvSpPr>
                <p:cNvPr id="36063" name="AutoShape 1298"/>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6064" name="AutoShape 1299"/>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36043" name="Rectangle 1300"/>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36044" name="Rectangle 1301"/>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36045" name="Group 1302"/>
              <p:cNvGrpSpPr>
                <a:grpSpLocks/>
              </p:cNvGrpSpPr>
              <p:nvPr/>
            </p:nvGrpSpPr>
            <p:grpSpPr bwMode="auto">
              <a:xfrm>
                <a:off x="4735" y="1627"/>
                <a:ext cx="582" cy="151"/>
                <a:chOff x="614" y="2568"/>
                <a:chExt cx="725" cy="139"/>
              </a:xfrm>
            </p:grpSpPr>
            <p:sp>
              <p:nvSpPr>
                <p:cNvPr id="36061" name="AutoShape 1303"/>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6062" name="AutoShape 1304"/>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36046" name="Freeform 1305"/>
              <p:cNvSpPr>
                <a:spLocks/>
              </p:cNvSpPr>
              <p:nvPr/>
            </p:nvSpPr>
            <p:spPr bwMode="auto">
              <a:xfrm>
                <a:off x="5288" y="1354"/>
                <a:ext cx="263" cy="188"/>
              </a:xfrm>
              <a:custGeom>
                <a:avLst/>
                <a:gdLst>
                  <a:gd name="T0" fmla="*/ 2 w 328"/>
                  <a:gd name="T1" fmla="*/ 0 h 226"/>
                  <a:gd name="T2" fmla="*/ 29 w 328"/>
                  <a:gd name="T3" fmla="*/ 17 h 226"/>
                  <a:gd name="T4" fmla="*/ 29 w 328"/>
                  <a:gd name="T5" fmla="*/ 30 h 226"/>
                  <a:gd name="T6" fmla="*/ 0 w 328"/>
                  <a:gd name="T7" fmla="*/ 12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6047" name="Group 1306"/>
              <p:cNvGrpSpPr>
                <a:grpSpLocks/>
              </p:cNvGrpSpPr>
              <p:nvPr/>
            </p:nvGrpSpPr>
            <p:grpSpPr bwMode="auto">
              <a:xfrm>
                <a:off x="4739" y="1327"/>
                <a:ext cx="582" cy="139"/>
                <a:chOff x="614" y="2568"/>
                <a:chExt cx="725" cy="139"/>
              </a:xfrm>
            </p:grpSpPr>
            <p:sp>
              <p:nvSpPr>
                <p:cNvPr id="36059" name="AutoShape 1307"/>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6060" name="AutoShape 1308"/>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36048" name="Rectangle 1309"/>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n-US"/>
              </a:p>
            </p:txBody>
          </p:sp>
          <p:sp>
            <p:nvSpPr>
              <p:cNvPr id="36049" name="Freeform 1310"/>
              <p:cNvSpPr>
                <a:spLocks/>
              </p:cNvSpPr>
              <p:nvPr/>
            </p:nvSpPr>
            <p:spPr bwMode="auto">
              <a:xfrm>
                <a:off x="5312" y="1007"/>
                <a:ext cx="237" cy="213"/>
              </a:xfrm>
              <a:custGeom>
                <a:avLst/>
                <a:gdLst>
                  <a:gd name="T0" fmla="*/ 2 w 296"/>
                  <a:gd name="T1" fmla="*/ 0 h 256"/>
                  <a:gd name="T2" fmla="*/ 26 w 296"/>
                  <a:gd name="T3" fmla="*/ 18 h 256"/>
                  <a:gd name="T4" fmla="*/ 26 w 296"/>
                  <a:gd name="T5" fmla="*/ 34 h 256"/>
                  <a:gd name="T6" fmla="*/ 0 w 296"/>
                  <a:gd name="T7" fmla="*/ 12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50" name="Freeform 1311"/>
              <p:cNvSpPr>
                <a:spLocks/>
              </p:cNvSpPr>
              <p:nvPr/>
            </p:nvSpPr>
            <p:spPr bwMode="auto">
              <a:xfrm>
                <a:off x="5315" y="680"/>
                <a:ext cx="244" cy="240"/>
              </a:xfrm>
              <a:custGeom>
                <a:avLst/>
                <a:gdLst>
                  <a:gd name="T0" fmla="*/ 0 w 304"/>
                  <a:gd name="T1" fmla="*/ 0 h 288"/>
                  <a:gd name="T2" fmla="*/ 27 w 304"/>
                  <a:gd name="T3" fmla="*/ 23 h 288"/>
                  <a:gd name="T4" fmla="*/ 25 w 304"/>
                  <a:gd name="T5" fmla="*/ 39 h 288"/>
                  <a:gd name="T6" fmla="*/ 2 w 304"/>
                  <a:gd name="T7" fmla="*/ 17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51" name="Oval 1312"/>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6052" name="Freeform 1313"/>
              <p:cNvSpPr>
                <a:spLocks/>
              </p:cNvSpPr>
              <p:nvPr/>
            </p:nvSpPr>
            <p:spPr bwMode="auto">
              <a:xfrm>
                <a:off x="5302" y="2614"/>
                <a:ext cx="245" cy="200"/>
              </a:xfrm>
              <a:custGeom>
                <a:avLst/>
                <a:gdLst>
                  <a:gd name="T0" fmla="*/ 0 w 306"/>
                  <a:gd name="T1" fmla="*/ 15 h 240"/>
                  <a:gd name="T2" fmla="*/ 2 w 306"/>
                  <a:gd name="T3" fmla="*/ 33 h 240"/>
                  <a:gd name="T4" fmla="*/ 27 w 306"/>
                  <a:gd name="T5" fmla="*/ 15 h 240"/>
                  <a:gd name="T6" fmla="*/ 26 w 306"/>
                  <a:gd name="T7" fmla="*/ 0 h 240"/>
                  <a:gd name="T8" fmla="*/ 0 w 306"/>
                  <a:gd name="T9" fmla="*/ 15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53" name="AutoShape 1314"/>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p>
                <a:endParaRPr lang="en-US"/>
              </a:p>
            </p:txBody>
          </p:sp>
          <p:sp>
            <p:nvSpPr>
              <p:cNvPr id="36054" name="AutoShape 1315"/>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n-US"/>
              </a:p>
            </p:txBody>
          </p:sp>
          <p:sp>
            <p:nvSpPr>
              <p:cNvPr id="36055" name="Oval 1316"/>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6056" name="Oval 1317"/>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spcBef>
                    <a:spcPct val="0"/>
                  </a:spcBef>
                  <a:buClrTx/>
                  <a:buSzTx/>
                  <a:buFontTx/>
                  <a:buNone/>
                </a:pPr>
                <a:endParaRPr lang="en-US" sz="1800">
                  <a:solidFill>
                    <a:srgbClr val="FF0000"/>
                  </a:solidFill>
                  <a:cs typeface="Arial" pitchFamily="34" charset="0"/>
                </a:endParaRPr>
              </a:p>
            </p:txBody>
          </p:sp>
          <p:sp>
            <p:nvSpPr>
              <p:cNvPr id="36057" name="Oval 1318"/>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6058" name="Rectangle 1319"/>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p>
                <a:endParaRPr lang="en-US"/>
              </a:p>
            </p:txBody>
          </p:sp>
        </p:grpSp>
        <p:grpSp>
          <p:nvGrpSpPr>
            <p:cNvPr id="35936" name="Group 1320"/>
            <p:cNvGrpSpPr>
              <a:grpSpLocks/>
            </p:cNvGrpSpPr>
            <p:nvPr/>
          </p:nvGrpSpPr>
          <p:grpSpPr bwMode="auto">
            <a:xfrm>
              <a:off x="3340" y="1287"/>
              <a:ext cx="337" cy="257"/>
              <a:chOff x="877" y="1008"/>
              <a:chExt cx="2747" cy="2591"/>
            </a:xfrm>
          </p:grpSpPr>
          <p:pic>
            <p:nvPicPr>
              <p:cNvPr id="36012" name="Picture 1321" descr="antenna_stylize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013" name="Picture 1322" descr="laptop_keyboar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014" name="Freeform 1323"/>
              <p:cNvSpPr>
                <a:spLocks/>
              </p:cNvSpPr>
              <p:nvPr/>
            </p:nvSpPr>
            <p:spPr bwMode="auto">
              <a:xfrm>
                <a:off x="1753" y="1603"/>
                <a:ext cx="1807" cy="1322"/>
              </a:xfrm>
              <a:custGeom>
                <a:avLst/>
                <a:gdLst>
                  <a:gd name="T0" fmla="*/ 2 w 2982"/>
                  <a:gd name="T1" fmla="*/ 0 h 2442"/>
                  <a:gd name="T2" fmla="*/ 0 w 2982"/>
                  <a:gd name="T3" fmla="*/ 2 h 2442"/>
                  <a:gd name="T4" fmla="*/ 10 w 2982"/>
                  <a:gd name="T5" fmla="*/ 3 h 2442"/>
                  <a:gd name="T6" fmla="*/ 12 w 2982"/>
                  <a:gd name="T7" fmla="*/ 1 h 2442"/>
                  <a:gd name="T8" fmla="*/ 2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en-US"/>
              </a:p>
            </p:txBody>
          </p:sp>
          <p:pic>
            <p:nvPicPr>
              <p:cNvPr id="36015" name="Picture 1324" descr="screen"/>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016" name="Freeform 1325"/>
              <p:cNvSpPr>
                <a:spLocks/>
              </p:cNvSpPr>
              <p:nvPr/>
            </p:nvSpPr>
            <p:spPr bwMode="auto">
              <a:xfrm>
                <a:off x="2082" y="1564"/>
                <a:ext cx="1531" cy="246"/>
              </a:xfrm>
              <a:custGeom>
                <a:avLst/>
                <a:gdLst>
                  <a:gd name="T0" fmla="*/ 1 w 2528"/>
                  <a:gd name="T1" fmla="*/ 0 h 455"/>
                  <a:gd name="T2" fmla="*/ 10 w 2528"/>
                  <a:gd name="T3" fmla="*/ 1 h 455"/>
                  <a:gd name="T4" fmla="*/ 10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17" name="Freeform 1326"/>
              <p:cNvSpPr>
                <a:spLocks/>
              </p:cNvSpPr>
              <p:nvPr/>
            </p:nvSpPr>
            <p:spPr bwMode="auto">
              <a:xfrm>
                <a:off x="1737" y="1562"/>
                <a:ext cx="425" cy="1024"/>
              </a:xfrm>
              <a:custGeom>
                <a:avLst/>
                <a:gdLst>
                  <a:gd name="T0" fmla="*/ 2 w 702"/>
                  <a:gd name="T1" fmla="*/ 0 h 1893"/>
                  <a:gd name="T2" fmla="*/ 0 w 702"/>
                  <a:gd name="T3" fmla="*/ 2 h 1893"/>
                  <a:gd name="T4" fmla="*/ 1 w 702"/>
                  <a:gd name="T5" fmla="*/ 2 h 1893"/>
                  <a:gd name="T6" fmla="*/ 3 w 702"/>
                  <a:gd name="T7" fmla="*/ 1 h 1893"/>
                  <a:gd name="T8" fmla="*/ 2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18" name="Freeform 1327"/>
              <p:cNvSpPr>
                <a:spLocks/>
              </p:cNvSpPr>
              <p:nvPr/>
            </p:nvSpPr>
            <p:spPr bwMode="auto">
              <a:xfrm>
                <a:off x="3144" y="1745"/>
                <a:ext cx="458" cy="1182"/>
              </a:xfrm>
              <a:custGeom>
                <a:avLst/>
                <a:gdLst>
                  <a:gd name="T0" fmla="*/ 3 w 756"/>
                  <a:gd name="T1" fmla="*/ 0 h 2184"/>
                  <a:gd name="T2" fmla="*/ 1 w 756"/>
                  <a:gd name="T3" fmla="*/ 3 h 2184"/>
                  <a:gd name="T4" fmla="*/ 0 w 756"/>
                  <a:gd name="T5" fmla="*/ 3 h 2184"/>
                  <a:gd name="T6" fmla="*/ 2 w 756"/>
                  <a:gd name="T7" fmla="*/ 1 h 2184"/>
                  <a:gd name="T8" fmla="*/ 3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19" name="Freeform 1328"/>
              <p:cNvSpPr>
                <a:spLocks/>
              </p:cNvSpPr>
              <p:nvPr/>
            </p:nvSpPr>
            <p:spPr bwMode="auto">
              <a:xfrm>
                <a:off x="1732" y="2534"/>
                <a:ext cx="1680" cy="399"/>
              </a:xfrm>
              <a:custGeom>
                <a:avLst/>
                <a:gdLst>
                  <a:gd name="T0" fmla="*/ 1 w 2773"/>
                  <a:gd name="T1" fmla="*/ 0 h 738"/>
                  <a:gd name="T2" fmla="*/ 0 w 2773"/>
                  <a:gd name="T3" fmla="*/ 1 h 738"/>
                  <a:gd name="T4" fmla="*/ 10 w 2773"/>
                  <a:gd name="T5" fmla="*/ 1 h 738"/>
                  <a:gd name="T6" fmla="*/ 10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20" name="Freeform 1329"/>
              <p:cNvSpPr>
                <a:spLocks/>
              </p:cNvSpPr>
              <p:nvPr/>
            </p:nvSpPr>
            <p:spPr bwMode="auto">
              <a:xfrm>
                <a:off x="3195" y="1755"/>
                <a:ext cx="429" cy="1187"/>
              </a:xfrm>
              <a:custGeom>
                <a:avLst/>
                <a:gdLst>
                  <a:gd name="T0" fmla="*/ 8 w 637"/>
                  <a:gd name="T1" fmla="*/ 0 h 1659"/>
                  <a:gd name="T2" fmla="*/ 8 w 637"/>
                  <a:gd name="T3" fmla="*/ 0 h 1659"/>
                  <a:gd name="T4" fmla="*/ 1 w 637"/>
                  <a:gd name="T5" fmla="*/ 42 h 1659"/>
                  <a:gd name="T6" fmla="*/ 0 w 637"/>
                  <a:gd name="T7" fmla="*/ 41 h 1659"/>
                  <a:gd name="T8" fmla="*/ 8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21" name="Freeform 1330"/>
              <p:cNvSpPr>
                <a:spLocks/>
              </p:cNvSpPr>
              <p:nvPr/>
            </p:nvSpPr>
            <p:spPr bwMode="auto">
              <a:xfrm>
                <a:off x="1734" y="2587"/>
                <a:ext cx="1494" cy="394"/>
              </a:xfrm>
              <a:custGeom>
                <a:avLst/>
                <a:gdLst>
                  <a:gd name="T0" fmla="*/ 0 w 2216"/>
                  <a:gd name="T1" fmla="*/ 0 h 550"/>
                  <a:gd name="T2" fmla="*/ 1 w 2216"/>
                  <a:gd name="T3" fmla="*/ 1 h 550"/>
                  <a:gd name="T4" fmla="*/ 28 w 2216"/>
                  <a:gd name="T5" fmla="*/ 14 h 550"/>
                  <a:gd name="T6" fmla="*/ 28 w 2216"/>
                  <a:gd name="T7" fmla="*/ 12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6022" name="Group 1331"/>
              <p:cNvGrpSpPr>
                <a:grpSpLocks/>
              </p:cNvGrpSpPr>
              <p:nvPr/>
            </p:nvGrpSpPr>
            <p:grpSpPr bwMode="auto">
              <a:xfrm>
                <a:off x="1709" y="3008"/>
                <a:ext cx="507" cy="234"/>
                <a:chOff x="1740" y="2642"/>
                <a:chExt cx="752" cy="327"/>
              </a:xfrm>
            </p:grpSpPr>
            <p:sp>
              <p:nvSpPr>
                <p:cNvPr id="36029" name="Freeform 1332"/>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30" name="Freeform 1333"/>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31" name="Freeform 1334"/>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32" name="Freeform 1335"/>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33" name="Freeform 1336"/>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34" name="Freeform 1337"/>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6023" name="Freeform 1338"/>
              <p:cNvSpPr>
                <a:spLocks/>
              </p:cNvSpPr>
              <p:nvPr/>
            </p:nvSpPr>
            <p:spPr bwMode="auto">
              <a:xfrm>
                <a:off x="2577" y="3043"/>
                <a:ext cx="614" cy="514"/>
              </a:xfrm>
              <a:custGeom>
                <a:avLst/>
                <a:gdLst>
                  <a:gd name="T0" fmla="*/ 1 w 990"/>
                  <a:gd name="T1" fmla="*/ 6 h 792"/>
                  <a:gd name="T2" fmla="*/ 6 w 990"/>
                  <a:gd name="T3" fmla="*/ 0 h 792"/>
                  <a:gd name="T4" fmla="*/ 6 w 990"/>
                  <a:gd name="T5" fmla="*/ 1 h 792"/>
                  <a:gd name="T6" fmla="*/ 0 w 990"/>
                  <a:gd name="T7" fmla="*/ 6 h 792"/>
                  <a:gd name="T8" fmla="*/ 1 w 990"/>
                  <a:gd name="T9" fmla="*/ 6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24" name="Freeform 1339"/>
              <p:cNvSpPr>
                <a:spLocks/>
              </p:cNvSpPr>
              <p:nvPr/>
            </p:nvSpPr>
            <p:spPr bwMode="auto">
              <a:xfrm>
                <a:off x="1010" y="3084"/>
                <a:ext cx="1571" cy="469"/>
              </a:xfrm>
              <a:custGeom>
                <a:avLst/>
                <a:gdLst>
                  <a:gd name="T0" fmla="*/ 1 w 2532"/>
                  <a:gd name="T1" fmla="*/ 0 h 723"/>
                  <a:gd name="T2" fmla="*/ 1 w 2532"/>
                  <a:gd name="T3" fmla="*/ 0 h 723"/>
                  <a:gd name="T4" fmla="*/ 14 w 2532"/>
                  <a:gd name="T5" fmla="*/ 6 h 723"/>
                  <a:gd name="T6" fmla="*/ 14 w 2532"/>
                  <a:gd name="T7" fmla="*/ 6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25" name="Freeform 1340"/>
              <p:cNvSpPr>
                <a:spLocks/>
              </p:cNvSpPr>
              <p:nvPr/>
            </p:nvSpPr>
            <p:spPr bwMode="auto">
              <a:xfrm>
                <a:off x="1011" y="2998"/>
                <a:ext cx="17" cy="95"/>
              </a:xfrm>
              <a:custGeom>
                <a:avLst/>
                <a:gdLst>
                  <a:gd name="T0" fmla="*/ 1 w 26"/>
                  <a:gd name="T1" fmla="*/ 1 h 147"/>
                  <a:gd name="T2" fmla="*/ 1 w 26"/>
                  <a:gd name="T3" fmla="*/ 1 h 147"/>
                  <a:gd name="T4" fmla="*/ 0 w 26"/>
                  <a:gd name="T5" fmla="*/ 1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26" name="Freeform 1341"/>
              <p:cNvSpPr>
                <a:spLocks/>
              </p:cNvSpPr>
              <p:nvPr/>
            </p:nvSpPr>
            <p:spPr bwMode="auto">
              <a:xfrm>
                <a:off x="1012" y="2611"/>
                <a:ext cx="730" cy="393"/>
              </a:xfrm>
              <a:custGeom>
                <a:avLst/>
                <a:gdLst>
                  <a:gd name="T0" fmla="*/ 6 w 1176"/>
                  <a:gd name="T1" fmla="*/ 0 h 606"/>
                  <a:gd name="T2" fmla="*/ 0 w 1176"/>
                  <a:gd name="T3" fmla="*/ 5 h 606"/>
                  <a:gd name="T4" fmla="*/ 1 w 1176"/>
                  <a:gd name="T5" fmla="*/ 5 h 606"/>
                  <a:gd name="T6" fmla="*/ 6 w 1176"/>
                  <a:gd name="T7" fmla="*/ 1 h 606"/>
                  <a:gd name="T8" fmla="*/ 6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27" name="Freeform 1342"/>
              <p:cNvSpPr>
                <a:spLocks/>
              </p:cNvSpPr>
              <p:nvPr/>
            </p:nvSpPr>
            <p:spPr bwMode="auto">
              <a:xfrm>
                <a:off x="1061" y="3018"/>
                <a:ext cx="1490" cy="451"/>
              </a:xfrm>
              <a:custGeom>
                <a:avLst/>
                <a:gdLst>
                  <a:gd name="T0" fmla="*/ 1 w 2532"/>
                  <a:gd name="T1" fmla="*/ 0 h 723"/>
                  <a:gd name="T2" fmla="*/ 1 w 2532"/>
                  <a:gd name="T3" fmla="*/ 0 h 723"/>
                  <a:gd name="T4" fmla="*/ 7 w 2532"/>
                  <a:gd name="T5" fmla="*/ 4 h 723"/>
                  <a:gd name="T6" fmla="*/ 7 w 2532"/>
                  <a:gd name="T7" fmla="*/ 4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28" name="Freeform 1343"/>
              <p:cNvSpPr>
                <a:spLocks/>
              </p:cNvSpPr>
              <p:nvPr/>
            </p:nvSpPr>
            <p:spPr bwMode="auto">
              <a:xfrm flipV="1">
                <a:off x="2549" y="2986"/>
                <a:ext cx="608" cy="467"/>
              </a:xfrm>
              <a:custGeom>
                <a:avLst/>
                <a:gdLst>
                  <a:gd name="T0" fmla="*/ 0 w 2532"/>
                  <a:gd name="T1" fmla="*/ 0 h 723"/>
                  <a:gd name="T2" fmla="*/ 0 w 2532"/>
                  <a:gd name="T3" fmla="*/ 0 h 723"/>
                  <a:gd name="T4" fmla="*/ 0 w 2532"/>
                  <a:gd name="T5" fmla="*/ 6 h 723"/>
                  <a:gd name="T6" fmla="*/ 0 w 2532"/>
                  <a:gd name="T7" fmla="*/ 6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5937" name="Group 1344"/>
            <p:cNvGrpSpPr>
              <a:grpSpLocks/>
            </p:cNvGrpSpPr>
            <p:nvPr/>
          </p:nvGrpSpPr>
          <p:grpSpPr bwMode="auto">
            <a:xfrm>
              <a:off x="4329" y="3456"/>
              <a:ext cx="299" cy="257"/>
              <a:chOff x="877" y="1008"/>
              <a:chExt cx="2747" cy="2591"/>
            </a:xfrm>
          </p:grpSpPr>
          <p:pic>
            <p:nvPicPr>
              <p:cNvPr id="35989" name="Picture 1345" descr="antenna_stylized"/>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990" name="Picture 1346" descr="laptop_keyboard"/>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991" name="Freeform 1347"/>
              <p:cNvSpPr>
                <a:spLocks/>
              </p:cNvSpPr>
              <p:nvPr/>
            </p:nvSpPr>
            <p:spPr bwMode="auto">
              <a:xfrm>
                <a:off x="1753" y="1603"/>
                <a:ext cx="1807" cy="1322"/>
              </a:xfrm>
              <a:custGeom>
                <a:avLst/>
                <a:gdLst>
                  <a:gd name="T0" fmla="*/ 2 w 2982"/>
                  <a:gd name="T1" fmla="*/ 0 h 2442"/>
                  <a:gd name="T2" fmla="*/ 0 w 2982"/>
                  <a:gd name="T3" fmla="*/ 2 h 2442"/>
                  <a:gd name="T4" fmla="*/ 10 w 2982"/>
                  <a:gd name="T5" fmla="*/ 3 h 2442"/>
                  <a:gd name="T6" fmla="*/ 12 w 2982"/>
                  <a:gd name="T7" fmla="*/ 1 h 2442"/>
                  <a:gd name="T8" fmla="*/ 2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en-US"/>
              </a:p>
            </p:txBody>
          </p:sp>
          <p:pic>
            <p:nvPicPr>
              <p:cNvPr id="35992" name="Picture 1348" descr="screen"/>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993" name="Freeform 1349"/>
              <p:cNvSpPr>
                <a:spLocks/>
              </p:cNvSpPr>
              <p:nvPr/>
            </p:nvSpPr>
            <p:spPr bwMode="auto">
              <a:xfrm>
                <a:off x="2082" y="1564"/>
                <a:ext cx="1531" cy="246"/>
              </a:xfrm>
              <a:custGeom>
                <a:avLst/>
                <a:gdLst>
                  <a:gd name="T0" fmla="*/ 1 w 2528"/>
                  <a:gd name="T1" fmla="*/ 0 h 455"/>
                  <a:gd name="T2" fmla="*/ 10 w 2528"/>
                  <a:gd name="T3" fmla="*/ 1 h 455"/>
                  <a:gd name="T4" fmla="*/ 10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94" name="Freeform 1350"/>
              <p:cNvSpPr>
                <a:spLocks/>
              </p:cNvSpPr>
              <p:nvPr/>
            </p:nvSpPr>
            <p:spPr bwMode="auto">
              <a:xfrm>
                <a:off x="1737" y="1562"/>
                <a:ext cx="425" cy="1024"/>
              </a:xfrm>
              <a:custGeom>
                <a:avLst/>
                <a:gdLst>
                  <a:gd name="T0" fmla="*/ 2 w 702"/>
                  <a:gd name="T1" fmla="*/ 0 h 1893"/>
                  <a:gd name="T2" fmla="*/ 0 w 702"/>
                  <a:gd name="T3" fmla="*/ 2 h 1893"/>
                  <a:gd name="T4" fmla="*/ 1 w 702"/>
                  <a:gd name="T5" fmla="*/ 2 h 1893"/>
                  <a:gd name="T6" fmla="*/ 3 w 702"/>
                  <a:gd name="T7" fmla="*/ 1 h 1893"/>
                  <a:gd name="T8" fmla="*/ 2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95" name="Freeform 1351"/>
              <p:cNvSpPr>
                <a:spLocks/>
              </p:cNvSpPr>
              <p:nvPr/>
            </p:nvSpPr>
            <p:spPr bwMode="auto">
              <a:xfrm>
                <a:off x="3144" y="1745"/>
                <a:ext cx="458" cy="1182"/>
              </a:xfrm>
              <a:custGeom>
                <a:avLst/>
                <a:gdLst>
                  <a:gd name="T0" fmla="*/ 3 w 756"/>
                  <a:gd name="T1" fmla="*/ 0 h 2184"/>
                  <a:gd name="T2" fmla="*/ 1 w 756"/>
                  <a:gd name="T3" fmla="*/ 3 h 2184"/>
                  <a:gd name="T4" fmla="*/ 0 w 756"/>
                  <a:gd name="T5" fmla="*/ 3 h 2184"/>
                  <a:gd name="T6" fmla="*/ 2 w 756"/>
                  <a:gd name="T7" fmla="*/ 1 h 2184"/>
                  <a:gd name="T8" fmla="*/ 3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96" name="Freeform 1352"/>
              <p:cNvSpPr>
                <a:spLocks/>
              </p:cNvSpPr>
              <p:nvPr/>
            </p:nvSpPr>
            <p:spPr bwMode="auto">
              <a:xfrm>
                <a:off x="1732" y="2534"/>
                <a:ext cx="1680" cy="399"/>
              </a:xfrm>
              <a:custGeom>
                <a:avLst/>
                <a:gdLst>
                  <a:gd name="T0" fmla="*/ 1 w 2773"/>
                  <a:gd name="T1" fmla="*/ 0 h 738"/>
                  <a:gd name="T2" fmla="*/ 0 w 2773"/>
                  <a:gd name="T3" fmla="*/ 1 h 738"/>
                  <a:gd name="T4" fmla="*/ 10 w 2773"/>
                  <a:gd name="T5" fmla="*/ 1 h 738"/>
                  <a:gd name="T6" fmla="*/ 10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97" name="Freeform 1353"/>
              <p:cNvSpPr>
                <a:spLocks/>
              </p:cNvSpPr>
              <p:nvPr/>
            </p:nvSpPr>
            <p:spPr bwMode="auto">
              <a:xfrm>
                <a:off x="3195" y="1755"/>
                <a:ext cx="429" cy="1187"/>
              </a:xfrm>
              <a:custGeom>
                <a:avLst/>
                <a:gdLst>
                  <a:gd name="T0" fmla="*/ 8 w 637"/>
                  <a:gd name="T1" fmla="*/ 0 h 1659"/>
                  <a:gd name="T2" fmla="*/ 8 w 637"/>
                  <a:gd name="T3" fmla="*/ 0 h 1659"/>
                  <a:gd name="T4" fmla="*/ 1 w 637"/>
                  <a:gd name="T5" fmla="*/ 42 h 1659"/>
                  <a:gd name="T6" fmla="*/ 0 w 637"/>
                  <a:gd name="T7" fmla="*/ 41 h 1659"/>
                  <a:gd name="T8" fmla="*/ 8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98" name="Freeform 1354"/>
              <p:cNvSpPr>
                <a:spLocks/>
              </p:cNvSpPr>
              <p:nvPr/>
            </p:nvSpPr>
            <p:spPr bwMode="auto">
              <a:xfrm>
                <a:off x="1734" y="2587"/>
                <a:ext cx="1494" cy="394"/>
              </a:xfrm>
              <a:custGeom>
                <a:avLst/>
                <a:gdLst>
                  <a:gd name="T0" fmla="*/ 0 w 2216"/>
                  <a:gd name="T1" fmla="*/ 0 h 550"/>
                  <a:gd name="T2" fmla="*/ 1 w 2216"/>
                  <a:gd name="T3" fmla="*/ 1 h 550"/>
                  <a:gd name="T4" fmla="*/ 28 w 2216"/>
                  <a:gd name="T5" fmla="*/ 14 h 550"/>
                  <a:gd name="T6" fmla="*/ 28 w 2216"/>
                  <a:gd name="T7" fmla="*/ 12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5999" name="Group 1355"/>
              <p:cNvGrpSpPr>
                <a:grpSpLocks/>
              </p:cNvGrpSpPr>
              <p:nvPr/>
            </p:nvGrpSpPr>
            <p:grpSpPr bwMode="auto">
              <a:xfrm>
                <a:off x="1709" y="3008"/>
                <a:ext cx="507" cy="234"/>
                <a:chOff x="1740" y="2642"/>
                <a:chExt cx="752" cy="327"/>
              </a:xfrm>
            </p:grpSpPr>
            <p:sp>
              <p:nvSpPr>
                <p:cNvPr id="36006" name="Freeform 1356"/>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07" name="Freeform 1357"/>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08" name="Freeform 1358"/>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09" name="Freeform 1359"/>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10" name="Freeform 1360"/>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11" name="Freeform 1361"/>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6000" name="Freeform 1362"/>
              <p:cNvSpPr>
                <a:spLocks/>
              </p:cNvSpPr>
              <p:nvPr/>
            </p:nvSpPr>
            <p:spPr bwMode="auto">
              <a:xfrm>
                <a:off x="2577" y="3043"/>
                <a:ext cx="614" cy="514"/>
              </a:xfrm>
              <a:custGeom>
                <a:avLst/>
                <a:gdLst>
                  <a:gd name="T0" fmla="*/ 1 w 990"/>
                  <a:gd name="T1" fmla="*/ 6 h 792"/>
                  <a:gd name="T2" fmla="*/ 6 w 990"/>
                  <a:gd name="T3" fmla="*/ 0 h 792"/>
                  <a:gd name="T4" fmla="*/ 6 w 990"/>
                  <a:gd name="T5" fmla="*/ 1 h 792"/>
                  <a:gd name="T6" fmla="*/ 0 w 990"/>
                  <a:gd name="T7" fmla="*/ 6 h 792"/>
                  <a:gd name="T8" fmla="*/ 1 w 990"/>
                  <a:gd name="T9" fmla="*/ 6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01" name="Freeform 1363"/>
              <p:cNvSpPr>
                <a:spLocks/>
              </p:cNvSpPr>
              <p:nvPr/>
            </p:nvSpPr>
            <p:spPr bwMode="auto">
              <a:xfrm>
                <a:off x="1010" y="3084"/>
                <a:ext cx="1571" cy="469"/>
              </a:xfrm>
              <a:custGeom>
                <a:avLst/>
                <a:gdLst>
                  <a:gd name="T0" fmla="*/ 1 w 2532"/>
                  <a:gd name="T1" fmla="*/ 0 h 723"/>
                  <a:gd name="T2" fmla="*/ 1 w 2532"/>
                  <a:gd name="T3" fmla="*/ 0 h 723"/>
                  <a:gd name="T4" fmla="*/ 14 w 2532"/>
                  <a:gd name="T5" fmla="*/ 6 h 723"/>
                  <a:gd name="T6" fmla="*/ 14 w 2532"/>
                  <a:gd name="T7" fmla="*/ 6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02" name="Freeform 1364"/>
              <p:cNvSpPr>
                <a:spLocks/>
              </p:cNvSpPr>
              <p:nvPr/>
            </p:nvSpPr>
            <p:spPr bwMode="auto">
              <a:xfrm>
                <a:off x="1011" y="2998"/>
                <a:ext cx="17" cy="95"/>
              </a:xfrm>
              <a:custGeom>
                <a:avLst/>
                <a:gdLst>
                  <a:gd name="T0" fmla="*/ 1 w 26"/>
                  <a:gd name="T1" fmla="*/ 1 h 147"/>
                  <a:gd name="T2" fmla="*/ 1 w 26"/>
                  <a:gd name="T3" fmla="*/ 1 h 147"/>
                  <a:gd name="T4" fmla="*/ 0 w 26"/>
                  <a:gd name="T5" fmla="*/ 1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03" name="Freeform 1365"/>
              <p:cNvSpPr>
                <a:spLocks/>
              </p:cNvSpPr>
              <p:nvPr/>
            </p:nvSpPr>
            <p:spPr bwMode="auto">
              <a:xfrm>
                <a:off x="1012" y="2611"/>
                <a:ext cx="730" cy="393"/>
              </a:xfrm>
              <a:custGeom>
                <a:avLst/>
                <a:gdLst>
                  <a:gd name="T0" fmla="*/ 6 w 1176"/>
                  <a:gd name="T1" fmla="*/ 0 h 606"/>
                  <a:gd name="T2" fmla="*/ 0 w 1176"/>
                  <a:gd name="T3" fmla="*/ 5 h 606"/>
                  <a:gd name="T4" fmla="*/ 1 w 1176"/>
                  <a:gd name="T5" fmla="*/ 5 h 606"/>
                  <a:gd name="T6" fmla="*/ 6 w 1176"/>
                  <a:gd name="T7" fmla="*/ 1 h 606"/>
                  <a:gd name="T8" fmla="*/ 6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04" name="Freeform 1366"/>
              <p:cNvSpPr>
                <a:spLocks/>
              </p:cNvSpPr>
              <p:nvPr/>
            </p:nvSpPr>
            <p:spPr bwMode="auto">
              <a:xfrm>
                <a:off x="1061" y="3018"/>
                <a:ext cx="1490" cy="451"/>
              </a:xfrm>
              <a:custGeom>
                <a:avLst/>
                <a:gdLst>
                  <a:gd name="T0" fmla="*/ 1 w 2532"/>
                  <a:gd name="T1" fmla="*/ 0 h 723"/>
                  <a:gd name="T2" fmla="*/ 1 w 2532"/>
                  <a:gd name="T3" fmla="*/ 0 h 723"/>
                  <a:gd name="T4" fmla="*/ 7 w 2532"/>
                  <a:gd name="T5" fmla="*/ 4 h 723"/>
                  <a:gd name="T6" fmla="*/ 7 w 2532"/>
                  <a:gd name="T7" fmla="*/ 4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05" name="Freeform 1367"/>
              <p:cNvSpPr>
                <a:spLocks/>
              </p:cNvSpPr>
              <p:nvPr/>
            </p:nvSpPr>
            <p:spPr bwMode="auto">
              <a:xfrm flipV="1">
                <a:off x="2549" y="2986"/>
                <a:ext cx="608" cy="467"/>
              </a:xfrm>
              <a:custGeom>
                <a:avLst/>
                <a:gdLst>
                  <a:gd name="T0" fmla="*/ 0 w 2532"/>
                  <a:gd name="T1" fmla="*/ 0 h 723"/>
                  <a:gd name="T2" fmla="*/ 0 w 2532"/>
                  <a:gd name="T3" fmla="*/ 0 h 723"/>
                  <a:gd name="T4" fmla="*/ 0 w 2532"/>
                  <a:gd name="T5" fmla="*/ 6 h 723"/>
                  <a:gd name="T6" fmla="*/ 0 w 2532"/>
                  <a:gd name="T7" fmla="*/ 6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5938" name="Group 1368"/>
            <p:cNvGrpSpPr>
              <a:grpSpLocks/>
            </p:cNvGrpSpPr>
            <p:nvPr/>
          </p:nvGrpSpPr>
          <p:grpSpPr bwMode="auto">
            <a:xfrm>
              <a:off x="3503" y="1916"/>
              <a:ext cx="280" cy="257"/>
              <a:chOff x="877" y="1008"/>
              <a:chExt cx="2747" cy="2591"/>
            </a:xfrm>
          </p:grpSpPr>
          <p:pic>
            <p:nvPicPr>
              <p:cNvPr id="35966" name="Picture 1369" descr="antenna_stylized"/>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967" name="Picture 1370" descr="laptop_keyboard"/>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968" name="Freeform 1371"/>
              <p:cNvSpPr>
                <a:spLocks/>
              </p:cNvSpPr>
              <p:nvPr/>
            </p:nvSpPr>
            <p:spPr bwMode="auto">
              <a:xfrm>
                <a:off x="1753" y="1603"/>
                <a:ext cx="1807" cy="1322"/>
              </a:xfrm>
              <a:custGeom>
                <a:avLst/>
                <a:gdLst>
                  <a:gd name="T0" fmla="*/ 2 w 2982"/>
                  <a:gd name="T1" fmla="*/ 0 h 2442"/>
                  <a:gd name="T2" fmla="*/ 0 w 2982"/>
                  <a:gd name="T3" fmla="*/ 2 h 2442"/>
                  <a:gd name="T4" fmla="*/ 10 w 2982"/>
                  <a:gd name="T5" fmla="*/ 3 h 2442"/>
                  <a:gd name="T6" fmla="*/ 12 w 2982"/>
                  <a:gd name="T7" fmla="*/ 1 h 2442"/>
                  <a:gd name="T8" fmla="*/ 2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en-US"/>
              </a:p>
            </p:txBody>
          </p:sp>
          <p:pic>
            <p:nvPicPr>
              <p:cNvPr id="35969" name="Picture 1372" descr="screen"/>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970" name="Freeform 1373"/>
              <p:cNvSpPr>
                <a:spLocks/>
              </p:cNvSpPr>
              <p:nvPr/>
            </p:nvSpPr>
            <p:spPr bwMode="auto">
              <a:xfrm>
                <a:off x="2082" y="1564"/>
                <a:ext cx="1531" cy="246"/>
              </a:xfrm>
              <a:custGeom>
                <a:avLst/>
                <a:gdLst>
                  <a:gd name="T0" fmla="*/ 1 w 2528"/>
                  <a:gd name="T1" fmla="*/ 0 h 455"/>
                  <a:gd name="T2" fmla="*/ 10 w 2528"/>
                  <a:gd name="T3" fmla="*/ 1 h 455"/>
                  <a:gd name="T4" fmla="*/ 10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71" name="Freeform 1374"/>
              <p:cNvSpPr>
                <a:spLocks/>
              </p:cNvSpPr>
              <p:nvPr/>
            </p:nvSpPr>
            <p:spPr bwMode="auto">
              <a:xfrm>
                <a:off x="1737" y="1562"/>
                <a:ext cx="425" cy="1024"/>
              </a:xfrm>
              <a:custGeom>
                <a:avLst/>
                <a:gdLst>
                  <a:gd name="T0" fmla="*/ 2 w 702"/>
                  <a:gd name="T1" fmla="*/ 0 h 1893"/>
                  <a:gd name="T2" fmla="*/ 0 w 702"/>
                  <a:gd name="T3" fmla="*/ 2 h 1893"/>
                  <a:gd name="T4" fmla="*/ 1 w 702"/>
                  <a:gd name="T5" fmla="*/ 2 h 1893"/>
                  <a:gd name="T6" fmla="*/ 3 w 702"/>
                  <a:gd name="T7" fmla="*/ 1 h 1893"/>
                  <a:gd name="T8" fmla="*/ 2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72" name="Freeform 1375"/>
              <p:cNvSpPr>
                <a:spLocks/>
              </p:cNvSpPr>
              <p:nvPr/>
            </p:nvSpPr>
            <p:spPr bwMode="auto">
              <a:xfrm>
                <a:off x="3144" y="1745"/>
                <a:ext cx="458" cy="1182"/>
              </a:xfrm>
              <a:custGeom>
                <a:avLst/>
                <a:gdLst>
                  <a:gd name="T0" fmla="*/ 3 w 756"/>
                  <a:gd name="T1" fmla="*/ 0 h 2184"/>
                  <a:gd name="T2" fmla="*/ 1 w 756"/>
                  <a:gd name="T3" fmla="*/ 3 h 2184"/>
                  <a:gd name="T4" fmla="*/ 0 w 756"/>
                  <a:gd name="T5" fmla="*/ 3 h 2184"/>
                  <a:gd name="T6" fmla="*/ 2 w 756"/>
                  <a:gd name="T7" fmla="*/ 1 h 2184"/>
                  <a:gd name="T8" fmla="*/ 3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73" name="Freeform 1376"/>
              <p:cNvSpPr>
                <a:spLocks/>
              </p:cNvSpPr>
              <p:nvPr/>
            </p:nvSpPr>
            <p:spPr bwMode="auto">
              <a:xfrm>
                <a:off x="1732" y="2534"/>
                <a:ext cx="1680" cy="399"/>
              </a:xfrm>
              <a:custGeom>
                <a:avLst/>
                <a:gdLst>
                  <a:gd name="T0" fmla="*/ 1 w 2773"/>
                  <a:gd name="T1" fmla="*/ 0 h 738"/>
                  <a:gd name="T2" fmla="*/ 0 w 2773"/>
                  <a:gd name="T3" fmla="*/ 1 h 738"/>
                  <a:gd name="T4" fmla="*/ 10 w 2773"/>
                  <a:gd name="T5" fmla="*/ 1 h 738"/>
                  <a:gd name="T6" fmla="*/ 10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74" name="Freeform 1377"/>
              <p:cNvSpPr>
                <a:spLocks/>
              </p:cNvSpPr>
              <p:nvPr/>
            </p:nvSpPr>
            <p:spPr bwMode="auto">
              <a:xfrm>
                <a:off x="3195" y="1755"/>
                <a:ext cx="429" cy="1187"/>
              </a:xfrm>
              <a:custGeom>
                <a:avLst/>
                <a:gdLst>
                  <a:gd name="T0" fmla="*/ 8 w 637"/>
                  <a:gd name="T1" fmla="*/ 0 h 1659"/>
                  <a:gd name="T2" fmla="*/ 8 w 637"/>
                  <a:gd name="T3" fmla="*/ 0 h 1659"/>
                  <a:gd name="T4" fmla="*/ 1 w 637"/>
                  <a:gd name="T5" fmla="*/ 42 h 1659"/>
                  <a:gd name="T6" fmla="*/ 0 w 637"/>
                  <a:gd name="T7" fmla="*/ 41 h 1659"/>
                  <a:gd name="T8" fmla="*/ 8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75" name="Freeform 1378"/>
              <p:cNvSpPr>
                <a:spLocks/>
              </p:cNvSpPr>
              <p:nvPr/>
            </p:nvSpPr>
            <p:spPr bwMode="auto">
              <a:xfrm>
                <a:off x="1734" y="2587"/>
                <a:ext cx="1494" cy="394"/>
              </a:xfrm>
              <a:custGeom>
                <a:avLst/>
                <a:gdLst>
                  <a:gd name="T0" fmla="*/ 0 w 2216"/>
                  <a:gd name="T1" fmla="*/ 0 h 550"/>
                  <a:gd name="T2" fmla="*/ 1 w 2216"/>
                  <a:gd name="T3" fmla="*/ 1 h 550"/>
                  <a:gd name="T4" fmla="*/ 28 w 2216"/>
                  <a:gd name="T5" fmla="*/ 14 h 550"/>
                  <a:gd name="T6" fmla="*/ 28 w 2216"/>
                  <a:gd name="T7" fmla="*/ 12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5976" name="Group 1379"/>
              <p:cNvGrpSpPr>
                <a:grpSpLocks/>
              </p:cNvGrpSpPr>
              <p:nvPr/>
            </p:nvGrpSpPr>
            <p:grpSpPr bwMode="auto">
              <a:xfrm>
                <a:off x="1709" y="3008"/>
                <a:ext cx="507" cy="234"/>
                <a:chOff x="1740" y="2642"/>
                <a:chExt cx="752" cy="327"/>
              </a:xfrm>
            </p:grpSpPr>
            <p:sp>
              <p:nvSpPr>
                <p:cNvPr id="35983" name="Freeform 1380"/>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84" name="Freeform 1381"/>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85" name="Freeform 1382"/>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86" name="Freeform 1383"/>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87" name="Freeform 1384"/>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88" name="Freeform 1385"/>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5977" name="Freeform 1386"/>
              <p:cNvSpPr>
                <a:spLocks/>
              </p:cNvSpPr>
              <p:nvPr/>
            </p:nvSpPr>
            <p:spPr bwMode="auto">
              <a:xfrm>
                <a:off x="2577" y="3043"/>
                <a:ext cx="614" cy="514"/>
              </a:xfrm>
              <a:custGeom>
                <a:avLst/>
                <a:gdLst>
                  <a:gd name="T0" fmla="*/ 1 w 990"/>
                  <a:gd name="T1" fmla="*/ 6 h 792"/>
                  <a:gd name="T2" fmla="*/ 6 w 990"/>
                  <a:gd name="T3" fmla="*/ 0 h 792"/>
                  <a:gd name="T4" fmla="*/ 6 w 990"/>
                  <a:gd name="T5" fmla="*/ 1 h 792"/>
                  <a:gd name="T6" fmla="*/ 0 w 990"/>
                  <a:gd name="T7" fmla="*/ 6 h 792"/>
                  <a:gd name="T8" fmla="*/ 1 w 990"/>
                  <a:gd name="T9" fmla="*/ 6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78" name="Freeform 1387"/>
              <p:cNvSpPr>
                <a:spLocks/>
              </p:cNvSpPr>
              <p:nvPr/>
            </p:nvSpPr>
            <p:spPr bwMode="auto">
              <a:xfrm>
                <a:off x="1010" y="3084"/>
                <a:ext cx="1571" cy="469"/>
              </a:xfrm>
              <a:custGeom>
                <a:avLst/>
                <a:gdLst>
                  <a:gd name="T0" fmla="*/ 1 w 2532"/>
                  <a:gd name="T1" fmla="*/ 0 h 723"/>
                  <a:gd name="T2" fmla="*/ 1 w 2532"/>
                  <a:gd name="T3" fmla="*/ 0 h 723"/>
                  <a:gd name="T4" fmla="*/ 14 w 2532"/>
                  <a:gd name="T5" fmla="*/ 6 h 723"/>
                  <a:gd name="T6" fmla="*/ 14 w 2532"/>
                  <a:gd name="T7" fmla="*/ 6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79" name="Freeform 1388"/>
              <p:cNvSpPr>
                <a:spLocks/>
              </p:cNvSpPr>
              <p:nvPr/>
            </p:nvSpPr>
            <p:spPr bwMode="auto">
              <a:xfrm>
                <a:off x="1011" y="2998"/>
                <a:ext cx="17" cy="95"/>
              </a:xfrm>
              <a:custGeom>
                <a:avLst/>
                <a:gdLst>
                  <a:gd name="T0" fmla="*/ 1 w 26"/>
                  <a:gd name="T1" fmla="*/ 1 h 147"/>
                  <a:gd name="T2" fmla="*/ 1 w 26"/>
                  <a:gd name="T3" fmla="*/ 1 h 147"/>
                  <a:gd name="T4" fmla="*/ 0 w 26"/>
                  <a:gd name="T5" fmla="*/ 1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80" name="Freeform 1389"/>
              <p:cNvSpPr>
                <a:spLocks/>
              </p:cNvSpPr>
              <p:nvPr/>
            </p:nvSpPr>
            <p:spPr bwMode="auto">
              <a:xfrm>
                <a:off x="1012" y="2611"/>
                <a:ext cx="730" cy="393"/>
              </a:xfrm>
              <a:custGeom>
                <a:avLst/>
                <a:gdLst>
                  <a:gd name="T0" fmla="*/ 6 w 1176"/>
                  <a:gd name="T1" fmla="*/ 0 h 606"/>
                  <a:gd name="T2" fmla="*/ 0 w 1176"/>
                  <a:gd name="T3" fmla="*/ 5 h 606"/>
                  <a:gd name="T4" fmla="*/ 1 w 1176"/>
                  <a:gd name="T5" fmla="*/ 5 h 606"/>
                  <a:gd name="T6" fmla="*/ 6 w 1176"/>
                  <a:gd name="T7" fmla="*/ 1 h 606"/>
                  <a:gd name="T8" fmla="*/ 6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81" name="Freeform 1390"/>
              <p:cNvSpPr>
                <a:spLocks/>
              </p:cNvSpPr>
              <p:nvPr/>
            </p:nvSpPr>
            <p:spPr bwMode="auto">
              <a:xfrm>
                <a:off x="1061" y="3018"/>
                <a:ext cx="1490" cy="451"/>
              </a:xfrm>
              <a:custGeom>
                <a:avLst/>
                <a:gdLst>
                  <a:gd name="T0" fmla="*/ 1 w 2532"/>
                  <a:gd name="T1" fmla="*/ 0 h 723"/>
                  <a:gd name="T2" fmla="*/ 1 w 2532"/>
                  <a:gd name="T3" fmla="*/ 0 h 723"/>
                  <a:gd name="T4" fmla="*/ 7 w 2532"/>
                  <a:gd name="T5" fmla="*/ 4 h 723"/>
                  <a:gd name="T6" fmla="*/ 7 w 2532"/>
                  <a:gd name="T7" fmla="*/ 4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82" name="Freeform 1391"/>
              <p:cNvSpPr>
                <a:spLocks/>
              </p:cNvSpPr>
              <p:nvPr/>
            </p:nvSpPr>
            <p:spPr bwMode="auto">
              <a:xfrm flipV="1">
                <a:off x="2549" y="2986"/>
                <a:ext cx="608" cy="467"/>
              </a:xfrm>
              <a:custGeom>
                <a:avLst/>
                <a:gdLst>
                  <a:gd name="T0" fmla="*/ 0 w 2532"/>
                  <a:gd name="T1" fmla="*/ 0 h 723"/>
                  <a:gd name="T2" fmla="*/ 0 w 2532"/>
                  <a:gd name="T3" fmla="*/ 0 h 723"/>
                  <a:gd name="T4" fmla="*/ 0 w 2532"/>
                  <a:gd name="T5" fmla="*/ 6 h 723"/>
                  <a:gd name="T6" fmla="*/ 0 w 2532"/>
                  <a:gd name="T7" fmla="*/ 6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5939" name="Group 1392"/>
            <p:cNvGrpSpPr>
              <a:grpSpLocks/>
            </p:cNvGrpSpPr>
            <p:nvPr/>
          </p:nvGrpSpPr>
          <p:grpSpPr bwMode="auto">
            <a:xfrm flipH="1">
              <a:off x="3742" y="2030"/>
              <a:ext cx="261" cy="235"/>
              <a:chOff x="2839" y="3501"/>
              <a:chExt cx="755" cy="803"/>
            </a:xfrm>
          </p:grpSpPr>
          <p:pic>
            <p:nvPicPr>
              <p:cNvPr id="35964" name="Picture 1393" descr="desktop_computer_stylized_mediu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965" name="Freeform 1394"/>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35940" name="Group 1395"/>
            <p:cNvGrpSpPr>
              <a:grpSpLocks/>
            </p:cNvGrpSpPr>
            <p:nvPr/>
          </p:nvGrpSpPr>
          <p:grpSpPr bwMode="auto">
            <a:xfrm>
              <a:off x="4603" y="3416"/>
              <a:ext cx="299" cy="257"/>
              <a:chOff x="877" y="1008"/>
              <a:chExt cx="2747" cy="2591"/>
            </a:xfrm>
          </p:grpSpPr>
          <p:pic>
            <p:nvPicPr>
              <p:cNvPr id="35941" name="Picture 1396" descr="antenna_stylized"/>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942" name="Picture 1397" descr="laptop_keyboard"/>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943" name="Freeform 1398"/>
              <p:cNvSpPr>
                <a:spLocks/>
              </p:cNvSpPr>
              <p:nvPr/>
            </p:nvSpPr>
            <p:spPr bwMode="auto">
              <a:xfrm>
                <a:off x="1753" y="1603"/>
                <a:ext cx="1807" cy="1322"/>
              </a:xfrm>
              <a:custGeom>
                <a:avLst/>
                <a:gdLst>
                  <a:gd name="T0" fmla="*/ 2 w 2982"/>
                  <a:gd name="T1" fmla="*/ 0 h 2442"/>
                  <a:gd name="T2" fmla="*/ 0 w 2982"/>
                  <a:gd name="T3" fmla="*/ 2 h 2442"/>
                  <a:gd name="T4" fmla="*/ 10 w 2982"/>
                  <a:gd name="T5" fmla="*/ 3 h 2442"/>
                  <a:gd name="T6" fmla="*/ 12 w 2982"/>
                  <a:gd name="T7" fmla="*/ 1 h 2442"/>
                  <a:gd name="T8" fmla="*/ 2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en-US"/>
              </a:p>
            </p:txBody>
          </p:sp>
          <p:pic>
            <p:nvPicPr>
              <p:cNvPr id="35944" name="Picture 1399" descr="screen"/>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945" name="Freeform 1400"/>
              <p:cNvSpPr>
                <a:spLocks/>
              </p:cNvSpPr>
              <p:nvPr/>
            </p:nvSpPr>
            <p:spPr bwMode="auto">
              <a:xfrm>
                <a:off x="2082" y="1564"/>
                <a:ext cx="1531" cy="246"/>
              </a:xfrm>
              <a:custGeom>
                <a:avLst/>
                <a:gdLst>
                  <a:gd name="T0" fmla="*/ 1 w 2528"/>
                  <a:gd name="T1" fmla="*/ 0 h 455"/>
                  <a:gd name="T2" fmla="*/ 10 w 2528"/>
                  <a:gd name="T3" fmla="*/ 1 h 455"/>
                  <a:gd name="T4" fmla="*/ 10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46" name="Freeform 1401"/>
              <p:cNvSpPr>
                <a:spLocks/>
              </p:cNvSpPr>
              <p:nvPr/>
            </p:nvSpPr>
            <p:spPr bwMode="auto">
              <a:xfrm>
                <a:off x="1737" y="1562"/>
                <a:ext cx="425" cy="1024"/>
              </a:xfrm>
              <a:custGeom>
                <a:avLst/>
                <a:gdLst>
                  <a:gd name="T0" fmla="*/ 2 w 702"/>
                  <a:gd name="T1" fmla="*/ 0 h 1893"/>
                  <a:gd name="T2" fmla="*/ 0 w 702"/>
                  <a:gd name="T3" fmla="*/ 2 h 1893"/>
                  <a:gd name="T4" fmla="*/ 1 w 702"/>
                  <a:gd name="T5" fmla="*/ 2 h 1893"/>
                  <a:gd name="T6" fmla="*/ 3 w 702"/>
                  <a:gd name="T7" fmla="*/ 1 h 1893"/>
                  <a:gd name="T8" fmla="*/ 2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47" name="Freeform 1402"/>
              <p:cNvSpPr>
                <a:spLocks/>
              </p:cNvSpPr>
              <p:nvPr/>
            </p:nvSpPr>
            <p:spPr bwMode="auto">
              <a:xfrm>
                <a:off x="3144" y="1745"/>
                <a:ext cx="458" cy="1182"/>
              </a:xfrm>
              <a:custGeom>
                <a:avLst/>
                <a:gdLst>
                  <a:gd name="T0" fmla="*/ 3 w 756"/>
                  <a:gd name="T1" fmla="*/ 0 h 2184"/>
                  <a:gd name="T2" fmla="*/ 1 w 756"/>
                  <a:gd name="T3" fmla="*/ 3 h 2184"/>
                  <a:gd name="T4" fmla="*/ 0 w 756"/>
                  <a:gd name="T5" fmla="*/ 3 h 2184"/>
                  <a:gd name="T6" fmla="*/ 2 w 756"/>
                  <a:gd name="T7" fmla="*/ 1 h 2184"/>
                  <a:gd name="T8" fmla="*/ 3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48" name="Freeform 1403"/>
              <p:cNvSpPr>
                <a:spLocks/>
              </p:cNvSpPr>
              <p:nvPr/>
            </p:nvSpPr>
            <p:spPr bwMode="auto">
              <a:xfrm>
                <a:off x="1732" y="2534"/>
                <a:ext cx="1680" cy="399"/>
              </a:xfrm>
              <a:custGeom>
                <a:avLst/>
                <a:gdLst>
                  <a:gd name="T0" fmla="*/ 1 w 2773"/>
                  <a:gd name="T1" fmla="*/ 0 h 738"/>
                  <a:gd name="T2" fmla="*/ 0 w 2773"/>
                  <a:gd name="T3" fmla="*/ 1 h 738"/>
                  <a:gd name="T4" fmla="*/ 10 w 2773"/>
                  <a:gd name="T5" fmla="*/ 1 h 738"/>
                  <a:gd name="T6" fmla="*/ 10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49" name="Freeform 1404"/>
              <p:cNvSpPr>
                <a:spLocks/>
              </p:cNvSpPr>
              <p:nvPr/>
            </p:nvSpPr>
            <p:spPr bwMode="auto">
              <a:xfrm>
                <a:off x="3195" y="1755"/>
                <a:ext cx="429" cy="1187"/>
              </a:xfrm>
              <a:custGeom>
                <a:avLst/>
                <a:gdLst>
                  <a:gd name="T0" fmla="*/ 8 w 637"/>
                  <a:gd name="T1" fmla="*/ 0 h 1659"/>
                  <a:gd name="T2" fmla="*/ 8 w 637"/>
                  <a:gd name="T3" fmla="*/ 0 h 1659"/>
                  <a:gd name="T4" fmla="*/ 1 w 637"/>
                  <a:gd name="T5" fmla="*/ 42 h 1659"/>
                  <a:gd name="T6" fmla="*/ 0 w 637"/>
                  <a:gd name="T7" fmla="*/ 41 h 1659"/>
                  <a:gd name="T8" fmla="*/ 8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50" name="Freeform 1405"/>
              <p:cNvSpPr>
                <a:spLocks/>
              </p:cNvSpPr>
              <p:nvPr/>
            </p:nvSpPr>
            <p:spPr bwMode="auto">
              <a:xfrm>
                <a:off x="1734" y="2587"/>
                <a:ext cx="1494" cy="394"/>
              </a:xfrm>
              <a:custGeom>
                <a:avLst/>
                <a:gdLst>
                  <a:gd name="T0" fmla="*/ 0 w 2216"/>
                  <a:gd name="T1" fmla="*/ 0 h 550"/>
                  <a:gd name="T2" fmla="*/ 1 w 2216"/>
                  <a:gd name="T3" fmla="*/ 1 h 550"/>
                  <a:gd name="T4" fmla="*/ 28 w 2216"/>
                  <a:gd name="T5" fmla="*/ 14 h 550"/>
                  <a:gd name="T6" fmla="*/ 28 w 2216"/>
                  <a:gd name="T7" fmla="*/ 12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5951" name="Group 1406"/>
              <p:cNvGrpSpPr>
                <a:grpSpLocks/>
              </p:cNvGrpSpPr>
              <p:nvPr/>
            </p:nvGrpSpPr>
            <p:grpSpPr bwMode="auto">
              <a:xfrm>
                <a:off x="1709" y="3008"/>
                <a:ext cx="507" cy="234"/>
                <a:chOff x="1740" y="2642"/>
                <a:chExt cx="752" cy="327"/>
              </a:xfrm>
            </p:grpSpPr>
            <p:sp>
              <p:nvSpPr>
                <p:cNvPr id="35958" name="Freeform 1407"/>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59" name="Freeform 1408"/>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60" name="Freeform 1409"/>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61" name="Freeform 1410"/>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62" name="Freeform 1411"/>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63" name="Freeform 1412"/>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5952" name="Freeform 1413"/>
              <p:cNvSpPr>
                <a:spLocks/>
              </p:cNvSpPr>
              <p:nvPr/>
            </p:nvSpPr>
            <p:spPr bwMode="auto">
              <a:xfrm>
                <a:off x="2577" y="3043"/>
                <a:ext cx="614" cy="514"/>
              </a:xfrm>
              <a:custGeom>
                <a:avLst/>
                <a:gdLst>
                  <a:gd name="T0" fmla="*/ 1 w 990"/>
                  <a:gd name="T1" fmla="*/ 6 h 792"/>
                  <a:gd name="T2" fmla="*/ 6 w 990"/>
                  <a:gd name="T3" fmla="*/ 0 h 792"/>
                  <a:gd name="T4" fmla="*/ 6 w 990"/>
                  <a:gd name="T5" fmla="*/ 1 h 792"/>
                  <a:gd name="T6" fmla="*/ 0 w 990"/>
                  <a:gd name="T7" fmla="*/ 6 h 792"/>
                  <a:gd name="T8" fmla="*/ 1 w 990"/>
                  <a:gd name="T9" fmla="*/ 6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53" name="Freeform 1414"/>
              <p:cNvSpPr>
                <a:spLocks/>
              </p:cNvSpPr>
              <p:nvPr/>
            </p:nvSpPr>
            <p:spPr bwMode="auto">
              <a:xfrm>
                <a:off x="1010" y="3084"/>
                <a:ext cx="1571" cy="469"/>
              </a:xfrm>
              <a:custGeom>
                <a:avLst/>
                <a:gdLst>
                  <a:gd name="T0" fmla="*/ 1 w 2532"/>
                  <a:gd name="T1" fmla="*/ 0 h 723"/>
                  <a:gd name="T2" fmla="*/ 1 w 2532"/>
                  <a:gd name="T3" fmla="*/ 0 h 723"/>
                  <a:gd name="T4" fmla="*/ 14 w 2532"/>
                  <a:gd name="T5" fmla="*/ 6 h 723"/>
                  <a:gd name="T6" fmla="*/ 14 w 2532"/>
                  <a:gd name="T7" fmla="*/ 6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54" name="Freeform 1415"/>
              <p:cNvSpPr>
                <a:spLocks/>
              </p:cNvSpPr>
              <p:nvPr/>
            </p:nvSpPr>
            <p:spPr bwMode="auto">
              <a:xfrm>
                <a:off x="1011" y="2998"/>
                <a:ext cx="17" cy="95"/>
              </a:xfrm>
              <a:custGeom>
                <a:avLst/>
                <a:gdLst>
                  <a:gd name="T0" fmla="*/ 1 w 26"/>
                  <a:gd name="T1" fmla="*/ 1 h 147"/>
                  <a:gd name="T2" fmla="*/ 1 w 26"/>
                  <a:gd name="T3" fmla="*/ 1 h 147"/>
                  <a:gd name="T4" fmla="*/ 0 w 26"/>
                  <a:gd name="T5" fmla="*/ 1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55" name="Freeform 1416"/>
              <p:cNvSpPr>
                <a:spLocks/>
              </p:cNvSpPr>
              <p:nvPr/>
            </p:nvSpPr>
            <p:spPr bwMode="auto">
              <a:xfrm>
                <a:off x="1012" y="2611"/>
                <a:ext cx="730" cy="393"/>
              </a:xfrm>
              <a:custGeom>
                <a:avLst/>
                <a:gdLst>
                  <a:gd name="T0" fmla="*/ 6 w 1176"/>
                  <a:gd name="T1" fmla="*/ 0 h 606"/>
                  <a:gd name="T2" fmla="*/ 0 w 1176"/>
                  <a:gd name="T3" fmla="*/ 5 h 606"/>
                  <a:gd name="T4" fmla="*/ 1 w 1176"/>
                  <a:gd name="T5" fmla="*/ 5 h 606"/>
                  <a:gd name="T6" fmla="*/ 6 w 1176"/>
                  <a:gd name="T7" fmla="*/ 1 h 606"/>
                  <a:gd name="T8" fmla="*/ 6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56" name="Freeform 1417"/>
              <p:cNvSpPr>
                <a:spLocks/>
              </p:cNvSpPr>
              <p:nvPr/>
            </p:nvSpPr>
            <p:spPr bwMode="auto">
              <a:xfrm>
                <a:off x="1061" y="3018"/>
                <a:ext cx="1490" cy="451"/>
              </a:xfrm>
              <a:custGeom>
                <a:avLst/>
                <a:gdLst>
                  <a:gd name="T0" fmla="*/ 1 w 2532"/>
                  <a:gd name="T1" fmla="*/ 0 h 723"/>
                  <a:gd name="T2" fmla="*/ 1 w 2532"/>
                  <a:gd name="T3" fmla="*/ 0 h 723"/>
                  <a:gd name="T4" fmla="*/ 7 w 2532"/>
                  <a:gd name="T5" fmla="*/ 4 h 723"/>
                  <a:gd name="T6" fmla="*/ 7 w 2532"/>
                  <a:gd name="T7" fmla="*/ 4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57" name="Freeform 1418"/>
              <p:cNvSpPr>
                <a:spLocks/>
              </p:cNvSpPr>
              <p:nvPr/>
            </p:nvSpPr>
            <p:spPr bwMode="auto">
              <a:xfrm flipV="1">
                <a:off x="2549" y="2986"/>
                <a:ext cx="608" cy="467"/>
              </a:xfrm>
              <a:custGeom>
                <a:avLst/>
                <a:gdLst>
                  <a:gd name="T0" fmla="*/ 0 w 2532"/>
                  <a:gd name="T1" fmla="*/ 0 h 723"/>
                  <a:gd name="T2" fmla="*/ 0 w 2532"/>
                  <a:gd name="T3" fmla="*/ 0 h 723"/>
                  <a:gd name="T4" fmla="*/ 0 w 2532"/>
                  <a:gd name="T5" fmla="*/ 6 h 723"/>
                  <a:gd name="T6" fmla="*/ 0 w 2532"/>
                  <a:gd name="T7" fmla="*/ 6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35729" name="Line 913"/>
          <p:cNvSpPr>
            <a:spLocks noChangeShapeType="1"/>
          </p:cNvSpPr>
          <p:nvPr/>
        </p:nvSpPr>
        <p:spPr bwMode="auto">
          <a:xfrm>
            <a:off x="6850063" y="3786188"/>
            <a:ext cx="1290637" cy="541337"/>
          </a:xfrm>
          <a:prstGeom prst="line">
            <a:avLst/>
          </a:prstGeom>
          <a:noFill/>
          <a:ln w="76200">
            <a:solidFill>
              <a:srgbClr val="CC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727" name="Line 911"/>
          <p:cNvSpPr>
            <a:spLocks noChangeShapeType="1"/>
          </p:cNvSpPr>
          <p:nvPr/>
        </p:nvSpPr>
        <p:spPr bwMode="auto">
          <a:xfrm>
            <a:off x="6945313" y="660400"/>
            <a:ext cx="1700212" cy="3386138"/>
          </a:xfrm>
          <a:prstGeom prst="line">
            <a:avLst/>
          </a:prstGeom>
          <a:noFill/>
          <a:ln w="76200">
            <a:solidFill>
              <a:srgbClr val="CC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35725" name="Group 618"/>
          <p:cNvGrpSpPr>
            <a:grpSpLocks/>
          </p:cNvGrpSpPr>
          <p:nvPr/>
        </p:nvGrpSpPr>
        <p:grpSpPr bwMode="auto">
          <a:xfrm>
            <a:off x="5857875" y="503238"/>
            <a:ext cx="1044575" cy="965200"/>
            <a:chOff x="4047" y="420"/>
            <a:chExt cx="658" cy="608"/>
          </a:xfrm>
        </p:grpSpPr>
        <p:sp>
          <p:nvSpPr>
            <p:cNvPr id="35869" name="Rectangle 227"/>
            <p:cNvSpPr>
              <a:spLocks noChangeArrowheads="1"/>
            </p:cNvSpPr>
            <p:nvPr/>
          </p:nvSpPr>
          <p:spPr bwMode="auto">
            <a:xfrm>
              <a:off x="4266" y="420"/>
              <a:ext cx="426" cy="4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2400"/>
            </a:p>
          </p:txBody>
        </p:sp>
        <p:sp>
          <p:nvSpPr>
            <p:cNvPr id="35870" name="Rectangle 228"/>
            <p:cNvSpPr>
              <a:spLocks noChangeArrowheads="1"/>
            </p:cNvSpPr>
            <p:nvPr/>
          </p:nvSpPr>
          <p:spPr bwMode="auto">
            <a:xfrm>
              <a:off x="4245" y="435"/>
              <a:ext cx="435" cy="504"/>
            </a:xfrm>
            <a:prstGeom prst="rect">
              <a:avLst/>
            </a:prstGeom>
            <a:solidFill>
              <a:schemeClr val="bg1"/>
            </a:solidFill>
            <a:ln w="12700">
              <a:solidFill>
                <a:schemeClr val="tx1"/>
              </a:solidFill>
              <a:miter lim="800000"/>
              <a:headEnd/>
              <a:tailEnd/>
            </a:ln>
          </p:spPr>
          <p:txBody>
            <a:bodyPr wrap="none" anchor="ctr"/>
            <a:lstStyle/>
            <a:p>
              <a:endParaRPr lang="en-US" sz="2400"/>
            </a:p>
          </p:txBody>
        </p:sp>
        <p:sp>
          <p:nvSpPr>
            <p:cNvPr id="35871" name="Rectangle 229"/>
            <p:cNvSpPr>
              <a:spLocks noChangeArrowheads="1"/>
            </p:cNvSpPr>
            <p:nvPr/>
          </p:nvSpPr>
          <p:spPr bwMode="auto">
            <a:xfrm>
              <a:off x="4251" y="438"/>
              <a:ext cx="426" cy="126"/>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2400"/>
            </a:p>
          </p:txBody>
        </p:sp>
        <p:sp>
          <p:nvSpPr>
            <p:cNvPr id="35872" name="Text Box 230"/>
            <p:cNvSpPr txBox="1">
              <a:spLocks noChangeArrowheads="1"/>
            </p:cNvSpPr>
            <p:nvPr/>
          </p:nvSpPr>
          <p:spPr bwMode="auto">
            <a:xfrm>
              <a:off x="4192" y="420"/>
              <a:ext cx="513"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ea typeface="ＭＳ Ｐゴシック" pitchFamily="34" charset="-128"/>
                </a:defRPr>
              </a:lvl1pPr>
              <a:lvl2pPr marL="742950" indent="-285750">
                <a:defRPr sz="2000">
                  <a:solidFill>
                    <a:schemeClr val="tx1"/>
                  </a:solidFill>
                  <a:latin typeface="Arial" pitchFamily="34" charset="0"/>
                  <a:ea typeface="ＭＳ Ｐゴシック" pitchFamily="34" charset="-128"/>
                </a:defRPr>
              </a:lvl2pPr>
              <a:lvl3pPr marL="1143000" indent="-228600">
                <a:defRPr sz="2000">
                  <a:solidFill>
                    <a:schemeClr val="tx1"/>
                  </a:solidFill>
                  <a:latin typeface="Arial" pitchFamily="34" charset="0"/>
                  <a:ea typeface="ＭＳ Ｐゴシック" pitchFamily="34" charset="-128"/>
                </a:defRPr>
              </a:lvl3pPr>
              <a:lvl4pPr marL="1600200" indent="-228600">
                <a:defRPr sz="2000">
                  <a:solidFill>
                    <a:schemeClr val="tx1"/>
                  </a:solidFill>
                  <a:latin typeface="Arial" pitchFamily="34" charset="0"/>
                  <a:ea typeface="ＭＳ Ｐゴシック" pitchFamily="34" charset="-128"/>
                </a:defRPr>
              </a:lvl4pPr>
              <a:lvl5pPr marL="2057400" indent="-228600">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9pPr>
            </a:lstStyle>
            <a:p>
              <a:pPr algn="ctr">
                <a:spcBef>
                  <a:spcPct val="0"/>
                </a:spcBef>
                <a:buClrTx/>
                <a:buSzTx/>
                <a:buFontTx/>
                <a:buNone/>
              </a:pPr>
              <a:r>
                <a:rPr lang="en-US" sz="1000">
                  <a:solidFill>
                    <a:schemeClr val="bg1"/>
                  </a:solidFill>
                </a:rPr>
                <a:t>application</a:t>
              </a:r>
              <a:endParaRPr lang="en-US" sz="1000"/>
            </a:p>
            <a:p>
              <a:pPr algn="ctr">
                <a:spcBef>
                  <a:spcPct val="0"/>
                </a:spcBef>
                <a:buClrTx/>
                <a:buSzTx/>
                <a:buFontTx/>
                <a:buNone/>
              </a:pPr>
              <a:r>
                <a:rPr lang="en-US" sz="1000"/>
                <a:t>transport</a:t>
              </a:r>
            </a:p>
            <a:p>
              <a:pPr algn="ctr">
                <a:spcBef>
                  <a:spcPct val="0"/>
                </a:spcBef>
                <a:buClrTx/>
                <a:buSzTx/>
                <a:buFontTx/>
                <a:buNone/>
              </a:pPr>
              <a:r>
                <a:rPr lang="en-US" sz="1000"/>
                <a:t>network</a:t>
              </a:r>
            </a:p>
            <a:p>
              <a:pPr algn="ctr">
                <a:spcBef>
                  <a:spcPct val="0"/>
                </a:spcBef>
                <a:buClrTx/>
                <a:buSzTx/>
                <a:buFontTx/>
                <a:buNone/>
              </a:pPr>
              <a:r>
                <a:rPr lang="en-US" sz="1000"/>
                <a:t>data link</a:t>
              </a:r>
            </a:p>
            <a:p>
              <a:pPr algn="ctr">
                <a:spcBef>
                  <a:spcPct val="0"/>
                </a:spcBef>
                <a:buClrTx/>
                <a:buSzTx/>
                <a:buFontTx/>
                <a:buNone/>
              </a:pPr>
              <a:r>
                <a:rPr lang="en-US" sz="1000"/>
                <a:t>physical</a:t>
              </a:r>
              <a:endParaRPr lang="en-US" sz="2400"/>
            </a:p>
          </p:txBody>
        </p:sp>
        <p:sp>
          <p:nvSpPr>
            <p:cNvPr id="35873" name="Line 231"/>
            <p:cNvSpPr>
              <a:spLocks noChangeShapeType="1"/>
            </p:cNvSpPr>
            <p:nvPr/>
          </p:nvSpPr>
          <p:spPr bwMode="auto">
            <a:xfrm>
              <a:off x="4245" y="651"/>
              <a:ext cx="435" cy="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74" name="Line 232"/>
            <p:cNvSpPr>
              <a:spLocks noChangeShapeType="1"/>
            </p:cNvSpPr>
            <p:nvPr/>
          </p:nvSpPr>
          <p:spPr bwMode="auto">
            <a:xfrm>
              <a:off x="4251" y="738"/>
              <a:ext cx="435" cy="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75" name="Line 233"/>
            <p:cNvSpPr>
              <a:spLocks noChangeShapeType="1"/>
            </p:cNvSpPr>
            <p:nvPr/>
          </p:nvSpPr>
          <p:spPr bwMode="auto">
            <a:xfrm>
              <a:off x="4251" y="825"/>
              <a:ext cx="435" cy="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76" name="Freeform 917"/>
            <p:cNvSpPr>
              <a:spLocks/>
            </p:cNvSpPr>
            <p:nvPr/>
          </p:nvSpPr>
          <p:spPr bwMode="auto">
            <a:xfrm>
              <a:off x="4047" y="434"/>
              <a:ext cx="192" cy="594"/>
            </a:xfrm>
            <a:custGeom>
              <a:avLst/>
              <a:gdLst>
                <a:gd name="T0" fmla="*/ 0 w 192"/>
                <a:gd name="T1" fmla="*/ 594 h 594"/>
                <a:gd name="T2" fmla="*/ 192 w 192"/>
                <a:gd name="T3" fmla="*/ 0 h 594"/>
                <a:gd name="T4" fmla="*/ 192 w 192"/>
                <a:gd name="T5" fmla="*/ 515 h 594"/>
                <a:gd name="T6" fmla="*/ 0 w 192"/>
                <a:gd name="T7" fmla="*/ 594 h 594"/>
                <a:gd name="T8" fmla="*/ 0 60000 65536"/>
                <a:gd name="T9" fmla="*/ 0 60000 65536"/>
                <a:gd name="T10" fmla="*/ 0 60000 65536"/>
                <a:gd name="T11" fmla="*/ 0 60000 65536"/>
                <a:gd name="T12" fmla="*/ 0 w 192"/>
                <a:gd name="T13" fmla="*/ 0 h 594"/>
                <a:gd name="T14" fmla="*/ 192 w 192"/>
                <a:gd name="T15" fmla="*/ 594 h 594"/>
              </a:gdLst>
              <a:ahLst/>
              <a:cxnLst>
                <a:cxn ang="T8">
                  <a:pos x="T0" y="T1"/>
                </a:cxn>
                <a:cxn ang="T9">
                  <a:pos x="T2" y="T3"/>
                </a:cxn>
                <a:cxn ang="T10">
                  <a:pos x="T4" y="T5"/>
                </a:cxn>
                <a:cxn ang="T11">
                  <a:pos x="T6" y="T7"/>
                </a:cxn>
              </a:cxnLst>
              <a:rect l="T12" t="T13" r="T14" b="T15"/>
              <a:pathLst>
                <a:path w="192" h="594">
                  <a:moveTo>
                    <a:pt x="0" y="594"/>
                  </a:moveTo>
                  <a:lnTo>
                    <a:pt x="192" y="0"/>
                  </a:lnTo>
                  <a:lnTo>
                    <a:pt x="192" y="515"/>
                  </a:lnTo>
                  <a:lnTo>
                    <a:pt x="0" y="594"/>
                  </a:lnTo>
                  <a:close/>
                </a:path>
              </a:pathLst>
            </a:custGeom>
            <a:gradFill rotWithShape="1">
              <a:gsLst>
                <a:gs pos="0">
                  <a:schemeClr val="bg1"/>
                </a:gs>
                <a:gs pos="100000">
                  <a:srgbClr val="CC00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5726" name="Group 619"/>
          <p:cNvGrpSpPr>
            <a:grpSpLocks/>
          </p:cNvGrpSpPr>
          <p:nvPr/>
        </p:nvGrpSpPr>
        <p:grpSpPr bwMode="auto">
          <a:xfrm>
            <a:off x="7956550" y="4087813"/>
            <a:ext cx="1044575" cy="965200"/>
            <a:chOff x="4047" y="420"/>
            <a:chExt cx="658" cy="608"/>
          </a:xfrm>
        </p:grpSpPr>
        <p:sp>
          <p:nvSpPr>
            <p:cNvPr id="35861" name="Rectangle 227"/>
            <p:cNvSpPr>
              <a:spLocks noChangeArrowheads="1"/>
            </p:cNvSpPr>
            <p:nvPr/>
          </p:nvSpPr>
          <p:spPr bwMode="auto">
            <a:xfrm>
              <a:off x="4266" y="420"/>
              <a:ext cx="426" cy="4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2400"/>
            </a:p>
          </p:txBody>
        </p:sp>
        <p:sp>
          <p:nvSpPr>
            <p:cNvPr id="35862" name="Rectangle 228"/>
            <p:cNvSpPr>
              <a:spLocks noChangeArrowheads="1"/>
            </p:cNvSpPr>
            <p:nvPr/>
          </p:nvSpPr>
          <p:spPr bwMode="auto">
            <a:xfrm>
              <a:off x="4245" y="435"/>
              <a:ext cx="435" cy="504"/>
            </a:xfrm>
            <a:prstGeom prst="rect">
              <a:avLst/>
            </a:prstGeom>
            <a:solidFill>
              <a:schemeClr val="bg1"/>
            </a:solidFill>
            <a:ln w="12700">
              <a:solidFill>
                <a:schemeClr val="tx1"/>
              </a:solidFill>
              <a:miter lim="800000"/>
              <a:headEnd/>
              <a:tailEnd/>
            </a:ln>
          </p:spPr>
          <p:txBody>
            <a:bodyPr wrap="none" anchor="ctr"/>
            <a:lstStyle/>
            <a:p>
              <a:endParaRPr lang="en-US" sz="2400"/>
            </a:p>
          </p:txBody>
        </p:sp>
        <p:sp>
          <p:nvSpPr>
            <p:cNvPr id="35863" name="Rectangle 229"/>
            <p:cNvSpPr>
              <a:spLocks noChangeArrowheads="1"/>
            </p:cNvSpPr>
            <p:nvPr/>
          </p:nvSpPr>
          <p:spPr bwMode="auto">
            <a:xfrm>
              <a:off x="4251" y="438"/>
              <a:ext cx="426" cy="126"/>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2400"/>
            </a:p>
          </p:txBody>
        </p:sp>
        <p:sp>
          <p:nvSpPr>
            <p:cNvPr id="35864" name="Text Box 230"/>
            <p:cNvSpPr txBox="1">
              <a:spLocks noChangeArrowheads="1"/>
            </p:cNvSpPr>
            <p:nvPr/>
          </p:nvSpPr>
          <p:spPr bwMode="auto">
            <a:xfrm>
              <a:off x="4192" y="420"/>
              <a:ext cx="513"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ea typeface="ＭＳ Ｐゴシック" pitchFamily="34" charset="-128"/>
                </a:defRPr>
              </a:lvl1pPr>
              <a:lvl2pPr marL="742950" indent="-285750">
                <a:defRPr sz="2000">
                  <a:solidFill>
                    <a:schemeClr val="tx1"/>
                  </a:solidFill>
                  <a:latin typeface="Arial" pitchFamily="34" charset="0"/>
                  <a:ea typeface="ＭＳ Ｐゴシック" pitchFamily="34" charset="-128"/>
                </a:defRPr>
              </a:lvl2pPr>
              <a:lvl3pPr marL="1143000" indent="-228600">
                <a:defRPr sz="2000">
                  <a:solidFill>
                    <a:schemeClr val="tx1"/>
                  </a:solidFill>
                  <a:latin typeface="Arial" pitchFamily="34" charset="0"/>
                  <a:ea typeface="ＭＳ Ｐゴシック" pitchFamily="34" charset="-128"/>
                </a:defRPr>
              </a:lvl3pPr>
              <a:lvl4pPr marL="1600200" indent="-228600">
                <a:defRPr sz="2000">
                  <a:solidFill>
                    <a:schemeClr val="tx1"/>
                  </a:solidFill>
                  <a:latin typeface="Arial" pitchFamily="34" charset="0"/>
                  <a:ea typeface="ＭＳ Ｐゴシック" pitchFamily="34" charset="-128"/>
                </a:defRPr>
              </a:lvl4pPr>
              <a:lvl5pPr marL="2057400" indent="-228600">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9pPr>
            </a:lstStyle>
            <a:p>
              <a:pPr algn="ctr">
                <a:spcBef>
                  <a:spcPct val="0"/>
                </a:spcBef>
                <a:buClrTx/>
                <a:buSzTx/>
                <a:buFontTx/>
                <a:buNone/>
              </a:pPr>
              <a:r>
                <a:rPr lang="en-US" sz="1000">
                  <a:solidFill>
                    <a:schemeClr val="bg1"/>
                  </a:solidFill>
                </a:rPr>
                <a:t>application</a:t>
              </a:r>
              <a:endParaRPr lang="en-US" sz="1000"/>
            </a:p>
            <a:p>
              <a:pPr algn="ctr">
                <a:spcBef>
                  <a:spcPct val="0"/>
                </a:spcBef>
                <a:buClrTx/>
                <a:buSzTx/>
                <a:buFontTx/>
                <a:buNone/>
              </a:pPr>
              <a:r>
                <a:rPr lang="en-US" sz="1000"/>
                <a:t>transport</a:t>
              </a:r>
            </a:p>
            <a:p>
              <a:pPr algn="ctr">
                <a:spcBef>
                  <a:spcPct val="0"/>
                </a:spcBef>
                <a:buClrTx/>
                <a:buSzTx/>
                <a:buFontTx/>
                <a:buNone/>
              </a:pPr>
              <a:r>
                <a:rPr lang="en-US" sz="1000"/>
                <a:t>network</a:t>
              </a:r>
            </a:p>
            <a:p>
              <a:pPr algn="ctr">
                <a:spcBef>
                  <a:spcPct val="0"/>
                </a:spcBef>
                <a:buClrTx/>
                <a:buSzTx/>
                <a:buFontTx/>
                <a:buNone/>
              </a:pPr>
              <a:r>
                <a:rPr lang="en-US" sz="1000"/>
                <a:t>data link</a:t>
              </a:r>
            </a:p>
            <a:p>
              <a:pPr algn="ctr">
                <a:spcBef>
                  <a:spcPct val="0"/>
                </a:spcBef>
                <a:buClrTx/>
                <a:buSzTx/>
                <a:buFontTx/>
                <a:buNone/>
              </a:pPr>
              <a:r>
                <a:rPr lang="en-US" sz="1000"/>
                <a:t>physical</a:t>
              </a:r>
              <a:endParaRPr lang="en-US" sz="2400"/>
            </a:p>
          </p:txBody>
        </p:sp>
        <p:sp>
          <p:nvSpPr>
            <p:cNvPr id="35865" name="Line 231"/>
            <p:cNvSpPr>
              <a:spLocks noChangeShapeType="1"/>
            </p:cNvSpPr>
            <p:nvPr/>
          </p:nvSpPr>
          <p:spPr bwMode="auto">
            <a:xfrm>
              <a:off x="4245" y="651"/>
              <a:ext cx="435" cy="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66" name="Line 232"/>
            <p:cNvSpPr>
              <a:spLocks noChangeShapeType="1"/>
            </p:cNvSpPr>
            <p:nvPr/>
          </p:nvSpPr>
          <p:spPr bwMode="auto">
            <a:xfrm>
              <a:off x="4251" y="738"/>
              <a:ext cx="435" cy="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67" name="Line 233"/>
            <p:cNvSpPr>
              <a:spLocks noChangeShapeType="1"/>
            </p:cNvSpPr>
            <p:nvPr/>
          </p:nvSpPr>
          <p:spPr bwMode="auto">
            <a:xfrm>
              <a:off x="4251" y="825"/>
              <a:ext cx="435" cy="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68" name="Freeform 917"/>
            <p:cNvSpPr>
              <a:spLocks/>
            </p:cNvSpPr>
            <p:nvPr/>
          </p:nvSpPr>
          <p:spPr bwMode="auto">
            <a:xfrm>
              <a:off x="4047" y="434"/>
              <a:ext cx="192" cy="594"/>
            </a:xfrm>
            <a:custGeom>
              <a:avLst/>
              <a:gdLst>
                <a:gd name="T0" fmla="*/ 0 w 192"/>
                <a:gd name="T1" fmla="*/ 594 h 594"/>
                <a:gd name="T2" fmla="*/ 192 w 192"/>
                <a:gd name="T3" fmla="*/ 0 h 594"/>
                <a:gd name="T4" fmla="*/ 192 w 192"/>
                <a:gd name="T5" fmla="*/ 515 h 594"/>
                <a:gd name="T6" fmla="*/ 0 w 192"/>
                <a:gd name="T7" fmla="*/ 594 h 594"/>
                <a:gd name="T8" fmla="*/ 0 60000 65536"/>
                <a:gd name="T9" fmla="*/ 0 60000 65536"/>
                <a:gd name="T10" fmla="*/ 0 60000 65536"/>
                <a:gd name="T11" fmla="*/ 0 60000 65536"/>
                <a:gd name="T12" fmla="*/ 0 w 192"/>
                <a:gd name="T13" fmla="*/ 0 h 594"/>
                <a:gd name="T14" fmla="*/ 192 w 192"/>
                <a:gd name="T15" fmla="*/ 594 h 594"/>
              </a:gdLst>
              <a:ahLst/>
              <a:cxnLst>
                <a:cxn ang="T8">
                  <a:pos x="T0" y="T1"/>
                </a:cxn>
                <a:cxn ang="T9">
                  <a:pos x="T2" y="T3"/>
                </a:cxn>
                <a:cxn ang="T10">
                  <a:pos x="T4" y="T5"/>
                </a:cxn>
                <a:cxn ang="T11">
                  <a:pos x="T6" y="T7"/>
                </a:cxn>
              </a:cxnLst>
              <a:rect l="T12" t="T13" r="T14" b="T15"/>
              <a:pathLst>
                <a:path w="192" h="594">
                  <a:moveTo>
                    <a:pt x="0" y="594"/>
                  </a:moveTo>
                  <a:lnTo>
                    <a:pt x="192" y="0"/>
                  </a:lnTo>
                  <a:lnTo>
                    <a:pt x="192" y="515"/>
                  </a:lnTo>
                  <a:lnTo>
                    <a:pt x="0" y="594"/>
                  </a:lnTo>
                  <a:close/>
                </a:path>
              </a:pathLst>
            </a:custGeom>
            <a:gradFill rotWithShape="1">
              <a:gsLst>
                <a:gs pos="0">
                  <a:schemeClr val="bg1"/>
                </a:gs>
                <a:gs pos="100000">
                  <a:srgbClr val="CC00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5728" name="Group 628"/>
          <p:cNvGrpSpPr>
            <a:grpSpLocks/>
          </p:cNvGrpSpPr>
          <p:nvPr/>
        </p:nvGrpSpPr>
        <p:grpSpPr bwMode="auto">
          <a:xfrm>
            <a:off x="5815013" y="3651250"/>
            <a:ext cx="1044575" cy="965200"/>
            <a:chOff x="4047" y="420"/>
            <a:chExt cx="658" cy="608"/>
          </a:xfrm>
        </p:grpSpPr>
        <p:sp>
          <p:nvSpPr>
            <p:cNvPr id="35853" name="Rectangle 227"/>
            <p:cNvSpPr>
              <a:spLocks noChangeArrowheads="1"/>
            </p:cNvSpPr>
            <p:nvPr/>
          </p:nvSpPr>
          <p:spPr bwMode="auto">
            <a:xfrm>
              <a:off x="4266" y="420"/>
              <a:ext cx="426" cy="4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2400"/>
            </a:p>
          </p:txBody>
        </p:sp>
        <p:sp>
          <p:nvSpPr>
            <p:cNvPr id="35854" name="Rectangle 228"/>
            <p:cNvSpPr>
              <a:spLocks noChangeArrowheads="1"/>
            </p:cNvSpPr>
            <p:nvPr/>
          </p:nvSpPr>
          <p:spPr bwMode="auto">
            <a:xfrm>
              <a:off x="4245" y="435"/>
              <a:ext cx="435" cy="504"/>
            </a:xfrm>
            <a:prstGeom prst="rect">
              <a:avLst/>
            </a:prstGeom>
            <a:solidFill>
              <a:schemeClr val="bg1"/>
            </a:solidFill>
            <a:ln w="12700">
              <a:solidFill>
                <a:schemeClr val="tx1"/>
              </a:solidFill>
              <a:miter lim="800000"/>
              <a:headEnd/>
              <a:tailEnd/>
            </a:ln>
          </p:spPr>
          <p:txBody>
            <a:bodyPr wrap="none" anchor="ctr"/>
            <a:lstStyle/>
            <a:p>
              <a:endParaRPr lang="en-US" sz="2400"/>
            </a:p>
          </p:txBody>
        </p:sp>
        <p:sp>
          <p:nvSpPr>
            <p:cNvPr id="35855" name="Rectangle 229"/>
            <p:cNvSpPr>
              <a:spLocks noChangeArrowheads="1"/>
            </p:cNvSpPr>
            <p:nvPr/>
          </p:nvSpPr>
          <p:spPr bwMode="auto">
            <a:xfrm>
              <a:off x="4251" y="438"/>
              <a:ext cx="426" cy="126"/>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2400"/>
            </a:p>
          </p:txBody>
        </p:sp>
        <p:sp>
          <p:nvSpPr>
            <p:cNvPr id="35856" name="Text Box 230"/>
            <p:cNvSpPr txBox="1">
              <a:spLocks noChangeArrowheads="1"/>
            </p:cNvSpPr>
            <p:nvPr/>
          </p:nvSpPr>
          <p:spPr bwMode="auto">
            <a:xfrm>
              <a:off x="4192" y="420"/>
              <a:ext cx="513"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ea typeface="ＭＳ Ｐゴシック" pitchFamily="34" charset="-128"/>
                </a:defRPr>
              </a:lvl1pPr>
              <a:lvl2pPr marL="742950" indent="-285750">
                <a:defRPr sz="2000">
                  <a:solidFill>
                    <a:schemeClr val="tx1"/>
                  </a:solidFill>
                  <a:latin typeface="Arial" pitchFamily="34" charset="0"/>
                  <a:ea typeface="ＭＳ Ｐゴシック" pitchFamily="34" charset="-128"/>
                </a:defRPr>
              </a:lvl2pPr>
              <a:lvl3pPr marL="1143000" indent="-228600">
                <a:defRPr sz="2000">
                  <a:solidFill>
                    <a:schemeClr val="tx1"/>
                  </a:solidFill>
                  <a:latin typeface="Arial" pitchFamily="34" charset="0"/>
                  <a:ea typeface="ＭＳ Ｐゴシック" pitchFamily="34" charset="-128"/>
                </a:defRPr>
              </a:lvl3pPr>
              <a:lvl4pPr marL="1600200" indent="-228600">
                <a:defRPr sz="2000">
                  <a:solidFill>
                    <a:schemeClr val="tx1"/>
                  </a:solidFill>
                  <a:latin typeface="Arial" pitchFamily="34" charset="0"/>
                  <a:ea typeface="ＭＳ Ｐゴシック" pitchFamily="34" charset="-128"/>
                </a:defRPr>
              </a:lvl4pPr>
              <a:lvl5pPr marL="2057400" indent="-228600">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9pPr>
            </a:lstStyle>
            <a:p>
              <a:pPr algn="ctr">
                <a:spcBef>
                  <a:spcPct val="0"/>
                </a:spcBef>
                <a:buClrTx/>
                <a:buSzTx/>
                <a:buFontTx/>
                <a:buNone/>
              </a:pPr>
              <a:r>
                <a:rPr lang="en-US" sz="1000">
                  <a:solidFill>
                    <a:schemeClr val="bg1"/>
                  </a:solidFill>
                </a:rPr>
                <a:t>application</a:t>
              </a:r>
              <a:endParaRPr lang="en-US" sz="1000"/>
            </a:p>
            <a:p>
              <a:pPr algn="ctr">
                <a:spcBef>
                  <a:spcPct val="0"/>
                </a:spcBef>
                <a:buClrTx/>
                <a:buSzTx/>
                <a:buFontTx/>
                <a:buNone/>
              </a:pPr>
              <a:r>
                <a:rPr lang="en-US" sz="1000"/>
                <a:t>transport</a:t>
              </a:r>
            </a:p>
            <a:p>
              <a:pPr algn="ctr">
                <a:spcBef>
                  <a:spcPct val="0"/>
                </a:spcBef>
                <a:buClrTx/>
                <a:buSzTx/>
                <a:buFontTx/>
                <a:buNone/>
              </a:pPr>
              <a:r>
                <a:rPr lang="en-US" sz="1000"/>
                <a:t>network</a:t>
              </a:r>
            </a:p>
            <a:p>
              <a:pPr algn="ctr">
                <a:spcBef>
                  <a:spcPct val="0"/>
                </a:spcBef>
                <a:buClrTx/>
                <a:buSzTx/>
                <a:buFontTx/>
                <a:buNone/>
              </a:pPr>
              <a:r>
                <a:rPr lang="en-US" sz="1000"/>
                <a:t>data link</a:t>
              </a:r>
            </a:p>
            <a:p>
              <a:pPr algn="ctr">
                <a:spcBef>
                  <a:spcPct val="0"/>
                </a:spcBef>
                <a:buClrTx/>
                <a:buSzTx/>
                <a:buFontTx/>
                <a:buNone/>
              </a:pPr>
              <a:r>
                <a:rPr lang="en-US" sz="1000"/>
                <a:t>physical</a:t>
              </a:r>
              <a:endParaRPr lang="en-US" sz="2400"/>
            </a:p>
          </p:txBody>
        </p:sp>
        <p:sp>
          <p:nvSpPr>
            <p:cNvPr id="35857" name="Line 231"/>
            <p:cNvSpPr>
              <a:spLocks noChangeShapeType="1"/>
            </p:cNvSpPr>
            <p:nvPr/>
          </p:nvSpPr>
          <p:spPr bwMode="auto">
            <a:xfrm>
              <a:off x="4245" y="651"/>
              <a:ext cx="435" cy="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8" name="Line 232"/>
            <p:cNvSpPr>
              <a:spLocks noChangeShapeType="1"/>
            </p:cNvSpPr>
            <p:nvPr/>
          </p:nvSpPr>
          <p:spPr bwMode="auto">
            <a:xfrm>
              <a:off x="4251" y="738"/>
              <a:ext cx="435" cy="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9" name="Line 233"/>
            <p:cNvSpPr>
              <a:spLocks noChangeShapeType="1"/>
            </p:cNvSpPr>
            <p:nvPr/>
          </p:nvSpPr>
          <p:spPr bwMode="auto">
            <a:xfrm>
              <a:off x="4251" y="825"/>
              <a:ext cx="435" cy="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60" name="Freeform 917"/>
            <p:cNvSpPr>
              <a:spLocks/>
            </p:cNvSpPr>
            <p:nvPr/>
          </p:nvSpPr>
          <p:spPr bwMode="auto">
            <a:xfrm>
              <a:off x="4047" y="434"/>
              <a:ext cx="192" cy="594"/>
            </a:xfrm>
            <a:custGeom>
              <a:avLst/>
              <a:gdLst>
                <a:gd name="T0" fmla="*/ 0 w 192"/>
                <a:gd name="T1" fmla="*/ 594 h 594"/>
                <a:gd name="T2" fmla="*/ 192 w 192"/>
                <a:gd name="T3" fmla="*/ 0 h 594"/>
                <a:gd name="T4" fmla="*/ 192 w 192"/>
                <a:gd name="T5" fmla="*/ 515 h 594"/>
                <a:gd name="T6" fmla="*/ 0 w 192"/>
                <a:gd name="T7" fmla="*/ 594 h 594"/>
                <a:gd name="T8" fmla="*/ 0 60000 65536"/>
                <a:gd name="T9" fmla="*/ 0 60000 65536"/>
                <a:gd name="T10" fmla="*/ 0 60000 65536"/>
                <a:gd name="T11" fmla="*/ 0 60000 65536"/>
                <a:gd name="T12" fmla="*/ 0 w 192"/>
                <a:gd name="T13" fmla="*/ 0 h 594"/>
                <a:gd name="T14" fmla="*/ 192 w 192"/>
                <a:gd name="T15" fmla="*/ 594 h 594"/>
              </a:gdLst>
              <a:ahLst/>
              <a:cxnLst>
                <a:cxn ang="T8">
                  <a:pos x="T0" y="T1"/>
                </a:cxn>
                <a:cxn ang="T9">
                  <a:pos x="T2" y="T3"/>
                </a:cxn>
                <a:cxn ang="T10">
                  <a:pos x="T4" y="T5"/>
                </a:cxn>
                <a:cxn ang="T11">
                  <a:pos x="T6" y="T7"/>
                </a:cxn>
              </a:cxnLst>
              <a:rect l="T12" t="T13" r="T14" b="T15"/>
              <a:pathLst>
                <a:path w="192" h="594">
                  <a:moveTo>
                    <a:pt x="0" y="594"/>
                  </a:moveTo>
                  <a:lnTo>
                    <a:pt x="192" y="0"/>
                  </a:lnTo>
                  <a:lnTo>
                    <a:pt x="192" y="515"/>
                  </a:lnTo>
                  <a:lnTo>
                    <a:pt x="0" y="594"/>
                  </a:lnTo>
                  <a:close/>
                </a:path>
              </a:pathLst>
            </a:custGeom>
            <a:gradFill rotWithShape="1">
              <a:gsLst>
                <a:gs pos="0">
                  <a:schemeClr val="bg1"/>
                </a:gs>
                <a:gs pos="100000">
                  <a:srgbClr val="CC00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 name="Slide Number Placeholder 3"/>
          <p:cNvSpPr>
            <a:spLocks noGrp="1"/>
          </p:cNvSpPr>
          <p:nvPr>
            <p:ph type="sldNum" sz="quarter" idx="12"/>
          </p:nvPr>
        </p:nvSpPr>
        <p:spPr/>
        <p:txBody>
          <a:bodyPr/>
          <a:lstStyle/>
          <a:p>
            <a:pPr>
              <a:defRPr/>
            </a:pPr>
            <a:fld id="{47808659-05B7-4D73-AB94-9A3E01B2AF9D}" type="slidenum">
              <a:rPr lang="ar-SA" altLang="en-US" smtClean="0"/>
              <a:pPr>
                <a:defRPr/>
              </a:pPr>
              <a:t>5</a:t>
            </a:fld>
            <a:endParaRPr lang="en-US" altLang="en-US"/>
          </a:p>
        </p:txBody>
      </p:sp>
    </p:spTree>
    <p:extLst>
      <p:ext uri="{BB962C8B-B14F-4D97-AF65-F5344CB8AC3E}">
        <p14:creationId xmlns:p14="http://schemas.microsoft.com/office/powerpoint/2010/main" val="36753736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5725"/>
                                        </p:tgtEl>
                                        <p:attrNameLst>
                                          <p:attrName>style.visibility</p:attrName>
                                        </p:attrNameLst>
                                      </p:cBhvr>
                                      <p:to>
                                        <p:strVal val="visible"/>
                                      </p:to>
                                    </p:set>
                                    <p:animEffect transition="in" filter="wipe(left)">
                                      <p:cBhvr>
                                        <p:cTn id="7" dur="1000"/>
                                        <p:tgtEl>
                                          <p:spTgt spid="35725"/>
                                        </p:tgtEl>
                                      </p:cBhvr>
                                    </p:animEffect>
                                  </p:childTnLst>
                                </p:cTn>
                              </p:par>
                              <p:par>
                                <p:cTn id="8" presetID="22" presetClass="entr" presetSubtype="8" fill="hold" nodeType="withEffect">
                                  <p:stCondLst>
                                    <p:cond delay="0"/>
                                  </p:stCondLst>
                                  <p:childTnLst>
                                    <p:set>
                                      <p:cBhvr>
                                        <p:cTn id="9" dur="1" fill="hold">
                                          <p:stCondLst>
                                            <p:cond delay="0"/>
                                          </p:stCondLst>
                                        </p:cTn>
                                        <p:tgtEl>
                                          <p:spTgt spid="35726"/>
                                        </p:tgtEl>
                                        <p:attrNameLst>
                                          <p:attrName>style.visibility</p:attrName>
                                        </p:attrNameLst>
                                      </p:cBhvr>
                                      <p:to>
                                        <p:strVal val="visible"/>
                                      </p:to>
                                    </p:set>
                                    <p:animEffect transition="in" filter="wipe(left)">
                                      <p:cBhvr>
                                        <p:cTn id="10" dur="1000"/>
                                        <p:tgtEl>
                                          <p:spTgt spid="35726"/>
                                        </p:tgtEl>
                                      </p:cBhvr>
                                    </p:animEffect>
                                  </p:childTnLst>
                                </p:cTn>
                              </p:par>
                              <p:par>
                                <p:cTn id="11" presetID="22" presetClass="entr" presetSubtype="8" fill="hold" nodeType="withEffect">
                                  <p:stCondLst>
                                    <p:cond delay="0"/>
                                  </p:stCondLst>
                                  <p:childTnLst>
                                    <p:set>
                                      <p:cBhvr>
                                        <p:cTn id="12" dur="1" fill="hold">
                                          <p:stCondLst>
                                            <p:cond delay="0"/>
                                          </p:stCondLst>
                                        </p:cTn>
                                        <p:tgtEl>
                                          <p:spTgt spid="35728"/>
                                        </p:tgtEl>
                                        <p:attrNameLst>
                                          <p:attrName>style.visibility</p:attrName>
                                        </p:attrNameLst>
                                      </p:cBhvr>
                                      <p:to>
                                        <p:strVal val="visible"/>
                                      </p:to>
                                    </p:set>
                                    <p:animEffect transition="in" filter="wipe(left)">
                                      <p:cBhvr>
                                        <p:cTn id="13" dur="1000"/>
                                        <p:tgtEl>
                                          <p:spTgt spid="35728"/>
                                        </p:tgtEl>
                                      </p:cBhvr>
                                    </p:animEffect>
                                  </p:childTnLst>
                                </p:cTn>
                              </p:par>
                            </p:childTnLst>
                          </p:cTn>
                        </p:par>
                        <p:par>
                          <p:cTn id="14" fill="hold" nodeType="withGroup">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5727"/>
                                        </p:tgtEl>
                                        <p:attrNameLst>
                                          <p:attrName>style.visibility</p:attrName>
                                        </p:attrNameLst>
                                      </p:cBhvr>
                                      <p:to>
                                        <p:strVal val="visible"/>
                                      </p:to>
                                    </p:set>
                                    <p:animEffect transition="in" filter="dissolve">
                                      <p:cBhvr>
                                        <p:cTn id="17" dur="500"/>
                                        <p:tgtEl>
                                          <p:spTgt spid="35727"/>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35729"/>
                                        </p:tgtEl>
                                        <p:attrNameLst>
                                          <p:attrName>style.visibility</p:attrName>
                                        </p:attrNameLst>
                                      </p:cBhvr>
                                      <p:to>
                                        <p:strVal val="visible"/>
                                      </p:to>
                                    </p:set>
                                    <p:animEffect transition="in" filter="dissolve">
                                      <p:cBhvr>
                                        <p:cTn id="20" dur="500"/>
                                        <p:tgtEl>
                                          <p:spTgt spid="35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29" grpId="0" animBg="1"/>
      <p:bldP spid="3572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998" name="Group 153"/>
          <p:cNvGrpSpPr>
            <a:grpSpLocks/>
          </p:cNvGrpSpPr>
          <p:nvPr/>
        </p:nvGrpSpPr>
        <p:grpSpPr bwMode="auto">
          <a:xfrm>
            <a:off x="957263" y="1492250"/>
            <a:ext cx="4217987" cy="3759200"/>
            <a:chOff x="1588144" y="1566562"/>
            <a:chExt cx="4217987" cy="3759200"/>
          </a:xfrm>
        </p:grpSpPr>
        <p:grpSp>
          <p:nvGrpSpPr>
            <p:cNvPr id="85015" name="Group 2"/>
            <p:cNvGrpSpPr>
              <a:grpSpLocks/>
            </p:cNvGrpSpPr>
            <p:nvPr/>
          </p:nvGrpSpPr>
          <p:grpSpPr bwMode="auto">
            <a:xfrm>
              <a:off x="1588144" y="1566562"/>
              <a:ext cx="4217987" cy="3759200"/>
              <a:chOff x="415" y="856"/>
              <a:chExt cx="2910" cy="2523"/>
            </a:xfrm>
          </p:grpSpPr>
          <p:grpSp>
            <p:nvGrpSpPr>
              <p:cNvPr id="85021" name="Group 3"/>
              <p:cNvGrpSpPr>
                <a:grpSpLocks/>
              </p:cNvGrpSpPr>
              <p:nvPr/>
            </p:nvGrpSpPr>
            <p:grpSpPr bwMode="auto">
              <a:xfrm>
                <a:off x="1290" y="1997"/>
                <a:ext cx="316" cy="267"/>
                <a:chOff x="1613" y="2011"/>
                <a:chExt cx="316" cy="267"/>
              </a:xfrm>
            </p:grpSpPr>
            <p:sp>
              <p:nvSpPr>
                <p:cNvPr id="85083" name="Oval 4"/>
                <p:cNvSpPr>
                  <a:spLocks noChangeArrowheads="1"/>
                </p:cNvSpPr>
                <p:nvPr/>
              </p:nvSpPr>
              <p:spPr bwMode="auto">
                <a:xfrm>
                  <a:off x="1616" y="2138"/>
                  <a:ext cx="311"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85084" name="Line 5"/>
                <p:cNvSpPr>
                  <a:spLocks noChangeShapeType="1"/>
                </p:cNvSpPr>
                <p:nvPr/>
              </p:nvSpPr>
              <p:spPr bwMode="auto">
                <a:xfrm>
                  <a:off x="1616" y="2129"/>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085" name="Line 6"/>
                <p:cNvSpPr>
                  <a:spLocks noChangeShapeType="1"/>
                </p:cNvSpPr>
                <p:nvPr/>
              </p:nvSpPr>
              <p:spPr bwMode="auto">
                <a:xfrm>
                  <a:off x="1929" y="2129"/>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086" name="Rectangle 7"/>
                <p:cNvSpPr>
                  <a:spLocks noChangeArrowheads="1"/>
                </p:cNvSpPr>
                <p:nvPr/>
              </p:nvSpPr>
              <p:spPr bwMode="auto">
                <a:xfrm>
                  <a:off x="1616" y="2129"/>
                  <a:ext cx="308"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85087" name="Oval 8"/>
                <p:cNvSpPr>
                  <a:spLocks noChangeArrowheads="1"/>
                </p:cNvSpPr>
                <p:nvPr/>
              </p:nvSpPr>
              <p:spPr bwMode="auto">
                <a:xfrm>
                  <a:off x="1613" y="2072"/>
                  <a:ext cx="311" cy="95"/>
                </a:xfrm>
                <a:prstGeom prst="ellipse">
                  <a:avLst/>
                </a:prstGeom>
                <a:solidFill>
                  <a:schemeClr val="hlink"/>
                </a:solidFill>
                <a:ln w="12700">
                  <a:solidFill>
                    <a:schemeClr val="tx1"/>
                  </a:solidFill>
                  <a:round/>
                  <a:headEnd/>
                  <a:tailEnd/>
                </a:ln>
              </p:spPr>
              <p:txBody>
                <a:bodyPr wrap="none" anchor="ctr"/>
                <a:lstStyle/>
                <a:p>
                  <a:endParaRPr lang="en-US"/>
                </a:p>
              </p:txBody>
            </p:sp>
            <p:sp>
              <p:nvSpPr>
                <p:cNvPr id="85088" name="Rectangle 9"/>
                <p:cNvSpPr>
                  <a:spLocks noChangeArrowheads="1"/>
                </p:cNvSpPr>
                <p:nvPr/>
              </p:nvSpPr>
              <p:spPr bwMode="auto">
                <a:xfrm>
                  <a:off x="1686" y="2100"/>
                  <a:ext cx="140" cy="105"/>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5089" name="Text Box 10"/>
                <p:cNvSpPr txBox="1">
                  <a:spLocks noChangeArrowheads="1"/>
                </p:cNvSpPr>
                <p:nvPr/>
              </p:nvSpPr>
              <p:spPr bwMode="auto">
                <a:xfrm>
                  <a:off x="1633" y="2011"/>
                  <a:ext cx="254"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000"/>
                    <a:t>w</a:t>
                  </a:r>
                  <a:endParaRPr lang="en-US" sz="2400"/>
                </a:p>
              </p:txBody>
            </p:sp>
          </p:grpSp>
          <p:sp>
            <p:nvSpPr>
              <p:cNvPr id="85022" name="Text Box 11"/>
              <p:cNvSpPr txBox="1">
                <a:spLocks noChangeArrowheads="1"/>
              </p:cNvSpPr>
              <p:nvPr/>
            </p:nvSpPr>
            <p:spPr bwMode="auto">
              <a:xfrm>
                <a:off x="925" y="1959"/>
                <a:ext cx="215"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t>3</a:t>
                </a:r>
                <a:endParaRPr lang="en-US" sz="2400"/>
              </a:p>
            </p:txBody>
          </p:sp>
          <p:sp>
            <p:nvSpPr>
              <p:cNvPr id="85023" name="Text Box 12"/>
              <p:cNvSpPr txBox="1">
                <a:spLocks noChangeArrowheads="1"/>
              </p:cNvSpPr>
              <p:nvPr/>
            </p:nvSpPr>
            <p:spPr bwMode="auto">
              <a:xfrm>
                <a:off x="1430" y="1478"/>
                <a:ext cx="215"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t>4</a:t>
                </a:r>
                <a:endParaRPr lang="en-US" sz="2400"/>
              </a:p>
            </p:txBody>
          </p:sp>
          <p:grpSp>
            <p:nvGrpSpPr>
              <p:cNvPr id="85024" name="Group 13"/>
              <p:cNvGrpSpPr>
                <a:grpSpLocks/>
              </p:cNvGrpSpPr>
              <p:nvPr/>
            </p:nvGrpSpPr>
            <p:grpSpPr bwMode="auto">
              <a:xfrm>
                <a:off x="1299" y="2848"/>
                <a:ext cx="316" cy="266"/>
                <a:chOff x="1613" y="2011"/>
                <a:chExt cx="316" cy="266"/>
              </a:xfrm>
            </p:grpSpPr>
            <p:sp>
              <p:nvSpPr>
                <p:cNvPr id="85076" name="Oval 14"/>
                <p:cNvSpPr>
                  <a:spLocks noChangeArrowheads="1"/>
                </p:cNvSpPr>
                <p:nvPr/>
              </p:nvSpPr>
              <p:spPr bwMode="auto">
                <a:xfrm>
                  <a:off x="1616" y="2138"/>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85077" name="Line 15"/>
                <p:cNvSpPr>
                  <a:spLocks noChangeShapeType="1"/>
                </p:cNvSpPr>
                <p:nvPr/>
              </p:nvSpPr>
              <p:spPr bwMode="auto">
                <a:xfrm>
                  <a:off x="1616" y="2131"/>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078" name="Line 16"/>
                <p:cNvSpPr>
                  <a:spLocks noChangeShapeType="1"/>
                </p:cNvSpPr>
                <p:nvPr/>
              </p:nvSpPr>
              <p:spPr bwMode="auto">
                <a:xfrm>
                  <a:off x="1929" y="2131"/>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079" name="Rectangle 17"/>
                <p:cNvSpPr>
                  <a:spLocks noChangeArrowheads="1"/>
                </p:cNvSpPr>
                <p:nvPr/>
              </p:nvSpPr>
              <p:spPr bwMode="auto">
                <a:xfrm>
                  <a:off x="1616" y="2131"/>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85080" name="Oval 18"/>
                <p:cNvSpPr>
                  <a:spLocks noChangeArrowheads="1"/>
                </p:cNvSpPr>
                <p:nvPr/>
              </p:nvSpPr>
              <p:spPr bwMode="auto">
                <a:xfrm>
                  <a:off x="1613" y="2072"/>
                  <a:ext cx="313" cy="95"/>
                </a:xfrm>
                <a:prstGeom prst="ellipse">
                  <a:avLst/>
                </a:prstGeom>
                <a:solidFill>
                  <a:schemeClr val="hlink"/>
                </a:solidFill>
                <a:ln w="12700">
                  <a:solidFill>
                    <a:schemeClr val="tx1"/>
                  </a:solidFill>
                  <a:round/>
                  <a:headEnd/>
                  <a:tailEnd/>
                </a:ln>
              </p:spPr>
              <p:txBody>
                <a:bodyPr wrap="none" anchor="ctr"/>
                <a:lstStyle/>
                <a:p>
                  <a:endParaRPr lang="en-US"/>
                </a:p>
              </p:txBody>
            </p:sp>
            <p:sp>
              <p:nvSpPr>
                <p:cNvPr id="85081" name="Rectangle 19"/>
                <p:cNvSpPr>
                  <a:spLocks noChangeArrowheads="1"/>
                </p:cNvSpPr>
                <p:nvPr/>
              </p:nvSpPr>
              <p:spPr bwMode="auto">
                <a:xfrm>
                  <a:off x="1687" y="2100"/>
                  <a:ext cx="141" cy="105"/>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5082" name="Text Box 20"/>
                <p:cNvSpPr txBox="1">
                  <a:spLocks noChangeArrowheads="1"/>
                </p:cNvSpPr>
                <p:nvPr/>
              </p:nvSpPr>
              <p:spPr bwMode="auto">
                <a:xfrm>
                  <a:off x="1652" y="2011"/>
                  <a:ext cx="215"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000"/>
                    <a:t>v</a:t>
                  </a:r>
                  <a:endParaRPr lang="en-US" sz="2400"/>
                </a:p>
              </p:txBody>
            </p:sp>
          </p:grpSp>
          <p:grpSp>
            <p:nvGrpSpPr>
              <p:cNvPr id="85025" name="Group 21"/>
              <p:cNvGrpSpPr>
                <a:grpSpLocks/>
              </p:cNvGrpSpPr>
              <p:nvPr/>
            </p:nvGrpSpPr>
            <p:grpSpPr bwMode="auto">
              <a:xfrm>
                <a:off x="1295" y="856"/>
                <a:ext cx="316" cy="266"/>
                <a:chOff x="1613" y="2011"/>
                <a:chExt cx="316" cy="266"/>
              </a:xfrm>
            </p:grpSpPr>
            <p:sp>
              <p:nvSpPr>
                <p:cNvPr id="85069" name="Oval 22"/>
                <p:cNvSpPr>
                  <a:spLocks noChangeArrowheads="1"/>
                </p:cNvSpPr>
                <p:nvPr/>
              </p:nvSpPr>
              <p:spPr bwMode="auto">
                <a:xfrm>
                  <a:off x="1616" y="2138"/>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85070" name="Line 23"/>
                <p:cNvSpPr>
                  <a:spLocks noChangeShapeType="1"/>
                </p:cNvSpPr>
                <p:nvPr/>
              </p:nvSpPr>
              <p:spPr bwMode="auto">
                <a:xfrm>
                  <a:off x="1616" y="2131"/>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071" name="Line 24"/>
                <p:cNvSpPr>
                  <a:spLocks noChangeShapeType="1"/>
                </p:cNvSpPr>
                <p:nvPr/>
              </p:nvSpPr>
              <p:spPr bwMode="auto">
                <a:xfrm>
                  <a:off x="1929" y="2131"/>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072" name="Rectangle 25"/>
                <p:cNvSpPr>
                  <a:spLocks noChangeArrowheads="1"/>
                </p:cNvSpPr>
                <p:nvPr/>
              </p:nvSpPr>
              <p:spPr bwMode="auto">
                <a:xfrm>
                  <a:off x="1616" y="2131"/>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85073" name="Oval 26"/>
                <p:cNvSpPr>
                  <a:spLocks noChangeArrowheads="1"/>
                </p:cNvSpPr>
                <p:nvPr/>
              </p:nvSpPr>
              <p:spPr bwMode="auto">
                <a:xfrm>
                  <a:off x="1611" y="2072"/>
                  <a:ext cx="313" cy="97"/>
                </a:xfrm>
                <a:prstGeom prst="ellipse">
                  <a:avLst/>
                </a:prstGeom>
                <a:solidFill>
                  <a:schemeClr val="hlink"/>
                </a:solidFill>
                <a:ln w="12700">
                  <a:solidFill>
                    <a:schemeClr val="tx1"/>
                  </a:solidFill>
                  <a:round/>
                  <a:headEnd/>
                  <a:tailEnd/>
                </a:ln>
              </p:spPr>
              <p:txBody>
                <a:bodyPr wrap="none" anchor="ctr"/>
                <a:lstStyle/>
                <a:p>
                  <a:endParaRPr lang="en-US"/>
                </a:p>
              </p:txBody>
            </p:sp>
            <p:sp>
              <p:nvSpPr>
                <p:cNvPr id="85074" name="Rectangle 27"/>
                <p:cNvSpPr>
                  <a:spLocks noChangeArrowheads="1"/>
                </p:cNvSpPr>
                <p:nvPr/>
              </p:nvSpPr>
              <p:spPr bwMode="auto">
                <a:xfrm>
                  <a:off x="1687" y="2100"/>
                  <a:ext cx="141" cy="10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5075" name="Text Box 28"/>
                <p:cNvSpPr txBox="1">
                  <a:spLocks noChangeArrowheads="1"/>
                </p:cNvSpPr>
                <p:nvPr/>
              </p:nvSpPr>
              <p:spPr bwMode="auto">
                <a:xfrm>
                  <a:off x="1652" y="2011"/>
                  <a:ext cx="215"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000"/>
                    <a:t>x</a:t>
                  </a:r>
                  <a:endParaRPr lang="en-US" sz="2400"/>
                </a:p>
              </p:txBody>
            </p:sp>
          </p:grpSp>
          <p:grpSp>
            <p:nvGrpSpPr>
              <p:cNvPr id="85026" name="Group 29"/>
              <p:cNvGrpSpPr>
                <a:grpSpLocks/>
              </p:cNvGrpSpPr>
              <p:nvPr/>
            </p:nvGrpSpPr>
            <p:grpSpPr bwMode="auto">
              <a:xfrm>
                <a:off x="415" y="2028"/>
                <a:ext cx="316" cy="267"/>
                <a:chOff x="1613" y="2011"/>
                <a:chExt cx="316" cy="267"/>
              </a:xfrm>
            </p:grpSpPr>
            <p:sp>
              <p:nvSpPr>
                <p:cNvPr id="85062" name="Oval 30"/>
                <p:cNvSpPr>
                  <a:spLocks noChangeArrowheads="1"/>
                </p:cNvSpPr>
                <p:nvPr/>
              </p:nvSpPr>
              <p:spPr bwMode="auto">
                <a:xfrm>
                  <a:off x="1616" y="2138"/>
                  <a:ext cx="313" cy="82"/>
                </a:xfrm>
                <a:prstGeom prst="ellipse">
                  <a:avLst/>
                </a:prstGeom>
                <a:solidFill>
                  <a:schemeClr val="hlink"/>
                </a:solidFill>
                <a:ln w="12700">
                  <a:solidFill>
                    <a:schemeClr val="tx1"/>
                  </a:solidFill>
                  <a:round/>
                  <a:headEnd/>
                  <a:tailEnd/>
                </a:ln>
              </p:spPr>
              <p:txBody>
                <a:bodyPr wrap="none" anchor="ctr"/>
                <a:lstStyle/>
                <a:p>
                  <a:endParaRPr lang="en-US"/>
                </a:p>
              </p:txBody>
            </p:sp>
            <p:sp>
              <p:nvSpPr>
                <p:cNvPr id="85063" name="Line 31"/>
                <p:cNvSpPr>
                  <a:spLocks noChangeShapeType="1"/>
                </p:cNvSpPr>
                <p:nvPr/>
              </p:nvSpPr>
              <p:spPr bwMode="auto">
                <a:xfrm>
                  <a:off x="1616" y="2131"/>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064" name="Line 32"/>
                <p:cNvSpPr>
                  <a:spLocks noChangeShapeType="1"/>
                </p:cNvSpPr>
                <p:nvPr/>
              </p:nvSpPr>
              <p:spPr bwMode="auto">
                <a:xfrm>
                  <a:off x="1931" y="2131"/>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065" name="Rectangle 33"/>
                <p:cNvSpPr>
                  <a:spLocks noChangeArrowheads="1"/>
                </p:cNvSpPr>
                <p:nvPr/>
              </p:nvSpPr>
              <p:spPr bwMode="auto">
                <a:xfrm>
                  <a:off x="1616" y="2131"/>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85066" name="Oval 34"/>
                <p:cNvSpPr>
                  <a:spLocks noChangeArrowheads="1"/>
                </p:cNvSpPr>
                <p:nvPr/>
              </p:nvSpPr>
              <p:spPr bwMode="auto">
                <a:xfrm>
                  <a:off x="1613" y="2072"/>
                  <a:ext cx="313" cy="97"/>
                </a:xfrm>
                <a:prstGeom prst="ellipse">
                  <a:avLst/>
                </a:prstGeom>
                <a:solidFill>
                  <a:schemeClr val="hlink"/>
                </a:solidFill>
                <a:ln w="12700">
                  <a:solidFill>
                    <a:schemeClr val="tx1"/>
                  </a:solidFill>
                  <a:round/>
                  <a:headEnd/>
                  <a:tailEnd/>
                </a:ln>
              </p:spPr>
              <p:txBody>
                <a:bodyPr wrap="none" anchor="ctr"/>
                <a:lstStyle/>
                <a:p>
                  <a:endParaRPr lang="en-US"/>
                </a:p>
              </p:txBody>
            </p:sp>
            <p:sp>
              <p:nvSpPr>
                <p:cNvPr id="85067" name="Rectangle 35"/>
                <p:cNvSpPr>
                  <a:spLocks noChangeArrowheads="1"/>
                </p:cNvSpPr>
                <p:nvPr/>
              </p:nvSpPr>
              <p:spPr bwMode="auto">
                <a:xfrm>
                  <a:off x="1687" y="2102"/>
                  <a:ext cx="141" cy="10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5068" name="Text Box 36"/>
                <p:cNvSpPr txBox="1">
                  <a:spLocks noChangeArrowheads="1"/>
                </p:cNvSpPr>
                <p:nvPr/>
              </p:nvSpPr>
              <p:spPr bwMode="auto">
                <a:xfrm>
                  <a:off x="1648" y="2011"/>
                  <a:ext cx="226"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000"/>
                    <a:t>u</a:t>
                  </a:r>
                  <a:endParaRPr lang="en-US" sz="2400"/>
                </a:p>
              </p:txBody>
            </p:sp>
          </p:grpSp>
          <p:sp>
            <p:nvSpPr>
              <p:cNvPr id="85027" name="Line 37"/>
              <p:cNvSpPr>
                <a:spLocks noChangeShapeType="1"/>
              </p:cNvSpPr>
              <p:nvPr/>
            </p:nvSpPr>
            <p:spPr bwMode="auto">
              <a:xfrm>
                <a:off x="738" y="2156"/>
                <a:ext cx="6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028" name="Line 38"/>
              <p:cNvSpPr>
                <a:spLocks noChangeShapeType="1"/>
              </p:cNvSpPr>
              <p:nvPr/>
            </p:nvSpPr>
            <p:spPr bwMode="auto">
              <a:xfrm>
                <a:off x="1440" y="1082"/>
                <a:ext cx="0" cy="9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029" name="Line 39"/>
              <p:cNvSpPr>
                <a:spLocks noChangeShapeType="1"/>
              </p:cNvSpPr>
              <p:nvPr/>
            </p:nvSpPr>
            <p:spPr bwMode="auto">
              <a:xfrm flipH="1">
                <a:off x="614" y="1021"/>
                <a:ext cx="674" cy="10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030" name="Text Box 40"/>
              <p:cNvSpPr txBox="1">
                <a:spLocks noChangeArrowheads="1"/>
              </p:cNvSpPr>
              <p:nvPr/>
            </p:nvSpPr>
            <p:spPr bwMode="auto">
              <a:xfrm>
                <a:off x="772" y="1368"/>
                <a:ext cx="215"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t>5</a:t>
                </a:r>
                <a:endParaRPr lang="en-US" sz="2400"/>
              </a:p>
            </p:txBody>
          </p:sp>
          <p:sp>
            <p:nvSpPr>
              <p:cNvPr id="85031" name="Line 41"/>
              <p:cNvSpPr>
                <a:spLocks noChangeShapeType="1"/>
              </p:cNvSpPr>
              <p:nvPr/>
            </p:nvSpPr>
            <p:spPr bwMode="auto">
              <a:xfrm>
                <a:off x="1447" y="2206"/>
                <a:ext cx="9" cy="71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032" name="Text Box 42"/>
              <p:cNvSpPr txBox="1">
                <a:spLocks noChangeArrowheads="1"/>
              </p:cNvSpPr>
              <p:nvPr/>
            </p:nvSpPr>
            <p:spPr bwMode="auto">
              <a:xfrm>
                <a:off x="1454" y="2407"/>
                <a:ext cx="215"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t>3</a:t>
                </a:r>
                <a:endParaRPr lang="en-US" sz="2400"/>
              </a:p>
            </p:txBody>
          </p:sp>
          <p:sp>
            <p:nvSpPr>
              <p:cNvPr id="85033" name="Freeform 43"/>
              <p:cNvSpPr>
                <a:spLocks/>
              </p:cNvSpPr>
              <p:nvPr/>
            </p:nvSpPr>
            <p:spPr bwMode="auto">
              <a:xfrm>
                <a:off x="604" y="2227"/>
                <a:ext cx="857" cy="1152"/>
              </a:xfrm>
              <a:custGeom>
                <a:avLst/>
                <a:gdLst>
                  <a:gd name="T0" fmla="*/ 0 w 857"/>
                  <a:gd name="T1" fmla="*/ 0 h 1152"/>
                  <a:gd name="T2" fmla="*/ 562 w 857"/>
                  <a:gd name="T3" fmla="*/ 1152 h 1152"/>
                  <a:gd name="T4" fmla="*/ 857 w 857"/>
                  <a:gd name="T5" fmla="*/ 772 h 1152"/>
                  <a:gd name="T6" fmla="*/ 0 60000 65536"/>
                  <a:gd name="T7" fmla="*/ 0 60000 65536"/>
                  <a:gd name="T8" fmla="*/ 0 60000 65536"/>
                  <a:gd name="T9" fmla="*/ 0 w 857"/>
                  <a:gd name="T10" fmla="*/ 0 h 1152"/>
                  <a:gd name="T11" fmla="*/ 857 w 857"/>
                  <a:gd name="T12" fmla="*/ 1152 h 1152"/>
                </a:gdLst>
                <a:ahLst/>
                <a:cxnLst>
                  <a:cxn ang="T6">
                    <a:pos x="T0" y="T1"/>
                  </a:cxn>
                  <a:cxn ang="T7">
                    <a:pos x="T2" y="T3"/>
                  </a:cxn>
                  <a:cxn ang="T8">
                    <a:pos x="T4" y="T5"/>
                  </a:cxn>
                </a:cxnLst>
                <a:rect l="T9" t="T10" r="T11" b="T12"/>
                <a:pathLst>
                  <a:path w="857" h="1152">
                    <a:moveTo>
                      <a:pt x="0" y="0"/>
                    </a:moveTo>
                    <a:cubicBezTo>
                      <a:pt x="95" y="191"/>
                      <a:pt x="365" y="1152"/>
                      <a:pt x="562" y="1152"/>
                    </a:cubicBezTo>
                    <a:cubicBezTo>
                      <a:pt x="759" y="1152"/>
                      <a:pt x="796" y="851"/>
                      <a:pt x="857" y="77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5034" name="Text Box 44"/>
              <p:cNvSpPr txBox="1">
                <a:spLocks noChangeArrowheads="1"/>
              </p:cNvSpPr>
              <p:nvPr/>
            </p:nvSpPr>
            <p:spPr bwMode="auto">
              <a:xfrm>
                <a:off x="768" y="2582"/>
                <a:ext cx="216"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t>7</a:t>
                </a:r>
                <a:endParaRPr lang="en-US" sz="2400"/>
              </a:p>
            </p:txBody>
          </p:sp>
          <p:sp>
            <p:nvSpPr>
              <p:cNvPr id="85035" name="Line 45"/>
              <p:cNvSpPr>
                <a:spLocks noChangeShapeType="1"/>
              </p:cNvSpPr>
              <p:nvPr/>
            </p:nvSpPr>
            <p:spPr bwMode="auto">
              <a:xfrm flipH="1">
                <a:off x="1450" y="2158"/>
                <a:ext cx="998" cy="8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036" name="Text Box 46"/>
              <p:cNvSpPr txBox="1">
                <a:spLocks noChangeArrowheads="1"/>
              </p:cNvSpPr>
              <p:nvPr/>
            </p:nvSpPr>
            <p:spPr bwMode="auto">
              <a:xfrm>
                <a:off x="1896" y="2569"/>
                <a:ext cx="216"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t>4</a:t>
                </a:r>
                <a:endParaRPr lang="en-US" sz="2400"/>
              </a:p>
            </p:txBody>
          </p:sp>
          <p:sp>
            <p:nvSpPr>
              <p:cNvPr id="85037" name="Freeform 47"/>
              <p:cNvSpPr>
                <a:spLocks/>
              </p:cNvSpPr>
              <p:nvPr/>
            </p:nvSpPr>
            <p:spPr bwMode="auto">
              <a:xfrm>
                <a:off x="1477" y="1946"/>
                <a:ext cx="991" cy="484"/>
              </a:xfrm>
              <a:custGeom>
                <a:avLst/>
                <a:gdLst>
                  <a:gd name="T0" fmla="*/ 0 w 991"/>
                  <a:gd name="T1" fmla="*/ 168 h 484"/>
                  <a:gd name="T2" fmla="*/ 204 w 991"/>
                  <a:gd name="T3" fmla="*/ 484 h 484"/>
                  <a:gd name="T4" fmla="*/ 302 w 991"/>
                  <a:gd name="T5" fmla="*/ 7 h 484"/>
                  <a:gd name="T6" fmla="*/ 379 w 991"/>
                  <a:gd name="T7" fmla="*/ 442 h 484"/>
                  <a:gd name="T8" fmla="*/ 534 w 991"/>
                  <a:gd name="T9" fmla="*/ 21 h 484"/>
                  <a:gd name="T10" fmla="*/ 611 w 991"/>
                  <a:gd name="T11" fmla="*/ 351 h 484"/>
                  <a:gd name="T12" fmla="*/ 660 w 991"/>
                  <a:gd name="T13" fmla="*/ 77 h 484"/>
                  <a:gd name="T14" fmla="*/ 991 w 991"/>
                  <a:gd name="T15" fmla="*/ 218 h 484"/>
                  <a:gd name="T16" fmla="*/ 0 60000 65536"/>
                  <a:gd name="T17" fmla="*/ 0 60000 65536"/>
                  <a:gd name="T18" fmla="*/ 0 60000 65536"/>
                  <a:gd name="T19" fmla="*/ 0 60000 65536"/>
                  <a:gd name="T20" fmla="*/ 0 60000 65536"/>
                  <a:gd name="T21" fmla="*/ 0 60000 65536"/>
                  <a:gd name="T22" fmla="*/ 0 60000 65536"/>
                  <a:gd name="T23" fmla="*/ 0 60000 65536"/>
                  <a:gd name="T24" fmla="*/ 0 w 991"/>
                  <a:gd name="T25" fmla="*/ 0 h 484"/>
                  <a:gd name="T26" fmla="*/ 991 w 991"/>
                  <a:gd name="T27" fmla="*/ 484 h 4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91" h="484">
                    <a:moveTo>
                      <a:pt x="0" y="168"/>
                    </a:moveTo>
                    <a:cubicBezTo>
                      <a:pt x="0" y="168"/>
                      <a:pt x="145" y="484"/>
                      <a:pt x="204" y="484"/>
                    </a:cubicBezTo>
                    <a:cubicBezTo>
                      <a:pt x="263" y="484"/>
                      <a:pt x="253" y="6"/>
                      <a:pt x="302" y="7"/>
                    </a:cubicBezTo>
                    <a:cubicBezTo>
                      <a:pt x="331" y="0"/>
                      <a:pt x="313" y="444"/>
                      <a:pt x="379" y="442"/>
                    </a:cubicBezTo>
                    <a:cubicBezTo>
                      <a:pt x="418" y="444"/>
                      <a:pt x="475" y="24"/>
                      <a:pt x="534" y="21"/>
                    </a:cubicBezTo>
                    <a:cubicBezTo>
                      <a:pt x="573" y="6"/>
                      <a:pt x="575" y="360"/>
                      <a:pt x="611" y="351"/>
                    </a:cubicBezTo>
                    <a:cubicBezTo>
                      <a:pt x="647" y="342"/>
                      <a:pt x="577" y="80"/>
                      <a:pt x="660" y="77"/>
                    </a:cubicBezTo>
                    <a:cubicBezTo>
                      <a:pt x="743" y="74"/>
                      <a:pt x="922" y="189"/>
                      <a:pt x="991" y="21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85038" name="Group 48"/>
              <p:cNvGrpSpPr>
                <a:grpSpLocks/>
              </p:cNvGrpSpPr>
              <p:nvPr/>
            </p:nvGrpSpPr>
            <p:grpSpPr bwMode="auto">
              <a:xfrm>
                <a:off x="2332" y="2021"/>
                <a:ext cx="316" cy="266"/>
                <a:chOff x="1613" y="2011"/>
                <a:chExt cx="316" cy="266"/>
              </a:xfrm>
            </p:grpSpPr>
            <p:sp>
              <p:nvSpPr>
                <p:cNvPr id="85055" name="Oval 49"/>
                <p:cNvSpPr>
                  <a:spLocks noChangeArrowheads="1"/>
                </p:cNvSpPr>
                <p:nvPr/>
              </p:nvSpPr>
              <p:spPr bwMode="auto">
                <a:xfrm>
                  <a:off x="1616" y="2136"/>
                  <a:ext cx="313" cy="82"/>
                </a:xfrm>
                <a:prstGeom prst="ellipse">
                  <a:avLst/>
                </a:prstGeom>
                <a:solidFill>
                  <a:schemeClr val="hlink"/>
                </a:solidFill>
                <a:ln w="12700">
                  <a:solidFill>
                    <a:schemeClr val="tx1"/>
                  </a:solidFill>
                  <a:round/>
                  <a:headEnd/>
                  <a:tailEnd/>
                </a:ln>
              </p:spPr>
              <p:txBody>
                <a:bodyPr wrap="none" anchor="ctr"/>
                <a:lstStyle/>
                <a:p>
                  <a:endParaRPr lang="en-US"/>
                </a:p>
              </p:txBody>
            </p:sp>
            <p:sp>
              <p:nvSpPr>
                <p:cNvPr id="85056" name="Line 50"/>
                <p:cNvSpPr>
                  <a:spLocks noChangeShapeType="1"/>
                </p:cNvSpPr>
                <p:nvPr/>
              </p:nvSpPr>
              <p:spPr bwMode="auto">
                <a:xfrm>
                  <a:off x="1616" y="2131"/>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057" name="Line 51"/>
                <p:cNvSpPr>
                  <a:spLocks noChangeShapeType="1"/>
                </p:cNvSpPr>
                <p:nvPr/>
              </p:nvSpPr>
              <p:spPr bwMode="auto">
                <a:xfrm>
                  <a:off x="1929" y="2131"/>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058" name="Rectangle 52"/>
                <p:cNvSpPr>
                  <a:spLocks noChangeArrowheads="1"/>
                </p:cNvSpPr>
                <p:nvPr/>
              </p:nvSpPr>
              <p:spPr bwMode="auto">
                <a:xfrm>
                  <a:off x="1616" y="2131"/>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85059" name="Oval 53"/>
                <p:cNvSpPr>
                  <a:spLocks noChangeArrowheads="1"/>
                </p:cNvSpPr>
                <p:nvPr/>
              </p:nvSpPr>
              <p:spPr bwMode="auto">
                <a:xfrm>
                  <a:off x="1613" y="2070"/>
                  <a:ext cx="313" cy="97"/>
                </a:xfrm>
                <a:prstGeom prst="ellipse">
                  <a:avLst/>
                </a:prstGeom>
                <a:solidFill>
                  <a:schemeClr val="hlink"/>
                </a:solidFill>
                <a:ln w="12700">
                  <a:solidFill>
                    <a:schemeClr val="tx1"/>
                  </a:solidFill>
                  <a:round/>
                  <a:headEnd/>
                  <a:tailEnd/>
                </a:ln>
              </p:spPr>
              <p:txBody>
                <a:bodyPr wrap="none" anchor="ctr"/>
                <a:lstStyle/>
                <a:p>
                  <a:endParaRPr lang="en-US"/>
                </a:p>
              </p:txBody>
            </p:sp>
            <p:sp>
              <p:nvSpPr>
                <p:cNvPr id="85060" name="Rectangle 54"/>
                <p:cNvSpPr>
                  <a:spLocks noChangeArrowheads="1"/>
                </p:cNvSpPr>
                <p:nvPr/>
              </p:nvSpPr>
              <p:spPr bwMode="auto">
                <a:xfrm>
                  <a:off x="1687" y="2100"/>
                  <a:ext cx="141" cy="10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5061" name="Text Box 55"/>
                <p:cNvSpPr txBox="1">
                  <a:spLocks noChangeArrowheads="1"/>
                </p:cNvSpPr>
                <p:nvPr/>
              </p:nvSpPr>
              <p:spPr bwMode="auto">
                <a:xfrm>
                  <a:off x="1652" y="2011"/>
                  <a:ext cx="215"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000"/>
                    <a:t>y</a:t>
                  </a:r>
                  <a:endParaRPr lang="en-US" sz="2400"/>
                </a:p>
              </p:txBody>
            </p:sp>
          </p:grpSp>
          <p:sp>
            <p:nvSpPr>
              <p:cNvPr id="85039" name="Text Box 56"/>
              <p:cNvSpPr txBox="1">
                <a:spLocks noChangeArrowheads="1"/>
              </p:cNvSpPr>
              <p:nvPr/>
            </p:nvSpPr>
            <p:spPr bwMode="auto">
              <a:xfrm>
                <a:off x="1814" y="1721"/>
                <a:ext cx="216"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t>8</a:t>
                </a:r>
                <a:endParaRPr lang="en-US" sz="2400"/>
              </a:p>
            </p:txBody>
          </p:sp>
          <p:grpSp>
            <p:nvGrpSpPr>
              <p:cNvPr id="85040" name="Group 57"/>
              <p:cNvGrpSpPr>
                <a:grpSpLocks/>
              </p:cNvGrpSpPr>
              <p:nvPr/>
            </p:nvGrpSpPr>
            <p:grpSpPr bwMode="auto">
              <a:xfrm>
                <a:off x="3009" y="2002"/>
                <a:ext cx="316" cy="266"/>
                <a:chOff x="1613" y="2011"/>
                <a:chExt cx="316" cy="266"/>
              </a:xfrm>
            </p:grpSpPr>
            <p:sp>
              <p:nvSpPr>
                <p:cNvPr id="85048" name="Oval 58"/>
                <p:cNvSpPr>
                  <a:spLocks noChangeArrowheads="1"/>
                </p:cNvSpPr>
                <p:nvPr/>
              </p:nvSpPr>
              <p:spPr bwMode="auto">
                <a:xfrm>
                  <a:off x="1616" y="2138"/>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85049" name="Line 59"/>
                <p:cNvSpPr>
                  <a:spLocks noChangeShapeType="1"/>
                </p:cNvSpPr>
                <p:nvPr/>
              </p:nvSpPr>
              <p:spPr bwMode="auto">
                <a:xfrm>
                  <a:off x="1616" y="2131"/>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050" name="Line 60"/>
                <p:cNvSpPr>
                  <a:spLocks noChangeShapeType="1"/>
                </p:cNvSpPr>
                <p:nvPr/>
              </p:nvSpPr>
              <p:spPr bwMode="auto">
                <a:xfrm>
                  <a:off x="1929" y="2131"/>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051" name="Rectangle 61"/>
                <p:cNvSpPr>
                  <a:spLocks noChangeArrowheads="1"/>
                </p:cNvSpPr>
                <p:nvPr/>
              </p:nvSpPr>
              <p:spPr bwMode="auto">
                <a:xfrm>
                  <a:off x="1616" y="2131"/>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85052" name="Oval 62"/>
                <p:cNvSpPr>
                  <a:spLocks noChangeArrowheads="1"/>
                </p:cNvSpPr>
                <p:nvPr/>
              </p:nvSpPr>
              <p:spPr bwMode="auto">
                <a:xfrm>
                  <a:off x="1611" y="2072"/>
                  <a:ext cx="313" cy="95"/>
                </a:xfrm>
                <a:prstGeom prst="ellipse">
                  <a:avLst/>
                </a:prstGeom>
                <a:solidFill>
                  <a:schemeClr val="hlink"/>
                </a:solidFill>
                <a:ln w="12700">
                  <a:solidFill>
                    <a:schemeClr val="tx1"/>
                  </a:solidFill>
                  <a:round/>
                  <a:headEnd/>
                  <a:tailEnd/>
                </a:ln>
              </p:spPr>
              <p:txBody>
                <a:bodyPr wrap="none" anchor="ctr"/>
                <a:lstStyle/>
                <a:p>
                  <a:endParaRPr lang="en-US"/>
                </a:p>
              </p:txBody>
            </p:sp>
            <p:sp>
              <p:nvSpPr>
                <p:cNvPr id="85053" name="Rectangle 63"/>
                <p:cNvSpPr>
                  <a:spLocks noChangeArrowheads="1"/>
                </p:cNvSpPr>
                <p:nvPr/>
              </p:nvSpPr>
              <p:spPr bwMode="auto">
                <a:xfrm>
                  <a:off x="1687" y="2100"/>
                  <a:ext cx="141" cy="105"/>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5054" name="Text Box 64"/>
                <p:cNvSpPr txBox="1">
                  <a:spLocks noChangeArrowheads="1"/>
                </p:cNvSpPr>
                <p:nvPr/>
              </p:nvSpPr>
              <p:spPr bwMode="auto">
                <a:xfrm>
                  <a:off x="1653" y="2011"/>
                  <a:ext cx="215"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000"/>
                    <a:t>z</a:t>
                  </a:r>
                  <a:endParaRPr lang="en-US" sz="2400"/>
                </a:p>
              </p:txBody>
            </p:sp>
          </p:grpSp>
          <p:sp>
            <p:nvSpPr>
              <p:cNvPr id="85041" name="Line 65"/>
              <p:cNvSpPr>
                <a:spLocks noChangeShapeType="1"/>
              </p:cNvSpPr>
              <p:nvPr/>
            </p:nvSpPr>
            <p:spPr bwMode="auto">
              <a:xfrm>
                <a:off x="2640" y="2149"/>
                <a:ext cx="3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042" name="Text Box 66"/>
              <p:cNvSpPr txBox="1">
                <a:spLocks noChangeArrowheads="1"/>
              </p:cNvSpPr>
              <p:nvPr/>
            </p:nvSpPr>
            <p:spPr bwMode="auto">
              <a:xfrm>
                <a:off x="2706" y="2149"/>
                <a:ext cx="215"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t>2</a:t>
                </a:r>
                <a:endParaRPr lang="en-US" sz="2400"/>
              </a:p>
            </p:txBody>
          </p:sp>
          <p:sp>
            <p:nvSpPr>
              <p:cNvPr id="85043" name="Line 67"/>
              <p:cNvSpPr>
                <a:spLocks noChangeShapeType="1"/>
              </p:cNvSpPr>
              <p:nvPr/>
            </p:nvSpPr>
            <p:spPr bwMode="auto">
              <a:xfrm>
                <a:off x="1503" y="990"/>
                <a:ext cx="965" cy="1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044" name="Text Box 68"/>
              <p:cNvSpPr txBox="1">
                <a:spLocks noChangeArrowheads="1"/>
              </p:cNvSpPr>
              <p:nvPr/>
            </p:nvSpPr>
            <p:spPr bwMode="auto">
              <a:xfrm>
                <a:off x="1919" y="1343"/>
                <a:ext cx="216"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t>7</a:t>
                </a:r>
                <a:endParaRPr lang="en-US" sz="2400"/>
              </a:p>
            </p:txBody>
          </p:sp>
          <p:sp>
            <p:nvSpPr>
              <p:cNvPr id="85045" name="Freeform 69"/>
              <p:cNvSpPr>
                <a:spLocks/>
              </p:cNvSpPr>
              <p:nvPr/>
            </p:nvSpPr>
            <p:spPr bwMode="auto">
              <a:xfrm>
                <a:off x="1489" y="976"/>
                <a:ext cx="28" cy="14"/>
              </a:xfrm>
              <a:custGeom>
                <a:avLst/>
                <a:gdLst>
                  <a:gd name="T0" fmla="*/ 0 w 28"/>
                  <a:gd name="T1" fmla="*/ 14 h 14"/>
                  <a:gd name="T2" fmla="*/ 28 w 28"/>
                  <a:gd name="T3" fmla="*/ 0 h 14"/>
                  <a:gd name="T4" fmla="*/ 0 w 28"/>
                  <a:gd name="T5" fmla="*/ 14 h 14"/>
                  <a:gd name="T6" fmla="*/ 0 60000 65536"/>
                  <a:gd name="T7" fmla="*/ 0 60000 65536"/>
                  <a:gd name="T8" fmla="*/ 0 60000 65536"/>
                  <a:gd name="T9" fmla="*/ 0 w 28"/>
                  <a:gd name="T10" fmla="*/ 0 h 14"/>
                  <a:gd name="T11" fmla="*/ 28 w 28"/>
                  <a:gd name="T12" fmla="*/ 14 h 14"/>
                </a:gdLst>
                <a:ahLst/>
                <a:cxnLst>
                  <a:cxn ang="T6">
                    <a:pos x="T0" y="T1"/>
                  </a:cxn>
                  <a:cxn ang="T7">
                    <a:pos x="T2" y="T3"/>
                  </a:cxn>
                  <a:cxn ang="T8">
                    <a:pos x="T4" y="T5"/>
                  </a:cxn>
                </a:cxnLst>
                <a:rect l="T9" t="T10" r="T11" b="T12"/>
                <a:pathLst>
                  <a:path w="28" h="14">
                    <a:moveTo>
                      <a:pt x="0" y="14"/>
                    </a:moveTo>
                    <a:cubicBezTo>
                      <a:pt x="9" y="9"/>
                      <a:pt x="28" y="0"/>
                      <a:pt x="28" y="0"/>
                    </a:cubicBezTo>
                    <a:cubicBezTo>
                      <a:pt x="28" y="0"/>
                      <a:pt x="9" y="9"/>
                      <a:pt x="0" y="14"/>
                    </a:cubicBezTo>
                    <a:close/>
                  </a:path>
                </a:pathLst>
              </a:custGeom>
              <a:solidFill>
                <a:schemeClr val="accent1"/>
              </a:solidFill>
              <a:ln w="9525">
                <a:solidFill>
                  <a:schemeClr val="tx1"/>
                </a:solidFill>
                <a:round/>
                <a:headEnd/>
                <a:tailEnd/>
              </a:ln>
            </p:spPr>
            <p:txBody>
              <a:bodyPr/>
              <a:lstStyle/>
              <a:p>
                <a:endParaRPr lang="en-US"/>
              </a:p>
            </p:txBody>
          </p:sp>
          <p:sp>
            <p:nvSpPr>
              <p:cNvPr id="85046" name="Freeform 70"/>
              <p:cNvSpPr>
                <a:spLocks/>
              </p:cNvSpPr>
              <p:nvPr/>
            </p:nvSpPr>
            <p:spPr bwMode="auto">
              <a:xfrm>
                <a:off x="1623" y="999"/>
                <a:ext cx="1510" cy="1052"/>
              </a:xfrm>
              <a:custGeom>
                <a:avLst/>
                <a:gdLst>
                  <a:gd name="T0" fmla="*/ 0 w 1510"/>
                  <a:gd name="T1" fmla="*/ 5 h 1052"/>
                  <a:gd name="T2" fmla="*/ 1102 w 1510"/>
                  <a:gd name="T3" fmla="*/ 174 h 1052"/>
                  <a:gd name="T4" fmla="*/ 1510 w 1510"/>
                  <a:gd name="T5" fmla="*/ 1052 h 1052"/>
                  <a:gd name="T6" fmla="*/ 0 60000 65536"/>
                  <a:gd name="T7" fmla="*/ 0 60000 65536"/>
                  <a:gd name="T8" fmla="*/ 0 60000 65536"/>
                  <a:gd name="T9" fmla="*/ 0 w 1510"/>
                  <a:gd name="T10" fmla="*/ 0 h 1052"/>
                  <a:gd name="T11" fmla="*/ 1510 w 1510"/>
                  <a:gd name="T12" fmla="*/ 1052 h 1052"/>
                </a:gdLst>
                <a:ahLst/>
                <a:cxnLst>
                  <a:cxn ang="T6">
                    <a:pos x="T0" y="T1"/>
                  </a:cxn>
                  <a:cxn ang="T7">
                    <a:pos x="T2" y="T3"/>
                  </a:cxn>
                  <a:cxn ang="T8">
                    <a:pos x="T4" y="T5"/>
                  </a:cxn>
                </a:cxnLst>
                <a:rect l="T9" t="T10" r="T11" b="T12"/>
                <a:pathLst>
                  <a:path w="1510" h="1052">
                    <a:moveTo>
                      <a:pt x="0" y="5"/>
                    </a:moveTo>
                    <a:cubicBezTo>
                      <a:pt x="184" y="33"/>
                      <a:pt x="851" y="0"/>
                      <a:pt x="1102" y="174"/>
                    </a:cubicBezTo>
                    <a:cubicBezTo>
                      <a:pt x="1353" y="348"/>
                      <a:pt x="1425" y="869"/>
                      <a:pt x="1510" y="105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5047" name="Text Box 71"/>
              <p:cNvSpPr txBox="1">
                <a:spLocks noChangeArrowheads="1"/>
              </p:cNvSpPr>
              <p:nvPr/>
            </p:nvSpPr>
            <p:spPr bwMode="auto">
              <a:xfrm>
                <a:off x="2680" y="1008"/>
                <a:ext cx="215"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t>9</a:t>
                </a:r>
                <a:endParaRPr lang="en-US" sz="2400"/>
              </a:p>
            </p:txBody>
          </p:sp>
        </p:grpSp>
        <p:sp>
          <p:nvSpPr>
            <p:cNvPr id="85016" name="Line 126"/>
            <p:cNvSpPr>
              <a:spLocks noChangeShapeType="1"/>
            </p:cNvSpPr>
            <p:nvPr/>
          </p:nvSpPr>
          <p:spPr bwMode="auto">
            <a:xfrm>
              <a:off x="4846595" y="3451269"/>
              <a:ext cx="59055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5017" name="Line 127"/>
            <p:cNvSpPr>
              <a:spLocks noChangeShapeType="1"/>
            </p:cNvSpPr>
            <p:nvPr/>
          </p:nvSpPr>
          <p:spPr bwMode="auto">
            <a:xfrm flipV="1">
              <a:off x="3183666" y="3537766"/>
              <a:ext cx="1463675" cy="12049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5018" name="Line 128"/>
            <p:cNvSpPr>
              <a:spLocks noChangeShapeType="1"/>
            </p:cNvSpPr>
            <p:nvPr/>
          </p:nvSpPr>
          <p:spPr bwMode="auto">
            <a:xfrm>
              <a:off x="3137071" y="3577925"/>
              <a:ext cx="9525" cy="10477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5019" name="Line 130"/>
            <p:cNvSpPr>
              <a:spLocks noChangeShapeType="1"/>
            </p:cNvSpPr>
            <p:nvPr/>
          </p:nvSpPr>
          <p:spPr bwMode="auto">
            <a:xfrm flipV="1">
              <a:off x="2067654" y="3454443"/>
              <a:ext cx="944562"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5020" name="Line 129"/>
            <p:cNvSpPr>
              <a:spLocks noChangeShapeType="1"/>
            </p:cNvSpPr>
            <p:nvPr/>
          </p:nvSpPr>
          <p:spPr bwMode="auto">
            <a:xfrm flipV="1">
              <a:off x="1891914" y="1844117"/>
              <a:ext cx="1012825" cy="16287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nvGrpSpPr>
          <p:cNvPr id="84999" name="Group 58"/>
          <p:cNvGrpSpPr>
            <a:grpSpLocks/>
          </p:cNvGrpSpPr>
          <p:nvPr/>
        </p:nvGrpSpPr>
        <p:grpSpPr bwMode="auto">
          <a:xfrm>
            <a:off x="6037263" y="2444750"/>
            <a:ext cx="2319337" cy="2276475"/>
            <a:chOff x="259" y="2768"/>
            <a:chExt cx="1461" cy="1434"/>
          </a:xfrm>
        </p:grpSpPr>
        <p:sp>
          <p:nvSpPr>
            <p:cNvPr id="85001" name="Line 59"/>
            <p:cNvSpPr>
              <a:spLocks noChangeShapeType="1"/>
            </p:cNvSpPr>
            <p:nvPr/>
          </p:nvSpPr>
          <p:spPr bwMode="auto">
            <a:xfrm>
              <a:off x="1152" y="2880"/>
              <a:ext cx="8" cy="13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5002" name="Line 60"/>
            <p:cNvSpPr>
              <a:spLocks noChangeShapeType="1"/>
            </p:cNvSpPr>
            <p:nvPr/>
          </p:nvSpPr>
          <p:spPr bwMode="auto">
            <a:xfrm>
              <a:off x="357" y="3058"/>
              <a:ext cx="13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5003" name="Text Box 61"/>
            <p:cNvSpPr txBox="1">
              <a:spLocks noChangeArrowheads="1"/>
            </p:cNvSpPr>
            <p:nvPr/>
          </p:nvSpPr>
          <p:spPr bwMode="auto">
            <a:xfrm>
              <a:off x="883" y="3060"/>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v</a:t>
              </a:r>
            </a:p>
          </p:txBody>
        </p:sp>
        <p:sp>
          <p:nvSpPr>
            <p:cNvPr id="85004" name="Text Box 62"/>
            <p:cNvSpPr txBox="1">
              <a:spLocks noChangeArrowheads="1"/>
            </p:cNvSpPr>
            <p:nvPr/>
          </p:nvSpPr>
          <p:spPr bwMode="auto">
            <a:xfrm>
              <a:off x="876" y="3247"/>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x</a:t>
              </a:r>
            </a:p>
          </p:txBody>
        </p:sp>
        <p:sp>
          <p:nvSpPr>
            <p:cNvPr id="85005" name="Text Box 63"/>
            <p:cNvSpPr txBox="1">
              <a:spLocks noChangeArrowheads="1"/>
            </p:cNvSpPr>
            <p:nvPr/>
          </p:nvSpPr>
          <p:spPr bwMode="auto">
            <a:xfrm>
              <a:off x="890" y="3482"/>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y</a:t>
              </a:r>
            </a:p>
          </p:txBody>
        </p:sp>
        <p:sp>
          <p:nvSpPr>
            <p:cNvPr id="85006" name="Text Box 64"/>
            <p:cNvSpPr txBox="1">
              <a:spLocks noChangeArrowheads="1"/>
            </p:cNvSpPr>
            <p:nvPr/>
          </p:nvSpPr>
          <p:spPr bwMode="auto">
            <a:xfrm>
              <a:off x="875" y="3717"/>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w</a:t>
              </a:r>
            </a:p>
          </p:txBody>
        </p:sp>
        <p:sp>
          <p:nvSpPr>
            <p:cNvPr id="85007" name="Text Box 65"/>
            <p:cNvSpPr txBox="1">
              <a:spLocks noChangeArrowheads="1"/>
            </p:cNvSpPr>
            <p:nvPr/>
          </p:nvSpPr>
          <p:spPr bwMode="auto">
            <a:xfrm>
              <a:off x="884" y="3943"/>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z</a:t>
              </a:r>
            </a:p>
          </p:txBody>
        </p:sp>
        <p:sp>
          <p:nvSpPr>
            <p:cNvPr id="85008" name="Text Box 66"/>
            <p:cNvSpPr txBox="1">
              <a:spLocks noChangeArrowheads="1"/>
            </p:cNvSpPr>
            <p:nvPr/>
          </p:nvSpPr>
          <p:spPr bwMode="auto">
            <a:xfrm>
              <a:off x="1248" y="3044"/>
              <a:ext cx="43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(u,w)</a:t>
              </a:r>
            </a:p>
          </p:txBody>
        </p:sp>
        <p:sp>
          <p:nvSpPr>
            <p:cNvPr id="85009" name="Text Box 67"/>
            <p:cNvSpPr txBox="1">
              <a:spLocks noChangeArrowheads="1"/>
            </p:cNvSpPr>
            <p:nvPr/>
          </p:nvSpPr>
          <p:spPr bwMode="auto">
            <a:xfrm>
              <a:off x="1249" y="3246"/>
              <a:ext cx="4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(u,x)</a:t>
              </a:r>
            </a:p>
          </p:txBody>
        </p:sp>
        <p:sp>
          <p:nvSpPr>
            <p:cNvPr id="85010" name="Text Box 68"/>
            <p:cNvSpPr txBox="1">
              <a:spLocks noChangeArrowheads="1"/>
            </p:cNvSpPr>
            <p:nvPr/>
          </p:nvSpPr>
          <p:spPr bwMode="auto">
            <a:xfrm>
              <a:off x="1248" y="3497"/>
              <a:ext cx="43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(u,w)</a:t>
              </a:r>
            </a:p>
          </p:txBody>
        </p:sp>
        <p:sp>
          <p:nvSpPr>
            <p:cNvPr id="85011" name="Text Box 69"/>
            <p:cNvSpPr txBox="1">
              <a:spLocks noChangeArrowheads="1"/>
            </p:cNvSpPr>
            <p:nvPr/>
          </p:nvSpPr>
          <p:spPr bwMode="auto">
            <a:xfrm>
              <a:off x="1264" y="3715"/>
              <a:ext cx="43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(u,w)</a:t>
              </a:r>
            </a:p>
          </p:txBody>
        </p:sp>
        <p:sp>
          <p:nvSpPr>
            <p:cNvPr id="85012" name="Text Box 70"/>
            <p:cNvSpPr txBox="1">
              <a:spLocks noChangeArrowheads="1"/>
            </p:cNvSpPr>
            <p:nvPr/>
          </p:nvSpPr>
          <p:spPr bwMode="auto">
            <a:xfrm>
              <a:off x="1254" y="3949"/>
              <a:ext cx="43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(u,w)</a:t>
              </a:r>
            </a:p>
          </p:txBody>
        </p:sp>
        <p:sp>
          <p:nvSpPr>
            <p:cNvPr id="85013" name="Text Box 71"/>
            <p:cNvSpPr txBox="1">
              <a:spLocks noChangeArrowheads="1"/>
            </p:cNvSpPr>
            <p:nvPr/>
          </p:nvSpPr>
          <p:spPr bwMode="auto">
            <a:xfrm>
              <a:off x="259" y="2768"/>
              <a:ext cx="8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destination</a:t>
              </a:r>
            </a:p>
          </p:txBody>
        </p:sp>
        <p:sp>
          <p:nvSpPr>
            <p:cNvPr id="85014" name="Text Box 72"/>
            <p:cNvSpPr txBox="1">
              <a:spLocks noChangeArrowheads="1"/>
            </p:cNvSpPr>
            <p:nvPr/>
          </p:nvSpPr>
          <p:spPr bwMode="auto">
            <a:xfrm>
              <a:off x="1232" y="2791"/>
              <a:ext cx="3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link</a:t>
              </a:r>
            </a:p>
          </p:txBody>
        </p:sp>
      </p:grpSp>
      <p:sp>
        <p:nvSpPr>
          <p:cNvPr id="85000" name="Text Box 73"/>
          <p:cNvSpPr txBox="1">
            <a:spLocks noChangeArrowheads="1"/>
          </p:cNvSpPr>
          <p:nvPr/>
        </p:nvSpPr>
        <p:spPr bwMode="auto">
          <a:xfrm>
            <a:off x="6037263" y="1466852"/>
            <a:ext cx="256718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l"/>
            <a:r>
              <a:rPr lang="en-US" sz="2400" i="1" dirty="0" smtClean="0">
                <a:solidFill>
                  <a:srgbClr val="C00000"/>
                </a:solidFill>
                <a:latin typeface="Gill Sans MT" pitchFamily="34" charset="0"/>
                <a:cs typeface="+mn-cs"/>
              </a:rPr>
              <a:t>Optimal path and the u’s forward table</a:t>
            </a:r>
            <a:endParaRPr lang="en-US" sz="2400" i="1" dirty="0">
              <a:solidFill>
                <a:srgbClr val="C00000"/>
              </a:solidFill>
              <a:latin typeface="Gill Sans MT" pitchFamily="34" charset="0"/>
              <a:cs typeface="+mn-cs"/>
            </a:endParaRPr>
          </a:p>
        </p:txBody>
      </p:sp>
      <p:sp>
        <p:nvSpPr>
          <p:cNvPr id="97" name="Rectangle 2"/>
          <p:cNvSpPr>
            <a:spLocks noGrp="1" noChangeArrowheads="1"/>
          </p:cNvSpPr>
          <p:nvPr>
            <p:ph type="title"/>
          </p:nvPr>
        </p:nvSpPr>
        <p:spPr>
          <a:xfrm>
            <a:off x="533400" y="201706"/>
            <a:ext cx="7767035" cy="820270"/>
          </a:xfrm>
        </p:spPr>
        <p:txBody>
          <a:bodyPr/>
          <a:lstStyle/>
          <a:p>
            <a:pPr rtl="1"/>
            <a:r>
              <a:rPr lang="en-US" dirty="0" err="1" smtClean="0">
                <a:ea typeface="ＭＳ Ｐゴシック" pitchFamily="34" charset="-128"/>
              </a:rPr>
              <a:t>Dijkstra’s</a:t>
            </a:r>
            <a:r>
              <a:rPr lang="en-US" dirty="0" smtClean="0">
                <a:ea typeface="ＭＳ Ｐゴシック" pitchFamily="34" charset="-128"/>
              </a:rPr>
              <a:t> algorithm: example</a:t>
            </a:r>
          </a:p>
        </p:txBody>
      </p:sp>
      <p:sp>
        <p:nvSpPr>
          <p:cNvPr id="3" name="Slide Number Placeholder 2"/>
          <p:cNvSpPr>
            <a:spLocks noGrp="1"/>
          </p:cNvSpPr>
          <p:nvPr>
            <p:ph type="sldNum" sz="quarter" idx="12"/>
          </p:nvPr>
        </p:nvSpPr>
        <p:spPr/>
        <p:txBody>
          <a:bodyPr/>
          <a:lstStyle/>
          <a:p>
            <a:fld id="{0B427D01-BC83-47EE-A3C3-2D04BB07BF3A}" type="slidenum">
              <a:rPr lang="en-US" smtClean="0"/>
              <a:pPr/>
              <a:t>50</a:t>
            </a:fld>
            <a:endParaRPr lang="en-US" dirty="0"/>
          </a:p>
        </p:txBody>
      </p:sp>
    </p:spTree>
    <p:extLst>
      <p:ext uri="{BB962C8B-B14F-4D97-AF65-F5344CB8AC3E}">
        <p14:creationId xmlns:p14="http://schemas.microsoft.com/office/powerpoint/2010/main" val="17118009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5" name="Rectangle 2"/>
          <p:cNvSpPr>
            <a:spLocks noGrp="1" noChangeArrowheads="1"/>
          </p:cNvSpPr>
          <p:nvPr>
            <p:ph type="title" idx="4294967295"/>
          </p:nvPr>
        </p:nvSpPr>
        <p:spPr>
          <a:xfrm>
            <a:off x="533400" y="32591"/>
            <a:ext cx="7772400" cy="841375"/>
          </a:xfrm>
        </p:spPr>
        <p:txBody>
          <a:bodyPr/>
          <a:lstStyle/>
          <a:p>
            <a:pPr>
              <a:defRPr/>
            </a:pPr>
            <a:r>
              <a:rPr lang="en-US" dirty="0" smtClean="0">
                <a:cs typeface="+mj-cs"/>
              </a:rPr>
              <a:t>Distance vector algorithm</a:t>
            </a:r>
            <a:endParaRPr lang="en-US" dirty="0">
              <a:cs typeface="+mj-cs"/>
            </a:endParaRPr>
          </a:p>
        </p:txBody>
      </p:sp>
      <p:sp>
        <p:nvSpPr>
          <p:cNvPr id="88070" name="Rectangle 3"/>
          <p:cNvSpPr>
            <a:spLocks noGrp="1" noChangeArrowheads="1"/>
          </p:cNvSpPr>
          <p:nvPr>
            <p:ph idx="1"/>
          </p:nvPr>
        </p:nvSpPr>
        <p:spPr>
          <a:xfrm>
            <a:off x="533400" y="1486739"/>
            <a:ext cx="8287072" cy="4761661"/>
          </a:xfrm>
        </p:spPr>
        <p:txBody>
          <a:bodyPr>
            <a:normAutofit/>
          </a:bodyPr>
          <a:lstStyle/>
          <a:p>
            <a:pPr algn="l" rtl="0">
              <a:buFont typeface="Wingdings" pitchFamily="2" charset="2"/>
              <a:buNone/>
            </a:pPr>
            <a:r>
              <a:rPr lang="en-US" i="1" dirty="0" smtClean="0">
                <a:solidFill>
                  <a:srgbClr val="CC0000"/>
                </a:solidFill>
                <a:ea typeface="ＭＳ Ｐゴシック" pitchFamily="34" charset="-128"/>
                <a:cs typeface="+mn-cs"/>
              </a:rPr>
              <a:t>Bellman-ford equation (dynamic programming)</a:t>
            </a:r>
            <a:endParaRPr lang="en-US" dirty="0" smtClean="0">
              <a:ea typeface="ＭＳ Ｐゴシック" pitchFamily="34" charset="-128"/>
              <a:cs typeface="+mn-cs"/>
            </a:endParaRPr>
          </a:p>
          <a:p>
            <a:pPr algn="l" rtl="0">
              <a:buFont typeface="Wingdings" pitchFamily="2" charset="2"/>
              <a:buNone/>
            </a:pPr>
            <a:r>
              <a:rPr lang="en-US" dirty="0" smtClean="0">
                <a:ea typeface="ＭＳ Ｐゴシック" pitchFamily="34" charset="-128"/>
                <a:cs typeface="+mn-cs"/>
              </a:rPr>
              <a:t>Suppose</a:t>
            </a:r>
          </a:p>
          <a:p>
            <a:pPr algn="l" rtl="0">
              <a:buNone/>
            </a:pPr>
            <a:r>
              <a:rPr lang="en-US" dirty="0">
                <a:ea typeface="ＭＳ Ｐゴシック" pitchFamily="34" charset="-128"/>
                <a:cs typeface="+mn-cs"/>
              </a:rPr>
              <a:t>d</a:t>
            </a:r>
            <a:r>
              <a:rPr lang="en-US" baseline="-25000" dirty="0">
                <a:ea typeface="ＭＳ Ｐゴシック" pitchFamily="34" charset="-128"/>
                <a:cs typeface="+mn-cs"/>
              </a:rPr>
              <a:t>x</a:t>
            </a:r>
            <a:r>
              <a:rPr lang="en-US" dirty="0">
                <a:ea typeface="ＭＳ Ｐゴシック" pitchFamily="34" charset="-128"/>
                <a:cs typeface="+mn-cs"/>
              </a:rPr>
              <a:t>(y</a:t>
            </a:r>
            <a:r>
              <a:rPr lang="en-US" dirty="0" smtClean="0">
                <a:ea typeface="ＭＳ Ｐゴシック" pitchFamily="34" charset="-128"/>
                <a:cs typeface="+mn-cs"/>
              </a:rPr>
              <a:t>): the cost of the optimal path from x to y; hence:</a:t>
            </a:r>
            <a:endParaRPr lang="fa-IR" dirty="0" smtClean="0">
              <a:ea typeface="ＭＳ Ｐゴシック" pitchFamily="34" charset="-128"/>
              <a:cs typeface="+mn-cs"/>
            </a:endParaRPr>
          </a:p>
          <a:p>
            <a:pPr algn="l" rtl="0">
              <a:buFont typeface="Wingdings" pitchFamily="2" charset="2"/>
              <a:buNone/>
            </a:pPr>
            <a:endParaRPr lang="fa-IR" dirty="0" smtClean="0">
              <a:ea typeface="ＭＳ Ｐゴシック" pitchFamily="34" charset="-128"/>
              <a:cs typeface="+mn-cs"/>
            </a:endParaRPr>
          </a:p>
          <a:p>
            <a:pPr algn="l" rtl="0">
              <a:buFont typeface="Wingdings" pitchFamily="2" charset="2"/>
              <a:buNone/>
            </a:pPr>
            <a:endParaRPr lang="en-US" dirty="0" smtClean="0">
              <a:ea typeface="ＭＳ Ｐゴシック" pitchFamily="34" charset="-128"/>
              <a:cs typeface="+mn-cs"/>
            </a:endParaRPr>
          </a:p>
          <a:p>
            <a:pPr algn="l" rtl="0">
              <a:buFont typeface="Wingdings" pitchFamily="2" charset="2"/>
              <a:buNone/>
            </a:pPr>
            <a:r>
              <a:rPr lang="en-US" dirty="0" smtClean="0">
                <a:solidFill>
                  <a:srgbClr val="CC0000"/>
                </a:solidFill>
                <a:ea typeface="ＭＳ Ｐゴシック" pitchFamily="34" charset="-128"/>
                <a:cs typeface="+mn-cs"/>
              </a:rPr>
              <a:t>   </a:t>
            </a:r>
            <a:r>
              <a:rPr lang="en-US" sz="3200" dirty="0" smtClean="0">
                <a:ea typeface="ＭＳ Ｐゴシック" pitchFamily="34" charset="-128"/>
                <a:cs typeface="+mn-cs"/>
              </a:rPr>
              <a:t>   </a:t>
            </a:r>
          </a:p>
          <a:p>
            <a:pPr algn="l" rtl="0">
              <a:buFont typeface="Wingdings" pitchFamily="2" charset="2"/>
              <a:buNone/>
            </a:pPr>
            <a:endParaRPr lang="en-US" dirty="0" smtClean="0">
              <a:ea typeface="ＭＳ Ｐゴシック" pitchFamily="34" charset="-128"/>
              <a:cs typeface="+mn-cs"/>
            </a:endParaRPr>
          </a:p>
        </p:txBody>
      </p:sp>
      <p:sp>
        <p:nvSpPr>
          <p:cNvPr id="88071" name="Text Box 5"/>
          <p:cNvSpPr txBox="1">
            <a:spLocks noChangeArrowheads="1"/>
          </p:cNvSpPr>
          <p:nvPr/>
        </p:nvSpPr>
        <p:spPr bwMode="auto">
          <a:xfrm>
            <a:off x="2220913" y="4225697"/>
            <a:ext cx="295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dirty="0">
                <a:solidFill>
                  <a:srgbClr val="CC0000"/>
                </a:solidFill>
                <a:latin typeface="Comic Sans MS" pitchFamily="66" charset="0"/>
              </a:rPr>
              <a:t>v</a:t>
            </a:r>
          </a:p>
        </p:txBody>
      </p:sp>
      <p:sp>
        <p:nvSpPr>
          <p:cNvPr id="88072" name="Text Box 7"/>
          <p:cNvSpPr txBox="1">
            <a:spLocks noChangeArrowheads="1"/>
          </p:cNvSpPr>
          <p:nvPr/>
        </p:nvSpPr>
        <p:spPr bwMode="auto">
          <a:xfrm>
            <a:off x="2820478" y="5402558"/>
            <a:ext cx="27751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rtl="1"/>
            <a:r>
              <a:rPr lang="en-US" sz="2400" dirty="0" smtClean="0">
                <a:latin typeface="Gill Sans MT" pitchFamily="34" charset="0"/>
                <a:cs typeface="+mn-cs"/>
              </a:rPr>
              <a:t>The cost of link (</a:t>
            </a:r>
            <a:r>
              <a:rPr lang="en-US" sz="2400" dirty="0" err="1" smtClean="0">
                <a:latin typeface="Gill Sans MT" pitchFamily="34" charset="0"/>
                <a:cs typeface="+mn-cs"/>
              </a:rPr>
              <a:t>x,y</a:t>
            </a:r>
            <a:r>
              <a:rPr lang="en-US" sz="2400" dirty="0" smtClean="0">
                <a:latin typeface="Gill Sans MT" pitchFamily="34" charset="0"/>
                <a:cs typeface="+mn-cs"/>
              </a:rPr>
              <a:t>)</a:t>
            </a:r>
            <a:endParaRPr lang="en-US" sz="2400" dirty="0">
              <a:latin typeface="Gill Sans MT" pitchFamily="34" charset="0"/>
              <a:cs typeface="+mn-cs"/>
            </a:endParaRPr>
          </a:p>
        </p:txBody>
      </p:sp>
      <p:sp>
        <p:nvSpPr>
          <p:cNvPr id="88073" name="Text Box 8"/>
          <p:cNvSpPr txBox="1">
            <a:spLocks noChangeArrowheads="1"/>
          </p:cNvSpPr>
          <p:nvPr/>
        </p:nvSpPr>
        <p:spPr bwMode="auto">
          <a:xfrm>
            <a:off x="1403648" y="5977192"/>
            <a:ext cx="35884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rtl="1"/>
            <a:r>
              <a:rPr lang="en-US" sz="2400" i="1" dirty="0" smtClean="0">
                <a:latin typeface="Gill Sans MT" pitchFamily="34" charset="0"/>
                <a:cs typeface="+mn-cs"/>
              </a:rPr>
              <a:t>Minimum of all x’s neighbors</a:t>
            </a:r>
            <a:endParaRPr lang="fa-IR" sz="2400" i="1" dirty="0" smtClean="0">
              <a:latin typeface="Gill Sans MT" pitchFamily="34" charset="0"/>
              <a:cs typeface="+mn-cs"/>
            </a:endParaRPr>
          </a:p>
        </p:txBody>
      </p:sp>
      <p:sp>
        <p:nvSpPr>
          <p:cNvPr id="88074" name="Text Box 9"/>
          <p:cNvSpPr txBox="1">
            <a:spLocks noChangeArrowheads="1"/>
          </p:cNvSpPr>
          <p:nvPr/>
        </p:nvSpPr>
        <p:spPr bwMode="auto">
          <a:xfrm>
            <a:off x="4126070" y="4936133"/>
            <a:ext cx="47706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rtl="1"/>
            <a:r>
              <a:rPr lang="en-US" sz="2400" dirty="0" smtClean="0">
                <a:latin typeface="Gill Sans MT" pitchFamily="34" charset="0"/>
                <a:cs typeface="+mn-cs"/>
              </a:rPr>
              <a:t>Cost from v node (x’s neighbor) to y</a:t>
            </a:r>
            <a:endParaRPr lang="en-US" sz="2400" dirty="0">
              <a:latin typeface="Gill Sans MT" pitchFamily="34" charset="0"/>
              <a:cs typeface="+mn-cs"/>
            </a:endParaRPr>
          </a:p>
        </p:txBody>
      </p:sp>
      <p:sp>
        <p:nvSpPr>
          <p:cNvPr id="88075" name="Line 10"/>
          <p:cNvSpPr>
            <a:spLocks noChangeShapeType="1"/>
          </p:cNvSpPr>
          <p:nvPr/>
        </p:nvSpPr>
        <p:spPr bwMode="auto">
          <a:xfrm>
            <a:off x="2363788" y="4549775"/>
            <a:ext cx="0" cy="1282700"/>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8076" name="Line 11"/>
          <p:cNvSpPr>
            <a:spLocks noChangeShapeType="1"/>
          </p:cNvSpPr>
          <p:nvPr/>
        </p:nvSpPr>
        <p:spPr bwMode="auto">
          <a:xfrm>
            <a:off x="3344863" y="4359275"/>
            <a:ext cx="0" cy="892175"/>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8077" name="Line 13"/>
          <p:cNvSpPr>
            <a:spLocks noChangeShapeType="1"/>
          </p:cNvSpPr>
          <p:nvPr/>
        </p:nvSpPr>
        <p:spPr bwMode="auto">
          <a:xfrm>
            <a:off x="4649788" y="4427538"/>
            <a:ext cx="0" cy="434975"/>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 name="Slide Number Placeholder 2"/>
          <p:cNvSpPr>
            <a:spLocks noGrp="1"/>
          </p:cNvSpPr>
          <p:nvPr>
            <p:ph type="sldNum" sz="quarter" idx="12"/>
          </p:nvPr>
        </p:nvSpPr>
        <p:spPr/>
        <p:txBody>
          <a:bodyPr/>
          <a:lstStyle/>
          <a:p>
            <a:pPr>
              <a:defRPr/>
            </a:pPr>
            <a:fld id="{5BDFA25D-6EEE-4500-A440-36752B2ACF2F}" type="slidenum">
              <a:rPr lang="en-US" smtClean="0"/>
              <a:pPr>
                <a:defRPr/>
              </a:pPr>
              <a:t>51</a:t>
            </a:fld>
            <a:endParaRPr lang="en-US" dirty="0"/>
          </a:p>
        </p:txBody>
      </p:sp>
      <p:sp>
        <p:nvSpPr>
          <p:cNvPr id="2" name="Rectangle 1"/>
          <p:cNvSpPr/>
          <p:nvPr/>
        </p:nvSpPr>
        <p:spPr>
          <a:xfrm>
            <a:off x="796330" y="3861048"/>
            <a:ext cx="4495750" cy="426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CC0000"/>
                </a:solidFill>
                <a:ea typeface="ＭＳ Ｐゴシック" pitchFamily="34" charset="-128"/>
              </a:rPr>
              <a:t>d</a:t>
            </a:r>
            <a:r>
              <a:rPr lang="en-US" sz="2800" baseline="-25000" dirty="0">
                <a:solidFill>
                  <a:srgbClr val="CC0000"/>
                </a:solidFill>
                <a:ea typeface="ＭＳ Ｐゴシック" pitchFamily="34" charset="-128"/>
              </a:rPr>
              <a:t>x</a:t>
            </a:r>
            <a:r>
              <a:rPr lang="en-US" sz="2800" dirty="0">
                <a:solidFill>
                  <a:srgbClr val="CC0000"/>
                </a:solidFill>
                <a:ea typeface="ＭＳ Ｐゴシック" pitchFamily="34" charset="-128"/>
              </a:rPr>
              <a:t>(y) = </a:t>
            </a:r>
            <a:r>
              <a:rPr lang="en-US" sz="2800" i="1" dirty="0">
                <a:solidFill>
                  <a:srgbClr val="CC0000"/>
                </a:solidFill>
                <a:ea typeface="ＭＳ Ｐゴシック" pitchFamily="34" charset="-128"/>
              </a:rPr>
              <a:t>min</a:t>
            </a:r>
            <a:r>
              <a:rPr lang="en-US" sz="2800" dirty="0">
                <a:solidFill>
                  <a:srgbClr val="CC0000"/>
                </a:solidFill>
                <a:ea typeface="ＭＳ Ｐゴシック" pitchFamily="34" charset="-128"/>
              </a:rPr>
              <a:t> {c(</a:t>
            </a:r>
            <a:r>
              <a:rPr lang="en-US" sz="2800" dirty="0" err="1">
                <a:solidFill>
                  <a:srgbClr val="CC0000"/>
                </a:solidFill>
                <a:ea typeface="ＭＳ Ｐゴシック" pitchFamily="34" charset="-128"/>
              </a:rPr>
              <a:t>x,v</a:t>
            </a:r>
            <a:r>
              <a:rPr lang="en-US" sz="2800" dirty="0">
                <a:solidFill>
                  <a:srgbClr val="CC0000"/>
                </a:solidFill>
                <a:ea typeface="ＭＳ Ｐゴシック" pitchFamily="34" charset="-128"/>
              </a:rPr>
              <a:t>) + d</a:t>
            </a:r>
            <a:r>
              <a:rPr lang="en-US" sz="2800" baseline="-25000" dirty="0">
                <a:solidFill>
                  <a:srgbClr val="CC0000"/>
                </a:solidFill>
                <a:ea typeface="ＭＳ Ｐゴシック" pitchFamily="34" charset="-128"/>
              </a:rPr>
              <a:t>v</a:t>
            </a:r>
            <a:r>
              <a:rPr lang="en-US" sz="2800" dirty="0">
                <a:solidFill>
                  <a:srgbClr val="CC0000"/>
                </a:solidFill>
                <a:ea typeface="ＭＳ Ｐゴシック" pitchFamily="34" charset="-128"/>
              </a:rPr>
              <a:t>(y) </a:t>
            </a:r>
            <a:r>
              <a:rPr lang="en-US" sz="2800" dirty="0" smtClean="0">
                <a:solidFill>
                  <a:srgbClr val="CC0000"/>
                </a:solidFill>
                <a:ea typeface="ＭＳ Ｐゴシック" pitchFamily="34" charset="-128"/>
              </a:rPr>
              <a:t>}</a:t>
            </a:r>
            <a:endParaRPr lang="en-US" sz="2800" dirty="0">
              <a:solidFill>
                <a:srgbClr val="CC0000"/>
              </a:solidFill>
              <a:ea typeface="ＭＳ Ｐゴシック" pitchFamily="34" charset="-128"/>
            </a:endParaRPr>
          </a:p>
        </p:txBody>
      </p:sp>
    </p:spTree>
    <p:extLst>
      <p:ext uri="{BB962C8B-B14F-4D97-AF65-F5344CB8AC3E}">
        <p14:creationId xmlns:p14="http://schemas.microsoft.com/office/powerpoint/2010/main" val="23096420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9" name="Rectangle 2"/>
          <p:cNvSpPr>
            <a:spLocks noGrp="1" noChangeArrowheads="1"/>
          </p:cNvSpPr>
          <p:nvPr>
            <p:ph type="title"/>
          </p:nvPr>
        </p:nvSpPr>
        <p:spPr>
          <a:xfrm>
            <a:off x="533400" y="-27384"/>
            <a:ext cx="7772400" cy="874713"/>
          </a:xfrm>
        </p:spPr>
        <p:txBody>
          <a:bodyPr/>
          <a:lstStyle/>
          <a:p>
            <a:pPr>
              <a:defRPr/>
            </a:pPr>
            <a:r>
              <a:rPr lang="en-US" dirty="0" smtClean="0"/>
              <a:t>An example of bellman-ford equation</a:t>
            </a:r>
            <a:endParaRPr lang="en-US" dirty="0">
              <a:cs typeface="+mj-cs"/>
            </a:endParaRPr>
          </a:p>
        </p:txBody>
      </p:sp>
      <p:grpSp>
        <p:nvGrpSpPr>
          <p:cNvPr id="89094" name="Group 3"/>
          <p:cNvGrpSpPr>
            <a:grpSpLocks/>
          </p:cNvGrpSpPr>
          <p:nvPr/>
        </p:nvGrpSpPr>
        <p:grpSpPr bwMode="auto">
          <a:xfrm>
            <a:off x="276225" y="1470025"/>
            <a:ext cx="3571875" cy="2236788"/>
            <a:chOff x="3162" y="1071"/>
            <a:chExt cx="2250" cy="1409"/>
          </a:xfrm>
        </p:grpSpPr>
        <p:sp>
          <p:nvSpPr>
            <p:cNvPr id="89099" name="Freeform 4"/>
            <p:cNvSpPr>
              <a:spLocks/>
            </p:cNvSpPr>
            <p:nvPr/>
          </p:nvSpPr>
          <p:spPr bwMode="auto">
            <a:xfrm>
              <a:off x="3162" y="1071"/>
              <a:ext cx="2250" cy="1409"/>
            </a:xfrm>
            <a:custGeom>
              <a:avLst/>
              <a:gdLst>
                <a:gd name="T0" fmla="*/ 0 w 2250"/>
                <a:gd name="T1" fmla="*/ 624 h 1409"/>
                <a:gd name="T2" fmla="*/ 219 w 2250"/>
                <a:gd name="T3" fmla="*/ 321 h 1409"/>
                <a:gd name="T4" fmla="*/ 529 w 2250"/>
                <a:gd name="T5" fmla="*/ 35 h 1409"/>
                <a:gd name="T6" fmla="*/ 1551 w 2250"/>
                <a:gd name="T7" fmla="*/ 111 h 1409"/>
                <a:gd name="T8" fmla="*/ 1968 w 2250"/>
                <a:gd name="T9" fmla="*/ 483 h 1409"/>
                <a:gd name="T10" fmla="*/ 2199 w 2250"/>
                <a:gd name="T11" fmla="*/ 906 h 1409"/>
                <a:gd name="T12" fmla="*/ 1659 w 2250"/>
                <a:gd name="T13" fmla="*/ 1314 h 1409"/>
                <a:gd name="T14" fmla="*/ 993 w 2250"/>
                <a:gd name="T15" fmla="*/ 1386 h 1409"/>
                <a:gd name="T16" fmla="*/ 465 w 2250"/>
                <a:gd name="T17" fmla="*/ 1356 h 1409"/>
                <a:gd name="T18" fmla="*/ 102 w 2250"/>
                <a:gd name="T19" fmla="*/ 1068 h 1409"/>
                <a:gd name="T20" fmla="*/ 0 w 2250"/>
                <a:gd name="T21" fmla="*/ 624 h 14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50"/>
                <a:gd name="T34" fmla="*/ 0 h 1409"/>
                <a:gd name="T35" fmla="*/ 2250 w 2250"/>
                <a:gd name="T36" fmla="*/ 1409 h 14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50" h="1409">
                  <a:moveTo>
                    <a:pt x="0" y="624"/>
                  </a:moveTo>
                  <a:cubicBezTo>
                    <a:pt x="5" y="506"/>
                    <a:pt x="131" y="419"/>
                    <a:pt x="219" y="321"/>
                  </a:cubicBezTo>
                  <a:cubicBezTo>
                    <a:pt x="307" y="223"/>
                    <a:pt x="307" y="70"/>
                    <a:pt x="529" y="35"/>
                  </a:cubicBezTo>
                  <a:cubicBezTo>
                    <a:pt x="751" y="0"/>
                    <a:pt x="1311" y="36"/>
                    <a:pt x="1551" y="111"/>
                  </a:cubicBezTo>
                  <a:cubicBezTo>
                    <a:pt x="1791" y="186"/>
                    <a:pt x="1860" y="351"/>
                    <a:pt x="1968" y="483"/>
                  </a:cubicBezTo>
                  <a:cubicBezTo>
                    <a:pt x="2076" y="615"/>
                    <a:pt x="2250" y="767"/>
                    <a:pt x="2199" y="906"/>
                  </a:cubicBezTo>
                  <a:cubicBezTo>
                    <a:pt x="2148" y="1045"/>
                    <a:pt x="1860" y="1234"/>
                    <a:pt x="1659" y="1314"/>
                  </a:cubicBezTo>
                  <a:cubicBezTo>
                    <a:pt x="1458" y="1394"/>
                    <a:pt x="1192" y="1379"/>
                    <a:pt x="993" y="1386"/>
                  </a:cubicBezTo>
                  <a:cubicBezTo>
                    <a:pt x="794" y="1393"/>
                    <a:pt x="613" y="1409"/>
                    <a:pt x="465" y="1356"/>
                  </a:cubicBezTo>
                  <a:cubicBezTo>
                    <a:pt x="317" y="1303"/>
                    <a:pt x="180" y="1190"/>
                    <a:pt x="102" y="1068"/>
                  </a:cubicBezTo>
                  <a:cubicBezTo>
                    <a:pt x="24" y="946"/>
                    <a:pt x="21" y="716"/>
                    <a:pt x="0" y="624"/>
                  </a:cubicBez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9100" name="Freeform 5"/>
            <p:cNvSpPr>
              <a:spLocks/>
            </p:cNvSpPr>
            <p:nvPr/>
          </p:nvSpPr>
          <p:spPr bwMode="auto">
            <a:xfrm>
              <a:off x="3498" y="1620"/>
              <a:ext cx="342" cy="186"/>
            </a:xfrm>
            <a:custGeom>
              <a:avLst/>
              <a:gdLst>
                <a:gd name="T0" fmla="*/ 0 w 342"/>
                <a:gd name="T1" fmla="*/ 186 h 186"/>
                <a:gd name="T2" fmla="*/ 342 w 342"/>
                <a:gd name="T3" fmla="*/ 0 h 186"/>
                <a:gd name="T4" fmla="*/ 0 60000 65536"/>
                <a:gd name="T5" fmla="*/ 0 60000 65536"/>
                <a:gd name="T6" fmla="*/ 0 w 342"/>
                <a:gd name="T7" fmla="*/ 0 h 186"/>
                <a:gd name="T8" fmla="*/ 342 w 342"/>
                <a:gd name="T9" fmla="*/ 186 h 186"/>
              </a:gdLst>
              <a:ahLst/>
              <a:cxnLst>
                <a:cxn ang="T4">
                  <a:pos x="T0" y="T1"/>
                </a:cxn>
                <a:cxn ang="T5">
                  <a:pos x="T2" y="T3"/>
                </a:cxn>
              </a:cxnLst>
              <a:rect l="T6" t="T7" r="T8" b="T9"/>
              <a:pathLst>
                <a:path w="342" h="186">
                  <a:moveTo>
                    <a:pt x="0" y="186"/>
                  </a:moveTo>
                  <a:lnTo>
                    <a:pt x="342"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9101" name="Oval 6"/>
            <p:cNvSpPr>
              <a:spLocks noChangeArrowheads="1"/>
            </p:cNvSpPr>
            <p:nvPr/>
          </p:nvSpPr>
          <p:spPr bwMode="auto">
            <a:xfrm>
              <a:off x="3238" y="1862"/>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89102" name="Line 7"/>
            <p:cNvSpPr>
              <a:spLocks noChangeShapeType="1"/>
            </p:cNvSpPr>
            <p:nvPr/>
          </p:nvSpPr>
          <p:spPr bwMode="auto">
            <a:xfrm>
              <a:off x="3238" y="1855"/>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9103" name="Line 8"/>
            <p:cNvSpPr>
              <a:spLocks noChangeShapeType="1"/>
            </p:cNvSpPr>
            <p:nvPr/>
          </p:nvSpPr>
          <p:spPr bwMode="auto">
            <a:xfrm>
              <a:off x="3551" y="1855"/>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9104" name="Rectangle 9"/>
            <p:cNvSpPr>
              <a:spLocks noChangeArrowheads="1"/>
            </p:cNvSpPr>
            <p:nvPr/>
          </p:nvSpPr>
          <p:spPr bwMode="auto">
            <a:xfrm>
              <a:off x="3238" y="1855"/>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89105" name="Oval 10"/>
            <p:cNvSpPr>
              <a:spLocks noChangeArrowheads="1"/>
            </p:cNvSpPr>
            <p:nvPr/>
          </p:nvSpPr>
          <p:spPr bwMode="auto">
            <a:xfrm>
              <a:off x="3235" y="1796"/>
              <a:ext cx="313" cy="95"/>
            </a:xfrm>
            <a:prstGeom prst="ellipse">
              <a:avLst/>
            </a:prstGeom>
            <a:solidFill>
              <a:schemeClr val="hlink"/>
            </a:solidFill>
            <a:ln w="12700">
              <a:solidFill>
                <a:schemeClr val="tx1"/>
              </a:solidFill>
              <a:round/>
              <a:headEnd/>
              <a:tailEnd/>
            </a:ln>
          </p:spPr>
          <p:txBody>
            <a:bodyPr wrap="none" anchor="ctr"/>
            <a:lstStyle/>
            <a:p>
              <a:endParaRPr lang="en-US"/>
            </a:p>
          </p:txBody>
        </p:sp>
        <p:sp>
          <p:nvSpPr>
            <p:cNvPr id="89106" name="Oval 11"/>
            <p:cNvSpPr>
              <a:spLocks noChangeArrowheads="1"/>
            </p:cNvSpPr>
            <p:nvPr/>
          </p:nvSpPr>
          <p:spPr bwMode="auto">
            <a:xfrm>
              <a:off x="3712" y="2249"/>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89107" name="Line 12"/>
            <p:cNvSpPr>
              <a:spLocks noChangeShapeType="1"/>
            </p:cNvSpPr>
            <p:nvPr/>
          </p:nvSpPr>
          <p:spPr bwMode="auto">
            <a:xfrm>
              <a:off x="3712" y="2242"/>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9108" name="Line 13"/>
            <p:cNvSpPr>
              <a:spLocks noChangeShapeType="1"/>
            </p:cNvSpPr>
            <p:nvPr/>
          </p:nvSpPr>
          <p:spPr bwMode="auto">
            <a:xfrm>
              <a:off x="4025" y="2242"/>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9109" name="Rectangle 14"/>
            <p:cNvSpPr>
              <a:spLocks noChangeArrowheads="1"/>
            </p:cNvSpPr>
            <p:nvPr/>
          </p:nvSpPr>
          <p:spPr bwMode="auto">
            <a:xfrm>
              <a:off x="3712" y="2242"/>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89110" name="Oval 15"/>
            <p:cNvSpPr>
              <a:spLocks noChangeArrowheads="1"/>
            </p:cNvSpPr>
            <p:nvPr/>
          </p:nvSpPr>
          <p:spPr bwMode="auto">
            <a:xfrm>
              <a:off x="3709" y="2183"/>
              <a:ext cx="313" cy="95"/>
            </a:xfrm>
            <a:prstGeom prst="ellipse">
              <a:avLst/>
            </a:prstGeom>
            <a:solidFill>
              <a:schemeClr val="hlink"/>
            </a:solidFill>
            <a:ln w="12700">
              <a:solidFill>
                <a:schemeClr val="tx1"/>
              </a:solidFill>
              <a:round/>
              <a:headEnd/>
              <a:tailEnd/>
            </a:ln>
          </p:spPr>
          <p:txBody>
            <a:bodyPr wrap="none" anchor="ctr"/>
            <a:lstStyle/>
            <a:p>
              <a:endParaRPr lang="en-US"/>
            </a:p>
          </p:txBody>
        </p:sp>
        <p:sp>
          <p:nvSpPr>
            <p:cNvPr id="89111" name="Oval 16"/>
            <p:cNvSpPr>
              <a:spLocks noChangeArrowheads="1"/>
            </p:cNvSpPr>
            <p:nvPr/>
          </p:nvSpPr>
          <p:spPr bwMode="auto">
            <a:xfrm>
              <a:off x="3708" y="1559"/>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89112" name="Line 17"/>
            <p:cNvSpPr>
              <a:spLocks noChangeShapeType="1"/>
            </p:cNvSpPr>
            <p:nvPr/>
          </p:nvSpPr>
          <p:spPr bwMode="auto">
            <a:xfrm>
              <a:off x="3708" y="1552"/>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9113" name="Line 18"/>
            <p:cNvSpPr>
              <a:spLocks noChangeShapeType="1"/>
            </p:cNvSpPr>
            <p:nvPr/>
          </p:nvSpPr>
          <p:spPr bwMode="auto">
            <a:xfrm>
              <a:off x="4021" y="1552"/>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9114" name="Rectangle 19"/>
            <p:cNvSpPr>
              <a:spLocks noChangeArrowheads="1"/>
            </p:cNvSpPr>
            <p:nvPr/>
          </p:nvSpPr>
          <p:spPr bwMode="auto">
            <a:xfrm>
              <a:off x="3708" y="1552"/>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89115" name="Oval 20"/>
            <p:cNvSpPr>
              <a:spLocks noChangeArrowheads="1"/>
            </p:cNvSpPr>
            <p:nvPr/>
          </p:nvSpPr>
          <p:spPr bwMode="auto">
            <a:xfrm>
              <a:off x="3705" y="1493"/>
              <a:ext cx="313" cy="95"/>
            </a:xfrm>
            <a:prstGeom prst="ellipse">
              <a:avLst/>
            </a:prstGeom>
            <a:solidFill>
              <a:schemeClr val="hlink"/>
            </a:solidFill>
            <a:ln w="12700">
              <a:solidFill>
                <a:schemeClr val="tx1"/>
              </a:solidFill>
              <a:round/>
              <a:headEnd/>
              <a:tailEnd/>
            </a:ln>
          </p:spPr>
          <p:txBody>
            <a:bodyPr wrap="none" anchor="ctr"/>
            <a:lstStyle/>
            <a:p>
              <a:endParaRPr lang="en-US"/>
            </a:p>
          </p:txBody>
        </p:sp>
        <p:sp>
          <p:nvSpPr>
            <p:cNvPr id="89116" name="Oval 21"/>
            <p:cNvSpPr>
              <a:spLocks noChangeArrowheads="1"/>
            </p:cNvSpPr>
            <p:nvPr/>
          </p:nvSpPr>
          <p:spPr bwMode="auto">
            <a:xfrm>
              <a:off x="4391" y="1555"/>
              <a:ext cx="312"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89117" name="Line 22"/>
            <p:cNvSpPr>
              <a:spLocks noChangeShapeType="1"/>
            </p:cNvSpPr>
            <p:nvPr/>
          </p:nvSpPr>
          <p:spPr bwMode="auto">
            <a:xfrm>
              <a:off x="4391" y="1548"/>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9118" name="Line 23"/>
            <p:cNvSpPr>
              <a:spLocks noChangeShapeType="1"/>
            </p:cNvSpPr>
            <p:nvPr/>
          </p:nvSpPr>
          <p:spPr bwMode="auto">
            <a:xfrm>
              <a:off x="4703" y="1548"/>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9119" name="Rectangle 24"/>
            <p:cNvSpPr>
              <a:spLocks noChangeArrowheads="1"/>
            </p:cNvSpPr>
            <p:nvPr/>
          </p:nvSpPr>
          <p:spPr bwMode="auto">
            <a:xfrm>
              <a:off x="4391" y="1548"/>
              <a:ext cx="309"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89120" name="Oval 25"/>
            <p:cNvSpPr>
              <a:spLocks noChangeArrowheads="1"/>
            </p:cNvSpPr>
            <p:nvPr/>
          </p:nvSpPr>
          <p:spPr bwMode="auto">
            <a:xfrm>
              <a:off x="4394" y="1492"/>
              <a:ext cx="312" cy="95"/>
            </a:xfrm>
            <a:prstGeom prst="ellipse">
              <a:avLst/>
            </a:prstGeom>
            <a:solidFill>
              <a:schemeClr val="hlink"/>
            </a:solidFill>
            <a:ln w="12700">
              <a:solidFill>
                <a:schemeClr val="tx1"/>
              </a:solidFill>
              <a:round/>
              <a:headEnd/>
              <a:tailEnd/>
            </a:ln>
          </p:spPr>
          <p:txBody>
            <a:bodyPr wrap="none" anchor="ctr"/>
            <a:lstStyle/>
            <a:p>
              <a:endParaRPr lang="en-US"/>
            </a:p>
          </p:txBody>
        </p:sp>
        <p:sp>
          <p:nvSpPr>
            <p:cNvPr id="89121" name="Oval 26"/>
            <p:cNvSpPr>
              <a:spLocks noChangeArrowheads="1"/>
            </p:cNvSpPr>
            <p:nvPr/>
          </p:nvSpPr>
          <p:spPr bwMode="auto">
            <a:xfrm>
              <a:off x="4401" y="2246"/>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89122" name="Line 27"/>
            <p:cNvSpPr>
              <a:spLocks noChangeShapeType="1"/>
            </p:cNvSpPr>
            <p:nvPr/>
          </p:nvSpPr>
          <p:spPr bwMode="auto">
            <a:xfrm>
              <a:off x="4401" y="2239"/>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9123" name="Line 28"/>
            <p:cNvSpPr>
              <a:spLocks noChangeShapeType="1"/>
            </p:cNvSpPr>
            <p:nvPr/>
          </p:nvSpPr>
          <p:spPr bwMode="auto">
            <a:xfrm>
              <a:off x="4714" y="2239"/>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9124" name="Rectangle 29"/>
            <p:cNvSpPr>
              <a:spLocks noChangeArrowheads="1"/>
            </p:cNvSpPr>
            <p:nvPr/>
          </p:nvSpPr>
          <p:spPr bwMode="auto">
            <a:xfrm>
              <a:off x="4401" y="2239"/>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89125" name="Oval 30"/>
            <p:cNvSpPr>
              <a:spLocks noChangeArrowheads="1"/>
            </p:cNvSpPr>
            <p:nvPr/>
          </p:nvSpPr>
          <p:spPr bwMode="auto">
            <a:xfrm>
              <a:off x="4398" y="2180"/>
              <a:ext cx="313" cy="95"/>
            </a:xfrm>
            <a:prstGeom prst="ellipse">
              <a:avLst/>
            </a:prstGeom>
            <a:solidFill>
              <a:schemeClr val="hlink"/>
            </a:solidFill>
            <a:ln w="12700">
              <a:solidFill>
                <a:schemeClr val="tx1"/>
              </a:solidFill>
              <a:round/>
              <a:headEnd/>
              <a:tailEnd/>
            </a:ln>
          </p:spPr>
          <p:txBody>
            <a:bodyPr wrap="none" anchor="ctr"/>
            <a:lstStyle/>
            <a:p>
              <a:endParaRPr lang="en-US"/>
            </a:p>
          </p:txBody>
        </p:sp>
        <p:sp>
          <p:nvSpPr>
            <p:cNvPr id="89126" name="Oval 31"/>
            <p:cNvSpPr>
              <a:spLocks noChangeArrowheads="1"/>
            </p:cNvSpPr>
            <p:nvPr/>
          </p:nvSpPr>
          <p:spPr bwMode="auto">
            <a:xfrm>
              <a:off x="4966" y="1905"/>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89127" name="Line 32"/>
            <p:cNvSpPr>
              <a:spLocks noChangeShapeType="1"/>
            </p:cNvSpPr>
            <p:nvPr/>
          </p:nvSpPr>
          <p:spPr bwMode="auto">
            <a:xfrm>
              <a:off x="4966" y="1898"/>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9128" name="Line 33"/>
            <p:cNvSpPr>
              <a:spLocks noChangeShapeType="1"/>
            </p:cNvSpPr>
            <p:nvPr/>
          </p:nvSpPr>
          <p:spPr bwMode="auto">
            <a:xfrm>
              <a:off x="5279" y="1898"/>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9129" name="Rectangle 34"/>
            <p:cNvSpPr>
              <a:spLocks noChangeArrowheads="1"/>
            </p:cNvSpPr>
            <p:nvPr/>
          </p:nvSpPr>
          <p:spPr bwMode="auto">
            <a:xfrm>
              <a:off x="4966" y="1898"/>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89130" name="Oval 35"/>
            <p:cNvSpPr>
              <a:spLocks noChangeArrowheads="1"/>
            </p:cNvSpPr>
            <p:nvPr/>
          </p:nvSpPr>
          <p:spPr bwMode="auto">
            <a:xfrm>
              <a:off x="4963" y="1839"/>
              <a:ext cx="313" cy="95"/>
            </a:xfrm>
            <a:prstGeom prst="ellipse">
              <a:avLst/>
            </a:prstGeom>
            <a:solidFill>
              <a:schemeClr val="hlink"/>
            </a:solidFill>
            <a:ln w="12700">
              <a:solidFill>
                <a:schemeClr val="tx1"/>
              </a:solidFill>
              <a:round/>
              <a:headEnd/>
              <a:tailEnd/>
            </a:ln>
          </p:spPr>
          <p:txBody>
            <a:bodyPr wrap="none" anchor="ctr"/>
            <a:lstStyle/>
            <a:p>
              <a:endParaRPr lang="en-US"/>
            </a:p>
          </p:txBody>
        </p:sp>
        <p:sp>
          <p:nvSpPr>
            <p:cNvPr id="89131" name="Freeform 36"/>
            <p:cNvSpPr>
              <a:spLocks/>
            </p:cNvSpPr>
            <p:nvPr/>
          </p:nvSpPr>
          <p:spPr bwMode="auto">
            <a:xfrm>
              <a:off x="4557" y="1647"/>
              <a:ext cx="1" cy="522"/>
            </a:xfrm>
            <a:custGeom>
              <a:avLst/>
              <a:gdLst>
                <a:gd name="T0" fmla="*/ 0 w 1"/>
                <a:gd name="T1" fmla="*/ 0 h 522"/>
                <a:gd name="T2" fmla="*/ 0 w 1"/>
                <a:gd name="T3" fmla="*/ 522 h 522"/>
                <a:gd name="T4" fmla="*/ 0 60000 65536"/>
                <a:gd name="T5" fmla="*/ 0 60000 65536"/>
                <a:gd name="T6" fmla="*/ 0 w 1"/>
                <a:gd name="T7" fmla="*/ 0 h 522"/>
                <a:gd name="T8" fmla="*/ 1 w 1"/>
                <a:gd name="T9" fmla="*/ 522 h 522"/>
              </a:gdLst>
              <a:ahLst/>
              <a:cxnLst>
                <a:cxn ang="T4">
                  <a:pos x="T0" y="T1"/>
                </a:cxn>
                <a:cxn ang="T5">
                  <a:pos x="T2" y="T3"/>
                </a:cxn>
              </a:cxnLst>
              <a:rect l="T6" t="T7" r="T8" b="T9"/>
              <a:pathLst>
                <a:path w="1" h="522">
                  <a:moveTo>
                    <a:pt x="0" y="0"/>
                  </a:moveTo>
                  <a:lnTo>
                    <a:pt x="0" y="522"/>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9132" name="Freeform 37"/>
            <p:cNvSpPr>
              <a:spLocks/>
            </p:cNvSpPr>
            <p:nvPr/>
          </p:nvSpPr>
          <p:spPr bwMode="auto">
            <a:xfrm>
              <a:off x="3864" y="1653"/>
              <a:ext cx="1" cy="537"/>
            </a:xfrm>
            <a:custGeom>
              <a:avLst/>
              <a:gdLst>
                <a:gd name="T0" fmla="*/ 0 w 1"/>
                <a:gd name="T1" fmla="*/ 0 h 537"/>
                <a:gd name="T2" fmla="*/ 0 w 1"/>
                <a:gd name="T3" fmla="*/ 537 h 537"/>
                <a:gd name="T4" fmla="*/ 0 60000 65536"/>
                <a:gd name="T5" fmla="*/ 0 60000 65536"/>
                <a:gd name="T6" fmla="*/ 0 w 1"/>
                <a:gd name="T7" fmla="*/ 0 h 537"/>
                <a:gd name="T8" fmla="*/ 1 w 1"/>
                <a:gd name="T9" fmla="*/ 537 h 537"/>
              </a:gdLst>
              <a:ahLst/>
              <a:cxnLst>
                <a:cxn ang="T4">
                  <a:pos x="T0" y="T1"/>
                </a:cxn>
                <a:cxn ang="T5">
                  <a:pos x="T2" y="T3"/>
                </a:cxn>
              </a:cxnLst>
              <a:rect l="T6" t="T7" r="T8" b="T9"/>
              <a:pathLst>
                <a:path w="1" h="537">
                  <a:moveTo>
                    <a:pt x="0" y="0"/>
                  </a:moveTo>
                  <a:lnTo>
                    <a:pt x="0" y="537"/>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9133" name="Freeform 38"/>
            <p:cNvSpPr>
              <a:spLocks/>
            </p:cNvSpPr>
            <p:nvPr/>
          </p:nvSpPr>
          <p:spPr bwMode="auto">
            <a:xfrm>
              <a:off x="4029" y="1638"/>
              <a:ext cx="504" cy="600"/>
            </a:xfrm>
            <a:custGeom>
              <a:avLst/>
              <a:gdLst>
                <a:gd name="T0" fmla="*/ 0 w 378"/>
                <a:gd name="T1" fmla="*/ 11993516 h 174"/>
                <a:gd name="T2" fmla="*/ 5035 w 378"/>
                <a:gd name="T3" fmla="*/ 0 h 174"/>
                <a:gd name="T4" fmla="*/ 0 60000 65536"/>
                <a:gd name="T5" fmla="*/ 0 60000 65536"/>
                <a:gd name="T6" fmla="*/ 0 w 378"/>
                <a:gd name="T7" fmla="*/ 0 h 174"/>
                <a:gd name="T8" fmla="*/ 378 w 378"/>
                <a:gd name="T9" fmla="*/ 174 h 174"/>
              </a:gdLst>
              <a:ahLst/>
              <a:cxnLst>
                <a:cxn ang="T4">
                  <a:pos x="T0" y="T1"/>
                </a:cxn>
                <a:cxn ang="T5">
                  <a:pos x="T2" y="T3"/>
                </a:cxn>
              </a:cxnLst>
              <a:rect l="T6" t="T7" r="T8" b="T9"/>
              <a:pathLst>
                <a:path w="378" h="174">
                  <a:moveTo>
                    <a:pt x="0" y="174"/>
                  </a:moveTo>
                  <a:lnTo>
                    <a:pt x="378"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9134" name="Freeform 39"/>
            <p:cNvSpPr>
              <a:spLocks/>
            </p:cNvSpPr>
            <p:nvPr/>
          </p:nvSpPr>
          <p:spPr bwMode="auto">
            <a:xfrm>
              <a:off x="4716" y="1986"/>
              <a:ext cx="366" cy="270"/>
            </a:xfrm>
            <a:custGeom>
              <a:avLst/>
              <a:gdLst>
                <a:gd name="T0" fmla="*/ 0 w 366"/>
                <a:gd name="T1" fmla="*/ 270 h 270"/>
                <a:gd name="T2" fmla="*/ 366 w 366"/>
                <a:gd name="T3" fmla="*/ 0 h 270"/>
                <a:gd name="T4" fmla="*/ 0 60000 65536"/>
                <a:gd name="T5" fmla="*/ 0 60000 65536"/>
                <a:gd name="T6" fmla="*/ 0 w 366"/>
                <a:gd name="T7" fmla="*/ 0 h 270"/>
                <a:gd name="T8" fmla="*/ 366 w 366"/>
                <a:gd name="T9" fmla="*/ 270 h 270"/>
              </a:gdLst>
              <a:ahLst/>
              <a:cxnLst>
                <a:cxn ang="T4">
                  <a:pos x="T0" y="T1"/>
                </a:cxn>
                <a:cxn ang="T5">
                  <a:pos x="T2" y="T3"/>
                </a:cxn>
              </a:cxnLst>
              <a:rect l="T6" t="T7" r="T8" b="T9"/>
              <a:pathLst>
                <a:path w="366" h="270">
                  <a:moveTo>
                    <a:pt x="0" y="270"/>
                  </a:moveTo>
                  <a:lnTo>
                    <a:pt x="366"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9135" name="Freeform 40"/>
            <p:cNvSpPr>
              <a:spLocks/>
            </p:cNvSpPr>
            <p:nvPr/>
          </p:nvSpPr>
          <p:spPr bwMode="auto">
            <a:xfrm>
              <a:off x="4035" y="2268"/>
              <a:ext cx="366" cy="1"/>
            </a:xfrm>
            <a:custGeom>
              <a:avLst/>
              <a:gdLst>
                <a:gd name="T0" fmla="*/ 366 w 366"/>
                <a:gd name="T1" fmla="*/ 0 h 1"/>
                <a:gd name="T2" fmla="*/ 0 w 366"/>
                <a:gd name="T3" fmla="*/ 0 h 1"/>
                <a:gd name="T4" fmla="*/ 0 60000 65536"/>
                <a:gd name="T5" fmla="*/ 0 60000 65536"/>
                <a:gd name="T6" fmla="*/ 0 w 366"/>
                <a:gd name="T7" fmla="*/ 0 h 1"/>
                <a:gd name="T8" fmla="*/ 366 w 366"/>
                <a:gd name="T9" fmla="*/ 1 h 1"/>
              </a:gdLst>
              <a:ahLst/>
              <a:cxnLst>
                <a:cxn ang="T4">
                  <a:pos x="T0" y="T1"/>
                </a:cxn>
                <a:cxn ang="T5">
                  <a:pos x="T2" y="T3"/>
                </a:cxn>
              </a:cxnLst>
              <a:rect l="T6" t="T7" r="T8" b="T9"/>
              <a:pathLst>
                <a:path w="366" h="1">
                  <a:moveTo>
                    <a:pt x="366" y="0"/>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9136" name="Freeform 41"/>
            <p:cNvSpPr>
              <a:spLocks/>
            </p:cNvSpPr>
            <p:nvPr/>
          </p:nvSpPr>
          <p:spPr bwMode="auto">
            <a:xfrm>
              <a:off x="3444" y="1944"/>
              <a:ext cx="276" cy="264"/>
            </a:xfrm>
            <a:custGeom>
              <a:avLst/>
              <a:gdLst>
                <a:gd name="T0" fmla="*/ 276 w 276"/>
                <a:gd name="T1" fmla="*/ 264 h 264"/>
                <a:gd name="T2" fmla="*/ 0 w 276"/>
                <a:gd name="T3" fmla="*/ 0 h 264"/>
                <a:gd name="T4" fmla="*/ 0 60000 65536"/>
                <a:gd name="T5" fmla="*/ 0 60000 65536"/>
                <a:gd name="T6" fmla="*/ 0 w 276"/>
                <a:gd name="T7" fmla="*/ 0 h 264"/>
                <a:gd name="T8" fmla="*/ 276 w 276"/>
                <a:gd name="T9" fmla="*/ 264 h 264"/>
              </a:gdLst>
              <a:ahLst/>
              <a:cxnLst>
                <a:cxn ang="T4">
                  <a:pos x="T0" y="T1"/>
                </a:cxn>
                <a:cxn ang="T5">
                  <a:pos x="T2" y="T3"/>
                </a:cxn>
              </a:cxnLst>
              <a:rect l="T6" t="T7" r="T8" b="T9"/>
              <a:pathLst>
                <a:path w="276" h="264">
                  <a:moveTo>
                    <a:pt x="276" y="264"/>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9137" name="Freeform 42"/>
            <p:cNvSpPr>
              <a:spLocks/>
            </p:cNvSpPr>
            <p:nvPr/>
          </p:nvSpPr>
          <p:spPr bwMode="auto">
            <a:xfrm>
              <a:off x="4029" y="1578"/>
              <a:ext cx="366" cy="1"/>
            </a:xfrm>
            <a:custGeom>
              <a:avLst/>
              <a:gdLst>
                <a:gd name="T0" fmla="*/ 366 w 366"/>
                <a:gd name="T1" fmla="*/ 0 h 1"/>
                <a:gd name="T2" fmla="*/ 0 w 366"/>
                <a:gd name="T3" fmla="*/ 0 h 1"/>
                <a:gd name="T4" fmla="*/ 0 60000 65536"/>
                <a:gd name="T5" fmla="*/ 0 60000 65536"/>
                <a:gd name="T6" fmla="*/ 0 w 366"/>
                <a:gd name="T7" fmla="*/ 0 h 1"/>
                <a:gd name="T8" fmla="*/ 366 w 366"/>
                <a:gd name="T9" fmla="*/ 1 h 1"/>
              </a:gdLst>
              <a:ahLst/>
              <a:cxnLst>
                <a:cxn ang="T4">
                  <a:pos x="T0" y="T1"/>
                </a:cxn>
                <a:cxn ang="T5">
                  <a:pos x="T2" y="T3"/>
                </a:cxn>
              </a:cxnLst>
              <a:rect l="T6" t="T7" r="T8" b="T9"/>
              <a:pathLst>
                <a:path w="366" h="1">
                  <a:moveTo>
                    <a:pt x="366" y="0"/>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9138" name="Freeform 43"/>
            <p:cNvSpPr>
              <a:spLocks/>
            </p:cNvSpPr>
            <p:nvPr/>
          </p:nvSpPr>
          <p:spPr bwMode="auto">
            <a:xfrm>
              <a:off x="4704" y="1575"/>
              <a:ext cx="396" cy="267"/>
            </a:xfrm>
            <a:custGeom>
              <a:avLst/>
              <a:gdLst>
                <a:gd name="T0" fmla="*/ 396 w 396"/>
                <a:gd name="T1" fmla="*/ 267 h 267"/>
                <a:gd name="T2" fmla="*/ 0 w 396"/>
                <a:gd name="T3" fmla="*/ 0 h 267"/>
                <a:gd name="T4" fmla="*/ 0 60000 65536"/>
                <a:gd name="T5" fmla="*/ 0 60000 65536"/>
                <a:gd name="T6" fmla="*/ 0 w 396"/>
                <a:gd name="T7" fmla="*/ 0 h 267"/>
                <a:gd name="T8" fmla="*/ 396 w 396"/>
                <a:gd name="T9" fmla="*/ 267 h 267"/>
              </a:gdLst>
              <a:ahLst/>
              <a:cxnLst>
                <a:cxn ang="T4">
                  <a:pos x="T0" y="T1"/>
                </a:cxn>
                <a:cxn ang="T5">
                  <a:pos x="T2" y="T3"/>
                </a:cxn>
              </a:cxnLst>
              <a:rect l="T6" t="T7" r="T8" b="T9"/>
              <a:pathLst>
                <a:path w="396" h="267">
                  <a:moveTo>
                    <a:pt x="396" y="267"/>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9139" name="Freeform 44"/>
            <p:cNvSpPr>
              <a:spLocks/>
            </p:cNvSpPr>
            <p:nvPr/>
          </p:nvSpPr>
          <p:spPr bwMode="auto">
            <a:xfrm>
              <a:off x="3387" y="1146"/>
              <a:ext cx="1110" cy="645"/>
            </a:xfrm>
            <a:custGeom>
              <a:avLst/>
              <a:gdLst>
                <a:gd name="T0" fmla="*/ 1110 w 1110"/>
                <a:gd name="T1" fmla="*/ 342 h 645"/>
                <a:gd name="T2" fmla="*/ 0 w 1110"/>
                <a:gd name="T3" fmla="*/ 645 h 645"/>
                <a:gd name="T4" fmla="*/ 0 60000 65536"/>
                <a:gd name="T5" fmla="*/ 0 60000 65536"/>
                <a:gd name="T6" fmla="*/ 0 w 1110"/>
                <a:gd name="T7" fmla="*/ 0 h 645"/>
                <a:gd name="T8" fmla="*/ 1110 w 1110"/>
                <a:gd name="T9" fmla="*/ 645 h 645"/>
              </a:gdLst>
              <a:ahLst/>
              <a:cxnLst>
                <a:cxn ang="T4">
                  <a:pos x="T0" y="T1"/>
                </a:cxn>
                <a:cxn ang="T5">
                  <a:pos x="T2" y="T3"/>
                </a:cxn>
              </a:cxnLst>
              <a:rect l="T6" t="T7" r="T8" b="T9"/>
              <a:pathLst>
                <a:path w="1110" h="645">
                  <a:moveTo>
                    <a:pt x="1110" y="342"/>
                  </a:moveTo>
                  <a:cubicBezTo>
                    <a:pt x="1104" y="0"/>
                    <a:pt x="21" y="63"/>
                    <a:pt x="0" y="645"/>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89140" name="Group 45"/>
            <p:cNvGrpSpPr>
              <a:grpSpLocks/>
            </p:cNvGrpSpPr>
            <p:nvPr/>
          </p:nvGrpSpPr>
          <p:grpSpPr bwMode="auto">
            <a:xfrm>
              <a:off x="3287" y="1744"/>
              <a:ext cx="205" cy="250"/>
              <a:chOff x="2954" y="2425"/>
              <a:chExt cx="208" cy="250"/>
            </a:xfrm>
          </p:grpSpPr>
          <p:sp>
            <p:nvSpPr>
              <p:cNvPr id="89166" name="Rectangle 46"/>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9167" name="Text Box 47"/>
              <p:cNvSpPr txBox="1">
                <a:spLocks noChangeArrowheads="1"/>
              </p:cNvSpPr>
              <p:nvPr/>
            </p:nvSpPr>
            <p:spPr bwMode="auto">
              <a:xfrm>
                <a:off x="2954" y="2425"/>
                <a:ext cx="20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000"/>
                  <a:t>u</a:t>
                </a:r>
                <a:endParaRPr lang="en-US" sz="2400"/>
              </a:p>
            </p:txBody>
          </p:sp>
        </p:grpSp>
        <p:grpSp>
          <p:nvGrpSpPr>
            <p:cNvPr id="89141" name="Group 48"/>
            <p:cNvGrpSpPr>
              <a:grpSpLocks/>
            </p:cNvGrpSpPr>
            <p:nvPr/>
          </p:nvGrpSpPr>
          <p:grpSpPr bwMode="auto">
            <a:xfrm>
              <a:off x="4461" y="2128"/>
              <a:ext cx="196" cy="250"/>
              <a:chOff x="2958" y="2425"/>
              <a:chExt cx="199" cy="250"/>
            </a:xfrm>
          </p:grpSpPr>
          <p:sp>
            <p:nvSpPr>
              <p:cNvPr id="89164" name="Rectangle 49"/>
              <p:cNvSpPr>
                <a:spLocks noChangeArrowheads="1"/>
              </p:cNvSpPr>
              <p:nvPr/>
            </p:nvSpPr>
            <p:spPr bwMode="auto">
              <a:xfrm>
                <a:off x="2982" y="2490"/>
                <a:ext cx="142"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9165" name="Text Box 50"/>
              <p:cNvSpPr txBox="1">
                <a:spLocks noChangeArrowheads="1"/>
              </p:cNvSpPr>
              <p:nvPr/>
            </p:nvSpPr>
            <p:spPr bwMode="auto">
              <a:xfrm>
                <a:off x="2958" y="2425"/>
                <a:ext cx="19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000"/>
                  <a:t>y</a:t>
                </a:r>
                <a:endParaRPr lang="en-US" sz="2400"/>
              </a:p>
            </p:txBody>
          </p:sp>
        </p:grpSp>
        <p:grpSp>
          <p:nvGrpSpPr>
            <p:cNvPr id="89142" name="Group 51"/>
            <p:cNvGrpSpPr>
              <a:grpSpLocks/>
            </p:cNvGrpSpPr>
            <p:nvPr/>
          </p:nvGrpSpPr>
          <p:grpSpPr bwMode="auto">
            <a:xfrm>
              <a:off x="3772" y="2095"/>
              <a:ext cx="212" cy="288"/>
              <a:chOff x="2951" y="2395"/>
              <a:chExt cx="213" cy="288"/>
            </a:xfrm>
          </p:grpSpPr>
          <p:sp>
            <p:nvSpPr>
              <p:cNvPr id="89162" name="Rectangle 52"/>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9163" name="Text Box 53"/>
              <p:cNvSpPr txBox="1">
                <a:spLocks noChangeArrowheads="1"/>
              </p:cNvSpPr>
              <p:nvPr/>
            </p:nvSpPr>
            <p:spPr bwMode="auto">
              <a:xfrm>
                <a:off x="2951" y="2395"/>
                <a:ext cx="21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400"/>
                  <a:t>x</a:t>
                </a:r>
              </a:p>
            </p:txBody>
          </p:sp>
        </p:grpSp>
        <p:grpSp>
          <p:nvGrpSpPr>
            <p:cNvPr id="89143" name="Group 54"/>
            <p:cNvGrpSpPr>
              <a:grpSpLocks/>
            </p:cNvGrpSpPr>
            <p:nvPr/>
          </p:nvGrpSpPr>
          <p:grpSpPr bwMode="auto">
            <a:xfrm>
              <a:off x="4438" y="1438"/>
              <a:ext cx="232" cy="250"/>
              <a:chOff x="2941" y="2425"/>
              <a:chExt cx="235" cy="250"/>
            </a:xfrm>
          </p:grpSpPr>
          <p:sp>
            <p:nvSpPr>
              <p:cNvPr id="89160" name="Rectangle 55"/>
              <p:cNvSpPr>
                <a:spLocks noChangeArrowheads="1"/>
              </p:cNvSpPr>
              <p:nvPr/>
            </p:nvSpPr>
            <p:spPr bwMode="auto">
              <a:xfrm>
                <a:off x="2982" y="2490"/>
                <a:ext cx="146"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9161" name="Text Box 56"/>
              <p:cNvSpPr txBox="1">
                <a:spLocks noChangeArrowheads="1"/>
              </p:cNvSpPr>
              <p:nvPr/>
            </p:nvSpPr>
            <p:spPr bwMode="auto">
              <a:xfrm>
                <a:off x="2941" y="2425"/>
                <a:ext cx="23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000"/>
                  <a:t>w</a:t>
                </a:r>
                <a:endParaRPr lang="en-US" sz="2400"/>
              </a:p>
            </p:txBody>
          </p:sp>
        </p:grpSp>
        <p:grpSp>
          <p:nvGrpSpPr>
            <p:cNvPr id="89144" name="Group 57"/>
            <p:cNvGrpSpPr>
              <a:grpSpLocks/>
            </p:cNvGrpSpPr>
            <p:nvPr/>
          </p:nvGrpSpPr>
          <p:grpSpPr bwMode="auto">
            <a:xfrm>
              <a:off x="3771" y="1438"/>
              <a:ext cx="196" cy="250"/>
              <a:chOff x="2958" y="2425"/>
              <a:chExt cx="199" cy="250"/>
            </a:xfrm>
          </p:grpSpPr>
          <p:sp>
            <p:nvSpPr>
              <p:cNvPr id="89158" name="Rectangle 58"/>
              <p:cNvSpPr>
                <a:spLocks noChangeArrowheads="1"/>
              </p:cNvSpPr>
              <p:nvPr/>
            </p:nvSpPr>
            <p:spPr bwMode="auto">
              <a:xfrm>
                <a:off x="2982" y="2490"/>
                <a:ext cx="142"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9159" name="Text Box 59"/>
              <p:cNvSpPr txBox="1">
                <a:spLocks noChangeArrowheads="1"/>
              </p:cNvSpPr>
              <p:nvPr/>
            </p:nvSpPr>
            <p:spPr bwMode="auto">
              <a:xfrm>
                <a:off x="2958" y="2425"/>
                <a:ext cx="19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000"/>
                  <a:t>v</a:t>
                </a:r>
                <a:endParaRPr lang="en-US" sz="2400"/>
              </a:p>
            </p:txBody>
          </p:sp>
        </p:grpSp>
        <p:grpSp>
          <p:nvGrpSpPr>
            <p:cNvPr id="89145" name="Group 60"/>
            <p:cNvGrpSpPr>
              <a:grpSpLocks/>
            </p:cNvGrpSpPr>
            <p:nvPr/>
          </p:nvGrpSpPr>
          <p:grpSpPr bwMode="auto">
            <a:xfrm>
              <a:off x="5025" y="1756"/>
              <a:ext cx="212" cy="288"/>
              <a:chOff x="2949" y="2395"/>
              <a:chExt cx="214" cy="288"/>
            </a:xfrm>
          </p:grpSpPr>
          <p:sp>
            <p:nvSpPr>
              <p:cNvPr id="89156" name="Rectangle 61"/>
              <p:cNvSpPr>
                <a:spLocks noChangeArrowheads="1"/>
              </p:cNvSpPr>
              <p:nvPr/>
            </p:nvSpPr>
            <p:spPr bwMode="auto">
              <a:xfrm>
                <a:off x="2982" y="2490"/>
                <a:ext cx="142"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9157" name="Text Box 62"/>
              <p:cNvSpPr txBox="1">
                <a:spLocks noChangeArrowheads="1"/>
              </p:cNvSpPr>
              <p:nvPr/>
            </p:nvSpPr>
            <p:spPr bwMode="auto">
              <a:xfrm>
                <a:off x="2949" y="2395"/>
                <a:ext cx="2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400"/>
                  <a:t>z</a:t>
                </a:r>
              </a:p>
            </p:txBody>
          </p:sp>
        </p:grpSp>
        <p:sp>
          <p:nvSpPr>
            <p:cNvPr id="89146" name="Text Box 63"/>
            <p:cNvSpPr txBox="1">
              <a:spLocks noChangeArrowheads="1"/>
            </p:cNvSpPr>
            <p:nvPr/>
          </p:nvSpPr>
          <p:spPr bwMode="auto">
            <a:xfrm>
              <a:off x="3493" y="1568"/>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t>2</a:t>
              </a:r>
              <a:endParaRPr lang="en-US" sz="2400"/>
            </a:p>
          </p:txBody>
        </p:sp>
        <p:sp>
          <p:nvSpPr>
            <p:cNvPr id="89147" name="Text Box 64"/>
            <p:cNvSpPr txBox="1">
              <a:spLocks noChangeArrowheads="1"/>
            </p:cNvSpPr>
            <p:nvPr/>
          </p:nvSpPr>
          <p:spPr bwMode="auto">
            <a:xfrm>
              <a:off x="3841" y="178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t>2</a:t>
              </a:r>
              <a:endParaRPr lang="en-US" sz="2400"/>
            </a:p>
          </p:txBody>
        </p:sp>
        <p:sp>
          <p:nvSpPr>
            <p:cNvPr id="89148" name="Text Box 65"/>
            <p:cNvSpPr txBox="1">
              <a:spLocks noChangeArrowheads="1"/>
            </p:cNvSpPr>
            <p:nvPr/>
          </p:nvSpPr>
          <p:spPr bwMode="auto">
            <a:xfrm>
              <a:off x="3406" y="2000"/>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t>1</a:t>
              </a:r>
              <a:endParaRPr lang="en-US" sz="2400"/>
            </a:p>
          </p:txBody>
        </p:sp>
        <p:sp>
          <p:nvSpPr>
            <p:cNvPr id="89149" name="Text Box 66"/>
            <p:cNvSpPr txBox="1">
              <a:spLocks noChangeArrowheads="1"/>
            </p:cNvSpPr>
            <p:nvPr/>
          </p:nvSpPr>
          <p:spPr bwMode="auto">
            <a:xfrm>
              <a:off x="4225" y="1880"/>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t>3</a:t>
              </a:r>
              <a:endParaRPr lang="en-US" sz="2400"/>
            </a:p>
          </p:txBody>
        </p:sp>
        <p:sp>
          <p:nvSpPr>
            <p:cNvPr id="89150" name="Text Box 67"/>
            <p:cNvSpPr txBox="1">
              <a:spLocks noChangeArrowheads="1"/>
            </p:cNvSpPr>
            <p:nvPr/>
          </p:nvSpPr>
          <p:spPr bwMode="auto">
            <a:xfrm>
              <a:off x="4162" y="2234"/>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t>1</a:t>
              </a:r>
              <a:endParaRPr lang="en-US" sz="2400"/>
            </a:p>
          </p:txBody>
        </p:sp>
        <p:sp>
          <p:nvSpPr>
            <p:cNvPr id="89151" name="Text Box 68"/>
            <p:cNvSpPr txBox="1">
              <a:spLocks noChangeArrowheads="1"/>
            </p:cNvSpPr>
            <p:nvPr/>
          </p:nvSpPr>
          <p:spPr bwMode="auto">
            <a:xfrm>
              <a:off x="4522" y="1805"/>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t>1</a:t>
              </a:r>
              <a:endParaRPr lang="en-US" sz="2400"/>
            </a:p>
          </p:txBody>
        </p:sp>
        <p:sp>
          <p:nvSpPr>
            <p:cNvPr id="89152" name="Text Box 69"/>
            <p:cNvSpPr txBox="1">
              <a:spLocks noChangeArrowheads="1"/>
            </p:cNvSpPr>
            <p:nvPr/>
          </p:nvSpPr>
          <p:spPr bwMode="auto">
            <a:xfrm>
              <a:off x="4882" y="20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t>2</a:t>
              </a:r>
              <a:endParaRPr lang="en-US" sz="2400"/>
            </a:p>
          </p:txBody>
        </p:sp>
        <p:sp>
          <p:nvSpPr>
            <p:cNvPr id="89153" name="Text Box 70"/>
            <p:cNvSpPr txBox="1">
              <a:spLocks noChangeArrowheads="1"/>
            </p:cNvSpPr>
            <p:nvPr/>
          </p:nvSpPr>
          <p:spPr bwMode="auto">
            <a:xfrm>
              <a:off x="4855" y="1532"/>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t>5</a:t>
              </a:r>
              <a:endParaRPr lang="en-US" sz="2400"/>
            </a:p>
          </p:txBody>
        </p:sp>
        <p:sp>
          <p:nvSpPr>
            <p:cNvPr id="89154" name="Text Box 71"/>
            <p:cNvSpPr txBox="1">
              <a:spLocks noChangeArrowheads="1"/>
            </p:cNvSpPr>
            <p:nvPr/>
          </p:nvSpPr>
          <p:spPr bwMode="auto">
            <a:xfrm>
              <a:off x="4120" y="1382"/>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t>3</a:t>
              </a:r>
              <a:endParaRPr lang="en-US" sz="2400"/>
            </a:p>
          </p:txBody>
        </p:sp>
        <p:sp>
          <p:nvSpPr>
            <p:cNvPr id="89155" name="Text Box 72"/>
            <p:cNvSpPr txBox="1">
              <a:spLocks noChangeArrowheads="1"/>
            </p:cNvSpPr>
            <p:nvPr/>
          </p:nvSpPr>
          <p:spPr bwMode="auto">
            <a:xfrm>
              <a:off x="3769" y="1115"/>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t>5</a:t>
              </a:r>
              <a:endParaRPr lang="en-US" sz="2400"/>
            </a:p>
          </p:txBody>
        </p:sp>
      </p:grpSp>
      <p:sp>
        <p:nvSpPr>
          <p:cNvPr id="89095" name="Text Box 73"/>
          <p:cNvSpPr txBox="1">
            <a:spLocks noChangeArrowheads="1"/>
          </p:cNvSpPr>
          <p:nvPr/>
        </p:nvSpPr>
        <p:spPr bwMode="auto">
          <a:xfrm>
            <a:off x="3164601" y="1782510"/>
            <a:ext cx="58326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l"/>
            <a:r>
              <a:rPr lang="en-US" sz="2400" dirty="0" smtClean="0">
                <a:latin typeface="Times" pitchFamily="18" charset="0"/>
                <a:cs typeface="B Nazanin" pitchFamily="2" charset="-78"/>
              </a:rPr>
              <a:t>It’s obvious that d</a:t>
            </a:r>
            <a:r>
              <a:rPr lang="en-US" sz="2400" baseline="-25000" dirty="0" smtClean="0">
                <a:latin typeface="Times" pitchFamily="18" charset="0"/>
                <a:cs typeface="B Nazanin" pitchFamily="2" charset="-78"/>
              </a:rPr>
              <a:t>v</a:t>
            </a:r>
            <a:r>
              <a:rPr lang="en-US" sz="2400" dirty="0" smtClean="0">
                <a:latin typeface="Times" pitchFamily="18" charset="0"/>
                <a:cs typeface="B Nazanin" pitchFamily="2" charset="-78"/>
              </a:rPr>
              <a:t>(z</a:t>
            </a:r>
            <a:r>
              <a:rPr lang="en-US" sz="2400" dirty="0">
                <a:latin typeface="Times" pitchFamily="18" charset="0"/>
                <a:cs typeface="B Nazanin" pitchFamily="2" charset="-78"/>
              </a:rPr>
              <a:t>) = 5, d</a:t>
            </a:r>
            <a:r>
              <a:rPr lang="en-US" sz="2400" baseline="-25000" dirty="0">
                <a:latin typeface="Times" pitchFamily="18" charset="0"/>
                <a:cs typeface="B Nazanin" pitchFamily="2" charset="-78"/>
              </a:rPr>
              <a:t>x</a:t>
            </a:r>
            <a:r>
              <a:rPr lang="en-US" sz="2400" dirty="0">
                <a:latin typeface="Times" pitchFamily="18" charset="0"/>
                <a:cs typeface="B Nazanin" pitchFamily="2" charset="-78"/>
              </a:rPr>
              <a:t>(z) = 3, </a:t>
            </a:r>
            <a:r>
              <a:rPr lang="en-US" sz="2400" dirty="0" err="1">
                <a:latin typeface="Times" pitchFamily="18" charset="0"/>
                <a:cs typeface="B Nazanin" pitchFamily="2" charset="-78"/>
              </a:rPr>
              <a:t>d</a:t>
            </a:r>
            <a:r>
              <a:rPr lang="en-US" sz="2400" baseline="-25000" dirty="0" err="1">
                <a:latin typeface="Times" pitchFamily="18" charset="0"/>
                <a:cs typeface="B Nazanin" pitchFamily="2" charset="-78"/>
              </a:rPr>
              <a:t>w</a:t>
            </a:r>
            <a:r>
              <a:rPr lang="en-US" sz="2400" dirty="0">
                <a:latin typeface="Times" pitchFamily="18" charset="0"/>
                <a:cs typeface="B Nazanin" pitchFamily="2" charset="-78"/>
              </a:rPr>
              <a:t>(z) = </a:t>
            </a:r>
            <a:r>
              <a:rPr lang="en-US" sz="2400" dirty="0" smtClean="0">
                <a:latin typeface="Times" pitchFamily="18" charset="0"/>
                <a:cs typeface="B Nazanin" pitchFamily="2" charset="-78"/>
              </a:rPr>
              <a:t>3</a:t>
            </a:r>
            <a:endParaRPr lang="en-US" sz="2400" dirty="0">
              <a:latin typeface="Times" pitchFamily="18" charset="0"/>
              <a:cs typeface="B Nazanin" pitchFamily="2" charset="-78"/>
            </a:endParaRPr>
          </a:p>
        </p:txBody>
      </p:sp>
      <p:sp>
        <p:nvSpPr>
          <p:cNvPr id="89096" name="Text Box 74"/>
          <p:cNvSpPr txBox="1">
            <a:spLocks noChangeArrowheads="1"/>
          </p:cNvSpPr>
          <p:nvPr/>
        </p:nvSpPr>
        <p:spPr bwMode="auto">
          <a:xfrm>
            <a:off x="4275138" y="2928938"/>
            <a:ext cx="453548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2400" dirty="0"/>
              <a:t>d</a:t>
            </a:r>
            <a:r>
              <a:rPr lang="en-US" sz="2400" baseline="-25000" dirty="0"/>
              <a:t>u</a:t>
            </a:r>
            <a:r>
              <a:rPr lang="en-US" sz="2400" dirty="0"/>
              <a:t>(z) = min { c(</a:t>
            </a:r>
            <a:r>
              <a:rPr lang="en-US" sz="2400" dirty="0" err="1"/>
              <a:t>u,v</a:t>
            </a:r>
            <a:r>
              <a:rPr lang="en-US" sz="2400" dirty="0"/>
              <a:t>) + d</a:t>
            </a:r>
            <a:r>
              <a:rPr lang="en-US" sz="2400" baseline="-25000" dirty="0"/>
              <a:t>v</a:t>
            </a:r>
            <a:r>
              <a:rPr lang="en-US" sz="2400" dirty="0"/>
              <a:t>(z),</a:t>
            </a:r>
          </a:p>
          <a:p>
            <a:r>
              <a:rPr lang="en-US" sz="2400" dirty="0"/>
              <a:t>                    c(</a:t>
            </a:r>
            <a:r>
              <a:rPr lang="en-US" sz="2400" dirty="0" err="1"/>
              <a:t>u,x</a:t>
            </a:r>
            <a:r>
              <a:rPr lang="en-US" sz="2400" dirty="0"/>
              <a:t>) + d</a:t>
            </a:r>
            <a:r>
              <a:rPr lang="en-US" sz="2400" baseline="-25000" dirty="0"/>
              <a:t>x</a:t>
            </a:r>
            <a:r>
              <a:rPr lang="en-US" sz="2400" dirty="0"/>
              <a:t>(z),</a:t>
            </a:r>
          </a:p>
          <a:p>
            <a:r>
              <a:rPr lang="en-US" sz="2400" dirty="0"/>
              <a:t>                    c(</a:t>
            </a:r>
            <a:r>
              <a:rPr lang="en-US" sz="2400" dirty="0" err="1"/>
              <a:t>u,w</a:t>
            </a:r>
            <a:r>
              <a:rPr lang="en-US" sz="2400" dirty="0"/>
              <a:t>) + </a:t>
            </a:r>
            <a:r>
              <a:rPr lang="en-US" sz="2400" dirty="0" err="1"/>
              <a:t>d</a:t>
            </a:r>
            <a:r>
              <a:rPr lang="en-US" sz="2400" baseline="-25000" dirty="0" err="1"/>
              <a:t>w</a:t>
            </a:r>
            <a:r>
              <a:rPr lang="en-US" sz="2400" dirty="0"/>
              <a:t>(z) }</a:t>
            </a:r>
          </a:p>
          <a:p>
            <a:r>
              <a:rPr lang="en-US" sz="2400" dirty="0"/>
              <a:t>         = min {2 + 5,</a:t>
            </a:r>
          </a:p>
          <a:p>
            <a:r>
              <a:rPr lang="en-US" sz="2400" dirty="0"/>
              <a:t>                    1 + 3,</a:t>
            </a:r>
          </a:p>
          <a:p>
            <a:r>
              <a:rPr lang="en-US" sz="2400" dirty="0"/>
              <a:t>                    5 + 3}  = 4</a:t>
            </a:r>
          </a:p>
        </p:txBody>
      </p:sp>
      <p:sp>
        <p:nvSpPr>
          <p:cNvPr id="89098" name="Text Box 76"/>
          <p:cNvSpPr txBox="1">
            <a:spLocks noChangeArrowheads="1"/>
          </p:cNvSpPr>
          <p:nvPr/>
        </p:nvSpPr>
        <p:spPr bwMode="auto">
          <a:xfrm>
            <a:off x="3983038" y="2497138"/>
            <a:ext cx="50142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l"/>
            <a:r>
              <a:rPr lang="en-US" sz="2400" dirty="0" smtClean="0"/>
              <a:t>According to bellman-ford equation:</a:t>
            </a:r>
            <a:endParaRPr lang="en-US" sz="2400" dirty="0"/>
          </a:p>
        </p:txBody>
      </p:sp>
      <p:sp>
        <p:nvSpPr>
          <p:cNvPr id="3" name="Slide Number Placeholder 2"/>
          <p:cNvSpPr>
            <a:spLocks noGrp="1"/>
          </p:cNvSpPr>
          <p:nvPr>
            <p:ph type="sldNum" sz="quarter" idx="12"/>
          </p:nvPr>
        </p:nvSpPr>
        <p:spPr/>
        <p:txBody>
          <a:bodyPr/>
          <a:lstStyle/>
          <a:p>
            <a:pPr>
              <a:defRPr/>
            </a:pPr>
            <a:fld id="{91F113FB-04D3-49FE-9569-4B41BE4D4DB6}" type="slidenum">
              <a:rPr lang="ar-SA" altLang="en-US" smtClean="0"/>
              <a:pPr>
                <a:defRPr/>
              </a:pPr>
              <a:t>52</a:t>
            </a:fld>
            <a:endParaRPr lang="en-US" altLang="en-US"/>
          </a:p>
        </p:txBody>
      </p:sp>
    </p:spTree>
    <p:extLst>
      <p:ext uri="{BB962C8B-B14F-4D97-AF65-F5344CB8AC3E}">
        <p14:creationId xmlns:p14="http://schemas.microsoft.com/office/powerpoint/2010/main" val="251933753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3" name="Rectangle 2"/>
          <p:cNvSpPr>
            <a:spLocks noGrp="1" noChangeArrowheads="1"/>
          </p:cNvSpPr>
          <p:nvPr>
            <p:ph type="title" idx="4294967295"/>
          </p:nvPr>
        </p:nvSpPr>
        <p:spPr>
          <a:xfrm>
            <a:off x="-14808" y="15205"/>
            <a:ext cx="9158808" cy="914400"/>
          </a:xfrm>
        </p:spPr>
        <p:txBody>
          <a:bodyPr/>
          <a:lstStyle/>
          <a:p>
            <a:pPr>
              <a:defRPr/>
            </a:pPr>
            <a:r>
              <a:rPr lang="en-US" dirty="0" smtClean="0"/>
              <a:t>Distance vector algorithm</a:t>
            </a:r>
            <a:endParaRPr lang="en-US" dirty="0">
              <a:cs typeface="+mj-cs"/>
            </a:endParaRPr>
          </a:p>
        </p:txBody>
      </p:sp>
      <p:sp>
        <p:nvSpPr>
          <p:cNvPr id="90118" name="Rectangle 3"/>
          <p:cNvSpPr>
            <a:spLocks noGrp="1" noChangeArrowheads="1"/>
          </p:cNvSpPr>
          <p:nvPr>
            <p:ph idx="1"/>
          </p:nvPr>
        </p:nvSpPr>
        <p:spPr/>
        <p:txBody>
          <a:bodyPr/>
          <a:lstStyle/>
          <a:p>
            <a:pPr algn="l" rtl="0"/>
            <a:r>
              <a:rPr lang="en-US" dirty="0" err="1">
                <a:solidFill>
                  <a:srgbClr val="CC0000"/>
                </a:solidFill>
                <a:ea typeface="ＭＳ Ｐゴシック" pitchFamily="34" charset="-128"/>
              </a:rPr>
              <a:t>D</a:t>
            </a:r>
            <a:r>
              <a:rPr lang="en-US" baseline="-25000" dirty="0" err="1">
                <a:solidFill>
                  <a:srgbClr val="CC0000"/>
                </a:solidFill>
                <a:ea typeface="ＭＳ Ｐゴシック" pitchFamily="34" charset="-128"/>
              </a:rPr>
              <a:t>x</a:t>
            </a:r>
            <a:r>
              <a:rPr lang="en-US" dirty="0">
                <a:solidFill>
                  <a:srgbClr val="CC0000"/>
                </a:solidFill>
                <a:ea typeface="ＭＳ Ｐゴシック" pitchFamily="34" charset="-128"/>
              </a:rPr>
              <a:t>(y</a:t>
            </a:r>
            <a:r>
              <a:rPr lang="en-US" dirty="0" smtClean="0">
                <a:solidFill>
                  <a:srgbClr val="CC0000"/>
                </a:solidFill>
                <a:ea typeface="ＭＳ Ｐゴシック" pitchFamily="34" charset="-128"/>
              </a:rPr>
              <a:t>): </a:t>
            </a:r>
            <a:r>
              <a:rPr lang="en-US" dirty="0" smtClean="0">
                <a:ea typeface="ＭＳ Ｐゴシック" pitchFamily="34" charset="-128"/>
              </a:rPr>
              <a:t>optimal cost estimation from x to y</a:t>
            </a:r>
            <a:endParaRPr lang="en-US" dirty="0" smtClean="0">
              <a:solidFill>
                <a:srgbClr val="CC0000"/>
              </a:solidFill>
              <a:ea typeface="ＭＳ Ｐゴシック" pitchFamily="34" charset="-128"/>
            </a:endParaRPr>
          </a:p>
          <a:p>
            <a:pPr algn="l" rtl="0"/>
            <a:r>
              <a:rPr lang="en-US" dirty="0" smtClean="0">
                <a:ea typeface="ＭＳ Ｐゴシック" pitchFamily="34" charset="-128"/>
              </a:rPr>
              <a:t>Node x stores these routing </a:t>
            </a:r>
            <a:r>
              <a:rPr lang="en-US" dirty="0" err="1" smtClean="0">
                <a:ea typeface="ＭＳ Ｐゴシック" pitchFamily="34" charset="-128"/>
              </a:rPr>
              <a:t>informations</a:t>
            </a:r>
            <a:r>
              <a:rPr lang="en-US" dirty="0" smtClean="0">
                <a:ea typeface="ＭＳ Ｐゴシック" pitchFamily="34" charset="-128"/>
              </a:rPr>
              <a:t>:</a:t>
            </a:r>
          </a:p>
          <a:p>
            <a:pPr lvl="1" algn="l" rtl="0"/>
            <a:r>
              <a:rPr lang="fa-IR" sz="2800" dirty="0" smtClean="0">
                <a:ea typeface="ＭＳ Ｐゴシック" pitchFamily="34" charset="-128"/>
              </a:rPr>
              <a:t> </a:t>
            </a:r>
            <a:r>
              <a:rPr lang="en-US" sz="2800" dirty="0">
                <a:solidFill>
                  <a:srgbClr val="CC0000"/>
                </a:solidFill>
                <a:ea typeface="ＭＳ Ｐゴシック" pitchFamily="34" charset="-128"/>
              </a:rPr>
              <a:t>c(</a:t>
            </a:r>
            <a:r>
              <a:rPr lang="en-US" sz="2800" dirty="0" err="1">
                <a:solidFill>
                  <a:srgbClr val="CC0000"/>
                </a:solidFill>
                <a:ea typeface="ＭＳ Ｐゴシック" pitchFamily="34" charset="-128"/>
              </a:rPr>
              <a:t>x,v</a:t>
            </a:r>
            <a:r>
              <a:rPr lang="en-US" sz="2800" dirty="0" smtClean="0">
                <a:solidFill>
                  <a:srgbClr val="CC0000"/>
                </a:solidFill>
                <a:ea typeface="ＭＳ Ｐゴシック" pitchFamily="34" charset="-128"/>
              </a:rPr>
              <a:t>): </a:t>
            </a:r>
            <a:r>
              <a:rPr lang="en-US" sz="2800" dirty="0" smtClean="0">
                <a:ea typeface="ＭＳ Ｐゴシック" pitchFamily="34" charset="-128"/>
              </a:rPr>
              <a:t>for each neighbor of v keeps it’s cost to there</a:t>
            </a:r>
            <a:endParaRPr lang="fa-IR" sz="2800" dirty="0" smtClean="0">
              <a:ea typeface="ＭＳ Ｐゴシック" pitchFamily="34" charset="-128"/>
            </a:endParaRPr>
          </a:p>
          <a:p>
            <a:pPr lvl="1" algn="l" rtl="0"/>
            <a:r>
              <a:rPr lang="en-US" sz="2800" b="1" dirty="0" err="1" smtClean="0">
                <a:solidFill>
                  <a:srgbClr val="CC0000"/>
                </a:solidFill>
                <a:ea typeface="ＭＳ Ｐゴシック" pitchFamily="34" charset="-128"/>
              </a:rPr>
              <a:t>D</a:t>
            </a:r>
            <a:r>
              <a:rPr lang="en-US" sz="2800" baseline="-25000" dirty="0" err="1" smtClean="0">
                <a:solidFill>
                  <a:srgbClr val="CC0000"/>
                </a:solidFill>
                <a:ea typeface="ＭＳ Ｐゴシック" pitchFamily="34" charset="-128"/>
              </a:rPr>
              <a:t>x</a:t>
            </a:r>
            <a:r>
              <a:rPr lang="en-US" sz="2800" dirty="0" smtClean="0">
                <a:solidFill>
                  <a:srgbClr val="CC0000"/>
                </a:solidFill>
                <a:ea typeface="ＭＳ Ｐゴシック" pitchFamily="34" charset="-128"/>
              </a:rPr>
              <a:t> </a:t>
            </a:r>
            <a:r>
              <a:rPr lang="en-US" sz="2800" dirty="0">
                <a:solidFill>
                  <a:srgbClr val="CC0000"/>
                </a:solidFill>
                <a:ea typeface="ＭＳ Ｐゴシック" pitchFamily="34" charset="-128"/>
              </a:rPr>
              <a:t>= [</a:t>
            </a:r>
            <a:r>
              <a:rPr lang="en-US" sz="2800" dirty="0" err="1">
                <a:solidFill>
                  <a:srgbClr val="CC0000"/>
                </a:solidFill>
                <a:ea typeface="ＭＳ Ｐゴシック" pitchFamily="34" charset="-128"/>
              </a:rPr>
              <a:t>D</a:t>
            </a:r>
            <a:r>
              <a:rPr lang="en-US" sz="2800" baseline="-25000" dirty="0" err="1">
                <a:solidFill>
                  <a:srgbClr val="CC0000"/>
                </a:solidFill>
                <a:ea typeface="ＭＳ Ｐゴシック" pitchFamily="34" charset="-128"/>
              </a:rPr>
              <a:t>x</a:t>
            </a:r>
            <a:r>
              <a:rPr lang="en-US" sz="2800" dirty="0">
                <a:solidFill>
                  <a:srgbClr val="CC0000"/>
                </a:solidFill>
                <a:ea typeface="ＭＳ Ｐゴシック" pitchFamily="34" charset="-128"/>
              </a:rPr>
              <a:t>(y): y </a:t>
            </a:r>
            <a:r>
              <a:rPr lang="ru-RU" sz="2800" dirty="0">
                <a:solidFill>
                  <a:srgbClr val="CC0000"/>
                </a:solidFill>
                <a:ea typeface="ＭＳ Ｐゴシック" pitchFamily="34" charset="-128"/>
              </a:rPr>
              <a:t>є</a:t>
            </a:r>
            <a:r>
              <a:rPr lang="en-US" sz="2800" dirty="0">
                <a:solidFill>
                  <a:srgbClr val="CC0000"/>
                </a:solidFill>
                <a:ea typeface="ＭＳ Ｐゴシック" pitchFamily="34" charset="-128"/>
              </a:rPr>
              <a:t> N </a:t>
            </a:r>
            <a:r>
              <a:rPr lang="en-US" sz="2800" dirty="0" smtClean="0">
                <a:solidFill>
                  <a:srgbClr val="CC0000"/>
                </a:solidFill>
                <a:ea typeface="ＭＳ Ｐゴシック" pitchFamily="34" charset="-128"/>
              </a:rPr>
              <a:t>]: </a:t>
            </a:r>
            <a:r>
              <a:rPr lang="en-US" sz="2800" dirty="0" smtClean="0">
                <a:ea typeface="ＭＳ Ｐゴシック" pitchFamily="34" charset="-128"/>
              </a:rPr>
              <a:t>x’s distance vector</a:t>
            </a:r>
            <a:endParaRPr lang="fa-IR" sz="2800" dirty="0" smtClean="0">
              <a:ea typeface="ＭＳ Ｐゴシック" pitchFamily="34" charset="-128"/>
            </a:endParaRPr>
          </a:p>
          <a:p>
            <a:pPr lvl="1" algn="l" rtl="0"/>
            <a:r>
              <a:rPr lang="en-US" sz="2800" dirty="0" smtClean="0">
                <a:ea typeface="ＭＳ Ｐゴシック" pitchFamily="34" charset="-128"/>
              </a:rPr>
              <a:t>Distance vector of all it’s neighbors; for each v’s neighbor, x stores the vector: </a:t>
            </a:r>
            <a:r>
              <a:rPr lang="en-US" altLang="ja-JP" b="1" dirty="0" err="1">
                <a:solidFill>
                  <a:srgbClr val="CC0000"/>
                </a:solidFill>
                <a:ea typeface="ＭＳ Ｐゴシック" pitchFamily="34" charset="-128"/>
              </a:rPr>
              <a:t>D</a:t>
            </a:r>
            <a:r>
              <a:rPr lang="en-US" altLang="ja-JP" baseline="-25000" dirty="0" err="1">
                <a:solidFill>
                  <a:srgbClr val="CC0000"/>
                </a:solidFill>
                <a:ea typeface="ＭＳ Ｐゴシック" pitchFamily="34" charset="-128"/>
              </a:rPr>
              <a:t>v</a:t>
            </a:r>
            <a:r>
              <a:rPr lang="en-US" altLang="ja-JP" dirty="0">
                <a:solidFill>
                  <a:srgbClr val="CC0000"/>
                </a:solidFill>
                <a:ea typeface="ＭＳ Ｐゴシック" pitchFamily="34" charset="-128"/>
              </a:rPr>
              <a:t> = [</a:t>
            </a:r>
            <a:r>
              <a:rPr lang="en-US" altLang="ja-JP" dirty="0" err="1">
                <a:solidFill>
                  <a:srgbClr val="CC0000"/>
                </a:solidFill>
                <a:ea typeface="ＭＳ Ｐゴシック" pitchFamily="34" charset="-128"/>
              </a:rPr>
              <a:t>D</a:t>
            </a:r>
            <a:r>
              <a:rPr lang="en-US" altLang="ja-JP" baseline="-25000" dirty="0" err="1">
                <a:solidFill>
                  <a:srgbClr val="CC0000"/>
                </a:solidFill>
                <a:ea typeface="ＭＳ Ｐゴシック" pitchFamily="34" charset="-128"/>
              </a:rPr>
              <a:t>v</a:t>
            </a:r>
            <a:r>
              <a:rPr lang="en-US" altLang="ja-JP" dirty="0">
                <a:solidFill>
                  <a:srgbClr val="CC0000"/>
                </a:solidFill>
                <a:ea typeface="ＭＳ Ｐゴシック" pitchFamily="34" charset="-128"/>
              </a:rPr>
              <a:t>(y): y </a:t>
            </a:r>
            <a:r>
              <a:rPr lang="ru-RU" altLang="ja-JP" dirty="0">
                <a:solidFill>
                  <a:srgbClr val="CC0000"/>
                </a:solidFill>
                <a:ea typeface="ＭＳ Ｐゴシック" pitchFamily="34" charset="-128"/>
              </a:rPr>
              <a:t>є</a:t>
            </a:r>
            <a:r>
              <a:rPr lang="en-US" altLang="ja-JP" dirty="0">
                <a:solidFill>
                  <a:srgbClr val="CC0000"/>
                </a:solidFill>
                <a:ea typeface="ＭＳ Ｐゴシック" pitchFamily="34" charset="-128"/>
              </a:rPr>
              <a:t> N ]</a:t>
            </a:r>
            <a:r>
              <a:rPr lang="fa-IR" dirty="0">
                <a:ea typeface="ＭＳ Ｐゴシック" pitchFamily="34" charset="-128"/>
              </a:rPr>
              <a:t> </a:t>
            </a:r>
            <a:endParaRPr lang="en-US" dirty="0" smtClean="0">
              <a:solidFill>
                <a:srgbClr val="CC0000"/>
              </a:solidFill>
              <a:ea typeface="ＭＳ Ｐゴシック" pitchFamily="34" charset="-128"/>
            </a:endParaRPr>
          </a:p>
          <a:p>
            <a:pPr algn="l" rtl="0"/>
            <a:endParaRPr lang="en-US" dirty="0" smtClean="0">
              <a:ea typeface="ＭＳ Ｐゴシック" pitchFamily="34" charset="-128"/>
            </a:endParaRPr>
          </a:p>
        </p:txBody>
      </p:sp>
      <p:sp>
        <p:nvSpPr>
          <p:cNvPr id="3" name="Slide Number Placeholder 2"/>
          <p:cNvSpPr>
            <a:spLocks noGrp="1"/>
          </p:cNvSpPr>
          <p:nvPr>
            <p:ph type="sldNum" sz="quarter" idx="12"/>
          </p:nvPr>
        </p:nvSpPr>
        <p:spPr/>
        <p:txBody>
          <a:bodyPr/>
          <a:lstStyle/>
          <a:p>
            <a:pPr>
              <a:defRPr/>
            </a:pPr>
            <a:fld id="{5BDFA25D-6EEE-4500-A440-36752B2ACF2F}" type="slidenum">
              <a:rPr lang="en-US" smtClean="0"/>
              <a:pPr>
                <a:defRPr/>
              </a:pPr>
              <a:t>53</a:t>
            </a:fld>
            <a:endParaRPr lang="en-US" dirty="0"/>
          </a:p>
        </p:txBody>
      </p:sp>
    </p:spTree>
    <p:extLst>
      <p:ext uri="{BB962C8B-B14F-4D97-AF65-F5344CB8AC3E}">
        <p14:creationId xmlns:p14="http://schemas.microsoft.com/office/powerpoint/2010/main" val="14554917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20" name="Rectangle 8"/>
          <p:cNvSpPr>
            <a:spLocks noGrp="1" noChangeArrowheads="1"/>
          </p:cNvSpPr>
          <p:nvPr>
            <p:ph type="title" idx="4294967295"/>
          </p:nvPr>
        </p:nvSpPr>
        <p:spPr>
          <a:xfrm>
            <a:off x="-14808" y="15205"/>
            <a:ext cx="9158808" cy="914400"/>
          </a:xfrm>
        </p:spPr>
        <p:txBody>
          <a:bodyPr/>
          <a:lstStyle/>
          <a:p>
            <a:pPr>
              <a:defRPr/>
            </a:pPr>
            <a:r>
              <a:rPr lang="en-US" dirty="0" smtClean="0"/>
              <a:t>Distance vector algorithm</a:t>
            </a:r>
            <a:endParaRPr lang="en-US" dirty="0">
              <a:cs typeface="+mj-cs"/>
            </a:endParaRPr>
          </a:p>
        </p:txBody>
      </p:sp>
      <p:sp>
        <p:nvSpPr>
          <p:cNvPr id="90116" name="Rectangle 3"/>
          <p:cNvSpPr>
            <a:spLocks noGrp="1" noChangeArrowheads="1"/>
          </p:cNvSpPr>
          <p:nvPr>
            <p:ph idx="1"/>
          </p:nvPr>
        </p:nvSpPr>
        <p:spPr>
          <a:xfrm>
            <a:off x="533400" y="1600200"/>
            <a:ext cx="7772400" cy="1955800"/>
          </a:xfrm>
        </p:spPr>
        <p:txBody>
          <a:bodyPr>
            <a:normAutofit fontScale="77500" lnSpcReduction="20000"/>
          </a:bodyPr>
          <a:lstStyle/>
          <a:p>
            <a:pPr algn="l" rtl="0">
              <a:buFont typeface="Wingdings" charset="0"/>
              <a:buNone/>
              <a:defRPr/>
            </a:pPr>
            <a:r>
              <a:rPr lang="en-US" sz="3200" i="1" dirty="0" smtClean="0">
                <a:solidFill>
                  <a:srgbClr val="CC0000"/>
                </a:solidFill>
                <a:cs typeface="+mn-cs"/>
              </a:rPr>
              <a:t>Main idea:</a:t>
            </a:r>
            <a:endParaRPr lang="en-US" sz="3200" dirty="0">
              <a:solidFill>
                <a:srgbClr val="CC0000"/>
              </a:solidFill>
              <a:cs typeface="+mn-cs"/>
            </a:endParaRPr>
          </a:p>
          <a:p>
            <a:pPr algn="l" rtl="0">
              <a:buFont typeface="Wingdings" charset="0"/>
              <a:buChar char="v"/>
              <a:defRPr/>
            </a:pPr>
            <a:r>
              <a:rPr lang="en-US" dirty="0" smtClean="0">
                <a:cs typeface="+mn-cs"/>
              </a:rPr>
              <a:t>After a certain time interval, each node sends a copy of it’s distance vector to it’s neighbors</a:t>
            </a:r>
            <a:endParaRPr lang="fa-IR" dirty="0" smtClean="0">
              <a:cs typeface="+mn-cs"/>
            </a:endParaRPr>
          </a:p>
          <a:p>
            <a:pPr algn="l" rtl="0">
              <a:buFont typeface="Wingdings" charset="0"/>
              <a:buChar char="v"/>
              <a:defRPr/>
            </a:pPr>
            <a:r>
              <a:rPr lang="en-US" dirty="0" smtClean="0">
                <a:cs typeface="+mn-cs"/>
              </a:rPr>
              <a:t>When x node receives a new distance vector from it’s neighbors, it updates it’s own distance vector using the bellman-ford equation.</a:t>
            </a:r>
            <a:endParaRPr lang="en-US" dirty="0">
              <a:cs typeface="+mn-cs"/>
            </a:endParaRPr>
          </a:p>
        </p:txBody>
      </p:sp>
      <p:sp>
        <p:nvSpPr>
          <p:cNvPr id="91141" name="Rectangle 4"/>
          <p:cNvSpPr>
            <a:spLocks noChangeArrowheads="1"/>
          </p:cNvSpPr>
          <p:nvPr/>
        </p:nvSpPr>
        <p:spPr bwMode="auto">
          <a:xfrm>
            <a:off x="784391" y="3819059"/>
            <a:ext cx="79063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en-US" sz="2800" i="1" dirty="0" err="1">
                <a:solidFill>
                  <a:srgbClr val="CC0000"/>
                </a:solidFill>
                <a:cs typeface="Times New Roman" pitchFamily="18" charset="0"/>
              </a:rPr>
              <a:t>D</a:t>
            </a:r>
            <a:r>
              <a:rPr lang="en-US" sz="2800" i="1" baseline="-30000" dirty="0" err="1">
                <a:solidFill>
                  <a:srgbClr val="CC0000"/>
                </a:solidFill>
                <a:cs typeface="Times New Roman" pitchFamily="18" charset="0"/>
              </a:rPr>
              <a:t>x</a:t>
            </a:r>
            <a:r>
              <a:rPr lang="en-US" sz="2800" i="1" dirty="0">
                <a:solidFill>
                  <a:srgbClr val="CC0000"/>
                </a:solidFill>
                <a:cs typeface="Times New Roman" pitchFamily="18" charset="0"/>
              </a:rPr>
              <a:t>(y) ← </a:t>
            </a:r>
            <a:r>
              <a:rPr lang="en-US" sz="2800" i="1" dirty="0" err="1">
                <a:solidFill>
                  <a:srgbClr val="CC0000"/>
                </a:solidFill>
                <a:cs typeface="Times New Roman" pitchFamily="18" charset="0"/>
              </a:rPr>
              <a:t>min</a:t>
            </a:r>
            <a:r>
              <a:rPr lang="en-US" sz="2800" i="1" baseline="-30000" dirty="0" err="1">
                <a:solidFill>
                  <a:srgbClr val="CC0000"/>
                </a:solidFill>
                <a:cs typeface="Times New Roman" pitchFamily="18" charset="0"/>
              </a:rPr>
              <a:t>v</a:t>
            </a:r>
            <a:r>
              <a:rPr lang="en-US" sz="2800" i="1" dirty="0">
                <a:solidFill>
                  <a:srgbClr val="CC0000"/>
                </a:solidFill>
                <a:cs typeface="Times New Roman" pitchFamily="18" charset="0"/>
              </a:rPr>
              <a:t>{c(</a:t>
            </a:r>
            <a:r>
              <a:rPr lang="en-US" sz="2800" i="1" dirty="0" err="1">
                <a:solidFill>
                  <a:srgbClr val="CC0000"/>
                </a:solidFill>
                <a:cs typeface="Times New Roman" pitchFamily="18" charset="0"/>
              </a:rPr>
              <a:t>x,v</a:t>
            </a:r>
            <a:r>
              <a:rPr lang="en-US" sz="2800" i="1" dirty="0">
                <a:solidFill>
                  <a:srgbClr val="CC0000"/>
                </a:solidFill>
                <a:cs typeface="Times New Roman" pitchFamily="18" charset="0"/>
              </a:rPr>
              <a:t>) + </a:t>
            </a:r>
            <a:r>
              <a:rPr lang="en-US" sz="2800" i="1" dirty="0" err="1">
                <a:solidFill>
                  <a:srgbClr val="CC0000"/>
                </a:solidFill>
                <a:cs typeface="Times New Roman" pitchFamily="18" charset="0"/>
              </a:rPr>
              <a:t>D</a:t>
            </a:r>
            <a:r>
              <a:rPr lang="en-US" sz="2800" i="1" baseline="-30000" dirty="0" err="1">
                <a:solidFill>
                  <a:srgbClr val="CC0000"/>
                </a:solidFill>
                <a:cs typeface="Times New Roman" pitchFamily="18" charset="0"/>
              </a:rPr>
              <a:t>v</a:t>
            </a:r>
            <a:r>
              <a:rPr lang="en-US" sz="2800" i="1" dirty="0">
                <a:solidFill>
                  <a:srgbClr val="CC0000"/>
                </a:solidFill>
                <a:cs typeface="Times New Roman" pitchFamily="18" charset="0"/>
              </a:rPr>
              <a:t>(y)}  for each node y </a:t>
            </a:r>
            <a:r>
              <a:rPr lang="en-US" sz="2800" i="1" dirty="0">
                <a:solidFill>
                  <a:srgbClr val="CC0000"/>
                </a:solidFill>
                <a:ea typeface="MS Mincho" pitchFamily="49" charset="-128"/>
              </a:rPr>
              <a:t>∊</a:t>
            </a:r>
            <a:r>
              <a:rPr lang="en-US" sz="2800" i="1" dirty="0">
                <a:solidFill>
                  <a:srgbClr val="CC0000"/>
                </a:solidFill>
                <a:cs typeface="Times New Roman" pitchFamily="18" charset="0"/>
              </a:rPr>
              <a:t> N</a:t>
            </a:r>
          </a:p>
        </p:txBody>
      </p:sp>
      <p:sp>
        <p:nvSpPr>
          <p:cNvPr id="91142" name="Rectangle 5"/>
          <p:cNvSpPr>
            <a:spLocks noChangeArrowheads="1"/>
          </p:cNvSpPr>
          <p:nvPr/>
        </p:nvSpPr>
        <p:spPr bwMode="auto">
          <a:xfrm>
            <a:off x="385762" y="4640263"/>
            <a:ext cx="8060473"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rgbClr val="000099"/>
              </a:buClr>
              <a:buSzPct val="65000"/>
              <a:buFont typeface="Wingdings" pitchFamily="2" charset="2"/>
              <a:buChar char="v"/>
            </a:pPr>
            <a:r>
              <a:rPr lang="en-US" sz="2400" dirty="0" smtClean="0">
                <a:latin typeface="Times New Roman" panose="02020603050405020304" pitchFamily="18" charset="0"/>
                <a:cs typeface="+mn-cs"/>
              </a:rPr>
              <a:t>After some iterations the estimated cost, </a:t>
            </a:r>
            <a:r>
              <a:rPr lang="en-US" sz="2400" i="1" dirty="0" err="1">
                <a:latin typeface="Times New Roman" panose="02020603050405020304" pitchFamily="18" charset="0"/>
              </a:rPr>
              <a:t>D</a:t>
            </a:r>
            <a:r>
              <a:rPr lang="en-US" sz="2400" i="1" baseline="-30000" dirty="0" err="1">
                <a:latin typeface="Times New Roman" panose="02020603050405020304" pitchFamily="18" charset="0"/>
              </a:rPr>
              <a:t>x</a:t>
            </a:r>
            <a:r>
              <a:rPr lang="en-US" sz="2400" i="1" dirty="0">
                <a:latin typeface="Times New Roman" panose="02020603050405020304" pitchFamily="18" charset="0"/>
              </a:rPr>
              <a:t>(y</a:t>
            </a:r>
            <a:r>
              <a:rPr lang="en-US" sz="2400" i="1" dirty="0" smtClean="0">
                <a:latin typeface="Times New Roman" panose="02020603050405020304" pitchFamily="18" charset="0"/>
              </a:rPr>
              <a:t>) </a:t>
            </a:r>
            <a:r>
              <a:rPr lang="en-US" sz="2400" dirty="0" smtClean="0">
                <a:latin typeface="Times New Roman" panose="02020603050405020304" pitchFamily="18" charset="0"/>
              </a:rPr>
              <a:t>will converge to the actual optimal cost </a:t>
            </a:r>
            <a:r>
              <a:rPr lang="en-US" sz="2400" dirty="0">
                <a:latin typeface="Times New Roman" panose="02020603050405020304" pitchFamily="18" charset="0"/>
              </a:rPr>
              <a:t>d</a:t>
            </a:r>
            <a:r>
              <a:rPr lang="en-US" sz="2400" baseline="-25000" dirty="0">
                <a:latin typeface="Times New Roman" panose="02020603050405020304" pitchFamily="18" charset="0"/>
              </a:rPr>
              <a:t>x</a:t>
            </a:r>
            <a:r>
              <a:rPr lang="en-US" sz="2400" dirty="0">
                <a:latin typeface="Times New Roman" panose="02020603050405020304" pitchFamily="18" charset="0"/>
              </a:rPr>
              <a:t>(y</a:t>
            </a:r>
            <a:r>
              <a:rPr lang="en-US" sz="2400" dirty="0" smtClean="0">
                <a:latin typeface="Times New Roman" panose="02020603050405020304" pitchFamily="18" charset="0"/>
              </a:rPr>
              <a:t>) (</a:t>
            </a:r>
            <a:r>
              <a:rPr lang="fa-IR" sz="2400" dirty="0" smtClean="0">
                <a:latin typeface="Times New Roman" panose="02020603050405020304" pitchFamily="18" charset="0"/>
              </a:rPr>
              <a:t>‌</a:t>
            </a:r>
            <a:r>
              <a:rPr lang="en-US" sz="2400" dirty="0" smtClean="0">
                <a:latin typeface="Times New Roman" panose="02020603050405020304" pitchFamily="18" charset="0"/>
              </a:rPr>
              <a:t>Bert 1991)</a:t>
            </a:r>
            <a:endParaRPr lang="fa-IR" sz="2400" dirty="0">
              <a:latin typeface="Times New Roman" panose="02020603050405020304" pitchFamily="18" charset="0"/>
              <a:cs typeface="+mn-cs"/>
            </a:endParaRPr>
          </a:p>
        </p:txBody>
      </p:sp>
      <p:sp>
        <p:nvSpPr>
          <p:cNvPr id="3" name="Slide Number Placeholder 2"/>
          <p:cNvSpPr>
            <a:spLocks noGrp="1"/>
          </p:cNvSpPr>
          <p:nvPr>
            <p:ph type="sldNum" sz="quarter" idx="12"/>
          </p:nvPr>
        </p:nvSpPr>
        <p:spPr/>
        <p:txBody>
          <a:bodyPr/>
          <a:lstStyle/>
          <a:p>
            <a:pPr>
              <a:defRPr/>
            </a:pPr>
            <a:fld id="{5BDFA25D-6EEE-4500-A440-36752B2ACF2F}" type="slidenum">
              <a:rPr lang="en-US" smtClean="0"/>
              <a:pPr>
                <a:defRPr/>
              </a:pPr>
              <a:t>54</a:t>
            </a:fld>
            <a:endParaRPr lang="en-US" dirty="0"/>
          </a:p>
        </p:txBody>
      </p:sp>
    </p:spTree>
    <p:extLst>
      <p:ext uri="{BB962C8B-B14F-4D97-AF65-F5344CB8AC3E}">
        <p14:creationId xmlns:p14="http://schemas.microsoft.com/office/powerpoint/2010/main" val="394773074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Rectangle 3"/>
          <p:cNvSpPr>
            <a:spLocks noGrp="1" noChangeArrowheads="1"/>
          </p:cNvSpPr>
          <p:nvPr>
            <p:ph sz="half" idx="1"/>
          </p:nvPr>
        </p:nvSpPr>
        <p:spPr>
          <a:xfrm>
            <a:off x="251521" y="1124744"/>
            <a:ext cx="8784976" cy="5112568"/>
          </a:xfrm>
        </p:spPr>
        <p:txBody>
          <a:bodyPr/>
          <a:lstStyle/>
          <a:p>
            <a:pPr algn="just">
              <a:buFont typeface="Wingdings" pitchFamily="2" charset="2"/>
              <a:buNone/>
            </a:pPr>
            <a:r>
              <a:rPr lang="en-US" i="1" dirty="0" err="1" smtClean="0">
                <a:solidFill>
                  <a:srgbClr val="CC0000"/>
                </a:solidFill>
                <a:ea typeface="ＭＳ Ｐゴシック" pitchFamily="34" charset="-128"/>
              </a:rPr>
              <a:t>Interation</a:t>
            </a:r>
            <a:r>
              <a:rPr lang="en-US" i="1" dirty="0" smtClean="0">
                <a:solidFill>
                  <a:srgbClr val="CC0000"/>
                </a:solidFill>
                <a:ea typeface="ＭＳ Ｐゴシック" pitchFamily="34" charset="-128"/>
              </a:rPr>
              <a:t>: </a:t>
            </a:r>
            <a:r>
              <a:rPr lang="en-US" dirty="0" smtClean="0">
                <a:ea typeface="ＭＳ Ｐゴシック" pitchFamily="34" charset="-128"/>
              </a:rPr>
              <a:t>Each node will re-calculate it’s own distance vector in two cases:</a:t>
            </a:r>
            <a:endParaRPr lang="fa-IR" i="1" dirty="0" smtClean="0">
              <a:solidFill>
                <a:srgbClr val="CC0000"/>
              </a:solidFill>
              <a:ea typeface="ＭＳ Ｐゴシック" pitchFamily="34" charset="-128"/>
            </a:endParaRPr>
          </a:p>
          <a:p>
            <a:pPr algn="just"/>
            <a:r>
              <a:rPr lang="en-US" sz="2400" dirty="0" smtClean="0">
                <a:ea typeface="ＭＳ Ｐゴシック" pitchFamily="34" charset="-128"/>
              </a:rPr>
              <a:t>Local link cost change (neighbor)</a:t>
            </a:r>
            <a:endParaRPr lang="fa-IR" sz="2400" dirty="0" smtClean="0">
              <a:ea typeface="ＭＳ Ｐゴシック" pitchFamily="34" charset="-128"/>
            </a:endParaRPr>
          </a:p>
          <a:p>
            <a:pPr algn="just"/>
            <a:r>
              <a:rPr lang="en-US" sz="2400" dirty="0" smtClean="0">
                <a:ea typeface="ＭＳ Ｐゴシック" pitchFamily="34" charset="-128"/>
              </a:rPr>
              <a:t>Receiving a new distance vector from one of it’s neighbors</a:t>
            </a:r>
          </a:p>
          <a:p>
            <a:pPr algn="just">
              <a:buFont typeface="Wingdings" pitchFamily="2" charset="2"/>
              <a:buNone/>
            </a:pPr>
            <a:r>
              <a:rPr lang="en-US" i="1" dirty="0" smtClean="0">
                <a:solidFill>
                  <a:srgbClr val="CC0000"/>
                </a:solidFill>
                <a:ea typeface="ＭＳ Ｐゴシック" pitchFamily="34" charset="-128"/>
              </a:rPr>
              <a:t>Distributed:</a:t>
            </a:r>
          </a:p>
          <a:p>
            <a:pPr algn="just"/>
            <a:r>
              <a:rPr lang="en-US" sz="2400" dirty="0" smtClean="0">
                <a:ea typeface="ＭＳ Ｐゴシック" pitchFamily="34" charset="-128"/>
              </a:rPr>
              <a:t>This algorithm does not need network info to run. In fact, the only information needed to apply this algorithm is that each node will have access to the cost of the links that connect itself directly to it’s neighbors. The node will receive these info from it’s neighbors (distance vector changes)</a:t>
            </a:r>
            <a:endParaRPr lang="fa-IR" sz="2400" dirty="0" smtClean="0">
              <a:ea typeface="ＭＳ Ｐゴシック" pitchFamily="34" charset="-128"/>
            </a:endParaRPr>
          </a:p>
        </p:txBody>
      </p:sp>
      <p:sp>
        <p:nvSpPr>
          <p:cNvPr id="12" name="Rectangle 8"/>
          <p:cNvSpPr>
            <a:spLocks noGrp="1" noChangeArrowheads="1"/>
          </p:cNvSpPr>
          <p:nvPr>
            <p:ph type="title"/>
          </p:nvPr>
        </p:nvSpPr>
        <p:spPr>
          <a:xfrm>
            <a:off x="533400" y="44624"/>
            <a:ext cx="7767035" cy="820270"/>
          </a:xfrm>
        </p:spPr>
        <p:txBody>
          <a:bodyPr/>
          <a:lstStyle/>
          <a:p>
            <a:pPr>
              <a:defRPr/>
            </a:pPr>
            <a:r>
              <a:rPr lang="en-US" dirty="0" smtClean="0"/>
              <a:t>Distance vector algorithm</a:t>
            </a:r>
            <a:endParaRPr lang="en-US" dirty="0">
              <a:cs typeface="+mj-cs"/>
            </a:endParaRPr>
          </a:p>
        </p:txBody>
      </p:sp>
      <p:sp>
        <p:nvSpPr>
          <p:cNvPr id="3" name="Slide Number Placeholder 2"/>
          <p:cNvSpPr>
            <a:spLocks noGrp="1"/>
          </p:cNvSpPr>
          <p:nvPr>
            <p:ph type="sldNum" sz="quarter" idx="12"/>
          </p:nvPr>
        </p:nvSpPr>
        <p:spPr/>
        <p:txBody>
          <a:bodyPr/>
          <a:lstStyle/>
          <a:p>
            <a:pPr>
              <a:defRPr/>
            </a:pPr>
            <a:fld id="{C7879241-4954-4432-A989-BF9F5510604F}" type="slidenum">
              <a:rPr lang="ar-SA" altLang="en-US" smtClean="0"/>
              <a:pPr>
                <a:defRPr/>
              </a:pPr>
              <a:t>55</a:t>
            </a:fld>
            <a:endParaRPr lang="en-US" altLang="en-US"/>
          </a:p>
        </p:txBody>
      </p:sp>
    </p:spTree>
    <p:extLst>
      <p:ext uri="{BB962C8B-B14F-4D97-AF65-F5344CB8AC3E}">
        <p14:creationId xmlns:p14="http://schemas.microsoft.com/office/powerpoint/2010/main" val="3003350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Line 3"/>
          <p:cNvSpPr>
            <a:spLocks noChangeShapeType="1"/>
          </p:cNvSpPr>
          <p:nvPr/>
        </p:nvSpPr>
        <p:spPr bwMode="auto">
          <a:xfrm>
            <a:off x="1219200" y="144780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3189" name="Line 4"/>
          <p:cNvSpPr>
            <a:spLocks noChangeShapeType="1"/>
          </p:cNvSpPr>
          <p:nvPr/>
        </p:nvSpPr>
        <p:spPr bwMode="auto">
          <a:xfrm>
            <a:off x="914400" y="1676400"/>
            <a:ext cx="137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3190" name="Text Box 5"/>
          <p:cNvSpPr txBox="1">
            <a:spLocks noChangeArrowheads="1"/>
          </p:cNvSpPr>
          <p:nvPr/>
        </p:nvSpPr>
        <p:spPr bwMode="auto">
          <a:xfrm>
            <a:off x="1219200" y="1290638"/>
            <a:ext cx="908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x   y   z</a:t>
            </a:r>
          </a:p>
        </p:txBody>
      </p:sp>
      <p:sp>
        <p:nvSpPr>
          <p:cNvPr id="93191" name="Text Box 6"/>
          <p:cNvSpPr txBox="1">
            <a:spLocks noChangeArrowheads="1"/>
          </p:cNvSpPr>
          <p:nvPr/>
        </p:nvSpPr>
        <p:spPr bwMode="auto">
          <a:xfrm>
            <a:off x="914400" y="16716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x</a:t>
            </a:r>
          </a:p>
        </p:txBody>
      </p:sp>
      <p:sp>
        <p:nvSpPr>
          <p:cNvPr id="93192" name="Text Box 7"/>
          <p:cNvSpPr txBox="1">
            <a:spLocks noChangeArrowheads="1"/>
          </p:cNvSpPr>
          <p:nvPr/>
        </p:nvSpPr>
        <p:spPr bwMode="auto">
          <a:xfrm>
            <a:off x="914400" y="19764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y</a:t>
            </a:r>
          </a:p>
        </p:txBody>
      </p:sp>
      <p:sp>
        <p:nvSpPr>
          <p:cNvPr id="93193" name="Text Box 8"/>
          <p:cNvSpPr txBox="1">
            <a:spLocks noChangeArrowheads="1"/>
          </p:cNvSpPr>
          <p:nvPr/>
        </p:nvSpPr>
        <p:spPr bwMode="auto">
          <a:xfrm>
            <a:off x="914400" y="22812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z</a:t>
            </a:r>
          </a:p>
        </p:txBody>
      </p:sp>
      <p:sp>
        <p:nvSpPr>
          <p:cNvPr id="93194" name="Text Box 9"/>
          <p:cNvSpPr txBox="1">
            <a:spLocks noChangeArrowheads="1"/>
          </p:cNvSpPr>
          <p:nvPr/>
        </p:nvSpPr>
        <p:spPr bwMode="auto">
          <a:xfrm>
            <a:off x="1219200" y="1671638"/>
            <a:ext cx="882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0  2   7</a:t>
            </a:r>
          </a:p>
        </p:txBody>
      </p:sp>
      <p:sp>
        <p:nvSpPr>
          <p:cNvPr id="93195" name="Text Box 10"/>
          <p:cNvSpPr txBox="1">
            <a:spLocks noChangeArrowheads="1"/>
          </p:cNvSpPr>
          <p:nvPr/>
        </p:nvSpPr>
        <p:spPr bwMode="auto">
          <a:xfrm>
            <a:off x="1219200" y="2052638"/>
            <a:ext cx="347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a:t>
            </a:r>
          </a:p>
        </p:txBody>
      </p:sp>
      <p:sp>
        <p:nvSpPr>
          <p:cNvPr id="93196" name="Text Box 11"/>
          <p:cNvSpPr txBox="1">
            <a:spLocks noChangeArrowheads="1"/>
          </p:cNvSpPr>
          <p:nvPr/>
        </p:nvSpPr>
        <p:spPr bwMode="auto">
          <a:xfrm>
            <a:off x="1447800" y="2052638"/>
            <a:ext cx="347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a:t>
            </a:r>
          </a:p>
        </p:txBody>
      </p:sp>
      <p:sp>
        <p:nvSpPr>
          <p:cNvPr id="93197" name="Text Box 12"/>
          <p:cNvSpPr txBox="1">
            <a:spLocks noChangeArrowheads="1"/>
          </p:cNvSpPr>
          <p:nvPr/>
        </p:nvSpPr>
        <p:spPr bwMode="auto">
          <a:xfrm>
            <a:off x="1828800" y="2052638"/>
            <a:ext cx="347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a:t>
            </a:r>
          </a:p>
        </p:txBody>
      </p:sp>
      <p:sp>
        <p:nvSpPr>
          <p:cNvPr id="93198" name="Text Box 13"/>
          <p:cNvSpPr txBox="1">
            <a:spLocks noChangeArrowheads="1"/>
          </p:cNvSpPr>
          <p:nvPr/>
        </p:nvSpPr>
        <p:spPr bwMode="auto">
          <a:xfrm>
            <a:off x="1219200" y="2357438"/>
            <a:ext cx="347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a:t>
            </a:r>
          </a:p>
        </p:txBody>
      </p:sp>
      <p:sp>
        <p:nvSpPr>
          <p:cNvPr id="93199" name="Text Box 14"/>
          <p:cNvSpPr txBox="1">
            <a:spLocks noChangeArrowheads="1"/>
          </p:cNvSpPr>
          <p:nvPr/>
        </p:nvSpPr>
        <p:spPr bwMode="auto">
          <a:xfrm>
            <a:off x="1447800" y="2357438"/>
            <a:ext cx="347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a:t>
            </a:r>
          </a:p>
        </p:txBody>
      </p:sp>
      <p:sp>
        <p:nvSpPr>
          <p:cNvPr id="93200" name="Text Box 15"/>
          <p:cNvSpPr txBox="1">
            <a:spLocks noChangeArrowheads="1"/>
          </p:cNvSpPr>
          <p:nvPr/>
        </p:nvSpPr>
        <p:spPr bwMode="auto">
          <a:xfrm>
            <a:off x="1828800" y="2357438"/>
            <a:ext cx="347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a:t>
            </a:r>
          </a:p>
        </p:txBody>
      </p:sp>
      <p:sp>
        <p:nvSpPr>
          <p:cNvPr id="93201" name="Text Box 16"/>
          <p:cNvSpPr txBox="1">
            <a:spLocks noChangeArrowheads="1"/>
          </p:cNvSpPr>
          <p:nvPr/>
        </p:nvSpPr>
        <p:spPr bwMode="auto">
          <a:xfrm rot="-5400000">
            <a:off x="2650332" y="2026444"/>
            <a:ext cx="538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400" i="1"/>
              <a:t>from</a:t>
            </a:r>
          </a:p>
        </p:txBody>
      </p:sp>
      <p:sp>
        <p:nvSpPr>
          <p:cNvPr id="93202" name="Text Box 17"/>
          <p:cNvSpPr txBox="1">
            <a:spLocks noChangeArrowheads="1"/>
          </p:cNvSpPr>
          <p:nvPr/>
        </p:nvSpPr>
        <p:spPr bwMode="auto">
          <a:xfrm>
            <a:off x="1352550" y="1158875"/>
            <a:ext cx="706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400" i="1"/>
              <a:t>cost to</a:t>
            </a:r>
          </a:p>
        </p:txBody>
      </p:sp>
      <p:sp>
        <p:nvSpPr>
          <p:cNvPr id="93203" name="Text Box 18"/>
          <p:cNvSpPr txBox="1">
            <a:spLocks noChangeArrowheads="1"/>
          </p:cNvSpPr>
          <p:nvPr/>
        </p:nvSpPr>
        <p:spPr bwMode="auto">
          <a:xfrm rot="-5400000">
            <a:off x="518319" y="3810794"/>
            <a:ext cx="538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400"/>
              <a:t>from</a:t>
            </a:r>
          </a:p>
        </p:txBody>
      </p:sp>
      <p:sp>
        <p:nvSpPr>
          <p:cNvPr id="93204" name="Text Box 19"/>
          <p:cNvSpPr txBox="1">
            <a:spLocks noChangeArrowheads="1"/>
          </p:cNvSpPr>
          <p:nvPr/>
        </p:nvSpPr>
        <p:spPr bwMode="auto">
          <a:xfrm rot="-5400000">
            <a:off x="518318" y="5618957"/>
            <a:ext cx="538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400" i="1"/>
              <a:t>from</a:t>
            </a:r>
          </a:p>
        </p:txBody>
      </p:sp>
      <p:sp>
        <p:nvSpPr>
          <p:cNvPr id="93205" name="Line 20"/>
          <p:cNvSpPr>
            <a:spLocks noChangeShapeType="1"/>
          </p:cNvSpPr>
          <p:nvPr/>
        </p:nvSpPr>
        <p:spPr bwMode="auto">
          <a:xfrm>
            <a:off x="3276600" y="144780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3206" name="Line 21"/>
          <p:cNvSpPr>
            <a:spLocks noChangeShapeType="1"/>
          </p:cNvSpPr>
          <p:nvPr/>
        </p:nvSpPr>
        <p:spPr bwMode="auto">
          <a:xfrm>
            <a:off x="2971800" y="1676400"/>
            <a:ext cx="137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3207" name="Text Box 22"/>
          <p:cNvSpPr txBox="1">
            <a:spLocks noChangeArrowheads="1"/>
          </p:cNvSpPr>
          <p:nvPr/>
        </p:nvSpPr>
        <p:spPr bwMode="auto">
          <a:xfrm>
            <a:off x="3276600" y="1290638"/>
            <a:ext cx="908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x   y   z</a:t>
            </a:r>
          </a:p>
        </p:txBody>
      </p:sp>
      <p:sp>
        <p:nvSpPr>
          <p:cNvPr id="93208" name="Text Box 23"/>
          <p:cNvSpPr txBox="1">
            <a:spLocks noChangeArrowheads="1"/>
          </p:cNvSpPr>
          <p:nvPr/>
        </p:nvSpPr>
        <p:spPr bwMode="auto">
          <a:xfrm>
            <a:off x="2971800" y="16716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x</a:t>
            </a:r>
          </a:p>
        </p:txBody>
      </p:sp>
      <p:sp>
        <p:nvSpPr>
          <p:cNvPr id="93209" name="Text Box 24"/>
          <p:cNvSpPr txBox="1">
            <a:spLocks noChangeArrowheads="1"/>
          </p:cNvSpPr>
          <p:nvPr/>
        </p:nvSpPr>
        <p:spPr bwMode="auto">
          <a:xfrm>
            <a:off x="2971800" y="19764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y</a:t>
            </a:r>
          </a:p>
        </p:txBody>
      </p:sp>
      <p:sp>
        <p:nvSpPr>
          <p:cNvPr id="93210" name="Text Box 25"/>
          <p:cNvSpPr txBox="1">
            <a:spLocks noChangeArrowheads="1"/>
          </p:cNvSpPr>
          <p:nvPr/>
        </p:nvSpPr>
        <p:spPr bwMode="auto">
          <a:xfrm>
            <a:off x="2971800" y="22812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z</a:t>
            </a:r>
          </a:p>
        </p:txBody>
      </p:sp>
      <p:sp>
        <p:nvSpPr>
          <p:cNvPr id="93211" name="Text Box 26"/>
          <p:cNvSpPr txBox="1">
            <a:spLocks noChangeArrowheads="1"/>
          </p:cNvSpPr>
          <p:nvPr/>
        </p:nvSpPr>
        <p:spPr bwMode="auto">
          <a:xfrm>
            <a:off x="3297238" y="167163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0</a:t>
            </a:r>
          </a:p>
        </p:txBody>
      </p:sp>
      <p:sp>
        <p:nvSpPr>
          <p:cNvPr id="93212" name="Line 29"/>
          <p:cNvSpPr>
            <a:spLocks noChangeShapeType="1"/>
          </p:cNvSpPr>
          <p:nvPr/>
        </p:nvSpPr>
        <p:spPr bwMode="auto">
          <a:xfrm>
            <a:off x="1219200" y="320040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3213" name="Line 30"/>
          <p:cNvSpPr>
            <a:spLocks noChangeShapeType="1"/>
          </p:cNvSpPr>
          <p:nvPr/>
        </p:nvSpPr>
        <p:spPr bwMode="auto">
          <a:xfrm>
            <a:off x="914400" y="3429000"/>
            <a:ext cx="137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3214" name="Text Box 31"/>
          <p:cNvSpPr txBox="1">
            <a:spLocks noChangeArrowheads="1"/>
          </p:cNvSpPr>
          <p:nvPr/>
        </p:nvSpPr>
        <p:spPr bwMode="auto">
          <a:xfrm>
            <a:off x="1219200" y="3043238"/>
            <a:ext cx="908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x   y   z</a:t>
            </a:r>
          </a:p>
        </p:txBody>
      </p:sp>
      <p:sp>
        <p:nvSpPr>
          <p:cNvPr id="93215" name="Text Box 32"/>
          <p:cNvSpPr txBox="1">
            <a:spLocks noChangeArrowheads="1"/>
          </p:cNvSpPr>
          <p:nvPr/>
        </p:nvSpPr>
        <p:spPr bwMode="auto">
          <a:xfrm>
            <a:off x="914400" y="34242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x</a:t>
            </a:r>
          </a:p>
        </p:txBody>
      </p:sp>
      <p:sp>
        <p:nvSpPr>
          <p:cNvPr id="93216" name="Text Box 33"/>
          <p:cNvSpPr txBox="1">
            <a:spLocks noChangeArrowheads="1"/>
          </p:cNvSpPr>
          <p:nvPr/>
        </p:nvSpPr>
        <p:spPr bwMode="auto">
          <a:xfrm>
            <a:off x="914400" y="37290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y</a:t>
            </a:r>
          </a:p>
        </p:txBody>
      </p:sp>
      <p:sp>
        <p:nvSpPr>
          <p:cNvPr id="93217" name="Text Box 34"/>
          <p:cNvSpPr txBox="1">
            <a:spLocks noChangeArrowheads="1"/>
          </p:cNvSpPr>
          <p:nvPr/>
        </p:nvSpPr>
        <p:spPr bwMode="auto">
          <a:xfrm>
            <a:off x="914400" y="40338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z</a:t>
            </a:r>
          </a:p>
        </p:txBody>
      </p:sp>
      <p:sp>
        <p:nvSpPr>
          <p:cNvPr id="93218" name="Text Box 35"/>
          <p:cNvSpPr txBox="1">
            <a:spLocks noChangeArrowheads="1"/>
          </p:cNvSpPr>
          <p:nvPr/>
        </p:nvSpPr>
        <p:spPr bwMode="auto">
          <a:xfrm>
            <a:off x="1524000" y="3424238"/>
            <a:ext cx="347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a:t>
            </a:r>
          </a:p>
        </p:txBody>
      </p:sp>
      <p:sp>
        <p:nvSpPr>
          <p:cNvPr id="93219" name="Text Box 36"/>
          <p:cNvSpPr txBox="1">
            <a:spLocks noChangeArrowheads="1"/>
          </p:cNvSpPr>
          <p:nvPr/>
        </p:nvSpPr>
        <p:spPr bwMode="auto">
          <a:xfrm>
            <a:off x="1828800" y="3424238"/>
            <a:ext cx="347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a:t>
            </a:r>
          </a:p>
        </p:txBody>
      </p:sp>
      <p:sp>
        <p:nvSpPr>
          <p:cNvPr id="93220" name="Text Box 37"/>
          <p:cNvSpPr txBox="1">
            <a:spLocks noChangeArrowheads="1"/>
          </p:cNvSpPr>
          <p:nvPr/>
        </p:nvSpPr>
        <p:spPr bwMode="auto">
          <a:xfrm>
            <a:off x="1219200" y="4110038"/>
            <a:ext cx="347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a:t>
            </a:r>
          </a:p>
        </p:txBody>
      </p:sp>
      <p:sp>
        <p:nvSpPr>
          <p:cNvPr id="93221" name="Text Box 38"/>
          <p:cNvSpPr txBox="1">
            <a:spLocks noChangeArrowheads="1"/>
          </p:cNvSpPr>
          <p:nvPr/>
        </p:nvSpPr>
        <p:spPr bwMode="auto">
          <a:xfrm>
            <a:off x="1447800" y="4110038"/>
            <a:ext cx="347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a:t>
            </a:r>
          </a:p>
        </p:txBody>
      </p:sp>
      <p:sp>
        <p:nvSpPr>
          <p:cNvPr id="93222" name="Text Box 39"/>
          <p:cNvSpPr txBox="1">
            <a:spLocks noChangeArrowheads="1"/>
          </p:cNvSpPr>
          <p:nvPr/>
        </p:nvSpPr>
        <p:spPr bwMode="auto">
          <a:xfrm>
            <a:off x="1828800" y="4110038"/>
            <a:ext cx="347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a:t>
            </a:r>
          </a:p>
        </p:txBody>
      </p:sp>
      <p:sp>
        <p:nvSpPr>
          <p:cNvPr id="93223" name="Text Box 40"/>
          <p:cNvSpPr txBox="1">
            <a:spLocks noChangeArrowheads="1"/>
          </p:cNvSpPr>
          <p:nvPr/>
        </p:nvSpPr>
        <p:spPr bwMode="auto">
          <a:xfrm>
            <a:off x="1341438" y="2933700"/>
            <a:ext cx="7064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400" i="1"/>
              <a:t>cost to</a:t>
            </a:r>
          </a:p>
        </p:txBody>
      </p:sp>
      <p:sp>
        <p:nvSpPr>
          <p:cNvPr id="93224" name="Line 41"/>
          <p:cNvSpPr>
            <a:spLocks noChangeShapeType="1"/>
          </p:cNvSpPr>
          <p:nvPr/>
        </p:nvSpPr>
        <p:spPr bwMode="auto">
          <a:xfrm>
            <a:off x="1219200" y="502920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3225" name="Line 42"/>
          <p:cNvSpPr>
            <a:spLocks noChangeShapeType="1"/>
          </p:cNvSpPr>
          <p:nvPr/>
        </p:nvSpPr>
        <p:spPr bwMode="auto">
          <a:xfrm>
            <a:off x="914400" y="5257800"/>
            <a:ext cx="137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3226" name="Text Box 43"/>
          <p:cNvSpPr txBox="1">
            <a:spLocks noChangeArrowheads="1"/>
          </p:cNvSpPr>
          <p:nvPr/>
        </p:nvSpPr>
        <p:spPr bwMode="auto">
          <a:xfrm>
            <a:off x="1219200" y="4872038"/>
            <a:ext cx="908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x   y   z</a:t>
            </a:r>
          </a:p>
        </p:txBody>
      </p:sp>
      <p:sp>
        <p:nvSpPr>
          <p:cNvPr id="93227" name="Text Box 44"/>
          <p:cNvSpPr txBox="1">
            <a:spLocks noChangeArrowheads="1"/>
          </p:cNvSpPr>
          <p:nvPr/>
        </p:nvSpPr>
        <p:spPr bwMode="auto">
          <a:xfrm>
            <a:off x="914400" y="52530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x</a:t>
            </a:r>
          </a:p>
        </p:txBody>
      </p:sp>
      <p:sp>
        <p:nvSpPr>
          <p:cNvPr id="93228" name="Text Box 45"/>
          <p:cNvSpPr txBox="1">
            <a:spLocks noChangeArrowheads="1"/>
          </p:cNvSpPr>
          <p:nvPr/>
        </p:nvSpPr>
        <p:spPr bwMode="auto">
          <a:xfrm>
            <a:off x="914400" y="55578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y</a:t>
            </a:r>
          </a:p>
        </p:txBody>
      </p:sp>
      <p:sp>
        <p:nvSpPr>
          <p:cNvPr id="93229" name="Text Box 46"/>
          <p:cNvSpPr txBox="1">
            <a:spLocks noChangeArrowheads="1"/>
          </p:cNvSpPr>
          <p:nvPr/>
        </p:nvSpPr>
        <p:spPr bwMode="auto">
          <a:xfrm>
            <a:off x="914400" y="58626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z</a:t>
            </a:r>
          </a:p>
        </p:txBody>
      </p:sp>
      <p:sp>
        <p:nvSpPr>
          <p:cNvPr id="93230" name="Text Box 47"/>
          <p:cNvSpPr txBox="1">
            <a:spLocks noChangeArrowheads="1"/>
          </p:cNvSpPr>
          <p:nvPr/>
        </p:nvSpPr>
        <p:spPr bwMode="auto">
          <a:xfrm>
            <a:off x="1219200" y="5638800"/>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a:t>
            </a:r>
          </a:p>
        </p:txBody>
      </p:sp>
      <p:sp>
        <p:nvSpPr>
          <p:cNvPr id="93231" name="Text Box 48"/>
          <p:cNvSpPr txBox="1">
            <a:spLocks noChangeArrowheads="1"/>
          </p:cNvSpPr>
          <p:nvPr/>
        </p:nvSpPr>
        <p:spPr bwMode="auto">
          <a:xfrm>
            <a:off x="1447800" y="5634038"/>
            <a:ext cx="347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a:t>
            </a:r>
          </a:p>
        </p:txBody>
      </p:sp>
      <p:sp>
        <p:nvSpPr>
          <p:cNvPr id="93232" name="Text Box 49"/>
          <p:cNvSpPr txBox="1">
            <a:spLocks noChangeArrowheads="1"/>
          </p:cNvSpPr>
          <p:nvPr/>
        </p:nvSpPr>
        <p:spPr bwMode="auto">
          <a:xfrm>
            <a:off x="1828800" y="5634038"/>
            <a:ext cx="347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a:t>
            </a:r>
          </a:p>
        </p:txBody>
      </p:sp>
      <p:sp>
        <p:nvSpPr>
          <p:cNvPr id="93233" name="Text Box 50"/>
          <p:cNvSpPr txBox="1">
            <a:spLocks noChangeArrowheads="1"/>
          </p:cNvSpPr>
          <p:nvPr/>
        </p:nvSpPr>
        <p:spPr bwMode="auto">
          <a:xfrm>
            <a:off x="1219200" y="593883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7</a:t>
            </a:r>
          </a:p>
        </p:txBody>
      </p:sp>
      <p:sp>
        <p:nvSpPr>
          <p:cNvPr id="93234" name="Text Box 51"/>
          <p:cNvSpPr txBox="1">
            <a:spLocks noChangeArrowheads="1"/>
          </p:cNvSpPr>
          <p:nvPr/>
        </p:nvSpPr>
        <p:spPr bwMode="auto">
          <a:xfrm>
            <a:off x="1447800" y="593883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1</a:t>
            </a:r>
          </a:p>
        </p:txBody>
      </p:sp>
      <p:sp>
        <p:nvSpPr>
          <p:cNvPr id="93235" name="Text Box 52"/>
          <p:cNvSpPr txBox="1">
            <a:spLocks noChangeArrowheads="1"/>
          </p:cNvSpPr>
          <p:nvPr/>
        </p:nvSpPr>
        <p:spPr bwMode="auto">
          <a:xfrm>
            <a:off x="1828800" y="593883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0</a:t>
            </a:r>
          </a:p>
        </p:txBody>
      </p:sp>
      <p:sp>
        <p:nvSpPr>
          <p:cNvPr id="93236" name="Text Box 53"/>
          <p:cNvSpPr txBox="1">
            <a:spLocks noChangeArrowheads="1"/>
          </p:cNvSpPr>
          <p:nvPr/>
        </p:nvSpPr>
        <p:spPr bwMode="auto">
          <a:xfrm>
            <a:off x="1363663" y="4740275"/>
            <a:ext cx="7064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400" i="1"/>
              <a:t>cost to</a:t>
            </a:r>
          </a:p>
        </p:txBody>
      </p:sp>
      <p:sp>
        <p:nvSpPr>
          <p:cNvPr id="93237" name="Text Box 54"/>
          <p:cNvSpPr txBox="1">
            <a:spLocks noChangeArrowheads="1"/>
          </p:cNvSpPr>
          <p:nvPr/>
        </p:nvSpPr>
        <p:spPr bwMode="auto">
          <a:xfrm>
            <a:off x="1219200" y="3500438"/>
            <a:ext cx="946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a:t>
            </a:r>
          </a:p>
          <a:p>
            <a:r>
              <a:rPr lang="en-US"/>
              <a:t>2   0   1</a:t>
            </a:r>
          </a:p>
        </p:txBody>
      </p:sp>
      <p:sp>
        <p:nvSpPr>
          <p:cNvPr id="93238" name="Text Box 55"/>
          <p:cNvSpPr txBox="1">
            <a:spLocks noChangeArrowheads="1"/>
          </p:cNvSpPr>
          <p:nvPr/>
        </p:nvSpPr>
        <p:spPr bwMode="auto">
          <a:xfrm>
            <a:off x="1219200" y="5257800"/>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 ∞  ∞</a:t>
            </a:r>
          </a:p>
        </p:txBody>
      </p:sp>
      <p:sp>
        <p:nvSpPr>
          <p:cNvPr id="93239" name="Text Box 56"/>
          <p:cNvSpPr txBox="1">
            <a:spLocks noChangeArrowheads="1"/>
          </p:cNvSpPr>
          <p:nvPr/>
        </p:nvSpPr>
        <p:spPr bwMode="auto">
          <a:xfrm>
            <a:off x="3260725" y="2006600"/>
            <a:ext cx="946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2   0   1</a:t>
            </a:r>
          </a:p>
        </p:txBody>
      </p:sp>
      <p:sp>
        <p:nvSpPr>
          <p:cNvPr id="93240" name="Text Box 57"/>
          <p:cNvSpPr txBox="1">
            <a:spLocks noChangeArrowheads="1"/>
          </p:cNvSpPr>
          <p:nvPr/>
        </p:nvSpPr>
        <p:spPr bwMode="auto">
          <a:xfrm>
            <a:off x="3260725" y="2322513"/>
            <a:ext cx="946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7   1   0</a:t>
            </a:r>
          </a:p>
        </p:txBody>
      </p:sp>
      <p:sp>
        <p:nvSpPr>
          <p:cNvPr id="93241" name="Line 58"/>
          <p:cNvSpPr>
            <a:spLocks noChangeShapeType="1"/>
          </p:cNvSpPr>
          <p:nvPr/>
        </p:nvSpPr>
        <p:spPr bwMode="auto">
          <a:xfrm>
            <a:off x="2209800" y="1981200"/>
            <a:ext cx="685800" cy="1524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3242" name="Line 59"/>
          <p:cNvSpPr>
            <a:spLocks noChangeShapeType="1"/>
          </p:cNvSpPr>
          <p:nvPr/>
        </p:nvSpPr>
        <p:spPr bwMode="auto">
          <a:xfrm>
            <a:off x="2133600" y="2057400"/>
            <a:ext cx="685800" cy="3124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3243" name="Line 60"/>
          <p:cNvSpPr>
            <a:spLocks noChangeShapeType="1"/>
          </p:cNvSpPr>
          <p:nvPr/>
        </p:nvSpPr>
        <p:spPr bwMode="auto">
          <a:xfrm flipV="1">
            <a:off x="2133600" y="2514600"/>
            <a:ext cx="76200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3244" name="Line 61"/>
          <p:cNvSpPr>
            <a:spLocks noChangeShapeType="1"/>
          </p:cNvSpPr>
          <p:nvPr/>
        </p:nvSpPr>
        <p:spPr bwMode="auto">
          <a:xfrm>
            <a:off x="2133600" y="4114800"/>
            <a:ext cx="60960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3245" name="Line 62"/>
          <p:cNvSpPr>
            <a:spLocks noChangeShapeType="1"/>
          </p:cNvSpPr>
          <p:nvPr/>
        </p:nvSpPr>
        <p:spPr bwMode="auto">
          <a:xfrm flipV="1">
            <a:off x="2133600" y="2590800"/>
            <a:ext cx="838200" cy="3429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3246" name="Line 63"/>
          <p:cNvSpPr>
            <a:spLocks noChangeShapeType="1"/>
          </p:cNvSpPr>
          <p:nvPr/>
        </p:nvSpPr>
        <p:spPr bwMode="auto">
          <a:xfrm flipV="1">
            <a:off x="2209800" y="4343400"/>
            <a:ext cx="762000" cy="1752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3247" name="Line 64"/>
          <p:cNvSpPr>
            <a:spLocks noChangeShapeType="1"/>
          </p:cNvSpPr>
          <p:nvPr/>
        </p:nvSpPr>
        <p:spPr bwMode="auto">
          <a:xfrm>
            <a:off x="609600" y="6345238"/>
            <a:ext cx="5410200" cy="0"/>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3248" name="Text Box 65"/>
          <p:cNvSpPr txBox="1">
            <a:spLocks noChangeArrowheads="1"/>
          </p:cNvSpPr>
          <p:nvPr/>
        </p:nvSpPr>
        <p:spPr bwMode="auto">
          <a:xfrm>
            <a:off x="6069013" y="6137275"/>
            <a:ext cx="615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time</a:t>
            </a:r>
          </a:p>
        </p:txBody>
      </p:sp>
      <p:grpSp>
        <p:nvGrpSpPr>
          <p:cNvPr id="93249" name="Group 66"/>
          <p:cNvGrpSpPr>
            <a:grpSpLocks/>
          </p:cNvGrpSpPr>
          <p:nvPr/>
        </p:nvGrpSpPr>
        <p:grpSpPr bwMode="auto">
          <a:xfrm>
            <a:off x="6632575" y="2911475"/>
            <a:ext cx="2184400" cy="1212850"/>
            <a:chOff x="2352" y="0"/>
            <a:chExt cx="1376" cy="764"/>
          </a:xfrm>
        </p:grpSpPr>
        <p:sp>
          <p:nvSpPr>
            <p:cNvPr id="93265" name="Freeform 67"/>
            <p:cNvSpPr>
              <a:spLocks/>
            </p:cNvSpPr>
            <p:nvPr/>
          </p:nvSpPr>
          <p:spPr bwMode="auto">
            <a:xfrm>
              <a:off x="2352" y="0"/>
              <a:ext cx="1376" cy="764"/>
            </a:xfrm>
            <a:custGeom>
              <a:avLst/>
              <a:gdLst>
                <a:gd name="T0" fmla="*/ 113 w 1376"/>
                <a:gd name="T1" fmla="*/ 348 h 764"/>
                <a:gd name="T2" fmla="*/ 395 w 1376"/>
                <a:gd name="T3" fmla="*/ 162 h 764"/>
                <a:gd name="T4" fmla="*/ 710 w 1376"/>
                <a:gd name="T5" fmla="*/ 9 h 764"/>
                <a:gd name="T6" fmla="*/ 1160 w 1376"/>
                <a:gd name="T7" fmla="*/ 219 h 764"/>
                <a:gd name="T8" fmla="*/ 1367 w 1376"/>
                <a:gd name="T9" fmla="*/ 510 h 764"/>
                <a:gd name="T10" fmla="*/ 1103 w 1376"/>
                <a:gd name="T11" fmla="*/ 726 h 764"/>
                <a:gd name="T12" fmla="*/ 578 w 1376"/>
                <a:gd name="T13" fmla="*/ 738 h 764"/>
                <a:gd name="T14" fmla="*/ 77 w 1376"/>
                <a:gd name="T15" fmla="*/ 630 h 764"/>
                <a:gd name="T16" fmla="*/ 113 w 1376"/>
                <a:gd name="T17" fmla="*/ 348 h 7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6"/>
                <a:gd name="T28" fmla="*/ 0 h 764"/>
                <a:gd name="T29" fmla="*/ 1376 w 1376"/>
                <a:gd name="T30" fmla="*/ 764 h 7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6" h="764">
                  <a:moveTo>
                    <a:pt x="113" y="348"/>
                  </a:moveTo>
                  <a:cubicBezTo>
                    <a:pt x="166" y="270"/>
                    <a:pt x="296" y="218"/>
                    <a:pt x="395" y="162"/>
                  </a:cubicBezTo>
                  <a:cubicBezTo>
                    <a:pt x="494" y="106"/>
                    <a:pt x="583" y="0"/>
                    <a:pt x="710" y="9"/>
                  </a:cubicBezTo>
                  <a:cubicBezTo>
                    <a:pt x="837" y="18"/>
                    <a:pt x="1051" y="136"/>
                    <a:pt x="1160" y="219"/>
                  </a:cubicBezTo>
                  <a:cubicBezTo>
                    <a:pt x="1269" y="302"/>
                    <a:pt x="1376" y="426"/>
                    <a:pt x="1367" y="510"/>
                  </a:cubicBezTo>
                  <a:cubicBezTo>
                    <a:pt x="1358" y="594"/>
                    <a:pt x="1234" y="688"/>
                    <a:pt x="1103" y="726"/>
                  </a:cubicBezTo>
                  <a:cubicBezTo>
                    <a:pt x="972" y="764"/>
                    <a:pt x="749" y="754"/>
                    <a:pt x="578" y="738"/>
                  </a:cubicBezTo>
                  <a:cubicBezTo>
                    <a:pt x="407" y="722"/>
                    <a:pt x="154" y="695"/>
                    <a:pt x="77" y="630"/>
                  </a:cubicBezTo>
                  <a:cubicBezTo>
                    <a:pt x="0" y="565"/>
                    <a:pt x="60" y="426"/>
                    <a:pt x="113" y="348"/>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93266" name="Group 68"/>
            <p:cNvGrpSpPr>
              <a:grpSpLocks/>
            </p:cNvGrpSpPr>
            <p:nvPr/>
          </p:nvGrpSpPr>
          <p:grpSpPr bwMode="auto">
            <a:xfrm>
              <a:off x="2448" y="70"/>
              <a:ext cx="1161" cy="676"/>
              <a:chOff x="-17" y="1282"/>
              <a:chExt cx="1161" cy="676"/>
            </a:xfrm>
          </p:grpSpPr>
          <p:sp>
            <p:nvSpPr>
              <p:cNvPr id="93267" name="Freeform 69"/>
              <p:cNvSpPr>
                <a:spLocks/>
              </p:cNvSpPr>
              <p:nvPr/>
            </p:nvSpPr>
            <p:spPr bwMode="auto">
              <a:xfrm>
                <a:off x="246" y="1476"/>
                <a:ext cx="222" cy="180"/>
              </a:xfrm>
              <a:custGeom>
                <a:avLst/>
                <a:gdLst>
                  <a:gd name="T0" fmla="*/ 0 w 222"/>
                  <a:gd name="T1" fmla="*/ 180 h 180"/>
                  <a:gd name="T2" fmla="*/ 222 w 222"/>
                  <a:gd name="T3" fmla="*/ 0 h 180"/>
                  <a:gd name="T4" fmla="*/ 0 60000 65536"/>
                  <a:gd name="T5" fmla="*/ 0 60000 65536"/>
                  <a:gd name="T6" fmla="*/ 0 w 222"/>
                  <a:gd name="T7" fmla="*/ 0 h 180"/>
                  <a:gd name="T8" fmla="*/ 222 w 222"/>
                  <a:gd name="T9" fmla="*/ 180 h 180"/>
                </a:gdLst>
                <a:ahLst/>
                <a:cxnLst>
                  <a:cxn ang="T4">
                    <a:pos x="T0" y="T1"/>
                  </a:cxn>
                  <a:cxn ang="T5">
                    <a:pos x="T2" y="T3"/>
                  </a:cxn>
                </a:cxnLst>
                <a:rect l="T6" t="T7" r="T8" b="T9"/>
                <a:pathLst>
                  <a:path w="222" h="180">
                    <a:moveTo>
                      <a:pt x="0" y="180"/>
                    </a:moveTo>
                    <a:lnTo>
                      <a:pt x="222"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3268" name="Oval 70"/>
              <p:cNvSpPr>
                <a:spLocks noChangeArrowheads="1"/>
              </p:cNvSpPr>
              <p:nvPr/>
            </p:nvSpPr>
            <p:spPr bwMode="auto">
              <a:xfrm>
                <a:off x="-14" y="1712"/>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93269" name="Line 71"/>
              <p:cNvSpPr>
                <a:spLocks noChangeShapeType="1"/>
              </p:cNvSpPr>
              <p:nvPr/>
            </p:nvSpPr>
            <p:spPr bwMode="auto">
              <a:xfrm>
                <a:off x="-14" y="1705"/>
                <a:ext cx="1"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3270" name="Line 72"/>
              <p:cNvSpPr>
                <a:spLocks noChangeShapeType="1"/>
              </p:cNvSpPr>
              <p:nvPr/>
            </p:nvSpPr>
            <p:spPr bwMode="auto">
              <a:xfrm>
                <a:off x="299" y="1705"/>
                <a:ext cx="1"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3271" name="Rectangle 73"/>
              <p:cNvSpPr>
                <a:spLocks noChangeArrowheads="1"/>
              </p:cNvSpPr>
              <p:nvPr/>
            </p:nvSpPr>
            <p:spPr bwMode="auto">
              <a:xfrm>
                <a:off x="-14" y="1705"/>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93272" name="Oval 74"/>
              <p:cNvSpPr>
                <a:spLocks noChangeArrowheads="1"/>
              </p:cNvSpPr>
              <p:nvPr/>
            </p:nvSpPr>
            <p:spPr bwMode="auto">
              <a:xfrm>
                <a:off x="-17" y="1646"/>
                <a:ext cx="313" cy="95"/>
              </a:xfrm>
              <a:prstGeom prst="ellipse">
                <a:avLst/>
              </a:prstGeom>
              <a:solidFill>
                <a:schemeClr val="hlink"/>
              </a:solidFill>
              <a:ln w="12700">
                <a:solidFill>
                  <a:schemeClr val="tx1"/>
                </a:solidFill>
                <a:round/>
                <a:headEnd/>
                <a:tailEnd/>
              </a:ln>
            </p:spPr>
            <p:txBody>
              <a:bodyPr wrap="none" anchor="ctr"/>
              <a:lstStyle/>
              <a:p>
                <a:endParaRPr lang="en-US"/>
              </a:p>
            </p:txBody>
          </p:sp>
          <p:sp>
            <p:nvSpPr>
              <p:cNvPr id="93273" name="Freeform 75"/>
              <p:cNvSpPr>
                <a:spLocks/>
              </p:cNvSpPr>
              <p:nvPr/>
            </p:nvSpPr>
            <p:spPr bwMode="auto">
              <a:xfrm>
                <a:off x="651" y="1476"/>
                <a:ext cx="216" cy="189"/>
              </a:xfrm>
              <a:custGeom>
                <a:avLst/>
                <a:gdLst>
                  <a:gd name="T0" fmla="*/ 0 w 216"/>
                  <a:gd name="T1" fmla="*/ 0 h 189"/>
                  <a:gd name="T2" fmla="*/ 216 w 216"/>
                  <a:gd name="T3" fmla="*/ 189 h 189"/>
                  <a:gd name="T4" fmla="*/ 0 60000 65536"/>
                  <a:gd name="T5" fmla="*/ 0 60000 65536"/>
                  <a:gd name="T6" fmla="*/ 0 w 216"/>
                  <a:gd name="T7" fmla="*/ 0 h 189"/>
                  <a:gd name="T8" fmla="*/ 216 w 216"/>
                  <a:gd name="T9" fmla="*/ 189 h 189"/>
                </a:gdLst>
                <a:ahLst/>
                <a:cxnLst>
                  <a:cxn ang="T4">
                    <a:pos x="T0" y="T1"/>
                  </a:cxn>
                  <a:cxn ang="T5">
                    <a:pos x="T2" y="T3"/>
                  </a:cxn>
                </a:cxnLst>
                <a:rect l="T6" t="T7" r="T8" b="T9"/>
                <a:pathLst>
                  <a:path w="216" h="189">
                    <a:moveTo>
                      <a:pt x="0" y="0"/>
                    </a:moveTo>
                    <a:lnTo>
                      <a:pt x="216" y="189"/>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3274" name="Freeform 76"/>
              <p:cNvSpPr>
                <a:spLocks/>
              </p:cNvSpPr>
              <p:nvPr/>
            </p:nvSpPr>
            <p:spPr bwMode="auto">
              <a:xfrm>
                <a:off x="303" y="1740"/>
                <a:ext cx="540" cy="3"/>
              </a:xfrm>
              <a:custGeom>
                <a:avLst/>
                <a:gdLst>
                  <a:gd name="T0" fmla="*/ 540 w 540"/>
                  <a:gd name="T1" fmla="*/ 3 h 3"/>
                  <a:gd name="T2" fmla="*/ 0 w 540"/>
                  <a:gd name="T3" fmla="*/ 0 h 3"/>
                  <a:gd name="T4" fmla="*/ 0 60000 65536"/>
                  <a:gd name="T5" fmla="*/ 0 60000 65536"/>
                  <a:gd name="T6" fmla="*/ 0 w 540"/>
                  <a:gd name="T7" fmla="*/ 0 h 3"/>
                  <a:gd name="T8" fmla="*/ 540 w 540"/>
                  <a:gd name="T9" fmla="*/ 3 h 3"/>
                </a:gdLst>
                <a:ahLst/>
                <a:cxnLst>
                  <a:cxn ang="T4">
                    <a:pos x="T0" y="T1"/>
                  </a:cxn>
                  <a:cxn ang="T5">
                    <a:pos x="T2" y="T3"/>
                  </a:cxn>
                </a:cxnLst>
                <a:rect l="T6" t="T7" r="T8" b="T9"/>
                <a:pathLst>
                  <a:path w="540" h="3">
                    <a:moveTo>
                      <a:pt x="540" y="3"/>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93275" name="Group 77"/>
              <p:cNvGrpSpPr>
                <a:grpSpLocks/>
              </p:cNvGrpSpPr>
              <p:nvPr/>
            </p:nvGrpSpPr>
            <p:grpSpPr bwMode="auto">
              <a:xfrm>
                <a:off x="39" y="1594"/>
                <a:ext cx="196" cy="250"/>
                <a:chOff x="2959" y="2425"/>
                <a:chExt cx="197" cy="250"/>
              </a:xfrm>
            </p:grpSpPr>
            <p:sp>
              <p:nvSpPr>
                <p:cNvPr id="93297" name="Rectangle 78"/>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3298" name="Text Box 79"/>
                <p:cNvSpPr txBox="1">
                  <a:spLocks noChangeArrowheads="1"/>
                </p:cNvSpPr>
                <p:nvPr/>
              </p:nvSpPr>
              <p:spPr bwMode="auto">
                <a:xfrm>
                  <a:off x="2959" y="2425"/>
                  <a:ext cx="19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000"/>
                    <a:t>x</a:t>
                  </a:r>
                  <a:endParaRPr lang="en-US" sz="2400"/>
                </a:p>
              </p:txBody>
            </p:sp>
          </p:grpSp>
          <p:grpSp>
            <p:nvGrpSpPr>
              <p:cNvPr id="93276" name="Group 80"/>
              <p:cNvGrpSpPr>
                <a:grpSpLocks/>
              </p:cNvGrpSpPr>
              <p:nvPr/>
            </p:nvGrpSpPr>
            <p:grpSpPr bwMode="auto">
              <a:xfrm>
                <a:off x="828" y="1576"/>
                <a:ext cx="316" cy="288"/>
                <a:chOff x="1740" y="2272"/>
                <a:chExt cx="316" cy="288"/>
              </a:xfrm>
            </p:grpSpPr>
            <p:sp>
              <p:nvSpPr>
                <p:cNvPr id="93289" name="Oval 81"/>
                <p:cNvSpPr>
                  <a:spLocks noChangeArrowheads="1"/>
                </p:cNvSpPr>
                <p:nvPr/>
              </p:nvSpPr>
              <p:spPr bwMode="auto">
                <a:xfrm>
                  <a:off x="1743" y="2420"/>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93290" name="Line 82"/>
                <p:cNvSpPr>
                  <a:spLocks noChangeShapeType="1"/>
                </p:cNvSpPr>
                <p:nvPr/>
              </p:nvSpPr>
              <p:spPr bwMode="auto">
                <a:xfrm>
                  <a:off x="1743" y="2413"/>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3291" name="Line 83"/>
                <p:cNvSpPr>
                  <a:spLocks noChangeShapeType="1"/>
                </p:cNvSpPr>
                <p:nvPr/>
              </p:nvSpPr>
              <p:spPr bwMode="auto">
                <a:xfrm>
                  <a:off x="2056" y="2413"/>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3292" name="Rectangle 84"/>
                <p:cNvSpPr>
                  <a:spLocks noChangeArrowheads="1"/>
                </p:cNvSpPr>
                <p:nvPr/>
              </p:nvSpPr>
              <p:spPr bwMode="auto">
                <a:xfrm>
                  <a:off x="1743" y="2413"/>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93293" name="Oval 85"/>
                <p:cNvSpPr>
                  <a:spLocks noChangeArrowheads="1"/>
                </p:cNvSpPr>
                <p:nvPr/>
              </p:nvSpPr>
              <p:spPr bwMode="auto">
                <a:xfrm>
                  <a:off x="1740" y="2354"/>
                  <a:ext cx="313" cy="95"/>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93294" name="Group 86"/>
                <p:cNvGrpSpPr>
                  <a:grpSpLocks/>
                </p:cNvGrpSpPr>
                <p:nvPr/>
              </p:nvGrpSpPr>
              <p:grpSpPr bwMode="auto">
                <a:xfrm>
                  <a:off x="1795" y="2272"/>
                  <a:ext cx="212" cy="288"/>
                  <a:chOff x="2951" y="2395"/>
                  <a:chExt cx="213" cy="288"/>
                </a:xfrm>
              </p:grpSpPr>
              <p:sp>
                <p:nvSpPr>
                  <p:cNvPr id="93295" name="Rectangle 87"/>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3296" name="Text Box 88"/>
                  <p:cNvSpPr txBox="1">
                    <a:spLocks noChangeArrowheads="1"/>
                  </p:cNvSpPr>
                  <p:nvPr/>
                </p:nvSpPr>
                <p:spPr bwMode="auto">
                  <a:xfrm>
                    <a:off x="2951" y="2395"/>
                    <a:ext cx="21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400"/>
                      <a:t>z</a:t>
                    </a:r>
                  </a:p>
                </p:txBody>
              </p:sp>
            </p:grpSp>
          </p:grpSp>
          <p:sp>
            <p:nvSpPr>
              <p:cNvPr id="93277" name="Text Box 89"/>
              <p:cNvSpPr txBox="1">
                <a:spLocks noChangeArrowheads="1"/>
              </p:cNvSpPr>
              <p:nvPr/>
            </p:nvSpPr>
            <p:spPr bwMode="auto">
              <a:xfrm>
                <a:off x="724" y="139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t>1</a:t>
                </a:r>
                <a:endParaRPr lang="en-US" sz="2400"/>
              </a:p>
            </p:txBody>
          </p:sp>
          <p:sp>
            <p:nvSpPr>
              <p:cNvPr id="93278" name="Text Box 90"/>
              <p:cNvSpPr txBox="1">
                <a:spLocks noChangeArrowheads="1"/>
              </p:cNvSpPr>
              <p:nvPr/>
            </p:nvSpPr>
            <p:spPr bwMode="auto">
              <a:xfrm>
                <a:off x="196" y="1394"/>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t>2</a:t>
                </a:r>
                <a:endParaRPr lang="en-US" sz="2400"/>
              </a:p>
            </p:txBody>
          </p:sp>
          <p:sp>
            <p:nvSpPr>
              <p:cNvPr id="93279" name="Text Box 91"/>
              <p:cNvSpPr txBox="1">
                <a:spLocks noChangeArrowheads="1"/>
              </p:cNvSpPr>
              <p:nvPr/>
            </p:nvSpPr>
            <p:spPr bwMode="auto">
              <a:xfrm>
                <a:off x="481" y="172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t>7</a:t>
                </a:r>
                <a:endParaRPr lang="en-US" sz="2400"/>
              </a:p>
            </p:txBody>
          </p:sp>
          <p:grpSp>
            <p:nvGrpSpPr>
              <p:cNvPr id="93280" name="Group 92"/>
              <p:cNvGrpSpPr>
                <a:grpSpLocks/>
              </p:cNvGrpSpPr>
              <p:nvPr/>
            </p:nvGrpSpPr>
            <p:grpSpPr bwMode="auto">
              <a:xfrm>
                <a:off x="408" y="1282"/>
                <a:ext cx="316" cy="250"/>
                <a:chOff x="1740" y="2302"/>
                <a:chExt cx="316" cy="250"/>
              </a:xfrm>
            </p:grpSpPr>
            <p:sp>
              <p:nvSpPr>
                <p:cNvPr id="93281" name="Oval 93"/>
                <p:cNvSpPr>
                  <a:spLocks noChangeArrowheads="1"/>
                </p:cNvSpPr>
                <p:nvPr/>
              </p:nvSpPr>
              <p:spPr bwMode="auto">
                <a:xfrm>
                  <a:off x="1743" y="2420"/>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93282" name="Line 94"/>
                <p:cNvSpPr>
                  <a:spLocks noChangeShapeType="1"/>
                </p:cNvSpPr>
                <p:nvPr/>
              </p:nvSpPr>
              <p:spPr bwMode="auto">
                <a:xfrm>
                  <a:off x="1743" y="2413"/>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3283" name="Line 95"/>
                <p:cNvSpPr>
                  <a:spLocks noChangeShapeType="1"/>
                </p:cNvSpPr>
                <p:nvPr/>
              </p:nvSpPr>
              <p:spPr bwMode="auto">
                <a:xfrm>
                  <a:off x="2056" y="2413"/>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3284" name="Rectangle 96"/>
                <p:cNvSpPr>
                  <a:spLocks noChangeArrowheads="1"/>
                </p:cNvSpPr>
                <p:nvPr/>
              </p:nvSpPr>
              <p:spPr bwMode="auto">
                <a:xfrm>
                  <a:off x="1743" y="2413"/>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93285" name="Oval 97"/>
                <p:cNvSpPr>
                  <a:spLocks noChangeArrowheads="1"/>
                </p:cNvSpPr>
                <p:nvPr/>
              </p:nvSpPr>
              <p:spPr bwMode="auto">
                <a:xfrm>
                  <a:off x="1740" y="2354"/>
                  <a:ext cx="313" cy="95"/>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93286" name="Group 98"/>
                <p:cNvGrpSpPr>
                  <a:grpSpLocks/>
                </p:cNvGrpSpPr>
                <p:nvPr/>
              </p:nvGrpSpPr>
              <p:grpSpPr bwMode="auto">
                <a:xfrm>
                  <a:off x="1803" y="2302"/>
                  <a:ext cx="196" cy="250"/>
                  <a:chOff x="2958" y="2425"/>
                  <a:chExt cx="198" cy="250"/>
                </a:xfrm>
              </p:grpSpPr>
              <p:sp>
                <p:nvSpPr>
                  <p:cNvPr id="93287" name="Rectangle 99"/>
                  <p:cNvSpPr>
                    <a:spLocks noChangeArrowheads="1"/>
                  </p:cNvSpPr>
                  <p:nvPr/>
                </p:nvSpPr>
                <p:spPr bwMode="auto">
                  <a:xfrm>
                    <a:off x="2982" y="2490"/>
                    <a:ext cx="142"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3288" name="Text Box 100"/>
                  <p:cNvSpPr txBox="1">
                    <a:spLocks noChangeArrowheads="1"/>
                  </p:cNvSpPr>
                  <p:nvPr/>
                </p:nvSpPr>
                <p:spPr bwMode="auto">
                  <a:xfrm>
                    <a:off x="2958" y="2425"/>
                    <a:ext cx="19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000"/>
                      <a:t>y</a:t>
                    </a:r>
                    <a:endParaRPr lang="en-US" sz="2400"/>
                  </a:p>
                </p:txBody>
              </p:sp>
            </p:grpSp>
          </p:grpSp>
        </p:grpSp>
      </p:grpSp>
      <p:sp>
        <p:nvSpPr>
          <p:cNvPr id="93250" name="Text Box 101"/>
          <p:cNvSpPr txBox="1">
            <a:spLocks noChangeArrowheads="1"/>
          </p:cNvSpPr>
          <p:nvPr/>
        </p:nvSpPr>
        <p:spPr bwMode="auto">
          <a:xfrm>
            <a:off x="202916" y="1104900"/>
            <a:ext cx="1125052" cy="327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l" rtl="1" eaLnBrk="1" hangingPunct="1">
              <a:lnSpc>
                <a:spcPct val="85000"/>
              </a:lnSpc>
            </a:pPr>
            <a:r>
              <a:rPr lang="en-US" b="1" dirty="0" smtClean="0">
                <a:solidFill>
                  <a:srgbClr val="CC0000"/>
                </a:solidFill>
              </a:rPr>
              <a:t>X’s table</a:t>
            </a:r>
            <a:endParaRPr lang="en-US" b="1" dirty="0">
              <a:solidFill>
                <a:srgbClr val="CC0000"/>
              </a:solidFill>
            </a:endParaRPr>
          </a:p>
        </p:txBody>
      </p:sp>
      <p:sp>
        <p:nvSpPr>
          <p:cNvPr id="93251" name="Oval 104"/>
          <p:cNvSpPr>
            <a:spLocks noChangeArrowheads="1"/>
          </p:cNvSpPr>
          <p:nvPr/>
        </p:nvSpPr>
        <p:spPr bwMode="auto">
          <a:xfrm>
            <a:off x="1219200" y="1676400"/>
            <a:ext cx="1066800" cy="38100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3252" name="Oval 105"/>
          <p:cNvSpPr>
            <a:spLocks noChangeArrowheads="1"/>
          </p:cNvSpPr>
          <p:nvPr/>
        </p:nvSpPr>
        <p:spPr bwMode="auto">
          <a:xfrm>
            <a:off x="1219200" y="3733800"/>
            <a:ext cx="1066800" cy="38100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3253" name="Oval 106"/>
          <p:cNvSpPr>
            <a:spLocks noChangeArrowheads="1"/>
          </p:cNvSpPr>
          <p:nvPr/>
        </p:nvSpPr>
        <p:spPr bwMode="auto">
          <a:xfrm>
            <a:off x="1219200" y="5943600"/>
            <a:ext cx="1066800" cy="38100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3254" name="Oval 107"/>
          <p:cNvSpPr>
            <a:spLocks noChangeArrowheads="1"/>
          </p:cNvSpPr>
          <p:nvPr/>
        </p:nvSpPr>
        <p:spPr bwMode="auto">
          <a:xfrm>
            <a:off x="3297238" y="1676400"/>
            <a:ext cx="1066800" cy="38100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8172" name="Rectangle 108"/>
          <p:cNvSpPr>
            <a:spLocks noChangeArrowheads="1"/>
          </p:cNvSpPr>
          <p:nvPr/>
        </p:nvSpPr>
        <p:spPr bwMode="auto">
          <a:xfrm>
            <a:off x="1794652" y="215612"/>
            <a:ext cx="39100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a:r>
              <a:rPr lang="fr-FR" sz="1600" dirty="0" err="1">
                <a:solidFill>
                  <a:schemeClr val="bg1"/>
                </a:solidFill>
                <a:cs typeface="Times New Roman" pitchFamily="18" charset="0"/>
              </a:rPr>
              <a:t>D</a:t>
            </a:r>
            <a:r>
              <a:rPr lang="fr-FR" sz="1600" baseline="-25000" dirty="0" err="1">
                <a:solidFill>
                  <a:schemeClr val="bg1"/>
                </a:solidFill>
                <a:cs typeface="Times New Roman" pitchFamily="18" charset="0"/>
              </a:rPr>
              <a:t>x</a:t>
            </a:r>
            <a:r>
              <a:rPr lang="fr-FR" sz="1600" dirty="0">
                <a:solidFill>
                  <a:schemeClr val="bg1"/>
                </a:solidFill>
                <a:cs typeface="Times New Roman" pitchFamily="18" charset="0"/>
              </a:rPr>
              <a:t>(y) = min{c(</a:t>
            </a:r>
            <a:r>
              <a:rPr lang="fr-FR" sz="1600" dirty="0" err="1">
                <a:solidFill>
                  <a:schemeClr val="bg1"/>
                </a:solidFill>
                <a:cs typeface="Times New Roman" pitchFamily="18" charset="0"/>
              </a:rPr>
              <a:t>x,y</a:t>
            </a:r>
            <a:r>
              <a:rPr lang="fr-FR" sz="1600" dirty="0">
                <a:solidFill>
                  <a:schemeClr val="bg1"/>
                </a:solidFill>
                <a:cs typeface="Times New Roman" pitchFamily="18" charset="0"/>
              </a:rPr>
              <a:t>) + D</a:t>
            </a:r>
            <a:r>
              <a:rPr lang="fr-FR" sz="1600" baseline="-25000" dirty="0">
                <a:solidFill>
                  <a:schemeClr val="bg1"/>
                </a:solidFill>
                <a:cs typeface="Times New Roman" pitchFamily="18" charset="0"/>
              </a:rPr>
              <a:t>y</a:t>
            </a:r>
            <a:r>
              <a:rPr lang="fr-FR" sz="1600" dirty="0">
                <a:solidFill>
                  <a:schemeClr val="bg1"/>
                </a:solidFill>
                <a:cs typeface="Times New Roman" pitchFamily="18" charset="0"/>
              </a:rPr>
              <a:t>(y), c(</a:t>
            </a:r>
            <a:r>
              <a:rPr lang="fr-FR" sz="1600" dirty="0" err="1">
                <a:solidFill>
                  <a:schemeClr val="bg1"/>
                </a:solidFill>
                <a:cs typeface="Times New Roman" pitchFamily="18" charset="0"/>
              </a:rPr>
              <a:t>x,z</a:t>
            </a:r>
            <a:r>
              <a:rPr lang="fr-FR" sz="1600" dirty="0">
                <a:solidFill>
                  <a:schemeClr val="bg1"/>
                </a:solidFill>
                <a:cs typeface="Times New Roman" pitchFamily="18" charset="0"/>
              </a:rPr>
              <a:t>) + D</a:t>
            </a:r>
            <a:r>
              <a:rPr lang="fr-FR" sz="1600" baseline="-25000" dirty="0">
                <a:solidFill>
                  <a:schemeClr val="bg1"/>
                </a:solidFill>
                <a:cs typeface="Times New Roman" pitchFamily="18" charset="0"/>
              </a:rPr>
              <a:t>z</a:t>
            </a:r>
            <a:r>
              <a:rPr lang="fr-FR" sz="1600" dirty="0">
                <a:solidFill>
                  <a:schemeClr val="bg1"/>
                </a:solidFill>
                <a:cs typeface="Times New Roman" pitchFamily="18" charset="0"/>
              </a:rPr>
              <a:t>(y)} </a:t>
            </a:r>
            <a:br>
              <a:rPr lang="fr-FR" sz="1600" dirty="0">
                <a:solidFill>
                  <a:schemeClr val="bg1"/>
                </a:solidFill>
                <a:cs typeface="Times New Roman" pitchFamily="18" charset="0"/>
              </a:rPr>
            </a:br>
            <a:r>
              <a:rPr lang="fr-FR" sz="1600" dirty="0">
                <a:solidFill>
                  <a:schemeClr val="bg1"/>
                </a:solidFill>
                <a:cs typeface="Times New Roman" pitchFamily="18" charset="0"/>
              </a:rPr>
              <a:t>             = min{2+0 , 7+1} = 2</a:t>
            </a:r>
          </a:p>
        </p:txBody>
      </p:sp>
      <p:sp>
        <p:nvSpPr>
          <p:cNvPr id="728173" name="Line 109"/>
          <p:cNvSpPr>
            <a:spLocks noChangeShapeType="1"/>
          </p:cNvSpPr>
          <p:nvPr/>
        </p:nvSpPr>
        <p:spPr bwMode="auto">
          <a:xfrm flipH="1">
            <a:off x="3760788" y="809625"/>
            <a:ext cx="809625" cy="966788"/>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28174" name="Rectangle 110"/>
          <p:cNvSpPr>
            <a:spLocks noChangeArrowheads="1"/>
          </p:cNvSpPr>
          <p:nvPr/>
        </p:nvSpPr>
        <p:spPr bwMode="auto">
          <a:xfrm>
            <a:off x="6505593" y="-34935"/>
            <a:ext cx="242566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a:lnSpc>
                <a:spcPct val="120000"/>
              </a:lnSpc>
            </a:pPr>
            <a:r>
              <a:rPr lang="fr-FR" sz="1600" i="1" dirty="0" err="1">
                <a:solidFill>
                  <a:schemeClr val="bg1"/>
                </a:solidFill>
              </a:rPr>
              <a:t>D</a:t>
            </a:r>
            <a:r>
              <a:rPr lang="fr-FR" sz="1600" i="1" baseline="-25000" dirty="0" err="1">
                <a:solidFill>
                  <a:schemeClr val="bg1"/>
                </a:solidFill>
              </a:rPr>
              <a:t>x</a:t>
            </a:r>
            <a:r>
              <a:rPr lang="fr-FR" sz="1600" i="1" dirty="0">
                <a:solidFill>
                  <a:schemeClr val="bg1"/>
                </a:solidFill>
              </a:rPr>
              <a:t>(z) = </a:t>
            </a:r>
            <a:r>
              <a:rPr lang="fr-FR" sz="1600" dirty="0">
                <a:solidFill>
                  <a:schemeClr val="bg1"/>
                </a:solidFill>
              </a:rPr>
              <a:t>min{</a:t>
            </a:r>
            <a:r>
              <a:rPr lang="fr-FR" sz="1600" i="1" dirty="0">
                <a:solidFill>
                  <a:schemeClr val="bg1"/>
                </a:solidFill>
              </a:rPr>
              <a:t>c(</a:t>
            </a:r>
            <a:r>
              <a:rPr lang="fr-FR" sz="1600" i="1" dirty="0" err="1">
                <a:solidFill>
                  <a:schemeClr val="bg1"/>
                </a:solidFill>
              </a:rPr>
              <a:t>x,y</a:t>
            </a:r>
            <a:r>
              <a:rPr lang="fr-FR" sz="1600" i="1" dirty="0">
                <a:solidFill>
                  <a:schemeClr val="bg1"/>
                </a:solidFill>
              </a:rPr>
              <a:t>) + </a:t>
            </a:r>
            <a:br>
              <a:rPr lang="fr-FR" sz="1600" i="1" dirty="0">
                <a:solidFill>
                  <a:schemeClr val="bg1"/>
                </a:solidFill>
              </a:rPr>
            </a:br>
            <a:r>
              <a:rPr lang="fr-FR" sz="1600" i="1" dirty="0">
                <a:solidFill>
                  <a:schemeClr val="bg1"/>
                </a:solidFill>
              </a:rPr>
              <a:t>      D</a:t>
            </a:r>
            <a:r>
              <a:rPr lang="fr-FR" sz="1600" i="1" baseline="-25000" dirty="0">
                <a:solidFill>
                  <a:schemeClr val="bg1"/>
                </a:solidFill>
              </a:rPr>
              <a:t>y</a:t>
            </a:r>
            <a:r>
              <a:rPr lang="fr-FR" sz="1600" i="1" dirty="0">
                <a:solidFill>
                  <a:schemeClr val="bg1"/>
                </a:solidFill>
              </a:rPr>
              <a:t>(z), c(</a:t>
            </a:r>
            <a:r>
              <a:rPr lang="fr-FR" sz="1600" i="1" dirty="0" err="1">
                <a:solidFill>
                  <a:schemeClr val="bg1"/>
                </a:solidFill>
              </a:rPr>
              <a:t>x,z</a:t>
            </a:r>
            <a:r>
              <a:rPr lang="fr-FR" sz="1600" i="1" dirty="0">
                <a:solidFill>
                  <a:schemeClr val="bg1"/>
                </a:solidFill>
              </a:rPr>
              <a:t>) + D</a:t>
            </a:r>
            <a:r>
              <a:rPr lang="fr-FR" sz="1600" i="1" baseline="-25000" dirty="0">
                <a:solidFill>
                  <a:schemeClr val="bg1"/>
                </a:solidFill>
              </a:rPr>
              <a:t>z</a:t>
            </a:r>
            <a:r>
              <a:rPr lang="fr-FR" sz="1600" i="1" dirty="0">
                <a:solidFill>
                  <a:schemeClr val="bg1"/>
                </a:solidFill>
              </a:rPr>
              <a:t>(z)</a:t>
            </a:r>
            <a:r>
              <a:rPr lang="fr-FR" sz="1600" dirty="0">
                <a:solidFill>
                  <a:schemeClr val="bg1"/>
                </a:solidFill>
              </a:rPr>
              <a:t>} </a:t>
            </a:r>
          </a:p>
          <a:p>
            <a:pPr algn="just">
              <a:lnSpc>
                <a:spcPct val="120000"/>
              </a:lnSpc>
            </a:pPr>
            <a:r>
              <a:rPr lang="fr-FR" sz="1600" dirty="0">
                <a:solidFill>
                  <a:schemeClr val="bg1"/>
                </a:solidFill>
              </a:rPr>
              <a:t>= min{2+1 , 7+0} = 3</a:t>
            </a:r>
          </a:p>
        </p:txBody>
      </p:sp>
      <p:sp>
        <p:nvSpPr>
          <p:cNvPr id="728175" name="Line 111"/>
          <p:cNvSpPr>
            <a:spLocks noChangeShapeType="1"/>
          </p:cNvSpPr>
          <p:nvPr/>
        </p:nvSpPr>
        <p:spPr bwMode="auto">
          <a:xfrm flipH="1">
            <a:off x="4179888" y="482600"/>
            <a:ext cx="2586037" cy="13335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28176" name="Text Box 112"/>
          <p:cNvSpPr txBox="1">
            <a:spLocks noChangeArrowheads="1"/>
          </p:cNvSpPr>
          <p:nvPr/>
        </p:nvSpPr>
        <p:spPr bwMode="auto">
          <a:xfrm>
            <a:off x="3922713" y="16748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3</a:t>
            </a:r>
          </a:p>
        </p:txBody>
      </p:sp>
      <p:sp>
        <p:nvSpPr>
          <p:cNvPr id="728177" name="Text Box 113"/>
          <p:cNvSpPr txBox="1">
            <a:spLocks noChangeArrowheads="1"/>
          </p:cNvSpPr>
          <p:nvPr/>
        </p:nvSpPr>
        <p:spPr bwMode="auto">
          <a:xfrm>
            <a:off x="3579813" y="1679575"/>
            <a:ext cx="342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2 </a:t>
            </a:r>
          </a:p>
        </p:txBody>
      </p:sp>
      <p:sp>
        <p:nvSpPr>
          <p:cNvPr id="93261" name="Text Box 114"/>
          <p:cNvSpPr txBox="1">
            <a:spLocks noChangeArrowheads="1"/>
          </p:cNvSpPr>
          <p:nvPr/>
        </p:nvSpPr>
        <p:spPr bwMode="auto">
          <a:xfrm>
            <a:off x="292100" y="2851150"/>
            <a:ext cx="1125052" cy="327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rtl="1" eaLnBrk="1" hangingPunct="1">
              <a:lnSpc>
                <a:spcPct val="85000"/>
              </a:lnSpc>
            </a:pPr>
            <a:r>
              <a:rPr lang="en-US" b="1" dirty="0" smtClean="0">
                <a:solidFill>
                  <a:srgbClr val="CC0000"/>
                </a:solidFill>
              </a:rPr>
              <a:t>Y’s table</a:t>
            </a:r>
            <a:endParaRPr lang="en-US" b="1" dirty="0">
              <a:solidFill>
                <a:srgbClr val="CC0000"/>
              </a:solidFill>
            </a:endParaRPr>
          </a:p>
        </p:txBody>
      </p:sp>
      <p:sp>
        <p:nvSpPr>
          <p:cNvPr id="93262" name="Text Box 115"/>
          <p:cNvSpPr txBox="1">
            <a:spLocks noChangeArrowheads="1"/>
          </p:cNvSpPr>
          <p:nvPr/>
        </p:nvSpPr>
        <p:spPr bwMode="auto">
          <a:xfrm>
            <a:off x="311150" y="4699000"/>
            <a:ext cx="1112228" cy="327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rtl="1" eaLnBrk="1" hangingPunct="1">
              <a:lnSpc>
                <a:spcPct val="85000"/>
              </a:lnSpc>
            </a:pPr>
            <a:r>
              <a:rPr lang="en-US" b="1" dirty="0" smtClean="0">
                <a:solidFill>
                  <a:srgbClr val="CC0000"/>
                </a:solidFill>
              </a:rPr>
              <a:t>Z’s table</a:t>
            </a:r>
            <a:endParaRPr lang="en-US" b="1" dirty="0">
              <a:solidFill>
                <a:srgbClr val="CC0000"/>
              </a:solidFill>
            </a:endParaRPr>
          </a:p>
        </p:txBody>
      </p:sp>
      <p:sp>
        <p:nvSpPr>
          <p:cNvPr id="93263" name="Text Box 117"/>
          <p:cNvSpPr txBox="1">
            <a:spLocks noChangeArrowheads="1"/>
          </p:cNvSpPr>
          <p:nvPr/>
        </p:nvSpPr>
        <p:spPr bwMode="auto">
          <a:xfrm>
            <a:off x="3413125" y="1143000"/>
            <a:ext cx="706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400" i="1"/>
              <a:t>cost to</a:t>
            </a:r>
          </a:p>
        </p:txBody>
      </p:sp>
      <p:sp>
        <p:nvSpPr>
          <p:cNvPr id="93264" name="Text Box 118"/>
          <p:cNvSpPr txBox="1">
            <a:spLocks noChangeArrowheads="1"/>
          </p:cNvSpPr>
          <p:nvPr/>
        </p:nvSpPr>
        <p:spPr bwMode="auto">
          <a:xfrm rot="-5400000">
            <a:off x="561182" y="2067719"/>
            <a:ext cx="538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400" i="1"/>
              <a:t>from</a:t>
            </a:r>
          </a:p>
        </p:txBody>
      </p:sp>
      <p:sp>
        <p:nvSpPr>
          <p:cNvPr id="3" name="Slide Number Placeholder 2"/>
          <p:cNvSpPr>
            <a:spLocks noGrp="1"/>
          </p:cNvSpPr>
          <p:nvPr>
            <p:ph type="sldNum" sz="quarter" idx="12"/>
          </p:nvPr>
        </p:nvSpPr>
        <p:spPr/>
        <p:txBody>
          <a:bodyPr/>
          <a:lstStyle/>
          <a:p>
            <a:fld id="{0B427D01-BC83-47EE-A3C3-2D04BB07BF3A}" type="slidenum">
              <a:rPr lang="en-US" smtClean="0"/>
              <a:pPr/>
              <a:t>56</a:t>
            </a:fld>
            <a:endParaRPr lang="en-US" dirty="0"/>
          </a:p>
        </p:txBody>
      </p:sp>
    </p:spTree>
    <p:extLst>
      <p:ext uri="{BB962C8B-B14F-4D97-AF65-F5344CB8AC3E}">
        <p14:creationId xmlns:p14="http://schemas.microsoft.com/office/powerpoint/2010/main" val="32220239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81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817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2817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2817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2817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28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8172" grpId="0"/>
      <p:bldP spid="728173" grpId="0" animBg="1"/>
      <p:bldP spid="728174" grpId="0"/>
      <p:bldP spid="728175" grpId="0" animBg="1"/>
      <p:bldP spid="728176" grpId="0"/>
      <p:bldP spid="72817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Line 20"/>
          <p:cNvSpPr>
            <a:spLocks noChangeShapeType="1"/>
          </p:cNvSpPr>
          <p:nvPr/>
        </p:nvSpPr>
        <p:spPr bwMode="auto">
          <a:xfrm>
            <a:off x="5486400" y="152400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4213" name="Line 21"/>
          <p:cNvSpPr>
            <a:spLocks noChangeShapeType="1"/>
          </p:cNvSpPr>
          <p:nvPr/>
        </p:nvSpPr>
        <p:spPr bwMode="auto">
          <a:xfrm>
            <a:off x="5181600" y="1752600"/>
            <a:ext cx="137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4214" name="Text Box 22"/>
          <p:cNvSpPr txBox="1">
            <a:spLocks noChangeArrowheads="1"/>
          </p:cNvSpPr>
          <p:nvPr/>
        </p:nvSpPr>
        <p:spPr bwMode="auto">
          <a:xfrm>
            <a:off x="5486400" y="1366838"/>
            <a:ext cx="908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x   y   z</a:t>
            </a:r>
          </a:p>
        </p:txBody>
      </p:sp>
      <p:sp>
        <p:nvSpPr>
          <p:cNvPr id="94215" name="Text Box 23"/>
          <p:cNvSpPr txBox="1">
            <a:spLocks noChangeArrowheads="1"/>
          </p:cNvSpPr>
          <p:nvPr/>
        </p:nvSpPr>
        <p:spPr bwMode="auto">
          <a:xfrm>
            <a:off x="5181600" y="17478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x</a:t>
            </a:r>
          </a:p>
        </p:txBody>
      </p:sp>
      <p:sp>
        <p:nvSpPr>
          <p:cNvPr id="94216" name="Text Box 24"/>
          <p:cNvSpPr txBox="1">
            <a:spLocks noChangeArrowheads="1"/>
          </p:cNvSpPr>
          <p:nvPr/>
        </p:nvSpPr>
        <p:spPr bwMode="auto">
          <a:xfrm>
            <a:off x="5181600" y="20526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y</a:t>
            </a:r>
          </a:p>
        </p:txBody>
      </p:sp>
      <p:sp>
        <p:nvSpPr>
          <p:cNvPr id="94217" name="Text Box 25"/>
          <p:cNvSpPr txBox="1">
            <a:spLocks noChangeArrowheads="1"/>
          </p:cNvSpPr>
          <p:nvPr/>
        </p:nvSpPr>
        <p:spPr bwMode="auto">
          <a:xfrm>
            <a:off x="5181600" y="23574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z</a:t>
            </a:r>
          </a:p>
        </p:txBody>
      </p:sp>
      <p:sp>
        <p:nvSpPr>
          <p:cNvPr id="94218" name="Text Box 26"/>
          <p:cNvSpPr txBox="1">
            <a:spLocks noChangeArrowheads="1"/>
          </p:cNvSpPr>
          <p:nvPr/>
        </p:nvSpPr>
        <p:spPr bwMode="auto">
          <a:xfrm>
            <a:off x="5486400" y="1747838"/>
            <a:ext cx="882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0  2   3</a:t>
            </a:r>
          </a:p>
        </p:txBody>
      </p:sp>
      <p:sp>
        <p:nvSpPr>
          <p:cNvPr id="94219" name="Text Box 27"/>
          <p:cNvSpPr txBox="1">
            <a:spLocks noChangeArrowheads="1"/>
          </p:cNvSpPr>
          <p:nvPr/>
        </p:nvSpPr>
        <p:spPr bwMode="auto">
          <a:xfrm rot="-5400000">
            <a:off x="4820443" y="2167732"/>
            <a:ext cx="538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400" i="1"/>
              <a:t>from</a:t>
            </a:r>
          </a:p>
        </p:txBody>
      </p:sp>
      <p:sp>
        <p:nvSpPr>
          <p:cNvPr id="94220" name="Text Box 28"/>
          <p:cNvSpPr txBox="1">
            <a:spLocks noChangeArrowheads="1"/>
          </p:cNvSpPr>
          <p:nvPr/>
        </p:nvSpPr>
        <p:spPr bwMode="auto">
          <a:xfrm>
            <a:off x="5608638" y="1223963"/>
            <a:ext cx="7064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400" i="1"/>
              <a:t>cost to</a:t>
            </a:r>
          </a:p>
        </p:txBody>
      </p:sp>
      <p:sp>
        <p:nvSpPr>
          <p:cNvPr id="94221" name="Line 50"/>
          <p:cNvSpPr>
            <a:spLocks noChangeShapeType="1"/>
          </p:cNvSpPr>
          <p:nvPr/>
        </p:nvSpPr>
        <p:spPr bwMode="auto">
          <a:xfrm>
            <a:off x="3276600" y="320040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4222" name="Line 51"/>
          <p:cNvSpPr>
            <a:spLocks noChangeShapeType="1"/>
          </p:cNvSpPr>
          <p:nvPr/>
        </p:nvSpPr>
        <p:spPr bwMode="auto">
          <a:xfrm>
            <a:off x="2971800" y="3429000"/>
            <a:ext cx="137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4223" name="Text Box 52"/>
          <p:cNvSpPr txBox="1">
            <a:spLocks noChangeArrowheads="1"/>
          </p:cNvSpPr>
          <p:nvPr/>
        </p:nvSpPr>
        <p:spPr bwMode="auto">
          <a:xfrm>
            <a:off x="3276600" y="3043238"/>
            <a:ext cx="908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x   y   z</a:t>
            </a:r>
          </a:p>
        </p:txBody>
      </p:sp>
      <p:sp>
        <p:nvSpPr>
          <p:cNvPr id="94224" name="Text Box 53"/>
          <p:cNvSpPr txBox="1">
            <a:spLocks noChangeArrowheads="1"/>
          </p:cNvSpPr>
          <p:nvPr/>
        </p:nvSpPr>
        <p:spPr bwMode="auto">
          <a:xfrm>
            <a:off x="2971800" y="34242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x</a:t>
            </a:r>
          </a:p>
        </p:txBody>
      </p:sp>
      <p:sp>
        <p:nvSpPr>
          <p:cNvPr id="94225" name="Text Box 54"/>
          <p:cNvSpPr txBox="1">
            <a:spLocks noChangeArrowheads="1"/>
          </p:cNvSpPr>
          <p:nvPr/>
        </p:nvSpPr>
        <p:spPr bwMode="auto">
          <a:xfrm>
            <a:off x="2971800" y="37290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y</a:t>
            </a:r>
          </a:p>
        </p:txBody>
      </p:sp>
      <p:sp>
        <p:nvSpPr>
          <p:cNvPr id="94226" name="Text Box 55"/>
          <p:cNvSpPr txBox="1">
            <a:spLocks noChangeArrowheads="1"/>
          </p:cNvSpPr>
          <p:nvPr/>
        </p:nvSpPr>
        <p:spPr bwMode="auto">
          <a:xfrm>
            <a:off x="2971800" y="40338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z</a:t>
            </a:r>
          </a:p>
        </p:txBody>
      </p:sp>
      <p:sp>
        <p:nvSpPr>
          <p:cNvPr id="94227" name="Text Box 56"/>
          <p:cNvSpPr txBox="1">
            <a:spLocks noChangeArrowheads="1"/>
          </p:cNvSpPr>
          <p:nvPr/>
        </p:nvSpPr>
        <p:spPr bwMode="auto">
          <a:xfrm>
            <a:off x="3276600" y="3424238"/>
            <a:ext cx="882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0  2   7</a:t>
            </a:r>
          </a:p>
        </p:txBody>
      </p:sp>
      <p:sp>
        <p:nvSpPr>
          <p:cNvPr id="94228" name="Text Box 57"/>
          <p:cNvSpPr txBox="1">
            <a:spLocks noChangeArrowheads="1"/>
          </p:cNvSpPr>
          <p:nvPr/>
        </p:nvSpPr>
        <p:spPr bwMode="auto">
          <a:xfrm rot="-5400000">
            <a:off x="2643981" y="3821907"/>
            <a:ext cx="538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400" i="1"/>
              <a:t>from</a:t>
            </a:r>
          </a:p>
        </p:txBody>
      </p:sp>
      <p:sp>
        <p:nvSpPr>
          <p:cNvPr id="94229" name="Text Box 58"/>
          <p:cNvSpPr txBox="1">
            <a:spLocks noChangeArrowheads="1"/>
          </p:cNvSpPr>
          <p:nvPr/>
        </p:nvSpPr>
        <p:spPr bwMode="auto">
          <a:xfrm>
            <a:off x="3421063" y="2900363"/>
            <a:ext cx="7064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400" i="1"/>
              <a:t>cost to</a:t>
            </a:r>
          </a:p>
        </p:txBody>
      </p:sp>
      <p:sp>
        <p:nvSpPr>
          <p:cNvPr id="94230" name="Line 59"/>
          <p:cNvSpPr>
            <a:spLocks noChangeShapeType="1"/>
          </p:cNvSpPr>
          <p:nvPr/>
        </p:nvSpPr>
        <p:spPr bwMode="auto">
          <a:xfrm>
            <a:off x="5486400" y="327660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4231" name="Line 60"/>
          <p:cNvSpPr>
            <a:spLocks noChangeShapeType="1"/>
          </p:cNvSpPr>
          <p:nvPr/>
        </p:nvSpPr>
        <p:spPr bwMode="auto">
          <a:xfrm>
            <a:off x="5181600" y="3505200"/>
            <a:ext cx="137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4232" name="Text Box 61"/>
          <p:cNvSpPr txBox="1">
            <a:spLocks noChangeArrowheads="1"/>
          </p:cNvSpPr>
          <p:nvPr/>
        </p:nvSpPr>
        <p:spPr bwMode="auto">
          <a:xfrm>
            <a:off x="5486400" y="3119438"/>
            <a:ext cx="908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x   y   z</a:t>
            </a:r>
          </a:p>
        </p:txBody>
      </p:sp>
      <p:sp>
        <p:nvSpPr>
          <p:cNvPr id="94233" name="Text Box 62"/>
          <p:cNvSpPr txBox="1">
            <a:spLocks noChangeArrowheads="1"/>
          </p:cNvSpPr>
          <p:nvPr/>
        </p:nvSpPr>
        <p:spPr bwMode="auto">
          <a:xfrm>
            <a:off x="5181600" y="35004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x</a:t>
            </a:r>
          </a:p>
        </p:txBody>
      </p:sp>
      <p:sp>
        <p:nvSpPr>
          <p:cNvPr id="94234" name="Text Box 63"/>
          <p:cNvSpPr txBox="1">
            <a:spLocks noChangeArrowheads="1"/>
          </p:cNvSpPr>
          <p:nvPr/>
        </p:nvSpPr>
        <p:spPr bwMode="auto">
          <a:xfrm>
            <a:off x="5181600" y="38052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y</a:t>
            </a:r>
          </a:p>
        </p:txBody>
      </p:sp>
      <p:sp>
        <p:nvSpPr>
          <p:cNvPr id="94235" name="Text Box 64"/>
          <p:cNvSpPr txBox="1">
            <a:spLocks noChangeArrowheads="1"/>
          </p:cNvSpPr>
          <p:nvPr/>
        </p:nvSpPr>
        <p:spPr bwMode="auto">
          <a:xfrm>
            <a:off x="5181600" y="41100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z</a:t>
            </a:r>
          </a:p>
        </p:txBody>
      </p:sp>
      <p:sp>
        <p:nvSpPr>
          <p:cNvPr id="94236" name="Text Box 65"/>
          <p:cNvSpPr txBox="1">
            <a:spLocks noChangeArrowheads="1"/>
          </p:cNvSpPr>
          <p:nvPr/>
        </p:nvSpPr>
        <p:spPr bwMode="auto">
          <a:xfrm>
            <a:off x="5486400" y="3500438"/>
            <a:ext cx="882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0  2   3</a:t>
            </a:r>
          </a:p>
        </p:txBody>
      </p:sp>
      <p:sp>
        <p:nvSpPr>
          <p:cNvPr id="94237" name="Text Box 66"/>
          <p:cNvSpPr txBox="1">
            <a:spLocks noChangeArrowheads="1"/>
          </p:cNvSpPr>
          <p:nvPr/>
        </p:nvSpPr>
        <p:spPr bwMode="auto">
          <a:xfrm rot="-5400000">
            <a:off x="4820443" y="3898107"/>
            <a:ext cx="538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400" i="1"/>
              <a:t>from</a:t>
            </a:r>
          </a:p>
        </p:txBody>
      </p:sp>
      <p:sp>
        <p:nvSpPr>
          <p:cNvPr id="94238" name="Text Box 67"/>
          <p:cNvSpPr txBox="1">
            <a:spLocks noChangeArrowheads="1"/>
          </p:cNvSpPr>
          <p:nvPr/>
        </p:nvSpPr>
        <p:spPr bwMode="auto">
          <a:xfrm>
            <a:off x="5597525" y="2965450"/>
            <a:ext cx="706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400" i="1"/>
              <a:t>cost to</a:t>
            </a:r>
          </a:p>
        </p:txBody>
      </p:sp>
      <p:sp>
        <p:nvSpPr>
          <p:cNvPr id="94239" name="Line 68"/>
          <p:cNvSpPr>
            <a:spLocks noChangeShapeType="1"/>
          </p:cNvSpPr>
          <p:nvPr/>
        </p:nvSpPr>
        <p:spPr bwMode="auto">
          <a:xfrm>
            <a:off x="5410200" y="495300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4240" name="Line 69"/>
          <p:cNvSpPr>
            <a:spLocks noChangeShapeType="1"/>
          </p:cNvSpPr>
          <p:nvPr/>
        </p:nvSpPr>
        <p:spPr bwMode="auto">
          <a:xfrm>
            <a:off x="5105400" y="5181600"/>
            <a:ext cx="137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4241" name="Text Box 70"/>
          <p:cNvSpPr txBox="1">
            <a:spLocks noChangeArrowheads="1"/>
          </p:cNvSpPr>
          <p:nvPr/>
        </p:nvSpPr>
        <p:spPr bwMode="auto">
          <a:xfrm>
            <a:off x="5410200" y="4795838"/>
            <a:ext cx="908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x   y   z</a:t>
            </a:r>
          </a:p>
        </p:txBody>
      </p:sp>
      <p:sp>
        <p:nvSpPr>
          <p:cNvPr id="94242" name="Text Box 71"/>
          <p:cNvSpPr txBox="1">
            <a:spLocks noChangeArrowheads="1"/>
          </p:cNvSpPr>
          <p:nvPr/>
        </p:nvSpPr>
        <p:spPr bwMode="auto">
          <a:xfrm>
            <a:off x="5105400" y="51768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x</a:t>
            </a:r>
          </a:p>
        </p:txBody>
      </p:sp>
      <p:sp>
        <p:nvSpPr>
          <p:cNvPr id="94243" name="Text Box 72"/>
          <p:cNvSpPr txBox="1">
            <a:spLocks noChangeArrowheads="1"/>
          </p:cNvSpPr>
          <p:nvPr/>
        </p:nvSpPr>
        <p:spPr bwMode="auto">
          <a:xfrm>
            <a:off x="5105400" y="54816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y</a:t>
            </a:r>
          </a:p>
        </p:txBody>
      </p:sp>
      <p:sp>
        <p:nvSpPr>
          <p:cNvPr id="94244" name="Text Box 73"/>
          <p:cNvSpPr txBox="1">
            <a:spLocks noChangeArrowheads="1"/>
          </p:cNvSpPr>
          <p:nvPr/>
        </p:nvSpPr>
        <p:spPr bwMode="auto">
          <a:xfrm>
            <a:off x="5105400" y="57864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z</a:t>
            </a:r>
          </a:p>
        </p:txBody>
      </p:sp>
      <p:sp>
        <p:nvSpPr>
          <p:cNvPr id="94245" name="Text Box 74"/>
          <p:cNvSpPr txBox="1">
            <a:spLocks noChangeArrowheads="1"/>
          </p:cNvSpPr>
          <p:nvPr/>
        </p:nvSpPr>
        <p:spPr bwMode="auto">
          <a:xfrm>
            <a:off x="5410200" y="5176838"/>
            <a:ext cx="882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0  2   3</a:t>
            </a:r>
          </a:p>
        </p:txBody>
      </p:sp>
      <p:sp>
        <p:nvSpPr>
          <p:cNvPr id="94246" name="Text Box 75"/>
          <p:cNvSpPr txBox="1">
            <a:spLocks noChangeArrowheads="1"/>
          </p:cNvSpPr>
          <p:nvPr/>
        </p:nvSpPr>
        <p:spPr bwMode="auto">
          <a:xfrm rot="-5400000">
            <a:off x="4755357" y="5563394"/>
            <a:ext cx="538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400" i="1"/>
              <a:t>from</a:t>
            </a:r>
          </a:p>
        </p:txBody>
      </p:sp>
      <p:sp>
        <p:nvSpPr>
          <p:cNvPr id="94247" name="Text Box 76"/>
          <p:cNvSpPr txBox="1">
            <a:spLocks noChangeArrowheads="1"/>
          </p:cNvSpPr>
          <p:nvPr/>
        </p:nvSpPr>
        <p:spPr bwMode="auto">
          <a:xfrm>
            <a:off x="5521325" y="4664075"/>
            <a:ext cx="706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400" i="1"/>
              <a:t>cost to</a:t>
            </a:r>
          </a:p>
        </p:txBody>
      </p:sp>
      <p:sp>
        <p:nvSpPr>
          <p:cNvPr id="94248" name="Line 77"/>
          <p:cNvSpPr>
            <a:spLocks noChangeShapeType="1"/>
          </p:cNvSpPr>
          <p:nvPr/>
        </p:nvSpPr>
        <p:spPr bwMode="auto">
          <a:xfrm>
            <a:off x="3276600" y="495300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4249" name="Line 78"/>
          <p:cNvSpPr>
            <a:spLocks noChangeShapeType="1"/>
          </p:cNvSpPr>
          <p:nvPr/>
        </p:nvSpPr>
        <p:spPr bwMode="auto">
          <a:xfrm>
            <a:off x="2971800" y="5181600"/>
            <a:ext cx="137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4250" name="Text Box 79"/>
          <p:cNvSpPr txBox="1">
            <a:spLocks noChangeArrowheads="1"/>
          </p:cNvSpPr>
          <p:nvPr/>
        </p:nvSpPr>
        <p:spPr bwMode="auto">
          <a:xfrm>
            <a:off x="3276600" y="4795838"/>
            <a:ext cx="908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x   y   z</a:t>
            </a:r>
          </a:p>
        </p:txBody>
      </p:sp>
      <p:sp>
        <p:nvSpPr>
          <p:cNvPr id="94251" name="Text Box 80"/>
          <p:cNvSpPr txBox="1">
            <a:spLocks noChangeArrowheads="1"/>
          </p:cNvSpPr>
          <p:nvPr/>
        </p:nvSpPr>
        <p:spPr bwMode="auto">
          <a:xfrm>
            <a:off x="2971800" y="51768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x</a:t>
            </a:r>
          </a:p>
        </p:txBody>
      </p:sp>
      <p:sp>
        <p:nvSpPr>
          <p:cNvPr id="94252" name="Text Box 81"/>
          <p:cNvSpPr txBox="1">
            <a:spLocks noChangeArrowheads="1"/>
          </p:cNvSpPr>
          <p:nvPr/>
        </p:nvSpPr>
        <p:spPr bwMode="auto">
          <a:xfrm>
            <a:off x="2971800" y="54816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y</a:t>
            </a:r>
          </a:p>
        </p:txBody>
      </p:sp>
      <p:sp>
        <p:nvSpPr>
          <p:cNvPr id="94253" name="Text Box 82"/>
          <p:cNvSpPr txBox="1">
            <a:spLocks noChangeArrowheads="1"/>
          </p:cNvSpPr>
          <p:nvPr/>
        </p:nvSpPr>
        <p:spPr bwMode="auto">
          <a:xfrm>
            <a:off x="2971800" y="57864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z</a:t>
            </a:r>
          </a:p>
        </p:txBody>
      </p:sp>
      <p:sp>
        <p:nvSpPr>
          <p:cNvPr id="94254" name="Text Box 83"/>
          <p:cNvSpPr txBox="1">
            <a:spLocks noChangeArrowheads="1"/>
          </p:cNvSpPr>
          <p:nvPr/>
        </p:nvSpPr>
        <p:spPr bwMode="auto">
          <a:xfrm>
            <a:off x="3276600" y="5176838"/>
            <a:ext cx="882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0  2   7</a:t>
            </a:r>
          </a:p>
        </p:txBody>
      </p:sp>
      <p:sp>
        <p:nvSpPr>
          <p:cNvPr id="94255" name="Text Box 84"/>
          <p:cNvSpPr txBox="1">
            <a:spLocks noChangeArrowheads="1"/>
          </p:cNvSpPr>
          <p:nvPr/>
        </p:nvSpPr>
        <p:spPr bwMode="auto">
          <a:xfrm rot="-5400000">
            <a:off x="2643982" y="5531644"/>
            <a:ext cx="538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400" i="1"/>
              <a:t>from</a:t>
            </a:r>
          </a:p>
        </p:txBody>
      </p:sp>
      <p:sp>
        <p:nvSpPr>
          <p:cNvPr id="94256" name="Text Box 85"/>
          <p:cNvSpPr txBox="1">
            <a:spLocks noChangeArrowheads="1"/>
          </p:cNvSpPr>
          <p:nvPr/>
        </p:nvSpPr>
        <p:spPr bwMode="auto">
          <a:xfrm>
            <a:off x="3409950" y="4664075"/>
            <a:ext cx="706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400" i="1"/>
              <a:t>cost to</a:t>
            </a:r>
          </a:p>
        </p:txBody>
      </p:sp>
      <p:sp>
        <p:nvSpPr>
          <p:cNvPr id="94257" name="Text Box 103"/>
          <p:cNvSpPr txBox="1">
            <a:spLocks noChangeArrowheads="1"/>
          </p:cNvSpPr>
          <p:nvPr/>
        </p:nvSpPr>
        <p:spPr bwMode="auto">
          <a:xfrm>
            <a:off x="3276600" y="3771900"/>
            <a:ext cx="882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2  0   1</a:t>
            </a:r>
          </a:p>
        </p:txBody>
      </p:sp>
      <p:sp>
        <p:nvSpPr>
          <p:cNvPr id="94258" name="Text Box 104"/>
          <p:cNvSpPr txBox="1">
            <a:spLocks noChangeArrowheads="1"/>
          </p:cNvSpPr>
          <p:nvPr/>
        </p:nvSpPr>
        <p:spPr bwMode="auto">
          <a:xfrm>
            <a:off x="3276600" y="4110038"/>
            <a:ext cx="946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7   1   0</a:t>
            </a:r>
          </a:p>
        </p:txBody>
      </p:sp>
      <p:sp>
        <p:nvSpPr>
          <p:cNvPr id="94259" name="Text Box 105"/>
          <p:cNvSpPr txBox="1">
            <a:spLocks noChangeArrowheads="1"/>
          </p:cNvSpPr>
          <p:nvPr/>
        </p:nvSpPr>
        <p:spPr bwMode="auto">
          <a:xfrm>
            <a:off x="3276600" y="5557838"/>
            <a:ext cx="882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2  0   1</a:t>
            </a:r>
          </a:p>
        </p:txBody>
      </p:sp>
      <p:sp>
        <p:nvSpPr>
          <p:cNvPr id="94260" name="Text Box 106"/>
          <p:cNvSpPr txBox="1">
            <a:spLocks noChangeArrowheads="1"/>
          </p:cNvSpPr>
          <p:nvPr/>
        </p:nvSpPr>
        <p:spPr bwMode="auto">
          <a:xfrm>
            <a:off x="3276600" y="5862638"/>
            <a:ext cx="882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3  1   0</a:t>
            </a:r>
          </a:p>
        </p:txBody>
      </p:sp>
      <p:sp>
        <p:nvSpPr>
          <p:cNvPr id="94261" name="Text Box 107"/>
          <p:cNvSpPr txBox="1">
            <a:spLocks noChangeArrowheads="1"/>
          </p:cNvSpPr>
          <p:nvPr/>
        </p:nvSpPr>
        <p:spPr bwMode="auto">
          <a:xfrm>
            <a:off x="5486400" y="2095500"/>
            <a:ext cx="946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2   0   1</a:t>
            </a:r>
          </a:p>
        </p:txBody>
      </p:sp>
      <p:sp>
        <p:nvSpPr>
          <p:cNvPr id="94262" name="Text Box 108"/>
          <p:cNvSpPr txBox="1">
            <a:spLocks noChangeArrowheads="1"/>
          </p:cNvSpPr>
          <p:nvPr/>
        </p:nvSpPr>
        <p:spPr bwMode="auto">
          <a:xfrm>
            <a:off x="5486400" y="2433638"/>
            <a:ext cx="882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3  1   0</a:t>
            </a:r>
          </a:p>
        </p:txBody>
      </p:sp>
      <p:sp>
        <p:nvSpPr>
          <p:cNvPr id="94263" name="Text Box 109"/>
          <p:cNvSpPr txBox="1">
            <a:spLocks noChangeArrowheads="1"/>
          </p:cNvSpPr>
          <p:nvPr/>
        </p:nvSpPr>
        <p:spPr bwMode="auto">
          <a:xfrm>
            <a:off x="5486400" y="3825875"/>
            <a:ext cx="882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2  0   1</a:t>
            </a:r>
          </a:p>
        </p:txBody>
      </p:sp>
      <p:sp>
        <p:nvSpPr>
          <p:cNvPr id="94264" name="Text Box 110"/>
          <p:cNvSpPr txBox="1">
            <a:spLocks noChangeArrowheads="1"/>
          </p:cNvSpPr>
          <p:nvPr/>
        </p:nvSpPr>
        <p:spPr bwMode="auto">
          <a:xfrm>
            <a:off x="5410200" y="5862638"/>
            <a:ext cx="882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3  1   0</a:t>
            </a:r>
          </a:p>
        </p:txBody>
      </p:sp>
      <p:sp>
        <p:nvSpPr>
          <p:cNvPr id="94265" name="Text Box 111"/>
          <p:cNvSpPr txBox="1">
            <a:spLocks noChangeArrowheads="1"/>
          </p:cNvSpPr>
          <p:nvPr/>
        </p:nvSpPr>
        <p:spPr bwMode="auto">
          <a:xfrm>
            <a:off x="5410200" y="5481638"/>
            <a:ext cx="882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2  0   1</a:t>
            </a:r>
          </a:p>
        </p:txBody>
      </p:sp>
      <p:sp>
        <p:nvSpPr>
          <p:cNvPr id="94266" name="Text Box 112"/>
          <p:cNvSpPr txBox="1">
            <a:spLocks noChangeArrowheads="1"/>
          </p:cNvSpPr>
          <p:nvPr/>
        </p:nvSpPr>
        <p:spPr bwMode="auto">
          <a:xfrm>
            <a:off x="5486400" y="4110038"/>
            <a:ext cx="882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3  1   0</a:t>
            </a:r>
          </a:p>
        </p:txBody>
      </p:sp>
      <p:sp>
        <p:nvSpPr>
          <p:cNvPr id="94267" name="Line 113"/>
          <p:cNvSpPr>
            <a:spLocks noChangeShapeType="1"/>
          </p:cNvSpPr>
          <p:nvPr/>
        </p:nvSpPr>
        <p:spPr bwMode="auto">
          <a:xfrm>
            <a:off x="2209800" y="1981200"/>
            <a:ext cx="685800" cy="1524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4268" name="Line 114"/>
          <p:cNvSpPr>
            <a:spLocks noChangeShapeType="1"/>
          </p:cNvSpPr>
          <p:nvPr/>
        </p:nvSpPr>
        <p:spPr bwMode="auto">
          <a:xfrm>
            <a:off x="2133600" y="2057400"/>
            <a:ext cx="685800" cy="3124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4269" name="Line 116"/>
          <p:cNvSpPr>
            <a:spLocks noChangeShapeType="1"/>
          </p:cNvSpPr>
          <p:nvPr/>
        </p:nvSpPr>
        <p:spPr bwMode="auto">
          <a:xfrm>
            <a:off x="2133600" y="4114800"/>
            <a:ext cx="60960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4270" name="Line 118"/>
          <p:cNvSpPr>
            <a:spLocks noChangeShapeType="1"/>
          </p:cNvSpPr>
          <p:nvPr/>
        </p:nvSpPr>
        <p:spPr bwMode="auto">
          <a:xfrm flipV="1">
            <a:off x="2209800" y="4343400"/>
            <a:ext cx="762000" cy="1752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4271" name="Line 119"/>
          <p:cNvSpPr>
            <a:spLocks noChangeShapeType="1"/>
          </p:cNvSpPr>
          <p:nvPr/>
        </p:nvSpPr>
        <p:spPr bwMode="auto">
          <a:xfrm>
            <a:off x="4267200" y="1981200"/>
            <a:ext cx="762000" cy="1600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4272" name="Line 120"/>
          <p:cNvSpPr>
            <a:spLocks noChangeShapeType="1"/>
          </p:cNvSpPr>
          <p:nvPr/>
        </p:nvSpPr>
        <p:spPr bwMode="auto">
          <a:xfrm>
            <a:off x="4191000" y="2057400"/>
            <a:ext cx="838200" cy="297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4273" name="Line 121"/>
          <p:cNvSpPr>
            <a:spLocks noChangeShapeType="1"/>
          </p:cNvSpPr>
          <p:nvPr/>
        </p:nvSpPr>
        <p:spPr bwMode="auto">
          <a:xfrm flipV="1">
            <a:off x="4114800" y="2743200"/>
            <a:ext cx="1143000" cy="3200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4274" name="Line 122"/>
          <p:cNvSpPr>
            <a:spLocks noChangeShapeType="1"/>
          </p:cNvSpPr>
          <p:nvPr/>
        </p:nvSpPr>
        <p:spPr bwMode="auto">
          <a:xfrm flipV="1">
            <a:off x="4114800" y="4419600"/>
            <a:ext cx="1066800" cy="1676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4275" name="Line 123"/>
          <p:cNvSpPr>
            <a:spLocks noChangeShapeType="1"/>
          </p:cNvSpPr>
          <p:nvPr/>
        </p:nvSpPr>
        <p:spPr bwMode="auto">
          <a:xfrm>
            <a:off x="609600" y="6345238"/>
            <a:ext cx="5410200" cy="0"/>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4276" name="Text Box 124"/>
          <p:cNvSpPr txBox="1">
            <a:spLocks noChangeArrowheads="1"/>
          </p:cNvSpPr>
          <p:nvPr/>
        </p:nvSpPr>
        <p:spPr bwMode="auto">
          <a:xfrm>
            <a:off x="6069013" y="6137275"/>
            <a:ext cx="615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time</a:t>
            </a:r>
          </a:p>
        </p:txBody>
      </p:sp>
      <p:sp>
        <p:nvSpPr>
          <p:cNvPr id="94277" name="Oval 167"/>
          <p:cNvSpPr>
            <a:spLocks noChangeArrowheads="1"/>
          </p:cNvSpPr>
          <p:nvPr/>
        </p:nvSpPr>
        <p:spPr bwMode="auto">
          <a:xfrm>
            <a:off x="3200400" y="5867400"/>
            <a:ext cx="1066800" cy="38100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4278" name="Line 174"/>
          <p:cNvSpPr>
            <a:spLocks noChangeShapeType="1"/>
          </p:cNvSpPr>
          <p:nvPr/>
        </p:nvSpPr>
        <p:spPr bwMode="auto">
          <a:xfrm>
            <a:off x="1219200" y="144780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4279" name="Line 175"/>
          <p:cNvSpPr>
            <a:spLocks noChangeShapeType="1"/>
          </p:cNvSpPr>
          <p:nvPr/>
        </p:nvSpPr>
        <p:spPr bwMode="auto">
          <a:xfrm>
            <a:off x="914400" y="1676400"/>
            <a:ext cx="137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4280" name="Text Box 176"/>
          <p:cNvSpPr txBox="1">
            <a:spLocks noChangeArrowheads="1"/>
          </p:cNvSpPr>
          <p:nvPr/>
        </p:nvSpPr>
        <p:spPr bwMode="auto">
          <a:xfrm>
            <a:off x="1219200" y="1290638"/>
            <a:ext cx="908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x   y   z</a:t>
            </a:r>
          </a:p>
        </p:txBody>
      </p:sp>
      <p:sp>
        <p:nvSpPr>
          <p:cNvPr id="94281" name="Text Box 177"/>
          <p:cNvSpPr txBox="1">
            <a:spLocks noChangeArrowheads="1"/>
          </p:cNvSpPr>
          <p:nvPr/>
        </p:nvSpPr>
        <p:spPr bwMode="auto">
          <a:xfrm>
            <a:off x="914400" y="16716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x</a:t>
            </a:r>
          </a:p>
        </p:txBody>
      </p:sp>
      <p:sp>
        <p:nvSpPr>
          <p:cNvPr id="94282" name="Text Box 178"/>
          <p:cNvSpPr txBox="1">
            <a:spLocks noChangeArrowheads="1"/>
          </p:cNvSpPr>
          <p:nvPr/>
        </p:nvSpPr>
        <p:spPr bwMode="auto">
          <a:xfrm>
            <a:off x="914400" y="19764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y</a:t>
            </a:r>
          </a:p>
        </p:txBody>
      </p:sp>
      <p:sp>
        <p:nvSpPr>
          <p:cNvPr id="94283" name="Text Box 179"/>
          <p:cNvSpPr txBox="1">
            <a:spLocks noChangeArrowheads="1"/>
          </p:cNvSpPr>
          <p:nvPr/>
        </p:nvSpPr>
        <p:spPr bwMode="auto">
          <a:xfrm>
            <a:off x="914400" y="22812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z</a:t>
            </a:r>
          </a:p>
        </p:txBody>
      </p:sp>
      <p:sp>
        <p:nvSpPr>
          <p:cNvPr id="94284" name="Text Box 180"/>
          <p:cNvSpPr txBox="1">
            <a:spLocks noChangeArrowheads="1"/>
          </p:cNvSpPr>
          <p:nvPr/>
        </p:nvSpPr>
        <p:spPr bwMode="auto">
          <a:xfrm>
            <a:off x="1219200" y="1671638"/>
            <a:ext cx="882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0  2   7</a:t>
            </a:r>
          </a:p>
        </p:txBody>
      </p:sp>
      <p:sp>
        <p:nvSpPr>
          <p:cNvPr id="94285" name="Text Box 181"/>
          <p:cNvSpPr txBox="1">
            <a:spLocks noChangeArrowheads="1"/>
          </p:cNvSpPr>
          <p:nvPr/>
        </p:nvSpPr>
        <p:spPr bwMode="auto">
          <a:xfrm>
            <a:off x="1219200" y="2052638"/>
            <a:ext cx="347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a:t>
            </a:r>
          </a:p>
        </p:txBody>
      </p:sp>
      <p:sp>
        <p:nvSpPr>
          <p:cNvPr id="94286" name="Text Box 182"/>
          <p:cNvSpPr txBox="1">
            <a:spLocks noChangeArrowheads="1"/>
          </p:cNvSpPr>
          <p:nvPr/>
        </p:nvSpPr>
        <p:spPr bwMode="auto">
          <a:xfrm>
            <a:off x="1447800" y="2052638"/>
            <a:ext cx="347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a:t>
            </a:r>
          </a:p>
        </p:txBody>
      </p:sp>
      <p:sp>
        <p:nvSpPr>
          <p:cNvPr id="94287" name="Text Box 183"/>
          <p:cNvSpPr txBox="1">
            <a:spLocks noChangeArrowheads="1"/>
          </p:cNvSpPr>
          <p:nvPr/>
        </p:nvSpPr>
        <p:spPr bwMode="auto">
          <a:xfrm>
            <a:off x="1828800" y="2052638"/>
            <a:ext cx="347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a:t>
            </a:r>
          </a:p>
        </p:txBody>
      </p:sp>
      <p:sp>
        <p:nvSpPr>
          <p:cNvPr id="94288" name="Text Box 184"/>
          <p:cNvSpPr txBox="1">
            <a:spLocks noChangeArrowheads="1"/>
          </p:cNvSpPr>
          <p:nvPr/>
        </p:nvSpPr>
        <p:spPr bwMode="auto">
          <a:xfrm>
            <a:off x="1219200" y="2357438"/>
            <a:ext cx="347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a:t>
            </a:r>
          </a:p>
        </p:txBody>
      </p:sp>
      <p:sp>
        <p:nvSpPr>
          <p:cNvPr id="94289" name="Text Box 185"/>
          <p:cNvSpPr txBox="1">
            <a:spLocks noChangeArrowheads="1"/>
          </p:cNvSpPr>
          <p:nvPr/>
        </p:nvSpPr>
        <p:spPr bwMode="auto">
          <a:xfrm>
            <a:off x="1447800" y="2357438"/>
            <a:ext cx="347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a:t>
            </a:r>
          </a:p>
        </p:txBody>
      </p:sp>
      <p:sp>
        <p:nvSpPr>
          <p:cNvPr id="94290" name="Text Box 186"/>
          <p:cNvSpPr txBox="1">
            <a:spLocks noChangeArrowheads="1"/>
          </p:cNvSpPr>
          <p:nvPr/>
        </p:nvSpPr>
        <p:spPr bwMode="auto">
          <a:xfrm>
            <a:off x="1828800" y="2357438"/>
            <a:ext cx="347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a:t>
            </a:r>
          </a:p>
        </p:txBody>
      </p:sp>
      <p:sp>
        <p:nvSpPr>
          <p:cNvPr id="94291" name="Text Box 187"/>
          <p:cNvSpPr txBox="1">
            <a:spLocks noChangeArrowheads="1"/>
          </p:cNvSpPr>
          <p:nvPr/>
        </p:nvSpPr>
        <p:spPr bwMode="auto">
          <a:xfrm rot="-5400000">
            <a:off x="2650332" y="2026444"/>
            <a:ext cx="538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400" i="1"/>
              <a:t>from</a:t>
            </a:r>
          </a:p>
        </p:txBody>
      </p:sp>
      <p:sp>
        <p:nvSpPr>
          <p:cNvPr id="94292" name="Text Box 188"/>
          <p:cNvSpPr txBox="1">
            <a:spLocks noChangeArrowheads="1"/>
          </p:cNvSpPr>
          <p:nvPr/>
        </p:nvSpPr>
        <p:spPr bwMode="auto">
          <a:xfrm>
            <a:off x="1352550" y="1158875"/>
            <a:ext cx="706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400" i="1"/>
              <a:t>cost to</a:t>
            </a:r>
          </a:p>
        </p:txBody>
      </p:sp>
      <p:sp>
        <p:nvSpPr>
          <p:cNvPr id="94293" name="Text Box 189"/>
          <p:cNvSpPr txBox="1">
            <a:spLocks noChangeArrowheads="1"/>
          </p:cNvSpPr>
          <p:nvPr/>
        </p:nvSpPr>
        <p:spPr bwMode="auto">
          <a:xfrm rot="-5400000">
            <a:off x="518319" y="3810794"/>
            <a:ext cx="538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400"/>
              <a:t>from</a:t>
            </a:r>
          </a:p>
        </p:txBody>
      </p:sp>
      <p:sp>
        <p:nvSpPr>
          <p:cNvPr id="94294" name="Text Box 190"/>
          <p:cNvSpPr txBox="1">
            <a:spLocks noChangeArrowheads="1"/>
          </p:cNvSpPr>
          <p:nvPr/>
        </p:nvSpPr>
        <p:spPr bwMode="auto">
          <a:xfrm rot="-5400000">
            <a:off x="518318" y="5618957"/>
            <a:ext cx="538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400" i="1"/>
              <a:t>from</a:t>
            </a:r>
          </a:p>
        </p:txBody>
      </p:sp>
      <p:sp>
        <p:nvSpPr>
          <p:cNvPr id="94295" name="Line 191"/>
          <p:cNvSpPr>
            <a:spLocks noChangeShapeType="1"/>
          </p:cNvSpPr>
          <p:nvPr/>
        </p:nvSpPr>
        <p:spPr bwMode="auto">
          <a:xfrm>
            <a:off x="3276600" y="144780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4296" name="Line 192"/>
          <p:cNvSpPr>
            <a:spLocks noChangeShapeType="1"/>
          </p:cNvSpPr>
          <p:nvPr/>
        </p:nvSpPr>
        <p:spPr bwMode="auto">
          <a:xfrm>
            <a:off x="2971800" y="1676400"/>
            <a:ext cx="137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4297" name="Text Box 193"/>
          <p:cNvSpPr txBox="1">
            <a:spLocks noChangeArrowheads="1"/>
          </p:cNvSpPr>
          <p:nvPr/>
        </p:nvSpPr>
        <p:spPr bwMode="auto">
          <a:xfrm>
            <a:off x="3276600" y="1290638"/>
            <a:ext cx="908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x   y   z</a:t>
            </a:r>
          </a:p>
        </p:txBody>
      </p:sp>
      <p:sp>
        <p:nvSpPr>
          <p:cNvPr id="94298" name="Text Box 194"/>
          <p:cNvSpPr txBox="1">
            <a:spLocks noChangeArrowheads="1"/>
          </p:cNvSpPr>
          <p:nvPr/>
        </p:nvSpPr>
        <p:spPr bwMode="auto">
          <a:xfrm>
            <a:off x="2971800" y="16716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x</a:t>
            </a:r>
          </a:p>
        </p:txBody>
      </p:sp>
      <p:sp>
        <p:nvSpPr>
          <p:cNvPr id="94299" name="Text Box 195"/>
          <p:cNvSpPr txBox="1">
            <a:spLocks noChangeArrowheads="1"/>
          </p:cNvSpPr>
          <p:nvPr/>
        </p:nvSpPr>
        <p:spPr bwMode="auto">
          <a:xfrm>
            <a:off x="2971800" y="19764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y</a:t>
            </a:r>
          </a:p>
        </p:txBody>
      </p:sp>
      <p:sp>
        <p:nvSpPr>
          <p:cNvPr id="94300" name="Text Box 196"/>
          <p:cNvSpPr txBox="1">
            <a:spLocks noChangeArrowheads="1"/>
          </p:cNvSpPr>
          <p:nvPr/>
        </p:nvSpPr>
        <p:spPr bwMode="auto">
          <a:xfrm>
            <a:off x="2971800" y="22812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z</a:t>
            </a:r>
          </a:p>
        </p:txBody>
      </p:sp>
      <p:sp>
        <p:nvSpPr>
          <p:cNvPr id="94301" name="Text Box 197"/>
          <p:cNvSpPr txBox="1">
            <a:spLocks noChangeArrowheads="1"/>
          </p:cNvSpPr>
          <p:nvPr/>
        </p:nvSpPr>
        <p:spPr bwMode="auto">
          <a:xfrm>
            <a:off x="3297238" y="167163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0</a:t>
            </a:r>
          </a:p>
        </p:txBody>
      </p:sp>
      <p:sp>
        <p:nvSpPr>
          <p:cNvPr id="94302" name="Line 198"/>
          <p:cNvSpPr>
            <a:spLocks noChangeShapeType="1"/>
          </p:cNvSpPr>
          <p:nvPr/>
        </p:nvSpPr>
        <p:spPr bwMode="auto">
          <a:xfrm>
            <a:off x="1219200" y="320040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4303" name="Line 199"/>
          <p:cNvSpPr>
            <a:spLocks noChangeShapeType="1"/>
          </p:cNvSpPr>
          <p:nvPr/>
        </p:nvSpPr>
        <p:spPr bwMode="auto">
          <a:xfrm>
            <a:off x="914400" y="3429000"/>
            <a:ext cx="137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4304" name="Text Box 200"/>
          <p:cNvSpPr txBox="1">
            <a:spLocks noChangeArrowheads="1"/>
          </p:cNvSpPr>
          <p:nvPr/>
        </p:nvSpPr>
        <p:spPr bwMode="auto">
          <a:xfrm>
            <a:off x="1219200" y="3043238"/>
            <a:ext cx="908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x   y   z</a:t>
            </a:r>
          </a:p>
        </p:txBody>
      </p:sp>
      <p:sp>
        <p:nvSpPr>
          <p:cNvPr id="94305" name="Text Box 201"/>
          <p:cNvSpPr txBox="1">
            <a:spLocks noChangeArrowheads="1"/>
          </p:cNvSpPr>
          <p:nvPr/>
        </p:nvSpPr>
        <p:spPr bwMode="auto">
          <a:xfrm>
            <a:off x="914400" y="34242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x</a:t>
            </a:r>
          </a:p>
        </p:txBody>
      </p:sp>
      <p:sp>
        <p:nvSpPr>
          <p:cNvPr id="94306" name="Text Box 202"/>
          <p:cNvSpPr txBox="1">
            <a:spLocks noChangeArrowheads="1"/>
          </p:cNvSpPr>
          <p:nvPr/>
        </p:nvSpPr>
        <p:spPr bwMode="auto">
          <a:xfrm>
            <a:off x="914400" y="37290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y</a:t>
            </a:r>
          </a:p>
        </p:txBody>
      </p:sp>
      <p:sp>
        <p:nvSpPr>
          <p:cNvPr id="94307" name="Text Box 203"/>
          <p:cNvSpPr txBox="1">
            <a:spLocks noChangeArrowheads="1"/>
          </p:cNvSpPr>
          <p:nvPr/>
        </p:nvSpPr>
        <p:spPr bwMode="auto">
          <a:xfrm>
            <a:off x="914400" y="40338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z</a:t>
            </a:r>
          </a:p>
        </p:txBody>
      </p:sp>
      <p:sp>
        <p:nvSpPr>
          <p:cNvPr id="94308" name="Text Box 204"/>
          <p:cNvSpPr txBox="1">
            <a:spLocks noChangeArrowheads="1"/>
          </p:cNvSpPr>
          <p:nvPr/>
        </p:nvSpPr>
        <p:spPr bwMode="auto">
          <a:xfrm>
            <a:off x="1524000" y="3424238"/>
            <a:ext cx="347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a:t>
            </a:r>
          </a:p>
        </p:txBody>
      </p:sp>
      <p:sp>
        <p:nvSpPr>
          <p:cNvPr id="94309" name="Text Box 205"/>
          <p:cNvSpPr txBox="1">
            <a:spLocks noChangeArrowheads="1"/>
          </p:cNvSpPr>
          <p:nvPr/>
        </p:nvSpPr>
        <p:spPr bwMode="auto">
          <a:xfrm>
            <a:off x="1828800" y="3424238"/>
            <a:ext cx="347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a:t>
            </a:r>
          </a:p>
        </p:txBody>
      </p:sp>
      <p:sp>
        <p:nvSpPr>
          <p:cNvPr id="94310" name="Text Box 206"/>
          <p:cNvSpPr txBox="1">
            <a:spLocks noChangeArrowheads="1"/>
          </p:cNvSpPr>
          <p:nvPr/>
        </p:nvSpPr>
        <p:spPr bwMode="auto">
          <a:xfrm>
            <a:off x="1219200" y="4110038"/>
            <a:ext cx="347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a:t>
            </a:r>
          </a:p>
        </p:txBody>
      </p:sp>
      <p:sp>
        <p:nvSpPr>
          <p:cNvPr id="94311" name="Text Box 207"/>
          <p:cNvSpPr txBox="1">
            <a:spLocks noChangeArrowheads="1"/>
          </p:cNvSpPr>
          <p:nvPr/>
        </p:nvSpPr>
        <p:spPr bwMode="auto">
          <a:xfrm>
            <a:off x="1447800" y="4110038"/>
            <a:ext cx="347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a:t>
            </a:r>
          </a:p>
        </p:txBody>
      </p:sp>
      <p:sp>
        <p:nvSpPr>
          <p:cNvPr id="94312" name="Text Box 208"/>
          <p:cNvSpPr txBox="1">
            <a:spLocks noChangeArrowheads="1"/>
          </p:cNvSpPr>
          <p:nvPr/>
        </p:nvSpPr>
        <p:spPr bwMode="auto">
          <a:xfrm>
            <a:off x="1828800" y="4110038"/>
            <a:ext cx="347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a:t>
            </a:r>
          </a:p>
        </p:txBody>
      </p:sp>
      <p:sp>
        <p:nvSpPr>
          <p:cNvPr id="94313" name="Text Box 209"/>
          <p:cNvSpPr txBox="1">
            <a:spLocks noChangeArrowheads="1"/>
          </p:cNvSpPr>
          <p:nvPr/>
        </p:nvSpPr>
        <p:spPr bwMode="auto">
          <a:xfrm>
            <a:off x="1341438" y="2933700"/>
            <a:ext cx="7064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400" i="1"/>
              <a:t>cost to</a:t>
            </a:r>
          </a:p>
        </p:txBody>
      </p:sp>
      <p:sp>
        <p:nvSpPr>
          <p:cNvPr id="94314" name="Line 210"/>
          <p:cNvSpPr>
            <a:spLocks noChangeShapeType="1"/>
          </p:cNvSpPr>
          <p:nvPr/>
        </p:nvSpPr>
        <p:spPr bwMode="auto">
          <a:xfrm>
            <a:off x="1219200" y="502920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4315" name="Line 211"/>
          <p:cNvSpPr>
            <a:spLocks noChangeShapeType="1"/>
          </p:cNvSpPr>
          <p:nvPr/>
        </p:nvSpPr>
        <p:spPr bwMode="auto">
          <a:xfrm>
            <a:off x="914400" y="5257800"/>
            <a:ext cx="137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4316" name="Text Box 212"/>
          <p:cNvSpPr txBox="1">
            <a:spLocks noChangeArrowheads="1"/>
          </p:cNvSpPr>
          <p:nvPr/>
        </p:nvSpPr>
        <p:spPr bwMode="auto">
          <a:xfrm>
            <a:off x="1219200" y="4872038"/>
            <a:ext cx="908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x   y   z</a:t>
            </a:r>
          </a:p>
        </p:txBody>
      </p:sp>
      <p:sp>
        <p:nvSpPr>
          <p:cNvPr id="94317" name="Text Box 213"/>
          <p:cNvSpPr txBox="1">
            <a:spLocks noChangeArrowheads="1"/>
          </p:cNvSpPr>
          <p:nvPr/>
        </p:nvSpPr>
        <p:spPr bwMode="auto">
          <a:xfrm>
            <a:off x="914400" y="52530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x</a:t>
            </a:r>
          </a:p>
        </p:txBody>
      </p:sp>
      <p:sp>
        <p:nvSpPr>
          <p:cNvPr id="94318" name="Text Box 214"/>
          <p:cNvSpPr txBox="1">
            <a:spLocks noChangeArrowheads="1"/>
          </p:cNvSpPr>
          <p:nvPr/>
        </p:nvSpPr>
        <p:spPr bwMode="auto">
          <a:xfrm>
            <a:off x="914400" y="55578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y</a:t>
            </a:r>
          </a:p>
        </p:txBody>
      </p:sp>
      <p:sp>
        <p:nvSpPr>
          <p:cNvPr id="94319" name="Text Box 215"/>
          <p:cNvSpPr txBox="1">
            <a:spLocks noChangeArrowheads="1"/>
          </p:cNvSpPr>
          <p:nvPr/>
        </p:nvSpPr>
        <p:spPr bwMode="auto">
          <a:xfrm>
            <a:off x="914400" y="58626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z</a:t>
            </a:r>
          </a:p>
        </p:txBody>
      </p:sp>
      <p:sp>
        <p:nvSpPr>
          <p:cNvPr id="94320" name="Text Box 216"/>
          <p:cNvSpPr txBox="1">
            <a:spLocks noChangeArrowheads="1"/>
          </p:cNvSpPr>
          <p:nvPr/>
        </p:nvSpPr>
        <p:spPr bwMode="auto">
          <a:xfrm>
            <a:off x="1219200" y="5638800"/>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a:t>
            </a:r>
          </a:p>
        </p:txBody>
      </p:sp>
      <p:sp>
        <p:nvSpPr>
          <p:cNvPr id="94321" name="Text Box 217"/>
          <p:cNvSpPr txBox="1">
            <a:spLocks noChangeArrowheads="1"/>
          </p:cNvSpPr>
          <p:nvPr/>
        </p:nvSpPr>
        <p:spPr bwMode="auto">
          <a:xfrm>
            <a:off x="1447800" y="5634038"/>
            <a:ext cx="347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a:t>
            </a:r>
          </a:p>
        </p:txBody>
      </p:sp>
      <p:sp>
        <p:nvSpPr>
          <p:cNvPr id="94322" name="Text Box 218"/>
          <p:cNvSpPr txBox="1">
            <a:spLocks noChangeArrowheads="1"/>
          </p:cNvSpPr>
          <p:nvPr/>
        </p:nvSpPr>
        <p:spPr bwMode="auto">
          <a:xfrm>
            <a:off x="1828800" y="5634038"/>
            <a:ext cx="347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a:t>
            </a:r>
          </a:p>
        </p:txBody>
      </p:sp>
      <p:sp>
        <p:nvSpPr>
          <p:cNvPr id="94323" name="Text Box 219"/>
          <p:cNvSpPr txBox="1">
            <a:spLocks noChangeArrowheads="1"/>
          </p:cNvSpPr>
          <p:nvPr/>
        </p:nvSpPr>
        <p:spPr bwMode="auto">
          <a:xfrm>
            <a:off x="1219200" y="593883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7</a:t>
            </a:r>
          </a:p>
        </p:txBody>
      </p:sp>
      <p:sp>
        <p:nvSpPr>
          <p:cNvPr id="94324" name="Text Box 220"/>
          <p:cNvSpPr txBox="1">
            <a:spLocks noChangeArrowheads="1"/>
          </p:cNvSpPr>
          <p:nvPr/>
        </p:nvSpPr>
        <p:spPr bwMode="auto">
          <a:xfrm>
            <a:off x="1447800" y="593883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1</a:t>
            </a:r>
          </a:p>
        </p:txBody>
      </p:sp>
      <p:sp>
        <p:nvSpPr>
          <p:cNvPr id="94325" name="Text Box 221"/>
          <p:cNvSpPr txBox="1">
            <a:spLocks noChangeArrowheads="1"/>
          </p:cNvSpPr>
          <p:nvPr/>
        </p:nvSpPr>
        <p:spPr bwMode="auto">
          <a:xfrm>
            <a:off x="1828800" y="593883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0</a:t>
            </a:r>
          </a:p>
        </p:txBody>
      </p:sp>
      <p:sp>
        <p:nvSpPr>
          <p:cNvPr id="94326" name="Text Box 222"/>
          <p:cNvSpPr txBox="1">
            <a:spLocks noChangeArrowheads="1"/>
          </p:cNvSpPr>
          <p:nvPr/>
        </p:nvSpPr>
        <p:spPr bwMode="auto">
          <a:xfrm>
            <a:off x="1363663" y="4740275"/>
            <a:ext cx="7064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400" i="1"/>
              <a:t>cost to</a:t>
            </a:r>
          </a:p>
        </p:txBody>
      </p:sp>
      <p:sp>
        <p:nvSpPr>
          <p:cNvPr id="94327" name="Text Box 223"/>
          <p:cNvSpPr txBox="1">
            <a:spLocks noChangeArrowheads="1"/>
          </p:cNvSpPr>
          <p:nvPr/>
        </p:nvSpPr>
        <p:spPr bwMode="auto">
          <a:xfrm>
            <a:off x="1219200" y="3467100"/>
            <a:ext cx="946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a:t>
            </a:r>
          </a:p>
          <a:p>
            <a:r>
              <a:rPr lang="en-US"/>
              <a:t>2   0   1</a:t>
            </a:r>
          </a:p>
        </p:txBody>
      </p:sp>
      <p:sp>
        <p:nvSpPr>
          <p:cNvPr id="94328" name="Text Box 224"/>
          <p:cNvSpPr txBox="1">
            <a:spLocks noChangeArrowheads="1"/>
          </p:cNvSpPr>
          <p:nvPr/>
        </p:nvSpPr>
        <p:spPr bwMode="auto">
          <a:xfrm>
            <a:off x="1219200" y="5257800"/>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 ∞  ∞</a:t>
            </a:r>
          </a:p>
        </p:txBody>
      </p:sp>
      <p:sp>
        <p:nvSpPr>
          <p:cNvPr id="94329" name="Text Box 225"/>
          <p:cNvSpPr txBox="1">
            <a:spLocks noChangeArrowheads="1"/>
          </p:cNvSpPr>
          <p:nvPr/>
        </p:nvSpPr>
        <p:spPr bwMode="auto">
          <a:xfrm>
            <a:off x="3260725" y="2006600"/>
            <a:ext cx="946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2   0   1</a:t>
            </a:r>
          </a:p>
        </p:txBody>
      </p:sp>
      <p:sp>
        <p:nvSpPr>
          <p:cNvPr id="94330" name="Text Box 226"/>
          <p:cNvSpPr txBox="1">
            <a:spLocks noChangeArrowheads="1"/>
          </p:cNvSpPr>
          <p:nvPr/>
        </p:nvSpPr>
        <p:spPr bwMode="auto">
          <a:xfrm>
            <a:off x="3260725" y="2322513"/>
            <a:ext cx="946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7   1   0</a:t>
            </a:r>
          </a:p>
        </p:txBody>
      </p:sp>
      <p:sp>
        <p:nvSpPr>
          <p:cNvPr id="94331" name="Line 227"/>
          <p:cNvSpPr>
            <a:spLocks noChangeShapeType="1"/>
          </p:cNvSpPr>
          <p:nvPr/>
        </p:nvSpPr>
        <p:spPr bwMode="auto">
          <a:xfrm>
            <a:off x="2209800" y="1981200"/>
            <a:ext cx="685800" cy="1524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4332" name="Line 228"/>
          <p:cNvSpPr>
            <a:spLocks noChangeShapeType="1"/>
          </p:cNvSpPr>
          <p:nvPr/>
        </p:nvSpPr>
        <p:spPr bwMode="auto">
          <a:xfrm>
            <a:off x="2133600" y="2057400"/>
            <a:ext cx="685800" cy="3124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4333" name="Line 229"/>
          <p:cNvSpPr>
            <a:spLocks noChangeShapeType="1"/>
          </p:cNvSpPr>
          <p:nvPr/>
        </p:nvSpPr>
        <p:spPr bwMode="auto">
          <a:xfrm flipV="1">
            <a:off x="2133600" y="2514600"/>
            <a:ext cx="76200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4334" name="Line 230"/>
          <p:cNvSpPr>
            <a:spLocks noChangeShapeType="1"/>
          </p:cNvSpPr>
          <p:nvPr/>
        </p:nvSpPr>
        <p:spPr bwMode="auto">
          <a:xfrm>
            <a:off x="2133600" y="4114800"/>
            <a:ext cx="60960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4335" name="Line 231"/>
          <p:cNvSpPr>
            <a:spLocks noChangeShapeType="1"/>
          </p:cNvSpPr>
          <p:nvPr/>
        </p:nvSpPr>
        <p:spPr bwMode="auto">
          <a:xfrm flipV="1">
            <a:off x="2133600" y="2590800"/>
            <a:ext cx="838200" cy="3429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4336" name="Line 232"/>
          <p:cNvSpPr>
            <a:spLocks noChangeShapeType="1"/>
          </p:cNvSpPr>
          <p:nvPr/>
        </p:nvSpPr>
        <p:spPr bwMode="auto">
          <a:xfrm flipV="1">
            <a:off x="2209800" y="4343400"/>
            <a:ext cx="762000" cy="1752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4337" name="Line 233"/>
          <p:cNvSpPr>
            <a:spLocks noChangeShapeType="1"/>
          </p:cNvSpPr>
          <p:nvPr/>
        </p:nvSpPr>
        <p:spPr bwMode="auto">
          <a:xfrm>
            <a:off x="609600" y="6345238"/>
            <a:ext cx="5410200" cy="0"/>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4338" name="Text Box 234"/>
          <p:cNvSpPr txBox="1">
            <a:spLocks noChangeArrowheads="1"/>
          </p:cNvSpPr>
          <p:nvPr/>
        </p:nvSpPr>
        <p:spPr bwMode="auto">
          <a:xfrm>
            <a:off x="6069013" y="6137275"/>
            <a:ext cx="615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time</a:t>
            </a:r>
          </a:p>
        </p:txBody>
      </p:sp>
      <p:grpSp>
        <p:nvGrpSpPr>
          <p:cNvPr id="94339" name="Group 235"/>
          <p:cNvGrpSpPr>
            <a:grpSpLocks/>
          </p:cNvGrpSpPr>
          <p:nvPr/>
        </p:nvGrpSpPr>
        <p:grpSpPr bwMode="auto">
          <a:xfrm>
            <a:off x="6632575" y="2911475"/>
            <a:ext cx="2184400" cy="1212850"/>
            <a:chOff x="2352" y="0"/>
            <a:chExt cx="1376" cy="764"/>
          </a:xfrm>
        </p:grpSpPr>
        <p:sp>
          <p:nvSpPr>
            <p:cNvPr id="94355" name="Freeform 236"/>
            <p:cNvSpPr>
              <a:spLocks/>
            </p:cNvSpPr>
            <p:nvPr/>
          </p:nvSpPr>
          <p:spPr bwMode="auto">
            <a:xfrm>
              <a:off x="2352" y="0"/>
              <a:ext cx="1376" cy="764"/>
            </a:xfrm>
            <a:custGeom>
              <a:avLst/>
              <a:gdLst>
                <a:gd name="T0" fmla="*/ 113 w 1376"/>
                <a:gd name="T1" fmla="*/ 348 h 764"/>
                <a:gd name="T2" fmla="*/ 395 w 1376"/>
                <a:gd name="T3" fmla="*/ 162 h 764"/>
                <a:gd name="T4" fmla="*/ 710 w 1376"/>
                <a:gd name="T5" fmla="*/ 9 h 764"/>
                <a:gd name="T6" fmla="*/ 1160 w 1376"/>
                <a:gd name="T7" fmla="*/ 219 h 764"/>
                <a:gd name="T8" fmla="*/ 1367 w 1376"/>
                <a:gd name="T9" fmla="*/ 510 h 764"/>
                <a:gd name="T10" fmla="*/ 1103 w 1376"/>
                <a:gd name="T11" fmla="*/ 726 h 764"/>
                <a:gd name="T12" fmla="*/ 578 w 1376"/>
                <a:gd name="T13" fmla="*/ 738 h 764"/>
                <a:gd name="T14" fmla="*/ 77 w 1376"/>
                <a:gd name="T15" fmla="*/ 630 h 764"/>
                <a:gd name="T16" fmla="*/ 113 w 1376"/>
                <a:gd name="T17" fmla="*/ 348 h 7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6"/>
                <a:gd name="T28" fmla="*/ 0 h 764"/>
                <a:gd name="T29" fmla="*/ 1376 w 1376"/>
                <a:gd name="T30" fmla="*/ 764 h 7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6" h="764">
                  <a:moveTo>
                    <a:pt x="113" y="348"/>
                  </a:moveTo>
                  <a:cubicBezTo>
                    <a:pt x="166" y="270"/>
                    <a:pt x="296" y="218"/>
                    <a:pt x="395" y="162"/>
                  </a:cubicBezTo>
                  <a:cubicBezTo>
                    <a:pt x="494" y="106"/>
                    <a:pt x="583" y="0"/>
                    <a:pt x="710" y="9"/>
                  </a:cubicBezTo>
                  <a:cubicBezTo>
                    <a:pt x="837" y="18"/>
                    <a:pt x="1051" y="136"/>
                    <a:pt x="1160" y="219"/>
                  </a:cubicBezTo>
                  <a:cubicBezTo>
                    <a:pt x="1269" y="302"/>
                    <a:pt x="1376" y="426"/>
                    <a:pt x="1367" y="510"/>
                  </a:cubicBezTo>
                  <a:cubicBezTo>
                    <a:pt x="1358" y="594"/>
                    <a:pt x="1234" y="688"/>
                    <a:pt x="1103" y="726"/>
                  </a:cubicBezTo>
                  <a:cubicBezTo>
                    <a:pt x="972" y="764"/>
                    <a:pt x="749" y="754"/>
                    <a:pt x="578" y="738"/>
                  </a:cubicBezTo>
                  <a:cubicBezTo>
                    <a:pt x="407" y="722"/>
                    <a:pt x="154" y="695"/>
                    <a:pt x="77" y="630"/>
                  </a:cubicBezTo>
                  <a:cubicBezTo>
                    <a:pt x="0" y="565"/>
                    <a:pt x="60" y="426"/>
                    <a:pt x="113" y="348"/>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94356" name="Group 237"/>
            <p:cNvGrpSpPr>
              <a:grpSpLocks/>
            </p:cNvGrpSpPr>
            <p:nvPr/>
          </p:nvGrpSpPr>
          <p:grpSpPr bwMode="auto">
            <a:xfrm>
              <a:off x="2448" y="70"/>
              <a:ext cx="1161" cy="676"/>
              <a:chOff x="-17" y="1282"/>
              <a:chExt cx="1161" cy="676"/>
            </a:xfrm>
          </p:grpSpPr>
          <p:sp>
            <p:nvSpPr>
              <p:cNvPr id="94357" name="Freeform 238"/>
              <p:cNvSpPr>
                <a:spLocks/>
              </p:cNvSpPr>
              <p:nvPr/>
            </p:nvSpPr>
            <p:spPr bwMode="auto">
              <a:xfrm>
                <a:off x="246" y="1476"/>
                <a:ext cx="222" cy="180"/>
              </a:xfrm>
              <a:custGeom>
                <a:avLst/>
                <a:gdLst>
                  <a:gd name="T0" fmla="*/ 0 w 222"/>
                  <a:gd name="T1" fmla="*/ 180 h 180"/>
                  <a:gd name="T2" fmla="*/ 222 w 222"/>
                  <a:gd name="T3" fmla="*/ 0 h 180"/>
                  <a:gd name="T4" fmla="*/ 0 60000 65536"/>
                  <a:gd name="T5" fmla="*/ 0 60000 65536"/>
                  <a:gd name="T6" fmla="*/ 0 w 222"/>
                  <a:gd name="T7" fmla="*/ 0 h 180"/>
                  <a:gd name="T8" fmla="*/ 222 w 222"/>
                  <a:gd name="T9" fmla="*/ 180 h 180"/>
                </a:gdLst>
                <a:ahLst/>
                <a:cxnLst>
                  <a:cxn ang="T4">
                    <a:pos x="T0" y="T1"/>
                  </a:cxn>
                  <a:cxn ang="T5">
                    <a:pos x="T2" y="T3"/>
                  </a:cxn>
                </a:cxnLst>
                <a:rect l="T6" t="T7" r="T8" b="T9"/>
                <a:pathLst>
                  <a:path w="222" h="180">
                    <a:moveTo>
                      <a:pt x="0" y="180"/>
                    </a:moveTo>
                    <a:lnTo>
                      <a:pt x="222"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4358" name="Oval 239"/>
              <p:cNvSpPr>
                <a:spLocks noChangeArrowheads="1"/>
              </p:cNvSpPr>
              <p:nvPr/>
            </p:nvSpPr>
            <p:spPr bwMode="auto">
              <a:xfrm>
                <a:off x="-14" y="1712"/>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94359" name="Line 240"/>
              <p:cNvSpPr>
                <a:spLocks noChangeShapeType="1"/>
              </p:cNvSpPr>
              <p:nvPr/>
            </p:nvSpPr>
            <p:spPr bwMode="auto">
              <a:xfrm>
                <a:off x="-14" y="1705"/>
                <a:ext cx="1"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360" name="Line 241"/>
              <p:cNvSpPr>
                <a:spLocks noChangeShapeType="1"/>
              </p:cNvSpPr>
              <p:nvPr/>
            </p:nvSpPr>
            <p:spPr bwMode="auto">
              <a:xfrm>
                <a:off x="299" y="1705"/>
                <a:ext cx="1"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361" name="Rectangle 242"/>
              <p:cNvSpPr>
                <a:spLocks noChangeArrowheads="1"/>
              </p:cNvSpPr>
              <p:nvPr/>
            </p:nvSpPr>
            <p:spPr bwMode="auto">
              <a:xfrm>
                <a:off x="-14" y="1705"/>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94362" name="Oval 243"/>
              <p:cNvSpPr>
                <a:spLocks noChangeArrowheads="1"/>
              </p:cNvSpPr>
              <p:nvPr/>
            </p:nvSpPr>
            <p:spPr bwMode="auto">
              <a:xfrm>
                <a:off x="-17" y="1646"/>
                <a:ext cx="313" cy="95"/>
              </a:xfrm>
              <a:prstGeom prst="ellipse">
                <a:avLst/>
              </a:prstGeom>
              <a:solidFill>
                <a:schemeClr val="hlink"/>
              </a:solidFill>
              <a:ln w="12700">
                <a:solidFill>
                  <a:schemeClr val="tx1"/>
                </a:solidFill>
                <a:round/>
                <a:headEnd/>
                <a:tailEnd/>
              </a:ln>
            </p:spPr>
            <p:txBody>
              <a:bodyPr wrap="none" anchor="ctr"/>
              <a:lstStyle/>
              <a:p>
                <a:endParaRPr lang="en-US"/>
              </a:p>
            </p:txBody>
          </p:sp>
          <p:sp>
            <p:nvSpPr>
              <p:cNvPr id="94363" name="Freeform 244"/>
              <p:cNvSpPr>
                <a:spLocks/>
              </p:cNvSpPr>
              <p:nvPr/>
            </p:nvSpPr>
            <p:spPr bwMode="auto">
              <a:xfrm>
                <a:off x="651" y="1476"/>
                <a:ext cx="216" cy="189"/>
              </a:xfrm>
              <a:custGeom>
                <a:avLst/>
                <a:gdLst>
                  <a:gd name="T0" fmla="*/ 0 w 216"/>
                  <a:gd name="T1" fmla="*/ 0 h 189"/>
                  <a:gd name="T2" fmla="*/ 216 w 216"/>
                  <a:gd name="T3" fmla="*/ 189 h 189"/>
                  <a:gd name="T4" fmla="*/ 0 60000 65536"/>
                  <a:gd name="T5" fmla="*/ 0 60000 65536"/>
                  <a:gd name="T6" fmla="*/ 0 w 216"/>
                  <a:gd name="T7" fmla="*/ 0 h 189"/>
                  <a:gd name="T8" fmla="*/ 216 w 216"/>
                  <a:gd name="T9" fmla="*/ 189 h 189"/>
                </a:gdLst>
                <a:ahLst/>
                <a:cxnLst>
                  <a:cxn ang="T4">
                    <a:pos x="T0" y="T1"/>
                  </a:cxn>
                  <a:cxn ang="T5">
                    <a:pos x="T2" y="T3"/>
                  </a:cxn>
                </a:cxnLst>
                <a:rect l="T6" t="T7" r="T8" b="T9"/>
                <a:pathLst>
                  <a:path w="216" h="189">
                    <a:moveTo>
                      <a:pt x="0" y="0"/>
                    </a:moveTo>
                    <a:lnTo>
                      <a:pt x="216" y="189"/>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4364" name="Freeform 245"/>
              <p:cNvSpPr>
                <a:spLocks/>
              </p:cNvSpPr>
              <p:nvPr/>
            </p:nvSpPr>
            <p:spPr bwMode="auto">
              <a:xfrm>
                <a:off x="303" y="1740"/>
                <a:ext cx="540" cy="3"/>
              </a:xfrm>
              <a:custGeom>
                <a:avLst/>
                <a:gdLst>
                  <a:gd name="T0" fmla="*/ 540 w 540"/>
                  <a:gd name="T1" fmla="*/ 3 h 3"/>
                  <a:gd name="T2" fmla="*/ 0 w 540"/>
                  <a:gd name="T3" fmla="*/ 0 h 3"/>
                  <a:gd name="T4" fmla="*/ 0 60000 65536"/>
                  <a:gd name="T5" fmla="*/ 0 60000 65536"/>
                  <a:gd name="T6" fmla="*/ 0 w 540"/>
                  <a:gd name="T7" fmla="*/ 0 h 3"/>
                  <a:gd name="T8" fmla="*/ 540 w 540"/>
                  <a:gd name="T9" fmla="*/ 3 h 3"/>
                </a:gdLst>
                <a:ahLst/>
                <a:cxnLst>
                  <a:cxn ang="T4">
                    <a:pos x="T0" y="T1"/>
                  </a:cxn>
                  <a:cxn ang="T5">
                    <a:pos x="T2" y="T3"/>
                  </a:cxn>
                </a:cxnLst>
                <a:rect l="T6" t="T7" r="T8" b="T9"/>
                <a:pathLst>
                  <a:path w="540" h="3">
                    <a:moveTo>
                      <a:pt x="540" y="3"/>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94365" name="Group 246"/>
              <p:cNvGrpSpPr>
                <a:grpSpLocks/>
              </p:cNvGrpSpPr>
              <p:nvPr/>
            </p:nvGrpSpPr>
            <p:grpSpPr bwMode="auto">
              <a:xfrm>
                <a:off x="39" y="1594"/>
                <a:ext cx="196" cy="250"/>
                <a:chOff x="2959" y="2425"/>
                <a:chExt cx="197" cy="250"/>
              </a:xfrm>
            </p:grpSpPr>
            <p:sp>
              <p:nvSpPr>
                <p:cNvPr id="94387" name="Rectangle 247"/>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4388" name="Text Box 248"/>
                <p:cNvSpPr txBox="1">
                  <a:spLocks noChangeArrowheads="1"/>
                </p:cNvSpPr>
                <p:nvPr/>
              </p:nvSpPr>
              <p:spPr bwMode="auto">
                <a:xfrm>
                  <a:off x="2959" y="2425"/>
                  <a:ext cx="19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000"/>
                    <a:t>x</a:t>
                  </a:r>
                  <a:endParaRPr lang="en-US" sz="2400"/>
                </a:p>
              </p:txBody>
            </p:sp>
          </p:grpSp>
          <p:grpSp>
            <p:nvGrpSpPr>
              <p:cNvPr id="94366" name="Group 249"/>
              <p:cNvGrpSpPr>
                <a:grpSpLocks/>
              </p:cNvGrpSpPr>
              <p:nvPr/>
            </p:nvGrpSpPr>
            <p:grpSpPr bwMode="auto">
              <a:xfrm>
                <a:off x="828" y="1576"/>
                <a:ext cx="316" cy="288"/>
                <a:chOff x="1740" y="2272"/>
                <a:chExt cx="316" cy="288"/>
              </a:xfrm>
            </p:grpSpPr>
            <p:sp>
              <p:nvSpPr>
                <p:cNvPr id="94379" name="Oval 250"/>
                <p:cNvSpPr>
                  <a:spLocks noChangeArrowheads="1"/>
                </p:cNvSpPr>
                <p:nvPr/>
              </p:nvSpPr>
              <p:spPr bwMode="auto">
                <a:xfrm>
                  <a:off x="1743" y="2420"/>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94380" name="Line 251"/>
                <p:cNvSpPr>
                  <a:spLocks noChangeShapeType="1"/>
                </p:cNvSpPr>
                <p:nvPr/>
              </p:nvSpPr>
              <p:spPr bwMode="auto">
                <a:xfrm>
                  <a:off x="1743" y="2413"/>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381" name="Line 252"/>
                <p:cNvSpPr>
                  <a:spLocks noChangeShapeType="1"/>
                </p:cNvSpPr>
                <p:nvPr/>
              </p:nvSpPr>
              <p:spPr bwMode="auto">
                <a:xfrm>
                  <a:off x="2056" y="2413"/>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382" name="Rectangle 253"/>
                <p:cNvSpPr>
                  <a:spLocks noChangeArrowheads="1"/>
                </p:cNvSpPr>
                <p:nvPr/>
              </p:nvSpPr>
              <p:spPr bwMode="auto">
                <a:xfrm>
                  <a:off x="1743" y="2413"/>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94383" name="Oval 254"/>
                <p:cNvSpPr>
                  <a:spLocks noChangeArrowheads="1"/>
                </p:cNvSpPr>
                <p:nvPr/>
              </p:nvSpPr>
              <p:spPr bwMode="auto">
                <a:xfrm>
                  <a:off x="1740" y="2354"/>
                  <a:ext cx="313" cy="95"/>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94384" name="Group 255"/>
                <p:cNvGrpSpPr>
                  <a:grpSpLocks/>
                </p:cNvGrpSpPr>
                <p:nvPr/>
              </p:nvGrpSpPr>
              <p:grpSpPr bwMode="auto">
                <a:xfrm>
                  <a:off x="1795" y="2272"/>
                  <a:ext cx="212" cy="288"/>
                  <a:chOff x="2951" y="2395"/>
                  <a:chExt cx="213" cy="288"/>
                </a:xfrm>
              </p:grpSpPr>
              <p:sp>
                <p:nvSpPr>
                  <p:cNvPr id="94385" name="Rectangle 256"/>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4386" name="Text Box 257"/>
                  <p:cNvSpPr txBox="1">
                    <a:spLocks noChangeArrowheads="1"/>
                  </p:cNvSpPr>
                  <p:nvPr/>
                </p:nvSpPr>
                <p:spPr bwMode="auto">
                  <a:xfrm>
                    <a:off x="2951" y="2395"/>
                    <a:ext cx="21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400"/>
                      <a:t>z</a:t>
                    </a:r>
                  </a:p>
                </p:txBody>
              </p:sp>
            </p:grpSp>
          </p:grpSp>
          <p:sp>
            <p:nvSpPr>
              <p:cNvPr id="94367" name="Text Box 258"/>
              <p:cNvSpPr txBox="1">
                <a:spLocks noChangeArrowheads="1"/>
              </p:cNvSpPr>
              <p:nvPr/>
            </p:nvSpPr>
            <p:spPr bwMode="auto">
              <a:xfrm>
                <a:off x="724" y="139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t>1</a:t>
                </a:r>
                <a:endParaRPr lang="en-US" sz="2400"/>
              </a:p>
            </p:txBody>
          </p:sp>
          <p:sp>
            <p:nvSpPr>
              <p:cNvPr id="94368" name="Text Box 259"/>
              <p:cNvSpPr txBox="1">
                <a:spLocks noChangeArrowheads="1"/>
              </p:cNvSpPr>
              <p:nvPr/>
            </p:nvSpPr>
            <p:spPr bwMode="auto">
              <a:xfrm>
                <a:off x="196" y="1394"/>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t>2</a:t>
                </a:r>
                <a:endParaRPr lang="en-US" sz="2400"/>
              </a:p>
            </p:txBody>
          </p:sp>
          <p:sp>
            <p:nvSpPr>
              <p:cNvPr id="94369" name="Text Box 260"/>
              <p:cNvSpPr txBox="1">
                <a:spLocks noChangeArrowheads="1"/>
              </p:cNvSpPr>
              <p:nvPr/>
            </p:nvSpPr>
            <p:spPr bwMode="auto">
              <a:xfrm>
                <a:off x="481" y="172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t>7</a:t>
                </a:r>
                <a:endParaRPr lang="en-US" sz="2400"/>
              </a:p>
            </p:txBody>
          </p:sp>
          <p:grpSp>
            <p:nvGrpSpPr>
              <p:cNvPr id="94370" name="Group 261"/>
              <p:cNvGrpSpPr>
                <a:grpSpLocks/>
              </p:cNvGrpSpPr>
              <p:nvPr/>
            </p:nvGrpSpPr>
            <p:grpSpPr bwMode="auto">
              <a:xfrm>
                <a:off x="408" y="1282"/>
                <a:ext cx="316" cy="250"/>
                <a:chOff x="1740" y="2302"/>
                <a:chExt cx="316" cy="250"/>
              </a:xfrm>
            </p:grpSpPr>
            <p:sp>
              <p:nvSpPr>
                <p:cNvPr id="94371" name="Oval 262"/>
                <p:cNvSpPr>
                  <a:spLocks noChangeArrowheads="1"/>
                </p:cNvSpPr>
                <p:nvPr/>
              </p:nvSpPr>
              <p:spPr bwMode="auto">
                <a:xfrm>
                  <a:off x="1743" y="2420"/>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94372" name="Line 263"/>
                <p:cNvSpPr>
                  <a:spLocks noChangeShapeType="1"/>
                </p:cNvSpPr>
                <p:nvPr/>
              </p:nvSpPr>
              <p:spPr bwMode="auto">
                <a:xfrm>
                  <a:off x="1743" y="2413"/>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373" name="Line 264"/>
                <p:cNvSpPr>
                  <a:spLocks noChangeShapeType="1"/>
                </p:cNvSpPr>
                <p:nvPr/>
              </p:nvSpPr>
              <p:spPr bwMode="auto">
                <a:xfrm>
                  <a:off x="2056" y="2413"/>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374" name="Rectangle 265"/>
                <p:cNvSpPr>
                  <a:spLocks noChangeArrowheads="1"/>
                </p:cNvSpPr>
                <p:nvPr/>
              </p:nvSpPr>
              <p:spPr bwMode="auto">
                <a:xfrm>
                  <a:off x="1743" y="2413"/>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94375" name="Oval 266"/>
                <p:cNvSpPr>
                  <a:spLocks noChangeArrowheads="1"/>
                </p:cNvSpPr>
                <p:nvPr/>
              </p:nvSpPr>
              <p:spPr bwMode="auto">
                <a:xfrm>
                  <a:off x="1740" y="2354"/>
                  <a:ext cx="313" cy="95"/>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94376" name="Group 267"/>
                <p:cNvGrpSpPr>
                  <a:grpSpLocks/>
                </p:cNvGrpSpPr>
                <p:nvPr/>
              </p:nvGrpSpPr>
              <p:grpSpPr bwMode="auto">
                <a:xfrm>
                  <a:off x="1803" y="2302"/>
                  <a:ext cx="196" cy="250"/>
                  <a:chOff x="2958" y="2425"/>
                  <a:chExt cx="198" cy="250"/>
                </a:xfrm>
              </p:grpSpPr>
              <p:sp>
                <p:nvSpPr>
                  <p:cNvPr id="94377" name="Rectangle 268"/>
                  <p:cNvSpPr>
                    <a:spLocks noChangeArrowheads="1"/>
                  </p:cNvSpPr>
                  <p:nvPr/>
                </p:nvSpPr>
                <p:spPr bwMode="auto">
                  <a:xfrm>
                    <a:off x="2982" y="2490"/>
                    <a:ext cx="142"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4378" name="Text Box 269"/>
                  <p:cNvSpPr txBox="1">
                    <a:spLocks noChangeArrowheads="1"/>
                  </p:cNvSpPr>
                  <p:nvPr/>
                </p:nvSpPr>
                <p:spPr bwMode="auto">
                  <a:xfrm>
                    <a:off x="2958" y="2425"/>
                    <a:ext cx="19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000"/>
                      <a:t>y</a:t>
                    </a:r>
                    <a:endParaRPr lang="en-US" sz="2400"/>
                  </a:p>
                </p:txBody>
              </p:sp>
            </p:grpSp>
          </p:grpSp>
        </p:grpSp>
      </p:grpSp>
      <p:sp>
        <p:nvSpPr>
          <p:cNvPr id="94340" name="Text Box 270"/>
          <p:cNvSpPr txBox="1">
            <a:spLocks noChangeArrowheads="1"/>
          </p:cNvSpPr>
          <p:nvPr/>
        </p:nvSpPr>
        <p:spPr bwMode="auto">
          <a:xfrm>
            <a:off x="263525" y="1104900"/>
            <a:ext cx="1125052" cy="327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rtl="1" eaLnBrk="1" hangingPunct="1">
              <a:lnSpc>
                <a:spcPct val="85000"/>
              </a:lnSpc>
            </a:pPr>
            <a:r>
              <a:rPr lang="en-US" b="1" dirty="0" smtClean="0">
                <a:solidFill>
                  <a:srgbClr val="CC0000"/>
                </a:solidFill>
              </a:rPr>
              <a:t>X’s table</a:t>
            </a:r>
            <a:endParaRPr lang="en-US" b="1" dirty="0">
              <a:solidFill>
                <a:srgbClr val="CC0000"/>
              </a:solidFill>
            </a:endParaRPr>
          </a:p>
        </p:txBody>
      </p:sp>
      <p:sp>
        <p:nvSpPr>
          <p:cNvPr id="94341" name="Oval 271"/>
          <p:cNvSpPr>
            <a:spLocks noChangeArrowheads="1"/>
          </p:cNvSpPr>
          <p:nvPr/>
        </p:nvSpPr>
        <p:spPr bwMode="auto">
          <a:xfrm>
            <a:off x="1219200" y="1676400"/>
            <a:ext cx="1066800" cy="38100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4342" name="Oval 272"/>
          <p:cNvSpPr>
            <a:spLocks noChangeArrowheads="1"/>
          </p:cNvSpPr>
          <p:nvPr/>
        </p:nvSpPr>
        <p:spPr bwMode="auto">
          <a:xfrm>
            <a:off x="1219200" y="3733800"/>
            <a:ext cx="1066800" cy="38100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4343" name="Oval 273"/>
          <p:cNvSpPr>
            <a:spLocks noChangeArrowheads="1"/>
          </p:cNvSpPr>
          <p:nvPr/>
        </p:nvSpPr>
        <p:spPr bwMode="auto">
          <a:xfrm>
            <a:off x="1219200" y="5943600"/>
            <a:ext cx="1066800" cy="38100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4344" name="Oval 274"/>
          <p:cNvSpPr>
            <a:spLocks noChangeArrowheads="1"/>
          </p:cNvSpPr>
          <p:nvPr/>
        </p:nvSpPr>
        <p:spPr bwMode="auto">
          <a:xfrm>
            <a:off x="3297238" y="1676400"/>
            <a:ext cx="1066800" cy="38100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4345" name="Rectangle 275"/>
          <p:cNvSpPr>
            <a:spLocks noChangeArrowheads="1"/>
          </p:cNvSpPr>
          <p:nvPr/>
        </p:nvSpPr>
        <p:spPr bwMode="auto">
          <a:xfrm>
            <a:off x="1463609" y="215612"/>
            <a:ext cx="39100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a:r>
              <a:rPr lang="fr-FR" sz="1600" dirty="0" err="1">
                <a:solidFill>
                  <a:schemeClr val="bg1"/>
                </a:solidFill>
                <a:cs typeface="Times New Roman" pitchFamily="18" charset="0"/>
              </a:rPr>
              <a:t>D</a:t>
            </a:r>
            <a:r>
              <a:rPr lang="fr-FR" sz="1600" baseline="-25000" dirty="0" err="1">
                <a:solidFill>
                  <a:schemeClr val="bg1"/>
                </a:solidFill>
                <a:cs typeface="Times New Roman" pitchFamily="18" charset="0"/>
              </a:rPr>
              <a:t>x</a:t>
            </a:r>
            <a:r>
              <a:rPr lang="fr-FR" sz="1600" dirty="0">
                <a:solidFill>
                  <a:schemeClr val="bg1"/>
                </a:solidFill>
                <a:cs typeface="Times New Roman" pitchFamily="18" charset="0"/>
              </a:rPr>
              <a:t>(y) = min{c(</a:t>
            </a:r>
            <a:r>
              <a:rPr lang="fr-FR" sz="1600" dirty="0" err="1">
                <a:solidFill>
                  <a:schemeClr val="bg1"/>
                </a:solidFill>
                <a:cs typeface="Times New Roman" pitchFamily="18" charset="0"/>
              </a:rPr>
              <a:t>x,y</a:t>
            </a:r>
            <a:r>
              <a:rPr lang="fr-FR" sz="1600" dirty="0">
                <a:solidFill>
                  <a:schemeClr val="bg1"/>
                </a:solidFill>
                <a:cs typeface="Times New Roman" pitchFamily="18" charset="0"/>
              </a:rPr>
              <a:t>) + D</a:t>
            </a:r>
            <a:r>
              <a:rPr lang="fr-FR" sz="1600" baseline="-25000" dirty="0">
                <a:solidFill>
                  <a:schemeClr val="bg1"/>
                </a:solidFill>
                <a:cs typeface="Times New Roman" pitchFamily="18" charset="0"/>
              </a:rPr>
              <a:t>y</a:t>
            </a:r>
            <a:r>
              <a:rPr lang="fr-FR" sz="1600" dirty="0">
                <a:solidFill>
                  <a:schemeClr val="bg1"/>
                </a:solidFill>
                <a:cs typeface="Times New Roman" pitchFamily="18" charset="0"/>
              </a:rPr>
              <a:t>(y), c(</a:t>
            </a:r>
            <a:r>
              <a:rPr lang="fr-FR" sz="1600" dirty="0" err="1">
                <a:solidFill>
                  <a:schemeClr val="bg1"/>
                </a:solidFill>
                <a:cs typeface="Times New Roman" pitchFamily="18" charset="0"/>
              </a:rPr>
              <a:t>x,z</a:t>
            </a:r>
            <a:r>
              <a:rPr lang="fr-FR" sz="1600" dirty="0">
                <a:solidFill>
                  <a:schemeClr val="bg1"/>
                </a:solidFill>
                <a:cs typeface="Times New Roman" pitchFamily="18" charset="0"/>
              </a:rPr>
              <a:t>) + D</a:t>
            </a:r>
            <a:r>
              <a:rPr lang="fr-FR" sz="1600" baseline="-25000" dirty="0">
                <a:solidFill>
                  <a:schemeClr val="bg1"/>
                </a:solidFill>
                <a:cs typeface="Times New Roman" pitchFamily="18" charset="0"/>
              </a:rPr>
              <a:t>z</a:t>
            </a:r>
            <a:r>
              <a:rPr lang="fr-FR" sz="1600" dirty="0">
                <a:solidFill>
                  <a:schemeClr val="bg1"/>
                </a:solidFill>
                <a:cs typeface="Times New Roman" pitchFamily="18" charset="0"/>
              </a:rPr>
              <a:t>(y)} </a:t>
            </a:r>
            <a:br>
              <a:rPr lang="fr-FR" sz="1600" dirty="0">
                <a:solidFill>
                  <a:schemeClr val="bg1"/>
                </a:solidFill>
                <a:cs typeface="Times New Roman" pitchFamily="18" charset="0"/>
              </a:rPr>
            </a:br>
            <a:r>
              <a:rPr lang="fr-FR" sz="1600" dirty="0">
                <a:solidFill>
                  <a:schemeClr val="bg1"/>
                </a:solidFill>
                <a:cs typeface="Times New Roman" pitchFamily="18" charset="0"/>
              </a:rPr>
              <a:t>             = min{2+0 , 7+1} = 2</a:t>
            </a:r>
          </a:p>
        </p:txBody>
      </p:sp>
      <p:sp>
        <p:nvSpPr>
          <p:cNvPr id="94346" name="Line 276"/>
          <p:cNvSpPr>
            <a:spLocks noChangeShapeType="1"/>
          </p:cNvSpPr>
          <p:nvPr/>
        </p:nvSpPr>
        <p:spPr bwMode="auto">
          <a:xfrm flipH="1">
            <a:off x="3760788" y="809625"/>
            <a:ext cx="809625" cy="966788"/>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4347" name="Rectangle 277"/>
          <p:cNvSpPr>
            <a:spLocks noChangeArrowheads="1"/>
          </p:cNvSpPr>
          <p:nvPr/>
        </p:nvSpPr>
        <p:spPr bwMode="auto">
          <a:xfrm>
            <a:off x="6227626" y="-25474"/>
            <a:ext cx="2916237" cy="95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lnSpc>
                <a:spcPct val="120000"/>
              </a:lnSpc>
            </a:pPr>
            <a:r>
              <a:rPr lang="fr-FR" sz="1600" i="1" dirty="0" err="1">
                <a:solidFill>
                  <a:schemeClr val="bg1"/>
                </a:solidFill>
              </a:rPr>
              <a:t>D</a:t>
            </a:r>
            <a:r>
              <a:rPr lang="fr-FR" sz="1600" i="1" baseline="-25000" dirty="0" err="1">
                <a:solidFill>
                  <a:schemeClr val="bg1"/>
                </a:solidFill>
              </a:rPr>
              <a:t>x</a:t>
            </a:r>
            <a:r>
              <a:rPr lang="fr-FR" sz="1600" i="1" dirty="0">
                <a:solidFill>
                  <a:schemeClr val="bg1"/>
                </a:solidFill>
              </a:rPr>
              <a:t>(z</a:t>
            </a:r>
            <a:r>
              <a:rPr lang="fr-FR" sz="1600" i="1" dirty="0" smtClean="0">
                <a:solidFill>
                  <a:schemeClr val="bg1"/>
                </a:solidFill>
              </a:rPr>
              <a:t>) = </a:t>
            </a:r>
            <a:r>
              <a:rPr lang="fr-FR" sz="1600" dirty="0" smtClean="0">
                <a:solidFill>
                  <a:schemeClr val="bg1"/>
                </a:solidFill>
              </a:rPr>
              <a:t>min{</a:t>
            </a:r>
            <a:r>
              <a:rPr lang="fr-FR" sz="1600" i="1" dirty="0" smtClean="0">
                <a:solidFill>
                  <a:schemeClr val="bg1"/>
                </a:solidFill>
              </a:rPr>
              <a:t>c(</a:t>
            </a:r>
            <a:r>
              <a:rPr lang="fr-FR" sz="1600" i="1" dirty="0" err="1" smtClean="0">
                <a:solidFill>
                  <a:schemeClr val="bg1"/>
                </a:solidFill>
              </a:rPr>
              <a:t>x,y</a:t>
            </a:r>
            <a:r>
              <a:rPr lang="fr-FR" sz="1600" i="1" dirty="0" smtClean="0">
                <a:solidFill>
                  <a:schemeClr val="bg1"/>
                </a:solidFill>
              </a:rPr>
              <a:t>) + </a:t>
            </a:r>
            <a:r>
              <a:rPr lang="fr-FR" sz="1600" i="1" dirty="0">
                <a:solidFill>
                  <a:schemeClr val="bg1"/>
                </a:solidFill>
              </a:rPr>
              <a:t/>
            </a:r>
            <a:br>
              <a:rPr lang="fr-FR" sz="1600" i="1" dirty="0">
                <a:solidFill>
                  <a:schemeClr val="bg1"/>
                </a:solidFill>
              </a:rPr>
            </a:br>
            <a:r>
              <a:rPr lang="fr-FR" sz="1600" i="1" dirty="0">
                <a:solidFill>
                  <a:schemeClr val="bg1"/>
                </a:solidFill>
              </a:rPr>
              <a:t>      D</a:t>
            </a:r>
            <a:r>
              <a:rPr lang="fr-FR" sz="1600" i="1" baseline="-25000" dirty="0">
                <a:solidFill>
                  <a:schemeClr val="bg1"/>
                </a:solidFill>
              </a:rPr>
              <a:t>y</a:t>
            </a:r>
            <a:r>
              <a:rPr lang="fr-FR" sz="1600" i="1" dirty="0">
                <a:solidFill>
                  <a:schemeClr val="bg1"/>
                </a:solidFill>
              </a:rPr>
              <a:t>(z), c(</a:t>
            </a:r>
            <a:r>
              <a:rPr lang="fr-FR" sz="1600" i="1" dirty="0" err="1">
                <a:solidFill>
                  <a:schemeClr val="bg1"/>
                </a:solidFill>
              </a:rPr>
              <a:t>x,z</a:t>
            </a:r>
            <a:r>
              <a:rPr lang="fr-FR" sz="1600" i="1" dirty="0">
                <a:solidFill>
                  <a:schemeClr val="bg1"/>
                </a:solidFill>
              </a:rPr>
              <a:t>) + D</a:t>
            </a:r>
            <a:r>
              <a:rPr lang="fr-FR" sz="1600" i="1" baseline="-25000" dirty="0">
                <a:solidFill>
                  <a:schemeClr val="bg1"/>
                </a:solidFill>
              </a:rPr>
              <a:t>z</a:t>
            </a:r>
            <a:r>
              <a:rPr lang="fr-FR" sz="1600" i="1" dirty="0">
                <a:solidFill>
                  <a:schemeClr val="bg1"/>
                </a:solidFill>
              </a:rPr>
              <a:t>(z)</a:t>
            </a:r>
            <a:r>
              <a:rPr lang="fr-FR" sz="1600" dirty="0">
                <a:solidFill>
                  <a:schemeClr val="bg1"/>
                </a:solidFill>
              </a:rPr>
              <a:t>} </a:t>
            </a:r>
          </a:p>
          <a:p>
            <a:pPr algn="just">
              <a:lnSpc>
                <a:spcPct val="120000"/>
              </a:lnSpc>
            </a:pPr>
            <a:r>
              <a:rPr lang="fr-FR" sz="1600" dirty="0">
                <a:solidFill>
                  <a:schemeClr val="bg1"/>
                </a:solidFill>
              </a:rPr>
              <a:t>= min{2+1 , 7+0} = 3</a:t>
            </a:r>
          </a:p>
        </p:txBody>
      </p:sp>
      <p:sp>
        <p:nvSpPr>
          <p:cNvPr id="94348" name="Line 278"/>
          <p:cNvSpPr>
            <a:spLocks noChangeShapeType="1"/>
          </p:cNvSpPr>
          <p:nvPr/>
        </p:nvSpPr>
        <p:spPr bwMode="auto">
          <a:xfrm flipH="1">
            <a:off x="4193380" y="525463"/>
            <a:ext cx="2359819" cy="1223962"/>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4349" name="Text Box 279"/>
          <p:cNvSpPr txBox="1">
            <a:spLocks noChangeArrowheads="1"/>
          </p:cNvSpPr>
          <p:nvPr/>
        </p:nvSpPr>
        <p:spPr bwMode="auto">
          <a:xfrm>
            <a:off x="3922713" y="16748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3</a:t>
            </a:r>
          </a:p>
        </p:txBody>
      </p:sp>
      <p:sp>
        <p:nvSpPr>
          <p:cNvPr id="94350" name="Text Box 280"/>
          <p:cNvSpPr txBox="1">
            <a:spLocks noChangeArrowheads="1"/>
          </p:cNvSpPr>
          <p:nvPr/>
        </p:nvSpPr>
        <p:spPr bwMode="auto">
          <a:xfrm>
            <a:off x="3579813" y="1679575"/>
            <a:ext cx="342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2 </a:t>
            </a:r>
          </a:p>
        </p:txBody>
      </p:sp>
      <p:sp>
        <p:nvSpPr>
          <p:cNvPr id="94351" name="Text Box 281"/>
          <p:cNvSpPr txBox="1">
            <a:spLocks noChangeArrowheads="1"/>
          </p:cNvSpPr>
          <p:nvPr/>
        </p:nvSpPr>
        <p:spPr bwMode="auto">
          <a:xfrm>
            <a:off x="292100" y="2851150"/>
            <a:ext cx="1125052" cy="327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rtl="1" eaLnBrk="1" hangingPunct="1">
              <a:lnSpc>
                <a:spcPct val="85000"/>
              </a:lnSpc>
            </a:pPr>
            <a:r>
              <a:rPr lang="en-US" b="1" dirty="0" smtClean="0">
                <a:solidFill>
                  <a:srgbClr val="CC0000"/>
                </a:solidFill>
              </a:rPr>
              <a:t>Y’s table</a:t>
            </a:r>
            <a:endParaRPr lang="en-US" b="1" dirty="0">
              <a:solidFill>
                <a:srgbClr val="CC0000"/>
              </a:solidFill>
            </a:endParaRPr>
          </a:p>
        </p:txBody>
      </p:sp>
      <p:sp>
        <p:nvSpPr>
          <p:cNvPr id="94352" name="Text Box 282"/>
          <p:cNvSpPr txBox="1">
            <a:spLocks noChangeArrowheads="1"/>
          </p:cNvSpPr>
          <p:nvPr/>
        </p:nvSpPr>
        <p:spPr bwMode="auto">
          <a:xfrm>
            <a:off x="311150" y="4699000"/>
            <a:ext cx="1112228" cy="327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rtl="1" eaLnBrk="1" hangingPunct="1">
              <a:lnSpc>
                <a:spcPct val="85000"/>
              </a:lnSpc>
            </a:pPr>
            <a:r>
              <a:rPr lang="en-US" b="1" dirty="0" smtClean="0">
                <a:solidFill>
                  <a:srgbClr val="CC0000"/>
                </a:solidFill>
              </a:rPr>
              <a:t>Z’s table</a:t>
            </a:r>
            <a:endParaRPr lang="en-US" b="1" dirty="0">
              <a:solidFill>
                <a:srgbClr val="CC0000"/>
              </a:solidFill>
            </a:endParaRPr>
          </a:p>
        </p:txBody>
      </p:sp>
      <p:sp>
        <p:nvSpPr>
          <p:cNvPr id="94353" name="Text Box 283"/>
          <p:cNvSpPr txBox="1">
            <a:spLocks noChangeArrowheads="1"/>
          </p:cNvSpPr>
          <p:nvPr/>
        </p:nvSpPr>
        <p:spPr bwMode="auto">
          <a:xfrm>
            <a:off x="3413125" y="1143000"/>
            <a:ext cx="706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400" i="1"/>
              <a:t>cost to</a:t>
            </a:r>
          </a:p>
        </p:txBody>
      </p:sp>
      <p:sp>
        <p:nvSpPr>
          <p:cNvPr id="94354" name="Text Box 284"/>
          <p:cNvSpPr txBox="1">
            <a:spLocks noChangeArrowheads="1"/>
          </p:cNvSpPr>
          <p:nvPr/>
        </p:nvSpPr>
        <p:spPr bwMode="auto">
          <a:xfrm rot="-5400000">
            <a:off x="561182" y="2067719"/>
            <a:ext cx="538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400" i="1"/>
              <a:t>from</a:t>
            </a:r>
          </a:p>
        </p:txBody>
      </p:sp>
      <p:sp>
        <p:nvSpPr>
          <p:cNvPr id="3" name="Slide Number Placeholder 2"/>
          <p:cNvSpPr>
            <a:spLocks noGrp="1"/>
          </p:cNvSpPr>
          <p:nvPr>
            <p:ph type="sldNum" sz="quarter" idx="12"/>
          </p:nvPr>
        </p:nvSpPr>
        <p:spPr/>
        <p:txBody>
          <a:bodyPr/>
          <a:lstStyle/>
          <a:p>
            <a:fld id="{0B427D01-BC83-47EE-A3C3-2D04BB07BF3A}" type="slidenum">
              <a:rPr lang="en-US" smtClean="0"/>
              <a:pPr/>
              <a:t>57</a:t>
            </a:fld>
            <a:endParaRPr lang="en-US" dirty="0"/>
          </a:p>
        </p:txBody>
      </p:sp>
    </p:spTree>
    <p:extLst>
      <p:ext uri="{BB962C8B-B14F-4D97-AF65-F5344CB8AC3E}">
        <p14:creationId xmlns:p14="http://schemas.microsoft.com/office/powerpoint/2010/main" val="8079749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3" name="Rectangle 2"/>
          <p:cNvSpPr>
            <a:spLocks noGrp="1" noChangeArrowheads="1"/>
          </p:cNvSpPr>
          <p:nvPr>
            <p:ph type="title"/>
          </p:nvPr>
        </p:nvSpPr>
        <p:spPr>
          <a:xfrm>
            <a:off x="605970" y="116632"/>
            <a:ext cx="7725229" cy="760186"/>
          </a:xfrm>
        </p:spPr>
        <p:txBody>
          <a:bodyPr/>
          <a:lstStyle/>
          <a:p>
            <a:r>
              <a:rPr lang="en-US" dirty="0" smtClean="0">
                <a:ea typeface="ＭＳ Ｐゴシック" pitchFamily="34" charset="-128"/>
              </a:rPr>
              <a:t>Hierarchical routing</a:t>
            </a:r>
            <a:endParaRPr lang="en-US" sz="2400" dirty="0" smtClean="0">
              <a:ea typeface="ＭＳ Ｐゴシック" pitchFamily="34" charset="-128"/>
            </a:endParaRPr>
          </a:p>
        </p:txBody>
      </p:sp>
      <p:sp>
        <p:nvSpPr>
          <p:cNvPr id="99334" name="Rectangle 3"/>
          <p:cNvSpPr>
            <a:spLocks noGrp="1" noChangeArrowheads="1"/>
          </p:cNvSpPr>
          <p:nvPr>
            <p:ph sz="half" idx="1"/>
          </p:nvPr>
        </p:nvSpPr>
        <p:spPr>
          <a:xfrm>
            <a:off x="4476296" y="3336471"/>
            <a:ext cx="4128151" cy="2266950"/>
          </a:xfrm>
        </p:spPr>
        <p:txBody>
          <a:bodyPr>
            <a:noAutofit/>
          </a:bodyPr>
          <a:lstStyle/>
          <a:p>
            <a:pPr algn="l">
              <a:buFont typeface="Wingdings" pitchFamily="2" charset="2"/>
              <a:buNone/>
            </a:pPr>
            <a:r>
              <a:rPr lang="en-US" sz="2400" i="1" dirty="0" smtClean="0">
                <a:solidFill>
                  <a:srgbClr val="CC0000"/>
                </a:solidFill>
                <a:ea typeface="ＭＳ Ｐゴシック" pitchFamily="34" charset="-128"/>
              </a:rPr>
              <a:t>Scalability: </a:t>
            </a:r>
            <a:r>
              <a:rPr lang="en-US" sz="2400" i="1" dirty="0" smtClean="0">
                <a:ea typeface="ＭＳ Ｐゴシック" pitchFamily="34" charset="-128"/>
              </a:rPr>
              <a:t>As the number of routers grow</a:t>
            </a:r>
            <a:r>
              <a:rPr lang="en-US" sz="2400" i="1" dirty="0">
                <a:ea typeface="ＭＳ Ｐゴシック" pitchFamily="34" charset="-128"/>
              </a:rPr>
              <a:t> </a:t>
            </a:r>
            <a:r>
              <a:rPr lang="en-US" sz="2400" i="1" dirty="0" smtClean="0">
                <a:ea typeface="ＭＳ Ｐゴシック" pitchFamily="34" charset="-128"/>
              </a:rPr>
              <a:t>(maybe 600 million), computing, storage and info exchange’s overhead becomes </a:t>
            </a:r>
            <a:r>
              <a:rPr lang="en-US" sz="2400" i="1" smtClean="0">
                <a:ea typeface="ＭＳ Ｐゴシック" pitchFamily="34" charset="-128"/>
              </a:rPr>
              <a:t>a challenge</a:t>
            </a:r>
            <a:endParaRPr lang="en-US" sz="2400" dirty="0" smtClean="0">
              <a:ea typeface="ＭＳ Ｐゴシック" pitchFamily="34" charset="-128"/>
            </a:endParaRPr>
          </a:p>
        </p:txBody>
      </p:sp>
      <p:sp>
        <p:nvSpPr>
          <p:cNvPr id="98311" name="Rectangle 4"/>
          <p:cNvSpPr>
            <a:spLocks noGrp="1" noChangeArrowheads="1"/>
          </p:cNvSpPr>
          <p:nvPr>
            <p:ph sz="half" idx="2"/>
          </p:nvPr>
        </p:nvSpPr>
        <p:spPr>
          <a:xfrm>
            <a:off x="303554" y="3380014"/>
            <a:ext cx="4019550" cy="2514600"/>
          </a:xfrm>
        </p:spPr>
        <p:txBody>
          <a:bodyPr>
            <a:normAutofit lnSpcReduction="10000"/>
          </a:bodyPr>
          <a:lstStyle/>
          <a:p>
            <a:pPr algn="l">
              <a:buFont typeface="Wingdings" charset="0"/>
              <a:buNone/>
              <a:defRPr/>
            </a:pPr>
            <a:r>
              <a:rPr lang="en-US" sz="2400" i="1" dirty="0" smtClean="0">
                <a:solidFill>
                  <a:srgbClr val="CC0000"/>
                </a:solidFill>
                <a:cs typeface="+mn-cs"/>
              </a:rPr>
              <a:t>Execution independence:</a:t>
            </a:r>
            <a:endParaRPr lang="fa-IR" sz="2400" i="1" dirty="0" smtClean="0">
              <a:solidFill>
                <a:srgbClr val="CC0000"/>
              </a:solidFill>
              <a:cs typeface="+mn-cs"/>
            </a:endParaRPr>
          </a:p>
          <a:p>
            <a:pPr algn="l">
              <a:buFont typeface="Wingdings" charset="0"/>
              <a:buChar char="v"/>
              <a:defRPr/>
            </a:pPr>
            <a:r>
              <a:rPr lang="en-US" sz="2400" dirty="0" smtClean="0">
                <a:cs typeface="+mn-cs"/>
              </a:rPr>
              <a:t>Internet = network of networks</a:t>
            </a:r>
            <a:endParaRPr lang="fa-IR" sz="2400" dirty="0" smtClean="0">
              <a:cs typeface="+mn-cs"/>
            </a:endParaRPr>
          </a:p>
          <a:p>
            <a:pPr algn="l">
              <a:buFont typeface="Wingdings" charset="0"/>
              <a:buChar char="v"/>
              <a:defRPr/>
            </a:pPr>
            <a:r>
              <a:rPr lang="en-US" sz="2400" dirty="0" smtClean="0">
                <a:cs typeface="+mn-cs"/>
              </a:rPr>
              <a:t>Each network admin may wish to control the way routing is done in </a:t>
            </a:r>
            <a:r>
              <a:rPr lang="en-US" sz="2400" dirty="0" smtClean="0"/>
              <a:t>their network</a:t>
            </a:r>
            <a:endParaRPr lang="fa-IR" sz="2400" dirty="0" smtClean="0">
              <a:cs typeface="+mn-cs"/>
            </a:endParaRPr>
          </a:p>
        </p:txBody>
      </p:sp>
      <p:sp>
        <p:nvSpPr>
          <p:cNvPr id="99336" name="Rectangle 5"/>
          <p:cNvSpPr>
            <a:spLocks noChangeArrowheads="1"/>
          </p:cNvSpPr>
          <p:nvPr/>
        </p:nvSpPr>
        <p:spPr bwMode="auto">
          <a:xfrm>
            <a:off x="303554" y="1117600"/>
            <a:ext cx="8300894"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lnSpc>
                <a:spcPct val="85000"/>
              </a:lnSpc>
              <a:spcBef>
                <a:spcPct val="20000"/>
              </a:spcBef>
              <a:buClr>
                <a:srgbClr val="000099"/>
              </a:buClr>
              <a:buSzPct val="65000"/>
              <a:buFont typeface="Wingdings" pitchFamily="2" charset="2"/>
              <a:buNone/>
            </a:pPr>
            <a:r>
              <a:rPr lang="en-US" sz="2800" dirty="0" smtClean="0">
                <a:latin typeface="Times New Roman" panose="02020603050405020304" pitchFamily="18" charset="0"/>
                <a:cs typeface="+mn-cs"/>
              </a:rPr>
              <a:t>LS and DV algorithms’ viewpoint sees the routers as if they are similar and they try to solve the routing through one algorithm. But this viewpoint is weak by these two reasons:</a:t>
            </a:r>
            <a:endParaRPr lang="en-US" sz="2800" dirty="0">
              <a:latin typeface="Times New Roman" panose="02020603050405020304" pitchFamily="18" charset="0"/>
              <a:cs typeface="+mn-cs"/>
            </a:endParaRPr>
          </a:p>
        </p:txBody>
      </p:sp>
      <p:sp>
        <p:nvSpPr>
          <p:cNvPr id="3" name="Slide Number Placeholder 2"/>
          <p:cNvSpPr>
            <a:spLocks noGrp="1"/>
          </p:cNvSpPr>
          <p:nvPr>
            <p:ph type="sldNum" sz="quarter" idx="12"/>
          </p:nvPr>
        </p:nvSpPr>
        <p:spPr/>
        <p:txBody>
          <a:bodyPr/>
          <a:lstStyle/>
          <a:p>
            <a:pPr>
              <a:defRPr/>
            </a:pPr>
            <a:fld id="{C7879241-4954-4432-A989-BF9F5510604F}" type="slidenum">
              <a:rPr lang="ar-SA" altLang="en-US" smtClean="0"/>
              <a:pPr>
                <a:defRPr/>
              </a:pPr>
              <a:t>58</a:t>
            </a:fld>
            <a:endParaRPr lang="en-US" altLang="en-US"/>
          </a:p>
        </p:txBody>
      </p:sp>
    </p:spTree>
    <p:extLst>
      <p:ext uri="{BB962C8B-B14F-4D97-AF65-F5344CB8AC3E}">
        <p14:creationId xmlns:p14="http://schemas.microsoft.com/office/powerpoint/2010/main" val="2815682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3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8311">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8311">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83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4" grpId="0" build="p"/>
      <p:bldP spid="98311"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5" name="Rectangle 7"/>
          <p:cNvSpPr>
            <a:spLocks noGrp="1" noChangeArrowheads="1"/>
          </p:cNvSpPr>
          <p:nvPr>
            <p:ph type="title"/>
          </p:nvPr>
        </p:nvSpPr>
        <p:spPr>
          <a:xfrm>
            <a:off x="533399" y="116632"/>
            <a:ext cx="7768771" cy="774700"/>
          </a:xfrm>
        </p:spPr>
        <p:txBody>
          <a:bodyPr/>
          <a:lstStyle/>
          <a:p>
            <a:pPr>
              <a:defRPr/>
            </a:pPr>
            <a:r>
              <a:rPr lang="en-US" dirty="0" smtClean="0">
                <a:ea typeface="ＭＳ Ｐゴシック" pitchFamily="34" charset="-128"/>
              </a:rPr>
              <a:t>Hierarchical Routing</a:t>
            </a:r>
            <a:endParaRPr lang="en-US" dirty="0">
              <a:cs typeface="+mj-cs"/>
            </a:endParaRPr>
          </a:p>
        </p:txBody>
      </p:sp>
      <p:sp>
        <p:nvSpPr>
          <p:cNvPr id="100357" name="Rectangle 4"/>
          <p:cNvSpPr>
            <a:spLocks noGrp="1" noChangeArrowheads="1"/>
          </p:cNvSpPr>
          <p:nvPr>
            <p:ph sz="half" idx="2"/>
          </p:nvPr>
        </p:nvSpPr>
        <p:spPr>
          <a:xfrm>
            <a:off x="179512" y="1196752"/>
            <a:ext cx="8750177" cy="4951636"/>
          </a:xfrm>
        </p:spPr>
        <p:txBody>
          <a:bodyPr>
            <a:normAutofit/>
          </a:bodyPr>
          <a:lstStyle/>
          <a:p>
            <a:pPr marL="463550" indent="-463550" algn="l">
              <a:spcBef>
                <a:spcPts val="1800"/>
              </a:spcBef>
              <a:buSzPct val="80000"/>
              <a:buFont typeface="Wingdings" panose="05000000000000000000" pitchFamily="2" charset="2"/>
              <a:buChar char="q"/>
            </a:pPr>
            <a:r>
              <a:rPr lang="en-US" sz="2400" dirty="0" smtClean="0">
                <a:latin typeface="Times New Roman" panose="02020603050405020304" pitchFamily="18" charset="0"/>
                <a:ea typeface="ＭＳ Ｐゴシック" pitchFamily="34" charset="-128"/>
              </a:rPr>
              <a:t>Organizing the routers in shape of Autonomous Systems (AS)</a:t>
            </a:r>
            <a:endParaRPr lang="fa-IR" sz="2400" dirty="0" smtClean="0">
              <a:latin typeface="Times New Roman" panose="02020603050405020304" pitchFamily="18" charset="0"/>
              <a:ea typeface="ＭＳ Ｐゴシック" pitchFamily="34" charset="-128"/>
            </a:endParaRPr>
          </a:p>
          <a:p>
            <a:pPr marL="463550" indent="-463550" algn="l">
              <a:spcBef>
                <a:spcPts val="1800"/>
              </a:spcBef>
              <a:buSzPct val="80000"/>
              <a:buFont typeface="Wingdings" panose="05000000000000000000" pitchFamily="2" charset="2"/>
              <a:buChar char="q"/>
            </a:pPr>
            <a:r>
              <a:rPr lang="en-US" sz="2400" dirty="0" smtClean="0">
                <a:latin typeface="Times New Roman" panose="02020603050405020304" pitchFamily="18" charset="0"/>
                <a:ea typeface="ＭＳ Ｐゴシック" pitchFamily="34" charset="-128"/>
              </a:rPr>
              <a:t>Each ISP contains one or more Autonomous Systems</a:t>
            </a:r>
            <a:endParaRPr lang="en-US" sz="2400" dirty="0">
              <a:latin typeface="Times New Roman" panose="02020603050405020304" pitchFamily="18" charset="0"/>
              <a:ea typeface="ＭＳ Ｐゴシック" pitchFamily="34" charset="-128"/>
            </a:endParaRPr>
          </a:p>
          <a:p>
            <a:pPr marL="463550" indent="-463550" algn="l">
              <a:spcBef>
                <a:spcPts val="1800"/>
              </a:spcBef>
              <a:buSzPct val="80000"/>
              <a:buFont typeface="Wingdings" panose="05000000000000000000" pitchFamily="2" charset="2"/>
              <a:buChar char="q"/>
            </a:pPr>
            <a:r>
              <a:rPr lang="en-US" sz="2400" dirty="0" smtClean="0">
                <a:latin typeface="Times New Roman" panose="02020603050405020304" pitchFamily="18" charset="0"/>
                <a:ea typeface="ＭＳ Ｐゴシック" pitchFamily="34" charset="-128"/>
              </a:rPr>
              <a:t>The routers in an AS run the same routing protocol</a:t>
            </a:r>
            <a:endParaRPr lang="en-US" sz="2400" dirty="0">
              <a:latin typeface="Times New Roman" panose="02020603050405020304" pitchFamily="18" charset="0"/>
              <a:ea typeface="ＭＳ Ｐゴシック" pitchFamily="34" charset="-128"/>
            </a:endParaRPr>
          </a:p>
          <a:p>
            <a:pPr marL="914400" lvl="1" indent="-231775" algn="l">
              <a:spcBef>
                <a:spcPts val="1800"/>
              </a:spcBef>
            </a:pPr>
            <a:r>
              <a:rPr lang="en-US" altLang="ja-JP" sz="2200" dirty="0" smtClean="0">
                <a:latin typeface="Times New Roman" panose="02020603050405020304" pitchFamily="18" charset="0"/>
                <a:ea typeface="ＭＳ Ｐゴシック" pitchFamily="34" charset="-128"/>
              </a:rPr>
              <a:t>Intra-AS routing protocol</a:t>
            </a:r>
            <a:endParaRPr lang="fa-IR" altLang="ja-JP" sz="2200" dirty="0">
              <a:solidFill>
                <a:srgbClr val="CC0000"/>
              </a:solidFill>
              <a:latin typeface="Times New Roman" panose="02020603050405020304" pitchFamily="18" charset="0"/>
              <a:ea typeface="ＭＳ Ｐゴシック" pitchFamily="34" charset="-128"/>
            </a:endParaRPr>
          </a:p>
          <a:p>
            <a:pPr marL="463550" indent="-463550" algn="l">
              <a:spcBef>
                <a:spcPts val="1800"/>
              </a:spcBef>
              <a:buSzPct val="80000"/>
              <a:buFont typeface="Wingdings" panose="05000000000000000000" pitchFamily="2" charset="2"/>
              <a:buChar char="q"/>
            </a:pPr>
            <a:r>
              <a:rPr lang="en-US" sz="2400" dirty="0" smtClean="0">
                <a:latin typeface="Times New Roman" panose="02020603050405020304" pitchFamily="18" charset="0"/>
                <a:ea typeface="ＭＳ Ｐゴシック" pitchFamily="34" charset="-128"/>
              </a:rPr>
              <a:t>Routers inside different ASs can run different routing protocols</a:t>
            </a:r>
            <a:endParaRPr lang="en-US" sz="2400" dirty="0">
              <a:latin typeface="Times New Roman" panose="02020603050405020304" pitchFamily="18" charset="0"/>
              <a:ea typeface="ＭＳ Ｐゴシック" pitchFamily="34" charset="-128"/>
            </a:endParaRPr>
          </a:p>
          <a:p>
            <a:pPr marL="463550" indent="-463550" algn="l">
              <a:spcBef>
                <a:spcPts val="1800"/>
              </a:spcBef>
              <a:buSzPct val="80000"/>
              <a:buFont typeface="Wingdings" panose="05000000000000000000" pitchFamily="2" charset="2"/>
              <a:buChar char="q"/>
            </a:pPr>
            <a:r>
              <a:rPr lang="en-US" sz="2400" i="1" dirty="0" smtClean="0">
                <a:latin typeface="Times New Roman" panose="02020603050405020304" pitchFamily="18" charset="0"/>
                <a:ea typeface="ＭＳ Ｐゴシック" pitchFamily="34" charset="-128"/>
              </a:rPr>
              <a:t>Gateway router: </a:t>
            </a:r>
            <a:r>
              <a:rPr lang="en-US" sz="2400" dirty="0" smtClean="0">
                <a:latin typeface="Times New Roman" panose="02020603050405020304" pitchFamily="18" charset="0"/>
                <a:ea typeface="ＭＳ Ｐゴシック" pitchFamily="34" charset="-128"/>
              </a:rPr>
              <a:t>A router that has a link to a router from another AS</a:t>
            </a:r>
            <a:endParaRPr lang="en-US" sz="2400" dirty="0">
              <a:latin typeface="Times New Roman" panose="02020603050405020304" pitchFamily="18" charset="0"/>
              <a:ea typeface="ＭＳ Ｐゴシック" pitchFamily="34" charset="-128"/>
            </a:endParaRPr>
          </a:p>
          <a:p>
            <a:pPr algn="l"/>
            <a:endParaRPr lang="en-US" sz="2400" dirty="0" smtClean="0">
              <a:latin typeface="Times New Roman" panose="02020603050405020304" pitchFamily="18" charset="0"/>
              <a:ea typeface="ＭＳ Ｐゴシック" pitchFamily="34" charset="-128"/>
            </a:endParaRPr>
          </a:p>
        </p:txBody>
      </p:sp>
      <p:sp>
        <p:nvSpPr>
          <p:cNvPr id="3" name="Slide Number Placeholder 2"/>
          <p:cNvSpPr>
            <a:spLocks noGrp="1"/>
          </p:cNvSpPr>
          <p:nvPr>
            <p:ph type="sldNum" sz="quarter" idx="12"/>
          </p:nvPr>
        </p:nvSpPr>
        <p:spPr/>
        <p:txBody>
          <a:bodyPr/>
          <a:lstStyle/>
          <a:p>
            <a:pPr>
              <a:defRPr/>
            </a:pPr>
            <a:fld id="{C7879241-4954-4432-A989-BF9F5510604F}" type="slidenum">
              <a:rPr lang="ar-SA" altLang="en-US" smtClean="0"/>
              <a:pPr>
                <a:defRPr/>
              </a:pPr>
              <a:t>59</a:t>
            </a:fld>
            <a:endParaRPr lang="en-US" altLang="en-US"/>
          </a:p>
        </p:txBody>
      </p:sp>
    </p:spTree>
    <p:extLst>
      <p:ext uri="{BB962C8B-B14F-4D97-AF65-F5344CB8AC3E}">
        <p14:creationId xmlns:p14="http://schemas.microsoft.com/office/powerpoint/2010/main" val="17691991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2"/>
          <p:cNvSpPr>
            <a:spLocks noGrp="1" noChangeArrowheads="1"/>
          </p:cNvSpPr>
          <p:nvPr>
            <p:ph type="title" idx="4294967295"/>
          </p:nvPr>
        </p:nvSpPr>
        <p:spPr>
          <a:xfrm>
            <a:off x="0" y="-49559"/>
            <a:ext cx="9144000" cy="990429"/>
          </a:xfrm>
        </p:spPr>
        <p:txBody>
          <a:bodyPr/>
          <a:lstStyle/>
          <a:p>
            <a:pPr algn="ctr"/>
            <a:r>
              <a:rPr lang="en-US" sz="3200" dirty="0" smtClean="0">
                <a:ea typeface="ＭＳ Ｐゴシック" pitchFamily="34" charset="-128"/>
                <a:cs typeface="B Titr" pitchFamily="2" charset="-78"/>
              </a:rPr>
              <a:t>Network applications’ architecture</a:t>
            </a:r>
          </a:p>
        </p:txBody>
      </p:sp>
      <p:sp>
        <p:nvSpPr>
          <p:cNvPr id="36870" name="Rectangle 3"/>
          <p:cNvSpPr>
            <a:spLocks noGrp="1" noChangeArrowheads="1"/>
          </p:cNvSpPr>
          <p:nvPr>
            <p:ph idx="1"/>
          </p:nvPr>
        </p:nvSpPr>
        <p:spPr/>
        <p:txBody>
          <a:bodyPr/>
          <a:lstStyle/>
          <a:p>
            <a:pPr algn="l" rtl="0">
              <a:buFont typeface="Wingdings" pitchFamily="2" charset="2"/>
              <a:buNone/>
            </a:pPr>
            <a:r>
              <a:rPr lang="en-US" b="1" dirty="0" smtClean="0">
                <a:solidFill>
                  <a:srgbClr val="C00000"/>
                </a:solidFill>
                <a:ea typeface="ＭＳ Ｐゴシック" pitchFamily="34" charset="-128"/>
              </a:rPr>
              <a:t>There are two major architectures for network applications:</a:t>
            </a:r>
          </a:p>
          <a:p>
            <a:pPr algn="l" rtl="0">
              <a:spcBef>
                <a:spcPts val="2400"/>
              </a:spcBef>
            </a:pPr>
            <a:r>
              <a:rPr lang="en-US" dirty="0" smtClean="0">
                <a:ea typeface="ＭＳ Ｐゴシック" pitchFamily="34" charset="-128"/>
              </a:rPr>
              <a:t>Client-Server (Customer-Provider)</a:t>
            </a:r>
            <a:endParaRPr lang="fa-IR" dirty="0" smtClean="0">
              <a:ea typeface="ＭＳ Ｐゴシック" pitchFamily="34" charset="-128"/>
            </a:endParaRPr>
          </a:p>
          <a:p>
            <a:pPr algn="l" rtl="0">
              <a:spcBef>
                <a:spcPts val="2400"/>
              </a:spcBef>
            </a:pPr>
            <a:r>
              <a:rPr lang="en-US" dirty="0" smtClean="0">
                <a:ea typeface="ＭＳ Ｐゴシック" pitchFamily="34" charset="-128"/>
              </a:rPr>
              <a:t>Peer to Peer (P2P)</a:t>
            </a:r>
          </a:p>
        </p:txBody>
      </p:sp>
      <p:sp>
        <p:nvSpPr>
          <p:cNvPr id="4" name="Slide Number Placeholder 3"/>
          <p:cNvSpPr>
            <a:spLocks noGrp="1"/>
          </p:cNvSpPr>
          <p:nvPr>
            <p:ph type="sldNum" sz="quarter" idx="12"/>
          </p:nvPr>
        </p:nvSpPr>
        <p:spPr/>
        <p:txBody>
          <a:bodyPr/>
          <a:lstStyle/>
          <a:p>
            <a:pPr>
              <a:defRPr/>
            </a:pPr>
            <a:fld id="{5BDFA25D-6EEE-4500-A440-36752B2ACF2F}" type="slidenum">
              <a:rPr lang="en-US" smtClean="0"/>
              <a:pPr>
                <a:defRPr/>
              </a:pPr>
              <a:t>6</a:t>
            </a:fld>
            <a:endParaRPr lang="en-US" dirty="0"/>
          </a:p>
        </p:txBody>
      </p:sp>
    </p:spTree>
    <p:extLst>
      <p:ext uri="{BB962C8B-B14F-4D97-AF65-F5344CB8AC3E}">
        <p14:creationId xmlns:p14="http://schemas.microsoft.com/office/powerpoint/2010/main" val="141181448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7" name="Rectangle 123"/>
          <p:cNvSpPr>
            <a:spLocks noGrp="1" noChangeArrowheads="1"/>
          </p:cNvSpPr>
          <p:nvPr>
            <p:ph type="title"/>
          </p:nvPr>
        </p:nvSpPr>
        <p:spPr>
          <a:xfrm>
            <a:off x="544016" y="44624"/>
            <a:ext cx="7772400" cy="839788"/>
          </a:xfrm>
        </p:spPr>
        <p:txBody>
          <a:bodyPr/>
          <a:lstStyle/>
          <a:p>
            <a:pPr rtl="1">
              <a:defRPr/>
            </a:pPr>
            <a:r>
              <a:rPr lang="en-US" b="1" dirty="0" smtClean="0"/>
              <a:t>Connected ASs</a:t>
            </a:r>
            <a:endParaRPr lang="en-US" dirty="0">
              <a:cs typeface="+mj-cs"/>
            </a:endParaRPr>
          </a:p>
        </p:txBody>
      </p:sp>
      <p:sp>
        <p:nvSpPr>
          <p:cNvPr id="100358" name="Rectangle 124"/>
          <p:cNvSpPr>
            <a:spLocks noGrp="1" noChangeArrowheads="1"/>
          </p:cNvSpPr>
          <p:nvPr>
            <p:ph sz="half" idx="1"/>
          </p:nvPr>
        </p:nvSpPr>
        <p:spPr>
          <a:xfrm>
            <a:off x="5114925" y="3159125"/>
            <a:ext cx="3810000" cy="1883355"/>
          </a:xfrm>
        </p:spPr>
        <p:txBody>
          <a:bodyPr>
            <a:normAutofit/>
          </a:bodyPr>
          <a:lstStyle/>
          <a:p>
            <a:pPr algn="l">
              <a:buFont typeface="Wingdings" charset="0"/>
              <a:buChar char="v"/>
              <a:defRPr/>
            </a:pPr>
            <a:r>
              <a:rPr lang="en-US" dirty="0" smtClean="0"/>
              <a:t>Forwarding table is configured by both the inter and intra-AS routing protocols</a:t>
            </a:r>
            <a:endParaRPr lang="en-US" dirty="0"/>
          </a:p>
        </p:txBody>
      </p:sp>
      <p:grpSp>
        <p:nvGrpSpPr>
          <p:cNvPr id="101380" name="Group 2"/>
          <p:cNvGrpSpPr>
            <a:grpSpLocks/>
          </p:cNvGrpSpPr>
          <p:nvPr/>
        </p:nvGrpSpPr>
        <p:grpSpPr bwMode="auto">
          <a:xfrm>
            <a:off x="204788" y="1254125"/>
            <a:ext cx="6178550" cy="4376738"/>
            <a:chOff x="0" y="878"/>
            <a:chExt cx="4232" cy="2968"/>
          </a:xfrm>
        </p:grpSpPr>
        <p:sp>
          <p:nvSpPr>
            <p:cNvPr id="101384" name="Freeform 3"/>
            <p:cNvSpPr>
              <a:spLocks/>
            </p:cNvSpPr>
            <p:nvPr/>
          </p:nvSpPr>
          <p:spPr bwMode="auto">
            <a:xfrm>
              <a:off x="2621" y="1050"/>
              <a:ext cx="1611" cy="1025"/>
            </a:xfrm>
            <a:custGeom>
              <a:avLst/>
              <a:gdLst>
                <a:gd name="T0" fmla="*/ 1063 w 1162"/>
                <a:gd name="T1" fmla="*/ 49351 h 543"/>
                <a:gd name="T2" fmla="*/ 6960 w 1162"/>
                <a:gd name="T3" fmla="*/ 4162 h 543"/>
                <a:gd name="T4" fmla="*/ 17785 w 1162"/>
                <a:gd name="T5" fmla="*/ 23973 h 543"/>
                <a:gd name="T6" fmla="*/ 21649 w 1162"/>
                <a:gd name="T7" fmla="*/ 72662 h 543"/>
                <a:gd name="T8" fmla="*/ 19828 w 1162"/>
                <a:gd name="T9" fmla="*/ 137161 h 543"/>
                <a:gd name="T10" fmla="*/ 11083 w 1162"/>
                <a:gd name="T11" fmla="*/ 164591 h 543"/>
                <a:gd name="T12" fmla="*/ 1657 w 1162"/>
                <a:gd name="T13" fmla="*/ 133650 h 543"/>
                <a:gd name="T14" fmla="*/ 1063 w 1162"/>
                <a:gd name="T15" fmla="*/ 49351 h 543"/>
                <a:gd name="T16" fmla="*/ 0 60000 65536"/>
                <a:gd name="T17" fmla="*/ 0 60000 65536"/>
                <a:gd name="T18" fmla="*/ 0 60000 65536"/>
                <a:gd name="T19" fmla="*/ 0 60000 65536"/>
                <a:gd name="T20" fmla="*/ 0 60000 65536"/>
                <a:gd name="T21" fmla="*/ 0 60000 65536"/>
                <a:gd name="T22" fmla="*/ 0 60000 65536"/>
                <a:gd name="T23" fmla="*/ 0 60000 65536"/>
                <a:gd name="T24" fmla="*/ 0 w 1162"/>
                <a:gd name="T25" fmla="*/ 0 h 543"/>
                <a:gd name="T26" fmla="*/ 1162 w 1162"/>
                <a:gd name="T27" fmla="*/ 543 h 5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62" h="543">
                  <a:moveTo>
                    <a:pt x="56" y="162"/>
                  </a:moveTo>
                  <a:cubicBezTo>
                    <a:pt x="115" y="100"/>
                    <a:pt x="221" y="28"/>
                    <a:pt x="368" y="14"/>
                  </a:cubicBezTo>
                  <a:cubicBezTo>
                    <a:pt x="515" y="0"/>
                    <a:pt x="811" y="42"/>
                    <a:pt x="940" y="79"/>
                  </a:cubicBezTo>
                  <a:cubicBezTo>
                    <a:pt x="1069" y="116"/>
                    <a:pt x="1126" y="177"/>
                    <a:pt x="1144" y="239"/>
                  </a:cubicBezTo>
                  <a:cubicBezTo>
                    <a:pt x="1162" y="301"/>
                    <a:pt x="1141" y="401"/>
                    <a:pt x="1048" y="451"/>
                  </a:cubicBezTo>
                  <a:cubicBezTo>
                    <a:pt x="955" y="501"/>
                    <a:pt x="746" y="543"/>
                    <a:pt x="586" y="541"/>
                  </a:cubicBezTo>
                  <a:cubicBezTo>
                    <a:pt x="426" y="539"/>
                    <a:pt x="176" y="502"/>
                    <a:pt x="88" y="439"/>
                  </a:cubicBezTo>
                  <a:cubicBezTo>
                    <a:pt x="0" y="376"/>
                    <a:pt x="63" y="220"/>
                    <a:pt x="56" y="162"/>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1385" name="Freeform 4"/>
            <p:cNvSpPr>
              <a:spLocks/>
            </p:cNvSpPr>
            <p:nvPr/>
          </p:nvSpPr>
          <p:spPr bwMode="auto">
            <a:xfrm>
              <a:off x="0" y="878"/>
              <a:ext cx="1255" cy="1016"/>
            </a:xfrm>
            <a:custGeom>
              <a:avLst/>
              <a:gdLst>
                <a:gd name="T0" fmla="*/ 134 w 1198"/>
                <a:gd name="T1" fmla="*/ 270558 h 451"/>
                <a:gd name="T2" fmla="*/ 273 w 1198"/>
                <a:gd name="T3" fmla="*/ 132828 h 451"/>
                <a:gd name="T4" fmla="*/ 679 w 1198"/>
                <a:gd name="T5" fmla="*/ 73044 h 451"/>
                <a:gd name="T6" fmla="*/ 1501 w 1198"/>
                <a:gd name="T7" fmla="*/ 37135 h 451"/>
                <a:gd name="T8" fmla="*/ 1796 w 1198"/>
                <a:gd name="T9" fmla="*/ 294460 h 451"/>
                <a:gd name="T10" fmla="*/ 1350 w 1198"/>
                <a:gd name="T11" fmla="*/ 616944 h 451"/>
                <a:gd name="T12" fmla="*/ 466 w 1198"/>
                <a:gd name="T13" fmla="*/ 634874 h 451"/>
                <a:gd name="T14" fmla="*/ 54 w 1198"/>
                <a:gd name="T15" fmla="*/ 503524 h 451"/>
                <a:gd name="T16" fmla="*/ 134 w 1198"/>
                <a:gd name="T17" fmla="*/ 270558 h 4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98"/>
                <a:gd name="T28" fmla="*/ 0 h 451"/>
                <a:gd name="T29" fmla="*/ 1198 w 1198"/>
                <a:gd name="T30" fmla="*/ 451 h 4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98" h="451">
                  <a:moveTo>
                    <a:pt x="88" y="181"/>
                  </a:moveTo>
                  <a:cubicBezTo>
                    <a:pt x="159" y="143"/>
                    <a:pt x="120" y="111"/>
                    <a:pt x="180" y="89"/>
                  </a:cubicBezTo>
                  <a:cubicBezTo>
                    <a:pt x="240" y="67"/>
                    <a:pt x="313" y="60"/>
                    <a:pt x="448" y="49"/>
                  </a:cubicBezTo>
                  <a:cubicBezTo>
                    <a:pt x="583" y="38"/>
                    <a:pt x="866" y="0"/>
                    <a:pt x="988" y="25"/>
                  </a:cubicBezTo>
                  <a:cubicBezTo>
                    <a:pt x="1110" y="50"/>
                    <a:pt x="1198" y="132"/>
                    <a:pt x="1181" y="197"/>
                  </a:cubicBezTo>
                  <a:cubicBezTo>
                    <a:pt x="1164" y="262"/>
                    <a:pt x="1034" y="375"/>
                    <a:pt x="889" y="413"/>
                  </a:cubicBezTo>
                  <a:cubicBezTo>
                    <a:pt x="744" y="451"/>
                    <a:pt x="449" y="438"/>
                    <a:pt x="307" y="425"/>
                  </a:cubicBezTo>
                  <a:cubicBezTo>
                    <a:pt x="165" y="412"/>
                    <a:pt x="72" y="378"/>
                    <a:pt x="36" y="337"/>
                  </a:cubicBezTo>
                  <a:cubicBezTo>
                    <a:pt x="0" y="296"/>
                    <a:pt x="77" y="213"/>
                    <a:pt x="88" y="181"/>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1386" name="Freeform 5"/>
            <p:cNvSpPr>
              <a:spLocks/>
            </p:cNvSpPr>
            <p:nvPr/>
          </p:nvSpPr>
          <p:spPr bwMode="auto">
            <a:xfrm>
              <a:off x="810" y="1611"/>
              <a:ext cx="2007" cy="792"/>
            </a:xfrm>
            <a:custGeom>
              <a:avLst/>
              <a:gdLst>
                <a:gd name="T0" fmla="*/ 1319 w 1583"/>
                <a:gd name="T1" fmla="*/ 862 h 682"/>
                <a:gd name="T2" fmla="*/ 3445 w 1583"/>
                <a:gd name="T3" fmla="*/ 285 h 682"/>
                <a:gd name="T4" fmla="*/ 6645 w 1583"/>
                <a:gd name="T5" fmla="*/ 77 h 682"/>
                <a:gd name="T6" fmla="*/ 9794 w 1583"/>
                <a:gd name="T7" fmla="*/ 744 h 682"/>
                <a:gd name="T8" fmla="*/ 13238 w 1583"/>
                <a:gd name="T9" fmla="*/ 1642 h 682"/>
                <a:gd name="T10" fmla="*/ 10773 w 1583"/>
                <a:gd name="T11" fmla="*/ 2476 h 682"/>
                <a:gd name="T12" fmla="*/ 5844 w 1583"/>
                <a:gd name="T13" fmla="*/ 2523 h 682"/>
                <a:gd name="T14" fmla="*/ 751 w 1583"/>
                <a:gd name="T15" fmla="*/ 2291 h 682"/>
                <a:gd name="T16" fmla="*/ 1319 w 1583"/>
                <a:gd name="T17" fmla="*/ 862 h 6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3"/>
                <a:gd name="T28" fmla="*/ 0 h 682"/>
                <a:gd name="T29" fmla="*/ 1583 w 1583"/>
                <a:gd name="T30" fmla="*/ 682 h 6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3" h="682">
                  <a:moveTo>
                    <a:pt x="155" y="224"/>
                  </a:moveTo>
                  <a:cubicBezTo>
                    <a:pt x="208" y="137"/>
                    <a:pt x="302" y="108"/>
                    <a:pt x="407" y="74"/>
                  </a:cubicBezTo>
                  <a:cubicBezTo>
                    <a:pt x="512" y="40"/>
                    <a:pt x="660" y="0"/>
                    <a:pt x="785" y="20"/>
                  </a:cubicBezTo>
                  <a:cubicBezTo>
                    <a:pt x="910" y="40"/>
                    <a:pt x="1027" y="126"/>
                    <a:pt x="1157" y="194"/>
                  </a:cubicBezTo>
                  <a:cubicBezTo>
                    <a:pt x="1287" y="262"/>
                    <a:pt x="1545" y="353"/>
                    <a:pt x="1564" y="428"/>
                  </a:cubicBezTo>
                  <a:cubicBezTo>
                    <a:pt x="1583" y="503"/>
                    <a:pt x="1417" y="606"/>
                    <a:pt x="1272" y="644"/>
                  </a:cubicBezTo>
                  <a:cubicBezTo>
                    <a:pt x="1127" y="682"/>
                    <a:pt x="887" y="664"/>
                    <a:pt x="690" y="656"/>
                  </a:cubicBezTo>
                  <a:cubicBezTo>
                    <a:pt x="493" y="648"/>
                    <a:pt x="178" y="668"/>
                    <a:pt x="89" y="596"/>
                  </a:cubicBezTo>
                  <a:cubicBezTo>
                    <a:pt x="0" y="524"/>
                    <a:pt x="102" y="311"/>
                    <a:pt x="155" y="224"/>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1387" name="Oval 6"/>
            <p:cNvSpPr>
              <a:spLocks noChangeArrowheads="1"/>
            </p:cNvSpPr>
            <p:nvPr/>
          </p:nvSpPr>
          <p:spPr bwMode="auto">
            <a:xfrm>
              <a:off x="261" y="1610"/>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01388" name="Line 7"/>
            <p:cNvSpPr>
              <a:spLocks noChangeShapeType="1"/>
            </p:cNvSpPr>
            <p:nvPr/>
          </p:nvSpPr>
          <p:spPr bwMode="auto">
            <a:xfrm>
              <a:off x="261" y="1603"/>
              <a:ext cx="0" cy="5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389" name="Line 8"/>
            <p:cNvSpPr>
              <a:spLocks noChangeShapeType="1"/>
            </p:cNvSpPr>
            <p:nvPr/>
          </p:nvSpPr>
          <p:spPr bwMode="auto">
            <a:xfrm>
              <a:off x="574" y="1603"/>
              <a:ext cx="0" cy="5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390" name="Rectangle 9"/>
            <p:cNvSpPr>
              <a:spLocks noChangeArrowheads="1"/>
            </p:cNvSpPr>
            <p:nvPr/>
          </p:nvSpPr>
          <p:spPr bwMode="auto">
            <a:xfrm>
              <a:off x="261" y="1603"/>
              <a:ext cx="310" cy="51"/>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01391" name="Oval 10"/>
            <p:cNvSpPr>
              <a:spLocks noChangeArrowheads="1"/>
            </p:cNvSpPr>
            <p:nvPr/>
          </p:nvSpPr>
          <p:spPr bwMode="auto">
            <a:xfrm>
              <a:off x="258" y="1544"/>
              <a:ext cx="313" cy="95"/>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01392" name="Rectangle 11"/>
            <p:cNvSpPr>
              <a:spLocks noChangeArrowheads="1"/>
            </p:cNvSpPr>
            <p:nvPr/>
          </p:nvSpPr>
          <p:spPr bwMode="auto">
            <a:xfrm>
              <a:off x="345" y="1557"/>
              <a:ext cx="141" cy="124"/>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1393" name="Text Box 12"/>
            <p:cNvSpPr txBox="1">
              <a:spLocks noChangeArrowheads="1"/>
            </p:cNvSpPr>
            <p:nvPr/>
          </p:nvSpPr>
          <p:spPr bwMode="auto">
            <a:xfrm>
              <a:off x="259" y="1492"/>
              <a:ext cx="32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000"/>
                <a:t>3b</a:t>
              </a:r>
              <a:endParaRPr lang="en-US" sz="2400"/>
            </a:p>
          </p:txBody>
        </p:sp>
        <p:sp>
          <p:nvSpPr>
            <p:cNvPr id="101394" name="Oval 13"/>
            <p:cNvSpPr>
              <a:spLocks noChangeArrowheads="1"/>
            </p:cNvSpPr>
            <p:nvPr/>
          </p:nvSpPr>
          <p:spPr bwMode="auto">
            <a:xfrm>
              <a:off x="1479" y="2216"/>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01395" name="Line 14"/>
            <p:cNvSpPr>
              <a:spLocks noChangeShapeType="1"/>
            </p:cNvSpPr>
            <p:nvPr/>
          </p:nvSpPr>
          <p:spPr bwMode="auto">
            <a:xfrm>
              <a:off x="1479" y="2209"/>
              <a:ext cx="0" cy="5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396" name="Line 15"/>
            <p:cNvSpPr>
              <a:spLocks noChangeShapeType="1"/>
            </p:cNvSpPr>
            <p:nvPr/>
          </p:nvSpPr>
          <p:spPr bwMode="auto">
            <a:xfrm>
              <a:off x="1792" y="2209"/>
              <a:ext cx="0" cy="5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397" name="Rectangle 16"/>
            <p:cNvSpPr>
              <a:spLocks noChangeArrowheads="1"/>
            </p:cNvSpPr>
            <p:nvPr/>
          </p:nvSpPr>
          <p:spPr bwMode="auto">
            <a:xfrm>
              <a:off x="1479" y="2209"/>
              <a:ext cx="310" cy="51"/>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01398" name="Oval 17"/>
            <p:cNvSpPr>
              <a:spLocks noChangeArrowheads="1"/>
            </p:cNvSpPr>
            <p:nvPr/>
          </p:nvSpPr>
          <p:spPr bwMode="auto">
            <a:xfrm>
              <a:off x="1476" y="2150"/>
              <a:ext cx="313" cy="95"/>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101399" name="Group 18"/>
            <p:cNvGrpSpPr>
              <a:grpSpLocks/>
            </p:cNvGrpSpPr>
            <p:nvPr/>
          </p:nvGrpSpPr>
          <p:grpSpPr bwMode="auto">
            <a:xfrm>
              <a:off x="1478" y="2092"/>
              <a:ext cx="321" cy="269"/>
              <a:chOff x="2897" y="2425"/>
              <a:chExt cx="323" cy="269"/>
            </a:xfrm>
          </p:grpSpPr>
          <p:sp>
            <p:nvSpPr>
              <p:cNvPr id="101502" name="Rectangle 19"/>
              <p:cNvSpPr>
                <a:spLocks noChangeArrowheads="1"/>
              </p:cNvSpPr>
              <p:nvPr/>
            </p:nvSpPr>
            <p:spPr bwMode="auto">
              <a:xfrm>
                <a:off x="2982" y="2490"/>
                <a:ext cx="142"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1503" name="Text Box 20"/>
              <p:cNvSpPr txBox="1">
                <a:spLocks noChangeArrowheads="1"/>
              </p:cNvSpPr>
              <p:nvPr/>
            </p:nvSpPr>
            <p:spPr bwMode="auto">
              <a:xfrm>
                <a:off x="2897" y="2425"/>
                <a:ext cx="323"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000"/>
                  <a:t>1d</a:t>
                </a:r>
              </a:p>
            </p:txBody>
          </p:sp>
        </p:grpSp>
        <p:sp>
          <p:nvSpPr>
            <p:cNvPr id="101400" name="Oval 21"/>
            <p:cNvSpPr>
              <a:spLocks noChangeArrowheads="1"/>
            </p:cNvSpPr>
            <p:nvPr/>
          </p:nvSpPr>
          <p:spPr bwMode="auto">
            <a:xfrm>
              <a:off x="822" y="1478"/>
              <a:ext cx="313" cy="83"/>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01401" name="Line 22"/>
            <p:cNvSpPr>
              <a:spLocks noChangeShapeType="1"/>
            </p:cNvSpPr>
            <p:nvPr/>
          </p:nvSpPr>
          <p:spPr bwMode="auto">
            <a:xfrm>
              <a:off x="822" y="1471"/>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402" name="Line 23"/>
            <p:cNvSpPr>
              <a:spLocks noChangeShapeType="1"/>
            </p:cNvSpPr>
            <p:nvPr/>
          </p:nvSpPr>
          <p:spPr bwMode="auto">
            <a:xfrm>
              <a:off x="1135" y="1471"/>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403" name="Rectangle 24"/>
            <p:cNvSpPr>
              <a:spLocks noChangeArrowheads="1"/>
            </p:cNvSpPr>
            <p:nvPr/>
          </p:nvSpPr>
          <p:spPr bwMode="auto">
            <a:xfrm>
              <a:off x="822" y="1471"/>
              <a:ext cx="310"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01404" name="Oval 25"/>
            <p:cNvSpPr>
              <a:spLocks noChangeArrowheads="1"/>
            </p:cNvSpPr>
            <p:nvPr/>
          </p:nvSpPr>
          <p:spPr bwMode="auto">
            <a:xfrm>
              <a:off x="819" y="1412"/>
              <a:ext cx="313" cy="95"/>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01405" name="Rectangle 26"/>
            <p:cNvSpPr>
              <a:spLocks noChangeArrowheads="1"/>
            </p:cNvSpPr>
            <p:nvPr/>
          </p:nvSpPr>
          <p:spPr bwMode="auto">
            <a:xfrm>
              <a:off x="906" y="1425"/>
              <a:ext cx="142" cy="11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1406" name="Text Box 27"/>
            <p:cNvSpPr txBox="1">
              <a:spLocks noChangeArrowheads="1"/>
            </p:cNvSpPr>
            <p:nvPr/>
          </p:nvSpPr>
          <p:spPr bwMode="auto">
            <a:xfrm>
              <a:off x="821" y="1359"/>
              <a:ext cx="32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000"/>
                <a:t>3a</a:t>
              </a:r>
              <a:endParaRPr lang="en-US" sz="2400"/>
            </a:p>
          </p:txBody>
        </p:sp>
        <p:sp>
          <p:nvSpPr>
            <p:cNvPr id="101407" name="Oval 28"/>
            <p:cNvSpPr>
              <a:spLocks noChangeArrowheads="1"/>
            </p:cNvSpPr>
            <p:nvPr/>
          </p:nvSpPr>
          <p:spPr bwMode="auto">
            <a:xfrm>
              <a:off x="1443" y="1820"/>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01408" name="Line 29"/>
            <p:cNvSpPr>
              <a:spLocks noChangeShapeType="1"/>
            </p:cNvSpPr>
            <p:nvPr/>
          </p:nvSpPr>
          <p:spPr bwMode="auto">
            <a:xfrm>
              <a:off x="1443" y="1814"/>
              <a:ext cx="0" cy="5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409" name="Line 30"/>
            <p:cNvSpPr>
              <a:spLocks noChangeShapeType="1"/>
            </p:cNvSpPr>
            <p:nvPr/>
          </p:nvSpPr>
          <p:spPr bwMode="auto">
            <a:xfrm>
              <a:off x="1756" y="1814"/>
              <a:ext cx="0" cy="5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410" name="Rectangle 31"/>
            <p:cNvSpPr>
              <a:spLocks noChangeArrowheads="1"/>
            </p:cNvSpPr>
            <p:nvPr/>
          </p:nvSpPr>
          <p:spPr bwMode="auto">
            <a:xfrm>
              <a:off x="1443" y="1814"/>
              <a:ext cx="310" cy="4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01411" name="Oval 32"/>
            <p:cNvSpPr>
              <a:spLocks noChangeArrowheads="1"/>
            </p:cNvSpPr>
            <p:nvPr/>
          </p:nvSpPr>
          <p:spPr bwMode="auto">
            <a:xfrm>
              <a:off x="1440" y="1754"/>
              <a:ext cx="313" cy="95"/>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101412" name="Group 33"/>
            <p:cNvGrpSpPr>
              <a:grpSpLocks/>
            </p:cNvGrpSpPr>
            <p:nvPr/>
          </p:nvGrpSpPr>
          <p:grpSpPr bwMode="auto">
            <a:xfrm>
              <a:off x="1445" y="1696"/>
              <a:ext cx="310" cy="270"/>
              <a:chOff x="2899" y="2425"/>
              <a:chExt cx="319" cy="270"/>
            </a:xfrm>
          </p:grpSpPr>
          <p:sp>
            <p:nvSpPr>
              <p:cNvPr id="101500" name="Rectangle 34"/>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1501" name="Text Box 35"/>
              <p:cNvSpPr txBox="1">
                <a:spLocks noChangeArrowheads="1"/>
              </p:cNvSpPr>
              <p:nvPr/>
            </p:nvSpPr>
            <p:spPr bwMode="auto">
              <a:xfrm>
                <a:off x="2899" y="2425"/>
                <a:ext cx="319"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000"/>
                  <a:t>1c</a:t>
                </a:r>
              </a:p>
            </p:txBody>
          </p:sp>
        </p:grpSp>
        <p:sp>
          <p:nvSpPr>
            <p:cNvPr id="101413" name="Line 36"/>
            <p:cNvSpPr>
              <a:spLocks noChangeShapeType="1"/>
            </p:cNvSpPr>
            <p:nvPr/>
          </p:nvSpPr>
          <p:spPr bwMode="auto">
            <a:xfrm>
              <a:off x="3238" y="1632"/>
              <a:ext cx="308" cy="9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414" name="Line 37"/>
            <p:cNvSpPr>
              <a:spLocks noChangeShapeType="1"/>
            </p:cNvSpPr>
            <p:nvPr/>
          </p:nvSpPr>
          <p:spPr bwMode="auto">
            <a:xfrm>
              <a:off x="3562" y="1556"/>
              <a:ext cx="91" cy="11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415" name="Line 38"/>
            <p:cNvSpPr>
              <a:spLocks noChangeShapeType="1"/>
            </p:cNvSpPr>
            <p:nvPr/>
          </p:nvSpPr>
          <p:spPr bwMode="auto">
            <a:xfrm flipV="1">
              <a:off x="3170" y="1512"/>
              <a:ext cx="114" cy="7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416" name="Freeform 39"/>
            <p:cNvSpPr>
              <a:spLocks/>
            </p:cNvSpPr>
            <p:nvPr/>
          </p:nvSpPr>
          <p:spPr bwMode="auto">
            <a:xfrm>
              <a:off x="1790" y="2146"/>
              <a:ext cx="264" cy="82"/>
            </a:xfrm>
            <a:custGeom>
              <a:avLst/>
              <a:gdLst>
                <a:gd name="T0" fmla="*/ 0 w 264"/>
                <a:gd name="T1" fmla="*/ 82 h 82"/>
                <a:gd name="T2" fmla="*/ 264 w 264"/>
                <a:gd name="T3" fmla="*/ 0 h 82"/>
                <a:gd name="T4" fmla="*/ 0 60000 65536"/>
                <a:gd name="T5" fmla="*/ 0 60000 65536"/>
                <a:gd name="T6" fmla="*/ 0 w 264"/>
                <a:gd name="T7" fmla="*/ 0 h 82"/>
                <a:gd name="T8" fmla="*/ 264 w 264"/>
                <a:gd name="T9" fmla="*/ 82 h 82"/>
              </a:gdLst>
              <a:ahLst/>
              <a:cxnLst>
                <a:cxn ang="T4">
                  <a:pos x="T0" y="T1"/>
                </a:cxn>
                <a:cxn ang="T5">
                  <a:pos x="T2" y="T3"/>
                </a:cxn>
              </a:cxnLst>
              <a:rect l="T6" t="T7" r="T8" b="T9"/>
              <a:pathLst>
                <a:path w="264" h="82">
                  <a:moveTo>
                    <a:pt x="0" y="82"/>
                  </a:moveTo>
                  <a:lnTo>
                    <a:pt x="264" y="0"/>
                  </a:lnTo>
                </a:path>
              </a:pathLst>
            </a:custGeom>
            <a:noFill/>
            <a:ln w="2857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1417" name="Freeform 40"/>
            <p:cNvSpPr>
              <a:spLocks/>
            </p:cNvSpPr>
            <p:nvPr/>
          </p:nvSpPr>
          <p:spPr bwMode="auto">
            <a:xfrm>
              <a:off x="1330" y="2110"/>
              <a:ext cx="152" cy="118"/>
            </a:xfrm>
            <a:custGeom>
              <a:avLst/>
              <a:gdLst>
                <a:gd name="T0" fmla="*/ 0 w 152"/>
                <a:gd name="T1" fmla="*/ 0 h 118"/>
                <a:gd name="T2" fmla="*/ 152 w 152"/>
                <a:gd name="T3" fmla="*/ 118 h 118"/>
                <a:gd name="T4" fmla="*/ 0 60000 65536"/>
                <a:gd name="T5" fmla="*/ 0 60000 65536"/>
                <a:gd name="T6" fmla="*/ 0 w 152"/>
                <a:gd name="T7" fmla="*/ 0 h 118"/>
                <a:gd name="T8" fmla="*/ 152 w 152"/>
                <a:gd name="T9" fmla="*/ 118 h 118"/>
              </a:gdLst>
              <a:ahLst/>
              <a:cxnLst>
                <a:cxn ang="T4">
                  <a:pos x="T0" y="T1"/>
                </a:cxn>
                <a:cxn ang="T5">
                  <a:pos x="T2" y="T3"/>
                </a:cxn>
              </a:cxnLst>
              <a:rect l="T6" t="T7" r="T8" b="T9"/>
              <a:pathLst>
                <a:path w="152" h="118">
                  <a:moveTo>
                    <a:pt x="0" y="0"/>
                  </a:moveTo>
                  <a:lnTo>
                    <a:pt x="152" y="118"/>
                  </a:lnTo>
                </a:path>
              </a:pathLst>
            </a:custGeom>
            <a:noFill/>
            <a:ln w="2857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1418" name="Freeform 41"/>
            <p:cNvSpPr>
              <a:spLocks/>
            </p:cNvSpPr>
            <p:nvPr/>
          </p:nvSpPr>
          <p:spPr bwMode="auto">
            <a:xfrm>
              <a:off x="1454" y="2040"/>
              <a:ext cx="564" cy="82"/>
            </a:xfrm>
            <a:custGeom>
              <a:avLst/>
              <a:gdLst>
                <a:gd name="T0" fmla="*/ 0 w 564"/>
                <a:gd name="T1" fmla="*/ 0 h 82"/>
                <a:gd name="T2" fmla="*/ 564 w 564"/>
                <a:gd name="T3" fmla="*/ 82 h 82"/>
                <a:gd name="T4" fmla="*/ 0 60000 65536"/>
                <a:gd name="T5" fmla="*/ 0 60000 65536"/>
                <a:gd name="T6" fmla="*/ 0 w 564"/>
                <a:gd name="T7" fmla="*/ 0 h 82"/>
                <a:gd name="T8" fmla="*/ 564 w 564"/>
                <a:gd name="T9" fmla="*/ 82 h 82"/>
              </a:gdLst>
              <a:ahLst/>
              <a:cxnLst>
                <a:cxn ang="T4">
                  <a:pos x="T0" y="T1"/>
                </a:cxn>
                <a:cxn ang="T5">
                  <a:pos x="T2" y="T3"/>
                </a:cxn>
              </a:cxnLst>
              <a:rect l="T6" t="T7" r="T8" b="T9"/>
              <a:pathLst>
                <a:path w="564" h="82">
                  <a:moveTo>
                    <a:pt x="0" y="0"/>
                  </a:moveTo>
                  <a:lnTo>
                    <a:pt x="564" y="82"/>
                  </a:lnTo>
                </a:path>
              </a:pathLst>
            </a:custGeom>
            <a:noFill/>
            <a:ln w="2857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1419" name="Freeform 42"/>
            <p:cNvSpPr>
              <a:spLocks/>
            </p:cNvSpPr>
            <p:nvPr/>
          </p:nvSpPr>
          <p:spPr bwMode="auto">
            <a:xfrm>
              <a:off x="1392" y="1878"/>
              <a:ext cx="76" cy="94"/>
            </a:xfrm>
            <a:custGeom>
              <a:avLst/>
              <a:gdLst>
                <a:gd name="T0" fmla="*/ 0 w 76"/>
                <a:gd name="T1" fmla="*/ 94 h 94"/>
                <a:gd name="T2" fmla="*/ 76 w 76"/>
                <a:gd name="T3" fmla="*/ 0 h 94"/>
                <a:gd name="T4" fmla="*/ 0 60000 65536"/>
                <a:gd name="T5" fmla="*/ 0 60000 65536"/>
                <a:gd name="T6" fmla="*/ 0 w 76"/>
                <a:gd name="T7" fmla="*/ 0 h 94"/>
                <a:gd name="T8" fmla="*/ 76 w 76"/>
                <a:gd name="T9" fmla="*/ 94 h 94"/>
              </a:gdLst>
              <a:ahLst/>
              <a:cxnLst>
                <a:cxn ang="T4">
                  <a:pos x="T0" y="T1"/>
                </a:cxn>
                <a:cxn ang="T5">
                  <a:pos x="T2" y="T3"/>
                </a:cxn>
              </a:cxnLst>
              <a:rect l="T6" t="T7" r="T8" b="T9"/>
              <a:pathLst>
                <a:path w="76" h="94">
                  <a:moveTo>
                    <a:pt x="0" y="94"/>
                  </a:moveTo>
                  <a:lnTo>
                    <a:pt x="76" y="0"/>
                  </a:lnTo>
                </a:path>
              </a:pathLst>
            </a:custGeom>
            <a:noFill/>
            <a:ln w="2857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1420" name="Freeform 43"/>
            <p:cNvSpPr>
              <a:spLocks/>
            </p:cNvSpPr>
            <p:nvPr/>
          </p:nvSpPr>
          <p:spPr bwMode="auto">
            <a:xfrm>
              <a:off x="566" y="1502"/>
              <a:ext cx="252" cy="114"/>
            </a:xfrm>
            <a:custGeom>
              <a:avLst/>
              <a:gdLst>
                <a:gd name="T0" fmla="*/ 0 w 252"/>
                <a:gd name="T1" fmla="*/ 114 h 114"/>
                <a:gd name="T2" fmla="*/ 252 w 252"/>
                <a:gd name="T3" fmla="*/ 0 h 114"/>
                <a:gd name="T4" fmla="*/ 0 60000 65536"/>
                <a:gd name="T5" fmla="*/ 0 60000 65536"/>
                <a:gd name="T6" fmla="*/ 0 w 252"/>
                <a:gd name="T7" fmla="*/ 0 h 114"/>
                <a:gd name="T8" fmla="*/ 252 w 252"/>
                <a:gd name="T9" fmla="*/ 114 h 114"/>
              </a:gdLst>
              <a:ahLst/>
              <a:cxnLst>
                <a:cxn ang="T4">
                  <a:pos x="T0" y="T1"/>
                </a:cxn>
                <a:cxn ang="T5">
                  <a:pos x="T2" y="T3"/>
                </a:cxn>
              </a:cxnLst>
              <a:rect l="T6" t="T7" r="T8" b="T9"/>
              <a:pathLst>
                <a:path w="252" h="114">
                  <a:moveTo>
                    <a:pt x="0" y="114"/>
                  </a:moveTo>
                  <a:lnTo>
                    <a:pt x="252" y="0"/>
                  </a:lnTo>
                </a:path>
              </a:pathLst>
            </a:custGeom>
            <a:noFill/>
            <a:ln w="2857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1421" name="Freeform 44"/>
            <p:cNvSpPr>
              <a:spLocks/>
            </p:cNvSpPr>
            <p:nvPr/>
          </p:nvSpPr>
          <p:spPr bwMode="auto">
            <a:xfrm>
              <a:off x="1002" y="1562"/>
              <a:ext cx="444" cy="258"/>
            </a:xfrm>
            <a:custGeom>
              <a:avLst/>
              <a:gdLst>
                <a:gd name="T0" fmla="*/ 0 w 444"/>
                <a:gd name="T1" fmla="*/ 0 h 258"/>
                <a:gd name="T2" fmla="*/ 444 w 444"/>
                <a:gd name="T3" fmla="*/ 258 h 258"/>
                <a:gd name="T4" fmla="*/ 0 60000 65536"/>
                <a:gd name="T5" fmla="*/ 0 60000 65536"/>
                <a:gd name="T6" fmla="*/ 0 w 444"/>
                <a:gd name="T7" fmla="*/ 0 h 258"/>
                <a:gd name="T8" fmla="*/ 444 w 444"/>
                <a:gd name="T9" fmla="*/ 258 h 258"/>
              </a:gdLst>
              <a:ahLst/>
              <a:cxnLst>
                <a:cxn ang="T4">
                  <a:pos x="T0" y="T1"/>
                </a:cxn>
                <a:cxn ang="T5">
                  <a:pos x="T2" y="T3"/>
                </a:cxn>
              </a:cxnLst>
              <a:rect l="T6" t="T7" r="T8" b="T9"/>
              <a:pathLst>
                <a:path w="444" h="258">
                  <a:moveTo>
                    <a:pt x="0" y="0"/>
                  </a:moveTo>
                  <a:lnTo>
                    <a:pt x="444" y="258"/>
                  </a:lnTo>
                </a:path>
              </a:pathLst>
            </a:custGeom>
            <a:noFill/>
            <a:ln w="2857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1422" name="Freeform 45"/>
            <p:cNvSpPr>
              <a:spLocks/>
            </p:cNvSpPr>
            <p:nvPr/>
          </p:nvSpPr>
          <p:spPr bwMode="auto">
            <a:xfrm>
              <a:off x="2326" y="1680"/>
              <a:ext cx="654" cy="420"/>
            </a:xfrm>
            <a:custGeom>
              <a:avLst/>
              <a:gdLst>
                <a:gd name="T0" fmla="*/ 0 w 654"/>
                <a:gd name="T1" fmla="*/ 420 h 420"/>
                <a:gd name="T2" fmla="*/ 654 w 654"/>
                <a:gd name="T3" fmla="*/ 0 h 420"/>
                <a:gd name="T4" fmla="*/ 0 60000 65536"/>
                <a:gd name="T5" fmla="*/ 0 60000 65536"/>
                <a:gd name="T6" fmla="*/ 0 w 654"/>
                <a:gd name="T7" fmla="*/ 0 h 420"/>
                <a:gd name="T8" fmla="*/ 654 w 654"/>
                <a:gd name="T9" fmla="*/ 420 h 420"/>
              </a:gdLst>
              <a:ahLst/>
              <a:cxnLst>
                <a:cxn ang="T4">
                  <a:pos x="T0" y="T1"/>
                </a:cxn>
                <a:cxn ang="T5">
                  <a:pos x="T2" y="T3"/>
                </a:cxn>
              </a:cxnLst>
              <a:rect l="T6" t="T7" r="T8" b="T9"/>
              <a:pathLst>
                <a:path w="654" h="420">
                  <a:moveTo>
                    <a:pt x="0" y="420"/>
                  </a:moveTo>
                  <a:lnTo>
                    <a:pt x="654" y="0"/>
                  </a:lnTo>
                </a:path>
              </a:pathLst>
            </a:custGeom>
            <a:noFill/>
            <a:ln w="2857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1423" name="Oval 46"/>
            <p:cNvSpPr>
              <a:spLocks noChangeArrowheads="1"/>
            </p:cNvSpPr>
            <p:nvPr/>
          </p:nvSpPr>
          <p:spPr bwMode="auto">
            <a:xfrm>
              <a:off x="2925" y="1617"/>
              <a:ext cx="313" cy="82"/>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01424" name="Line 47"/>
            <p:cNvSpPr>
              <a:spLocks noChangeShapeType="1"/>
            </p:cNvSpPr>
            <p:nvPr/>
          </p:nvSpPr>
          <p:spPr bwMode="auto">
            <a:xfrm>
              <a:off x="2925" y="1609"/>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425" name="Line 48"/>
            <p:cNvSpPr>
              <a:spLocks noChangeShapeType="1"/>
            </p:cNvSpPr>
            <p:nvPr/>
          </p:nvSpPr>
          <p:spPr bwMode="auto">
            <a:xfrm>
              <a:off x="3238" y="1609"/>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426" name="Rectangle 49"/>
            <p:cNvSpPr>
              <a:spLocks noChangeArrowheads="1"/>
            </p:cNvSpPr>
            <p:nvPr/>
          </p:nvSpPr>
          <p:spPr bwMode="auto">
            <a:xfrm>
              <a:off x="2925" y="1609"/>
              <a:ext cx="310" cy="5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01427" name="Oval 50"/>
            <p:cNvSpPr>
              <a:spLocks noChangeArrowheads="1"/>
            </p:cNvSpPr>
            <p:nvPr/>
          </p:nvSpPr>
          <p:spPr bwMode="auto">
            <a:xfrm>
              <a:off x="2922" y="1550"/>
              <a:ext cx="313" cy="95"/>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01428" name="Rectangle 51"/>
            <p:cNvSpPr>
              <a:spLocks noChangeArrowheads="1"/>
            </p:cNvSpPr>
            <p:nvPr/>
          </p:nvSpPr>
          <p:spPr bwMode="auto">
            <a:xfrm>
              <a:off x="3009" y="1563"/>
              <a:ext cx="141" cy="12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1429" name="Text Box 52"/>
            <p:cNvSpPr txBox="1">
              <a:spLocks noChangeArrowheads="1"/>
            </p:cNvSpPr>
            <p:nvPr/>
          </p:nvSpPr>
          <p:spPr bwMode="auto">
            <a:xfrm>
              <a:off x="2923" y="1498"/>
              <a:ext cx="32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000"/>
                <a:t>2a</a:t>
              </a:r>
              <a:endParaRPr lang="en-US" sz="2400"/>
            </a:p>
          </p:txBody>
        </p:sp>
        <p:sp>
          <p:nvSpPr>
            <p:cNvPr id="101430" name="Text Box 53"/>
            <p:cNvSpPr txBox="1">
              <a:spLocks noChangeArrowheads="1"/>
            </p:cNvSpPr>
            <p:nvPr/>
          </p:nvSpPr>
          <p:spPr bwMode="auto">
            <a:xfrm>
              <a:off x="597" y="1585"/>
              <a:ext cx="45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2000"/>
                <a:t>AS3</a:t>
              </a:r>
              <a:endParaRPr lang="en-US"/>
            </a:p>
          </p:txBody>
        </p:sp>
        <p:sp>
          <p:nvSpPr>
            <p:cNvPr id="101431" name="Text Box 54"/>
            <p:cNvSpPr txBox="1">
              <a:spLocks noChangeArrowheads="1"/>
            </p:cNvSpPr>
            <p:nvPr/>
          </p:nvSpPr>
          <p:spPr bwMode="auto">
            <a:xfrm>
              <a:off x="2380" y="2042"/>
              <a:ext cx="45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2000"/>
                <a:t>AS1</a:t>
              </a:r>
              <a:endParaRPr lang="en-US"/>
            </a:p>
          </p:txBody>
        </p:sp>
        <p:sp>
          <p:nvSpPr>
            <p:cNvPr id="101432" name="Text Box 55"/>
            <p:cNvSpPr txBox="1">
              <a:spLocks noChangeArrowheads="1"/>
            </p:cNvSpPr>
            <p:nvPr/>
          </p:nvSpPr>
          <p:spPr bwMode="auto">
            <a:xfrm>
              <a:off x="3207" y="1787"/>
              <a:ext cx="42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AS2</a:t>
              </a:r>
            </a:p>
          </p:txBody>
        </p:sp>
        <p:sp>
          <p:nvSpPr>
            <p:cNvPr id="101433" name="Oval 56"/>
            <p:cNvSpPr>
              <a:spLocks noChangeArrowheads="1"/>
            </p:cNvSpPr>
            <p:nvPr/>
          </p:nvSpPr>
          <p:spPr bwMode="auto">
            <a:xfrm>
              <a:off x="1137" y="2030"/>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01434" name="Line 57"/>
            <p:cNvSpPr>
              <a:spLocks noChangeShapeType="1"/>
            </p:cNvSpPr>
            <p:nvPr/>
          </p:nvSpPr>
          <p:spPr bwMode="auto">
            <a:xfrm>
              <a:off x="1137" y="2023"/>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435" name="Line 58"/>
            <p:cNvSpPr>
              <a:spLocks noChangeShapeType="1"/>
            </p:cNvSpPr>
            <p:nvPr/>
          </p:nvSpPr>
          <p:spPr bwMode="auto">
            <a:xfrm>
              <a:off x="1451" y="2023"/>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436" name="Rectangle 59"/>
            <p:cNvSpPr>
              <a:spLocks noChangeArrowheads="1"/>
            </p:cNvSpPr>
            <p:nvPr/>
          </p:nvSpPr>
          <p:spPr bwMode="auto">
            <a:xfrm>
              <a:off x="1137" y="2023"/>
              <a:ext cx="310"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01437" name="Oval 60"/>
            <p:cNvSpPr>
              <a:spLocks noChangeArrowheads="1"/>
            </p:cNvSpPr>
            <p:nvPr/>
          </p:nvSpPr>
          <p:spPr bwMode="auto">
            <a:xfrm>
              <a:off x="1134" y="1969"/>
              <a:ext cx="313" cy="96"/>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01438" name="Rectangle 61"/>
            <p:cNvSpPr>
              <a:spLocks noChangeArrowheads="1"/>
            </p:cNvSpPr>
            <p:nvPr/>
          </p:nvSpPr>
          <p:spPr bwMode="auto">
            <a:xfrm>
              <a:off x="1219" y="1995"/>
              <a:ext cx="142" cy="9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1439" name="Text Box 62"/>
            <p:cNvSpPr txBox="1">
              <a:spLocks noChangeArrowheads="1"/>
            </p:cNvSpPr>
            <p:nvPr/>
          </p:nvSpPr>
          <p:spPr bwMode="auto">
            <a:xfrm>
              <a:off x="1137" y="1909"/>
              <a:ext cx="32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000"/>
                <a:t>1a</a:t>
              </a:r>
              <a:endParaRPr lang="en-US" sz="2400"/>
            </a:p>
          </p:txBody>
        </p:sp>
        <p:grpSp>
          <p:nvGrpSpPr>
            <p:cNvPr id="101440" name="Group 63"/>
            <p:cNvGrpSpPr>
              <a:grpSpLocks/>
            </p:cNvGrpSpPr>
            <p:nvPr/>
          </p:nvGrpSpPr>
          <p:grpSpPr bwMode="auto">
            <a:xfrm>
              <a:off x="3270" y="1384"/>
              <a:ext cx="316" cy="269"/>
              <a:chOff x="4320" y="1936"/>
              <a:chExt cx="316" cy="269"/>
            </a:xfrm>
          </p:grpSpPr>
          <p:sp>
            <p:nvSpPr>
              <p:cNvPr id="101493" name="Oval 64"/>
              <p:cNvSpPr>
                <a:spLocks noChangeArrowheads="1"/>
              </p:cNvSpPr>
              <p:nvPr/>
            </p:nvSpPr>
            <p:spPr bwMode="auto">
              <a:xfrm>
                <a:off x="4323" y="2054"/>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01494" name="Line 65"/>
              <p:cNvSpPr>
                <a:spLocks noChangeShapeType="1"/>
              </p:cNvSpPr>
              <p:nvPr/>
            </p:nvSpPr>
            <p:spPr bwMode="auto">
              <a:xfrm>
                <a:off x="4323" y="2047"/>
                <a:ext cx="0" cy="5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495" name="Line 66"/>
              <p:cNvSpPr>
                <a:spLocks noChangeShapeType="1"/>
              </p:cNvSpPr>
              <p:nvPr/>
            </p:nvSpPr>
            <p:spPr bwMode="auto">
              <a:xfrm>
                <a:off x="4636" y="2047"/>
                <a:ext cx="0" cy="5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496" name="Rectangle 67"/>
              <p:cNvSpPr>
                <a:spLocks noChangeArrowheads="1"/>
              </p:cNvSpPr>
              <p:nvPr/>
            </p:nvSpPr>
            <p:spPr bwMode="auto">
              <a:xfrm>
                <a:off x="4323" y="2047"/>
                <a:ext cx="310" cy="51"/>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01497" name="Oval 68"/>
              <p:cNvSpPr>
                <a:spLocks noChangeArrowheads="1"/>
              </p:cNvSpPr>
              <p:nvPr/>
            </p:nvSpPr>
            <p:spPr bwMode="auto">
              <a:xfrm>
                <a:off x="4320" y="1988"/>
                <a:ext cx="313" cy="97"/>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01498" name="Rectangle 69"/>
              <p:cNvSpPr>
                <a:spLocks noChangeArrowheads="1"/>
              </p:cNvSpPr>
              <p:nvPr/>
            </p:nvSpPr>
            <p:spPr bwMode="auto">
              <a:xfrm>
                <a:off x="4407" y="2001"/>
                <a:ext cx="141" cy="11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1499" name="Text Box 70"/>
              <p:cNvSpPr txBox="1">
                <a:spLocks noChangeArrowheads="1"/>
              </p:cNvSpPr>
              <p:nvPr/>
            </p:nvSpPr>
            <p:spPr bwMode="auto">
              <a:xfrm>
                <a:off x="4325" y="1936"/>
                <a:ext cx="31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000"/>
                  <a:t>2c</a:t>
                </a:r>
                <a:endParaRPr lang="en-US" sz="2400"/>
              </a:p>
            </p:txBody>
          </p:sp>
        </p:grpSp>
        <p:grpSp>
          <p:nvGrpSpPr>
            <p:cNvPr id="101441" name="Group 71"/>
            <p:cNvGrpSpPr>
              <a:grpSpLocks/>
            </p:cNvGrpSpPr>
            <p:nvPr/>
          </p:nvGrpSpPr>
          <p:grpSpPr bwMode="auto">
            <a:xfrm>
              <a:off x="3546" y="1606"/>
              <a:ext cx="321" cy="269"/>
              <a:chOff x="4596" y="2158"/>
              <a:chExt cx="321" cy="269"/>
            </a:xfrm>
          </p:grpSpPr>
          <p:sp>
            <p:nvSpPr>
              <p:cNvPr id="101486" name="Oval 72"/>
              <p:cNvSpPr>
                <a:spLocks noChangeArrowheads="1"/>
              </p:cNvSpPr>
              <p:nvPr/>
            </p:nvSpPr>
            <p:spPr bwMode="auto">
              <a:xfrm>
                <a:off x="4599" y="2276"/>
                <a:ext cx="311"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01487" name="Line 73"/>
              <p:cNvSpPr>
                <a:spLocks noChangeShapeType="1"/>
              </p:cNvSpPr>
              <p:nvPr/>
            </p:nvSpPr>
            <p:spPr bwMode="auto">
              <a:xfrm>
                <a:off x="4599" y="2269"/>
                <a:ext cx="0" cy="5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488" name="Line 74"/>
              <p:cNvSpPr>
                <a:spLocks noChangeShapeType="1"/>
              </p:cNvSpPr>
              <p:nvPr/>
            </p:nvSpPr>
            <p:spPr bwMode="auto">
              <a:xfrm>
                <a:off x="4910" y="2269"/>
                <a:ext cx="0" cy="5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489" name="Rectangle 75"/>
              <p:cNvSpPr>
                <a:spLocks noChangeArrowheads="1"/>
              </p:cNvSpPr>
              <p:nvPr/>
            </p:nvSpPr>
            <p:spPr bwMode="auto">
              <a:xfrm>
                <a:off x="4599" y="2269"/>
                <a:ext cx="310" cy="51"/>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01490" name="Oval 76"/>
              <p:cNvSpPr>
                <a:spLocks noChangeArrowheads="1"/>
              </p:cNvSpPr>
              <p:nvPr/>
            </p:nvSpPr>
            <p:spPr bwMode="auto">
              <a:xfrm>
                <a:off x="4596" y="2208"/>
                <a:ext cx="313" cy="97"/>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01491" name="Rectangle 77"/>
              <p:cNvSpPr>
                <a:spLocks noChangeArrowheads="1"/>
              </p:cNvSpPr>
              <p:nvPr/>
            </p:nvSpPr>
            <p:spPr bwMode="auto">
              <a:xfrm>
                <a:off x="4683" y="2221"/>
                <a:ext cx="141" cy="11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1492" name="Text Box 78"/>
              <p:cNvSpPr txBox="1">
                <a:spLocks noChangeArrowheads="1"/>
              </p:cNvSpPr>
              <p:nvPr/>
            </p:nvSpPr>
            <p:spPr bwMode="auto">
              <a:xfrm>
                <a:off x="4598" y="2158"/>
                <a:ext cx="31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000"/>
                  <a:t>2b</a:t>
                </a:r>
                <a:endParaRPr lang="en-US" sz="2400"/>
              </a:p>
            </p:txBody>
          </p:sp>
        </p:grpSp>
        <p:grpSp>
          <p:nvGrpSpPr>
            <p:cNvPr id="101442" name="Group 79"/>
            <p:cNvGrpSpPr>
              <a:grpSpLocks/>
            </p:cNvGrpSpPr>
            <p:nvPr/>
          </p:nvGrpSpPr>
          <p:grpSpPr bwMode="auto">
            <a:xfrm>
              <a:off x="2015" y="1976"/>
              <a:ext cx="321" cy="269"/>
              <a:chOff x="2015" y="1976"/>
              <a:chExt cx="321" cy="269"/>
            </a:xfrm>
          </p:grpSpPr>
          <p:sp>
            <p:nvSpPr>
              <p:cNvPr id="101478" name="Oval 80"/>
              <p:cNvSpPr>
                <a:spLocks noChangeArrowheads="1"/>
              </p:cNvSpPr>
              <p:nvPr/>
            </p:nvSpPr>
            <p:spPr bwMode="auto">
              <a:xfrm>
                <a:off x="2019" y="2102"/>
                <a:ext cx="311"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01479" name="Line 81"/>
              <p:cNvSpPr>
                <a:spLocks noChangeShapeType="1"/>
              </p:cNvSpPr>
              <p:nvPr/>
            </p:nvSpPr>
            <p:spPr bwMode="auto">
              <a:xfrm>
                <a:off x="2019" y="2097"/>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480" name="Line 82"/>
              <p:cNvSpPr>
                <a:spLocks noChangeShapeType="1"/>
              </p:cNvSpPr>
              <p:nvPr/>
            </p:nvSpPr>
            <p:spPr bwMode="auto">
              <a:xfrm>
                <a:off x="2330" y="2097"/>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481" name="Rectangle 83"/>
              <p:cNvSpPr>
                <a:spLocks noChangeArrowheads="1"/>
              </p:cNvSpPr>
              <p:nvPr/>
            </p:nvSpPr>
            <p:spPr bwMode="auto">
              <a:xfrm>
                <a:off x="2019" y="2097"/>
                <a:ext cx="310"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01482" name="Oval 84"/>
              <p:cNvSpPr>
                <a:spLocks noChangeArrowheads="1"/>
              </p:cNvSpPr>
              <p:nvPr/>
            </p:nvSpPr>
            <p:spPr bwMode="auto">
              <a:xfrm>
                <a:off x="2016" y="2036"/>
                <a:ext cx="313" cy="95"/>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101483" name="Group 85"/>
              <p:cNvGrpSpPr>
                <a:grpSpLocks/>
              </p:cNvGrpSpPr>
              <p:nvPr/>
            </p:nvGrpSpPr>
            <p:grpSpPr bwMode="auto">
              <a:xfrm>
                <a:off x="2015" y="1976"/>
                <a:ext cx="321" cy="269"/>
                <a:chOff x="2894" y="2425"/>
                <a:chExt cx="328" cy="269"/>
              </a:xfrm>
            </p:grpSpPr>
            <p:sp>
              <p:nvSpPr>
                <p:cNvPr id="101484" name="Rectangle 86"/>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1485" name="Text Box 87"/>
                <p:cNvSpPr txBox="1">
                  <a:spLocks noChangeArrowheads="1"/>
                </p:cNvSpPr>
                <p:nvPr/>
              </p:nvSpPr>
              <p:spPr bwMode="auto">
                <a:xfrm>
                  <a:off x="2894" y="2425"/>
                  <a:ext cx="32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000"/>
                    <a:t>1b</a:t>
                  </a:r>
                  <a:endParaRPr lang="en-US" sz="2400"/>
                </a:p>
              </p:txBody>
            </p:sp>
          </p:grpSp>
        </p:grpSp>
        <p:sp>
          <p:nvSpPr>
            <p:cNvPr id="101443" name="Freeform 88"/>
            <p:cNvSpPr>
              <a:spLocks/>
            </p:cNvSpPr>
            <p:nvPr/>
          </p:nvSpPr>
          <p:spPr bwMode="auto">
            <a:xfrm>
              <a:off x="1457" y="2302"/>
              <a:ext cx="1848" cy="414"/>
            </a:xfrm>
            <a:custGeom>
              <a:avLst/>
              <a:gdLst>
                <a:gd name="T0" fmla="*/ 0 w 1848"/>
                <a:gd name="T1" fmla="*/ 414 h 414"/>
                <a:gd name="T2" fmla="*/ 84 w 1848"/>
                <a:gd name="T3" fmla="*/ 0 h 414"/>
                <a:gd name="T4" fmla="*/ 384 w 1848"/>
                <a:gd name="T5" fmla="*/ 6 h 414"/>
                <a:gd name="T6" fmla="*/ 1848 w 1848"/>
                <a:gd name="T7" fmla="*/ 414 h 414"/>
                <a:gd name="T8" fmla="*/ 0 w 1848"/>
                <a:gd name="T9" fmla="*/ 414 h 414"/>
                <a:gd name="T10" fmla="*/ 0 60000 65536"/>
                <a:gd name="T11" fmla="*/ 0 60000 65536"/>
                <a:gd name="T12" fmla="*/ 0 60000 65536"/>
                <a:gd name="T13" fmla="*/ 0 60000 65536"/>
                <a:gd name="T14" fmla="*/ 0 60000 65536"/>
                <a:gd name="T15" fmla="*/ 0 w 1848"/>
                <a:gd name="T16" fmla="*/ 0 h 414"/>
                <a:gd name="T17" fmla="*/ 1848 w 1848"/>
                <a:gd name="T18" fmla="*/ 414 h 414"/>
              </a:gdLst>
              <a:ahLst/>
              <a:cxnLst>
                <a:cxn ang="T10">
                  <a:pos x="T0" y="T1"/>
                </a:cxn>
                <a:cxn ang="T11">
                  <a:pos x="T2" y="T3"/>
                </a:cxn>
                <a:cxn ang="T12">
                  <a:pos x="T4" y="T5"/>
                </a:cxn>
                <a:cxn ang="T13">
                  <a:pos x="T6" y="T7"/>
                </a:cxn>
                <a:cxn ang="T14">
                  <a:pos x="T8" y="T9"/>
                </a:cxn>
              </a:cxnLst>
              <a:rect l="T15" t="T16" r="T17" b="T18"/>
              <a:pathLst>
                <a:path w="1848" h="414">
                  <a:moveTo>
                    <a:pt x="0" y="414"/>
                  </a:moveTo>
                  <a:lnTo>
                    <a:pt x="84" y="0"/>
                  </a:lnTo>
                  <a:lnTo>
                    <a:pt x="384" y="6"/>
                  </a:lnTo>
                  <a:lnTo>
                    <a:pt x="1848" y="414"/>
                  </a:lnTo>
                  <a:lnTo>
                    <a:pt x="0" y="414"/>
                  </a:lnTo>
                  <a:close/>
                </a:path>
              </a:pathLst>
            </a:custGeom>
            <a:gradFill rotWithShape="1">
              <a:gsLst>
                <a:gs pos="0">
                  <a:srgbClr val="DDDDDD"/>
                </a:gs>
                <a:gs pos="100000">
                  <a:srgbClr val="5F5F5F"/>
                </a:gs>
              </a:gsLst>
              <a:lin ang="5400000" scaled="1"/>
            </a:gradFill>
            <a:ln w="9525" cap="flat" cmpd="sng">
              <a:solidFill>
                <a:srgbClr val="DDDDDD"/>
              </a:solidFill>
              <a:prstDash val="solid"/>
              <a:round/>
              <a:headEnd/>
              <a:tailEnd/>
            </a:ln>
          </p:spPr>
          <p:txBody>
            <a:bodyPr wrap="none" anchor="ctr"/>
            <a:lstStyle/>
            <a:p>
              <a:endParaRPr lang="en-US"/>
            </a:p>
          </p:txBody>
        </p:sp>
        <p:sp>
          <p:nvSpPr>
            <p:cNvPr id="101444" name="Rectangle 89"/>
            <p:cNvSpPr>
              <a:spLocks noChangeArrowheads="1"/>
            </p:cNvSpPr>
            <p:nvPr/>
          </p:nvSpPr>
          <p:spPr bwMode="auto">
            <a:xfrm>
              <a:off x="1462" y="2729"/>
              <a:ext cx="1833" cy="111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01445" name="Group 90"/>
            <p:cNvGrpSpPr>
              <a:grpSpLocks/>
            </p:cNvGrpSpPr>
            <p:nvPr/>
          </p:nvGrpSpPr>
          <p:grpSpPr bwMode="auto">
            <a:xfrm>
              <a:off x="1578" y="2818"/>
              <a:ext cx="736" cy="479"/>
              <a:chOff x="1595" y="2898"/>
              <a:chExt cx="736" cy="479"/>
            </a:xfrm>
          </p:grpSpPr>
          <p:sp>
            <p:nvSpPr>
              <p:cNvPr id="101476" name="Oval 91"/>
              <p:cNvSpPr>
                <a:spLocks noChangeArrowheads="1"/>
              </p:cNvSpPr>
              <p:nvPr/>
            </p:nvSpPr>
            <p:spPr bwMode="auto">
              <a:xfrm>
                <a:off x="1595" y="2898"/>
                <a:ext cx="736" cy="479"/>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1477" name="Text Box 92"/>
              <p:cNvSpPr txBox="1">
                <a:spLocks noChangeArrowheads="1"/>
              </p:cNvSpPr>
              <p:nvPr/>
            </p:nvSpPr>
            <p:spPr bwMode="auto">
              <a:xfrm>
                <a:off x="1595" y="2933"/>
                <a:ext cx="664"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1200" dirty="0" smtClean="0">
                    <a:solidFill>
                      <a:srgbClr val="000099"/>
                    </a:solidFill>
                  </a:rPr>
                  <a:t>Intra-AS</a:t>
                </a:r>
              </a:p>
              <a:p>
                <a:pPr algn="ctr" eaLnBrk="1" hangingPunct="1"/>
                <a:r>
                  <a:rPr lang="en-US" sz="1200" dirty="0" smtClean="0">
                    <a:solidFill>
                      <a:srgbClr val="000099"/>
                    </a:solidFill>
                  </a:rPr>
                  <a:t>Routing</a:t>
                </a:r>
              </a:p>
              <a:p>
                <a:pPr algn="ctr" eaLnBrk="1" hangingPunct="1"/>
                <a:r>
                  <a:rPr lang="en-US" sz="1200" dirty="0" smtClean="0">
                    <a:solidFill>
                      <a:srgbClr val="000099"/>
                    </a:solidFill>
                  </a:rPr>
                  <a:t>protocol</a:t>
                </a:r>
                <a:endParaRPr lang="en-US" sz="1200" dirty="0">
                  <a:solidFill>
                    <a:srgbClr val="000099"/>
                  </a:solidFill>
                </a:endParaRPr>
              </a:p>
            </p:txBody>
          </p:sp>
        </p:grpSp>
        <p:grpSp>
          <p:nvGrpSpPr>
            <p:cNvPr id="101446" name="Group 93"/>
            <p:cNvGrpSpPr>
              <a:grpSpLocks/>
            </p:cNvGrpSpPr>
            <p:nvPr/>
          </p:nvGrpSpPr>
          <p:grpSpPr bwMode="auto">
            <a:xfrm>
              <a:off x="2402" y="2828"/>
              <a:ext cx="736" cy="477"/>
              <a:chOff x="2402" y="2828"/>
              <a:chExt cx="736" cy="477"/>
            </a:xfrm>
          </p:grpSpPr>
          <p:sp>
            <p:nvSpPr>
              <p:cNvPr id="101474" name="Oval 94"/>
              <p:cNvSpPr>
                <a:spLocks noChangeArrowheads="1"/>
              </p:cNvSpPr>
              <p:nvPr/>
            </p:nvSpPr>
            <p:spPr bwMode="auto">
              <a:xfrm>
                <a:off x="2402" y="2828"/>
                <a:ext cx="736" cy="477"/>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1475" name="Text Box 95"/>
              <p:cNvSpPr txBox="1">
                <a:spLocks noChangeArrowheads="1"/>
              </p:cNvSpPr>
              <p:nvPr/>
            </p:nvSpPr>
            <p:spPr bwMode="auto">
              <a:xfrm>
                <a:off x="2402" y="2862"/>
                <a:ext cx="690"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1200" dirty="0" smtClean="0">
                    <a:solidFill>
                      <a:srgbClr val="FF0000"/>
                    </a:solidFill>
                  </a:rPr>
                  <a:t>Inter-AS</a:t>
                </a:r>
              </a:p>
              <a:p>
                <a:pPr algn="ctr" eaLnBrk="1" hangingPunct="1"/>
                <a:r>
                  <a:rPr lang="en-US" sz="1200" dirty="0" smtClean="0">
                    <a:solidFill>
                      <a:srgbClr val="FF0000"/>
                    </a:solidFill>
                  </a:rPr>
                  <a:t>Routing</a:t>
                </a:r>
              </a:p>
              <a:p>
                <a:pPr algn="ctr" eaLnBrk="1" hangingPunct="1"/>
                <a:r>
                  <a:rPr lang="en-US" sz="1200" dirty="0" smtClean="0">
                    <a:solidFill>
                      <a:srgbClr val="FF0000"/>
                    </a:solidFill>
                  </a:rPr>
                  <a:t>protocol</a:t>
                </a:r>
                <a:endParaRPr lang="en-US" sz="1200" dirty="0">
                  <a:solidFill>
                    <a:srgbClr val="FF0000"/>
                  </a:solidFill>
                </a:endParaRPr>
              </a:p>
            </p:txBody>
          </p:sp>
        </p:grpSp>
        <p:sp>
          <p:nvSpPr>
            <p:cNvPr id="101447" name="Rectangle 96"/>
            <p:cNvSpPr>
              <a:spLocks noChangeArrowheads="1"/>
            </p:cNvSpPr>
            <p:nvPr/>
          </p:nvSpPr>
          <p:spPr bwMode="auto">
            <a:xfrm>
              <a:off x="1932" y="3447"/>
              <a:ext cx="780" cy="266"/>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1400" dirty="0" smtClean="0"/>
                <a:t>Forward table</a:t>
              </a:r>
              <a:endParaRPr lang="en-US" sz="1400" dirty="0"/>
            </a:p>
          </p:txBody>
        </p:sp>
        <p:sp>
          <p:nvSpPr>
            <p:cNvPr id="101448" name="Freeform 97"/>
            <p:cNvSpPr>
              <a:spLocks/>
            </p:cNvSpPr>
            <p:nvPr/>
          </p:nvSpPr>
          <p:spPr bwMode="auto">
            <a:xfrm>
              <a:off x="1648" y="3217"/>
              <a:ext cx="275" cy="345"/>
            </a:xfrm>
            <a:custGeom>
              <a:avLst/>
              <a:gdLst>
                <a:gd name="T0" fmla="*/ 0 w 275"/>
                <a:gd name="T1" fmla="*/ 0 h 345"/>
                <a:gd name="T2" fmla="*/ 71 w 275"/>
                <a:gd name="T3" fmla="*/ 230 h 345"/>
                <a:gd name="T4" fmla="*/ 275 w 275"/>
                <a:gd name="T5" fmla="*/ 345 h 345"/>
                <a:gd name="T6" fmla="*/ 0 60000 65536"/>
                <a:gd name="T7" fmla="*/ 0 60000 65536"/>
                <a:gd name="T8" fmla="*/ 0 60000 65536"/>
                <a:gd name="T9" fmla="*/ 0 w 275"/>
                <a:gd name="T10" fmla="*/ 0 h 345"/>
                <a:gd name="T11" fmla="*/ 275 w 275"/>
                <a:gd name="T12" fmla="*/ 345 h 345"/>
              </a:gdLst>
              <a:ahLst/>
              <a:cxnLst>
                <a:cxn ang="T6">
                  <a:pos x="T0" y="T1"/>
                </a:cxn>
                <a:cxn ang="T7">
                  <a:pos x="T2" y="T3"/>
                </a:cxn>
                <a:cxn ang="T8">
                  <a:pos x="T4" y="T5"/>
                </a:cxn>
              </a:cxnLst>
              <a:rect l="T9" t="T10" r="T11" b="T12"/>
              <a:pathLst>
                <a:path w="275" h="345">
                  <a:moveTo>
                    <a:pt x="0" y="0"/>
                  </a:moveTo>
                  <a:cubicBezTo>
                    <a:pt x="12" y="86"/>
                    <a:pt x="25" y="173"/>
                    <a:pt x="71" y="230"/>
                  </a:cubicBezTo>
                  <a:cubicBezTo>
                    <a:pt x="117" y="287"/>
                    <a:pt x="241" y="326"/>
                    <a:pt x="275" y="345"/>
                  </a:cubicBezTo>
                </a:path>
              </a:pathLst>
            </a:custGeom>
            <a:noFill/>
            <a:ln w="9525">
              <a:solidFill>
                <a:schemeClr val="accent2"/>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449" name="Freeform 98"/>
            <p:cNvSpPr>
              <a:spLocks/>
            </p:cNvSpPr>
            <p:nvPr/>
          </p:nvSpPr>
          <p:spPr bwMode="auto">
            <a:xfrm>
              <a:off x="2712" y="3217"/>
              <a:ext cx="354" cy="372"/>
            </a:xfrm>
            <a:custGeom>
              <a:avLst/>
              <a:gdLst>
                <a:gd name="T0" fmla="*/ 354 w 354"/>
                <a:gd name="T1" fmla="*/ 0 h 372"/>
                <a:gd name="T2" fmla="*/ 248 w 354"/>
                <a:gd name="T3" fmla="*/ 274 h 372"/>
                <a:gd name="T4" fmla="*/ 0 w 354"/>
                <a:gd name="T5" fmla="*/ 372 h 372"/>
                <a:gd name="T6" fmla="*/ 0 60000 65536"/>
                <a:gd name="T7" fmla="*/ 0 60000 65536"/>
                <a:gd name="T8" fmla="*/ 0 60000 65536"/>
                <a:gd name="T9" fmla="*/ 0 w 354"/>
                <a:gd name="T10" fmla="*/ 0 h 372"/>
                <a:gd name="T11" fmla="*/ 354 w 354"/>
                <a:gd name="T12" fmla="*/ 372 h 372"/>
              </a:gdLst>
              <a:ahLst/>
              <a:cxnLst>
                <a:cxn ang="T6">
                  <a:pos x="T0" y="T1"/>
                </a:cxn>
                <a:cxn ang="T7">
                  <a:pos x="T2" y="T3"/>
                </a:cxn>
                <a:cxn ang="T8">
                  <a:pos x="T4" y="T5"/>
                </a:cxn>
              </a:cxnLst>
              <a:rect l="T9" t="T10" r="T11" b="T12"/>
              <a:pathLst>
                <a:path w="354" h="372">
                  <a:moveTo>
                    <a:pt x="354" y="0"/>
                  </a:moveTo>
                  <a:cubicBezTo>
                    <a:pt x="330" y="106"/>
                    <a:pt x="307" y="212"/>
                    <a:pt x="248" y="274"/>
                  </a:cubicBezTo>
                  <a:cubicBezTo>
                    <a:pt x="189" y="336"/>
                    <a:pt x="41" y="354"/>
                    <a:pt x="0" y="372"/>
                  </a:cubicBezTo>
                </a:path>
              </a:pathLst>
            </a:custGeom>
            <a:noFill/>
            <a:ln w="9525">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01450" name="Group 99"/>
            <p:cNvGrpSpPr>
              <a:grpSpLocks/>
            </p:cNvGrpSpPr>
            <p:nvPr/>
          </p:nvGrpSpPr>
          <p:grpSpPr bwMode="auto">
            <a:xfrm>
              <a:off x="419" y="1222"/>
              <a:ext cx="316" cy="269"/>
              <a:chOff x="2016" y="1976"/>
              <a:chExt cx="316" cy="269"/>
            </a:xfrm>
          </p:grpSpPr>
          <p:sp>
            <p:nvSpPr>
              <p:cNvPr id="101466" name="Oval 100"/>
              <p:cNvSpPr>
                <a:spLocks noChangeArrowheads="1"/>
              </p:cNvSpPr>
              <p:nvPr/>
            </p:nvSpPr>
            <p:spPr bwMode="auto">
              <a:xfrm>
                <a:off x="2019" y="2102"/>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01467" name="Line 101"/>
              <p:cNvSpPr>
                <a:spLocks noChangeShapeType="1"/>
              </p:cNvSpPr>
              <p:nvPr/>
            </p:nvSpPr>
            <p:spPr bwMode="auto">
              <a:xfrm>
                <a:off x="2019" y="2095"/>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468" name="Line 102"/>
              <p:cNvSpPr>
                <a:spLocks noChangeShapeType="1"/>
              </p:cNvSpPr>
              <p:nvPr/>
            </p:nvSpPr>
            <p:spPr bwMode="auto">
              <a:xfrm>
                <a:off x="2332" y="2095"/>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469" name="Rectangle 103"/>
              <p:cNvSpPr>
                <a:spLocks noChangeArrowheads="1"/>
              </p:cNvSpPr>
              <p:nvPr/>
            </p:nvSpPr>
            <p:spPr bwMode="auto">
              <a:xfrm>
                <a:off x="2019" y="2095"/>
                <a:ext cx="310" cy="5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01470" name="Oval 104"/>
              <p:cNvSpPr>
                <a:spLocks noChangeArrowheads="1"/>
              </p:cNvSpPr>
              <p:nvPr/>
            </p:nvSpPr>
            <p:spPr bwMode="auto">
              <a:xfrm>
                <a:off x="2016" y="2037"/>
                <a:ext cx="313" cy="94"/>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101471" name="Group 105"/>
              <p:cNvGrpSpPr>
                <a:grpSpLocks/>
              </p:cNvGrpSpPr>
              <p:nvPr/>
            </p:nvGrpSpPr>
            <p:grpSpPr bwMode="auto">
              <a:xfrm>
                <a:off x="2020" y="1976"/>
                <a:ext cx="308" cy="269"/>
                <a:chOff x="2899" y="2425"/>
                <a:chExt cx="315" cy="269"/>
              </a:xfrm>
            </p:grpSpPr>
            <p:sp>
              <p:nvSpPr>
                <p:cNvPr id="101472" name="Rectangle 106"/>
                <p:cNvSpPr>
                  <a:spLocks noChangeArrowheads="1"/>
                </p:cNvSpPr>
                <p:nvPr/>
              </p:nvSpPr>
              <p:spPr bwMode="auto">
                <a:xfrm>
                  <a:off x="2982" y="2490"/>
                  <a:ext cx="142" cy="13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1473" name="Text Box 107"/>
                <p:cNvSpPr txBox="1">
                  <a:spLocks noChangeArrowheads="1"/>
                </p:cNvSpPr>
                <p:nvPr/>
              </p:nvSpPr>
              <p:spPr bwMode="auto">
                <a:xfrm>
                  <a:off x="2899" y="2425"/>
                  <a:ext cx="315"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000"/>
                    <a:t>3c</a:t>
                  </a:r>
                  <a:endParaRPr lang="en-US" sz="2400"/>
                </a:p>
              </p:txBody>
            </p:sp>
          </p:grpSp>
        </p:grpSp>
        <p:sp>
          <p:nvSpPr>
            <p:cNvPr id="101451" name="Line 108"/>
            <p:cNvSpPr>
              <a:spLocks noChangeShapeType="1"/>
            </p:cNvSpPr>
            <p:nvPr/>
          </p:nvSpPr>
          <p:spPr bwMode="auto">
            <a:xfrm flipH="1">
              <a:off x="443" y="1436"/>
              <a:ext cx="62" cy="10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52" name="Line 109"/>
            <p:cNvSpPr>
              <a:spLocks noChangeShapeType="1"/>
            </p:cNvSpPr>
            <p:nvPr/>
          </p:nvSpPr>
          <p:spPr bwMode="auto">
            <a:xfrm>
              <a:off x="136" y="1482"/>
              <a:ext cx="145" cy="11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53" name="Line 110"/>
            <p:cNvSpPr>
              <a:spLocks noChangeShapeType="1"/>
            </p:cNvSpPr>
            <p:nvPr/>
          </p:nvSpPr>
          <p:spPr bwMode="auto">
            <a:xfrm flipH="1">
              <a:off x="635" y="1127"/>
              <a:ext cx="136" cy="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54" name="Line 111"/>
            <p:cNvSpPr>
              <a:spLocks noChangeShapeType="1"/>
            </p:cNvSpPr>
            <p:nvPr/>
          </p:nvSpPr>
          <p:spPr bwMode="auto">
            <a:xfrm>
              <a:off x="356" y="1118"/>
              <a:ext cx="120" cy="17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55" name="Line 112"/>
            <p:cNvSpPr>
              <a:spLocks noChangeShapeType="1"/>
            </p:cNvSpPr>
            <p:nvPr/>
          </p:nvSpPr>
          <p:spPr bwMode="auto">
            <a:xfrm flipH="1">
              <a:off x="1016" y="1211"/>
              <a:ext cx="70" cy="2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56" name="Line 113"/>
            <p:cNvSpPr>
              <a:spLocks noChangeShapeType="1"/>
            </p:cNvSpPr>
            <p:nvPr/>
          </p:nvSpPr>
          <p:spPr bwMode="auto">
            <a:xfrm>
              <a:off x="3854" y="1728"/>
              <a:ext cx="22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57" name="Line 114"/>
            <p:cNvSpPr>
              <a:spLocks noChangeShapeType="1"/>
            </p:cNvSpPr>
            <p:nvPr/>
          </p:nvSpPr>
          <p:spPr bwMode="auto">
            <a:xfrm flipV="1">
              <a:off x="3795" y="1415"/>
              <a:ext cx="262" cy="2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58" name="Line 115"/>
            <p:cNvSpPr>
              <a:spLocks noChangeShapeType="1"/>
            </p:cNvSpPr>
            <p:nvPr/>
          </p:nvSpPr>
          <p:spPr bwMode="auto">
            <a:xfrm flipH="1" flipV="1">
              <a:off x="3244" y="1245"/>
              <a:ext cx="127" cy="2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59" name="Line 116"/>
            <p:cNvSpPr>
              <a:spLocks noChangeShapeType="1"/>
            </p:cNvSpPr>
            <p:nvPr/>
          </p:nvSpPr>
          <p:spPr bwMode="auto">
            <a:xfrm flipH="1" flipV="1">
              <a:off x="2932" y="1347"/>
              <a:ext cx="136" cy="1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60" name="Line 117"/>
            <p:cNvSpPr>
              <a:spLocks noChangeShapeType="1"/>
            </p:cNvSpPr>
            <p:nvPr/>
          </p:nvSpPr>
          <p:spPr bwMode="auto">
            <a:xfrm flipH="1">
              <a:off x="1042" y="2092"/>
              <a:ext cx="135" cy="11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61" name="Line 118"/>
            <p:cNvSpPr>
              <a:spLocks noChangeShapeType="1"/>
            </p:cNvSpPr>
            <p:nvPr/>
          </p:nvSpPr>
          <p:spPr bwMode="auto">
            <a:xfrm flipH="1" flipV="1">
              <a:off x="1008" y="1991"/>
              <a:ext cx="127" cy="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62" name="Line 119"/>
            <p:cNvSpPr>
              <a:spLocks noChangeShapeType="1"/>
            </p:cNvSpPr>
            <p:nvPr/>
          </p:nvSpPr>
          <p:spPr bwMode="auto">
            <a:xfrm flipH="1">
              <a:off x="1279" y="2262"/>
              <a:ext cx="212" cy="1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63" name="Line 120"/>
            <p:cNvSpPr>
              <a:spLocks noChangeShapeType="1"/>
            </p:cNvSpPr>
            <p:nvPr/>
          </p:nvSpPr>
          <p:spPr bwMode="auto">
            <a:xfrm flipV="1">
              <a:off x="1762" y="1804"/>
              <a:ext cx="229" cy="1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64" name="Line 121"/>
            <p:cNvSpPr>
              <a:spLocks noChangeShapeType="1"/>
            </p:cNvSpPr>
            <p:nvPr/>
          </p:nvSpPr>
          <p:spPr bwMode="auto">
            <a:xfrm>
              <a:off x="2219" y="2177"/>
              <a:ext cx="119" cy="11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65" name="Line 122"/>
            <p:cNvSpPr>
              <a:spLocks noChangeShapeType="1"/>
            </p:cNvSpPr>
            <p:nvPr/>
          </p:nvSpPr>
          <p:spPr bwMode="auto">
            <a:xfrm>
              <a:off x="1737" y="1880"/>
              <a:ext cx="145" cy="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 name="Slide Number Placeholder 2"/>
          <p:cNvSpPr>
            <a:spLocks noGrp="1"/>
          </p:cNvSpPr>
          <p:nvPr>
            <p:ph type="sldNum" sz="quarter" idx="12"/>
          </p:nvPr>
        </p:nvSpPr>
        <p:spPr/>
        <p:txBody>
          <a:bodyPr/>
          <a:lstStyle/>
          <a:p>
            <a:pPr>
              <a:defRPr/>
            </a:pPr>
            <a:fld id="{C7879241-4954-4432-A989-BF9F5510604F}" type="slidenum">
              <a:rPr lang="ar-SA" altLang="en-US" smtClean="0"/>
              <a:pPr>
                <a:defRPr/>
              </a:pPr>
              <a:t>60</a:t>
            </a:fld>
            <a:endParaRPr lang="en-US" altLang="en-US"/>
          </a:p>
        </p:txBody>
      </p:sp>
    </p:spTree>
    <p:extLst>
      <p:ext uri="{BB962C8B-B14F-4D97-AF65-F5344CB8AC3E}">
        <p14:creationId xmlns:p14="http://schemas.microsoft.com/office/powerpoint/2010/main" val="277690256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2"/>
          <p:cNvSpPr>
            <a:spLocks noGrp="1" noChangeArrowheads="1"/>
          </p:cNvSpPr>
          <p:nvPr>
            <p:ph type="title" idx="4294967295"/>
          </p:nvPr>
        </p:nvSpPr>
        <p:spPr>
          <a:xfrm>
            <a:off x="-14808" y="15205"/>
            <a:ext cx="9158808" cy="914400"/>
          </a:xfrm>
        </p:spPr>
        <p:txBody>
          <a:bodyPr/>
          <a:lstStyle/>
          <a:p>
            <a:pPr rtl="1">
              <a:defRPr/>
            </a:pPr>
            <a:r>
              <a:rPr lang="en-US" dirty="0" smtClean="0"/>
              <a:t>Intra-AS routing</a:t>
            </a:r>
            <a:endParaRPr lang="en-US" b="1" dirty="0">
              <a:cs typeface="+mj-cs"/>
            </a:endParaRPr>
          </a:p>
        </p:txBody>
      </p:sp>
      <p:sp>
        <p:nvSpPr>
          <p:cNvPr id="106501" name="Rectangle 3"/>
          <p:cNvSpPr>
            <a:spLocks noGrp="1" noChangeArrowheads="1"/>
          </p:cNvSpPr>
          <p:nvPr>
            <p:ph idx="1"/>
          </p:nvPr>
        </p:nvSpPr>
        <p:spPr/>
        <p:txBody>
          <a:bodyPr/>
          <a:lstStyle/>
          <a:p>
            <a:pPr algn="l" rtl="0">
              <a:buFont typeface="Wingdings" charset="0"/>
              <a:buChar char="v"/>
              <a:defRPr/>
            </a:pPr>
            <a:r>
              <a:rPr lang="en-US" dirty="0" smtClean="0"/>
              <a:t>Intra-AS protocols are also called interior gateway protocols - IGP</a:t>
            </a:r>
            <a:endParaRPr lang="en-US" dirty="0"/>
          </a:p>
          <a:p>
            <a:pPr algn="l" rtl="0">
              <a:buFont typeface="Wingdings" charset="0"/>
              <a:buChar char="v"/>
              <a:defRPr/>
            </a:pPr>
            <a:r>
              <a:rPr lang="en-US" dirty="0" smtClean="0"/>
              <a:t>The most common intra-AS routing protocols:</a:t>
            </a:r>
            <a:endParaRPr lang="fa-IR" sz="2800" dirty="0"/>
          </a:p>
          <a:p>
            <a:pPr lvl="1" algn="l" rtl="0">
              <a:buFont typeface="Wingdings" charset="0"/>
              <a:buChar char="§"/>
              <a:defRPr/>
            </a:pPr>
            <a:r>
              <a:rPr lang="en-US" dirty="0" smtClean="0"/>
              <a:t>Routing Information Protocol - RIP</a:t>
            </a:r>
            <a:endParaRPr lang="en-US" dirty="0"/>
          </a:p>
          <a:p>
            <a:pPr lvl="1" algn="l" rtl="0">
              <a:buFont typeface="Wingdings" charset="0"/>
              <a:buChar char="§"/>
              <a:defRPr/>
            </a:pPr>
            <a:r>
              <a:rPr lang="en-US" dirty="0" smtClean="0"/>
              <a:t>Open Shortest Path First - OSPF</a:t>
            </a:r>
            <a:endParaRPr lang="en-US" dirty="0"/>
          </a:p>
          <a:p>
            <a:pPr algn="l" rtl="0">
              <a:buFont typeface="Wingdings" charset="0"/>
              <a:buChar char="v"/>
              <a:defRPr/>
            </a:pPr>
            <a:endParaRPr lang="en-US" sz="2800" dirty="0" smtClean="0"/>
          </a:p>
        </p:txBody>
      </p:sp>
      <p:sp>
        <p:nvSpPr>
          <p:cNvPr id="3" name="Slide Number Placeholder 2"/>
          <p:cNvSpPr>
            <a:spLocks noGrp="1"/>
          </p:cNvSpPr>
          <p:nvPr>
            <p:ph type="sldNum" sz="quarter" idx="12"/>
          </p:nvPr>
        </p:nvSpPr>
        <p:spPr/>
        <p:txBody>
          <a:bodyPr/>
          <a:lstStyle/>
          <a:p>
            <a:pPr>
              <a:defRPr/>
            </a:pPr>
            <a:fld id="{5BDFA25D-6EEE-4500-A440-36752B2ACF2F}" type="slidenum">
              <a:rPr lang="en-US" smtClean="0"/>
              <a:pPr>
                <a:defRPr/>
              </a:pPr>
              <a:t>61</a:t>
            </a:fld>
            <a:endParaRPr lang="en-US" dirty="0"/>
          </a:p>
        </p:txBody>
      </p:sp>
    </p:spTree>
    <p:extLst>
      <p:ext uri="{BB962C8B-B14F-4D97-AF65-F5344CB8AC3E}">
        <p14:creationId xmlns:p14="http://schemas.microsoft.com/office/powerpoint/2010/main" val="185877138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5" name="Rectangle 2"/>
          <p:cNvSpPr>
            <a:spLocks noGrp="1" noChangeArrowheads="1"/>
          </p:cNvSpPr>
          <p:nvPr>
            <p:ph type="title" idx="4294967295"/>
          </p:nvPr>
        </p:nvSpPr>
        <p:spPr>
          <a:xfrm>
            <a:off x="533401" y="152400"/>
            <a:ext cx="7783286" cy="892629"/>
          </a:xfrm>
        </p:spPr>
        <p:txBody>
          <a:bodyPr/>
          <a:lstStyle/>
          <a:p>
            <a:pPr rtl="1">
              <a:defRPr/>
            </a:pPr>
            <a:r>
              <a:rPr lang="en-US" dirty="0" smtClean="0"/>
              <a:t>RIP protocol</a:t>
            </a:r>
            <a:endParaRPr lang="en-US" b="1" dirty="0">
              <a:cs typeface="+mj-cs"/>
            </a:endParaRPr>
          </a:p>
        </p:txBody>
      </p:sp>
      <p:sp>
        <p:nvSpPr>
          <p:cNvPr id="108550" name="Rectangle 3"/>
          <p:cNvSpPr>
            <a:spLocks noGrp="1" noChangeArrowheads="1"/>
          </p:cNvSpPr>
          <p:nvPr>
            <p:ph idx="1"/>
          </p:nvPr>
        </p:nvSpPr>
        <p:spPr>
          <a:xfrm>
            <a:off x="333375" y="1289050"/>
            <a:ext cx="8026854" cy="2281464"/>
          </a:xfrm>
        </p:spPr>
        <p:txBody>
          <a:bodyPr/>
          <a:lstStyle/>
          <a:p>
            <a:pPr algn="l" rtl="0"/>
            <a:r>
              <a:rPr lang="en-US" sz="2400" dirty="0" smtClean="0">
                <a:ea typeface="ＭＳ Ｐゴシック" pitchFamily="34" charset="-128"/>
              </a:rPr>
              <a:t>Is a distance vector protocol</a:t>
            </a:r>
          </a:p>
          <a:p>
            <a:pPr lvl="1" algn="l" rtl="0"/>
            <a:r>
              <a:rPr lang="en-US" sz="2200" dirty="0" smtClean="0">
                <a:ea typeface="ＭＳ Ｐゴシック" pitchFamily="34" charset="-128"/>
              </a:rPr>
              <a:t>Cost criterion: hop count (at max 15), in other words, each link’s cost is 1</a:t>
            </a:r>
          </a:p>
          <a:p>
            <a:pPr lvl="1" algn="l" rtl="0"/>
            <a:r>
              <a:rPr lang="en-US" dirty="0" smtClean="0">
                <a:ea typeface="ＭＳ Ｐゴシック" pitchFamily="34" charset="-128"/>
              </a:rPr>
              <a:t>Neighbor routers exchange their routing information each ~30 seconds (RIP advertising)</a:t>
            </a:r>
            <a:endParaRPr lang="en-US" sz="2400" dirty="0" smtClean="0">
              <a:ea typeface="ＭＳ Ｐゴシック" pitchFamily="34" charset="-128"/>
            </a:endParaRPr>
          </a:p>
          <a:p>
            <a:pPr lvl="1" algn="l" rtl="0">
              <a:buFont typeface="Wingdings" pitchFamily="2" charset="2"/>
              <a:buNone/>
            </a:pPr>
            <a:endParaRPr lang="en-US" i="1" dirty="0" smtClean="0">
              <a:solidFill>
                <a:schemeClr val="accent2"/>
              </a:solidFill>
              <a:ea typeface="ＭＳ Ｐゴシック" pitchFamily="34" charset="-128"/>
            </a:endParaRPr>
          </a:p>
          <a:p>
            <a:pPr algn="l" rtl="0">
              <a:buFont typeface="Wingdings" pitchFamily="2" charset="2"/>
              <a:buNone/>
            </a:pPr>
            <a:endParaRPr lang="en-US" sz="2400" dirty="0" smtClean="0">
              <a:ea typeface="ＭＳ Ｐゴシック" pitchFamily="34" charset="-128"/>
            </a:endParaRPr>
          </a:p>
        </p:txBody>
      </p:sp>
      <p:grpSp>
        <p:nvGrpSpPr>
          <p:cNvPr id="108551" name="Group 4"/>
          <p:cNvGrpSpPr>
            <a:grpSpLocks/>
          </p:cNvGrpSpPr>
          <p:nvPr/>
        </p:nvGrpSpPr>
        <p:grpSpPr bwMode="auto">
          <a:xfrm>
            <a:off x="835025" y="4143375"/>
            <a:ext cx="3968750" cy="2336800"/>
            <a:chOff x="1824" y="912"/>
            <a:chExt cx="2688" cy="1745"/>
          </a:xfrm>
        </p:grpSpPr>
        <p:sp>
          <p:nvSpPr>
            <p:cNvPr id="108554" name="Freeform 5"/>
            <p:cNvSpPr>
              <a:spLocks/>
            </p:cNvSpPr>
            <p:nvPr/>
          </p:nvSpPr>
          <p:spPr bwMode="auto">
            <a:xfrm>
              <a:off x="1824" y="912"/>
              <a:ext cx="2688" cy="1745"/>
            </a:xfrm>
            <a:custGeom>
              <a:avLst/>
              <a:gdLst>
                <a:gd name="T0" fmla="*/ 0 w 2250"/>
                <a:gd name="T1" fmla="*/ 4278 h 1409"/>
                <a:gd name="T2" fmla="*/ 1087 w 2250"/>
                <a:gd name="T3" fmla="*/ 2207 h 1409"/>
                <a:gd name="T4" fmla="*/ 2625 w 2250"/>
                <a:gd name="T5" fmla="*/ 239 h 1409"/>
                <a:gd name="T6" fmla="*/ 7690 w 2250"/>
                <a:gd name="T7" fmla="*/ 759 h 1409"/>
                <a:gd name="T8" fmla="*/ 9756 w 2250"/>
                <a:gd name="T9" fmla="*/ 3313 h 1409"/>
                <a:gd name="T10" fmla="*/ 10901 w 2250"/>
                <a:gd name="T11" fmla="*/ 6207 h 1409"/>
                <a:gd name="T12" fmla="*/ 8225 w 2250"/>
                <a:gd name="T13" fmla="*/ 9006 h 1409"/>
                <a:gd name="T14" fmla="*/ 4924 w 2250"/>
                <a:gd name="T15" fmla="*/ 9502 h 1409"/>
                <a:gd name="T16" fmla="*/ 2303 w 2250"/>
                <a:gd name="T17" fmla="*/ 9290 h 1409"/>
                <a:gd name="T18" fmla="*/ 505 w 2250"/>
                <a:gd name="T19" fmla="*/ 7321 h 1409"/>
                <a:gd name="T20" fmla="*/ 0 w 2250"/>
                <a:gd name="T21" fmla="*/ 4278 h 14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50"/>
                <a:gd name="T34" fmla="*/ 0 h 1409"/>
                <a:gd name="T35" fmla="*/ 2250 w 2250"/>
                <a:gd name="T36" fmla="*/ 1409 h 14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50" h="1409">
                  <a:moveTo>
                    <a:pt x="0" y="624"/>
                  </a:moveTo>
                  <a:cubicBezTo>
                    <a:pt x="5" y="506"/>
                    <a:pt x="131" y="419"/>
                    <a:pt x="219" y="321"/>
                  </a:cubicBezTo>
                  <a:cubicBezTo>
                    <a:pt x="307" y="223"/>
                    <a:pt x="307" y="70"/>
                    <a:pt x="529" y="35"/>
                  </a:cubicBezTo>
                  <a:cubicBezTo>
                    <a:pt x="751" y="0"/>
                    <a:pt x="1311" y="36"/>
                    <a:pt x="1551" y="111"/>
                  </a:cubicBezTo>
                  <a:cubicBezTo>
                    <a:pt x="1791" y="186"/>
                    <a:pt x="1860" y="351"/>
                    <a:pt x="1968" y="483"/>
                  </a:cubicBezTo>
                  <a:cubicBezTo>
                    <a:pt x="2076" y="615"/>
                    <a:pt x="2250" y="767"/>
                    <a:pt x="2199" y="906"/>
                  </a:cubicBezTo>
                  <a:cubicBezTo>
                    <a:pt x="2148" y="1045"/>
                    <a:pt x="1860" y="1234"/>
                    <a:pt x="1659" y="1314"/>
                  </a:cubicBezTo>
                  <a:cubicBezTo>
                    <a:pt x="1458" y="1394"/>
                    <a:pt x="1192" y="1379"/>
                    <a:pt x="993" y="1386"/>
                  </a:cubicBezTo>
                  <a:cubicBezTo>
                    <a:pt x="794" y="1393"/>
                    <a:pt x="613" y="1409"/>
                    <a:pt x="465" y="1356"/>
                  </a:cubicBezTo>
                  <a:cubicBezTo>
                    <a:pt x="317" y="1303"/>
                    <a:pt x="180" y="1190"/>
                    <a:pt x="102" y="1068"/>
                  </a:cubicBezTo>
                  <a:cubicBezTo>
                    <a:pt x="24" y="946"/>
                    <a:pt x="21" y="716"/>
                    <a:pt x="0" y="624"/>
                  </a:cubicBez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8555" name="Oval 6"/>
            <p:cNvSpPr>
              <a:spLocks noChangeArrowheads="1"/>
            </p:cNvSpPr>
            <p:nvPr/>
          </p:nvSpPr>
          <p:spPr bwMode="auto">
            <a:xfrm>
              <a:off x="2566" y="2186"/>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08556" name="Line 7"/>
            <p:cNvSpPr>
              <a:spLocks noChangeShapeType="1"/>
            </p:cNvSpPr>
            <p:nvPr/>
          </p:nvSpPr>
          <p:spPr bwMode="auto">
            <a:xfrm>
              <a:off x="2566" y="2179"/>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557" name="Line 8"/>
            <p:cNvSpPr>
              <a:spLocks noChangeShapeType="1"/>
            </p:cNvSpPr>
            <p:nvPr/>
          </p:nvSpPr>
          <p:spPr bwMode="auto">
            <a:xfrm>
              <a:off x="2879" y="2179"/>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558" name="Rectangle 9"/>
            <p:cNvSpPr>
              <a:spLocks noChangeArrowheads="1"/>
            </p:cNvSpPr>
            <p:nvPr/>
          </p:nvSpPr>
          <p:spPr bwMode="auto">
            <a:xfrm>
              <a:off x="2566" y="2179"/>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08559" name="Oval 10"/>
            <p:cNvSpPr>
              <a:spLocks noChangeArrowheads="1"/>
            </p:cNvSpPr>
            <p:nvPr/>
          </p:nvSpPr>
          <p:spPr bwMode="auto">
            <a:xfrm>
              <a:off x="2563" y="2120"/>
              <a:ext cx="313" cy="95"/>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08560" name="Oval 11"/>
            <p:cNvSpPr>
              <a:spLocks noChangeArrowheads="1"/>
            </p:cNvSpPr>
            <p:nvPr/>
          </p:nvSpPr>
          <p:spPr bwMode="auto">
            <a:xfrm>
              <a:off x="2562" y="1496"/>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08561" name="Line 12"/>
            <p:cNvSpPr>
              <a:spLocks noChangeShapeType="1"/>
            </p:cNvSpPr>
            <p:nvPr/>
          </p:nvSpPr>
          <p:spPr bwMode="auto">
            <a:xfrm>
              <a:off x="2562" y="1489"/>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562" name="Line 13"/>
            <p:cNvSpPr>
              <a:spLocks noChangeShapeType="1"/>
            </p:cNvSpPr>
            <p:nvPr/>
          </p:nvSpPr>
          <p:spPr bwMode="auto">
            <a:xfrm>
              <a:off x="2874" y="1489"/>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563" name="Rectangle 14"/>
            <p:cNvSpPr>
              <a:spLocks noChangeArrowheads="1"/>
            </p:cNvSpPr>
            <p:nvPr/>
          </p:nvSpPr>
          <p:spPr bwMode="auto">
            <a:xfrm>
              <a:off x="2562" y="1489"/>
              <a:ext cx="312"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08564" name="Oval 15"/>
            <p:cNvSpPr>
              <a:spLocks noChangeArrowheads="1"/>
            </p:cNvSpPr>
            <p:nvPr/>
          </p:nvSpPr>
          <p:spPr bwMode="auto">
            <a:xfrm>
              <a:off x="2559" y="1430"/>
              <a:ext cx="313" cy="95"/>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08565" name="Oval 16"/>
            <p:cNvSpPr>
              <a:spLocks noChangeArrowheads="1"/>
            </p:cNvSpPr>
            <p:nvPr/>
          </p:nvSpPr>
          <p:spPr bwMode="auto">
            <a:xfrm>
              <a:off x="3245" y="1492"/>
              <a:ext cx="312" cy="82"/>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08566" name="Line 17"/>
            <p:cNvSpPr>
              <a:spLocks noChangeShapeType="1"/>
            </p:cNvSpPr>
            <p:nvPr/>
          </p:nvSpPr>
          <p:spPr bwMode="auto">
            <a:xfrm>
              <a:off x="3245" y="1485"/>
              <a:ext cx="0" cy="5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567" name="Line 18"/>
            <p:cNvSpPr>
              <a:spLocks noChangeShapeType="1"/>
            </p:cNvSpPr>
            <p:nvPr/>
          </p:nvSpPr>
          <p:spPr bwMode="auto">
            <a:xfrm>
              <a:off x="3557" y="1485"/>
              <a:ext cx="0" cy="5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568" name="Rectangle 19"/>
            <p:cNvSpPr>
              <a:spLocks noChangeArrowheads="1"/>
            </p:cNvSpPr>
            <p:nvPr/>
          </p:nvSpPr>
          <p:spPr bwMode="auto">
            <a:xfrm>
              <a:off x="3245" y="1485"/>
              <a:ext cx="309" cy="51"/>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08569" name="Oval 20"/>
            <p:cNvSpPr>
              <a:spLocks noChangeArrowheads="1"/>
            </p:cNvSpPr>
            <p:nvPr/>
          </p:nvSpPr>
          <p:spPr bwMode="auto">
            <a:xfrm>
              <a:off x="3248" y="1429"/>
              <a:ext cx="314" cy="95"/>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08570" name="Oval 21"/>
            <p:cNvSpPr>
              <a:spLocks noChangeArrowheads="1"/>
            </p:cNvSpPr>
            <p:nvPr/>
          </p:nvSpPr>
          <p:spPr bwMode="auto">
            <a:xfrm>
              <a:off x="3255" y="2183"/>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08571" name="Line 22"/>
            <p:cNvSpPr>
              <a:spLocks noChangeShapeType="1"/>
            </p:cNvSpPr>
            <p:nvPr/>
          </p:nvSpPr>
          <p:spPr bwMode="auto">
            <a:xfrm>
              <a:off x="3255" y="2176"/>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572" name="Rectangle 23"/>
            <p:cNvSpPr>
              <a:spLocks noChangeArrowheads="1"/>
            </p:cNvSpPr>
            <p:nvPr/>
          </p:nvSpPr>
          <p:spPr bwMode="auto">
            <a:xfrm>
              <a:off x="3255" y="2176"/>
              <a:ext cx="310" cy="5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08573" name="Oval 24"/>
            <p:cNvSpPr>
              <a:spLocks noChangeArrowheads="1"/>
            </p:cNvSpPr>
            <p:nvPr/>
          </p:nvSpPr>
          <p:spPr bwMode="auto">
            <a:xfrm>
              <a:off x="3252" y="2116"/>
              <a:ext cx="313" cy="96"/>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08574" name="Freeform 25"/>
            <p:cNvSpPr>
              <a:spLocks/>
            </p:cNvSpPr>
            <p:nvPr/>
          </p:nvSpPr>
          <p:spPr bwMode="auto">
            <a:xfrm>
              <a:off x="3411" y="1584"/>
              <a:ext cx="1" cy="522"/>
            </a:xfrm>
            <a:custGeom>
              <a:avLst/>
              <a:gdLst>
                <a:gd name="T0" fmla="*/ 0 w 1"/>
                <a:gd name="T1" fmla="*/ 0 h 522"/>
                <a:gd name="T2" fmla="*/ 0 w 1"/>
                <a:gd name="T3" fmla="*/ 522 h 522"/>
                <a:gd name="T4" fmla="*/ 0 60000 65536"/>
                <a:gd name="T5" fmla="*/ 0 60000 65536"/>
                <a:gd name="T6" fmla="*/ 0 w 1"/>
                <a:gd name="T7" fmla="*/ 0 h 522"/>
                <a:gd name="T8" fmla="*/ 1 w 1"/>
                <a:gd name="T9" fmla="*/ 522 h 522"/>
              </a:gdLst>
              <a:ahLst/>
              <a:cxnLst>
                <a:cxn ang="T4">
                  <a:pos x="T0" y="T1"/>
                </a:cxn>
                <a:cxn ang="T5">
                  <a:pos x="T2" y="T3"/>
                </a:cxn>
              </a:cxnLst>
              <a:rect l="T6" t="T7" r="T8" b="T9"/>
              <a:pathLst>
                <a:path w="1" h="522">
                  <a:moveTo>
                    <a:pt x="0" y="0"/>
                  </a:moveTo>
                  <a:lnTo>
                    <a:pt x="0" y="522"/>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8575" name="Freeform 26"/>
            <p:cNvSpPr>
              <a:spLocks/>
            </p:cNvSpPr>
            <p:nvPr/>
          </p:nvSpPr>
          <p:spPr bwMode="auto">
            <a:xfrm>
              <a:off x="2718" y="1590"/>
              <a:ext cx="1" cy="537"/>
            </a:xfrm>
            <a:custGeom>
              <a:avLst/>
              <a:gdLst>
                <a:gd name="T0" fmla="*/ 0 w 1"/>
                <a:gd name="T1" fmla="*/ 0 h 537"/>
                <a:gd name="T2" fmla="*/ 0 w 1"/>
                <a:gd name="T3" fmla="*/ 537 h 537"/>
                <a:gd name="T4" fmla="*/ 0 60000 65536"/>
                <a:gd name="T5" fmla="*/ 0 60000 65536"/>
                <a:gd name="T6" fmla="*/ 0 w 1"/>
                <a:gd name="T7" fmla="*/ 0 h 537"/>
                <a:gd name="T8" fmla="*/ 1 w 1"/>
                <a:gd name="T9" fmla="*/ 537 h 537"/>
              </a:gdLst>
              <a:ahLst/>
              <a:cxnLst>
                <a:cxn ang="T4">
                  <a:pos x="T0" y="T1"/>
                </a:cxn>
                <a:cxn ang="T5">
                  <a:pos x="T2" y="T3"/>
                </a:cxn>
              </a:cxnLst>
              <a:rect l="T6" t="T7" r="T8" b="T9"/>
              <a:pathLst>
                <a:path w="1" h="537">
                  <a:moveTo>
                    <a:pt x="0" y="0"/>
                  </a:moveTo>
                  <a:lnTo>
                    <a:pt x="0" y="537"/>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8576" name="Freeform 27"/>
            <p:cNvSpPr>
              <a:spLocks/>
            </p:cNvSpPr>
            <p:nvPr/>
          </p:nvSpPr>
          <p:spPr bwMode="auto">
            <a:xfrm>
              <a:off x="2889" y="2205"/>
              <a:ext cx="366" cy="1"/>
            </a:xfrm>
            <a:custGeom>
              <a:avLst/>
              <a:gdLst>
                <a:gd name="T0" fmla="*/ 366 w 366"/>
                <a:gd name="T1" fmla="*/ 0 h 1"/>
                <a:gd name="T2" fmla="*/ 0 w 366"/>
                <a:gd name="T3" fmla="*/ 0 h 1"/>
                <a:gd name="T4" fmla="*/ 0 60000 65536"/>
                <a:gd name="T5" fmla="*/ 0 60000 65536"/>
                <a:gd name="T6" fmla="*/ 0 w 366"/>
                <a:gd name="T7" fmla="*/ 0 h 1"/>
                <a:gd name="T8" fmla="*/ 366 w 366"/>
                <a:gd name="T9" fmla="*/ 1 h 1"/>
              </a:gdLst>
              <a:ahLst/>
              <a:cxnLst>
                <a:cxn ang="T4">
                  <a:pos x="T0" y="T1"/>
                </a:cxn>
                <a:cxn ang="T5">
                  <a:pos x="T2" y="T3"/>
                </a:cxn>
              </a:cxnLst>
              <a:rect l="T6" t="T7" r="T8" b="T9"/>
              <a:pathLst>
                <a:path w="366" h="1">
                  <a:moveTo>
                    <a:pt x="366" y="0"/>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8577" name="Freeform 28"/>
            <p:cNvSpPr>
              <a:spLocks/>
            </p:cNvSpPr>
            <p:nvPr/>
          </p:nvSpPr>
          <p:spPr bwMode="auto">
            <a:xfrm>
              <a:off x="2883" y="1515"/>
              <a:ext cx="366" cy="1"/>
            </a:xfrm>
            <a:custGeom>
              <a:avLst/>
              <a:gdLst>
                <a:gd name="T0" fmla="*/ 366 w 366"/>
                <a:gd name="T1" fmla="*/ 0 h 1"/>
                <a:gd name="T2" fmla="*/ 0 w 366"/>
                <a:gd name="T3" fmla="*/ 0 h 1"/>
                <a:gd name="T4" fmla="*/ 0 60000 65536"/>
                <a:gd name="T5" fmla="*/ 0 60000 65536"/>
                <a:gd name="T6" fmla="*/ 0 w 366"/>
                <a:gd name="T7" fmla="*/ 0 h 1"/>
                <a:gd name="T8" fmla="*/ 366 w 366"/>
                <a:gd name="T9" fmla="*/ 1 h 1"/>
              </a:gdLst>
              <a:ahLst/>
              <a:cxnLst>
                <a:cxn ang="T4">
                  <a:pos x="T0" y="T1"/>
                </a:cxn>
                <a:cxn ang="T5">
                  <a:pos x="T2" y="T3"/>
                </a:cxn>
              </a:cxnLst>
              <a:rect l="T6" t="T7" r="T8" b="T9"/>
              <a:pathLst>
                <a:path w="366" h="1">
                  <a:moveTo>
                    <a:pt x="366" y="0"/>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08578" name="Group 29"/>
            <p:cNvGrpSpPr>
              <a:grpSpLocks/>
            </p:cNvGrpSpPr>
            <p:nvPr/>
          </p:nvGrpSpPr>
          <p:grpSpPr bwMode="auto">
            <a:xfrm>
              <a:off x="3289" y="2064"/>
              <a:ext cx="250" cy="296"/>
              <a:chOff x="2932" y="2424"/>
              <a:chExt cx="253" cy="296"/>
            </a:xfrm>
          </p:grpSpPr>
          <p:sp>
            <p:nvSpPr>
              <p:cNvPr id="108601" name="Rectangle 30"/>
              <p:cNvSpPr>
                <a:spLocks noChangeArrowheads="1"/>
              </p:cNvSpPr>
              <p:nvPr/>
            </p:nvSpPr>
            <p:spPr bwMode="auto">
              <a:xfrm>
                <a:off x="2984" y="2491"/>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8602" name="Text Box 31"/>
              <p:cNvSpPr txBox="1">
                <a:spLocks noChangeArrowheads="1"/>
              </p:cNvSpPr>
              <p:nvPr/>
            </p:nvSpPr>
            <p:spPr bwMode="auto">
              <a:xfrm>
                <a:off x="2934" y="2424"/>
                <a:ext cx="251"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000"/>
                  <a:t>D</a:t>
                </a:r>
                <a:endParaRPr lang="en-US" sz="2400"/>
              </a:p>
            </p:txBody>
          </p:sp>
        </p:grpSp>
        <p:grpSp>
          <p:nvGrpSpPr>
            <p:cNvPr id="108579" name="Group 32"/>
            <p:cNvGrpSpPr>
              <a:grpSpLocks/>
            </p:cNvGrpSpPr>
            <p:nvPr/>
          </p:nvGrpSpPr>
          <p:grpSpPr bwMode="auto">
            <a:xfrm>
              <a:off x="2595" y="2031"/>
              <a:ext cx="274" cy="341"/>
              <a:chOff x="2920" y="2394"/>
              <a:chExt cx="275" cy="341"/>
            </a:xfrm>
          </p:grpSpPr>
          <p:sp>
            <p:nvSpPr>
              <p:cNvPr id="108599" name="Rectangle 33"/>
              <p:cNvSpPr>
                <a:spLocks noChangeArrowheads="1"/>
              </p:cNvSpPr>
              <p:nvPr/>
            </p:nvSpPr>
            <p:spPr bwMode="auto">
              <a:xfrm>
                <a:off x="2981" y="2490"/>
                <a:ext cx="145" cy="13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8600" name="Text Box 34"/>
              <p:cNvSpPr txBox="1">
                <a:spLocks noChangeArrowheads="1"/>
              </p:cNvSpPr>
              <p:nvPr/>
            </p:nvSpPr>
            <p:spPr bwMode="auto">
              <a:xfrm>
                <a:off x="2920" y="2394"/>
                <a:ext cx="275"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400"/>
                  <a:t>C</a:t>
                </a:r>
              </a:p>
            </p:txBody>
          </p:sp>
        </p:grpSp>
        <p:grpSp>
          <p:nvGrpSpPr>
            <p:cNvPr id="108580" name="Group 35"/>
            <p:cNvGrpSpPr>
              <a:grpSpLocks/>
            </p:cNvGrpSpPr>
            <p:nvPr/>
          </p:nvGrpSpPr>
          <p:grpSpPr bwMode="auto">
            <a:xfrm>
              <a:off x="3287" y="1374"/>
              <a:ext cx="239" cy="297"/>
              <a:chOff x="2936" y="2424"/>
              <a:chExt cx="242" cy="297"/>
            </a:xfrm>
          </p:grpSpPr>
          <p:sp>
            <p:nvSpPr>
              <p:cNvPr id="108597" name="Rectangle 36"/>
              <p:cNvSpPr>
                <a:spLocks noChangeArrowheads="1"/>
              </p:cNvSpPr>
              <p:nvPr/>
            </p:nvSpPr>
            <p:spPr bwMode="auto">
              <a:xfrm>
                <a:off x="2982" y="2491"/>
                <a:ext cx="144" cy="13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8598" name="Text Box 37"/>
              <p:cNvSpPr txBox="1">
                <a:spLocks noChangeArrowheads="1"/>
              </p:cNvSpPr>
              <p:nvPr/>
            </p:nvSpPr>
            <p:spPr bwMode="auto">
              <a:xfrm>
                <a:off x="2936" y="2424"/>
                <a:ext cx="242"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000"/>
                  <a:t>B</a:t>
                </a:r>
                <a:endParaRPr lang="en-US" sz="2400"/>
              </a:p>
            </p:txBody>
          </p:sp>
        </p:grpSp>
        <p:grpSp>
          <p:nvGrpSpPr>
            <p:cNvPr id="108581" name="Group 38"/>
            <p:cNvGrpSpPr>
              <a:grpSpLocks/>
            </p:cNvGrpSpPr>
            <p:nvPr/>
          </p:nvGrpSpPr>
          <p:grpSpPr bwMode="auto">
            <a:xfrm>
              <a:off x="2603" y="1374"/>
              <a:ext cx="241" cy="297"/>
              <a:chOff x="2936" y="2424"/>
              <a:chExt cx="244" cy="297"/>
            </a:xfrm>
          </p:grpSpPr>
          <p:sp>
            <p:nvSpPr>
              <p:cNvPr id="108595" name="Rectangle 39"/>
              <p:cNvSpPr>
                <a:spLocks noChangeArrowheads="1"/>
              </p:cNvSpPr>
              <p:nvPr/>
            </p:nvSpPr>
            <p:spPr bwMode="auto">
              <a:xfrm>
                <a:off x="2982" y="2491"/>
                <a:ext cx="144" cy="13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8596" name="Text Box 40"/>
              <p:cNvSpPr txBox="1">
                <a:spLocks noChangeArrowheads="1"/>
              </p:cNvSpPr>
              <p:nvPr/>
            </p:nvSpPr>
            <p:spPr bwMode="auto">
              <a:xfrm>
                <a:off x="2938" y="2424"/>
                <a:ext cx="244"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000"/>
                  <a:t>A</a:t>
                </a:r>
                <a:endParaRPr lang="en-US" sz="2400"/>
              </a:p>
            </p:txBody>
          </p:sp>
        </p:grpSp>
        <p:sp>
          <p:nvSpPr>
            <p:cNvPr id="108582" name="Line 41"/>
            <p:cNvSpPr>
              <a:spLocks noChangeShapeType="1"/>
            </p:cNvSpPr>
            <p:nvPr/>
          </p:nvSpPr>
          <p:spPr bwMode="auto">
            <a:xfrm>
              <a:off x="3552" y="1488"/>
              <a:ext cx="338" cy="14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83" name="Line 42"/>
            <p:cNvSpPr>
              <a:spLocks noChangeShapeType="1"/>
            </p:cNvSpPr>
            <p:nvPr/>
          </p:nvSpPr>
          <p:spPr bwMode="auto">
            <a:xfrm flipV="1">
              <a:off x="3505" y="1247"/>
              <a:ext cx="143"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84" name="Line 43"/>
            <p:cNvSpPr>
              <a:spLocks noChangeShapeType="1"/>
            </p:cNvSpPr>
            <p:nvPr/>
          </p:nvSpPr>
          <p:spPr bwMode="auto">
            <a:xfrm flipV="1">
              <a:off x="3552" y="1920"/>
              <a:ext cx="240" cy="2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85" name="Line 44"/>
            <p:cNvSpPr>
              <a:spLocks noChangeShapeType="1"/>
            </p:cNvSpPr>
            <p:nvPr/>
          </p:nvSpPr>
          <p:spPr bwMode="auto">
            <a:xfrm>
              <a:off x="3552" y="2208"/>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86" name="Line 45"/>
            <p:cNvSpPr>
              <a:spLocks noChangeShapeType="1"/>
            </p:cNvSpPr>
            <p:nvPr/>
          </p:nvSpPr>
          <p:spPr bwMode="auto">
            <a:xfrm>
              <a:off x="3552" y="2208"/>
              <a:ext cx="28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87" name="Line 46"/>
            <p:cNvSpPr>
              <a:spLocks noChangeShapeType="1"/>
            </p:cNvSpPr>
            <p:nvPr/>
          </p:nvSpPr>
          <p:spPr bwMode="auto">
            <a:xfrm flipH="1" flipV="1">
              <a:off x="2352" y="1200"/>
              <a:ext cx="288" cy="23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88" name="Line 47"/>
            <p:cNvSpPr>
              <a:spLocks noChangeShapeType="1"/>
            </p:cNvSpPr>
            <p:nvPr/>
          </p:nvSpPr>
          <p:spPr bwMode="auto">
            <a:xfrm flipH="1" flipV="1">
              <a:off x="2208" y="2112"/>
              <a:ext cx="384" cy="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89" name="Text Box 48"/>
            <p:cNvSpPr txBox="1">
              <a:spLocks noChangeArrowheads="1"/>
            </p:cNvSpPr>
            <p:nvPr/>
          </p:nvSpPr>
          <p:spPr bwMode="auto">
            <a:xfrm>
              <a:off x="2448" y="1100"/>
              <a:ext cx="212"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t>u</a:t>
              </a:r>
            </a:p>
          </p:txBody>
        </p:sp>
        <p:sp>
          <p:nvSpPr>
            <p:cNvPr id="108590" name="Text Box 49"/>
            <p:cNvSpPr txBox="1">
              <a:spLocks noChangeArrowheads="1"/>
            </p:cNvSpPr>
            <p:nvPr/>
          </p:nvSpPr>
          <p:spPr bwMode="auto">
            <a:xfrm>
              <a:off x="3408" y="1103"/>
              <a:ext cx="202"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t>v</a:t>
              </a:r>
            </a:p>
          </p:txBody>
        </p:sp>
        <p:sp>
          <p:nvSpPr>
            <p:cNvPr id="108591" name="Text Box 50"/>
            <p:cNvSpPr txBox="1">
              <a:spLocks noChangeArrowheads="1"/>
            </p:cNvSpPr>
            <p:nvPr/>
          </p:nvSpPr>
          <p:spPr bwMode="auto">
            <a:xfrm>
              <a:off x="3648" y="1344"/>
              <a:ext cx="238"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t>w</a:t>
              </a:r>
            </a:p>
          </p:txBody>
        </p:sp>
        <p:sp>
          <p:nvSpPr>
            <p:cNvPr id="108592" name="Text Box 51"/>
            <p:cNvSpPr txBox="1">
              <a:spLocks noChangeArrowheads="1"/>
            </p:cNvSpPr>
            <p:nvPr/>
          </p:nvSpPr>
          <p:spPr bwMode="auto">
            <a:xfrm>
              <a:off x="3696" y="1920"/>
              <a:ext cx="202"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t>x</a:t>
              </a:r>
            </a:p>
          </p:txBody>
        </p:sp>
        <p:sp>
          <p:nvSpPr>
            <p:cNvPr id="108593" name="Text Box 52"/>
            <p:cNvSpPr txBox="1">
              <a:spLocks noChangeArrowheads="1"/>
            </p:cNvSpPr>
            <p:nvPr/>
          </p:nvSpPr>
          <p:spPr bwMode="auto">
            <a:xfrm>
              <a:off x="3600" y="2255"/>
              <a:ext cx="202"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t>y</a:t>
              </a:r>
            </a:p>
          </p:txBody>
        </p:sp>
        <p:sp>
          <p:nvSpPr>
            <p:cNvPr id="108594" name="Text Box 53"/>
            <p:cNvSpPr txBox="1">
              <a:spLocks noChangeArrowheads="1"/>
            </p:cNvSpPr>
            <p:nvPr/>
          </p:nvSpPr>
          <p:spPr bwMode="auto">
            <a:xfrm>
              <a:off x="2304" y="2112"/>
              <a:ext cx="202"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t>z</a:t>
              </a:r>
            </a:p>
          </p:txBody>
        </p:sp>
      </p:grpSp>
      <p:sp>
        <p:nvSpPr>
          <p:cNvPr id="108552" name="Text Box 54"/>
          <p:cNvSpPr txBox="1">
            <a:spLocks noChangeArrowheads="1"/>
          </p:cNvSpPr>
          <p:nvPr/>
        </p:nvSpPr>
        <p:spPr bwMode="auto">
          <a:xfrm>
            <a:off x="5811838" y="4394200"/>
            <a:ext cx="161925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u="sng"/>
              <a:t>subnet</a:t>
            </a:r>
            <a:r>
              <a:rPr lang="en-US"/>
              <a:t>    </a:t>
            </a:r>
            <a:r>
              <a:rPr lang="en-US" u="sng"/>
              <a:t>hops</a:t>
            </a:r>
          </a:p>
          <a:p>
            <a:pPr eaLnBrk="1" hangingPunct="1"/>
            <a:r>
              <a:rPr lang="en-US"/>
              <a:t>      u         1</a:t>
            </a:r>
          </a:p>
          <a:p>
            <a:pPr eaLnBrk="1" hangingPunct="1"/>
            <a:r>
              <a:rPr lang="en-US"/>
              <a:t>      v         2</a:t>
            </a:r>
          </a:p>
          <a:p>
            <a:pPr eaLnBrk="1" hangingPunct="1"/>
            <a:r>
              <a:rPr lang="en-US"/>
              <a:t>      w        2</a:t>
            </a:r>
          </a:p>
          <a:p>
            <a:pPr eaLnBrk="1" hangingPunct="1"/>
            <a:r>
              <a:rPr lang="en-US"/>
              <a:t>      x         3</a:t>
            </a:r>
          </a:p>
          <a:p>
            <a:pPr eaLnBrk="1" hangingPunct="1"/>
            <a:r>
              <a:rPr lang="en-US"/>
              <a:t>      y         3</a:t>
            </a:r>
          </a:p>
          <a:p>
            <a:pPr eaLnBrk="1" hangingPunct="1"/>
            <a:r>
              <a:rPr lang="en-US"/>
              <a:t>      z         2</a:t>
            </a:r>
          </a:p>
          <a:p>
            <a:pPr eaLnBrk="1" hangingPunct="1"/>
            <a:r>
              <a:rPr lang="en-US"/>
              <a:t>  </a:t>
            </a:r>
          </a:p>
        </p:txBody>
      </p:sp>
      <p:sp>
        <p:nvSpPr>
          <p:cNvPr id="108553" name="Text Box 55"/>
          <p:cNvSpPr txBox="1">
            <a:spLocks noChangeArrowheads="1"/>
          </p:cNvSpPr>
          <p:nvPr/>
        </p:nvSpPr>
        <p:spPr bwMode="auto">
          <a:xfrm>
            <a:off x="4575486" y="3958709"/>
            <a:ext cx="40919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l"/>
            <a:r>
              <a:rPr lang="en-US" u="sng" dirty="0" smtClean="0"/>
              <a:t>Hop counts from A to different subnets</a:t>
            </a:r>
            <a:endParaRPr lang="en-US" i="1" u="sng" dirty="0">
              <a:solidFill>
                <a:srgbClr val="CC0000"/>
              </a:solidFill>
            </a:endParaRPr>
          </a:p>
        </p:txBody>
      </p:sp>
      <p:sp>
        <p:nvSpPr>
          <p:cNvPr id="3" name="Slide Number Placeholder 2"/>
          <p:cNvSpPr>
            <a:spLocks noGrp="1"/>
          </p:cNvSpPr>
          <p:nvPr>
            <p:ph type="sldNum" sz="quarter" idx="12"/>
          </p:nvPr>
        </p:nvSpPr>
        <p:spPr/>
        <p:txBody>
          <a:bodyPr/>
          <a:lstStyle/>
          <a:p>
            <a:pPr>
              <a:defRPr/>
            </a:pPr>
            <a:fld id="{5BDFA25D-6EEE-4500-A440-36752B2ACF2F}" type="slidenum">
              <a:rPr lang="en-US" smtClean="0"/>
              <a:pPr>
                <a:defRPr/>
              </a:pPr>
              <a:t>62</a:t>
            </a:fld>
            <a:endParaRPr lang="en-US" dirty="0"/>
          </a:p>
        </p:txBody>
      </p:sp>
    </p:spTree>
    <p:extLst>
      <p:ext uri="{BB962C8B-B14F-4D97-AF65-F5344CB8AC3E}">
        <p14:creationId xmlns:p14="http://schemas.microsoft.com/office/powerpoint/2010/main" val="172823465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50" name="Rectangle 3"/>
          <p:cNvSpPr>
            <a:spLocks noGrp="1" noChangeArrowheads="1"/>
          </p:cNvSpPr>
          <p:nvPr>
            <p:ph type="title" idx="4294967295"/>
          </p:nvPr>
        </p:nvSpPr>
        <p:spPr>
          <a:xfrm>
            <a:off x="409574" y="45120"/>
            <a:ext cx="7885113" cy="863600"/>
          </a:xfrm>
        </p:spPr>
        <p:txBody>
          <a:bodyPr/>
          <a:lstStyle/>
          <a:p>
            <a:pPr rtl="1">
              <a:defRPr/>
            </a:pPr>
            <a:r>
              <a:rPr lang="en-US" b="1" dirty="0" smtClean="0"/>
              <a:t>RIP: example</a:t>
            </a:r>
            <a:endParaRPr lang="en-US" sz="3200" dirty="0">
              <a:cs typeface="+mj-cs"/>
            </a:endParaRPr>
          </a:p>
        </p:txBody>
      </p:sp>
      <p:sp>
        <p:nvSpPr>
          <p:cNvPr id="109573" name="Line 2"/>
          <p:cNvSpPr>
            <a:spLocks noChangeShapeType="1"/>
          </p:cNvSpPr>
          <p:nvPr/>
        </p:nvSpPr>
        <p:spPr bwMode="auto">
          <a:xfrm>
            <a:off x="6076950" y="2474913"/>
            <a:ext cx="9794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9575" name="Text Box 4"/>
          <p:cNvSpPr txBox="1">
            <a:spLocks noChangeArrowheads="1"/>
          </p:cNvSpPr>
          <p:nvPr/>
        </p:nvSpPr>
        <p:spPr bwMode="auto">
          <a:xfrm>
            <a:off x="1220788" y="4205288"/>
            <a:ext cx="6780212" cy="2098675"/>
          </a:xfrm>
          <a:prstGeom prst="rect">
            <a:avLst/>
          </a:prstGeom>
          <a:noFill/>
          <a:ln w="285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2000" b="1">
                <a:solidFill>
                  <a:srgbClr val="000099"/>
                </a:solidFill>
              </a:rPr>
              <a:t>destination subnet	  next  router      # hops to dest</a:t>
            </a:r>
          </a:p>
          <a:p>
            <a:r>
              <a:rPr lang="en-US" sz="2000" b="1"/>
              <a:t> 	</a:t>
            </a:r>
            <a:r>
              <a:rPr lang="en-US" sz="2400">
                <a:solidFill>
                  <a:srgbClr val="CC0000"/>
                </a:solidFill>
              </a:rPr>
              <a:t>w</a:t>
            </a:r>
            <a:r>
              <a:rPr lang="en-US" sz="2400"/>
              <a:t>			A		2</a:t>
            </a:r>
          </a:p>
          <a:p>
            <a:r>
              <a:rPr lang="en-US" sz="2400"/>
              <a:t>	</a:t>
            </a:r>
            <a:r>
              <a:rPr lang="en-US" sz="2400">
                <a:solidFill>
                  <a:srgbClr val="CC0000"/>
                </a:solidFill>
              </a:rPr>
              <a:t>y</a:t>
            </a:r>
            <a:r>
              <a:rPr lang="en-US" sz="2400"/>
              <a:t>			B		2</a:t>
            </a:r>
          </a:p>
          <a:p>
            <a:r>
              <a:rPr lang="en-US" sz="2400"/>
              <a:t> 	</a:t>
            </a:r>
            <a:r>
              <a:rPr lang="en-US" sz="2400">
                <a:solidFill>
                  <a:srgbClr val="CC0000"/>
                </a:solidFill>
              </a:rPr>
              <a:t>z</a:t>
            </a:r>
            <a:r>
              <a:rPr lang="en-US" sz="2400"/>
              <a:t>			B		7</a:t>
            </a:r>
          </a:p>
          <a:p>
            <a:r>
              <a:rPr lang="en-US" sz="2400"/>
              <a:t>	</a:t>
            </a:r>
            <a:r>
              <a:rPr lang="en-US" sz="2400">
                <a:solidFill>
                  <a:srgbClr val="CC0000"/>
                </a:solidFill>
              </a:rPr>
              <a:t>x</a:t>
            </a:r>
            <a:r>
              <a:rPr lang="en-US" sz="2400"/>
              <a:t>			--		1</a:t>
            </a:r>
          </a:p>
          <a:p>
            <a:r>
              <a:rPr lang="en-US" sz="2000"/>
              <a:t>	….			….		....</a:t>
            </a:r>
          </a:p>
        </p:txBody>
      </p:sp>
      <p:sp>
        <p:nvSpPr>
          <p:cNvPr id="109576" name="Text Box 5"/>
          <p:cNvSpPr txBox="1">
            <a:spLocks noChangeArrowheads="1"/>
          </p:cNvSpPr>
          <p:nvPr/>
        </p:nvSpPr>
        <p:spPr bwMode="auto">
          <a:xfrm>
            <a:off x="2534594" y="3767819"/>
            <a:ext cx="31357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rtl="1"/>
            <a:r>
              <a:rPr lang="en-US" sz="2000" dirty="0" smtClean="0">
                <a:latin typeface="Times New Roman" pitchFamily="18" charset="0"/>
                <a:cs typeface="B Nazanin" pitchFamily="2" charset="-78"/>
              </a:rPr>
              <a:t>Routing table at the D router</a:t>
            </a:r>
            <a:endParaRPr lang="en-US" sz="2000" dirty="0">
              <a:latin typeface="Times New Roman" pitchFamily="18" charset="0"/>
              <a:cs typeface="B Nazanin" pitchFamily="2" charset="-78"/>
            </a:endParaRPr>
          </a:p>
        </p:txBody>
      </p:sp>
      <p:sp>
        <p:nvSpPr>
          <p:cNvPr id="109577" name="Freeform 6"/>
          <p:cNvSpPr>
            <a:spLocks/>
          </p:cNvSpPr>
          <p:nvPr/>
        </p:nvSpPr>
        <p:spPr bwMode="auto">
          <a:xfrm>
            <a:off x="2528888" y="2486025"/>
            <a:ext cx="1241425" cy="1588"/>
          </a:xfrm>
          <a:custGeom>
            <a:avLst/>
            <a:gdLst>
              <a:gd name="T0" fmla="*/ 0 w 805"/>
              <a:gd name="T1" fmla="*/ 0 h 1"/>
              <a:gd name="T2" fmla="*/ 2147483647 w 805"/>
              <a:gd name="T3" fmla="*/ 2147483647 h 1"/>
              <a:gd name="T4" fmla="*/ 0 60000 65536"/>
              <a:gd name="T5" fmla="*/ 0 60000 65536"/>
              <a:gd name="T6" fmla="*/ 0 w 805"/>
              <a:gd name="T7" fmla="*/ 0 h 1"/>
              <a:gd name="T8" fmla="*/ 805 w 805"/>
              <a:gd name="T9" fmla="*/ 1 h 1"/>
            </a:gdLst>
            <a:ahLst/>
            <a:cxnLst>
              <a:cxn ang="T4">
                <a:pos x="T0" y="T1"/>
              </a:cxn>
              <a:cxn ang="T5">
                <a:pos x="T2" y="T3"/>
              </a:cxn>
            </a:cxnLst>
            <a:rect l="T6" t="T7" r="T8" b="T9"/>
            <a:pathLst>
              <a:path w="805" h="1">
                <a:moveTo>
                  <a:pt x="0" y="0"/>
                </a:moveTo>
                <a:lnTo>
                  <a:pt x="805" y="1"/>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9578" name="Freeform 7"/>
          <p:cNvSpPr>
            <a:spLocks/>
          </p:cNvSpPr>
          <p:nvPr/>
        </p:nvSpPr>
        <p:spPr bwMode="auto">
          <a:xfrm>
            <a:off x="2530475" y="2265363"/>
            <a:ext cx="1065213" cy="385762"/>
          </a:xfrm>
          <a:custGeom>
            <a:avLst/>
            <a:gdLst>
              <a:gd name="T0" fmla="*/ 2147483647 w 690"/>
              <a:gd name="T1" fmla="*/ 2147483647 h 274"/>
              <a:gd name="T2" fmla="*/ 2147483647 w 690"/>
              <a:gd name="T3" fmla="*/ 2147483647 h 274"/>
              <a:gd name="T4" fmla="*/ 2147483647 w 690"/>
              <a:gd name="T5" fmla="*/ 2147483647 h 274"/>
              <a:gd name="T6" fmla="*/ 2147483647 w 690"/>
              <a:gd name="T7" fmla="*/ 2147483647 h 274"/>
              <a:gd name="T8" fmla="*/ 2147483647 w 690"/>
              <a:gd name="T9" fmla="*/ 2147483647 h 274"/>
              <a:gd name="T10" fmla="*/ 2147483647 w 690"/>
              <a:gd name="T11" fmla="*/ 2147483647 h 274"/>
              <a:gd name="T12" fmla="*/ 0 60000 65536"/>
              <a:gd name="T13" fmla="*/ 0 60000 65536"/>
              <a:gd name="T14" fmla="*/ 0 60000 65536"/>
              <a:gd name="T15" fmla="*/ 0 60000 65536"/>
              <a:gd name="T16" fmla="*/ 0 60000 65536"/>
              <a:gd name="T17" fmla="*/ 0 60000 65536"/>
              <a:gd name="T18" fmla="*/ 0 w 690"/>
              <a:gd name="T19" fmla="*/ 0 h 274"/>
              <a:gd name="T20" fmla="*/ 690 w 690"/>
              <a:gd name="T21" fmla="*/ 274 h 274"/>
            </a:gdLst>
            <a:ahLst/>
            <a:cxnLst>
              <a:cxn ang="T12">
                <a:pos x="T0" y="T1"/>
              </a:cxn>
              <a:cxn ang="T13">
                <a:pos x="T2" y="T3"/>
              </a:cxn>
              <a:cxn ang="T14">
                <a:pos x="T4" y="T5"/>
              </a:cxn>
              <a:cxn ang="T15">
                <a:pos x="T6" y="T7"/>
              </a:cxn>
              <a:cxn ang="T16">
                <a:pos x="T8" y="T9"/>
              </a:cxn>
              <a:cxn ang="T17">
                <a:pos x="T10" y="T11"/>
              </a:cxn>
            </a:cxnLst>
            <a:rect l="T18" t="T19" r="T20" b="T21"/>
            <a:pathLst>
              <a:path w="690" h="274">
                <a:moveTo>
                  <a:pt x="391" y="60"/>
                </a:moveTo>
                <a:cubicBezTo>
                  <a:pt x="297" y="52"/>
                  <a:pt x="123" y="0"/>
                  <a:pt x="73" y="30"/>
                </a:cubicBezTo>
                <a:cubicBezTo>
                  <a:pt x="23" y="60"/>
                  <a:pt x="0" y="202"/>
                  <a:pt x="88" y="238"/>
                </a:cubicBezTo>
                <a:cubicBezTo>
                  <a:pt x="176" y="274"/>
                  <a:pt x="508" y="272"/>
                  <a:pt x="599" y="245"/>
                </a:cubicBezTo>
                <a:cubicBezTo>
                  <a:pt x="690" y="218"/>
                  <a:pt x="671" y="106"/>
                  <a:pt x="636" y="75"/>
                </a:cubicBezTo>
                <a:cubicBezTo>
                  <a:pt x="601" y="44"/>
                  <a:pt x="485" y="68"/>
                  <a:pt x="391" y="60"/>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9579" name="Freeform 36"/>
          <p:cNvSpPr>
            <a:spLocks/>
          </p:cNvSpPr>
          <p:nvPr/>
        </p:nvSpPr>
        <p:spPr bwMode="auto">
          <a:xfrm>
            <a:off x="4322763" y="2486025"/>
            <a:ext cx="1243012" cy="1588"/>
          </a:xfrm>
          <a:custGeom>
            <a:avLst/>
            <a:gdLst>
              <a:gd name="T0" fmla="*/ 0 w 805"/>
              <a:gd name="T1" fmla="*/ 0 h 1"/>
              <a:gd name="T2" fmla="*/ 2147483647 w 805"/>
              <a:gd name="T3" fmla="*/ 2147483647 h 1"/>
              <a:gd name="T4" fmla="*/ 0 60000 65536"/>
              <a:gd name="T5" fmla="*/ 0 60000 65536"/>
              <a:gd name="T6" fmla="*/ 0 w 805"/>
              <a:gd name="T7" fmla="*/ 0 h 1"/>
              <a:gd name="T8" fmla="*/ 805 w 805"/>
              <a:gd name="T9" fmla="*/ 1 h 1"/>
            </a:gdLst>
            <a:ahLst/>
            <a:cxnLst>
              <a:cxn ang="T4">
                <a:pos x="T0" y="T1"/>
              </a:cxn>
              <a:cxn ang="T5">
                <a:pos x="T2" y="T3"/>
              </a:cxn>
            </a:cxnLst>
            <a:rect l="T6" t="T7" r="T8" b="T9"/>
            <a:pathLst>
              <a:path w="805" h="1">
                <a:moveTo>
                  <a:pt x="0" y="0"/>
                </a:moveTo>
                <a:lnTo>
                  <a:pt x="805" y="1"/>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9580" name="Freeform 51"/>
          <p:cNvSpPr>
            <a:spLocks/>
          </p:cNvSpPr>
          <p:nvPr/>
        </p:nvSpPr>
        <p:spPr bwMode="auto">
          <a:xfrm>
            <a:off x="631825" y="2498725"/>
            <a:ext cx="1243013" cy="0"/>
          </a:xfrm>
          <a:custGeom>
            <a:avLst/>
            <a:gdLst>
              <a:gd name="T0" fmla="*/ 0 w 805"/>
              <a:gd name="T1" fmla="*/ 0 h 1"/>
              <a:gd name="T2" fmla="*/ 2147483647 w 805"/>
              <a:gd name="T3" fmla="*/ 0 h 1"/>
              <a:gd name="T4" fmla="*/ 0 60000 65536"/>
              <a:gd name="T5" fmla="*/ 0 60000 65536"/>
              <a:gd name="T6" fmla="*/ 0 w 805"/>
              <a:gd name="T7" fmla="*/ 0 h 1"/>
              <a:gd name="T8" fmla="*/ 805 w 805"/>
              <a:gd name="T9" fmla="*/ 0 h 1"/>
            </a:gdLst>
            <a:ahLst/>
            <a:cxnLst>
              <a:cxn ang="T4">
                <a:pos x="T0" y="T1"/>
              </a:cxn>
              <a:cxn ang="T5">
                <a:pos x="T2" y="T3"/>
              </a:cxn>
            </a:cxnLst>
            <a:rect l="T6" t="T7" r="T8" b="T9"/>
            <a:pathLst>
              <a:path w="805" h="1">
                <a:moveTo>
                  <a:pt x="0" y="0"/>
                </a:moveTo>
                <a:lnTo>
                  <a:pt x="805" y="1"/>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9581" name="Line 66"/>
          <p:cNvSpPr>
            <a:spLocks noChangeShapeType="1"/>
          </p:cNvSpPr>
          <p:nvPr/>
        </p:nvSpPr>
        <p:spPr bwMode="auto">
          <a:xfrm flipV="1">
            <a:off x="8091488" y="1976438"/>
            <a:ext cx="604837" cy="3540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582" name="Line 67"/>
          <p:cNvSpPr>
            <a:spLocks noChangeShapeType="1"/>
          </p:cNvSpPr>
          <p:nvPr/>
        </p:nvSpPr>
        <p:spPr bwMode="auto">
          <a:xfrm>
            <a:off x="8045450" y="2619375"/>
            <a:ext cx="604838" cy="3540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583" name="Line 68"/>
          <p:cNvSpPr>
            <a:spLocks noChangeShapeType="1"/>
          </p:cNvSpPr>
          <p:nvPr/>
        </p:nvSpPr>
        <p:spPr bwMode="auto">
          <a:xfrm>
            <a:off x="2368550" y="2611438"/>
            <a:ext cx="1255713" cy="5476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584" name="Freeform 69"/>
          <p:cNvSpPr>
            <a:spLocks/>
          </p:cNvSpPr>
          <p:nvPr/>
        </p:nvSpPr>
        <p:spPr bwMode="auto">
          <a:xfrm rot="1183889">
            <a:off x="2522538" y="2776538"/>
            <a:ext cx="1065212" cy="284162"/>
          </a:xfrm>
          <a:custGeom>
            <a:avLst/>
            <a:gdLst>
              <a:gd name="T0" fmla="*/ 2147483647 w 690"/>
              <a:gd name="T1" fmla="*/ 2147483647 h 274"/>
              <a:gd name="T2" fmla="*/ 2147483647 w 690"/>
              <a:gd name="T3" fmla="*/ 2147483647 h 274"/>
              <a:gd name="T4" fmla="*/ 2147483647 w 690"/>
              <a:gd name="T5" fmla="*/ 2147483647 h 274"/>
              <a:gd name="T6" fmla="*/ 2147483647 w 690"/>
              <a:gd name="T7" fmla="*/ 2147483647 h 274"/>
              <a:gd name="T8" fmla="*/ 2147483647 w 690"/>
              <a:gd name="T9" fmla="*/ 2147483647 h 274"/>
              <a:gd name="T10" fmla="*/ 2147483647 w 690"/>
              <a:gd name="T11" fmla="*/ 2147483647 h 274"/>
              <a:gd name="T12" fmla="*/ 0 60000 65536"/>
              <a:gd name="T13" fmla="*/ 0 60000 65536"/>
              <a:gd name="T14" fmla="*/ 0 60000 65536"/>
              <a:gd name="T15" fmla="*/ 0 60000 65536"/>
              <a:gd name="T16" fmla="*/ 0 60000 65536"/>
              <a:gd name="T17" fmla="*/ 0 60000 65536"/>
              <a:gd name="T18" fmla="*/ 0 w 690"/>
              <a:gd name="T19" fmla="*/ 0 h 274"/>
              <a:gd name="T20" fmla="*/ 690 w 690"/>
              <a:gd name="T21" fmla="*/ 274 h 274"/>
            </a:gdLst>
            <a:ahLst/>
            <a:cxnLst>
              <a:cxn ang="T12">
                <a:pos x="T0" y="T1"/>
              </a:cxn>
              <a:cxn ang="T13">
                <a:pos x="T2" y="T3"/>
              </a:cxn>
              <a:cxn ang="T14">
                <a:pos x="T4" y="T5"/>
              </a:cxn>
              <a:cxn ang="T15">
                <a:pos x="T6" y="T7"/>
              </a:cxn>
              <a:cxn ang="T16">
                <a:pos x="T8" y="T9"/>
              </a:cxn>
              <a:cxn ang="T17">
                <a:pos x="T10" y="T11"/>
              </a:cxn>
            </a:cxnLst>
            <a:rect l="T18" t="T19" r="T20" b="T21"/>
            <a:pathLst>
              <a:path w="690" h="274">
                <a:moveTo>
                  <a:pt x="391" y="60"/>
                </a:moveTo>
                <a:cubicBezTo>
                  <a:pt x="297" y="52"/>
                  <a:pt x="123" y="0"/>
                  <a:pt x="73" y="30"/>
                </a:cubicBezTo>
                <a:cubicBezTo>
                  <a:pt x="23" y="60"/>
                  <a:pt x="0" y="202"/>
                  <a:pt x="88" y="238"/>
                </a:cubicBezTo>
                <a:cubicBezTo>
                  <a:pt x="176" y="274"/>
                  <a:pt x="508" y="272"/>
                  <a:pt x="599" y="245"/>
                </a:cubicBezTo>
                <a:cubicBezTo>
                  <a:pt x="690" y="218"/>
                  <a:pt x="671" y="106"/>
                  <a:pt x="636" y="75"/>
                </a:cubicBezTo>
                <a:cubicBezTo>
                  <a:pt x="601" y="44"/>
                  <a:pt x="485" y="68"/>
                  <a:pt x="391" y="60"/>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9585" name="Freeform 70"/>
          <p:cNvSpPr>
            <a:spLocks/>
          </p:cNvSpPr>
          <p:nvPr/>
        </p:nvSpPr>
        <p:spPr bwMode="auto">
          <a:xfrm>
            <a:off x="633413" y="2278063"/>
            <a:ext cx="1065212" cy="384175"/>
          </a:xfrm>
          <a:custGeom>
            <a:avLst/>
            <a:gdLst>
              <a:gd name="T0" fmla="*/ 2147483647 w 690"/>
              <a:gd name="T1" fmla="*/ 2147483647 h 274"/>
              <a:gd name="T2" fmla="*/ 2147483647 w 690"/>
              <a:gd name="T3" fmla="*/ 2147483647 h 274"/>
              <a:gd name="T4" fmla="*/ 2147483647 w 690"/>
              <a:gd name="T5" fmla="*/ 2147483647 h 274"/>
              <a:gd name="T6" fmla="*/ 2147483647 w 690"/>
              <a:gd name="T7" fmla="*/ 2147483647 h 274"/>
              <a:gd name="T8" fmla="*/ 2147483647 w 690"/>
              <a:gd name="T9" fmla="*/ 2147483647 h 274"/>
              <a:gd name="T10" fmla="*/ 2147483647 w 690"/>
              <a:gd name="T11" fmla="*/ 2147483647 h 274"/>
              <a:gd name="T12" fmla="*/ 0 60000 65536"/>
              <a:gd name="T13" fmla="*/ 0 60000 65536"/>
              <a:gd name="T14" fmla="*/ 0 60000 65536"/>
              <a:gd name="T15" fmla="*/ 0 60000 65536"/>
              <a:gd name="T16" fmla="*/ 0 60000 65536"/>
              <a:gd name="T17" fmla="*/ 0 60000 65536"/>
              <a:gd name="T18" fmla="*/ 0 w 690"/>
              <a:gd name="T19" fmla="*/ 0 h 274"/>
              <a:gd name="T20" fmla="*/ 690 w 690"/>
              <a:gd name="T21" fmla="*/ 274 h 274"/>
            </a:gdLst>
            <a:ahLst/>
            <a:cxnLst>
              <a:cxn ang="T12">
                <a:pos x="T0" y="T1"/>
              </a:cxn>
              <a:cxn ang="T13">
                <a:pos x="T2" y="T3"/>
              </a:cxn>
              <a:cxn ang="T14">
                <a:pos x="T4" y="T5"/>
              </a:cxn>
              <a:cxn ang="T15">
                <a:pos x="T6" y="T7"/>
              </a:cxn>
              <a:cxn ang="T16">
                <a:pos x="T8" y="T9"/>
              </a:cxn>
              <a:cxn ang="T17">
                <a:pos x="T10" y="T11"/>
              </a:cxn>
            </a:cxnLst>
            <a:rect l="T18" t="T19" r="T20" b="T21"/>
            <a:pathLst>
              <a:path w="690" h="274">
                <a:moveTo>
                  <a:pt x="391" y="60"/>
                </a:moveTo>
                <a:cubicBezTo>
                  <a:pt x="297" y="52"/>
                  <a:pt x="123" y="0"/>
                  <a:pt x="73" y="30"/>
                </a:cubicBezTo>
                <a:cubicBezTo>
                  <a:pt x="23" y="60"/>
                  <a:pt x="0" y="202"/>
                  <a:pt x="88" y="238"/>
                </a:cubicBezTo>
                <a:cubicBezTo>
                  <a:pt x="176" y="274"/>
                  <a:pt x="508" y="272"/>
                  <a:pt x="599" y="245"/>
                </a:cubicBezTo>
                <a:cubicBezTo>
                  <a:pt x="690" y="218"/>
                  <a:pt x="671" y="106"/>
                  <a:pt x="636" y="75"/>
                </a:cubicBezTo>
                <a:cubicBezTo>
                  <a:pt x="601" y="44"/>
                  <a:pt x="485" y="68"/>
                  <a:pt x="391" y="60"/>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9586" name="Freeform 71"/>
          <p:cNvSpPr>
            <a:spLocks/>
          </p:cNvSpPr>
          <p:nvPr/>
        </p:nvSpPr>
        <p:spPr bwMode="auto">
          <a:xfrm>
            <a:off x="4324350" y="2276475"/>
            <a:ext cx="1065213" cy="385763"/>
          </a:xfrm>
          <a:custGeom>
            <a:avLst/>
            <a:gdLst>
              <a:gd name="T0" fmla="*/ 2147483647 w 690"/>
              <a:gd name="T1" fmla="*/ 2147483647 h 274"/>
              <a:gd name="T2" fmla="*/ 2147483647 w 690"/>
              <a:gd name="T3" fmla="*/ 2147483647 h 274"/>
              <a:gd name="T4" fmla="*/ 2147483647 w 690"/>
              <a:gd name="T5" fmla="*/ 2147483647 h 274"/>
              <a:gd name="T6" fmla="*/ 2147483647 w 690"/>
              <a:gd name="T7" fmla="*/ 2147483647 h 274"/>
              <a:gd name="T8" fmla="*/ 2147483647 w 690"/>
              <a:gd name="T9" fmla="*/ 2147483647 h 274"/>
              <a:gd name="T10" fmla="*/ 2147483647 w 690"/>
              <a:gd name="T11" fmla="*/ 2147483647 h 274"/>
              <a:gd name="T12" fmla="*/ 0 60000 65536"/>
              <a:gd name="T13" fmla="*/ 0 60000 65536"/>
              <a:gd name="T14" fmla="*/ 0 60000 65536"/>
              <a:gd name="T15" fmla="*/ 0 60000 65536"/>
              <a:gd name="T16" fmla="*/ 0 60000 65536"/>
              <a:gd name="T17" fmla="*/ 0 60000 65536"/>
              <a:gd name="T18" fmla="*/ 0 w 690"/>
              <a:gd name="T19" fmla="*/ 0 h 274"/>
              <a:gd name="T20" fmla="*/ 690 w 690"/>
              <a:gd name="T21" fmla="*/ 274 h 274"/>
            </a:gdLst>
            <a:ahLst/>
            <a:cxnLst>
              <a:cxn ang="T12">
                <a:pos x="T0" y="T1"/>
              </a:cxn>
              <a:cxn ang="T13">
                <a:pos x="T2" y="T3"/>
              </a:cxn>
              <a:cxn ang="T14">
                <a:pos x="T4" y="T5"/>
              </a:cxn>
              <a:cxn ang="T15">
                <a:pos x="T6" y="T7"/>
              </a:cxn>
              <a:cxn ang="T16">
                <a:pos x="T8" y="T9"/>
              </a:cxn>
              <a:cxn ang="T17">
                <a:pos x="T10" y="T11"/>
              </a:cxn>
            </a:cxnLst>
            <a:rect l="T18" t="T19" r="T20" b="T21"/>
            <a:pathLst>
              <a:path w="690" h="274">
                <a:moveTo>
                  <a:pt x="391" y="60"/>
                </a:moveTo>
                <a:cubicBezTo>
                  <a:pt x="297" y="52"/>
                  <a:pt x="123" y="0"/>
                  <a:pt x="73" y="30"/>
                </a:cubicBezTo>
                <a:cubicBezTo>
                  <a:pt x="23" y="60"/>
                  <a:pt x="0" y="202"/>
                  <a:pt x="88" y="238"/>
                </a:cubicBezTo>
                <a:cubicBezTo>
                  <a:pt x="176" y="274"/>
                  <a:pt x="508" y="272"/>
                  <a:pt x="599" y="245"/>
                </a:cubicBezTo>
                <a:cubicBezTo>
                  <a:pt x="690" y="218"/>
                  <a:pt x="671" y="106"/>
                  <a:pt x="636" y="75"/>
                </a:cubicBezTo>
                <a:cubicBezTo>
                  <a:pt x="601" y="44"/>
                  <a:pt x="485" y="68"/>
                  <a:pt x="391" y="60"/>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9587" name="Freeform 72"/>
          <p:cNvSpPr>
            <a:spLocks/>
          </p:cNvSpPr>
          <p:nvPr/>
        </p:nvSpPr>
        <p:spPr bwMode="auto">
          <a:xfrm>
            <a:off x="6097588" y="2266950"/>
            <a:ext cx="850900" cy="385763"/>
          </a:xfrm>
          <a:custGeom>
            <a:avLst/>
            <a:gdLst>
              <a:gd name="T0" fmla="*/ 2147483647 w 690"/>
              <a:gd name="T1" fmla="*/ 2147483647 h 274"/>
              <a:gd name="T2" fmla="*/ 2147483647 w 690"/>
              <a:gd name="T3" fmla="*/ 2147483647 h 274"/>
              <a:gd name="T4" fmla="*/ 2147483647 w 690"/>
              <a:gd name="T5" fmla="*/ 2147483647 h 274"/>
              <a:gd name="T6" fmla="*/ 2147483647 w 690"/>
              <a:gd name="T7" fmla="*/ 2147483647 h 274"/>
              <a:gd name="T8" fmla="*/ 2147483647 w 690"/>
              <a:gd name="T9" fmla="*/ 2147483647 h 274"/>
              <a:gd name="T10" fmla="*/ 2147483647 w 690"/>
              <a:gd name="T11" fmla="*/ 2147483647 h 274"/>
              <a:gd name="T12" fmla="*/ 0 60000 65536"/>
              <a:gd name="T13" fmla="*/ 0 60000 65536"/>
              <a:gd name="T14" fmla="*/ 0 60000 65536"/>
              <a:gd name="T15" fmla="*/ 0 60000 65536"/>
              <a:gd name="T16" fmla="*/ 0 60000 65536"/>
              <a:gd name="T17" fmla="*/ 0 60000 65536"/>
              <a:gd name="T18" fmla="*/ 0 w 690"/>
              <a:gd name="T19" fmla="*/ 0 h 274"/>
              <a:gd name="T20" fmla="*/ 690 w 690"/>
              <a:gd name="T21" fmla="*/ 274 h 274"/>
            </a:gdLst>
            <a:ahLst/>
            <a:cxnLst>
              <a:cxn ang="T12">
                <a:pos x="T0" y="T1"/>
              </a:cxn>
              <a:cxn ang="T13">
                <a:pos x="T2" y="T3"/>
              </a:cxn>
              <a:cxn ang="T14">
                <a:pos x="T4" y="T5"/>
              </a:cxn>
              <a:cxn ang="T15">
                <a:pos x="T6" y="T7"/>
              </a:cxn>
              <a:cxn ang="T16">
                <a:pos x="T8" y="T9"/>
              </a:cxn>
              <a:cxn ang="T17">
                <a:pos x="T10" y="T11"/>
              </a:cxn>
            </a:cxnLst>
            <a:rect l="T18" t="T19" r="T20" b="T21"/>
            <a:pathLst>
              <a:path w="690" h="274">
                <a:moveTo>
                  <a:pt x="391" y="60"/>
                </a:moveTo>
                <a:cubicBezTo>
                  <a:pt x="297" y="52"/>
                  <a:pt x="123" y="0"/>
                  <a:pt x="73" y="30"/>
                </a:cubicBezTo>
                <a:cubicBezTo>
                  <a:pt x="23" y="60"/>
                  <a:pt x="0" y="202"/>
                  <a:pt x="88" y="238"/>
                </a:cubicBezTo>
                <a:cubicBezTo>
                  <a:pt x="176" y="274"/>
                  <a:pt x="508" y="272"/>
                  <a:pt x="599" y="245"/>
                </a:cubicBezTo>
                <a:cubicBezTo>
                  <a:pt x="690" y="218"/>
                  <a:pt x="671" y="106"/>
                  <a:pt x="636" y="75"/>
                </a:cubicBezTo>
                <a:cubicBezTo>
                  <a:pt x="601" y="44"/>
                  <a:pt x="485" y="68"/>
                  <a:pt x="391" y="60"/>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9588" name="Freeform 73"/>
          <p:cNvSpPr>
            <a:spLocks/>
          </p:cNvSpPr>
          <p:nvPr/>
        </p:nvSpPr>
        <p:spPr bwMode="auto">
          <a:xfrm rot="-2589433">
            <a:off x="8059738" y="1833563"/>
            <a:ext cx="868362" cy="385762"/>
          </a:xfrm>
          <a:custGeom>
            <a:avLst/>
            <a:gdLst>
              <a:gd name="T0" fmla="*/ 2147483647 w 690"/>
              <a:gd name="T1" fmla="*/ 2147483647 h 274"/>
              <a:gd name="T2" fmla="*/ 2147483647 w 690"/>
              <a:gd name="T3" fmla="*/ 2147483647 h 274"/>
              <a:gd name="T4" fmla="*/ 2147483647 w 690"/>
              <a:gd name="T5" fmla="*/ 2147483647 h 274"/>
              <a:gd name="T6" fmla="*/ 2147483647 w 690"/>
              <a:gd name="T7" fmla="*/ 2147483647 h 274"/>
              <a:gd name="T8" fmla="*/ 2147483647 w 690"/>
              <a:gd name="T9" fmla="*/ 2147483647 h 274"/>
              <a:gd name="T10" fmla="*/ 2147483647 w 690"/>
              <a:gd name="T11" fmla="*/ 2147483647 h 274"/>
              <a:gd name="T12" fmla="*/ 0 60000 65536"/>
              <a:gd name="T13" fmla="*/ 0 60000 65536"/>
              <a:gd name="T14" fmla="*/ 0 60000 65536"/>
              <a:gd name="T15" fmla="*/ 0 60000 65536"/>
              <a:gd name="T16" fmla="*/ 0 60000 65536"/>
              <a:gd name="T17" fmla="*/ 0 60000 65536"/>
              <a:gd name="T18" fmla="*/ 0 w 690"/>
              <a:gd name="T19" fmla="*/ 0 h 274"/>
              <a:gd name="T20" fmla="*/ 690 w 690"/>
              <a:gd name="T21" fmla="*/ 274 h 274"/>
            </a:gdLst>
            <a:ahLst/>
            <a:cxnLst>
              <a:cxn ang="T12">
                <a:pos x="T0" y="T1"/>
              </a:cxn>
              <a:cxn ang="T13">
                <a:pos x="T2" y="T3"/>
              </a:cxn>
              <a:cxn ang="T14">
                <a:pos x="T4" y="T5"/>
              </a:cxn>
              <a:cxn ang="T15">
                <a:pos x="T6" y="T7"/>
              </a:cxn>
              <a:cxn ang="T16">
                <a:pos x="T8" y="T9"/>
              </a:cxn>
              <a:cxn ang="T17">
                <a:pos x="T10" y="T11"/>
              </a:cxn>
            </a:cxnLst>
            <a:rect l="T18" t="T19" r="T20" b="T21"/>
            <a:pathLst>
              <a:path w="690" h="274">
                <a:moveTo>
                  <a:pt x="391" y="60"/>
                </a:moveTo>
                <a:cubicBezTo>
                  <a:pt x="297" y="52"/>
                  <a:pt x="123" y="0"/>
                  <a:pt x="73" y="30"/>
                </a:cubicBezTo>
                <a:cubicBezTo>
                  <a:pt x="23" y="60"/>
                  <a:pt x="0" y="202"/>
                  <a:pt x="88" y="238"/>
                </a:cubicBezTo>
                <a:cubicBezTo>
                  <a:pt x="176" y="274"/>
                  <a:pt x="508" y="272"/>
                  <a:pt x="599" y="245"/>
                </a:cubicBezTo>
                <a:cubicBezTo>
                  <a:pt x="690" y="218"/>
                  <a:pt x="671" y="106"/>
                  <a:pt x="636" y="75"/>
                </a:cubicBezTo>
                <a:cubicBezTo>
                  <a:pt x="601" y="44"/>
                  <a:pt x="485" y="68"/>
                  <a:pt x="391" y="60"/>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9589" name="Text Box 74"/>
          <p:cNvSpPr txBox="1">
            <a:spLocks noChangeArrowheads="1"/>
          </p:cNvSpPr>
          <p:nvPr/>
        </p:nvSpPr>
        <p:spPr bwMode="auto">
          <a:xfrm>
            <a:off x="919163" y="2235200"/>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2400">
                <a:solidFill>
                  <a:srgbClr val="CC0000"/>
                </a:solidFill>
              </a:rPr>
              <a:t>w</a:t>
            </a:r>
            <a:endParaRPr lang="en-US">
              <a:solidFill>
                <a:srgbClr val="CC0000"/>
              </a:solidFill>
            </a:endParaRPr>
          </a:p>
        </p:txBody>
      </p:sp>
      <p:sp>
        <p:nvSpPr>
          <p:cNvPr id="109590" name="Text Box 75"/>
          <p:cNvSpPr txBox="1">
            <a:spLocks noChangeArrowheads="1"/>
          </p:cNvSpPr>
          <p:nvPr/>
        </p:nvSpPr>
        <p:spPr bwMode="auto">
          <a:xfrm>
            <a:off x="2873375" y="22780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2400">
                <a:solidFill>
                  <a:srgbClr val="CC0000"/>
                </a:solidFill>
              </a:rPr>
              <a:t>x</a:t>
            </a:r>
            <a:endParaRPr lang="en-US">
              <a:solidFill>
                <a:srgbClr val="CC0000"/>
              </a:solidFill>
            </a:endParaRPr>
          </a:p>
        </p:txBody>
      </p:sp>
      <p:sp>
        <p:nvSpPr>
          <p:cNvPr id="109591" name="Text Box 76"/>
          <p:cNvSpPr txBox="1">
            <a:spLocks noChangeArrowheads="1"/>
          </p:cNvSpPr>
          <p:nvPr/>
        </p:nvSpPr>
        <p:spPr bwMode="auto">
          <a:xfrm>
            <a:off x="6380163" y="21986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2400">
                <a:solidFill>
                  <a:srgbClr val="CC0000"/>
                </a:solidFill>
              </a:rPr>
              <a:t>y</a:t>
            </a:r>
            <a:endParaRPr lang="en-US">
              <a:solidFill>
                <a:srgbClr val="CC0000"/>
              </a:solidFill>
            </a:endParaRPr>
          </a:p>
        </p:txBody>
      </p:sp>
      <p:sp>
        <p:nvSpPr>
          <p:cNvPr id="109592" name="Text Box 77"/>
          <p:cNvSpPr txBox="1">
            <a:spLocks noChangeArrowheads="1"/>
          </p:cNvSpPr>
          <p:nvPr/>
        </p:nvSpPr>
        <p:spPr bwMode="auto">
          <a:xfrm>
            <a:off x="8294688" y="18208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2400">
                <a:solidFill>
                  <a:srgbClr val="CC0000"/>
                </a:solidFill>
              </a:rPr>
              <a:t>z</a:t>
            </a:r>
            <a:endParaRPr lang="en-US">
              <a:solidFill>
                <a:srgbClr val="CC0000"/>
              </a:solidFill>
            </a:endParaRPr>
          </a:p>
        </p:txBody>
      </p:sp>
      <p:sp>
        <p:nvSpPr>
          <p:cNvPr id="109593" name="Text Box 78"/>
          <p:cNvSpPr txBox="1">
            <a:spLocks noChangeArrowheads="1"/>
          </p:cNvSpPr>
          <p:nvPr/>
        </p:nvSpPr>
        <p:spPr bwMode="auto">
          <a:xfrm>
            <a:off x="1947863" y="2557463"/>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2400"/>
              <a:t>A</a:t>
            </a:r>
          </a:p>
        </p:txBody>
      </p:sp>
      <p:sp>
        <p:nvSpPr>
          <p:cNvPr id="109594" name="Text Box 79"/>
          <p:cNvSpPr txBox="1">
            <a:spLocks noChangeArrowheads="1"/>
          </p:cNvSpPr>
          <p:nvPr/>
        </p:nvSpPr>
        <p:spPr bwMode="auto">
          <a:xfrm>
            <a:off x="3775075" y="3265488"/>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2400"/>
              <a:t>C</a:t>
            </a:r>
          </a:p>
        </p:txBody>
      </p:sp>
      <p:sp>
        <p:nvSpPr>
          <p:cNvPr id="109595" name="Text Box 80"/>
          <p:cNvSpPr txBox="1">
            <a:spLocks noChangeArrowheads="1"/>
          </p:cNvSpPr>
          <p:nvPr/>
        </p:nvSpPr>
        <p:spPr bwMode="auto">
          <a:xfrm>
            <a:off x="3775075" y="2522538"/>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2400"/>
              <a:t>D</a:t>
            </a:r>
          </a:p>
        </p:txBody>
      </p:sp>
      <p:sp>
        <p:nvSpPr>
          <p:cNvPr id="109596" name="Text Box 81"/>
          <p:cNvSpPr txBox="1">
            <a:spLocks noChangeArrowheads="1"/>
          </p:cNvSpPr>
          <p:nvPr/>
        </p:nvSpPr>
        <p:spPr bwMode="auto">
          <a:xfrm>
            <a:off x="5559425" y="252095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2400"/>
              <a:t>B</a:t>
            </a:r>
          </a:p>
        </p:txBody>
      </p:sp>
      <p:sp>
        <p:nvSpPr>
          <p:cNvPr id="109597" name="Line 82"/>
          <p:cNvSpPr>
            <a:spLocks noChangeShapeType="1"/>
          </p:cNvSpPr>
          <p:nvPr/>
        </p:nvSpPr>
        <p:spPr bwMode="auto">
          <a:xfrm>
            <a:off x="7083425" y="2463800"/>
            <a:ext cx="344488" cy="317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09598" name="Group 83"/>
          <p:cNvGrpSpPr>
            <a:grpSpLocks/>
          </p:cNvGrpSpPr>
          <p:nvPr/>
        </p:nvGrpSpPr>
        <p:grpSpPr bwMode="auto">
          <a:xfrm>
            <a:off x="5922963" y="2008188"/>
            <a:ext cx="615950" cy="363537"/>
            <a:chOff x="3731" y="1153"/>
            <a:chExt cx="388" cy="229"/>
          </a:xfrm>
        </p:grpSpPr>
        <p:sp>
          <p:nvSpPr>
            <p:cNvPr id="109654" name="Line 84"/>
            <p:cNvSpPr>
              <a:spLocks noChangeShapeType="1"/>
            </p:cNvSpPr>
            <p:nvPr/>
          </p:nvSpPr>
          <p:spPr bwMode="auto">
            <a:xfrm flipV="1">
              <a:off x="3731" y="1259"/>
              <a:ext cx="205" cy="1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655" name="Line 85"/>
            <p:cNvSpPr>
              <a:spLocks noChangeShapeType="1"/>
            </p:cNvSpPr>
            <p:nvPr/>
          </p:nvSpPr>
          <p:spPr bwMode="auto">
            <a:xfrm flipV="1">
              <a:off x="3944" y="1153"/>
              <a:ext cx="175" cy="9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9599" name="Group 86"/>
          <p:cNvGrpSpPr>
            <a:grpSpLocks/>
          </p:cNvGrpSpPr>
          <p:nvPr/>
        </p:nvGrpSpPr>
        <p:grpSpPr bwMode="auto">
          <a:xfrm>
            <a:off x="4144963" y="1982788"/>
            <a:ext cx="615950" cy="363537"/>
            <a:chOff x="3731" y="1153"/>
            <a:chExt cx="388" cy="229"/>
          </a:xfrm>
        </p:grpSpPr>
        <p:sp>
          <p:nvSpPr>
            <p:cNvPr id="109652" name="Line 87"/>
            <p:cNvSpPr>
              <a:spLocks noChangeShapeType="1"/>
            </p:cNvSpPr>
            <p:nvPr/>
          </p:nvSpPr>
          <p:spPr bwMode="auto">
            <a:xfrm flipV="1">
              <a:off x="3731" y="1259"/>
              <a:ext cx="205" cy="1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653" name="Line 88"/>
            <p:cNvSpPr>
              <a:spLocks noChangeShapeType="1"/>
            </p:cNvSpPr>
            <p:nvPr/>
          </p:nvSpPr>
          <p:spPr bwMode="auto">
            <a:xfrm flipV="1">
              <a:off x="3944" y="1153"/>
              <a:ext cx="175" cy="9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9600" name="Group 89"/>
          <p:cNvGrpSpPr>
            <a:grpSpLocks/>
          </p:cNvGrpSpPr>
          <p:nvPr/>
        </p:nvGrpSpPr>
        <p:grpSpPr bwMode="auto">
          <a:xfrm>
            <a:off x="2366963" y="1957388"/>
            <a:ext cx="615950" cy="363537"/>
            <a:chOff x="3731" y="1153"/>
            <a:chExt cx="388" cy="229"/>
          </a:xfrm>
        </p:grpSpPr>
        <p:sp>
          <p:nvSpPr>
            <p:cNvPr id="109650" name="Line 90"/>
            <p:cNvSpPr>
              <a:spLocks noChangeShapeType="1"/>
            </p:cNvSpPr>
            <p:nvPr/>
          </p:nvSpPr>
          <p:spPr bwMode="auto">
            <a:xfrm flipV="1">
              <a:off x="3731" y="1259"/>
              <a:ext cx="205" cy="1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651" name="Line 91"/>
            <p:cNvSpPr>
              <a:spLocks noChangeShapeType="1"/>
            </p:cNvSpPr>
            <p:nvPr/>
          </p:nvSpPr>
          <p:spPr bwMode="auto">
            <a:xfrm flipV="1">
              <a:off x="3944" y="1153"/>
              <a:ext cx="175" cy="9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09601" name="Line 92"/>
          <p:cNvSpPr>
            <a:spLocks noChangeShapeType="1"/>
          </p:cNvSpPr>
          <p:nvPr/>
        </p:nvSpPr>
        <p:spPr bwMode="auto">
          <a:xfrm>
            <a:off x="4278313" y="3175000"/>
            <a:ext cx="9794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9602" name="Freeform 93"/>
          <p:cNvSpPr>
            <a:spLocks/>
          </p:cNvSpPr>
          <p:nvPr/>
        </p:nvSpPr>
        <p:spPr bwMode="auto">
          <a:xfrm>
            <a:off x="4298950" y="2967038"/>
            <a:ext cx="850900" cy="385762"/>
          </a:xfrm>
          <a:custGeom>
            <a:avLst/>
            <a:gdLst>
              <a:gd name="T0" fmla="*/ 2147483647 w 690"/>
              <a:gd name="T1" fmla="*/ 2147483647 h 274"/>
              <a:gd name="T2" fmla="*/ 2147483647 w 690"/>
              <a:gd name="T3" fmla="*/ 2147483647 h 274"/>
              <a:gd name="T4" fmla="*/ 2147483647 w 690"/>
              <a:gd name="T5" fmla="*/ 2147483647 h 274"/>
              <a:gd name="T6" fmla="*/ 2147483647 w 690"/>
              <a:gd name="T7" fmla="*/ 2147483647 h 274"/>
              <a:gd name="T8" fmla="*/ 2147483647 w 690"/>
              <a:gd name="T9" fmla="*/ 2147483647 h 274"/>
              <a:gd name="T10" fmla="*/ 2147483647 w 690"/>
              <a:gd name="T11" fmla="*/ 2147483647 h 274"/>
              <a:gd name="T12" fmla="*/ 0 60000 65536"/>
              <a:gd name="T13" fmla="*/ 0 60000 65536"/>
              <a:gd name="T14" fmla="*/ 0 60000 65536"/>
              <a:gd name="T15" fmla="*/ 0 60000 65536"/>
              <a:gd name="T16" fmla="*/ 0 60000 65536"/>
              <a:gd name="T17" fmla="*/ 0 60000 65536"/>
              <a:gd name="T18" fmla="*/ 0 w 690"/>
              <a:gd name="T19" fmla="*/ 0 h 274"/>
              <a:gd name="T20" fmla="*/ 690 w 690"/>
              <a:gd name="T21" fmla="*/ 274 h 274"/>
            </a:gdLst>
            <a:ahLst/>
            <a:cxnLst>
              <a:cxn ang="T12">
                <a:pos x="T0" y="T1"/>
              </a:cxn>
              <a:cxn ang="T13">
                <a:pos x="T2" y="T3"/>
              </a:cxn>
              <a:cxn ang="T14">
                <a:pos x="T4" y="T5"/>
              </a:cxn>
              <a:cxn ang="T15">
                <a:pos x="T6" y="T7"/>
              </a:cxn>
              <a:cxn ang="T16">
                <a:pos x="T8" y="T9"/>
              </a:cxn>
              <a:cxn ang="T17">
                <a:pos x="T10" y="T11"/>
              </a:cxn>
            </a:cxnLst>
            <a:rect l="T18" t="T19" r="T20" b="T21"/>
            <a:pathLst>
              <a:path w="690" h="274">
                <a:moveTo>
                  <a:pt x="391" y="60"/>
                </a:moveTo>
                <a:cubicBezTo>
                  <a:pt x="297" y="52"/>
                  <a:pt x="123" y="0"/>
                  <a:pt x="73" y="30"/>
                </a:cubicBezTo>
                <a:cubicBezTo>
                  <a:pt x="23" y="60"/>
                  <a:pt x="0" y="202"/>
                  <a:pt x="88" y="238"/>
                </a:cubicBezTo>
                <a:cubicBezTo>
                  <a:pt x="176" y="274"/>
                  <a:pt x="508" y="272"/>
                  <a:pt x="599" y="245"/>
                </a:cubicBezTo>
                <a:cubicBezTo>
                  <a:pt x="690" y="218"/>
                  <a:pt x="671" y="106"/>
                  <a:pt x="636" y="75"/>
                </a:cubicBezTo>
                <a:cubicBezTo>
                  <a:pt x="601" y="44"/>
                  <a:pt x="485" y="68"/>
                  <a:pt x="391" y="60"/>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9603" name="Line 94"/>
          <p:cNvSpPr>
            <a:spLocks noChangeShapeType="1"/>
          </p:cNvSpPr>
          <p:nvPr/>
        </p:nvSpPr>
        <p:spPr bwMode="auto">
          <a:xfrm>
            <a:off x="5284788" y="3163888"/>
            <a:ext cx="344487" cy="317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4557" name="Rectangle 109"/>
          <p:cNvSpPr>
            <a:spLocks noChangeArrowheads="1"/>
          </p:cNvSpPr>
          <p:nvPr/>
        </p:nvSpPr>
        <p:spPr bwMode="auto">
          <a:xfrm>
            <a:off x="1216025" y="5284788"/>
            <a:ext cx="6802438" cy="312737"/>
          </a:xfrm>
          <a:prstGeom prst="rect">
            <a:avLst/>
          </a:prstGeom>
          <a:gradFill rotWithShape="1">
            <a:gsLst>
              <a:gs pos="0">
                <a:schemeClr val="accent1">
                  <a:alpha val="28998"/>
                </a:schemeClr>
              </a:gs>
              <a:gs pos="100000">
                <a:schemeClr val="accent1">
                  <a:alpha val="25000"/>
                </a:scheme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109605" name="Group 120"/>
          <p:cNvGrpSpPr>
            <a:grpSpLocks/>
          </p:cNvGrpSpPr>
          <p:nvPr/>
        </p:nvGrpSpPr>
        <p:grpSpPr bwMode="auto">
          <a:xfrm>
            <a:off x="3624263" y="2287588"/>
            <a:ext cx="677862" cy="315912"/>
            <a:chOff x="4396" y="1245"/>
            <a:chExt cx="672" cy="248"/>
          </a:xfrm>
        </p:grpSpPr>
        <p:sp>
          <p:nvSpPr>
            <p:cNvPr id="109642"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pitchFamily="18" charset="0"/>
                <a:cs typeface="Arial" pitchFamily="34" charset="0"/>
              </a:endParaRPr>
            </a:p>
          </p:txBody>
        </p:sp>
        <p:sp>
          <p:nvSpPr>
            <p:cNvPr id="109643"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pitchFamily="18" charset="0"/>
                <a:cs typeface="Arial" pitchFamily="34" charset="0"/>
              </a:endParaRPr>
            </a:p>
          </p:txBody>
        </p:sp>
        <p:sp>
          <p:nvSpPr>
            <p:cNvPr id="109644"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pitchFamily="18" charset="0"/>
                <a:cs typeface="Arial" pitchFamily="34" charset="0"/>
              </a:endParaRPr>
            </a:p>
          </p:txBody>
        </p:sp>
        <p:grpSp>
          <p:nvGrpSpPr>
            <p:cNvPr id="109645" name="Group 124"/>
            <p:cNvGrpSpPr>
              <a:grpSpLocks/>
            </p:cNvGrpSpPr>
            <p:nvPr/>
          </p:nvGrpSpPr>
          <p:grpSpPr bwMode="auto">
            <a:xfrm>
              <a:off x="4530" y="1287"/>
              <a:ext cx="377" cy="75"/>
              <a:chOff x="2468" y="1332"/>
              <a:chExt cx="310" cy="60"/>
            </a:xfrm>
          </p:grpSpPr>
          <p:sp>
            <p:nvSpPr>
              <p:cNvPr id="109648" name="Freeform 125"/>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9649" name="Freeform 126"/>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09646" name="Line 127"/>
            <p:cNvSpPr>
              <a:spLocks noChangeShapeType="1"/>
            </p:cNvSpPr>
            <p:nvPr/>
          </p:nvSpPr>
          <p:spPr bwMode="auto">
            <a:xfrm>
              <a:off x="4399" y="1321"/>
              <a:ext cx="0" cy="10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647" name="Line 128"/>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606" name="Group 129"/>
          <p:cNvGrpSpPr>
            <a:grpSpLocks/>
          </p:cNvGrpSpPr>
          <p:nvPr/>
        </p:nvGrpSpPr>
        <p:grpSpPr bwMode="auto">
          <a:xfrm>
            <a:off x="5403850" y="2305050"/>
            <a:ext cx="677863" cy="315913"/>
            <a:chOff x="4396" y="1245"/>
            <a:chExt cx="672" cy="248"/>
          </a:xfrm>
        </p:grpSpPr>
        <p:sp>
          <p:nvSpPr>
            <p:cNvPr id="109634"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pitchFamily="18" charset="0"/>
                <a:cs typeface="Arial" pitchFamily="34" charset="0"/>
              </a:endParaRPr>
            </a:p>
          </p:txBody>
        </p:sp>
        <p:sp>
          <p:nvSpPr>
            <p:cNvPr id="109635"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pitchFamily="18" charset="0"/>
                <a:cs typeface="Arial" pitchFamily="34" charset="0"/>
              </a:endParaRPr>
            </a:p>
          </p:txBody>
        </p:sp>
        <p:sp>
          <p:nvSpPr>
            <p:cNvPr id="109636"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pitchFamily="18" charset="0"/>
                <a:cs typeface="Arial" pitchFamily="34" charset="0"/>
              </a:endParaRPr>
            </a:p>
          </p:txBody>
        </p:sp>
        <p:grpSp>
          <p:nvGrpSpPr>
            <p:cNvPr id="109637" name="Group 133"/>
            <p:cNvGrpSpPr>
              <a:grpSpLocks/>
            </p:cNvGrpSpPr>
            <p:nvPr/>
          </p:nvGrpSpPr>
          <p:grpSpPr bwMode="auto">
            <a:xfrm>
              <a:off x="4530" y="1287"/>
              <a:ext cx="377" cy="75"/>
              <a:chOff x="2468" y="1332"/>
              <a:chExt cx="310" cy="60"/>
            </a:xfrm>
          </p:grpSpPr>
          <p:sp>
            <p:nvSpPr>
              <p:cNvPr id="109640" name="Freeform 134"/>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9641" name="Freeform 135"/>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09638" name="Line 136"/>
            <p:cNvSpPr>
              <a:spLocks noChangeShapeType="1"/>
            </p:cNvSpPr>
            <p:nvPr/>
          </p:nvSpPr>
          <p:spPr bwMode="auto">
            <a:xfrm>
              <a:off x="4399" y="1321"/>
              <a:ext cx="0" cy="10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639" name="Line 137"/>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607" name="Group 138"/>
          <p:cNvGrpSpPr>
            <a:grpSpLocks/>
          </p:cNvGrpSpPr>
          <p:nvPr/>
        </p:nvGrpSpPr>
        <p:grpSpPr bwMode="auto">
          <a:xfrm>
            <a:off x="7440613" y="2300288"/>
            <a:ext cx="677862" cy="315912"/>
            <a:chOff x="4396" y="1245"/>
            <a:chExt cx="672" cy="248"/>
          </a:xfrm>
        </p:grpSpPr>
        <p:sp>
          <p:nvSpPr>
            <p:cNvPr id="109626"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pitchFamily="18" charset="0"/>
                <a:cs typeface="Arial" pitchFamily="34" charset="0"/>
              </a:endParaRPr>
            </a:p>
          </p:txBody>
        </p:sp>
        <p:sp>
          <p:nvSpPr>
            <p:cNvPr id="109627"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pitchFamily="18" charset="0"/>
                <a:cs typeface="Arial" pitchFamily="34" charset="0"/>
              </a:endParaRPr>
            </a:p>
          </p:txBody>
        </p:sp>
        <p:sp>
          <p:nvSpPr>
            <p:cNvPr id="109628"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pitchFamily="18" charset="0"/>
                <a:cs typeface="Arial" pitchFamily="34" charset="0"/>
              </a:endParaRPr>
            </a:p>
          </p:txBody>
        </p:sp>
        <p:grpSp>
          <p:nvGrpSpPr>
            <p:cNvPr id="109629" name="Group 142"/>
            <p:cNvGrpSpPr>
              <a:grpSpLocks/>
            </p:cNvGrpSpPr>
            <p:nvPr/>
          </p:nvGrpSpPr>
          <p:grpSpPr bwMode="auto">
            <a:xfrm>
              <a:off x="4530" y="1287"/>
              <a:ext cx="377" cy="75"/>
              <a:chOff x="2468" y="1332"/>
              <a:chExt cx="310" cy="60"/>
            </a:xfrm>
          </p:grpSpPr>
          <p:sp>
            <p:nvSpPr>
              <p:cNvPr id="109632" name="Freeform 143"/>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9633" name="Freeform 144"/>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09630" name="Line 145"/>
            <p:cNvSpPr>
              <a:spLocks noChangeShapeType="1"/>
            </p:cNvSpPr>
            <p:nvPr/>
          </p:nvSpPr>
          <p:spPr bwMode="auto">
            <a:xfrm>
              <a:off x="4399" y="1321"/>
              <a:ext cx="0" cy="10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631" name="Line 146"/>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608" name="Group 147"/>
          <p:cNvGrpSpPr>
            <a:grpSpLocks/>
          </p:cNvGrpSpPr>
          <p:nvPr/>
        </p:nvGrpSpPr>
        <p:grpSpPr bwMode="auto">
          <a:xfrm>
            <a:off x="3609975" y="2997200"/>
            <a:ext cx="677863" cy="315913"/>
            <a:chOff x="4396" y="1245"/>
            <a:chExt cx="672" cy="248"/>
          </a:xfrm>
        </p:grpSpPr>
        <p:sp>
          <p:nvSpPr>
            <p:cNvPr id="109618"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pitchFamily="18" charset="0"/>
                <a:cs typeface="Arial" pitchFamily="34" charset="0"/>
              </a:endParaRPr>
            </a:p>
          </p:txBody>
        </p:sp>
        <p:sp>
          <p:nvSpPr>
            <p:cNvPr id="109619"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pitchFamily="18" charset="0"/>
                <a:cs typeface="Arial" pitchFamily="34" charset="0"/>
              </a:endParaRPr>
            </a:p>
          </p:txBody>
        </p:sp>
        <p:sp>
          <p:nvSpPr>
            <p:cNvPr id="109620"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pitchFamily="18" charset="0"/>
                <a:cs typeface="Arial" pitchFamily="34" charset="0"/>
              </a:endParaRPr>
            </a:p>
          </p:txBody>
        </p:sp>
        <p:grpSp>
          <p:nvGrpSpPr>
            <p:cNvPr id="109621" name="Group 151"/>
            <p:cNvGrpSpPr>
              <a:grpSpLocks/>
            </p:cNvGrpSpPr>
            <p:nvPr/>
          </p:nvGrpSpPr>
          <p:grpSpPr bwMode="auto">
            <a:xfrm>
              <a:off x="4530" y="1287"/>
              <a:ext cx="377" cy="75"/>
              <a:chOff x="2468" y="1332"/>
              <a:chExt cx="310" cy="60"/>
            </a:xfrm>
          </p:grpSpPr>
          <p:sp>
            <p:nvSpPr>
              <p:cNvPr id="109624" name="Freeform 152"/>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9625" name="Freeform 153"/>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09622" name="Line 154"/>
            <p:cNvSpPr>
              <a:spLocks noChangeShapeType="1"/>
            </p:cNvSpPr>
            <p:nvPr/>
          </p:nvSpPr>
          <p:spPr bwMode="auto">
            <a:xfrm>
              <a:off x="4399" y="1321"/>
              <a:ext cx="0" cy="10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623" name="Line 155"/>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9609" name="Group 156"/>
          <p:cNvGrpSpPr>
            <a:grpSpLocks/>
          </p:cNvGrpSpPr>
          <p:nvPr/>
        </p:nvGrpSpPr>
        <p:grpSpPr bwMode="auto">
          <a:xfrm>
            <a:off x="1866900" y="2324100"/>
            <a:ext cx="677863" cy="315913"/>
            <a:chOff x="4396" y="1245"/>
            <a:chExt cx="672" cy="248"/>
          </a:xfrm>
        </p:grpSpPr>
        <p:sp>
          <p:nvSpPr>
            <p:cNvPr id="109610"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pitchFamily="18" charset="0"/>
                <a:cs typeface="Arial" pitchFamily="34" charset="0"/>
              </a:endParaRPr>
            </a:p>
          </p:txBody>
        </p:sp>
        <p:sp>
          <p:nvSpPr>
            <p:cNvPr id="109611"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pitchFamily="18" charset="0"/>
                <a:cs typeface="Arial" pitchFamily="34" charset="0"/>
              </a:endParaRPr>
            </a:p>
          </p:txBody>
        </p:sp>
        <p:sp>
          <p:nvSpPr>
            <p:cNvPr id="109612"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pitchFamily="18" charset="0"/>
                <a:cs typeface="Arial" pitchFamily="34" charset="0"/>
              </a:endParaRPr>
            </a:p>
          </p:txBody>
        </p:sp>
        <p:grpSp>
          <p:nvGrpSpPr>
            <p:cNvPr id="109613" name="Group 160"/>
            <p:cNvGrpSpPr>
              <a:grpSpLocks/>
            </p:cNvGrpSpPr>
            <p:nvPr/>
          </p:nvGrpSpPr>
          <p:grpSpPr bwMode="auto">
            <a:xfrm>
              <a:off x="4530" y="1287"/>
              <a:ext cx="377" cy="75"/>
              <a:chOff x="2468" y="1332"/>
              <a:chExt cx="310" cy="60"/>
            </a:xfrm>
          </p:grpSpPr>
          <p:sp>
            <p:nvSpPr>
              <p:cNvPr id="109616" name="Freeform 161"/>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9617" name="Freeform 162"/>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09614" name="Line 163"/>
            <p:cNvSpPr>
              <a:spLocks noChangeShapeType="1"/>
            </p:cNvSpPr>
            <p:nvPr/>
          </p:nvSpPr>
          <p:spPr bwMode="auto">
            <a:xfrm>
              <a:off x="4399" y="1321"/>
              <a:ext cx="0" cy="10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615" name="Line 164"/>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 name="Slide Number Placeholder 2"/>
          <p:cNvSpPr>
            <a:spLocks noGrp="1"/>
          </p:cNvSpPr>
          <p:nvPr>
            <p:ph type="sldNum" sz="quarter" idx="12"/>
          </p:nvPr>
        </p:nvSpPr>
        <p:spPr/>
        <p:txBody>
          <a:bodyPr/>
          <a:lstStyle/>
          <a:p>
            <a:pPr>
              <a:defRPr/>
            </a:pPr>
            <a:fld id="{5BDFA25D-6EEE-4500-A440-36752B2ACF2F}" type="slidenum">
              <a:rPr lang="en-US" smtClean="0"/>
              <a:pPr>
                <a:defRPr/>
              </a:pPr>
              <a:t>63</a:t>
            </a:fld>
            <a:endParaRPr lang="en-US" dirty="0"/>
          </a:p>
        </p:txBody>
      </p:sp>
    </p:spTree>
    <p:extLst>
      <p:ext uri="{BB962C8B-B14F-4D97-AF65-F5344CB8AC3E}">
        <p14:creationId xmlns:p14="http://schemas.microsoft.com/office/powerpoint/2010/main" val="20146023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44557"/>
                                        </p:tgtEl>
                                        <p:attrNameLst>
                                          <p:attrName>style.visibility</p:attrName>
                                        </p:attrNameLst>
                                      </p:cBhvr>
                                      <p:to>
                                        <p:strVal val="visible"/>
                                      </p:to>
                                    </p:set>
                                    <p:animEffect transition="in" filter="dissolve">
                                      <p:cBhvr>
                                        <p:cTn id="7" dur="500"/>
                                        <p:tgtEl>
                                          <p:spTgt spid="744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455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Line 123"/>
          <p:cNvSpPr>
            <a:spLocks noChangeShapeType="1"/>
          </p:cNvSpPr>
          <p:nvPr/>
        </p:nvSpPr>
        <p:spPr bwMode="auto">
          <a:xfrm>
            <a:off x="6076950" y="2608263"/>
            <a:ext cx="9794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597" name="Freeform 124"/>
          <p:cNvSpPr>
            <a:spLocks/>
          </p:cNvSpPr>
          <p:nvPr/>
        </p:nvSpPr>
        <p:spPr bwMode="auto">
          <a:xfrm>
            <a:off x="2528888" y="2619375"/>
            <a:ext cx="1241425" cy="1588"/>
          </a:xfrm>
          <a:custGeom>
            <a:avLst/>
            <a:gdLst>
              <a:gd name="T0" fmla="*/ 0 w 805"/>
              <a:gd name="T1" fmla="*/ 0 h 1"/>
              <a:gd name="T2" fmla="*/ 2147483647 w 805"/>
              <a:gd name="T3" fmla="*/ 2147483647 h 1"/>
              <a:gd name="T4" fmla="*/ 0 60000 65536"/>
              <a:gd name="T5" fmla="*/ 0 60000 65536"/>
              <a:gd name="T6" fmla="*/ 0 w 805"/>
              <a:gd name="T7" fmla="*/ 0 h 1"/>
              <a:gd name="T8" fmla="*/ 805 w 805"/>
              <a:gd name="T9" fmla="*/ 1 h 1"/>
            </a:gdLst>
            <a:ahLst/>
            <a:cxnLst>
              <a:cxn ang="T4">
                <a:pos x="T0" y="T1"/>
              </a:cxn>
              <a:cxn ang="T5">
                <a:pos x="T2" y="T3"/>
              </a:cxn>
            </a:cxnLst>
            <a:rect l="T6" t="T7" r="T8" b="T9"/>
            <a:pathLst>
              <a:path w="805" h="1">
                <a:moveTo>
                  <a:pt x="0" y="0"/>
                </a:moveTo>
                <a:lnTo>
                  <a:pt x="805" y="1"/>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0598" name="Freeform 125"/>
          <p:cNvSpPr>
            <a:spLocks/>
          </p:cNvSpPr>
          <p:nvPr/>
        </p:nvSpPr>
        <p:spPr bwMode="auto">
          <a:xfrm>
            <a:off x="2530475" y="2398713"/>
            <a:ext cx="1065213" cy="385762"/>
          </a:xfrm>
          <a:custGeom>
            <a:avLst/>
            <a:gdLst>
              <a:gd name="T0" fmla="*/ 2147483647 w 690"/>
              <a:gd name="T1" fmla="*/ 2147483647 h 274"/>
              <a:gd name="T2" fmla="*/ 2147483647 w 690"/>
              <a:gd name="T3" fmla="*/ 2147483647 h 274"/>
              <a:gd name="T4" fmla="*/ 2147483647 w 690"/>
              <a:gd name="T5" fmla="*/ 2147483647 h 274"/>
              <a:gd name="T6" fmla="*/ 2147483647 w 690"/>
              <a:gd name="T7" fmla="*/ 2147483647 h 274"/>
              <a:gd name="T8" fmla="*/ 2147483647 w 690"/>
              <a:gd name="T9" fmla="*/ 2147483647 h 274"/>
              <a:gd name="T10" fmla="*/ 2147483647 w 690"/>
              <a:gd name="T11" fmla="*/ 2147483647 h 274"/>
              <a:gd name="T12" fmla="*/ 0 60000 65536"/>
              <a:gd name="T13" fmla="*/ 0 60000 65536"/>
              <a:gd name="T14" fmla="*/ 0 60000 65536"/>
              <a:gd name="T15" fmla="*/ 0 60000 65536"/>
              <a:gd name="T16" fmla="*/ 0 60000 65536"/>
              <a:gd name="T17" fmla="*/ 0 60000 65536"/>
              <a:gd name="T18" fmla="*/ 0 w 690"/>
              <a:gd name="T19" fmla="*/ 0 h 274"/>
              <a:gd name="T20" fmla="*/ 690 w 690"/>
              <a:gd name="T21" fmla="*/ 274 h 274"/>
            </a:gdLst>
            <a:ahLst/>
            <a:cxnLst>
              <a:cxn ang="T12">
                <a:pos x="T0" y="T1"/>
              </a:cxn>
              <a:cxn ang="T13">
                <a:pos x="T2" y="T3"/>
              </a:cxn>
              <a:cxn ang="T14">
                <a:pos x="T4" y="T5"/>
              </a:cxn>
              <a:cxn ang="T15">
                <a:pos x="T6" y="T7"/>
              </a:cxn>
              <a:cxn ang="T16">
                <a:pos x="T8" y="T9"/>
              </a:cxn>
              <a:cxn ang="T17">
                <a:pos x="T10" y="T11"/>
              </a:cxn>
            </a:cxnLst>
            <a:rect l="T18" t="T19" r="T20" b="T21"/>
            <a:pathLst>
              <a:path w="690" h="274">
                <a:moveTo>
                  <a:pt x="391" y="60"/>
                </a:moveTo>
                <a:cubicBezTo>
                  <a:pt x="297" y="52"/>
                  <a:pt x="123" y="0"/>
                  <a:pt x="73" y="30"/>
                </a:cubicBezTo>
                <a:cubicBezTo>
                  <a:pt x="23" y="60"/>
                  <a:pt x="0" y="202"/>
                  <a:pt x="88" y="238"/>
                </a:cubicBezTo>
                <a:cubicBezTo>
                  <a:pt x="176" y="274"/>
                  <a:pt x="508" y="272"/>
                  <a:pt x="599" y="245"/>
                </a:cubicBezTo>
                <a:cubicBezTo>
                  <a:pt x="690" y="218"/>
                  <a:pt x="671" y="106"/>
                  <a:pt x="636" y="75"/>
                </a:cubicBezTo>
                <a:cubicBezTo>
                  <a:pt x="601" y="44"/>
                  <a:pt x="485" y="68"/>
                  <a:pt x="391" y="60"/>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0599" name="Freeform 126"/>
          <p:cNvSpPr>
            <a:spLocks/>
          </p:cNvSpPr>
          <p:nvPr/>
        </p:nvSpPr>
        <p:spPr bwMode="auto">
          <a:xfrm>
            <a:off x="4322763" y="2619375"/>
            <a:ext cx="1243012" cy="1588"/>
          </a:xfrm>
          <a:custGeom>
            <a:avLst/>
            <a:gdLst>
              <a:gd name="T0" fmla="*/ 0 w 805"/>
              <a:gd name="T1" fmla="*/ 0 h 1"/>
              <a:gd name="T2" fmla="*/ 2147483647 w 805"/>
              <a:gd name="T3" fmla="*/ 2147483647 h 1"/>
              <a:gd name="T4" fmla="*/ 0 60000 65536"/>
              <a:gd name="T5" fmla="*/ 0 60000 65536"/>
              <a:gd name="T6" fmla="*/ 0 w 805"/>
              <a:gd name="T7" fmla="*/ 0 h 1"/>
              <a:gd name="T8" fmla="*/ 805 w 805"/>
              <a:gd name="T9" fmla="*/ 1 h 1"/>
            </a:gdLst>
            <a:ahLst/>
            <a:cxnLst>
              <a:cxn ang="T4">
                <a:pos x="T0" y="T1"/>
              </a:cxn>
              <a:cxn ang="T5">
                <a:pos x="T2" y="T3"/>
              </a:cxn>
            </a:cxnLst>
            <a:rect l="T6" t="T7" r="T8" b="T9"/>
            <a:pathLst>
              <a:path w="805" h="1">
                <a:moveTo>
                  <a:pt x="0" y="0"/>
                </a:moveTo>
                <a:lnTo>
                  <a:pt x="805" y="1"/>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0600" name="Freeform 127"/>
          <p:cNvSpPr>
            <a:spLocks/>
          </p:cNvSpPr>
          <p:nvPr/>
        </p:nvSpPr>
        <p:spPr bwMode="auto">
          <a:xfrm>
            <a:off x="631825" y="2632075"/>
            <a:ext cx="1243013" cy="0"/>
          </a:xfrm>
          <a:custGeom>
            <a:avLst/>
            <a:gdLst>
              <a:gd name="T0" fmla="*/ 0 w 805"/>
              <a:gd name="T1" fmla="*/ 0 h 1"/>
              <a:gd name="T2" fmla="*/ 2147483647 w 805"/>
              <a:gd name="T3" fmla="*/ 0 h 1"/>
              <a:gd name="T4" fmla="*/ 0 60000 65536"/>
              <a:gd name="T5" fmla="*/ 0 60000 65536"/>
              <a:gd name="T6" fmla="*/ 0 w 805"/>
              <a:gd name="T7" fmla="*/ 0 h 1"/>
              <a:gd name="T8" fmla="*/ 805 w 805"/>
              <a:gd name="T9" fmla="*/ 0 h 1"/>
            </a:gdLst>
            <a:ahLst/>
            <a:cxnLst>
              <a:cxn ang="T4">
                <a:pos x="T0" y="T1"/>
              </a:cxn>
              <a:cxn ang="T5">
                <a:pos x="T2" y="T3"/>
              </a:cxn>
            </a:cxnLst>
            <a:rect l="T6" t="T7" r="T8" b="T9"/>
            <a:pathLst>
              <a:path w="805" h="1">
                <a:moveTo>
                  <a:pt x="0" y="0"/>
                </a:moveTo>
                <a:lnTo>
                  <a:pt x="805" y="1"/>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0601" name="Line 128"/>
          <p:cNvSpPr>
            <a:spLocks noChangeShapeType="1"/>
          </p:cNvSpPr>
          <p:nvPr/>
        </p:nvSpPr>
        <p:spPr bwMode="auto">
          <a:xfrm flipV="1">
            <a:off x="8091488" y="2109788"/>
            <a:ext cx="604837" cy="3540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602" name="Line 129"/>
          <p:cNvSpPr>
            <a:spLocks noChangeShapeType="1"/>
          </p:cNvSpPr>
          <p:nvPr/>
        </p:nvSpPr>
        <p:spPr bwMode="auto">
          <a:xfrm>
            <a:off x="8045450" y="2752725"/>
            <a:ext cx="604838" cy="3540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603" name="Line 130"/>
          <p:cNvSpPr>
            <a:spLocks noChangeShapeType="1"/>
          </p:cNvSpPr>
          <p:nvPr/>
        </p:nvSpPr>
        <p:spPr bwMode="auto">
          <a:xfrm>
            <a:off x="2368550" y="2744788"/>
            <a:ext cx="1255713" cy="5476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604" name="Freeform 131"/>
          <p:cNvSpPr>
            <a:spLocks/>
          </p:cNvSpPr>
          <p:nvPr/>
        </p:nvSpPr>
        <p:spPr bwMode="auto">
          <a:xfrm rot="1183889">
            <a:off x="2522538" y="2909888"/>
            <a:ext cx="1065212" cy="284162"/>
          </a:xfrm>
          <a:custGeom>
            <a:avLst/>
            <a:gdLst>
              <a:gd name="T0" fmla="*/ 2147483647 w 690"/>
              <a:gd name="T1" fmla="*/ 2147483647 h 274"/>
              <a:gd name="T2" fmla="*/ 2147483647 w 690"/>
              <a:gd name="T3" fmla="*/ 2147483647 h 274"/>
              <a:gd name="T4" fmla="*/ 2147483647 w 690"/>
              <a:gd name="T5" fmla="*/ 2147483647 h 274"/>
              <a:gd name="T6" fmla="*/ 2147483647 w 690"/>
              <a:gd name="T7" fmla="*/ 2147483647 h 274"/>
              <a:gd name="T8" fmla="*/ 2147483647 w 690"/>
              <a:gd name="T9" fmla="*/ 2147483647 h 274"/>
              <a:gd name="T10" fmla="*/ 2147483647 w 690"/>
              <a:gd name="T11" fmla="*/ 2147483647 h 274"/>
              <a:gd name="T12" fmla="*/ 0 60000 65536"/>
              <a:gd name="T13" fmla="*/ 0 60000 65536"/>
              <a:gd name="T14" fmla="*/ 0 60000 65536"/>
              <a:gd name="T15" fmla="*/ 0 60000 65536"/>
              <a:gd name="T16" fmla="*/ 0 60000 65536"/>
              <a:gd name="T17" fmla="*/ 0 60000 65536"/>
              <a:gd name="T18" fmla="*/ 0 w 690"/>
              <a:gd name="T19" fmla="*/ 0 h 274"/>
              <a:gd name="T20" fmla="*/ 690 w 690"/>
              <a:gd name="T21" fmla="*/ 274 h 274"/>
            </a:gdLst>
            <a:ahLst/>
            <a:cxnLst>
              <a:cxn ang="T12">
                <a:pos x="T0" y="T1"/>
              </a:cxn>
              <a:cxn ang="T13">
                <a:pos x="T2" y="T3"/>
              </a:cxn>
              <a:cxn ang="T14">
                <a:pos x="T4" y="T5"/>
              </a:cxn>
              <a:cxn ang="T15">
                <a:pos x="T6" y="T7"/>
              </a:cxn>
              <a:cxn ang="T16">
                <a:pos x="T8" y="T9"/>
              </a:cxn>
              <a:cxn ang="T17">
                <a:pos x="T10" y="T11"/>
              </a:cxn>
            </a:cxnLst>
            <a:rect l="T18" t="T19" r="T20" b="T21"/>
            <a:pathLst>
              <a:path w="690" h="274">
                <a:moveTo>
                  <a:pt x="391" y="60"/>
                </a:moveTo>
                <a:cubicBezTo>
                  <a:pt x="297" y="52"/>
                  <a:pt x="123" y="0"/>
                  <a:pt x="73" y="30"/>
                </a:cubicBezTo>
                <a:cubicBezTo>
                  <a:pt x="23" y="60"/>
                  <a:pt x="0" y="202"/>
                  <a:pt x="88" y="238"/>
                </a:cubicBezTo>
                <a:cubicBezTo>
                  <a:pt x="176" y="274"/>
                  <a:pt x="508" y="272"/>
                  <a:pt x="599" y="245"/>
                </a:cubicBezTo>
                <a:cubicBezTo>
                  <a:pt x="690" y="218"/>
                  <a:pt x="671" y="106"/>
                  <a:pt x="636" y="75"/>
                </a:cubicBezTo>
                <a:cubicBezTo>
                  <a:pt x="601" y="44"/>
                  <a:pt x="485" y="68"/>
                  <a:pt x="391" y="60"/>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0605" name="Freeform 132"/>
          <p:cNvSpPr>
            <a:spLocks/>
          </p:cNvSpPr>
          <p:nvPr/>
        </p:nvSpPr>
        <p:spPr bwMode="auto">
          <a:xfrm>
            <a:off x="633413" y="2411413"/>
            <a:ext cx="1065212" cy="384175"/>
          </a:xfrm>
          <a:custGeom>
            <a:avLst/>
            <a:gdLst>
              <a:gd name="T0" fmla="*/ 2147483647 w 690"/>
              <a:gd name="T1" fmla="*/ 2147483647 h 274"/>
              <a:gd name="T2" fmla="*/ 2147483647 w 690"/>
              <a:gd name="T3" fmla="*/ 2147483647 h 274"/>
              <a:gd name="T4" fmla="*/ 2147483647 w 690"/>
              <a:gd name="T5" fmla="*/ 2147483647 h 274"/>
              <a:gd name="T6" fmla="*/ 2147483647 w 690"/>
              <a:gd name="T7" fmla="*/ 2147483647 h 274"/>
              <a:gd name="T8" fmla="*/ 2147483647 w 690"/>
              <a:gd name="T9" fmla="*/ 2147483647 h 274"/>
              <a:gd name="T10" fmla="*/ 2147483647 w 690"/>
              <a:gd name="T11" fmla="*/ 2147483647 h 274"/>
              <a:gd name="T12" fmla="*/ 0 60000 65536"/>
              <a:gd name="T13" fmla="*/ 0 60000 65536"/>
              <a:gd name="T14" fmla="*/ 0 60000 65536"/>
              <a:gd name="T15" fmla="*/ 0 60000 65536"/>
              <a:gd name="T16" fmla="*/ 0 60000 65536"/>
              <a:gd name="T17" fmla="*/ 0 60000 65536"/>
              <a:gd name="T18" fmla="*/ 0 w 690"/>
              <a:gd name="T19" fmla="*/ 0 h 274"/>
              <a:gd name="T20" fmla="*/ 690 w 690"/>
              <a:gd name="T21" fmla="*/ 274 h 274"/>
            </a:gdLst>
            <a:ahLst/>
            <a:cxnLst>
              <a:cxn ang="T12">
                <a:pos x="T0" y="T1"/>
              </a:cxn>
              <a:cxn ang="T13">
                <a:pos x="T2" y="T3"/>
              </a:cxn>
              <a:cxn ang="T14">
                <a:pos x="T4" y="T5"/>
              </a:cxn>
              <a:cxn ang="T15">
                <a:pos x="T6" y="T7"/>
              </a:cxn>
              <a:cxn ang="T16">
                <a:pos x="T8" y="T9"/>
              </a:cxn>
              <a:cxn ang="T17">
                <a:pos x="T10" y="T11"/>
              </a:cxn>
            </a:cxnLst>
            <a:rect l="T18" t="T19" r="T20" b="T21"/>
            <a:pathLst>
              <a:path w="690" h="274">
                <a:moveTo>
                  <a:pt x="391" y="60"/>
                </a:moveTo>
                <a:cubicBezTo>
                  <a:pt x="297" y="52"/>
                  <a:pt x="123" y="0"/>
                  <a:pt x="73" y="30"/>
                </a:cubicBezTo>
                <a:cubicBezTo>
                  <a:pt x="23" y="60"/>
                  <a:pt x="0" y="202"/>
                  <a:pt x="88" y="238"/>
                </a:cubicBezTo>
                <a:cubicBezTo>
                  <a:pt x="176" y="274"/>
                  <a:pt x="508" y="272"/>
                  <a:pt x="599" y="245"/>
                </a:cubicBezTo>
                <a:cubicBezTo>
                  <a:pt x="690" y="218"/>
                  <a:pt x="671" y="106"/>
                  <a:pt x="636" y="75"/>
                </a:cubicBezTo>
                <a:cubicBezTo>
                  <a:pt x="601" y="44"/>
                  <a:pt x="485" y="68"/>
                  <a:pt x="391" y="60"/>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0606" name="Freeform 133"/>
          <p:cNvSpPr>
            <a:spLocks/>
          </p:cNvSpPr>
          <p:nvPr/>
        </p:nvSpPr>
        <p:spPr bwMode="auto">
          <a:xfrm>
            <a:off x="4324350" y="2409825"/>
            <a:ext cx="1065213" cy="385763"/>
          </a:xfrm>
          <a:custGeom>
            <a:avLst/>
            <a:gdLst>
              <a:gd name="T0" fmla="*/ 2147483647 w 690"/>
              <a:gd name="T1" fmla="*/ 2147483647 h 274"/>
              <a:gd name="T2" fmla="*/ 2147483647 w 690"/>
              <a:gd name="T3" fmla="*/ 2147483647 h 274"/>
              <a:gd name="T4" fmla="*/ 2147483647 w 690"/>
              <a:gd name="T5" fmla="*/ 2147483647 h 274"/>
              <a:gd name="T6" fmla="*/ 2147483647 w 690"/>
              <a:gd name="T7" fmla="*/ 2147483647 h 274"/>
              <a:gd name="T8" fmla="*/ 2147483647 w 690"/>
              <a:gd name="T9" fmla="*/ 2147483647 h 274"/>
              <a:gd name="T10" fmla="*/ 2147483647 w 690"/>
              <a:gd name="T11" fmla="*/ 2147483647 h 274"/>
              <a:gd name="T12" fmla="*/ 0 60000 65536"/>
              <a:gd name="T13" fmla="*/ 0 60000 65536"/>
              <a:gd name="T14" fmla="*/ 0 60000 65536"/>
              <a:gd name="T15" fmla="*/ 0 60000 65536"/>
              <a:gd name="T16" fmla="*/ 0 60000 65536"/>
              <a:gd name="T17" fmla="*/ 0 60000 65536"/>
              <a:gd name="T18" fmla="*/ 0 w 690"/>
              <a:gd name="T19" fmla="*/ 0 h 274"/>
              <a:gd name="T20" fmla="*/ 690 w 690"/>
              <a:gd name="T21" fmla="*/ 274 h 274"/>
            </a:gdLst>
            <a:ahLst/>
            <a:cxnLst>
              <a:cxn ang="T12">
                <a:pos x="T0" y="T1"/>
              </a:cxn>
              <a:cxn ang="T13">
                <a:pos x="T2" y="T3"/>
              </a:cxn>
              <a:cxn ang="T14">
                <a:pos x="T4" y="T5"/>
              </a:cxn>
              <a:cxn ang="T15">
                <a:pos x="T6" y="T7"/>
              </a:cxn>
              <a:cxn ang="T16">
                <a:pos x="T8" y="T9"/>
              </a:cxn>
              <a:cxn ang="T17">
                <a:pos x="T10" y="T11"/>
              </a:cxn>
            </a:cxnLst>
            <a:rect l="T18" t="T19" r="T20" b="T21"/>
            <a:pathLst>
              <a:path w="690" h="274">
                <a:moveTo>
                  <a:pt x="391" y="60"/>
                </a:moveTo>
                <a:cubicBezTo>
                  <a:pt x="297" y="52"/>
                  <a:pt x="123" y="0"/>
                  <a:pt x="73" y="30"/>
                </a:cubicBezTo>
                <a:cubicBezTo>
                  <a:pt x="23" y="60"/>
                  <a:pt x="0" y="202"/>
                  <a:pt x="88" y="238"/>
                </a:cubicBezTo>
                <a:cubicBezTo>
                  <a:pt x="176" y="274"/>
                  <a:pt x="508" y="272"/>
                  <a:pt x="599" y="245"/>
                </a:cubicBezTo>
                <a:cubicBezTo>
                  <a:pt x="690" y="218"/>
                  <a:pt x="671" y="106"/>
                  <a:pt x="636" y="75"/>
                </a:cubicBezTo>
                <a:cubicBezTo>
                  <a:pt x="601" y="44"/>
                  <a:pt x="485" y="68"/>
                  <a:pt x="391" y="60"/>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0607" name="Freeform 134"/>
          <p:cNvSpPr>
            <a:spLocks/>
          </p:cNvSpPr>
          <p:nvPr/>
        </p:nvSpPr>
        <p:spPr bwMode="auto">
          <a:xfrm>
            <a:off x="6097588" y="2400300"/>
            <a:ext cx="850900" cy="385763"/>
          </a:xfrm>
          <a:custGeom>
            <a:avLst/>
            <a:gdLst>
              <a:gd name="T0" fmla="*/ 2147483647 w 690"/>
              <a:gd name="T1" fmla="*/ 2147483647 h 274"/>
              <a:gd name="T2" fmla="*/ 2147483647 w 690"/>
              <a:gd name="T3" fmla="*/ 2147483647 h 274"/>
              <a:gd name="T4" fmla="*/ 2147483647 w 690"/>
              <a:gd name="T5" fmla="*/ 2147483647 h 274"/>
              <a:gd name="T6" fmla="*/ 2147483647 w 690"/>
              <a:gd name="T7" fmla="*/ 2147483647 h 274"/>
              <a:gd name="T8" fmla="*/ 2147483647 w 690"/>
              <a:gd name="T9" fmla="*/ 2147483647 h 274"/>
              <a:gd name="T10" fmla="*/ 2147483647 w 690"/>
              <a:gd name="T11" fmla="*/ 2147483647 h 274"/>
              <a:gd name="T12" fmla="*/ 0 60000 65536"/>
              <a:gd name="T13" fmla="*/ 0 60000 65536"/>
              <a:gd name="T14" fmla="*/ 0 60000 65536"/>
              <a:gd name="T15" fmla="*/ 0 60000 65536"/>
              <a:gd name="T16" fmla="*/ 0 60000 65536"/>
              <a:gd name="T17" fmla="*/ 0 60000 65536"/>
              <a:gd name="T18" fmla="*/ 0 w 690"/>
              <a:gd name="T19" fmla="*/ 0 h 274"/>
              <a:gd name="T20" fmla="*/ 690 w 690"/>
              <a:gd name="T21" fmla="*/ 274 h 274"/>
            </a:gdLst>
            <a:ahLst/>
            <a:cxnLst>
              <a:cxn ang="T12">
                <a:pos x="T0" y="T1"/>
              </a:cxn>
              <a:cxn ang="T13">
                <a:pos x="T2" y="T3"/>
              </a:cxn>
              <a:cxn ang="T14">
                <a:pos x="T4" y="T5"/>
              </a:cxn>
              <a:cxn ang="T15">
                <a:pos x="T6" y="T7"/>
              </a:cxn>
              <a:cxn ang="T16">
                <a:pos x="T8" y="T9"/>
              </a:cxn>
              <a:cxn ang="T17">
                <a:pos x="T10" y="T11"/>
              </a:cxn>
            </a:cxnLst>
            <a:rect l="T18" t="T19" r="T20" b="T21"/>
            <a:pathLst>
              <a:path w="690" h="274">
                <a:moveTo>
                  <a:pt x="391" y="60"/>
                </a:moveTo>
                <a:cubicBezTo>
                  <a:pt x="297" y="52"/>
                  <a:pt x="123" y="0"/>
                  <a:pt x="73" y="30"/>
                </a:cubicBezTo>
                <a:cubicBezTo>
                  <a:pt x="23" y="60"/>
                  <a:pt x="0" y="202"/>
                  <a:pt x="88" y="238"/>
                </a:cubicBezTo>
                <a:cubicBezTo>
                  <a:pt x="176" y="274"/>
                  <a:pt x="508" y="272"/>
                  <a:pt x="599" y="245"/>
                </a:cubicBezTo>
                <a:cubicBezTo>
                  <a:pt x="690" y="218"/>
                  <a:pt x="671" y="106"/>
                  <a:pt x="636" y="75"/>
                </a:cubicBezTo>
                <a:cubicBezTo>
                  <a:pt x="601" y="44"/>
                  <a:pt x="485" y="68"/>
                  <a:pt x="391" y="60"/>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0608" name="Freeform 135"/>
          <p:cNvSpPr>
            <a:spLocks/>
          </p:cNvSpPr>
          <p:nvPr/>
        </p:nvSpPr>
        <p:spPr bwMode="auto">
          <a:xfrm rot="-2589433">
            <a:off x="8059738" y="1966913"/>
            <a:ext cx="868362" cy="385762"/>
          </a:xfrm>
          <a:custGeom>
            <a:avLst/>
            <a:gdLst>
              <a:gd name="T0" fmla="*/ 2147483647 w 690"/>
              <a:gd name="T1" fmla="*/ 2147483647 h 274"/>
              <a:gd name="T2" fmla="*/ 2147483647 w 690"/>
              <a:gd name="T3" fmla="*/ 2147483647 h 274"/>
              <a:gd name="T4" fmla="*/ 2147483647 w 690"/>
              <a:gd name="T5" fmla="*/ 2147483647 h 274"/>
              <a:gd name="T6" fmla="*/ 2147483647 w 690"/>
              <a:gd name="T7" fmla="*/ 2147483647 h 274"/>
              <a:gd name="T8" fmla="*/ 2147483647 w 690"/>
              <a:gd name="T9" fmla="*/ 2147483647 h 274"/>
              <a:gd name="T10" fmla="*/ 2147483647 w 690"/>
              <a:gd name="T11" fmla="*/ 2147483647 h 274"/>
              <a:gd name="T12" fmla="*/ 0 60000 65536"/>
              <a:gd name="T13" fmla="*/ 0 60000 65536"/>
              <a:gd name="T14" fmla="*/ 0 60000 65536"/>
              <a:gd name="T15" fmla="*/ 0 60000 65536"/>
              <a:gd name="T16" fmla="*/ 0 60000 65536"/>
              <a:gd name="T17" fmla="*/ 0 60000 65536"/>
              <a:gd name="T18" fmla="*/ 0 w 690"/>
              <a:gd name="T19" fmla="*/ 0 h 274"/>
              <a:gd name="T20" fmla="*/ 690 w 690"/>
              <a:gd name="T21" fmla="*/ 274 h 274"/>
            </a:gdLst>
            <a:ahLst/>
            <a:cxnLst>
              <a:cxn ang="T12">
                <a:pos x="T0" y="T1"/>
              </a:cxn>
              <a:cxn ang="T13">
                <a:pos x="T2" y="T3"/>
              </a:cxn>
              <a:cxn ang="T14">
                <a:pos x="T4" y="T5"/>
              </a:cxn>
              <a:cxn ang="T15">
                <a:pos x="T6" y="T7"/>
              </a:cxn>
              <a:cxn ang="T16">
                <a:pos x="T8" y="T9"/>
              </a:cxn>
              <a:cxn ang="T17">
                <a:pos x="T10" y="T11"/>
              </a:cxn>
            </a:cxnLst>
            <a:rect l="T18" t="T19" r="T20" b="T21"/>
            <a:pathLst>
              <a:path w="690" h="274">
                <a:moveTo>
                  <a:pt x="391" y="60"/>
                </a:moveTo>
                <a:cubicBezTo>
                  <a:pt x="297" y="52"/>
                  <a:pt x="123" y="0"/>
                  <a:pt x="73" y="30"/>
                </a:cubicBezTo>
                <a:cubicBezTo>
                  <a:pt x="23" y="60"/>
                  <a:pt x="0" y="202"/>
                  <a:pt x="88" y="238"/>
                </a:cubicBezTo>
                <a:cubicBezTo>
                  <a:pt x="176" y="274"/>
                  <a:pt x="508" y="272"/>
                  <a:pt x="599" y="245"/>
                </a:cubicBezTo>
                <a:cubicBezTo>
                  <a:pt x="690" y="218"/>
                  <a:pt x="671" y="106"/>
                  <a:pt x="636" y="75"/>
                </a:cubicBezTo>
                <a:cubicBezTo>
                  <a:pt x="601" y="44"/>
                  <a:pt x="485" y="68"/>
                  <a:pt x="391" y="60"/>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0609" name="Text Box 136"/>
          <p:cNvSpPr txBox="1">
            <a:spLocks noChangeArrowheads="1"/>
          </p:cNvSpPr>
          <p:nvPr/>
        </p:nvSpPr>
        <p:spPr bwMode="auto">
          <a:xfrm>
            <a:off x="919163" y="2368550"/>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2400">
                <a:solidFill>
                  <a:srgbClr val="CC0000"/>
                </a:solidFill>
              </a:rPr>
              <a:t>w</a:t>
            </a:r>
            <a:endParaRPr lang="en-US">
              <a:solidFill>
                <a:srgbClr val="CC0000"/>
              </a:solidFill>
            </a:endParaRPr>
          </a:p>
        </p:txBody>
      </p:sp>
      <p:sp>
        <p:nvSpPr>
          <p:cNvPr id="110610" name="Text Box 137"/>
          <p:cNvSpPr txBox="1">
            <a:spLocks noChangeArrowheads="1"/>
          </p:cNvSpPr>
          <p:nvPr/>
        </p:nvSpPr>
        <p:spPr bwMode="auto">
          <a:xfrm>
            <a:off x="2873375" y="24114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2400">
                <a:solidFill>
                  <a:srgbClr val="CC0000"/>
                </a:solidFill>
              </a:rPr>
              <a:t>x</a:t>
            </a:r>
            <a:endParaRPr lang="en-US">
              <a:solidFill>
                <a:srgbClr val="CC0000"/>
              </a:solidFill>
            </a:endParaRPr>
          </a:p>
        </p:txBody>
      </p:sp>
      <p:sp>
        <p:nvSpPr>
          <p:cNvPr id="110611" name="Text Box 138"/>
          <p:cNvSpPr txBox="1">
            <a:spLocks noChangeArrowheads="1"/>
          </p:cNvSpPr>
          <p:nvPr/>
        </p:nvSpPr>
        <p:spPr bwMode="auto">
          <a:xfrm>
            <a:off x="6380163" y="233203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2400">
                <a:solidFill>
                  <a:srgbClr val="CC0000"/>
                </a:solidFill>
              </a:rPr>
              <a:t>y</a:t>
            </a:r>
            <a:endParaRPr lang="en-US">
              <a:solidFill>
                <a:srgbClr val="CC0000"/>
              </a:solidFill>
            </a:endParaRPr>
          </a:p>
        </p:txBody>
      </p:sp>
      <p:sp>
        <p:nvSpPr>
          <p:cNvPr id="110612" name="Text Box 139"/>
          <p:cNvSpPr txBox="1">
            <a:spLocks noChangeArrowheads="1"/>
          </p:cNvSpPr>
          <p:nvPr/>
        </p:nvSpPr>
        <p:spPr bwMode="auto">
          <a:xfrm>
            <a:off x="8294688" y="19542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2400">
                <a:solidFill>
                  <a:srgbClr val="CC0000"/>
                </a:solidFill>
              </a:rPr>
              <a:t>z</a:t>
            </a:r>
            <a:endParaRPr lang="en-US">
              <a:solidFill>
                <a:srgbClr val="CC0000"/>
              </a:solidFill>
            </a:endParaRPr>
          </a:p>
        </p:txBody>
      </p:sp>
      <p:sp>
        <p:nvSpPr>
          <p:cNvPr id="110613" name="Text Box 140"/>
          <p:cNvSpPr txBox="1">
            <a:spLocks noChangeArrowheads="1"/>
          </p:cNvSpPr>
          <p:nvPr/>
        </p:nvSpPr>
        <p:spPr bwMode="auto">
          <a:xfrm>
            <a:off x="1947863" y="2690813"/>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2400"/>
              <a:t>A</a:t>
            </a:r>
          </a:p>
        </p:txBody>
      </p:sp>
      <p:sp>
        <p:nvSpPr>
          <p:cNvPr id="110614" name="Text Box 141"/>
          <p:cNvSpPr txBox="1">
            <a:spLocks noChangeArrowheads="1"/>
          </p:cNvSpPr>
          <p:nvPr/>
        </p:nvSpPr>
        <p:spPr bwMode="auto">
          <a:xfrm>
            <a:off x="3775075" y="3398838"/>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2400"/>
              <a:t>C</a:t>
            </a:r>
          </a:p>
        </p:txBody>
      </p:sp>
      <p:sp>
        <p:nvSpPr>
          <p:cNvPr id="110615" name="Text Box 142"/>
          <p:cNvSpPr txBox="1">
            <a:spLocks noChangeArrowheads="1"/>
          </p:cNvSpPr>
          <p:nvPr/>
        </p:nvSpPr>
        <p:spPr bwMode="auto">
          <a:xfrm>
            <a:off x="3775075" y="2655888"/>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2400"/>
              <a:t>D</a:t>
            </a:r>
          </a:p>
        </p:txBody>
      </p:sp>
      <p:sp>
        <p:nvSpPr>
          <p:cNvPr id="110616" name="Text Box 143"/>
          <p:cNvSpPr txBox="1">
            <a:spLocks noChangeArrowheads="1"/>
          </p:cNvSpPr>
          <p:nvPr/>
        </p:nvSpPr>
        <p:spPr bwMode="auto">
          <a:xfrm>
            <a:off x="5559425" y="26543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2400"/>
              <a:t>B</a:t>
            </a:r>
          </a:p>
        </p:txBody>
      </p:sp>
      <p:sp>
        <p:nvSpPr>
          <p:cNvPr id="110617" name="Line 144"/>
          <p:cNvSpPr>
            <a:spLocks noChangeShapeType="1"/>
          </p:cNvSpPr>
          <p:nvPr/>
        </p:nvSpPr>
        <p:spPr bwMode="auto">
          <a:xfrm>
            <a:off x="7083425" y="2597150"/>
            <a:ext cx="344488" cy="317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10618" name="Group 145"/>
          <p:cNvGrpSpPr>
            <a:grpSpLocks/>
          </p:cNvGrpSpPr>
          <p:nvPr/>
        </p:nvGrpSpPr>
        <p:grpSpPr bwMode="auto">
          <a:xfrm>
            <a:off x="5922963" y="2141538"/>
            <a:ext cx="615950" cy="363537"/>
            <a:chOff x="3731" y="1153"/>
            <a:chExt cx="388" cy="229"/>
          </a:xfrm>
        </p:grpSpPr>
        <p:sp>
          <p:nvSpPr>
            <p:cNvPr id="110687" name="Line 146"/>
            <p:cNvSpPr>
              <a:spLocks noChangeShapeType="1"/>
            </p:cNvSpPr>
            <p:nvPr/>
          </p:nvSpPr>
          <p:spPr bwMode="auto">
            <a:xfrm flipV="1">
              <a:off x="3731" y="1259"/>
              <a:ext cx="205" cy="1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688" name="Line 147"/>
            <p:cNvSpPr>
              <a:spLocks noChangeShapeType="1"/>
            </p:cNvSpPr>
            <p:nvPr/>
          </p:nvSpPr>
          <p:spPr bwMode="auto">
            <a:xfrm flipV="1">
              <a:off x="3944" y="1153"/>
              <a:ext cx="175" cy="9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10619" name="Group 148"/>
          <p:cNvGrpSpPr>
            <a:grpSpLocks/>
          </p:cNvGrpSpPr>
          <p:nvPr/>
        </p:nvGrpSpPr>
        <p:grpSpPr bwMode="auto">
          <a:xfrm>
            <a:off x="4144963" y="2116138"/>
            <a:ext cx="615950" cy="363537"/>
            <a:chOff x="3731" y="1153"/>
            <a:chExt cx="388" cy="229"/>
          </a:xfrm>
        </p:grpSpPr>
        <p:sp>
          <p:nvSpPr>
            <p:cNvPr id="110685" name="Line 149"/>
            <p:cNvSpPr>
              <a:spLocks noChangeShapeType="1"/>
            </p:cNvSpPr>
            <p:nvPr/>
          </p:nvSpPr>
          <p:spPr bwMode="auto">
            <a:xfrm flipV="1">
              <a:off x="3731" y="1259"/>
              <a:ext cx="205" cy="1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686" name="Line 150"/>
            <p:cNvSpPr>
              <a:spLocks noChangeShapeType="1"/>
            </p:cNvSpPr>
            <p:nvPr/>
          </p:nvSpPr>
          <p:spPr bwMode="auto">
            <a:xfrm flipV="1">
              <a:off x="3944" y="1153"/>
              <a:ext cx="175" cy="9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10620" name="Group 151"/>
          <p:cNvGrpSpPr>
            <a:grpSpLocks/>
          </p:cNvGrpSpPr>
          <p:nvPr/>
        </p:nvGrpSpPr>
        <p:grpSpPr bwMode="auto">
          <a:xfrm>
            <a:off x="2366963" y="2090738"/>
            <a:ext cx="615950" cy="363537"/>
            <a:chOff x="3731" y="1153"/>
            <a:chExt cx="388" cy="229"/>
          </a:xfrm>
        </p:grpSpPr>
        <p:sp>
          <p:nvSpPr>
            <p:cNvPr id="110683" name="Line 152"/>
            <p:cNvSpPr>
              <a:spLocks noChangeShapeType="1"/>
            </p:cNvSpPr>
            <p:nvPr/>
          </p:nvSpPr>
          <p:spPr bwMode="auto">
            <a:xfrm flipV="1">
              <a:off x="3731" y="1259"/>
              <a:ext cx="205" cy="1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684" name="Line 153"/>
            <p:cNvSpPr>
              <a:spLocks noChangeShapeType="1"/>
            </p:cNvSpPr>
            <p:nvPr/>
          </p:nvSpPr>
          <p:spPr bwMode="auto">
            <a:xfrm flipV="1">
              <a:off x="3944" y="1153"/>
              <a:ext cx="175" cy="9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10621" name="Line 154"/>
          <p:cNvSpPr>
            <a:spLocks noChangeShapeType="1"/>
          </p:cNvSpPr>
          <p:nvPr/>
        </p:nvSpPr>
        <p:spPr bwMode="auto">
          <a:xfrm>
            <a:off x="4278313" y="3308350"/>
            <a:ext cx="9794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22" name="Freeform 155"/>
          <p:cNvSpPr>
            <a:spLocks/>
          </p:cNvSpPr>
          <p:nvPr/>
        </p:nvSpPr>
        <p:spPr bwMode="auto">
          <a:xfrm>
            <a:off x="4298950" y="3100388"/>
            <a:ext cx="850900" cy="385762"/>
          </a:xfrm>
          <a:custGeom>
            <a:avLst/>
            <a:gdLst>
              <a:gd name="T0" fmla="*/ 2147483647 w 690"/>
              <a:gd name="T1" fmla="*/ 2147483647 h 274"/>
              <a:gd name="T2" fmla="*/ 2147483647 w 690"/>
              <a:gd name="T3" fmla="*/ 2147483647 h 274"/>
              <a:gd name="T4" fmla="*/ 2147483647 w 690"/>
              <a:gd name="T5" fmla="*/ 2147483647 h 274"/>
              <a:gd name="T6" fmla="*/ 2147483647 w 690"/>
              <a:gd name="T7" fmla="*/ 2147483647 h 274"/>
              <a:gd name="T8" fmla="*/ 2147483647 w 690"/>
              <a:gd name="T9" fmla="*/ 2147483647 h 274"/>
              <a:gd name="T10" fmla="*/ 2147483647 w 690"/>
              <a:gd name="T11" fmla="*/ 2147483647 h 274"/>
              <a:gd name="T12" fmla="*/ 0 60000 65536"/>
              <a:gd name="T13" fmla="*/ 0 60000 65536"/>
              <a:gd name="T14" fmla="*/ 0 60000 65536"/>
              <a:gd name="T15" fmla="*/ 0 60000 65536"/>
              <a:gd name="T16" fmla="*/ 0 60000 65536"/>
              <a:gd name="T17" fmla="*/ 0 60000 65536"/>
              <a:gd name="T18" fmla="*/ 0 w 690"/>
              <a:gd name="T19" fmla="*/ 0 h 274"/>
              <a:gd name="T20" fmla="*/ 690 w 690"/>
              <a:gd name="T21" fmla="*/ 274 h 274"/>
            </a:gdLst>
            <a:ahLst/>
            <a:cxnLst>
              <a:cxn ang="T12">
                <a:pos x="T0" y="T1"/>
              </a:cxn>
              <a:cxn ang="T13">
                <a:pos x="T2" y="T3"/>
              </a:cxn>
              <a:cxn ang="T14">
                <a:pos x="T4" y="T5"/>
              </a:cxn>
              <a:cxn ang="T15">
                <a:pos x="T6" y="T7"/>
              </a:cxn>
              <a:cxn ang="T16">
                <a:pos x="T8" y="T9"/>
              </a:cxn>
              <a:cxn ang="T17">
                <a:pos x="T10" y="T11"/>
              </a:cxn>
            </a:cxnLst>
            <a:rect l="T18" t="T19" r="T20" b="T21"/>
            <a:pathLst>
              <a:path w="690" h="274">
                <a:moveTo>
                  <a:pt x="391" y="60"/>
                </a:moveTo>
                <a:cubicBezTo>
                  <a:pt x="297" y="52"/>
                  <a:pt x="123" y="0"/>
                  <a:pt x="73" y="30"/>
                </a:cubicBezTo>
                <a:cubicBezTo>
                  <a:pt x="23" y="60"/>
                  <a:pt x="0" y="202"/>
                  <a:pt x="88" y="238"/>
                </a:cubicBezTo>
                <a:cubicBezTo>
                  <a:pt x="176" y="274"/>
                  <a:pt x="508" y="272"/>
                  <a:pt x="599" y="245"/>
                </a:cubicBezTo>
                <a:cubicBezTo>
                  <a:pt x="690" y="218"/>
                  <a:pt x="671" y="106"/>
                  <a:pt x="636" y="75"/>
                </a:cubicBezTo>
                <a:cubicBezTo>
                  <a:pt x="601" y="44"/>
                  <a:pt x="485" y="68"/>
                  <a:pt x="391" y="60"/>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0623" name="Line 156"/>
          <p:cNvSpPr>
            <a:spLocks noChangeShapeType="1"/>
          </p:cNvSpPr>
          <p:nvPr/>
        </p:nvSpPr>
        <p:spPr bwMode="auto">
          <a:xfrm>
            <a:off x="5284788" y="3297238"/>
            <a:ext cx="344487" cy="317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10624" name="Group 157"/>
          <p:cNvGrpSpPr>
            <a:grpSpLocks/>
          </p:cNvGrpSpPr>
          <p:nvPr/>
        </p:nvGrpSpPr>
        <p:grpSpPr bwMode="auto">
          <a:xfrm>
            <a:off x="3624263" y="2420938"/>
            <a:ext cx="677862" cy="315912"/>
            <a:chOff x="4396" y="1245"/>
            <a:chExt cx="672" cy="248"/>
          </a:xfrm>
        </p:grpSpPr>
        <p:sp>
          <p:nvSpPr>
            <p:cNvPr id="110675"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pitchFamily="18" charset="0"/>
                <a:cs typeface="Arial" pitchFamily="34" charset="0"/>
              </a:endParaRPr>
            </a:p>
          </p:txBody>
        </p:sp>
        <p:sp>
          <p:nvSpPr>
            <p:cNvPr id="110676"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pitchFamily="18" charset="0"/>
                <a:cs typeface="Arial" pitchFamily="34" charset="0"/>
              </a:endParaRPr>
            </a:p>
          </p:txBody>
        </p:sp>
        <p:sp>
          <p:nvSpPr>
            <p:cNvPr id="110677"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pitchFamily="18" charset="0"/>
                <a:cs typeface="Arial" pitchFamily="34" charset="0"/>
              </a:endParaRPr>
            </a:p>
          </p:txBody>
        </p:sp>
        <p:grpSp>
          <p:nvGrpSpPr>
            <p:cNvPr id="110678" name="Group 161"/>
            <p:cNvGrpSpPr>
              <a:grpSpLocks/>
            </p:cNvGrpSpPr>
            <p:nvPr/>
          </p:nvGrpSpPr>
          <p:grpSpPr bwMode="auto">
            <a:xfrm>
              <a:off x="4530" y="1287"/>
              <a:ext cx="377" cy="75"/>
              <a:chOff x="2468" y="1332"/>
              <a:chExt cx="310" cy="60"/>
            </a:xfrm>
          </p:grpSpPr>
          <p:sp>
            <p:nvSpPr>
              <p:cNvPr id="110681" name="Freeform 162"/>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0682" name="Freeform 163"/>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0679" name="Line 164"/>
            <p:cNvSpPr>
              <a:spLocks noChangeShapeType="1"/>
            </p:cNvSpPr>
            <p:nvPr/>
          </p:nvSpPr>
          <p:spPr bwMode="auto">
            <a:xfrm>
              <a:off x="4399" y="1321"/>
              <a:ext cx="0" cy="10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80" name="Line 165"/>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0625" name="Group 166"/>
          <p:cNvGrpSpPr>
            <a:grpSpLocks/>
          </p:cNvGrpSpPr>
          <p:nvPr/>
        </p:nvGrpSpPr>
        <p:grpSpPr bwMode="auto">
          <a:xfrm>
            <a:off x="5403850" y="2438400"/>
            <a:ext cx="677863" cy="315913"/>
            <a:chOff x="4396" y="1245"/>
            <a:chExt cx="672" cy="248"/>
          </a:xfrm>
        </p:grpSpPr>
        <p:sp>
          <p:nvSpPr>
            <p:cNvPr id="110667"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pitchFamily="18" charset="0"/>
                <a:cs typeface="Arial" pitchFamily="34" charset="0"/>
              </a:endParaRPr>
            </a:p>
          </p:txBody>
        </p:sp>
        <p:sp>
          <p:nvSpPr>
            <p:cNvPr id="110668"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pitchFamily="18" charset="0"/>
                <a:cs typeface="Arial" pitchFamily="34" charset="0"/>
              </a:endParaRPr>
            </a:p>
          </p:txBody>
        </p:sp>
        <p:sp>
          <p:nvSpPr>
            <p:cNvPr id="110669"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pitchFamily="18" charset="0"/>
                <a:cs typeface="Arial" pitchFamily="34" charset="0"/>
              </a:endParaRPr>
            </a:p>
          </p:txBody>
        </p:sp>
        <p:grpSp>
          <p:nvGrpSpPr>
            <p:cNvPr id="110670" name="Group 170"/>
            <p:cNvGrpSpPr>
              <a:grpSpLocks/>
            </p:cNvGrpSpPr>
            <p:nvPr/>
          </p:nvGrpSpPr>
          <p:grpSpPr bwMode="auto">
            <a:xfrm>
              <a:off x="4530" y="1287"/>
              <a:ext cx="377" cy="75"/>
              <a:chOff x="2468" y="1332"/>
              <a:chExt cx="310" cy="60"/>
            </a:xfrm>
          </p:grpSpPr>
          <p:sp>
            <p:nvSpPr>
              <p:cNvPr id="110673" name="Freeform 171"/>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0674" name="Freeform 172"/>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0671" name="Line 173"/>
            <p:cNvSpPr>
              <a:spLocks noChangeShapeType="1"/>
            </p:cNvSpPr>
            <p:nvPr/>
          </p:nvSpPr>
          <p:spPr bwMode="auto">
            <a:xfrm>
              <a:off x="4399" y="1321"/>
              <a:ext cx="0" cy="10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72" name="Line 174"/>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0626" name="Group 175"/>
          <p:cNvGrpSpPr>
            <a:grpSpLocks/>
          </p:cNvGrpSpPr>
          <p:nvPr/>
        </p:nvGrpSpPr>
        <p:grpSpPr bwMode="auto">
          <a:xfrm>
            <a:off x="7440613" y="2433638"/>
            <a:ext cx="677862" cy="315912"/>
            <a:chOff x="4396" y="1245"/>
            <a:chExt cx="672" cy="248"/>
          </a:xfrm>
        </p:grpSpPr>
        <p:sp>
          <p:nvSpPr>
            <p:cNvPr id="110659"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pitchFamily="18" charset="0"/>
                <a:cs typeface="Arial" pitchFamily="34" charset="0"/>
              </a:endParaRPr>
            </a:p>
          </p:txBody>
        </p:sp>
        <p:sp>
          <p:nvSpPr>
            <p:cNvPr id="110660"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pitchFamily="18" charset="0"/>
                <a:cs typeface="Arial" pitchFamily="34" charset="0"/>
              </a:endParaRPr>
            </a:p>
          </p:txBody>
        </p:sp>
        <p:sp>
          <p:nvSpPr>
            <p:cNvPr id="110661"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pitchFamily="18" charset="0"/>
                <a:cs typeface="Arial" pitchFamily="34" charset="0"/>
              </a:endParaRPr>
            </a:p>
          </p:txBody>
        </p:sp>
        <p:grpSp>
          <p:nvGrpSpPr>
            <p:cNvPr id="110662" name="Group 179"/>
            <p:cNvGrpSpPr>
              <a:grpSpLocks/>
            </p:cNvGrpSpPr>
            <p:nvPr/>
          </p:nvGrpSpPr>
          <p:grpSpPr bwMode="auto">
            <a:xfrm>
              <a:off x="4530" y="1287"/>
              <a:ext cx="377" cy="75"/>
              <a:chOff x="2468" y="1332"/>
              <a:chExt cx="310" cy="60"/>
            </a:xfrm>
          </p:grpSpPr>
          <p:sp>
            <p:nvSpPr>
              <p:cNvPr id="110665" name="Freeform 180"/>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0666" name="Freeform 181"/>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0663" name="Line 182"/>
            <p:cNvSpPr>
              <a:spLocks noChangeShapeType="1"/>
            </p:cNvSpPr>
            <p:nvPr/>
          </p:nvSpPr>
          <p:spPr bwMode="auto">
            <a:xfrm>
              <a:off x="4399" y="1321"/>
              <a:ext cx="0" cy="10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64" name="Line 183"/>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0627" name="Group 184"/>
          <p:cNvGrpSpPr>
            <a:grpSpLocks/>
          </p:cNvGrpSpPr>
          <p:nvPr/>
        </p:nvGrpSpPr>
        <p:grpSpPr bwMode="auto">
          <a:xfrm>
            <a:off x="3609975" y="3130550"/>
            <a:ext cx="677863" cy="315913"/>
            <a:chOff x="4396" y="1245"/>
            <a:chExt cx="672" cy="248"/>
          </a:xfrm>
        </p:grpSpPr>
        <p:sp>
          <p:nvSpPr>
            <p:cNvPr id="110651"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pitchFamily="18" charset="0"/>
                <a:cs typeface="Arial" pitchFamily="34" charset="0"/>
              </a:endParaRPr>
            </a:p>
          </p:txBody>
        </p:sp>
        <p:sp>
          <p:nvSpPr>
            <p:cNvPr id="110652"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pitchFamily="18" charset="0"/>
                <a:cs typeface="Arial" pitchFamily="34" charset="0"/>
              </a:endParaRPr>
            </a:p>
          </p:txBody>
        </p:sp>
        <p:sp>
          <p:nvSpPr>
            <p:cNvPr id="110653"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pitchFamily="18" charset="0"/>
                <a:cs typeface="Arial" pitchFamily="34" charset="0"/>
              </a:endParaRPr>
            </a:p>
          </p:txBody>
        </p:sp>
        <p:grpSp>
          <p:nvGrpSpPr>
            <p:cNvPr id="110654" name="Group 188"/>
            <p:cNvGrpSpPr>
              <a:grpSpLocks/>
            </p:cNvGrpSpPr>
            <p:nvPr/>
          </p:nvGrpSpPr>
          <p:grpSpPr bwMode="auto">
            <a:xfrm>
              <a:off x="4530" y="1287"/>
              <a:ext cx="377" cy="75"/>
              <a:chOff x="2468" y="1332"/>
              <a:chExt cx="310" cy="60"/>
            </a:xfrm>
          </p:grpSpPr>
          <p:sp>
            <p:nvSpPr>
              <p:cNvPr id="110657" name="Freeform 189"/>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0658" name="Freeform 190"/>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0655" name="Line 191"/>
            <p:cNvSpPr>
              <a:spLocks noChangeShapeType="1"/>
            </p:cNvSpPr>
            <p:nvPr/>
          </p:nvSpPr>
          <p:spPr bwMode="auto">
            <a:xfrm>
              <a:off x="4399" y="1321"/>
              <a:ext cx="0" cy="10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56" name="Line 192"/>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0628" name="Group 193"/>
          <p:cNvGrpSpPr>
            <a:grpSpLocks/>
          </p:cNvGrpSpPr>
          <p:nvPr/>
        </p:nvGrpSpPr>
        <p:grpSpPr bwMode="auto">
          <a:xfrm>
            <a:off x="1866900" y="2457450"/>
            <a:ext cx="677863" cy="315913"/>
            <a:chOff x="4396" y="1245"/>
            <a:chExt cx="672" cy="248"/>
          </a:xfrm>
        </p:grpSpPr>
        <p:sp>
          <p:nvSpPr>
            <p:cNvPr id="110643"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pitchFamily="18" charset="0"/>
                <a:cs typeface="Arial" pitchFamily="34" charset="0"/>
              </a:endParaRPr>
            </a:p>
          </p:txBody>
        </p:sp>
        <p:sp>
          <p:nvSpPr>
            <p:cNvPr id="110644"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pitchFamily="18" charset="0"/>
                <a:cs typeface="Arial" pitchFamily="34" charset="0"/>
              </a:endParaRPr>
            </a:p>
          </p:txBody>
        </p:sp>
        <p:sp>
          <p:nvSpPr>
            <p:cNvPr id="110645"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pitchFamily="18" charset="0"/>
                <a:cs typeface="Arial" pitchFamily="34" charset="0"/>
              </a:endParaRPr>
            </a:p>
          </p:txBody>
        </p:sp>
        <p:grpSp>
          <p:nvGrpSpPr>
            <p:cNvPr id="110646" name="Group 197"/>
            <p:cNvGrpSpPr>
              <a:grpSpLocks/>
            </p:cNvGrpSpPr>
            <p:nvPr/>
          </p:nvGrpSpPr>
          <p:grpSpPr bwMode="auto">
            <a:xfrm>
              <a:off x="4530" y="1287"/>
              <a:ext cx="377" cy="75"/>
              <a:chOff x="2468" y="1332"/>
              <a:chExt cx="310" cy="60"/>
            </a:xfrm>
          </p:grpSpPr>
          <p:sp>
            <p:nvSpPr>
              <p:cNvPr id="110649" name="Freeform 19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0650" name="Freeform 19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0647" name="Line 200"/>
            <p:cNvSpPr>
              <a:spLocks noChangeShapeType="1"/>
            </p:cNvSpPr>
            <p:nvPr/>
          </p:nvSpPr>
          <p:spPr bwMode="auto">
            <a:xfrm>
              <a:off x="4399" y="1321"/>
              <a:ext cx="0" cy="10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48" name="Line 201"/>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0629" name="Text Box 3"/>
          <p:cNvSpPr txBox="1">
            <a:spLocks noChangeArrowheads="1"/>
          </p:cNvSpPr>
          <p:nvPr/>
        </p:nvSpPr>
        <p:spPr bwMode="auto">
          <a:xfrm>
            <a:off x="1220788" y="4205288"/>
            <a:ext cx="6780212" cy="2098675"/>
          </a:xfrm>
          <a:prstGeom prst="rect">
            <a:avLst/>
          </a:prstGeom>
          <a:noFill/>
          <a:ln w="285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2000" b="1">
                <a:solidFill>
                  <a:srgbClr val="000099"/>
                </a:solidFill>
              </a:rPr>
              <a:t>destination subnet	  next  router      # hops to dest</a:t>
            </a:r>
          </a:p>
          <a:p>
            <a:r>
              <a:rPr lang="en-US" sz="2000" b="1"/>
              <a:t> 	</a:t>
            </a:r>
            <a:r>
              <a:rPr lang="en-US" sz="2400">
                <a:solidFill>
                  <a:srgbClr val="CC0000"/>
                </a:solidFill>
              </a:rPr>
              <a:t>w</a:t>
            </a:r>
            <a:r>
              <a:rPr lang="en-US" sz="2400"/>
              <a:t>			A		2</a:t>
            </a:r>
          </a:p>
          <a:p>
            <a:r>
              <a:rPr lang="en-US" sz="2400"/>
              <a:t>	</a:t>
            </a:r>
            <a:r>
              <a:rPr lang="en-US" sz="2400">
                <a:solidFill>
                  <a:srgbClr val="CC0000"/>
                </a:solidFill>
              </a:rPr>
              <a:t>y</a:t>
            </a:r>
            <a:r>
              <a:rPr lang="en-US" sz="2400"/>
              <a:t>			B		2</a:t>
            </a:r>
          </a:p>
          <a:p>
            <a:r>
              <a:rPr lang="en-US" sz="2400"/>
              <a:t> 	</a:t>
            </a:r>
            <a:r>
              <a:rPr lang="en-US" sz="2400">
                <a:solidFill>
                  <a:srgbClr val="CC0000"/>
                </a:solidFill>
              </a:rPr>
              <a:t>z</a:t>
            </a:r>
            <a:r>
              <a:rPr lang="en-US" sz="2400"/>
              <a:t>			B		7</a:t>
            </a:r>
          </a:p>
          <a:p>
            <a:r>
              <a:rPr lang="en-US" sz="2400"/>
              <a:t>	</a:t>
            </a:r>
            <a:r>
              <a:rPr lang="en-US" sz="2400">
                <a:solidFill>
                  <a:srgbClr val="CC0000"/>
                </a:solidFill>
              </a:rPr>
              <a:t>x</a:t>
            </a:r>
            <a:r>
              <a:rPr lang="en-US" sz="2400"/>
              <a:t>			--		1</a:t>
            </a:r>
          </a:p>
          <a:p>
            <a:r>
              <a:rPr lang="en-US" sz="2000"/>
              <a:t>	….			….		....</a:t>
            </a:r>
          </a:p>
        </p:txBody>
      </p:sp>
      <p:grpSp>
        <p:nvGrpSpPr>
          <p:cNvPr id="15" name="Group 110"/>
          <p:cNvGrpSpPr>
            <a:grpSpLocks/>
          </p:cNvGrpSpPr>
          <p:nvPr/>
        </p:nvGrpSpPr>
        <p:grpSpPr bwMode="auto">
          <a:xfrm>
            <a:off x="4738688" y="5032375"/>
            <a:ext cx="896937" cy="576263"/>
            <a:chOff x="2985" y="3170"/>
            <a:chExt cx="565" cy="363"/>
          </a:xfrm>
        </p:grpSpPr>
        <p:sp>
          <p:nvSpPr>
            <p:cNvPr id="110641" name="Line 111"/>
            <p:cNvSpPr>
              <a:spLocks noChangeShapeType="1"/>
            </p:cNvSpPr>
            <p:nvPr/>
          </p:nvSpPr>
          <p:spPr bwMode="auto">
            <a:xfrm flipV="1">
              <a:off x="2985" y="3330"/>
              <a:ext cx="345" cy="203"/>
            </a:xfrm>
            <a:prstGeom prst="line">
              <a:avLst/>
            </a:prstGeom>
            <a:noFill/>
            <a:ln w="1905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0642" name="Text Box 112"/>
            <p:cNvSpPr txBox="1">
              <a:spLocks noChangeArrowheads="1"/>
            </p:cNvSpPr>
            <p:nvPr/>
          </p:nvSpPr>
          <p:spPr bwMode="auto">
            <a:xfrm>
              <a:off x="3306" y="3170"/>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2400"/>
                <a:t>A</a:t>
              </a:r>
            </a:p>
          </p:txBody>
        </p:sp>
      </p:grpSp>
      <p:grpSp>
        <p:nvGrpSpPr>
          <p:cNvPr id="16" name="Group 113"/>
          <p:cNvGrpSpPr>
            <a:grpSpLocks/>
          </p:cNvGrpSpPr>
          <p:nvPr/>
        </p:nvGrpSpPr>
        <p:grpSpPr bwMode="auto">
          <a:xfrm>
            <a:off x="6551613" y="4995863"/>
            <a:ext cx="863600" cy="576262"/>
            <a:chOff x="2985" y="3170"/>
            <a:chExt cx="544" cy="363"/>
          </a:xfrm>
        </p:grpSpPr>
        <p:sp>
          <p:nvSpPr>
            <p:cNvPr id="110639" name="Line 114"/>
            <p:cNvSpPr>
              <a:spLocks noChangeShapeType="1"/>
            </p:cNvSpPr>
            <p:nvPr/>
          </p:nvSpPr>
          <p:spPr bwMode="auto">
            <a:xfrm flipV="1">
              <a:off x="2985" y="3330"/>
              <a:ext cx="345" cy="203"/>
            </a:xfrm>
            <a:prstGeom prst="line">
              <a:avLst/>
            </a:prstGeom>
            <a:noFill/>
            <a:ln w="1905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0640" name="Text Box 115"/>
            <p:cNvSpPr txBox="1">
              <a:spLocks noChangeArrowheads="1"/>
            </p:cNvSpPr>
            <p:nvPr/>
          </p:nvSpPr>
          <p:spPr bwMode="auto">
            <a:xfrm>
              <a:off x="3306" y="3170"/>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2400"/>
                <a:t>5</a:t>
              </a:r>
            </a:p>
          </p:txBody>
        </p:sp>
      </p:grpSp>
      <p:grpSp>
        <p:nvGrpSpPr>
          <p:cNvPr id="17" name="Group 116"/>
          <p:cNvGrpSpPr>
            <a:grpSpLocks/>
          </p:cNvGrpSpPr>
          <p:nvPr/>
        </p:nvGrpSpPr>
        <p:grpSpPr bwMode="auto">
          <a:xfrm>
            <a:off x="2082800" y="920750"/>
            <a:ext cx="3562350" cy="1728788"/>
            <a:chOff x="1312" y="440"/>
            <a:chExt cx="2244" cy="1089"/>
          </a:xfrm>
        </p:grpSpPr>
        <p:sp>
          <p:nvSpPr>
            <p:cNvPr id="110636" name="Text Box 117"/>
            <p:cNvSpPr txBox="1">
              <a:spLocks noChangeArrowheads="1"/>
            </p:cNvSpPr>
            <p:nvPr/>
          </p:nvSpPr>
          <p:spPr bwMode="auto">
            <a:xfrm>
              <a:off x="1312" y="639"/>
              <a:ext cx="1454" cy="728"/>
            </a:xfrm>
            <a:prstGeom prst="rect">
              <a:avLst/>
            </a:prstGeom>
            <a:noFill/>
            <a:ln w="285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600" b="1">
                  <a:solidFill>
                    <a:schemeClr val="accent2"/>
                  </a:solidFill>
                </a:rPr>
                <a:t> </a:t>
              </a:r>
              <a:r>
                <a:rPr lang="en-US" sz="1600" b="1">
                  <a:solidFill>
                    <a:srgbClr val="000099"/>
                  </a:solidFill>
                </a:rPr>
                <a:t>dest     next  hops</a:t>
              </a:r>
            </a:p>
            <a:p>
              <a:pPr>
                <a:lnSpc>
                  <a:spcPct val="90000"/>
                </a:lnSpc>
              </a:pPr>
              <a:r>
                <a:rPr lang="en-US" sz="1600" b="1"/>
                <a:t>   </a:t>
              </a:r>
              <a:r>
                <a:rPr lang="en-US" sz="1600">
                  <a:solidFill>
                    <a:srgbClr val="CC0000"/>
                  </a:solidFill>
                </a:rPr>
                <a:t>w</a:t>
              </a:r>
              <a:r>
                <a:rPr lang="en-US" sz="1600"/>
                <a:t>	  -       1</a:t>
              </a:r>
            </a:p>
            <a:p>
              <a:pPr>
                <a:lnSpc>
                  <a:spcPct val="90000"/>
                </a:lnSpc>
              </a:pPr>
              <a:r>
                <a:rPr lang="en-US" sz="1600"/>
                <a:t>   </a:t>
              </a:r>
              <a:r>
                <a:rPr lang="en-US" sz="1600">
                  <a:solidFill>
                    <a:srgbClr val="CC0000"/>
                  </a:solidFill>
                </a:rPr>
                <a:t>x</a:t>
              </a:r>
              <a:r>
                <a:rPr lang="en-US" sz="1600"/>
                <a:t>	  -       1</a:t>
              </a:r>
            </a:p>
            <a:p>
              <a:pPr>
                <a:lnSpc>
                  <a:spcPct val="90000"/>
                </a:lnSpc>
              </a:pPr>
              <a:r>
                <a:rPr lang="en-US" sz="1600">
                  <a:solidFill>
                    <a:srgbClr val="FF0000"/>
                  </a:solidFill>
                </a:rPr>
                <a:t>   </a:t>
              </a:r>
              <a:r>
                <a:rPr lang="en-US" sz="1600">
                  <a:solidFill>
                    <a:srgbClr val="CC0000"/>
                  </a:solidFill>
                </a:rPr>
                <a:t>z</a:t>
              </a:r>
              <a:r>
                <a:rPr lang="en-US" sz="1600"/>
                <a:t>	  C      4</a:t>
              </a:r>
            </a:p>
            <a:p>
              <a:pPr>
                <a:lnSpc>
                  <a:spcPct val="90000"/>
                </a:lnSpc>
              </a:pPr>
              <a:r>
                <a:rPr lang="en-US" sz="1600"/>
                <a:t>   ….	  …     ...</a:t>
              </a:r>
            </a:p>
          </p:txBody>
        </p:sp>
        <p:sp>
          <p:nvSpPr>
            <p:cNvPr id="110637" name="Text Box 118"/>
            <p:cNvSpPr txBox="1">
              <a:spLocks noChangeArrowheads="1"/>
            </p:cNvSpPr>
            <p:nvPr/>
          </p:nvSpPr>
          <p:spPr bwMode="auto">
            <a:xfrm>
              <a:off x="2230" y="440"/>
              <a:ext cx="132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600"/>
                <a:t>A-to-D advertisement</a:t>
              </a:r>
            </a:p>
          </p:txBody>
        </p:sp>
        <p:sp>
          <p:nvSpPr>
            <p:cNvPr id="110638" name="AutoShape 119"/>
            <p:cNvSpPr>
              <a:spLocks noChangeArrowheads="1"/>
            </p:cNvSpPr>
            <p:nvPr/>
          </p:nvSpPr>
          <p:spPr bwMode="auto">
            <a:xfrm>
              <a:off x="1349" y="1271"/>
              <a:ext cx="1285" cy="258"/>
            </a:xfrm>
            <a:prstGeom prst="curvedDownArrow">
              <a:avLst>
                <a:gd name="adj1" fmla="val 99612"/>
                <a:gd name="adj2" fmla="val 199225"/>
                <a:gd name="adj3" fmla="val 33333"/>
              </a:avLst>
            </a:prstGeom>
            <a:gradFill rotWithShape="1">
              <a:gsLst>
                <a:gs pos="0">
                  <a:schemeClr val="bg1"/>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96" name="Text Box 5"/>
          <p:cNvSpPr txBox="1">
            <a:spLocks noChangeArrowheads="1"/>
          </p:cNvSpPr>
          <p:nvPr/>
        </p:nvSpPr>
        <p:spPr bwMode="auto">
          <a:xfrm>
            <a:off x="2549021" y="3767819"/>
            <a:ext cx="31213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rtl="1"/>
            <a:r>
              <a:rPr lang="en-US" sz="2000" dirty="0" smtClean="0">
                <a:latin typeface="Times New Roman" pitchFamily="18" charset="0"/>
                <a:cs typeface="B Nazanin" pitchFamily="2" charset="-78"/>
              </a:rPr>
              <a:t>Routing table at the D router</a:t>
            </a:r>
            <a:endParaRPr lang="en-US" sz="2000" dirty="0">
              <a:latin typeface="Times New Roman" pitchFamily="18" charset="0"/>
              <a:cs typeface="B Nazanin" pitchFamily="2" charset="-78"/>
            </a:endParaRPr>
          </a:p>
        </p:txBody>
      </p:sp>
      <p:sp>
        <p:nvSpPr>
          <p:cNvPr id="98" name="Rectangle 3"/>
          <p:cNvSpPr>
            <a:spLocks noGrp="1" noChangeArrowheads="1"/>
          </p:cNvSpPr>
          <p:nvPr>
            <p:ph type="title" idx="4294967295"/>
          </p:nvPr>
        </p:nvSpPr>
        <p:spPr>
          <a:xfrm>
            <a:off x="409574" y="44624"/>
            <a:ext cx="7885113" cy="863600"/>
          </a:xfrm>
        </p:spPr>
        <p:txBody>
          <a:bodyPr/>
          <a:lstStyle/>
          <a:p>
            <a:pPr rtl="1">
              <a:defRPr/>
            </a:pPr>
            <a:r>
              <a:rPr lang="en-US" b="1" dirty="0" smtClean="0"/>
              <a:t>RIP: example</a:t>
            </a:r>
            <a:endParaRPr lang="en-US" sz="3200" dirty="0">
              <a:cs typeface="+mj-cs"/>
            </a:endParaRPr>
          </a:p>
        </p:txBody>
      </p:sp>
      <p:sp>
        <p:nvSpPr>
          <p:cNvPr id="3" name="Slide Number Placeholder 2"/>
          <p:cNvSpPr>
            <a:spLocks noGrp="1"/>
          </p:cNvSpPr>
          <p:nvPr>
            <p:ph type="sldNum" sz="quarter" idx="12"/>
          </p:nvPr>
        </p:nvSpPr>
        <p:spPr/>
        <p:txBody>
          <a:bodyPr/>
          <a:lstStyle/>
          <a:p>
            <a:pPr>
              <a:defRPr/>
            </a:pPr>
            <a:fld id="{5BDFA25D-6EEE-4500-A440-36752B2ACF2F}" type="slidenum">
              <a:rPr lang="en-US" smtClean="0"/>
              <a:pPr>
                <a:defRPr/>
              </a:pPr>
              <a:t>64</a:t>
            </a:fld>
            <a:endParaRPr lang="en-US" dirty="0"/>
          </a:p>
        </p:txBody>
      </p:sp>
    </p:spTree>
    <p:extLst>
      <p:ext uri="{BB962C8B-B14F-4D97-AF65-F5344CB8AC3E}">
        <p14:creationId xmlns:p14="http://schemas.microsoft.com/office/powerpoint/2010/main" val="22322288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par>
                                <p:cTn id="13" presetID="22" presetClass="entr" presetSubtype="8"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7" name="Rectangle 2"/>
          <p:cNvSpPr>
            <a:spLocks noGrp="1" noChangeArrowheads="1"/>
          </p:cNvSpPr>
          <p:nvPr>
            <p:ph type="title" idx="4294967295"/>
          </p:nvPr>
        </p:nvSpPr>
        <p:spPr>
          <a:xfrm>
            <a:off x="-14808" y="15205"/>
            <a:ext cx="9158808" cy="914400"/>
          </a:xfrm>
        </p:spPr>
        <p:txBody>
          <a:bodyPr/>
          <a:lstStyle/>
          <a:p>
            <a:pPr rtl="1">
              <a:defRPr/>
            </a:pPr>
            <a:r>
              <a:rPr lang="en-US" b="1" dirty="0" smtClean="0"/>
              <a:t>RIP: damaged link, coverage</a:t>
            </a:r>
            <a:endParaRPr lang="en-US" dirty="0">
              <a:cs typeface="+mj-cs"/>
            </a:endParaRPr>
          </a:p>
        </p:txBody>
      </p:sp>
      <p:sp>
        <p:nvSpPr>
          <p:cNvPr id="110598" name="Rectangle 3"/>
          <p:cNvSpPr>
            <a:spLocks noGrp="1" noChangeArrowheads="1"/>
          </p:cNvSpPr>
          <p:nvPr>
            <p:ph idx="1"/>
          </p:nvPr>
        </p:nvSpPr>
        <p:spPr>
          <a:xfrm>
            <a:off x="533400" y="1371600"/>
            <a:ext cx="8229600" cy="5181600"/>
          </a:xfrm>
        </p:spPr>
        <p:txBody>
          <a:bodyPr/>
          <a:lstStyle/>
          <a:p>
            <a:pPr algn="l" rtl="0">
              <a:buFont typeface="Wingdings" charset="0"/>
              <a:buNone/>
              <a:defRPr/>
            </a:pPr>
            <a:r>
              <a:rPr lang="en-US" dirty="0" smtClean="0">
                <a:cs typeface="+mn-cs"/>
              </a:rPr>
              <a:t>If a router will be unaware of one of it’s neighbor for more than 180 seconds it assumes that either the router or the link connecting to it is damaged</a:t>
            </a:r>
            <a:endParaRPr lang="fa-IR" dirty="0" smtClean="0">
              <a:cs typeface="+mn-cs"/>
            </a:endParaRPr>
          </a:p>
          <a:p>
            <a:pPr lvl="1" algn="l" rtl="0">
              <a:buFont typeface="Wingdings" charset="0"/>
              <a:buChar char="§"/>
              <a:defRPr/>
            </a:pPr>
            <a:r>
              <a:rPr lang="en-US" dirty="0" smtClean="0"/>
              <a:t>Paths containing this neighbor will be invalid</a:t>
            </a:r>
            <a:endParaRPr lang="fa-IR" dirty="0" smtClean="0"/>
          </a:p>
          <a:p>
            <a:pPr lvl="1" algn="l" rtl="0">
              <a:buFont typeface="Wingdings" charset="0"/>
              <a:buChar char="§"/>
              <a:defRPr/>
            </a:pPr>
            <a:r>
              <a:rPr lang="en-US" dirty="0" smtClean="0"/>
              <a:t>This failure will be reported to the neighbor routers</a:t>
            </a:r>
            <a:endParaRPr lang="fa-IR" dirty="0" smtClean="0"/>
          </a:p>
          <a:p>
            <a:pPr lvl="1" algn="l" rtl="0">
              <a:buFont typeface="Wingdings" charset="0"/>
              <a:buChar char="§"/>
              <a:defRPr/>
            </a:pPr>
            <a:r>
              <a:rPr lang="en-US" dirty="0" smtClean="0"/>
              <a:t>Link failure state will propagate to the whole network quickly</a:t>
            </a:r>
            <a:endParaRPr lang="en-US" dirty="0"/>
          </a:p>
        </p:txBody>
      </p:sp>
      <p:sp>
        <p:nvSpPr>
          <p:cNvPr id="3" name="Slide Number Placeholder 2"/>
          <p:cNvSpPr>
            <a:spLocks noGrp="1"/>
          </p:cNvSpPr>
          <p:nvPr>
            <p:ph type="sldNum" sz="quarter" idx="12"/>
          </p:nvPr>
        </p:nvSpPr>
        <p:spPr/>
        <p:txBody>
          <a:bodyPr/>
          <a:lstStyle/>
          <a:p>
            <a:pPr>
              <a:defRPr/>
            </a:pPr>
            <a:fld id="{5BDFA25D-6EEE-4500-A440-36752B2ACF2F}" type="slidenum">
              <a:rPr lang="en-US" smtClean="0"/>
              <a:pPr>
                <a:defRPr/>
              </a:pPr>
              <a:t>65</a:t>
            </a:fld>
            <a:endParaRPr lang="en-US" dirty="0"/>
          </a:p>
        </p:txBody>
      </p:sp>
    </p:spTree>
    <p:extLst>
      <p:ext uri="{BB962C8B-B14F-4D97-AF65-F5344CB8AC3E}">
        <p14:creationId xmlns:p14="http://schemas.microsoft.com/office/powerpoint/2010/main" val="260433666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5" name="Rectangle 2"/>
          <p:cNvSpPr>
            <a:spLocks noGrp="1" noChangeArrowheads="1"/>
          </p:cNvSpPr>
          <p:nvPr>
            <p:ph type="title" idx="4294967295"/>
          </p:nvPr>
        </p:nvSpPr>
        <p:spPr>
          <a:xfrm>
            <a:off x="-14808" y="15205"/>
            <a:ext cx="9158808" cy="914400"/>
          </a:xfrm>
        </p:spPr>
        <p:txBody>
          <a:bodyPr/>
          <a:lstStyle/>
          <a:p>
            <a:pPr rtl="1">
              <a:defRPr/>
            </a:pPr>
            <a:r>
              <a:rPr lang="en-US" dirty="0" smtClean="0"/>
              <a:t>OSPF protocol</a:t>
            </a:r>
            <a:endParaRPr lang="en-US" b="1" dirty="0">
              <a:cs typeface="+mj-cs"/>
            </a:endParaRPr>
          </a:p>
        </p:txBody>
      </p:sp>
      <p:sp>
        <p:nvSpPr>
          <p:cNvPr id="113670" name="Rectangle 3"/>
          <p:cNvSpPr>
            <a:spLocks noGrp="1" noChangeArrowheads="1"/>
          </p:cNvSpPr>
          <p:nvPr>
            <p:ph idx="1"/>
          </p:nvPr>
        </p:nvSpPr>
        <p:spPr>
          <a:xfrm>
            <a:off x="533400" y="1219200"/>
            <a:ext cx="7768771" cy="5334000"/>
          </a:xfrm>
        </p:spPr>
        <p:txBody>
          <a:bodyPr>
            <a:normAutofit lnSpcReduction="10000"/>
          </a:bodyPr>
          <a:lstStyle/>
          <a:p>
            <a:pPr algn="l" rtl="0">
              <a:lnSpc>
                <a:spcPct val="100000"/>
              </a:lnSpc>
              <a:spcBef>
                <a:spcPts val="1200"/>
              </a:spcBef>
            </a:pPr>
            <a:r>
              <a:rPr lang="en-US" altLang="ja-JP" dirty="0" smtClean="0">
                <a:ea typeface="ＭＳ Ｐゴシック" pitchFamily="34" charset="-128"/>
              </a:rPr>
              <a:t>“open”: it’s open for public usage</a:t>
            </a:r>
            <a:endParaRPr lang="en-US" altLang="ja-JP" dirty="0">
              <a:ea typeface="ＭＳ Ｐゴシック" pitchFamily="34" charset="-128"/>
            </a:endParaRPr>
          </a:p>
          <a:p>
            <a:pPr algn="l" rtl="0">
              <a:lnSpc>
                <a:spcPct val="100000"/>
              </a:lnSpc>
              <a:spcBef>
                <a:spcPts val="1200"/>
              </a:spcBef>
            </a:pPr>
            <a:r>
              <a:rPr lang="en-US" dirty="0" smtClean="0">
                <a:ea typeface="ＭＳ Ｐゴシック" pitchFamily="34" charset="-128"/>
              </a:rPr>
              <a:t>Uses the link state algorithm</a:t>
            </a:r>
            <a:endParaRPr lang="fa-IR" dirty="0">
              <a:ea typeface="ＭＳ Ｐゴシック" pitchFamily="34" charset="-128"/>
            </a:endParaRPr>
          </a:p>
          <a:p>
            <a:pPr lvl="1" algn="l" rtl="0">
              <a:lnSpc>
                <a:spcPct val="100000"/>
              </a:lnSpc>
            </a:pPr>
            <a:r>
              <a:rPr lang="en-US" dirty="0" smtClean="0">
                <a:ea typeface="ＭＳ Ｐゴシック" pitchFamily="34" charset="-128"/>
              </a:rPr>
              <a:t>Link state packets propagation</a:t>
            </a:r>
            <a:endParaRPr lang="fa-IR" dirty="0">
              <a:ea typeface="ＭＳ Ｐゴシック" pitchFamily="34" charset="-128"/>
            </a:endParaRPr>
          </a:p>
          <a:p>
            <a:pPr lvl="1" algn="l" rtl="0">
              <a:lnSpc>
                <a:spcPct val="100000"/>
              </a:lnSpc>
            </a:pPr>
            <a:r>
              <a:rPr lang="en-US" dirty="0" smtClean="0">
                <a:ea typeface="ＭＳ Ｐゴシック" pitchFamily="34" charset="-128"/>
              </a:rPr>
              <a:t>Network topology at every node</a:t>
            </a:r>
            <a:endParaRPr lang="en-US" dirty="0">
              <a:ea typeface="ＭＳ Ｐゴシック" pitchFamily="34" charset="-128"/>
            </a:endParaRPr>
          </a:p>
          <a:p>
            <a:pPr lvl="1" algn="l" rtl="0">
              <a:lnSpc>
                <a:spcPct val="100000"/>
              </a:lnSpc>
            </a:pPr>
            <a:r>
              <a:rPr lang="en-US" dirty="0" smtClean="0">
                <a:ea typeface="ＭＳ Ｐゴシック" pitchFamily="34" charset="-128"/>
              </a:rPr>
              <a:t>Path calculation using the </a:t>
            </a:r>
            <a:r>
              <a:rPr lang="en-US" dirty="0" err="1" smtClean="0">
                <a:ea typeface="ＭＳ Ｐゴシック" pitchFamily="34" charset="-128"/>
              </a:rPr>
              <a:t>Dijkstra’s</a:t>
            </a:r>
            <a:r>
              <a:rPr lang="en-US" dirty="0" smtClean="0">
                <a:ea typeface="ＭＳ Ｐゴシック" pitchFamily="34" charset="-128"/>
              </a:rPr>
              <a:t> algorithm</a:t>
            </a:r>
            <a:endParaRPr lang="en-US" dirty="0">
              <a:ea typeface="ＭＳ Ｐゴシック" pitchFamily="34" charset="-128"/>
            </a:endParaRPr>
          </a:p>
          <a:p>
            <a:pPr algn="l" rtl="0">
              <a:lnSpc>
                <a:spcPct val="100000"/>
              </a:lnSpc>
              <a:spcBef>
                <a:spcPts val="1200"/>
              </a:spcBef>
            </a:pPr>
            <a:r>
              <a:rPr lang="en-US" dirty="0" smtClean="0">
                <a:ea typeface="ＭＳ Ｐゴシック" pitchFamily="34" charset="-128"/>
              </a:rPr>
              <a:t>Each link’s cost is set by the network admin</a:t>
            </a:r>
            <a:endParaRPr lang="fa-IR" dirty="0">
              <a:ea typeface="ＭＳ Ｐゴシック" pitchFamily="34" charset="-128"/>
            </a:endParaRPr>
          </a:p>
          <a:p>
            <a:pPr algn="l" rtl="0">
              <a:lnSpc>
                <a:spcPct val="100000"/>
              </a:lnSpc>
              <a:spcBef>
                <a:spcPts val="1200"/>
              </a:spcBef>
            </a:pPr>
            <a:r>
              <a:rPr lang="en-US" dirty="0" smtClean="0">
                <a:ea typeface="ＭＳ Ｐゴシック" pitchFamily="34" charset="-128"/>
              </a:rPr>
              <a:t>A router that uses OSPF will propagate it’s routing information to all the routers in the same AS (and not only the neighbor routers).</a:t>
            </a:r>
            <a:endParaRPr lang="fa-IR" dirty="0">
              <a:ea typeface="ＭＳ Ｐゴシック" pitchFamily="34" charset="-128"/>
            </a:endParaRPr>
          </a:p>
          <a:p>
            <a:pPr algn="l" rtl="0">
              <a:lnSpc>
                <a:spcPct val="100000"/>
              </a:lnSpc>
              <a:spcBef>
                <a:spcPts val="1200"/>
              </a:spcBef>
            </a:pPr>
            <a:r>
              <a:rPr lang="en-US" i="1" dirty="0" smtClean="0">
                <a:solidFill>
                  <a:srgbClr val="CC0000"/>
                </a:solidFill>
                <a:ea typeface="ＭＳ Ｐゴシック" pitchFamily="34" charset="-128"/>
              </a:rPr>
              <a:t>IS-IS routing protocol: </a:t>
            </a:r>
            <a:r>
              <a:rPr lang="en-US" dirty="0" smtClean="0">
                <a:ea typeface="ＭＳ Ｐゴシック" pitchFamily="34" charset="-128"/>
              </a:rPr>
              <a:t>similar to OSPF</a:t>
            </a:r>
            <a:endParaRPr lang="fa-IR" i="1" dirty="0">
              <a:solidFill>
                <a:srgbClr val="CC0000"/>
              </a:solidFill>
              <a:ea typeface="ＭＳ Ｐゴシック" pitchFamily="34" charset="-128"/>
            </a:endParaRPr>
          </a:p>
        </p:txBody>
      </p:sp>
      <p:sp>
        <p:nvSpPr>
          <p:cNvPr id="3" name="Slide Number Placeholder 2"/>
          <p:cNvSpPr>
            <a:spLocks noGrp="1"/>
          </p:cNvSpPr>
          <p:nvPr>
            <p:ph type="sldNum" sz="quarter" idx="12"/>
          </p:nvPr>
        </p:nvSpPr>
        <p:spPr/>
        <p:txBody>
          <a:bodyPr/>
          <a:lstStyle/>
          <a:p>
            <a:pPr>
              <a:defRPr/>
            </a:pPr>
            <a:fld id="{5BDFA25D-6EEE-4500-A440-36752B2ACF2F}" type="slidenum">
              <a:rPr lang="en-US" smtClean="0"/>
              <a:pPr>
                <a:defRPr/>
              </a:pPr>
              <a:t>66</a:t>
            </a:fld>
            <a:endParaRPr lang="en-US" dirty="0"/>
          </a:p>
        </p:txBody>
      </p:sp>
    </p:spTree>
    <p:extLst>
      <p:ext uri="{BB962C8B-B14F-4D97-AF65-F5344CB8AC3E}">
        <p14:creationId xmlns:p14="http://schemas.microsoft.com/office/powerpoint/2010/main" val="29230298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3" name="Rectangle 2"/>
          <p:cNvSpPr>
            <a:spLocks noGrp="1" noChangeArrowheads="1"/>
          </p:cNvSpPr>
          <p:nvPr>
            <p:ph type="title" idx="4294967295"/>
          </p:nvPr>
        </p:nvSpPr>
        <p:spPr>
          <a:xfrm>
            <a:off x="192803" y="44624"/>
            <a:ext cx="8123613" cy="871887"/>
          </a:xfrm>
        </p:spPr>
        <p:txBody>
          <a:bodyPr/>
          <a:lstStyle/>
          <a:p>
            <a:pPr rtl="1"/>
            <a:r>
              <a:rPr lang="en-US" dirty="0" smtClean="0">
                <a:ea typeface="ＭＳ Ｐゴシック" pitchFamily="34" charset="-128"/>
              </a:rPr>
              <a:t>Advance features of OSPF</a:t>
            </a:r>
            <a:endParaRPr lang="en-US" b="1" dirty="0" smtClean="0">
              <a:ea typeface="ＭＳ Ｐゴシック" pitchFamily="34" charset="-128"/>
            </a:endParaRPr>
          </a:p>
        </p:txBody>
      </p:sp>
      <p:sp>
        <p:nvSpPr>
          <p:cNvPr id="114694" name="Rectangle 3"/>
          <p:cNvSpPr>
            <a:spLocks noGrp="1" noChangeArrowheads="1"/>
          </p:cNvSpPr>
          <p:nvPr>
            <p:ph idx="1"/>
          </p:nvPr>
        </p:nvSpPr>
        <p:spPr>
          <a:xfrm>
            <a:off x="500063" y="1385888"/>
            <a:ext cx="8248401" cy="4927826"/>
          </a:xfrm>
        </p:spPr>
        <p:txBody>
          <a:bodyPr/>
          <a:lstStyle/>
          <a:p>
            <a:pPr algn="l" rtl="0">
              <a:lnSpc>
                <a:spcPct val="100000"/>
              </a:lnSpc>
              <a:spcBef>
                <a:spcPts val="1200"/>
              </a:spcBef>
            </a:pPr>
            <a:r>
              <a:rPr lang="en-US" i="1" dirty="0" smtClean="0">
                <a:solidFill>
                  <a:srgbClr val="CC0000"/>
                </a:solidFill>
                <a:ea typeface="ＭＳ Ｐゴシック" pitchFamily="34" charset="-128"/>
              </a:rPr>
              <a:t>Security: </a:t>
            </a:r>
            <a:r>
              <a:rPr lang="en-US" dirty="0" smtClean="0">
                <a:ea typeface="ＭＳ Ｐゴシック" pitchFamily="34" charset="-128"/>
              </a:rPr>
              <a:t>Message exchange of the OSPF routers are authenticated</a:t>
            </a:r>
            <a:endParaRPr lang="fa-IR" i="1" dirty="0" smtClean="0">
              <a:solidFill>
                <a:srgbClr val="CC0000"/>
              </a:solidFill>
              <a:ea typeface="ＭＳ Ｐゴシック" pitchFamily="34" charset="-128"/>
            </a:endParaRPr>
          </a:p>
          <a:p>
            <a:pPr algn="l" rtl="0">
              <a:lnSpc>
                <a:spcPct val="100000"/>
              </a:lnSpc>
              <a:spcBef>
                <a:spcPts val="1200"/>
              </a:spcBef>
            </a:pPr>
            <a:r>
              <a:rPr lang="en-US" i="1" dirty="0" smtClean="0">
                <a:solidFill>
                  <a:srgbClr val="CC0000"/>
                </a:solidFill>
                <a:ea typeface="ＭＳ Ｐゴシック" pitchFamily="34" charset="-128"/>
              </a:rPr>
              <a:t>Some same-costed paths: </a:t>
            </a:r>
            <a:r>
              <a:rPr lang="en-US" dirty="0" smtClean="0">
                <a:ea typeface="ＭＳ Ｐゴシック" pitchFamily="34" charset="-128"/>
              </a:rPr>
              <a:t>If some paths lead to the same destination with the same cost, OSPF permits all these paths to be used.</a:t>
            </a:r>
          </a:p>
          <a:p>
            <a:pPr algn="l" rtl="0">
              <a:lnSpc>
                <a:spcPct val="100000"/>
              </a:lnSpc>
              <a:spcBef>
                <a:spcPts val="1200"/>
              </a:spcBef>
            </a:pPr>
            <a:r>
              <a:rPr lang="en-US" dirty="0" smtClean="0">
                <a:ea typeface="ＭＳ Ｐゴシック" pitchFamily="34" charset="-128"/>
              </a:rPr>
              <a:t>Support for single and multi-path:</a:t>
            </a:r>
            <a:endParaRPr lang="en-US" altLang="ja-JP" dirty="0" smtClean="0">
              <a:ea typeface="ＭＳ Ｐゴシック" pitchFamily="34" charset="-128"/>
            </a:endParaRPr>
          </a:p>
          <a:p>
            <a:pPr lvl="1" algn="l" rtl="0">
              <a:lnSpc>
                <a:spcPct val="100000"/>
              </a:lnSpc>
              <a:spcBef>
                <a:spcPts val="1200"/>
              </a:spcBef>
            </a:pPr>
            <a:r>
              <a:rPr lang="en-US" dirty="0" smtClean="0">
                <a:ea typeface="ＭＳ Ｐゴシック" pitchFamily="34" charset="-128"/>
              </a:rPr>
              <a:t>MOSPF uses the same topology database as OSPF</a:t>
            </a:r>
            <a:endParaRPr lang="fa-IR" dirty="0" smtClean="0">
              <a:ea typeface="ＭＳ Ｐゴシック" pitchFamily="34" charset="-128"/>
            </a:endParaRPr>
          </a:p>
          <a:p>
            <a:pPr algn="l" rtl="0">
              <a:lnSpc>
                <a:spcPct val="100000"/>
              </a:lnSpc>
              <a:spcBef>
                <a:spcPts val="1200"/>
              </a:spcBef>
            </a:pPr>
            <a:r>
              <a:rPr lang="en-US" dirty="0" smtClean="0">
                <a:ea typeface="ＭＳ Ｐゴシック" pitchFamily="34" charset="-128"/>
              </a:rPr>
              <a:t>Hierarchical OSPF in big domains</a:t>
            </a:r>
            <a:endParaRPr lang="fa-IR" dirty="0" smtClean="0">
              <a:ea typeface="ＭＳ Ｐゴシック" pitchFamily="34" charset="-128"/>
            </a:endParaRPr>
          </a:p>
        </p:txBody>
      </p:sp>
      <p:sp>
        <p:nvSpPr>
          <p:cNvPr id="3" name="Slide Number Placeholder 2"/>
          <p:cNvSpPr>
            <a:spLocks noGrp="1"/>
          </p:cNvSpPr>
          <p:nvPr>
            <p:ph type="sldNum" sz="quarter" idx="12"/>
          </p:nvPr>
        </p:nvSpPr>
        <p:spPr/>
        <p:txBody>
          <a:bodyPr/>
          <a:lstStyle/>
          <a:p>
            <a:pPr>
              <a:defRPr/>
            </a:pPr>
            <a:fld id="{5BDFA25D-6EEE-4500-A440-36752B2ACF2F}" type="slidenum">
              <a:rPr lang="en-US" smtClean="0"/>
              <a:pPr>
                <a:defRPr/>
              </a:pPr>
              <a:t>67</a:t>
            </a:fld>
            <a:endParaRPr lang="en-US" dirty="0"/>
          </a:p>
        </p:txBody>
      </p:sp>
    </p:spTree>
    <p:extLst>
      <p:ext uri="{BB962C8B-B14F-4D97-AF65-F5344CB8AC3E}">
        <p14:creationId xmlns:p14="http://schemas.microsoft.com/office/powerpoint/2010/main" val="275934463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7" name="Rectangle 3"/>
          <p:cNvSpPr>
            <a:spLocks noGrp="1" noChangeArrowheads="1"/>
          </p:cNvSpPr>
          <p:nvPr>
            <p:ph type="title" idx="4294967295"/>
          </p:nvPr>
        </p:nvSpPr>
        <p:spPr>
          <a:xfrm>
            <a:off x="427038" y="44624"/>
            <a:ext cx="7878762" cy="911225"/>
          </a:xfrm>
        </p:spPr>
        <p:txBody>
          <a:bodyPr/>
          <a:lstStyle/>
          <a:p>
            <a:pPr rtl="1"/>
            <a:r>
              <a:rPr lang="en-US" b="1" dirty="0" smtClean="0">
                <a:ea typeface="ＭＳ Ｐゴシック" pitchFamily="34" charset="-128"/>
              </a:rPr>
              <a:t>Hierarchical OSPF</a:t>
            </a:r>
            <a:endParaRPr lang="en-US" sz="2400" dirty="0" smtClean="0">
              <a:ea typeface="ＭＳ Ｐゴシック" pitchFamily="34" charset="-128"/>
            </a:endParaRPr>
          </a:p>
        </p:txBody>
      </p:sp>
      <p:sp>
        <p:nvSpPr>
          <p:cNvPr id="115716" name="Freeform 2"/>
          <p:cNvSpPr>
            <a:spLocks/>
          </p:cNvSpPr>
          <p:nvPr/>
        </p:nvSpPr>
        <p:spPr bwMode="auto">
          <a:xfrm>
            <a:off x="2027238" y="1652588"/>
            <a:ext cx="6010275" cy="2206625"/>
          </a:xfrm>
          <a:custGeom>
            <a:avLst/>
            <a:gdLst>
              <a:gd name="T0" fmla="*/ 2147483647 w 3786"/>
              <a:gd name="T1" fmla="*/ 2147483647 h 1390"/>
              <a:gd name="T2" fmla="*/ 2147483647 w 3786"/>
              <a:gd name="T3" fmla="*/ 2147483647 h 1390"/>
              <a:gd name="T4" fmla="*/ 2147483647 w 3786"/>
              <a:gd name="T5" fmla="*/ 2147483647 h 1390"/>
              <a:gd name="T6" fmla="*/ 2147483647 w 3786"/>
              <a:gd name="T7" fmla="*/ 2147483647 h 1390"/>
              <a:gd name="T8" fmla="*/ 2147483647 w 3786"/>
              <a:gd name="T9" fmla="*/ 2147483647 h 1390"/>
              <a:gd name="T10" fmla="*/ 2147483647 w 3786"/>
              <a:gd name="T11" fmla="*/ 2147483647 h 1390"/>
              <a:gd name="T12" fmla="*/ 2147483647 w 3786"/>
              <a:gd name="T13" fmla="*/ 2147483647 h 1390"/>
              <a:gd name="T14" fmla="*/ 2147483647 w 3786"/>
              <a:gd name="T15" fmla="*/ 2147483647 h 1390"/>
              <a:gd name="T16" fmla="*/ 2147483647 w 3786"/>
              <a:gd name="T17" fmla="*/ 2147483647 h 1390"/>
              <a:gd name="T18" fmla="*/ 2147483647 w 3786"/>
              <a:gd name="T19" fmla="*/ 2147483647 h 1390"/>
              <a:gd name="T20" fmla="*/ 2147483647 w 3786"/>
              <a:gd name="T21" fmla="*/ 2147483647 h 1390"/>
              <a:gd name="T22" fmla="*/ 2147483647 w 3786"/>
              <a:gd name="T23" fmla="*/ 2147483647 h 1390"/>
              <a:gd name="T24" fmla="*/ 2147483647 w 3786"/>
              <a:gd name="T25" fmla="*/ 2147483647 h 1390"/>
              <a:gd name="T26" fmla="*/ 2147483647 w 3786"/>
              <a:gd name="T27" fmla="*/ 2147483647 h 13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86"/>
              <a:gd name="T43" fmla="*/ 0 h 1390"/>
              <a:gd name="T44" fmla="*/ 3786 w 3786"/>
              <a:gd name="T45" fmla="*/ 1390 h 13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86" h="1390">
                <a:moveTo>
                  <a:pt x="408" y="575"/>
                </a:moveTo>
                <a:cubicBezTo>
                  <a:pt x="689" y="273"/>
                  <a:pt x="1286" y="110"/>
                  <a:pt x="1693" y="55"/>
                </a:cubicBezTo>
                <a:cubicBezTo>
                  <a:pt x="2100" y="0"/>
                  <a:pt x="2585" y="164"/>
                  <a:pt x="2852" y="245"/>
                </a:cubicBezTo>
                <a:cubicBezTo>
                  <a:pt x="3119" y="326"/>
                  <a:pt x="3163" y="420"/>
                  <a:pt x="3295" y="540"/>
                </a:cubicBezTo>
                <a:cubicBezTo>
                  <a:pt x="3427" y="660"/>
                  <a:pt x="3786" y="870"/>
                  <a:pt x="3702" y="1130"/>
                </a:cubicBezTo>
                <a:cubicBezTo>
                  <a:pt x="3618" y="1390"/>
                  <a:pt x="3209" y="1190"/>
                  <a:pt x="3035" y="1214"/>
                </a:cubicBezTo>
                <a:cubicBezTo>
                  <a:pt x="2870" y="1266"/>
                  <a:pt x="2655" y="1277"/>
                  <a:pt x="2655" y="1277"/>
                </a:cubicBezTo>
                <a:cubicBezTo>
                  <a:pt x="2655" y="1277"/>
                  <a:pt x="2160" y="1316"/>
                  <a:pt x="1918" y="1326"/>
                </a:cubicBezTo>
                <a:cubicBezTo>
                  <a:pt x="1676" y="1336"/>
                  <a:pt x="1387" y="1353"/>
                  <a:pt x="1201" y="1340"/>
                </a:cubicBezTo>
                <a:cubicBezTo>
                  <a:pt x="1015" y="1327"/>
                  <a:pt x="913" y="1278"/>
                  <a:pt x="801" y="1249"/>
                </a:cubicBezTo>
                <a:lnTo>
                  <a:pt x="527" y="1165"/>
                </a:lnTo>
                <a:cubicBezTo>
                  <a:pt x="404" y="1140"/>
                  <a:pt x="126" y="1159"/>
                  <a:pt x="63" y="1102"/>
                </a:cubicBezTo>
                <a:cubicBezTo>
                  <a:pt x="0" y="1045"/>
                  <a:pt x="85" y="919"/>
                  <a:pt x="148" y="821"/>
                </a:cubicBezTo>
                <a:cubicBezTo>
                  <a:pt x="205" y="733"/>
                  <a:pt x="127" y="877"/>
                  <a:pt x="408" y="575"/>
                </a:cubicBezTo>
                <a:close/>
              </a:path>
            </a:pathLst>
          </a:custGeom>
          <a:solidFill>
            <a:srgbClr val="3399FF"/>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sp>
        <p:nvSpPr>
          <p:cNvPr id="115718" name="Line 4"/>
          <p:cNvSpPr>
            <a:spLocks noChangeShapeType="1"/>
          </p:cNvSpPr>
          <p:nvPr/>
        </p:nvSpPr>
        <p:spPr bwMode="auto">
          <a:xfrm flipV="1">
            <a:off x="3679825" y="2039938"/>
            <a:ext cx="1058863" cy="3460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5719" name="Line 5"/>
          <p:cNvSpPr>
            <a:spLocks noChangeShapeType="1"/>
          </p:cNvSpPr>
          <p:nvPr/>
        </p:nvSpPr>
        <p:spPr bwMode="auto">
          <a:xfrm>
            <a:off x="4957763" y="2036763"/>
            <a:ext cx="1169987" cy="3444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5720" name="Line 6"/>
          <p:cNvSpPr>
            <a:spLocks noChangeShapeType="1"/>
          </p:cNvSpPr>
          <p:nvPr/>
        </p:nvSpPr>
        <p:spPr bwMode="auto">
          <a:xfrm>
            <a:off x="6369050" y="2435225"/>
            <a:ext cx="803275" cy="8016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5721" name="Line 7"/>
          <p:cNvSpPr>
            <a:spLocks noChangeShapeType="1"/>
          </p:cNvSpPr>
          <p:nvPr/>
        </p:nvSpPr>
        <p:spPr bwMode="auto">
          <a:xfrm flipV="1">
            <a:off x="4948238" y="2330450"/>
            <a:ext cx="1271587" cy="11826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5722" name="Line 8"/>
          <p:cNvSpPr>
            <a:spLocks noChangeShapeType="1"/>
          </p:cNvSpPr>
          <p:nvPr/>
        </p:nvSpPr>
        <p:spPr bwMode="auto">
          <a:xfrm>
            <a:off x="3683000" y="2471738"/>
            <a:ext cx="1138238" cy="9921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5723" name="Line 9"/>
          <p:cNvSpPr>
            <a:spLocks noChangeShapeType="1"/>
          </p:cNvSpPr>
          <p:nvPr/>
        </p:nvSpPr>
        <p:spPr bwMode="auto">
          <a:xfrm flipH="1">
            <a:off x="6780213" y="3236913"/>
            <a:ext cx="400050" cy="8810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5724" name="Line 10"/>
          <p:cNvSpPr>
            <a:spLocks noChangeShapeType="1"/>
          </p:cNvSpPr>
          <p:nvPr/>
        </p:nvSpPr>
        <p:spPr bwMode="auto">
          <a:xfrm>
            <a:off x="6808788" y="4090988"/>
            <a:ext cx="893762" cy="83661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5725" name="Line 11"/>
          <p:cNvSpPr>
            <a:spLocks noChangeShapeType="1"/>
          </p:cNvSpPr>
          <p:nvPr/>
        </p:nvSpPr>
        <p:spPr bwMode="auto">
          <a:xfrm>
            <a:off x="4841875" y="3405188"/>
            <a:ext cx="547688" cy="13382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5726" name="Line 12"/>
          <p:cNvSpPr>
            <a:spLocks noChangeShapeType="1"/>
          </p:cNvSpPr>
          <p:nvPr/>
        </p:nvSpPr>
        <p:spPr bwMode="auto">
          <a:xfrm>
            <a:off x="4403725" y="4268788"/>
            <a:ext cx="246063" cy="9715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5727" name="Line 13"/>
          <p:cNvSpPr>
            <a:spLocks noChangeShapeType="1"/>
          </p:cNvSpPr>
          <p:nvPr/>
        </p:nvSpPr>
        <p:spPr bwMode="auto">
          <a:xfrm flipH="1">
            <a:off x="4646613" y="4775200"/>
            <a:ext cx="7239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5728" name="Line 14"/>
          <p:cNvSpPr>
            <a:spLocks noChangeShapeType="1"/>
          </p:cNvSpPr>
          <p:nvPr/>
        </p:nvSpPr>
        <p:spPr bwMode="auto">
          <a:xfrm flipH="1">
            <a:off x="4454525" y="3519488"/>
            <a:ext cx="388938" cy="7794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5729" name="Line 15"/>
          <p:cNvSpPr>
            <a:spLocks noChangeShapeType="1"/>
          </p:cNvSpPr>
          <p:nvPr/>
        </p:nvSpPr>
        <p:spPr bwMode="auto">
          <a:xfrm flipH="1">
            <a:off x="2689225" y="2319338"/>
            <a:ext cx="857250" cy="8461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5730" name="Line 16"/>
          <p:cNvSpPr>
            <a:spLocks noChangeShapeType="1"/>
          </p:cNvSpPr>
          <p:nvPr/>
        </p:nvSpPr>
        <p:spPr bwMode="auto">
          <a:xfrm flipH="1">
            <a:off x="2084388" y="3171825"/>
            <a:ext cx="577850" cy="7905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5731" name="Line 17"/>
          <p:cNvSpPr>
            <a:spLocks noChangeShapeType="1"/>
          </p:cNvSpPr>
          <p:nvPr/>
        </p:nvSpPr>
        <p:spPr bwMode="auto">
          <a:xfrm flipH="1">
            <a:off x="1435100" y="4024313"/>
            <a:ext cx="622300" cy="6000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5732" name="Line 18"/>
          <p:cNvSpPr>
            <a:spLocks noChangeShapeType="1"/>
          </p:cNvSpPr>
          <p:nvPr/>
        </p:nvSpPr>
        <p:spPr bwMode="auto">
          <a:xfrm flipH="1">
            <a:off x="2290763" y="4552950"/>
            <a:ext cx="433387" cy="6778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5733" name="Line 19"/>
          <p:cNvSpPr>
            <a:spLocks noChangeShapeType="1"/>
          </p:cNvSpPr>
          <p:nvPr/>
        </p:nvSpPr>
        <p:spPr bwMode="auto">
          <a:xfrm>
            <a:off x="2163763" y="3981450"/>
            <a:ext cx="636587" cy="5207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5734" name="Freeform 20"/>
          <p:cNvSpPr>
            <a:spLocks/>
          </p:cNvSpPr>
          <p:nvPr/>
        </p:nvSpPr>
        <p:spPr bwMode="auto">
          <a:xfrm>
            <a:off x="1087438" y="2833688"/>
            <a:ext cx="2185987" cy="2820987"/>
          </a:xfrm>
          <a:custGeom>
            <a:avLst/>
            <a:gdLst>
              <a:gd name="T0" fmla="*/ 2147483647 w 1377"/>
              <a:gd name="T1" fmla="*/ 2147483647 h 1777"/>
              <a:gd name="T2" fmla="*/ 2147483647 w 1377"/>
              <a:gd name="T3" fmla="*/ 2147483647 h 1777"/>
              <a:gd name="T4" fmla="*/ 2147483647 w 1377"/>
              <a:gd name="T5" fmla="*/ 2147483647 h 1777"/>
              <a:gd name="T6" fmla="*/ 2147483647 w 1377"/>
              <a:gd name="T7" fmla="*/ 2147483647 h 1777"/>
              <a:gd name="T8" fmla="*/ 2147483647 w 1377"/>
              <a:gd name="T9" fmla="*/ 2147483647 h 1777"/>
              <a:gd name="T10" fmla="*/ 2147483647 w 1377"/>
              <a:gd name="T11" fmla="*/ 2147483647 h 1777"/>
              <a:gd name="T12" fmla="*/ 2147483647 w 1377"/>
              <a:gd name="T13" fmla="*/ 2147483647 h 1777"/>
              <a:gd name="T14" fmla="*/ 2147483647 w 1377"/>
              <a:gd name="T15" fmla="*/ 2147483647 h 1777"/>
              <a:gd name="T16" fmla="*/ 2147483647 w 1377"/>
              <a:gd name="T17" fmla="*/ 2147483647 h 1777"/>
              <a:gd name="T18" fmla="*/ 2147483647 w 1377"/>
              <a:gd name="T19" fmla="*/ 2147483647 h 1777"/>
              <a:gd name="T20" fmla="*/ 2147483647 w 1377"/>
              <a:gd name="T21" fmla="*/ 2147483647 h 1777"/>
              <a:gd name="T22" fmla="*/ 2147483647 w 1377"/>
              <a:gd name="T23" fmla="*/ 2147483647 h 1777"/>
              <a:gd name="T24" fmla="*/ 2147483647 w 1377"/>
              <a:gd name="T25" fmla="*/ 2147483647 h 1777"/>
              <a:gd name="T26" fmla="*/ 2147483647 w 1377"/>
              <a:gd name="T27" fmla="*/ 2147483647 h 1777"/>
              <a:gd name="T28" fmla="*/ 2147483647 w 1377"/>
              <a:gd name="T29" fmla="*/ 2147483647 h 1777"/>
              <a:gd name="T30" fmla="*/ 2147483647 w 1377"/>
              <a:gd name="T31" fmla="*/ 2147483647 h 1777"/>
              <a:gd name="T32" fmla="*/ 2147483647 w 1377"/>
              <a:gd name="T33" fmla="*/ 2147483647 h 17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77"/>
              <a:gd name="T52" fmla="*/ 0 h 1777"/>
              <a:gd name="T53" fmla="*/ 1377 w 1377"/>
              <a:gd name="T54" fmla="*/ 1777 h 177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77" h="1777">
                <a:moveTo>
                  <a:pt x="671" y="245"/>
                </a:moveTo>
                <a:cubicBezTo>
                  <a:pt x="604" y="317"/>
                  <a:pt x="533" y="382"/>
                  <a:pt x="474" y="463"/>
                </a:cubicBezTo>
                <a:cubicBezTo>
                  <a:pt x="415" y="544"/>
                  <a:pt x="366" y="663"/>
                  <a:pt x="319" y="730"/>
                </a:cubicBezTo>
                <a:cubicBezTo>
                  <a:pt x="272" y="797"/>
                  <a:pt x="242" y="800"/>
                  <a:pt x="193" y="863"/>
                </a:cubicBezTo>
                <a:cubicBezTo>
                  <a:pt x="144" y="926"/>
                  <a:pt x="48" y="1027"/>
                  <a:pt x="24" y="1109"/>
                </a:cubicBezTo>
                <a:cubicBezTo>
                  <a:pt x="0" y="1191"/>
                  <a:pt x="10" y="1295"/>
                  <a:pt x="46" y="1355"/>
                </a:cubicBezTo>
                <a:cubicBezTo>
                  <a:pt x="82" y="1415"/>
                  <a:pt x="172" y="1437"/>
                  <a:pt x="242" y="1467"/>
                </a:cubicBezTo>
                <a:cubicBezTo>
                  <a:pt x="312" y="1497"/>
                  <a:pt x="404" y="1499"/>
                  <a:pt x="467" y="1538"/>
                </a:cubicBezTo>
                <a:cubicBezTo>
                  <a:pt x="530" y="1577"/>
                  <a:pt x="518" y="1669"/>
                  <a:pt x="622" y="1699"/>
                </a:cubicBezTo>
                <a:cubicBezTo>
                  <a:pt x="726" y="1729"/>
                  <a:pt x="986" y="1777"/>
                  <a:pt x="1092" y="1720"/>
                </a:cubicBezTo>
                <a:cubicBezTo>
                  <a:pt x="1198" y="1663"/>
                  <a:pt x="1219" y="1471"/>
                  <a:pt x="1261" y="1355"/>
                </a:cubicBezTo>
                <a:cubicBezTo>
                  <a:pt x="1303" y="1239"/>
                  <a:pt x="1377" y="1150"/>
                  <a:pt x="1345" y="1025"/>
                </a:cubicBezTo>
                <a:cubicBezTo>
                  <a:pt x="1313" y="900"/>
                  <a:pt x="1084" y="727"/>
                  <a:pt x="1071" y="603"/>
                </a:cubicBezTo>
                <a:cubicBezTo>
                  <a:pt x="1058" y="479"/>
                  <a:pt x="1237" y="374"/>
                  <a:pt x="1268" y="280"/>
                </a:cubicBezTo>
                <a:cubicBezTo>
                  <a:pt x="1299" y="186"/>
                  <a:pt x="1320" y="82"/>
                  <a:pt x="1254" y="41"/>
                </a:cubicBezTo>
                <a:cubicBezTo>
                  <a:pt x="1188" y="0"/>
                  <a:pt x="970" y="2"/>
                  <a:pt x="874" y="34"/>
                </a:cubicBezTo>
                <a:cubicBezTo>
                  <a:pt x="778" y="66"/>
                  <a:pt x="738" y="173"/>
                  <a:pt x="671" y="245"/>
                </a:cubicBezTo>
                <a:close/>
              </a:path>
            </a:pathLst>
          </a:custGeom>
          <a:noFill/>
          <a:ln w="19050" cap="flat" cmpd="sng">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115735" name="Freeform 21"/>
          <p:cNvSpPr>
            <a:spLocks/>
          </p:cNvSpPr>
          <p:nvPr/>
        </p:nvSpPr>
        <p:spPr bwMode="auto">
          <a:xfrm>
            <a:off x="3951288" y="3068638"/>
            <a:ext cx="1903412" cy="2730500"/>
          </a:xfrm>
          <a:custGeom>
            <a:avLst/>
            <a:gdLst>
              <a:gd name="T0" fmla="*/ 2147483647 w 1199"/>
              <a:gd name="T1" fmla="*/ 2147483647 h 1720"/>
              <a:gd name="T2" fmla="*/ 2147483647 w 1199"/>
              <a:gd name="T3" fmla="*/ 2147483647 h 1720"/>
              <a:gd name="T4" fmla="*/ 2147483647 w 1199"/>
              <a:gd name="T5" fmla="*/ 2147483647 h 1720"/>
              <a:gd name="T6" fmla="*/ 2147483647 w 1199"/>
              <a:gd name="T7" fmla="*/ 2147483647 h 1720"/>
              <a:gd name="T8" fmla="*/ 2147483647 w 1199"/>
              <a:gd name="T9" fmla="*/ 2147483647 h 1720"/>
              <a:gd name="T10" fmla="*/ 2147483647 w 1199"/>
              <a:gd name="T11" fmla="*/ 2147483647 h 1720"/>
              <a:gd name="T12" fmla="*/ 2147483647 w 1199"/>
              <a:gd name="T13" fmla="*/ 2147483647 h 1720"/>
              <a:gd name="T14" fmla="*/ 2147483647 w 1199"/>
              <a:gd name="T15" fmla="*/ 2147483647 h 1720"/>
              <a:gd name="T16" fmla="*/ 2147483647 w 1199"/>
              <a:gd name="T17" fmla="*/ 2147483647 h 1720"/>
              <a:gd name="T18" fmla="*/ 2147483647 w 1199"/>
              <a:gd name="T19" fmla="*/ 2147483647 h 1720"/>
              <a:gd name="T20" fmla="*/ 2147483647 w 1199"/>
              <a:gd name="T21" fmla="*/ 2147483647 h 1720"/>
              <a:gd name="T22" fmla="*/ 2147483647 w 1199"/>
              <a:gd name="T23" fmla="*/ 2147483647 h 1720"/>
              <a:gd name="T24" fmla="*/ 2147483647 w 1199"/>
              <a:gd name="T25" fmla="*/ 2147483647 h 1720"/>
              <a:gd name="T26" fmla="*/ 2147483647 w 1199"/>
              <a:gd name="T27" fmla="*/ 2147483647 h 1720"/>
              <a:gd name="T28" fmla="*/ 2147483647 w 1199"/>
              <a:gd name="T29" fmla="*/ 2147483647 h 17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99"/>
              <a:gd name="T46" fmla="*/ 0 h 1720"/>
              <a:gd name="T47" fmla="*/ 1199 w 1199"/>
              <a:gd name="T48" fmla="*/ 1720 h 17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99" h="1720">
                <a:moveTo>
                  <a:pt x="651" y="20"/>
                </a:moveTo>
                <a:cubicBezTo>
                  <a:pt x="595" y="0"/>
                  <a:pt x="643" y="10"/>
                  <a:pt x="609" y="20"/>
                </a:cubicBezTo>
                <a:cubicBezTo>
                  <a:pt x="575" y="30"/>
                  <a:pt x="499" y="45"/>
                  <a:pt x="447" y="83"/>
                </a:cubicBezTo>
                <a:cubicBezTo>
                  <a:pt x="395" y="121"/>
                  <a:pt x="354" y="178"/>
                  <a:pt x="300" y="245"/>
                </a:cubicBezTo>
                <a:cubicBezTo>
                  <a:pt x="246" y="312"/>
                  <a:pt x="173" y="379"/>
                  <a:pt x="124" y="483"/>
                </a:cubicBezTo>
                <a:cubicBezTo>
                  <a:pt x="75" y="587"/>
                  <a:pt x="10" y="742"/>
                  <a:pt x="5" y="870"/>
                </a:cubicBezTo>
                <a:cubicBezTo>
                  <a:pt x="0" y="998"/>
                  <a:pt x="50" y="1122"/>
                  <a:pt x="96" y="1249"/>
                </a:cubicBezTo>
                <a:cubicBezTo>
                  <a:pt x="142" y="1376"/>
                  <a:pt x="153" y="1564"/>
                  <a:pt x="279" y="1635"/>
                </a:cubicBezTo>
                <a:cubicBezTo>
                  <a:pt x="405" y="1706"/>
                  <a:pt x="711" y="1720"/>
                  <a:pt x="855" y="1678"/>
                </a:cubicBezTo>
                <a:cubicBezTo>
                  <a:pt x="999" y="1636"/>
                  <a:pt x="1089" y="1492"/>
                  <a:pt x="1143" y="1383"/>
                </a:cubicBezTo>
                <a:cubicBezTo>
                  <a:pt x="1197" y="1274"/>
                  <a:pt x="1199" y="1129"/>
                  <a:pt x="1178" y="1024"/>
                </a:cubicBezTo>
                <a:cubicBezTo>
                  <a:pt x="1157" y="919"/>
                  <a:pt x="1057" y="854"/>
                  <a:pt x="1016" y="750"/>
                </a:cubicBezTo>
                <a:cubicBezTo>
                  <a:pt x="975" y="646"/>
                  <a:pt x="944" y="501"/>
                  <a:pt x="932" y="399"/>
                </a:cubicBezTo>
                <a:cubicBezTo>
                  <a:pt x="920" y="297"/>
                  <a:pt x="994" y="203"/>
                  <a:pt x="946" y="139"/>
                </a:cubicBezTo>
                <a:cubicBezTo>
                  <a:pt x="898" y="75"/>
                  <a:pt x="707" y="40"/>
                  <a:pt x="651" y="20"/>
                </a:cubicBezTo>
                <a:close/>
              </a:path>
            </a:pathLst>
          </a:custGeom>
          <a:noFill/>
          <a:ln w="19050" cap="flat" cmpd="sng">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115736" name="Freeform 22"/>
          <p:cNvSpPr>
            <a:spLocks/>
          </p:cNvSpPr>
          <p:nvPr/>
        </p:nvSpPr>
        <p:spPr bwMode="auto">
          <a:xfrm>
            <a:off x="6380163" y="2774950"/>
            <a:ext cx="2079625" cy="2720975"/>
          </a:xfrm>
          <a:custGeom>
            <a:avLst/>
            <a:gdLst>
              <a:gd name="T0" fmla="*/ 2147483647 w 1310"/>
              <a:gd name="T1" fmla="*/ 2147483647 h 1714"/>
              <a:gd name="T2" fmla="*/ 2147483647 w 1310"/>
              <a:gd name="T3" fmla="*/ 2147483647 h 1714"/>
              <a:gd name="T4" fmla="*/ 2147483647 w 1310"/>
              <a:gd name="T5" fmla="*/ 2147483647 h 1714"/>
              <a:gd name="T6" fmla="*/ 2147483647 w 1310"/>
              <a:gd name="T7" fmla="*/ 2147483647 h 1714"/>
              <a:gd name="T8" fmla="*/ 2147483647 w 1310"/>
              <a:gd name="T9" fmla="*/ 2147483647 h 1714"/>
              <a:gd name="T10" fmla="*/ 2147483647 w 1310"/>
              <a:gd name="T11" fmla="*/ 2147483647 h 1714"/>
              <a:gd name="T12" fmla="*/ 2147483647 w 1310"/>
              <a:gd name="T13" fmla="*/ 2147483647 h 1714"/>
              <a:gd name="T14" fmla="*/ 2147483647 w 1310"/>
              <a:gd name="T15" fmla="*/ 2147483647 h 1714"/>
              <a:gd name="T16" fmla="*/ 2147483647 w 1310"/>
              <a:gd name="T17" fmla="*/ 2147483647 h 1714"/>
              <a:gd name="T18" fmla="*/ 2147483647 w 1310"/>
              <a:gd name="T19" fmla="*/ 2147483647 h 1714"/>
              <a:gd name="T20" fmla="*/ 2147483647 w 1310"/>
              <a:gd name="T21" fmla="*/ 2147483647 h 1714"/>
              <a:gd name="T22" fmla="*/ 2147483647 w 1310"/>
              <a:gd name="T23" fmla="*/ 2147483647 h 1714"/>
              <a:gd name="T24" fmla="*/ 2147483647 w 1310"/>
              <a:gd name="T25" fmla="*/ 2147483647 h 17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10"/>
              <a:gd name="T40" fmla="*/ 0 h 1714"/>
              <a:gd name="T41" fmla="*/ 1310 w 1310"/>
              <a:gd name="T42" fmla="*/ 1714 h 17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10" h="1714">
                <a:moveTo>
                  <a:pt x="470" y="29"/>
                </a:moveTo>
                <a:cubicBezTo>
                  <a:pt x="373" y="0"/>
                  <a:pt x="308" y="123"/>
                  <a:pt x="245" y="198"/>
                </a:cubicBezTo>
                <a:cubicBezTo>
                  <a:pt x="182" y="273"/>
                  <a:pt x="130" y="385"/>
                  <a:pt x="90" y="479"/>
                </a:cubicBezTo>
                <a:cubicBezTo>
                  <a:pt x="50" y="573"/>
                  <a:pt x="12" y="651"/>
                  <a:pt x="6" y="760"/>
                </a:cubicBezTo>
                <a:cubicBezTo>
                  <a:pt x="0" y="869"/>
                  <a:pt x="7" y="1042"/>
                  <a:pt x="55" y="1132"/>
                </a:cubicBezTo>
                <a:cubicBezTo>
                  <a:pt x="103" y="1222"/>
                  <a:pt x="191" y="1232"/>
                  <a:pt x="294" y="1301"/>
                </a:cubicBezTo>
                <a:cubicBezTo>
                  <a:pt x="397" y="1370"/>
                  <a:pt x="536" y="1479"/>
                  <a:pt x="673" y="1546"/>
                </a:cubicBezTo>
                <a:cubicBezTo>
                  <a:pt x="810" y="1613"/>
                  <a:pt x="1018" y="1714"/>
                  <a:pt x="1116" y="1701"/>
                </a:cubicBezTo>
                <a:cubicBezTo>
                  <a:pt x="1214" y="1688"/>
                  <a:pt x="1310" y="1559"/>
                  <a:pt x="1263" y="1469"/>
                </a:cubicBezTo>
                <a:cubicBezTo>
                  <a:pt x="1216" y="1379"/>
                  <a:pt x="925" y="1270"/>
                  <a:pt x="835" y="1160"/>
                </a:cubicBezTo>
                <a:cubicBezTo>
                  <a:pt x="745" y="1050"/>
                  <a:pt x="723" y="940"/>
                  <a:pt x="722" y="809"/>
                </a:cubicBezTo>
                <a:cubicBezTo>
                  <a:pt x="721" y="678"/>
                  <a:pt x="871" y="504"/>
                  <a:pt x="828" y="373"/>
                </a:cubicBezTo>
                <a:cubicBezTo>
                  <a:pt x="785" y="242"/>
                  <a:pt x="567" y="58"/>
                  <a:pt x="470" y="29"/>
                </a:cubicBezTo>
                <a:close/>
              </a:path>
            </a:pathLst>
          </a:custGeom>
          <a:noFill/>
          <a:ln w="19050" cap="flat" cmpd="sng">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115737" name="Text Box 23"/>
          <p:cNvSpPr txBox="1">
            <a:spLocks noChangeArrowheads="1"/>
          </p:cNvSpPr>
          <p:nvPr/>
        </p:nvSpPr>
        <p:spPr bwMode="auto">
          <a:xfrm>
            <a:off x="5092700" y="1293813"/>
            <a:ext cx="13901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dirty="0" smtClean="0">
                <a:solidFill>
                  <a:srgbClr val="CC0000"/>
                </a:solidFill>
              </a:rPr>
              <a:t>Edge router</a:t>
            </a:r>
            <a:endParaRPr lang="en-US" dirty="0">
              <a:solidFill>
                <a:srgbClr val="CC0000"/>
              </a:solidFill>
            </a:endParaRPr>
          </a:p>
        </p:txBody>
      </p:sp>
      <p:sp>
        <p:nvSpPr>
          <p:cNvPr id="115738" name="Text Box 24"/>
          <p:cNvSpPr txBox="1">
            <a:spLocks noChangeArrowheads="1"/>
          </p:cNvSpPr>
          <p:nvPr/>
        </p:nvSpPr>
        <p:spPr bwMode="auto">
          <a:xfrm>
            <a:off x="6616700" y="1714500"/>
            <a:ext cx="18774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dirty="0" smtClean="0">
                <a:solidFill>
                  <a:srgbClr val="CC0000"/>
                </a:solidFill>
              </a:rPr>
              <a:t>Backbone router</a:t>
            </a:r>
            <a:endParaRPr lang="en-US" dirty="0">
              <a:solidFill>
                <a:srgbClr val="CC0000"/>
              </a:solidFill>
            </a:endParaRPr>
          </a:p>
        </p:txBody>
      </p:sp>
      <p:sp>
        <p:nvSpPr>
          <p:cNvPr id="115739" name="Text Box 25"/>
          <p:cNvSpPr txBox="1">
            <a:spLocks noChangeArrowheads="1"/>
          </p:cNvSpPr>
          <p:nvPr/>
        </p:nvSpPr>
        <p:spPr bwMode="auto">
          <a:xfrm>
            <a:off x="936625" y="5357813"/>
            <a:ext cx="8643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dirty="0" smtClean="0"/>
              <a:t>Area 1</a:t>
            </a:r>
            <a:endParaRPr lang="en-US" dirty="0"/>
          </a:p>
        </p:txBody>
      </p:sp>
      <p:sp>
        <p:nvSpPr>
          <p:cNvPr id="115740" name="Text Box 26"/>
          <p:cNvSpPr txBox="1">
            <a:spLocks noChangeArrowheads="1"/>
          </p:cNvSpPr>
          <p:nvPr/>
        </p:nvSpPr>
        <p:spPr bwMode="auto">
          <a:xfrm>
            <a:off x="4502150" y="5734050"/>
            <a:ext cx="8643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dirty="0" smtClean="0"/>
              <a:t>Area 2</a:t>
            </a:r>
            <a:endParaRPr lang="en-US" dirty="0"/>
          </a:p>
        </p:txBody>
      </p:sp>
      <p:sp>
        <p:nvSpPr>
          <p:cNvPr id="115741" name="Text Box 27"/>
          <p:cNvSpPr txBox="1">
            <a:spLocks noChangeArrowheads="1"/>
          </p:cNvSpPr>
          <p:nvPr/>
        </p:nvSpPr>
        <p:spPr bwMode="auto">
          <a:xfrm>
            <a:off x="7586663" y="4113213"/>
            <a:ext cx="831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area 3</a:t>
            </a:r>
          </a:p>
        </p:txBody>
      </p:sp>
      <p:sp>
        <p:nvSpPr>
          <p:cNvPr id="115742" name="Text Box 28"/>
          <p:cNvSpPr txBox="1">
            <a:spLocks noChangeArrowheads="1"/>
          </p:cNvSpPr>
          <p:nvPr/>
        </p:nvSpPr>
        <p:spPr bwMode="auto">
          <a:xfrm>
            <a:off x="4394200" y="2411413"/>
            <a:ext cx="13260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2000" dirty="0" smtClean="0">
                <a:solidFill>
                  <a:schemeClr val="bg1"/>
                </a:solidFill>
              </a:rPr>
              <a:t>Backbone</a:t>
            </a:r>
            <a:endParaRPr lang="en-US" sz="2000" dirty="0">
              <a:solidFill>
                <a:schemeClr val="bg1"/>
              </a:solidFill>
            </a:endParaRPr>
          </a:p>
        </p:txBody>
      </p:sp>
      <p:sp>
        <p:nvSpPr>
          <p:cNvPr id="115743" name="Text Box 29"/>
          <p:cNvSpPr txBox="1">
            <a:spLocks noChangeArrowheads="1"/>
          </p:cNvSpPr>
          <p:nvPr/>
        </p:nvSpPr>
        <p:spPr bwMode="auto">
          <a:xfrm>
            <a:off x="3232150" y="2936875"/>
            <a:ext cx="1095172" cy="563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nSpc>
                <a:spcPct val="85000"/>
              </a:lnSpc>
            </a:pPr>
            <a:r>
              <a:rPr lang="en-US" dirty="0" smtClean="0">
                <a:solidFill>
                  <a:schemeClr val="bg1"/>
                </a:solidFill>
              </a:rPr>
              <a:t>Gateway</a:t>
            </a:r>
          </a:p>
          <a:p>
            <a:pPr>
              <a:lnSpc>
                <a:spcPct val="85000"/>
              </a:lnSpc>
            </a:pPr>
            <a:r>
              <a:rPr lang="en-US" dirty="0" smtClean="0">
                <a:solidFill>
                  <a:schemeClr val="bg1"/>
                </a:solidFill>
              </a:rPr>
              <a:t>Router</a:t>
            </a:r>
            <a:endParaRPr lang="en-US" dirty="0">
              <a:solidFill>
                <a:schemeClr val="bg1"/>
              </a:solidFill>
            </a:endParaRPr>
          </a:p>
        </p:txBody>
      </p:sp>
      <p:sp>
        <p:nvSpPr>
          <p:cNvPr id="115744" name="Text Box 30"/>
          <p:cNvSpPr txBox="1">
            <a:spLocks noChangeArrowheads="1"/>
          </p:cNvSpPr>
          <p:nvPr/>
        </p:nvSpPr>
        <p:spPr bwMode="auto">
          <a:xfrm>
            <a:off x="6051928" y="5060950"/>
            <a:ext cx="902811" cy="563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lnSpc>
                <a:spcPct val="85000"/>
              </a:lnSpc>
            </a:pPr>
            <a:r>
              <a:rPr lang="en-US" dirty="0" smtClean="0">
                <a:solidFill>
                  <a:srgbClr val="CC0000"/>
                </a:solidFill>
              </a:rPr>
              <a:t>Inner</a:t>
            </a:r>
          </a:p>
          <a:p>
            <a:pPr algn="ctr">
              <a:lnSpc>
                <a:spcPct val="85000"/>
              </a:lnSpc>
            </a:pPr>
            <a:r>
              <a:rPr lang="en-US" dirty="0" smtClean="0">
                <a:solidFill>
                  <a:srgbClr val="CC0000"/>
                </a:solidFill>
              </a:rPr>
              <a:t>routers</a:t>
            </a:r>
            <a:endParaRPr lang="en-US" dirty="0">
              <a:solidFill>
                <a:srgbClr val="CC0000"/>
              </a:solidFill>
            </a:endParaRPr>
          </a:p>
        </p:txBody>
      </p:sp>
      <p:sp>
        <p:nvSpPr>
          <p:cNvPr id="115745" name="Line 242"/>
          <p:cNvSpPr>
            <a:spLocks noChangeShapeType="1"/>
          </p:cNvSpPr>
          <p:nvPr/>
        </p:nvSpPr>
        <p:spPr bwMode="auto">
          <a:xfrm flipV="1">
            <a:off x="7023100" y="5018088"/>
            <a:ext cx="365760" cy="200025"/>
          </a:xfrm>
          <a:prstGeom prst="line">
            <a:avLst/>
          </a:prstGeom>
          <a:noFill/>
          <a:ln w="952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5746" name="Line 243"/>
          <p:cNvSpPr>
            <a:spLocks noChangeShapeType="1"/>
          </p:cNvSpPr>
          <p:nvPr/>
        </p:nvSpPr>
        <p:spPr bwMode="auto">
          <a:xfrm flipH="1" flipV="1">
            <a:off x="5567361" y="4879129"/>
            <a:ext cx="457200" cy="250083"/>
          </a:xfrm>
          <a:prstGeom prst="line">
            <a:avLst/>
          </a:prstGeom>
          <a:noFill/>
          <a:ln w="952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5747" name="Line 244"/>
          <p:cNvSpPr>
            <a:spLocks noChangeShapeType="1"/>
          </p:cNvSpPr>
          <p:nvPr/>
        </p:nvSpPr>
        <p:spPr bwMode="auto">
          <a:xfrm flipV="1">
            <a:off x="4862513" y="1081088"/>
            <a:ext cx="0" cy="7921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5748" name="Line 245"/>
          <p:cNvSpPr>
            <a:spLocks noChangeShapeType="1"/>
          </p:cNvSpPr>
          <p:nvPr/>
        </p:nvSpPr>
        <p:spPr bwMode="auto">
          <a:xfrm flipH="1">
            <a:off x="6534150" y="2039938"/>
            <a:ext cx="312738" cy="201612"/>
          </a:xfrm>
          <a:prstGeom prst="line">
            <a:avLst/>
          </a:prstGeom>
          <a:noFill/>
          <a:ln w="952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5749" name="Line 246"/>
          <p:cNvSpPr>
            <a:spLocks noChangeShapeType="1"/>
          </p:cNvSpPr>
          <p:nvPr/>
        </p:nvSpPr>
        <p:spPr bwMode="auto">
          <a:xfrm flipH="1">
            <a:off x="5024438" y="1646238"/>
            <a:ext cx="312737" cy="201612"/>
          </a:xfrm>
          <a:prstGeom prst="line">
            <a:avLst/>
          </a:prstGeom>
          <a:noFill/>
          <a:ln w="952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5750" name="Line 247"/>
          <p:cNvSpPr>
            <a:spLocks noChangeShapeType="1"/>
          </p:cNvSpPr>
          <p:nvPr/>
        </p:nvSpPr>
        <p:spPr bwMode="auto">
          <a:xfrm>
            <a:off x="4154488" y="3463925"/>
            <a:ext cx="334962" cy="55563"/>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5751" name="Line 248"/>
          <p:cNvSpPr>
            <a:spLocks noChangeShapeType="1"/>
          </p:cNvSpPr>
          <p:nvPr/>
        </p:nvSpPr>
        <p:spPr bwMode="auto">
          <a:xfrm flipH="1" flipV="1">
            <a:off x="2968625" y="3270250"/>
            <a:ext cx="257175" cy="157163"/>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nvGrpSpPr>
          <p:cNvPr id="115752" name="Group 249"/>
          <p:cNvGrpSpPr>
            <a:grpSpLocks/>
          </p:cNvGrpSpPr>
          <p:nvPr/>
        </p:nvGrpSpPr>
        <p:grpSpPr bwMode="auto">
          <a:xfrm>
            <a:off x="5902325" y="2276475"/>
            <a:ext cx="644525" cy="282575"/>
            <a:chOff x="4396" y="1245"/>
            <a:chExt cx="672" cy="248"/>
          </a:xfrm>
        </p:grpSpPr>
        <p:sp>
          <p:nvSpPr>
            <p:cNvPr id="115880"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pitchFamily="18" charset="0"/>
                <a:cs typeface="Arial" pitchFamily="34" charset="0"/>
              </a:endParaRPr>
            </a:p>
          </p:txBody>
        </p:sp>
        <p:sp>
          <p:nvSpPr>
            <p:cNvPr id="115881"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pitchFamily="18" charset="0"/>
                <a:cs typeface="Arial" pitchFamily="34" charset="0"/>
              </a:endParaRPr>
            </a:p>
          </p:txBody>
        </p:sp>
        <p:sp>
          <p:nvSpPr>
            <p:cNvPr id="115882"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pitchFamily="18" charset="0"/>
                <a:cs typeface="Arial" pitchFamily="34" charset="0"/>
              </a:endParaRPr>
            </a:p>
          </p:txBody>
        </p:sp>
        <p:grpSp>
          <p:nvGrpSpPr>
            <p:cNvPr id="115883" name="Group 253"/>
            <p:cNvGrpSpPr>
              <a:grpSpLocks/>
            </p:cNvGrpSpPr>
            <p:nvPr/>
          </p:nvGrpSpPr>
          <p:grpSpPr bwMode="auto">
            <a:xfrm>
              <a:off x="4530" y="1287"/>
              <a:ext cx="377" cy="75"/>
              <a:chOff x="2468" y="1332"/>
              <a:chExt cx="310" cy="60"/>
            </a:xfrm>
          </p:grpSpPr>
          <p:sp>
            <p:nvSpPr>
              <p:cNvPr id="115886" name="Freeform 254"/>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887" name="Freeform 255"/>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5884" name="Line 256"/>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885" name="Line 257"/>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5753" name="Group 258"/>
          <p:cNvGrpSpPr>
            <a:grpSpLocks/>
          </p:cNvGrpSpPr>
          <p:nvPr/>
        </p:nvGrpSpPr>
        <p:grpSpPr bwMode="auto">
          <a:xfrm>
            <a:off x="6824663" y="3119438"/>
            <a:ext cx="644525" cy="282575"/>
            <a:chOff x="4396" y="1245"/>
            <a:chExt cx="672" cy="248"/>
          </a:xfrm>
        </p:grpSpPr>
        <p:sp>
          <p:nvSpPr>
            <p:cNvPr id="115872"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pitchFamily="18" charset="0"/>
                <a:cs typeface="Arial" pitchFamily="34" charset="0"/>
              </a:endParaRPr>
            </a:p>
          </p:txBody>
        </p:sp>
        <p:sp>
          <p:nvSpPr>
            <p:cNvPr id="115873"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pitchFamily="18" charset="0"/>
                <a:cs typeface="Arial" pitchFamily="34" charset="0"/>
              </a:endParaRPr>
            </a:p>
          </p:txBody>
        </p:sp>
        <p:sp>
          <p:nvSpPr>
            <p:cNvPr id="115874"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pitchFamily="18" charset="0"/>
                <a:cs typeface="Arial" pitchFamily="34" charset="0"/>
              </a:endParaRPr>
            </a:p>
          </p:txBody>
        </p:sp>
        <p:grpSp>
          <p:nvGrpSpPr>
            <p:cNvPr id="115875" name="Group 262"/>
            <p:cNvGrpSpPr>
              <a:grpSpLocks/>
            </p:cNvGrpSpPr>
            <p:nvPr/>
          </p:nvGrpSpPr>
          <p:grpSpPr bwMode="auto">
            <a:xfrm>
              <a:off x="4530" y="1287"/>
              <a:ext cx="377" cy="75"/>
              <a:chOff x="2468" y="1332"/>
              <a:chExt cx="310" cy="60"/>
            </a:xfrm>
          </p:grpSpPr>
          <p:sp>
            <p:nvSpPr>
              <p:cNvPr id="115878" name="Freeform 263"/>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879" name="Freeform 264"/>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5876" name="Line 265"/>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877" name="Line 266"/>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5754" name="Group 267"/>
          <p:cNvGrpSpPr>
            <a:grpSpLocks/>
          </p:cNvGrpSpPr>
          <p:nvPr/>
        </p:nvGrpSpPr>
        <p:grpSpPr bwMode="auto">
          <a:xfrm>
            <a:off x="6608763" y="3952875"/>
            <a:ext cx="644525" cy="282575"/>
            <a:chOff x="4396" y="1245"/>
            <a:chExt cx="672" cy="248"/>
          </a:xfrm>
        </p:grpSpPr>
        <p:sp>
          <p:nvSpPr>
            <p:cNvPr id="115864"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pitchFamily="18" charset="0"/>
                <a:cs typeface="Arial" pitchFamily="34" charset="0"/>
              </a:endParaRPr>
            </a:p>
          </p:txBody>
        </p:sp>
        <p:sp>
          <p:nvSpPr>
            <p:cNvPr id="115865"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pitchFamily="18" charset="0"/>
                <a:cs typeface="Arial" pitchFamily="34" charset="0"/>
              </a:endParaRPr>
            </a:p>
          </p:txBody>
        </p:sp>
        <p:sp>
          <p:nvSpPr>
            <p:cNvPr id="115866"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pitchFamily="18" charset="0"/>
                <a:cs typeface="Arial" pitchFamily="34" charset="0"/>
              </a:endParaRPr>
            </a:p>
          </p:txBody>
        </p:sp>
        <p:grpSp>
          <p:nvGrpSpPr>
            <p:cNvPr id="115867" name="Group 271"/>
            <p:cNvGrpSpPr>
              <a:grpSpLocks/>
            </p:cNvGrpSpPr>
            <p:nvPr/>
          </p:nvGrpSpPr>
          <p:grpSpPr bwMode="auto">
            <a:xfrm>
              <a:off x="4530" y="1287"/>
              <a:ext cx="377" cy="75"/>
              <a:chOff x="2468" y="1332"/>
              <a:chExt cx="310" cy="60"/>
            </a:xfrm>
          </p:grpSpPr>
          <p:sp>
            <p:nvSpPr>
              <p:cNvPr id="115870" name="Freeform 272"/>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871" name="Freeform 273"/>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5868" name="Line 274"/>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869" name="Line 275"/>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5755" name="Group 276"/>
          <p:cNvGrpSpPr>
            <a:grpSpLocks/>
          </p:cNvGrpSpPr>
          <p:nvPr/>
        </p:nvGrpSpPr>
        <p:grpSpPr bwMode="auto">
          <a:xfrm>
            <a:off x="7418388" y="4797425"/>
            <a:ext cx="644525" cy="282575"/>
            <a:chOff x="4396" y="1245"/>
            <a:chExt cx="672" cy="248"/>
          </a:xfrm>
        </p:grpSpPr>
        <p:sp>
          <p:nvSpPr>
            <p:cNvPr id="115856"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pitchFamily="18" charset="0"/>
                <a:cs typeface="Arial" pitchFamily="34" charset="0"/>
              </a:endParaRPr>
            </a:p>
          </p:txBody>
        </p:sp>
        <p:sp>
          <p:nvSpPr>
            <p:cNvPr id="115857"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pitchFamily="18" charset="0"/>
                <a:cs typeface="Arial" pitchFamily="34" charset="0"/>
              </a:endParaRPr>
            </a:p>
          </p:txBody>
        </p:sp>
        <p:sp>
          <p:nvSpPr>
            <p:cNvPr id="115858"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pitchFamily="18" charset="0"/>
                <a:cs typeface="Arial" pitchFamily="34" charset="0"/>
              </a:endParaRPr>
            </a:p>
          </p:txBody>
        </p:sp>
        <p:grpSp>
          <p:nvGrpSpPr>
            <p:cNvPr id="115859" name="Group 280"/>
            <p:cNvGrpSpPr>
              <a:grpSpLocks/>
            </p:cNvGrpSpPr>
            <p:nvPr/>
          </p:nvGrpSpPr>
          <p:grpSpPr bwMode="auto">
            <a:xfrm>
              <a:off x="4530" y="1287"/>
              <a:ext cx="377" cy="75"/>
              <a:chOff x="2468" y="1332"/>
              <a:chExt cx="310" cy="60"/>
            </a:xfrm>
          </p:grpSpPr>
          <p:sp>
            <p:nvSpPr>
              <p:cNvPr id="115862" name="Freeform 281"/>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863" name="Freeform 282"/>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5860" name="Line 283"/>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861" name="Line 284"/>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5756" name="Group 285"/>
          <p:cNvGrpSpPr>
            <a:grpSpLocks/>
          </p:cNvGrpSpPr>
          <p:nvPr/>
        </p:nvGrpSpPr>
        <p:grpSpPr bwMode="auto">
          <a:xfrm>
            <a:off x="4548188" y="1871663"/>
            <a:ext cx="644525" cy="282575"/>
            <a:chOff x="4396" y="1245"/>
            <a:chExt cx="672" cy="248"/>
          </a:xfrm>
        </p:grpSpPr>
        <p:sp>
          <p:nvSpPr>
            <p:cNvPr id="115848"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pitchFamily="18" charset="0"/>
                <a:cs typeface="Arial" pitchFamily="34" charset="0"/>
              </a:endParaRPr>
            </a:p>
          </p:txBody>
        </p:sp>
        <p:sp>
          <p:nvSpPr>
            <p:cNvPr id="115849"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pitchFamily="18" charset="0"/>
                <a:cs typeface="Arial" pitchFamily="34" charset="0"/>
              </a:endParaRPr>
            </a:p>
          </p:txBody>
        </p:sp>
        <p:sp>
          <p:nvSpPr>
            <p:cNvPr id="115850"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pitchFamily="18" charset="0"/>
                <a:cs typeface="Arial" pitchFamily="34" charset="0"/>
              </a:endParaRPr>
            </a:p>
          </p:txBody>
        </p:sp>
        <p:grpSp>
          <p:nvGrpSpPr>
            <p:cNvPr id="115851" name="Group 289"/>
            <p:cNvGrpSpPr>
              <a:grpSpLocks/>
            </p:cNvGrpSpPr>
            <p:nvPr/>
          </p:nvGrpSpPr>
          <p:grpSpPr bwMode="auto">
            <a:xfrm>
              <a:off x="4530" y="1287"/>
              <a:ext cx="377" cy="75"/>
              <a:chOff x="2468" y="1332"/>
              <a:chExt cx="310" cy="60"/>
            </a:xfrm>
          </p:grpSpPr>
          <p:sp>
            <p:nvSpPr>
              <p:cNvPr id="115854" name="Freeform 290"/>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855" name="Freeform 291"/>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5852" name="Line 292"/>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853" name="Line 293"/>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5757" name="Group 294"/>
          <p:cNvGrpSpPr>
            <a:grpSpLocks/>
          </p:cNvGrpSpPr>
          <p:nvPr/>
        </p:nvGrpSpPr>
        <p:grpSpPr bwMode="auto">
          <a:xfrm>
            <a:off x="4567238" y="3273425"/>
            <a:ext cx="644525" cy="282575"/>
            <a:chOff x="4396" y="1245"/>
            <a:chExt cx="672" cy="248"/>
          </a:xfrm>
        </p:grpSpPr>
        <p:sp>
          <p:nvSpPr>
            <p:cNvPr id="115840"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pitchFamily="18" charset="0"/>
                <a:cs typeface="Arial" pitchFamily="34" charset="0"/>
              </a:endParaRPr>
            </a:p>
          </p:txBody>
        </p:sp>
        <p:sp>
          <p:nvSpPr>
            <p:cNvPr id="115841"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pitchFamily="18" charset="0"/>
                <a:cs typeface="Arial" pitchFamily="34" charset="0"/>
              </a:endParaRPr>
            </a:p>
          </p:txBody>
        </p:sp>
        <p:sp>
          <p:nvSpPr>
            <p:cNvPr id="115842"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pitchFamily="18" charset="0"/>
                <a:cs typeface="Arial" pitchFamily="34" charset="0"/>
              </a:endParaRPr>
            </a:p>
          </p:txBody>
        </p:sp>
        <p:grpSp>
          <p:nvGrpSpPr>
            <p:cNvPr id="115843" name="Group 298"/>
            <p:cNvGrpSpPr>
              <a:grpSpLocks/>
            </p:cNvGrpSpPr>
            <p:nvPr/>
          </p:nvGrpSpPr>
          <p:grpSpPr bwMode="auto">
            <a:xfrm>
              <a:off x="4530" y="1287"/>
              <a:ext cx="377" cy="75"/>
              <a:chOff x="2468" y="1332"/>
              <a:chExt cx="310" cy="60"/>
            </a:xfrm>
          </p:grpSpPr>
          <p:sp>
            <p:nvSpPr>
              <p:cNvPr id="115846" name="Freeform 299"/>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847" name="Freeform 300"/>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5844" name="Line 301"/>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845" name="Line 302"/>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5758" name="Group 303"/>
          <p:cNvGrpSpPr>
            <a:grpSpLocks/>
          </p:cNvGrpSpPr>
          <p:nvPr/>
        </p:nvGrpSpPr>
        <p:grpSpPr bwMode="auto">
          <a:xfrm>
            <a:off x="3314700" y="2276475"/>
            <a:ext cx="644525" cy="282575"/>
            <a:chOff x="4396" y="1245"/>
            <a:chExt cx="672" cy="248"/>
          </a:xfrm>
        </p:grpSpPr>
        <p:sp>
          <p:nvSpPr>
            <p:cNvPr id="115832"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pitchFamily="18" charset="0"/>
                <a:cs typeface="Arial" pitchFamily="34" charset="0"/>
              </a:endParaRPr>
            </a:p>
          </p:txBody>
        </p:sp>
        <p:sp>
          <p:nvSpPr>
            <p:cNvPr id="115833"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pitchFamily="18" charset="0"/>
                <a:cs typeface="Arial" pitchFamily="34" charset="0"/>
              </a:endParaRPr>
            </a:p>
          </p:txBody>
        </p:sp>
        <p:sp>
          <p:nvSpPr>
            <p:cNvPr id="115834"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pitchFamily="18" charset="0"/>
                <a:cs typeface="Arial" pitchFamily="34" charset="0"/>
              </a:endParaRPr>
            </a:p>
          </p:txBody>
        </p:sp>
        <p:grpSp>
          <p:nvGrpSpPr>
            <p:cNvPr id="115835" name="Group 307"/>
            <p:cNvGrpSpPr>
              <a:grpSpLocks/>
            </p:cNvGrpSpPr>
            <p:nvPr/>
          </p:nvGrpSpPr>
          <p:grpSpPr bwMode="auto">
            <a:xfrm>
              <a:off x="4530" y="1287"/>
              <a:ext cx="377" cy="75"/>
              <a:chOff x="2468" y="1332"/>
              <a:chExt cx="310" cy="60"/>
            </a:xfrm>
          </p:grpSpPr>
          <p:sp>
            <p:nvSpPr>
              <p:cNvPr id="115838" name="Freeform 30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839" name="Freeform 30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5836" name="Line 310"/>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837" name="Line 311"/>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5759" name="Group 312"/>
          <p:cNvGrpSpPr>
            <a:grpSpLocks/>
          </p:cNvGrpSpPr>
          <p:nvPr/>
        </p:nvGrpSpPr>
        <p:grpSpPr bwMode="auto">
          <a:xfrm>
            <a:off x="2330450" y="3063875"/>
            <a:ext cx="644525" cy="282575"/>
            <a:chOff x="4396" y="1245"/>
            <a:chExt cx="672" cy="248"/>
          </a:xfrm>
        </p:grpSpPr>
        <p:sp>
          <p:nvSpPr>
            <p:cNvPr id="115824"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pitchFamily="18" charset="0"/>
                <a:cs typeface="Arial" pitchFamily="34" charset="0"/>
              </a:endParaRPr>
            </a:p>
          </p:txBody>
        </p:sp>
        <p:sp>
          <p:nvSpPr>
            <p:cNvPr id="115825"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pitchFamily="18" charset="0"/>
                <a:cs typeface="Arial" pitchFamily="34" charset="0"/>
              </a:endParaRPr>
            </a:p>
          </p:txBody>
        </p:sp>
        <p:sp>
          <p:nvSpPr>
            <p:cNvPr id="115826"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pitchFamily="18" charset="0"/>
                <a:cs typeface="Arial" pitchFamily="34" charset="0"/>
              </a:endParaRPr>
            </a:p>
          </p:txBody>
        </p:sp>
        <p:grpSp>
          <p:nvGrpSpPr>
            <p:cNvPr id="115827" name="Group 316"/>
            <p:cNvGrpSpPr>
              <a:grpSpLocks/>
            </p:cNvGrpSpPr>
            <p:nvPr/>
          </p:nvGrpSpPr>
          <p:grpSpPr bwMode="auto">
            <a:xfrm>
              <a:off x="4530" y="1287"/>
              <a:ext cx="377" cy="75"/>
              <a:chOff x="2468" y="1332"/>
              <a:chExt cx="310" cy="60"/>
            </a:xfrm>
          </p:grpSpPr>
          <p:sp>
            <p:nvSpPr>
              <p:cNvPr id="115830" name="Freeform 317"/>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831" name="Freeform 318"/>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5828" name="Line 319"/>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829" name="Line 320"/>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5760" name="Group 321"/>
          <p:cNvGrpSpPr>
            <a:grpSpLocks/>
          </p:cNvGrpSpPr>
          <p:nvPr/>
        </p:nvGrpSpPr>
        <p:grpSpPr bwMode="auto">
          <a:xfrm>
            <a:off x="1781175" y="3841750"/>
            <a:ext cx="644525" cy="282575"/>
            <a:chOff x="4396" y="1245"/>
            <a:chExt cx="672" cy="248"/>
          </a:xfrm>
        </p:grpSpPr>
        <p:sp>
          <p:nvSpPr>
            <p:cNvPr id="115816"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pitchFamily="18" charset="0"/>
                <a:cs typeface="Arial" pitchFamily="34" charset="0"/>
              </a:endParaRPr>
            </a:p>
          </p:txBody>
        </p:sp>
        <p:sp>
          <p:nvSpPr>
            <p:cNvPr id="115817"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pitchFamily="18" charset="0"/>
                <a:cs typeface="Arial" pitchFamily="34" charset="0"/>
              </a:endParaRPr>
            </a:p>
          </p:txBody>
        </p:sp>
        <p:sp>
          <p:nvSpPr>
            <p:cNvPr id="115818"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pitchFamily="18" charset="0"/>
                <a:cs typeface="Arial" pitchFamily="34" charset="0"/>
              </a:endParaRPr>
            </a:p>
          </p:txBody>
        </p:sp>
        <p:grpSp>
          <p:nvGrpSpPr>
            <p:cNvPr id="115819" name="Group 325"/>
            <p:cNvGrpSpPr>
              <a:grpSpLocks/>
            </p:cNvGrpSpPr>
            <p:nvPr/>
          </p:nvGrpSpPr>
          <p:grpSpPr bwMode="auto">
            <a:xfrm>
              <a:off x="4530" y="1287"/>
              <a:ext cx="377" cy="75"/>
              <a:chOff x="2468" y="1332"/>
              <a:chExt cx="310" cy="60"/>
            </a:xfrm>
          </p:grpSpPr>
          <p:sp>
            <p:nvSpPr>
              <p:cNvPr id="115822" name="Freeform 326"/>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823" name="Freeform 327"/>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5820" name="Line 328"/>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821" name="Line 329"/>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5761" name="Group 330"/>
          <p:cNvGrpSpPr>
            <a:grpSpLocks/>
          </p:cNvGrpSpPr>
          <p:nvPr/>
        </p:nvGrpSpPr>
        <p:grpSpPr bwMode="auto">
          <a:xfrm>
            <a:off x="2368550" y="4362450"/>
            <a:ext cx="644525" cy="282575"/>
            <a:chOff x="4396" y="1245"/>
            <a:chExt cx="672" cy="248"/>
          </a:xfrm>
        </p:grpSpPr>
        <p:sp>
          <p:nvSpPr>
            <p:cNvPr id="115808"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pitchFamily="18" charset="0"/>
                <a:cs typeface="Arial" pitchFamily="34" charset="0"/>
              </a:endParaRPr>
            </a:p>
          </p:txBody>
        </p:sp>
        <p:sp>
          <p:nvSpPr>
            <p:cNvPr id="115809"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pitchFamily="18" charset="0"/>
                <a:cs typeface="Arial" pitchFamily="34" charset="0"/>
              </a:endParaRPr>
            </a:p>
          </p:txBody>
        </p:sp>
        <p:sp>
          <p:nvSpPr>
            <p:cNvPr id="115810"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pitchFamily="18" charset="0"/>
                <a:cs typeface="Arial" pitchFamily="34" charset="0"/>
              </a:endParaRPr>
            </a:p>
          </p:txBody>
        </p:sp>
        <p:grpSp>
          <p:nvGrpSpPr>
            <p:cNvPr id="115811" name="Group 334"/>
            <p:cNvGrpSpPr>
              <a:grpSpLocks/>
            </p:cNvGrpSpPr>
            <p:nvPr/>
          </p:nvGrpSpPr>
          <p:grpSpPr bwMode="auto">
            <a:xfrm>
              <a:off x="4530" y="1287"/>
              <a:ext cx="377" cy="75"/>
              <a:chOff x="2468" y="1332"/>
              <a:chExt cx="310" cy="60"/>
            </a:xfrm>
          </p:grpSpPr>
          <p:sp>
            <p:nvSpPr>
              <p:cNvPr id="115814" name="Freeform 335"/>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815" name="Freeform 336"/>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5812" name="Line 337"/>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813" name="Line 338"/>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5762" name="Group 339"/>
          <p:cNvGrpSpPr>
            <a:grpSpLocks/>
          </p:cNvGrpSpPr>
          <p:nvPr/>
        </p:nvGrpSpPr>
        <p:grpSpPr bwMode="auto">
          <a:xfrm>
            <a:off x="2019300" y="5095875"/>
            <a:ext cx="644525" cy="282575"/>
            <a:chOff x="4396" y="1245"/>
            <a:chExt cx="672" cy="248"/>
          </a:xfrm>
        </p:grpSpPr>
        <p:sp>
          <p:nvSpPr>
            <p:cNvPr id="115800"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pitchFamily="18" charset="0"/>
                <a:cs typeface="Arial" pitchFamily="34" charset="0"/>
              </a:endParaRPr>
            </a:p>
          </p:txBody>
        </p:sp>
        <p:sp>
          <p:nvSpPr>
            <p:cNvPr id="115801"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pitchFamily="18" charset="0"/>
                <a:cs typeface="Arial" pitchFamily="34" charset="0"/>
              </a:endParaRPr>
            </a:p>
          </p:txBody>
        </p:sp>
        <p:sp>
          <p:nvSpPr>
            <p:cNvPr id="115802"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pitchFamily="18" charset="0"/>
                <a:cs typeface="Arial" pitchFamily="34" charset="0"/>
              </a:endParaRPr>
            </a:p>
          </p:txBody>
        </p:sp>
        <p:grpSp>
          <p:nvGrpSpPr>
            <p:cNvPr id="115803" name="Group 343"/>
            <p:cNvGrpSpPr>
              <a:grpSpLocks/>
            </p:cNvGrpSpPr>
            <p:nvPr/>
          </p:nvGrpSpPr>
          <p:grpSpPr bwMode="auto">
            <a:xfrm>
              <a:off x="4530" y="1287"/>
              <a:ext cx="377" cy="75"/>
              <a:chOff x="2468" y="1332"/>
              <a:chExt cx="310" cy="60"/>
            </a:xfrm>
          </p:grpSpPr>
          <p:sp>
            <p:nvSpPr>
              <p:cNvPr id="115806" name="Freeform 344"/>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807" name="Freeform 345"/>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5804" name="Line 346"/>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805" name="Line 347"/>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5763" name="Group 348"/>
          <p:cNvGrpSpPr>
            <a:grpSpLocks/>
          </p:cNvGrpSpPr>
          <p:nvPr/>
        </p:nvGrpSpPr>
        <p:grpSpPr bwMode="auto">
          <a:xfrm>
            <a:off x="1189038" y="4511675"/>
            <a:ext cx="644525" cy="282575"/>
            <a:chOff x="4396" y="1245"/>
            <a:chExt cx="672" cy="248"/>
          </a:xfrm>
        </p:grpSpPr>
        <p:sp>
          <p:nvSpPr>
            <p:cNvPr id="115792"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pitchFamily="18" charset="0"/>
                <a:cs typeface="Arial" pitchFamily="34" charset="0"/>
              </a:endParaRPr>
            </a:p>
          </p:txBody>
        </p:sp>
        <p:sp>
          <p:nvSpPr>
            <p:cNvPr id="115793"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pitchFamily="18" charset="0"/>
                <a:cs typeface="Arial" pitchFamily="34" charset="0"/>
              </a:endParaRPr>
            </a:p>
          </p:txBody>
        </p:sp>
        <p:sp>
          <p:nvSpPr>
            <p:cNvPr id="115794"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pitchFamily="18" charset="0"/>
                <a:cs typeface="Arial" pitchFamily="34" charset="0"/>
              </a:endParaRPr>
            </a:p>
          </p:txBody>
        </p:sp>
        <p:grpSp>
          <p:nvGrpSpPr>
            <p:cNvPr id="115795" name="Group 352"/>
            <p:cNvGrpSpPr>
              <a:grpSpLocks/>
            </p:cNvGrpSpPr>
            <p:nvPr/>
          </p:nvGrpSpPr>
          <p:grpSpPr bwMode="auto">
            <a:xfrm>
              <a:off x="4530" y="1287"/>
              <a:ext cx="377" cy="75"/>
              <a:chOff x="2468" y="1332"/>
              <a:chExt cx="310" cy="60"/>
            </a:xfrm>
          </p:grpSpPr>
          <p:sp>
            <p:nvSpPr>
              <p:cNvPr id="115798" name="Freeform 353"/>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799" name="Freeform 354"/>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5796" name="Line 355"/>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797" name="Line 356"/>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5764" name="Group 357"/>
          <p:cNvGrpSpPr>
            <a:grpSpLocks/>
          </p:cNvGrpSpPr>
          <p:nvPr/>
        </p:nvGrpSpPr>
        <p:grpSpPr bwMode="auto">
          <a:xfrm>
            <a:off x="4149725" y="4191000"/>
            <a:ext cx="644525" cy="282575"/>
            <a:chOff x="4396" y="1245"/>
            <a:chExt cx="672" cy="248"/>
          </a:xfrm>
        </p:grpSpPr>
        <p:sp>
          <p:nvSpPr>
            <p:cNvPr id="115784"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pitchFamily="18" charset="0"/>
                <a:cs typeface="Arial" pitchFamily="34" charset="0"/>
              </a:endParaRPr>
            </a:p>
          </p:txBody>
        </p:sp>
        <p:sp>
          <p:nvSpPr>
            <p:cNvPr id="115785"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pitchFamily="18" charset="0"/>
                <a:cs typeface="Arial" pitchFamily="34" charset="0"/>
              </a:endParaRPr>
            </a:p>
          </p:txBody>
        </p:sp>
        <p:sp>
          <p:nvSpPr>
            <p:cNvPr id="115786"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pitchFamily="18" charset="0"/>
                <a:cs typeface="Arial" pitchFamily="34" charset="0"/>
              </a:endParaRPr>
            </a:p>
          </p:txBody>
        </p:sp>
        <p:grpSp>
          <p:nvGrpSpPr>
            <p:cNvPr id="115787" name="Group 361"/>
            <p:cNvGrpSpPr>
              <a:grpSpLocks/>
            </p:cNvGrpSpPr>
            <p:nvPr/>
          </p:nvGrpSpPr>
          <p:grpSpPr bwMode="auto">
            <a:xfrm>
              <a:off x="4530" y="1287"/>
              <a:ext cx="377" cy="75"/>
              <a:chOff x="2468" y="1332"/>
              <a:chExt cx="310" cy="60"/>
            </a:xfrm>
          </p:grpSpPr>
          <p:sp>
            <p:nvSpPr>
              <p:cNvPr id="115790" name="Freeform 362"/>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791" name="Freeform 363"/>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5788" name="Line 364"/>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789" name="Line 365"/>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5765" name="Group 366"/>
          <p:cNvGrpSpPr>
            <a:grpSpLocks/>
          </p:cNvGrpSpPr>
          <p:nvPr/>
        </p:nvGrpSpPr>
        <p:grpSpPr bwMode="auto">
          <a:xfrm>
            <a:off x="4960938" y="4610100"/>
            <a:ext cx="644525" cy="282575"/>
            <a:chOff x="4396" y="1245"/>
            <a:chExt cx="672" cy="248"/>
          </a:xfrm>
        </p:grpSpPr>
        <p:sp>
          <p:nvSpPr>
            <p:cNvPr id="115776"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pitchFamily="18" charset="0"/>
                <a:cs typeface="Arial" pitchFamily="34" charset="0"/>
              </a:endParaRPr>
            </a:p>
          </p:txBody>
        </p:sp>
        <p:sp>
          <p:nvSpPr>
            <p:cNvPr id="115777"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pitchFamily="18" charset="0"/>
                <a:cs typeface="Arial" pitchFamily="34" charset="0"/>
              </a:endParaRPr>
            </a:p>
          </p:txBody>
        </p:sp>
        <p:sp>
          <p:nvSpPr>
            <p:cNvPr id="115778"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pitchFamily="18" charset="0"/>
                <a:cs typeface="Arial" pitchFamily="34" charset="0"/>
              </a:endParaRPr>
            </a:p>
          </p:txBody>
        </p:sp>
        <p:grpSp>
          <p:nvGrpSpPr>
            <p:cNvPr id="115779" name="Group 370"/>
            <p:cNvGrpSpPr>
              <a:grpSpLocks/>
            </p:cNvGrpSpPr>
            <p:nvPr/>
          </p:nvGrpSpPr>
          <p:grpSpPr bwMode="auto">
            <a:xfrm>
              <a:off x="4530" y="1287"/>
              <a:ext cx="377" cy="75"/>
              <a:chOff x="2468" y="1332"/>
              <a:chExt cx="310" cy="60"/>
            </a:xfrm>
          </p:grpSpPr>
          <p:sp>
            <p:nvSpPr>
              <p:cNvPr id="115782" name="Freeform 371"/>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783" name="Freeform 372"/>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5780" name="Line 373"/>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781" name="Line 374"/>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5766" name="Group 375"/>
          <p:cNvGrpSpPr>
            <a:grpSpLocks/>
          </p:cNvGrpSpPr>
          <p:nvPr/>
        </p:nvGrpSpPr>
        <p:grpSpPr bwMode="auto">
          <a:xfrm>
            <a:off x="4376738" y="5051425"/>
            <a:ext cx="644525" cy="282575"/>
            <a:chOff x="4396" y="1245"/>
            <a:chExt cx="672" cy="248"/>
          </a:xfrm>
        </p:grpSpPr>
        <p:sp>
          <p:nvSpPr>
            <p:cNvPr id="115768"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pitchFamily="18" charset="0"/>
                <a:cs typeface="Arial" pitchFamily="34" charset="0"/>
              </a:endParaRPr>
            </a:p>
          </p:txBody>
        </p:sp>
        <p:sp>
          <p:nvSpPr>
            <p:cNvPr id="115769"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pitchFamily="18" charset="0"/>
                <a:cs typeface="Arial" pitchFamily="34" charset="0"/>
              </a:endParaRPr>
            </a:p>
          </p:txBody>
        </p:sp>
        <p:sp>
          <p:nvSpPr>
            <p:cNvPr id="115770"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pitchFamily="18" charset="0"/>
                <a:cs typeface="Arial" pitchFamily="34" charset="0"/>
              </a:endParaRPr>
            </a:p>
          </p:txBody>
        </p:sp>
        <p:grpSp>
          <p:nvGrpSpPr>
            <p:cNvPr id="115771" name="Group 379"/>
            <p:cNvGrpSpPr>
              <a:grpSpLocks/>
            </p:cNvGrpSpPr>
            <p:nvPr/>
          </p:nvGrpSpPr>
          <p:grpSpPr bwMode="auto">
            <a:xfrm>
              <a:off x="4530" y="1287"/>
              <a:ext cx="377" cy="75"/>
              <a:chOff x="2468" y="1332"/>
              <a:chExt cx="310" cy="60"/>
            </a:xfrm>
          </p:grpSpPr>
          <p:sp>
            <p:nvSpPr>
              <p:cNvPr id="115774" name="Freeform 380"/>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775" name="Freeform 381"/>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5772" name="Line 382"/>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773" name="Line 383"/>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 name="Slide Number Placeholder 2"/>
          <p:cNvSpPr>
            <a:spLocks noGrp="1"/>
          </p:cNvSpPr>
          <p:nvPr>
            <p:ph type="sldNum" sz="quarter" idx="12"/>
          </p:nvPr>
        </p:nvSpPr>
        <p:spPr/>
        <p:txBody>
          <a:bodyPr/>
          <a:lstStyle/>
          <a:p>
            <a:pPr>
              <a:defRPr/>
            </a:pPr>
            <a:fld id="{5BDFA25D-6EEE-4500-A440-36752B2ACF2F}" type="slidenum">
              <a:rPr lang="en-US" smtClean="0"/>
              <a:pPr>
                <a:defRPr/>
              </a:pPr>
              <a:t>68</a:t>
            </a:fld>
            <a:endParaRPr lang="en-US" dirty="0"/>
          </a:p>
        </p:txBody>
      </p:sp>
    </p:spTree>
    <p:extLst>
      <p:ext uri="{BB962C8B-B14F-4D97-AF65-F5344CB8AC3E}">
        <p14:creationId xmlns:p14="http://schemas.microsoft.com/office/powerpoint/2010/main" val="75090047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5" name="Rectangle 2"/>
          <p:cNvSpPr>
            <a:spLocks noGrp="1" noChangeArrowheads="1"/>
          </p:cNvSpPr>
          <p:nvPr>
            <p:ph type="title" idx="4294967295"/>
          </p:nvPr>
        </p:nvSpPr>
        <p:spPr>
          <a:xfrm>
            <a:off x="-14808" y="15205"/>
            <a:ext cx="9158808" cy="914400"/>
          </a:xfrm>
        </p:spPr>
        <p:txBody>
          <a:bodyPr/>
          <a:lstStyle/>
          <a:p>
            <a:pPr rtl="1"/>
            <a:r>
              <a:rPr lang="en-US" dirty="0" smtClean="0">
                <a:ea typeface="ＭＳ Ｐゴシック" pitchFamily="34" charset="-128"/>
              </a:rPr>
              <a:t>Inter-AS routing in internet: BGP</a:t>
            </a:r>
            <a:endParaRPr lang="en-US" sz="3200" b="1" dirty="0" smtClean="0">
              <a:ea typeface="ＭＳ Ｐゴシック" pitchFamily="34" charset="-128"/>
            </a:endParaRPr>
          </a:p>
        </p:txBody>
      </p:sp>
      <p:sp>
        <p:nvSpPr>
          <p:cNvPr id="117766" name="Rectangle 3"/>
          <p:cNvSpPr>
            <a:spLocks noGrp="1" noChangeArrowheads="1"/>
          </p:cNvSpPr>
          <p:nvPr>
            <p:ph idx="1"/>
          </p:nvPr>
        </p:nvSpPr>
        <p:spPr>
          <a:xfrm>
            <a:off x="533400" y="1422400"/>
            <a:ext cx="7772400" cy="4927600"/>
          </a:xfrm>
        </p:spPr>
        <p:txBody>
          <a:bodyPr/>
          <a:lstStyle/>
          <a:p>
            <a:pPr marL="381000" indent="-381000" algn="l" rtl="0"/>
            <a:r>
              <a:rPr lang="en-US" dirty="0" smtClean="0">
                <a:solidFill>
                  <a:srgbClr val="CC0000"/>
                </a:solidFill>
                <a:ea typeface="ＭＳ Ｐゴシック" pitchFamily="34" charset="-128"/>
              </a:rPr>
              <a:t>Border Gateway Protocol (BGP): </a:t>
            </a:r>
            <a:r>
              <a:rPr lang="en-US" dirty="0" smtClean="0">
                <a:ea typeface="ＭＳ Ｐゴシック" pitchFamily="34" charset="-128"/>
              </a:rPr>
              <a:t>The de-facto internet standard for inter-AS routing</a:t>
            </a:r>
            <a:endParaRPr lang="en-US" dirty="0" smtClean="0">
              <a:solidFill>
                <a:srgbClr val="CC0000"/>
              </a:solidFill>
              <a:ea typeface="ＭＳ Ｐゴシック" pitchFamily="34" charset="-128"/>
            </a:endParaRPr>
          </a:p>
          <a:p>
            <a:pPr marL="381000" indent="-381000" algn="l" rtl="0"/>
            <a:r>
              <a:rPr lang="en-US" dirty="0" smtClean="0">
                <a:ea typeface="ＭＳ Ｐゴシック" pitchFamily="34" charset="-128"/>
              </a:rPr>
              <a:t>BGP lets the AS to:</a:t>
            </a:r>
            <a:endParaRPr lang="fa-IR" dirty="0" smtClean="0">
              <a:ea typeface="ＭＳ Ｐゴシック" pitchFamily="34" charset="-128"/>
            </a:endParaRPr>
          </a:p>
          <a:p>
            <a:pPr marL="800100" lvl="1" indent="-342900" algn="l" rtl="0"/>
            <a:r>
              <a:rPr lang="en-US" dirty="0" smtClean="0">
                <a:ea typeface="ＭＳ Ｐゴシック" pitchFamily="34" charset="-128"/>
              </a:rPr>
              <a:t>Access information is taken from neighbor AS: </a:t>
            </a:r>
            <a:r>
              <a:rPr lang="en-US" dirty="0" err="1" smtClean="0">
                <a:ea typeface="ＭＳ Ｐゴシック" pitchFamily="34" charset="-128"/>
              </a:rPr>
              <a:t>eBGP</a:t>
            </a:r>
            <a:endParaRPr lang="fa-IR" dirty="0" smtClean="0">
              <a:ea typeface="ＭＳ Ｐゴシック" pitchFamily="34" charset="-128"/>
            </a:endParaRPr>
          </a:p>
          <a:p>
            <a:pPr marL="800100" lvl="1" indent="-342900" algn="l" rtl="0"/>
            <a:r>
              <a:rPr lang="en-US" dirty="0" smtClean="0">
                <a:ea typeface="ＭＳ Ｐゴシック" pitchFamily="34" charset="-128"/>
              </a:rPr>
              <a:t>Access information to all routers in the AS: </a:t>
            </a:r>
            <a:r>
              <a:rPr lang="en-US" dirty="0" err="1" smtClean="0">
                <a:ea typeface="ＭＳ Ｐゴシック" pitchFamily="34" charset="-128"/>
              </a:rPr>
              <a:t>iBGP</a:t>
            </a:r>
            <a:endParaRPr lang="en-US" dirty="0" smtClean="0">
              <a:ea typeface="ＭＳ Ｐゴシック" pitchFamily="34" charset="-128"/>
            </a:endParaRPr>
          </a:p>
          <a:p>
            <a:pPr marL="800100" lvl="1" indent="-342900" algn="l" rtl="0"/>
            <a:r>
              <a:rPr lang="en-US" dirty="0" smtClean="0">
                <a:ea typeface="ＭＳ Ｐゴシック" pitchFamily="34" charset="-128"/>
              </a:rPr>
              <a:t>Determining good paths to other networks based on access information and policies</a:t>
            </a:r>
          </a:p>
          <a:p>
            <a:pPr marL="381000" indent="-381000" algn="l" rtl="0"/>
            <a:r>
              <a:rPr lang="en-US" dirty="0" smtClean="0">
                <a:ea typeface="ＭＳ Ｐゴシック" pitchFamily="34" charset="-128"/>
              </a:rPr>
              <a:t>BGP lets subnets to announce themselves to the internet: “I am here”</a:t>
            </a:r>
            <a:endParaRPr lang="fa-IR" dirty="0" smtClean="0">
              <a:ea typeface="ＭＳ Ｐゴシック" pitchFamily="34" charset="-128"/>
            </a:endParaRPr>
          </a:p>
        </p:txBody>
      </p:sp>
      <p:sp>
        <p:nvSpPr>
          <p:cNvPr id="3" name="Slide Number Placeholder 2"/>
          <p:cNvSpPr>
            <a:spLocks noGrp="1"/>
          </p:cNvSpPr>
          <p:nvPr>
            <p:ph type="sldNum" sz="quarter" idx="12"/>
          </p:nvPr>
        </p:nvSpPr>
        <p:spPr/>
        <p:txBody>
          <a:bodyPr/>
          <a:lstStyle/>
          <a:p>
            <a:pPr>
              <a:defRPr/>
            </a:pPr>
            <a:fld id="{5BDFA25D-6EEE-4500-A440-36752B2ACF2F}" type="slidenum">
              <a:rPr lang="en-US" smtClean="0"/>
              <a:pPr>
                <a:defRPr/>
              </a:pPr>
              <a:t>69</a:t>
            </a:fld>
            <a:endParaRPr lang="en-US" dirty="0"/>
          </a:p>
        </p:txBody>
      </p:sp>
    </p:spTree>
    <p:extLst>
      <p:ext uri="{BB962C8B-B14F-4D97-AF65-F5344CB8AC3E}">
        <p14:creationId xmlns:p14="http://schemas.microsoft.com/office/powerpoint/2010/main" val="33422967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4"/>
          <p:cNvSpPr>
            <a:spLocks noGrp="1" noChangeArrowheads="1"/>
          </p:cNvSpPr>
          <p:nvPr>
            <p:ph type="title"/>
          </p:nvPr>
        </p:nvSpPr>
        <p:spPr>
          <a:xfrm>
            <a:off x="395536" y="62369"/>
            <a:ext cx="8424936" cy="852488"/>
          </a:xfrm>
        </p:spPr>
        <p:txBody>
          <a:bodyPr/>
          <a:lstStyle/>
          <a:p>
            <a:pPr algn="ctr" rtl="1"/>
            <a:r>
              <a:rPr lang="en-US" sz="3200" dirty="0" smtClean="0">
                <a:ea typeface="ＭＳ Ｐゴシック" pitchFamily="34" charset="-128"/>
                <a:cs typeface="B Titr" pitchFamily="2" charset="-78"/>
              </a:rPr>
              <a:t>Client-Server architecture</a:t>
            </a:r>
            <a:endParaRPr lang="fa-IR" sz="3200" dirty="0">
              <a:ea typeface="ＭＳ Ｐゴシック" pitchFamily="34" charset="-128"/>
              <a:cs typeface="B Titr" pitchFamily="2" charset="-78"/>
            </a:endParaRPr>
          </a:p>
        </p:txBody>
      </p:sp>
      <p:sp>
        <p:nvSpPr>
          <p:cNvPr id="37894" name="Rectangle 460"/>
          <p:cNvSpPr>
            <a:spLocks noGrp="1" noChangeArrowheads="1"/>
          </p:cNvSpPr>
          <p:nvPr>
            <p:ph type="body" sz="half" idx="2"/>
          </p:nvPr>
        </p:nvSpPr>
        <p:spPr>
          <a:xfrm>
            <a:off x="4020463" y="1416050"/>
            <a:ext cx="4643664" cy="4821262"/>
          </a:xfrm>
        </p:spPr>
        <p:txBody>
          <a:bodyPr>
            <a:normAutofit lnSpcReduction="10000"/>
          </a:bodyPr>
          <a:lstStyle/>
          <a:p>
            <a:pPr algn="l">
              <a:buFont typeface="Wingdings" pitchFamily="2" charset="2"/>
              <a:buNone/>
            </a:pPr>
            <a:r>
              <a:rPr lang="en-US" b="1" dirty="0" smtClean="0">
                <a:solidFill>
                  <a:srgbClr val="CC0000"/>
                </a:solidFill>
                <a:ea typeface="ＭＳ Ｐゴシック" pitchFamily="34" charset="-128"/>
              </a:rPr>
              <a:t>Service provider:</a:t>
            </a:r>
          </a:p>
          <a:p>
            <a:pPr algn="l"/>
            <a:r>
              <a:rPr lang="en-US" sz="2400" dirty="0" smtClean="0">
                <a:ea typeface="ＭＳ Ｐゴシック" pitchFamily="34" charset="-128"/>
              </a:rPr>
              <a:t>Host always up and running</a:t>
            </a:r>
          </a:p>
          <a:p>
            <a:pPr algn="l"/>
            <a:r>
              <a:rPr lang="en-US" sz="2400" dirty="0" smtClean="0">
                <a:ea typeface="ＭＳ Ｐゴシック" pitchFamily="34" charset="-128"/>
              </a:rPr>
              <a:t>Static IP address</a:t>
            </a:r>
            <a:endParaRPr lang="fa-IR" sz="2400" dirty="0" smtClean="0">
              <a:ea typeface="ＭＳ Ｐゴシック" pitchFamily="34" charset="-128"/>
            </a:endParaRPr>
          </a:p>
          <a:p>
            <a:pPr algn="l"/>
            <a:r>
              <a:rPr lang="en-US" dirty="0" smtClean="0">
                <a:ea typeface="ＭＳ Ｐゴシック" pitchFamily="34" charset="-128"/>
              </a:rPr>
              <a:t>Using datacenters in case of huge scale </a:t>
            </a:r>
            <a:r>
              <a:rPr lang="en-US" dirty="0" err="1" smtClean="0">
                <a:ea typeface="ＭＳ Ｐゴシック" pitchFamily="34" charset="-128"/>
              </a:rPr>
              <a:t>processings</a:t>
            </a:r>
            <a:endParaRPr lang="fa-IR" dirty="0" smtClean="0">
              <a:ea typeface="ＭＳ Ｐゴシック" pitchFamily="34" charset="-128"/>
            </a:endParaRPr>
          </a:p>
          <a:p>
            <a:pPr algn="l"/>
            <a:endParaRPr lang="fa-IR" dirty="0">
              <a:solidFill>
                <a:srgbClr val="CC0000"/>
              </a:solidFill>
              <a:ea typeface="ＭＳ Ｐゴシック" pitchFamily="34" charset="-128"/>
            </a:endParaRPr>
          </a:p>
          <a:p>
            <a:pPr marL="0" indent="0" algn="l">
              <a:buNone/>
            </a:pPr>
            <a:r>
              <a:rPr lang="en-US" b="1" dirty="0" smtClean="0">
                <a:solidFill>
                  <a:srgbClr val="CC0000"/>
                </a:solidFill>
                <a:ea typeface="ＭＳ Ｐゴシック" pitchFamily="34" charset="-128"/>
              </a:rPr>
              <a:t>Client:</a:t>
            </a:r>
          </a:p>
          <a:p>
            <a:pPr algn="l"/>
            <a:r>
              <a:rPr lang="en-US" sz="2400" dirty="0" smtClean="0">
                <a:ea typeface="ＭＳ Ｐゴシック" pitchFamily="34" charset="-128"/>
              </a:rPr>
              <a:t>Initiates connection with </a:t>
            </a:r>
            <a:r>
              <a:rPr lang="en-US" sz="2400" dirty="0" err="1" smtClean="0">
                <a:ea typeface="ＭＳ Ｐゴシック" pitchFamily="34" charset="-128"/>
              </a:rPr>
              <a:t>provier</a:t>
            </a:r>
            <a:endParaRPr lang="en-US" sz="2400" dirty="0" smtClean="0">
              <a:ea typeface="ＭＳ Ｐゴシック" pitchFamily="34" charset="-128"/>
            </a:endParaRPr>
          </a:p>
          <a:p>
            <a:pPr algn="l"/>
            <a:r>
              <a:rPr lang="en-US" sz="2400" dirty="0" smtClean="0">
                <a:ea typeface="ＭＳ Ｐゴシック" pitchFamily="34" charset="-128"/>
              </a:rPr>
              <a:t>Can have dynamic IP address</a:t>
            </a:r>
          </a:p>
          <a:p>
            <a:pPr algn="l"/>
            <a:r>
              <a:rPr lang="en-US" sz="2400" dirty="0" smtClean="0">
                <a:ea typeface="ＭＳ Ｐゴシック" pitchFamily="34" charset="-128"/>
              </a:rPr>
              <a:t>Do not connect directly</a:t>
            </a:r>
          </a:p>
        </p:txBody>
      </p:sp>
      <p:grpSp>
        <p:nvGrpSpPr>
          <p:cNvPr id="37892" name="Group 582"/>
          <p:cNvGrpSpPr>
            <a:grpSpLocks/>
          </p:cNvGrpSpPr>
          <p:nvPr/>
        </p:nvGrpSpPr>
        <p:grpSpPr bwMode="auto">
          <a:xfrm>
            <a:off x="542925" y="1492250"/>
            <a:ext cx="3540125" cy="4545013"/>
            <a:chOff x="3277" y="974"/>
            <a:chExt cx="2230" cy="2863"/>
          </a:xfrm>
        </p:grpSpPr>
        <p:sp>
          <p:nvSpPr>
            <p:cNvPr id="37899" name="Freeform 583"/>
            <p:cNvSpPr>
              <a:spLocks/>
            </p:cNvSpPr>
            <p:nvPr/>
          </p:nvSpPr>
          <p:spPr bwMode="auto">
            <a:xfrm>
              <a:off x="3277" y="1079"/>
              <a:ext cx="1094" cy="675"/>
            </a:xfrm>
            <a:custGeom>
              <a:avLst/>
              <a:gdLst>
                <a:gd name="T0" fmla="*/ 1178 w 1036"/>
                <a:gd name="T1" fmla="*/ 11 h 675"/>
                <a:gd name="T2" fmla="*/ 711 w 1036"/>
                <a:gd name="T3" fmla="*/ 53 h 675"/>
                <a:gd name="T4" fmla="*/ 376 w 1036"/>
                <a:gd name="T5" fmla="*/ 129 h 675"/>
                <a:gd name="T6" fmla="*/ 279 w 1036"/>
                <a:gd name="T7" fmla="*/ 229 h 675"/>
                <a:gd name="T8" fmla="*/ 39 w 1036"/>
                <a:gd name="T9" fmla="*/ 297 h 675"/>
                <a:gd name="T10" fmla="*/ 31 w 1036"/>
                <a:gd name="T11" fmla="*/ 459 h 675"/>
                <a:gd name="T12" fmla="*/ 240 w 1036"/>
                <a:gd name="T13" fmla="*/ 489 h 675"/>
                <a:gd name="T14" fmla="*/ 836 w 1036"/>
                <a:gd name="T15" fmla="*/ 489 h 675"/>
                <a:gd name="T16" fmla="*/ 1088 w 1036"/>
                <a:gd name="T17" fmla="*/ 555 h 675"/>
                <a:gd name="T18" fmla="*/ 1369 w 1036"/>
                <a:gd name="T19" fmla="*/ 657 h 675"/>
                <a:gd name="T20" fmla="*/ 1583 w 1036"/>
                <a:gd name="T21" fmla="*/ 661 h 675"/>
                <a:gd name="T22" fmla="*/ 1732 w 1036"/>
                <a:gd name="T23" fmla="*/ 603 h 675"/>
                <a:gd name="T24" fmla="*/ 1807 w 1036"/>
                <a:gd name="T25" fmla="*/ 445 h 675"/>
                <a:gd name="T26" fmla="*/ 1853 w 1036"/>
                <a:gd name="T27" fmla="*/ 291 h 675"/>
                <a:gd name="T28" fmla="*/ 1859 w 1036"/>
                <a:gd name="T29" fmla="*/ 107 h 675"/>
                <a:gd name="T30" fmla="*/ 1700 w 1036"/>
                <a:gd name="T31" fmla="*/ 17 h 675"/>
                <a:gd name="T32" fmla="*/ 1412 w 1036"/>
                <a:gd name="T33" fmla="*/ 3 h 675"/>
                <a:gd name="T34" fmla="*/ 1178 w 1036"/>
                <a:gd name="T35" fmla="*/ 11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7900" name="Group 584"/>
            <p:cNvGrpSpPr>
              <a:grpSpLocks/>
            </p:cNvGrpSpPr>
            <p:nvPr/>
          </p:nvGrpSpPr>
          <p:grpSpPr bwMode="auto">
            <a:xfrm>
              <a:off x="3383" y="1920"/>
              <a:ext cx="919" cy="588"/>
              <a:chOff x="2889" y="1631"/>
              <a:chExt cx="980" cy="743"/>
            </a:xfrm>
          </p:grpSpPr>
          <p:sp>
            <p:nvSpPr>
              <p:cNvPr id="38274" name="Rectangle 585"/>
              <p:cNvSpPr>
                <a:spLocks noChangeArrowheads="1"/>
              </p:cNvSpPr>
              <p:nvPr/>
            </p:nvSpPr>
            <p:spPr bwMode="auto">
              <a:xfrm>
                <a:off x="3046" y="1841"/>
                <a:ext cx="663" cy="53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8275" name="AutoShape 586"/>
              <p:cNvSpPr>
                <a:spLocks noChangeArrowheads="1"/>
              </p:cNvSpPr>
              <p:nvPr/>
            </p:nvSpPr>
            <p:spPr bwMode="auto">
              <a:xfrm>
                <a:off x="2889" y="1631"/>
                <a:ext cx="980" cy="253"/>
              </a:xfrm>
              <a:prstGeom prst="triangle">
                <a:avLst>
                  <a:gd name="adj" fmla="val 50000"/>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spcBef>
                    <a:spcPct val="0"/>
                  </a:spcBef>
                  <a:buClrTx/>
                  <a:buSzTx/>
                  <a:buFontTx/>
                  <a:buNone/>
                </a:pPr>
                <a:endParaRPr lang="en-US" sz="2400">
                  <a:solidFill>
                    <a:srgbClr val="00CCFF"/>
                  </a:solidFill>
                </a:endParaRPr>
              </a:p>
            </p:txBody>
          </p:sp>
        </p:grpSp>
        <p:sp>
          <p:nvSpPr>
            <p:cNvPr id="37901" name="Freeform 587"/>
            <p:cNvSpPr>
              <a:spLocks/>
            </p:cNvSpPr>
            <p:nvPr/>
          </p:nvSpPr>
          <p:spPr bwMode="auto">
            <a:xfrm>
              <a:off x="3379" y="2788"/>
              <a:ext cx="2032" cy="1049"/>
            </a:xfrm>
            <a:custGeom>
              <a:avLst/>
              <a:gdLst>
                <a:gd name="T0" fmla="*/ 1044 w 2032"/>
                <a:gd name="T1" fmla="*/ 26 h 1049"/>
                <a:gd name="T2" fmla="*/ 847 w 2032"/>
                <a:gd name="T3" fmla="*/ 125 h 1049"/>
                <a:gd name="T4" fmla="*/ 580 w 2032"/>
                <a:gd name="T5" fmla="*/ 68 h 1049"/>
                <a:gd name="T6" fmla="*/ 143 w 2032"/>
                <a:gd name="T7" fmla="*/ 170 h 1049"/>
                <a:gd name="T8" fmla="*/ 48 w 2032"/>
                <a:gd name="T9" fmla="*/ 374 h 1049"/>
                <a:gd name="T10" fmla="*/ 41 w 2032"/>
                <a:gd name="T11" fmla="*/ 680 h 1049"/>
                <a:gd name="T12" fmla="*/ 294 w 2032"/>
                <a:gd name="T13" fmla="*/ 744 h 1049"/>
                <a:gd name="T14" fmla="*/ 660 w 2032"/>
                <a:gd name="T15" fmla="*/ 893 h 1049"/>
                <a:gd name="T16" fmla="*/ 1088 w 2032"/>
                <a:gd name="T17" fmla="*/ 1014 h 1049"/>
                <a:gd name="T18" fmla="*/ 1525 w 2032"/>
                <a:gd name="T19" fmla="*/ 1031 h 1049"/>
                <a:gd name="T20" fmla="*/ 1831 w 2032"/>
                <a:gd name="T21" fmla="*/ 907 h 1049"/>
                <a:gd name="T22" fmla="*/ 2015 w 2032"/>
                <a:gd name="T23" fmla="*/ 714 h 1049"/>
                <a:gd name="T24" fmla="*/ 1931 w 2032"/>
                <a:gd name="T25" fmla="*/ 251 h 1049"/>
                <a:gd name="T26" fmla="*/ 1658 w 2032"/>
                <a:gd name="T27" fmla="*/ 114 h 1049"/>
                <a:gd name="T28" fmla="*/ 1355 w 2032"/>
                <a:gd name="T29" fmla="*/ 15 h 1049"/>
                <a:gd name="T30" fmla="*/ 1044 w 2032"/>
                <a:gd name="T31" fmla="*/ 26 h 10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32"/>
                <a:gd name="T49" fmla="*/ 0 h 1049"/>
                <a:gd name="T50" fmla="*/ 2032 w 2032"/>
                <a:gd name="T51" fmla="*/ 1049 h 10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32" h="1049">
                  <a:moveTo>
                    <a:pt x="1044" y="26"/>
                  </a:moveTo>
                  <a:cubicBezTo>
                    <a:pt x="959" y="45"/>
                    <a:pt x="924" y="118"/>
                    <a:pt x="847" y="125"/>
                  </a:cubicBezTo>
                  <a:cubicBezTo>
                    <a:pt x="770" y="132"/>
                    <a:pt x="697" y="61"/>
                    <a:pt x="580" y="68"/>
                  </a:cubicBezTo>
                  <a:cubicBezTo>
                    <a:pt x="463" y="75"/>
                    <a:pt x="232" y="119"/>
                    <a:pt x="143" y="170"/>
                  </a:cubicBezTo>
                  <a:cubicBezTo>
                    <a:pt x="54" y="221"/>
                    <a:pt x="65" y="289"/>
                    <a:pt x="48" y="374"/>
                  </a:cubicBezTo>
                  <a:cubicBezTo>
                    <a:pt x="31" y="459"/>
                    <a:pt x="0" y="618"/>
                    <a:pt x="41" y="680"/>
                  </a:cubicBezTo>
                  <a:cubicBezTo>
                    <a:pt x="82" y="742"/>
                    <a:pt x="191" y="709"/>
                    <a:pt x="294" y="744"/>
                  </a:cubicBezTo>
                  <a:cubicBezTo>
                    <a:pt x="397" y="779"/>
                    <a:pt x="527" y="849"/>
                    <a:pt x="660" y="893"/>
                  </a:cubicBezTo>
                  <a:cubicBezTo>
                    <a:pt x="793" y="938"/>
                    <a:pt x="944" y="991"/>
                    <a:pt x="1088" y="1014"/>
                  </a:cubicBezTo>
                  <a:cubicBezTo>
                    <a:pt x="1232" y="1036"/>
                    <a:pt x="1401" y="1049"/>
                    <a:pt x="1525" y="1031"/>
                  </a:cubicBezTo>
                  <a:cubicBezTo>
                    <a:pt x="1649" y="1012"/>
                    <a:pt x="1749" y="960"/>
                    <a:pt x="1831" y="907"/>
                  </a:cubicBezTo>
                  <a:cubicBezTo>
                    <a:pt x="1913" y="855"/>
                    <a:pt x="1998" y="824"/>
                    <a:pt x="2015" y="714"/>
                  </a:cubicBezTo>
                  <a:cubicBezTo>
                    <a:pt x="2032" y="604"/>
                    <a:pt x="1990" y="350"/>
                    <a:pt x="1931" y="251"/>
                  </a:cubicBezTo>
                  <a:cubicBezTo>
                    <a:pt x="1872" y="151"/>
                    <a:pt x="1754" y="153"/>
                    <a:pt x="1658" y="114"/>
                  </a:cubicBezTo>
                  <a:cubicBezTo>
                    <a:pt x="1562" y="76"/>
                    <a:pt x="1457" y="30"/>
                    <a:pt x="1355" y="15"/>
                  </a:cubicBezTo>
                  <a:cubicBezTo>
                    <a:pt x="1253" y="0"/>
                    <a:pt x="1129" y="8"/>
                    <a:pt x="1044" y="26"/>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2" name="Line 588"/>
            <p:cNvSpPr>
              <a:spLocks noChangeShapeType="1"/>
            </p:cNvSpPr>
            <p:nvPr/>
          </p:nvSpPr>
          <p:spPr bwMode="auto">
            <a:xfrm rot="16200000" flipV="1">
              <a:off x="4915" y="3313"/>
              <a:ext cx="285" cy="1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03" name="Line 589"/>
            <p:cNvSpPr>
              <a:spLocks noChangeShapeType="1"/>
            </p:cNvSpPr>
            <p:nvPr/>
          </p:nvSpPr>
          <p:spPr bwMode="auto">
            <a:xfrm rot="5400000" flipV="1">
              <a:off x="5034" y="3429"/>
              <a:ext cx="2" cy="5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04" name="Line 590"/>
            <p:cNvSpPr>
              <a:spLocks noChangeShapeType="1"/>
            </p:cNvSpPr>
            <p:nvPr/>
          </p:nvSpPr>
          <p:spPr bwMode="auto">
            <a:xfrm rot="16200000" flipH="1">
              <a:off x="5116" y="3190"/>
              <a:ext cx="96" cy="45"/>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05" name="Line 592"/>
            <p:cNvSpPr>
              <a:spLocks noChangeShapeType="1"/>
            </p:cNvSpPr>
            <p:nvPr/>
          </p:nvSpPr>
          <p:spPr bwMode="auto">
            <a:xfrm>
              <a:off x="3843" y="3009"/>
              <a:ext cx="94" cy="10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6" name="Line 593"/>
            <p:cNvSpPr>
              <a:spLocks noChangeShapeType="1"/>
            </p:cNvSpPr>
            <p:nvPr/>
          </p:nvSpPr>
          <p:spPr bwMode="auto">
            <a:xfrm flipV="1">
              <a:off x="3680" y="3150"/>
              <a:ext cx="261" cy="71"/>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7" name="Line 596"/>
            <p:cNvSpPr>
              <a:spLocks noChangeShapeType="1"/>
            </p:cNvSpPr>
            <p:nvPr/>
          </p:nvSpPr>
          <p:spPr bwMode="auto">
            <a:xfrm flipH="1">
              <a:off x="3948" y="3209"/>
              <a:ext cx="98" cy="11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8" name="Line 597"/>
            <p:cNvSpPr>
              <a:spLocks noChangeShapeType="1"/>
            </p:cNvSpPr>
            <p:nvPr/>
          </p:nvSpPr>
          <p:spPr bwMode="auto">
            <a:xfrm flipH="1" flipV="1">
              <a:off x="4132" y="3213"/>
              <a:ext cx="65" cy="109"/>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9" name="Line 598"/>
            <p:cNvSpPr>
              <a:spLocks noChangeShapeType="1"/>
            </p:cNvSpPr>
            <p:nvPr/>
          </p:nvSpPr>
          <p:spPr bwMode="auto">
            <a:xfrm>
              <a:off x="4248" y="3185"/>
              <a:ext cx="317" cy="17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0" name="Line 600"/>
            <p:cNvSpPr>
              <a:spLocks noChangeShapeType="1"/>
            </p:cNvSpPr>
            <p:nvPr/>
          </p:nvSpPr>
          <p:spPr bwMode="auto">
            <a:xfrm>
              <a:off x="3809" y="2257"/>
              <a:ext cx="148"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1" name="Line 601"/>
            <p:cNvSpPr>
              <a:spLocks noChangeShapeType="1"/>
            </p:cNvSpPr>
            <p:nvPr/>
          </p:nvSpPr>
          <p:spPr bwMode="auto">
            <a:xfrm flipV="1">
              <a:off x="3711" y="2354"/>
              <a:ext cx="106" cy="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7912" name="Group 602"/>
            <p:cNvGrpSpPr>
              <a:grpSpLocks/>
            </p:cNvGrpSpPr>
            <p:nvPr/>
          </p:nvGrpSpPr>
          <p:grpSpPr bwMode="auto">
            <a:xfrm>
              <a:off x="3535" y="2207"/>
              <a:ext cx="319" cy="222"/>
              <a:chOff x="2967" y="478"/>
              <a:chExt cx="788" cy="625"/>
            </a:xfrm>
          </p:grpSpPr>
          <p:pic>
            <p:nvPicPr>
              <p:cNvPr id="38272" name="Picture 603" descr="access_point_stylized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2" y="559"/>
                <a:ext cx="576"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273" name="Picture 604" descr="antenna_radiation_styliz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7" y="478"/>
                <a:ext cx="788"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913" name="Freeform 605"/>
            <p:cNvSpPr>
              <a:spLocks/>
            </p:cNvSpPr>
            <p:nvPr/>
          </p:nvSpPr>
          <p:spPr bwMode="auto">
            <a:xfrm>
              <a:off x="4419" y="2224"/>
              <a:ext cx="828" cy="425"/>
            </a:xfrm>
            <a:custGeom>
              <a:avLst/>
              <a:gdLst>
                <a:gd name="T0" fmla="*/ 382 w 828"/>
                <a:gd name="T1" fmla="*/ 30 h 425"/>
                <a:gd name="T2" fmla="*/ 370 w 828"/>
                <a:gd name="T3" fmla="*/ 30 h 425"/>
                <a:gd name="T4" fmla="*/ 126 w 828"/>
                <a:gd name="T5" fmla="*/ 32 h 425"/>
                <a:gd name="T6" fmla="*/ 6 w 828"/>
                <a:gd name="T7" fmla="*/ 126 h 425"/>
                <a:gd name="T8" fmla="*/ 92 w 828"/>
                <a:gd name="T9" fmla="*/ 274 h 425"/>
                <a:gd name="T10" fmla="*/ 292 w 828"/>
                <a:gd name="T11" fmla="*/ 384 h 425"/>
                <a:gd name="T12" fmla="*/ 540 w 828"/>
                <a:gd name="T13" fmla="*/ 416 h 425"/>
                <a:gd name="T14" fmla="*/ 698 w 828"/>
                <a:gd name="T15" fmla="*/ 330 h 425"/>
                <a:gd name="T16" fmla="*/ 776 w 828"/>
                <a:gd name="T17" fmla="*/ 170 h 425"/>
                <a:gd name="T18" fmla="*/ 792 w 828"/>
                <a:gd name="T19" fmla="*/ 22 h 425"/>
                <a:gd name="T20" fmla="*/ 560 w 828"/>
                <a:gd name="T21" fmla="*/ 38 h 425"/>
                <a:gd name="T22" fmla="*/ 382 w 828"/>
                <a:gd name="T23" fmla="*/ 30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8"/>
                <a:gd name="T37" fmla="*/ 0 h 425"/>
                <a:gd name="T38" fmla="*/ 828 w 828"/>
                <a:gd name="T39" fmla="*/ 425 h 4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4" name="Freeform 606"/>
            <p:cNvSpPr>
              <a:spLocks/>
            </p:cNvSpPr>
            <p:nvPr/>
          </p:nvSpPr>
          <p:spPr bwMode="auto">
            <a:xfrm>
              <a:off x="4417" y="1263"/>
              <a:ext cx="1090" cy="709"/>
            </a:xfrm>
            <a:custGeom>
              <a:avLst/>
              <a:gdLst>
                <a:gd name="T0" fmla="*/ 20841 w 765"/>
                <a:gd name="T1" fmla="*/ 1179 h 459"/>
                <a:gd name="T2" fmla="*/ 14124 w 765"/>
                <a:gd name="T3" fmla="*/ 8372 h 459"/>
                <a:gd name="T4" fmla="*/ 4725 w 765"/>
                <a:gd name="T5" fmla="*/ 11916 h 459"/>
                <a:gd name="T6" fmla="*/ 675 w 765"/>
                <a:gd name="T7" fmla="*/ 40153 h 459"/>
                <a:gd name="T8" fmla="*/ 8837 w 765"/>
                <a:gd name="T9" fmla="*/ 53053 h 459"/>
                <a:gd name="T10" fmla="*/ 16987 w 765"/>
                <a:gd name="T11" fmla="*/ 50852 h 459"/>
                <a:gd name="T12" fmla="*/ 28673 w 765"/>
                <a:gd name="T13" fmla="*/ 53053 h 459"/>
                <a:gd name="T14" fmla="*/ 34311 w 765"/>
                <a:gd name="T15" fmla="*/ 51822 h 459"/>
                <a:gd name="T16" fmla="*/ 36933 w 765"/>
                <a:gd name="T17" fmla="*/ 44463 h 459"/>
                <a:gd name="T18" fmla="*/ 36868 w 765"/>
                <a:gd name="T19" fmla="*/ 18873 h 459"/>
                <a:gd name="T20" fmla="*/ 32538 w 765"/>
                <a:gd name="T21" fmla="*/ 4117 h 459"/>
                <a:gd name="T22" fmla="*/ 20841 w 765"/>
                <a:gd name="T23" fmla="*/ 1179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459"/>
                <a:gd name="T38" fmla="*/ 765 w 765"/>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5" name="Line 607"/>
            <p:cNvSpPr>
              <a:spLocks noChangeShapeType="1"/>
            </p:cNvSpPr>
            <p:nvPr/>
          </p:nvSpPr>
          <p:spPr bwMode="auto">
            <a:xfrm>
              <a:off x="4659" y="2404"/>
              <a:ext cx="103" cy="76"/>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6" name="Line 608"/>
            <p:cNvSpPr>
              <a:spLocks noChangeShapeType="1"/>
            </p:cNvSpPr>
            <p:nvPr/>
          </p:nvSpPr>
          <p:spPr bwMode="auto">
            <a:xfrm>
              <a:off x="4720" y="2354"/>
              <a:ext cx="176"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7" name="Line 609"/>
            <p:cNvSpPr>
              <a:spLocks noChangeShapeType="1"/>
            </p:cNvSpPr>
            <p:nvPr/>
          </p:nvSpPr>
          <p:spPr bwMode="auto">
            <a:xfrm flipV="1">
              <a:off x="4869" y="2408"/>
              <a:ext cx="85" cy="66"/>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8" name="Line 610"/>
            <p:cNvSpPr>
              <a:spLocks noChangeShapeType="1"/>
            </p:cNvSpPr>
            <p:nvPr/>
          </p:nvSpPr>
          <p:spPr bwMode="auto">
            <a:xfrm>
              <a:off x="4235" y="1632"/>
              <a:ext cx="321" cy="2"/>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9" name="Line 611"/>
            <p:cNvSpPr>
              <a:spLocks noChangeShapeType="1"/>
            </p:cNvSpPr>
            <p:nvPr/>
          </p:nvSpPr>
          <p:spPr bwMode="auto">
            <a:xfrm>
              <a:off x="4635" y="2961"/>
              <a:ext cx="246" cy="116"/>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20" name="Line 612"/>
            <p:cNvSpPr>
              <a:spLocks noChangeShapeType="1"/>
            </p:cNvSpPr>
            <p:nvPr/>
          </p:nvSpPr>
          <p:spPr bwMode="auto">
            <a:xfrm flipV="1">
              <a:off x="4244" y="2953"/>
              <a:ext cx="203" cy="12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21" name="Line 613"/>
            <p:cNvSpPr>
              <a:spLocks noChangeShapeType="1"/>
            </p:cNvSpPr>
            <p:nvPr/>
          </p:nvSpPr>
          <p:spPr bwMode="auto">
            <a:xfrm flipV="1">
              <a:off x="4271" y="3137"/>
              <a:ext cx="612"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22" name="Line 614"/>
            <p:cNvSpPr>
              <a:spLocks noChangeShapeType="1"/>
            </p:cNvSpPr>
            <p:nvPr/>
          </p:nvSpPr>
          <p:spPr bwMode="auto">
            <a:xfrm flipV="1">
              <a:off x="4773" y="1572"/>
              <a:ext cx="78" cy="5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23" name="Line 615"/>
            <p:cNvSpPr>
              <a:spLocks noChangeShapeType="1"/>
            </p:cNvSpPr>
            <p:nvPr/>
          </p:nvSpPr>
          <p:spPr bwMode="auto">
            <a:xfrm>
              <a:off x="4665" y="1681"/>
              <a:ext cx="0" cy="52"/>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24" name="Line 616"/>
            <p:cNvSpPr>
              <a:spLocks noChangeShapeType="1"/>
            </p:cNvSpPr>
            <p:nvPr/>
          </p:nvSpPr>
          <p:spPr bwMode="auto">
            <a:xfrm flipV="1">
              <a:off x="4773" y="1616"/>
              <a:ext cx="166" cy="18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25" name="Line 617"/>
            <p:cNvSpPr>
              <a:spLocks noChangeShapeType="1"/>
            </p:cNvSpPr>
            <p:nvPr/>
          </p:nvSpPr>
          <p:spPr bwMode="auto">
            <a:xfrm>
              <a:off x="5003" y="1615"/>
              <a:ext cx="0" cy="12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26" name="Line 618"/>
            <p:cNvSpPr>
              <a:spLocks noChangeShapeType="1"/>
            </p:cNvSpPr>
            <p:nvPr/>
          </p:nvSpPr>
          <p:spPr bwMode="auto">
            <a:xfrm>
              <a:off x="4785" y="1808"/>
              <a:ext cx="119"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27" name="Line 619"/>
            <p:cNvSpPr>
              <a:spLocks noChangeShapeType="1"/>
            </p:cNvSpPr>
            <p:nvPr/>
          </p:nvSpPr>
          <p:spPr bwMode="auto">
            <a:xfrm>
              <a:off x="5134" y="1802"/>
              <a:ext cx="112"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28" name="Line 620"/>
            <p:cNvSpPr>
              <a:spLocks noChangeShapeType="1"/>
            </p:cNvSpPr>
            <p:nvPr/>
          </p:nvSpPr>
          <p:spPr bwMode="auto">
            <a:xfrm flipH="1">
              <a:off x="4596" y="1850"/>
              <a:ext cx="62" cy="444"/>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29" name="Line 621"/>
            <p:cNvSpPr>
              <a:spLocks noChangeShapeType="1"/>
            </p:cNvSpPr>
            <p:nvPr/>
          </p:nvSpPr>
          <p:spPr bwMode="auto">
            <a:xfrm flipH="1">
              <a:off x="4969" y="1850"/>
              <a:ext cx="70" cy="458"/>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30" name="Line 622"/>
            <p:cNvSpPr>
              <a:spLocks noChangeShapeType="1"/>
            </p:cNvSpPr>
            <p:nvPr/>
          </p:nvSpPr>
          <p:spPr bwMode="auto">
            <a:xfrm flipV="1">
              <a:off x="4581" y="2569"/>
              <a:ext cx="143" cy="27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31" name="Line 623"/>
            <p:cNvSpPr>
              <a:spLocks noChangeShapeType="1"/>
            </p:cNvSpPr>
            <p:nvPr/>
          </p:nvSpPr>
          <p:spPr bwMode="auto">
            <a:xfrm>
              <a:off x="5257" y="1801"/>
              <a:ext cx="112" cy="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7932" name="Group 624"/>
            <p:cNvGrpSpPr>
              <a:grpSpLocks/>
            </p:cNvGrpSpPr>
            <p:nvPr/>
          </p:nvGrpSpPr>
          <p:grpSpPr bwMode="auto">
            <a:xfrm>
              <a:off x="3813" y="1163"/>
              <a:ext cx="295" cy="391"/>
              <a:chOff x="1653" y="3023"/>
              <a:chExt cx="622" cy="911"/>
            </a:xfrm>
          </p:grpSpPr>
          <p:sp>
            <p:nvSpPr>
              <p:cNvPr id="38255" name="Line 270"/>
              <p:cNvSpPr>
                <a:spLocks noChangeShapeType="1"/>
              </p:cNvSpPr>
              <p:nvPr/>
            </p:nvSpPr>
            <p:spPr bwMode="auto">
              <a:xfrm flipH="1">
                <a:off x="1766" y="3287"/>
                <a:ext cx="188" cy="586"/>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8256" name="Line 271"/>
              <p:cNvSpPr>
                <a:spLocks noChangeShapeType="1"/>
              </p:cNvSpPr>
              <p:nvPr/>
            </p:nvSpPr>
            <p:spPr bwMode="auto">
              <a:xfrm>
                <a:off x="1954" y="3287"/>
                <a:ext cx="188" cy="583"/>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8257" name="Line 272"/>
              <p:cNvSpPr>
                <a:spLocks noChangeShapeType="1"/>
              </p:cNvSpPr>
              <p:nvPr/>
            </p:nvSpPr>
            <p:spPr bwMode="auto">
              <a:xfrm>
                <a:off x="1766" y="3870"/>
                <a:ext cx="188" cy="64"/>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8258" name="Line 273"/>
              <p:cNvSpPr>
                <a:spLocks noChangeShapeType="1"/>
              </p:cNvSpPr>
              <p:nvPr/>
            </p:nvSpPr>
            <p:spPr bwMode="auto">
              <a:xfrm flipH="1">
                <a:off x="1954" y="3870"/>
                <a:ext cx="188" cy="64"/>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8259" name="Line 274"/>
              <p:cNvSpPr>
                <a:spLocks noChangeShapeType="1"/>
              </p:cNvSpPr>
              <p:nvPr/>
            </p:nvSpPr>
            <p:spPr bwMode="auto">
              <a:xfrm>
                <a:off x="1954" y="3300"/>
                <a:ext cx="0" cy="634"/>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8260" name="Line 275"/>
              <p:cNvSpPr>
                <a:spLocks noChangeShapeType="1"/>
              </p:cNvSpPr>
              <p:nvPr/>
            </p:nvSpPr>
            <p:spPr bwMode="auto">
              <a:xfrm flipV="1">
                <a:off x="1766" y="3810"/>
                <a:ext cx="188" cy="63"/>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8261" name="Line 276"/>
              <p:cNvSpPr>
                <a:spLocks noChangeShapeType="1"/>
              </p:cNvSpPr>
              <p:nvPr/>
            </p:nvSpPr>
            <p:spPr bwMode="auto">
              <a:xfrm flipH="1" flipV="1">
                <a:off x="1954" y="3810"/>
                <a:ext cx="188" cy="60"/>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8262" name="Line 277"/>
              <p:cNvSpPr>
                <a:spLocks noChangeShapeType="1"/>
              </p:cNvSpPr>
              <p:nvPr/>
            </p:nvSpPr>
            <p:spPr bwMode="auto">
              <a:xfrm>
                <a:off x="1846" y="3618"/>
                <a:ext cx="108" cy="48"/>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8263" name="Line 278"/>
              <p:cNvSpPr>
                <a:spLocks noChangeShapeType="1"/>
              </p:cNvSpPr>
              <p:nvPr/>
            </p:nvSpPr>
            <p:spPr bwMode="auto">
              <a:xfrm flipV="1">
                <a:off x="1954" y="3618"/>
                <a:ext cx="114" cy="48"/>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8264" name="Line 279"/>
              <p:cNvSpPr>
                <a:spLocks noChangeShapeType="1"/>
              </p:cNvSpPr>
              <p:nvPr/>
            </p:nvSpPr>
            <p:spPr bwMode="auto">
              <a:xfrm>
                <a:off x="1810" y="3704"/>
                <a:ext cx="139" cy="65"/>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8265" name="Line 280"/>
              <p:cNvSpPr>
                <a:spLocks noChangeShapeType="1"/>
              </p:cNvSpPr>
              <p:nvPr/>
            </p:nvSpPr>
            <p:spPr bwMode="auto">
              <a:xfrm flipV="1">
                <a:off x="1954" y="3717"/>
                <a:ext cx="140" cy="57"/>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8266" name="Line 281"/>
              <p:cNvSpPr>
                <a:spLocks noChangeShapeType="1"/>
              </p:cNvSpPr>
              <p:nvPr/>
            </p:nvSpPr>
            <p:spPr bwMode="auto">
              <a:xfrm flipV="1">
                <a:off x="1954" y="3530"/>
                <a:ext cx="72" cy="24"/>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8267" name="Line 282"/>
              <p:cNvSpPr>
                <a:spLocks noChangeShapeType="1"/>
              </p:cNvSpPr>
              <p:nvPr/>
            </p:nvSpPr>
            <p:spPr bwMode="auto">
              <a:xfrm flipV="1">
                <a:off x="1954" y="3409"/>
                <a:ext cx="45" cy="18"/>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8268" name="Line 283"/>
              <p:cNvSpPr>
                <a:spLocks noChangeShapeType="1"/>
              </p:cNvSpPr>
              <p:nvPr/>
            </p:nvSpPr>
            <p:spPr bwMode="auto">
              <a:xfrm>
                <a:off x="1873" y="3522"/>
                <a:ext cx="87" cy="32"/>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8269" name="Line 284"/>
              <p:cNvSpPr>
                <a:spLocks noChangeShapeType="1"/>
              </p:cNvSpPr>
              <p:nvPr/>
            </p:nvSpPr>
            <p:spPr bwMode="auto">
              <a:xfrm>
                <a:off x="1912" y="3404"/>
                <a:ext cx="50" cy="31"/>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8270" name="Oval 640"/>
              <p:cNvSpPr>
                <a:spLocks noChangeArrowheads="1"/>
              </p:cNvSpPr>
              <p:nvPr/>
            </p:nvSpPr>
            <p:spPr bwMode="auto">
              <a:xfrm>
                <a:off x="1921" y="3233"/>
                <a:ext cx="63" cy="68"/>
              </a:xfrm>
              <a:prstGeom prst="ellipse">
                <a:avLst/>
              </a:prstGeom>
              <a:solidFill>
                <a:srgbClr val="808080"/>
              </a:solidFill>
              <a:ln w="9525">
                <a:solidFill>
                  <a:srgbClr val="808080"/>
                </a:solidFill>
                <a:round/>
                <a:headEnd/>
                <a:tailEnd/>
              </a:ln>
            </p:spPr>
            <p:txBody>
              <a:bodyPr wrap="none" anchor="ctr"/>
              <a:lstStyle/>
              <a:p>
                <a:endParaRPr lang="en-US"/>
              </a:p>
            </p:txBody>
          </p:sp>
          <p:pic>
            <p:nvPicPr>
              <p:cNvPr id="38271" name="Picture 641" descr="cell_tower_radiation_gra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53" y="3023"/>
                <a:ext cx="622" cy="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933" name="Group 642"/>
            <p:cNvGrpSpPr>
              <a:grpSpLocks/>
            </p:cNvGrpSpPr>
            <p:nvPr/>
          </p:nvGrpSpPr>
          <p:grpSpPr bwMode="auto">
            <a:xfrm>
              <a:off x="3962" y="1516"/>
              <a:ext cx="286" cy="160"/>
              <a:chOff x="3843" y="1516"/>
              <a:chExt cx="286" cy="160"/>
            </a:xfrm>
          </p:grpSpPr>
          <p:sp>
            <p:nvSpPr>
              <p:cNvPr id="38246" name="Line 643"/>
              <p:cNvSpPr>
                <a:spLocks noChangeShapeType="1"/>
              </p:cNvSpPr>
              <p:nvPr/>
            </p:nvSpPr>
            <p:spPr bwMode="auto">
              <a:xfrm>
                <a:off x="3843" y="1516"/>
                <a:ext cx="96" cy="60"/>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47" name="Oval 407"/>
              <p:cNvSpPr>
                <a:spLocks noChangeArrowheads="1"/>
              </p:cNvSpPr>
              <p:nvPr/>
            </p:nvSpPr>
            <p:spPr bwMode="auto">
              <a:xfrm>
                <a:off x="3884" y="1616"/>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spcBef>
                    <a:spcPct val="0"/>
                  </a:spcBef>
                  <a:buClrTx/>
                  <a:buSzTx/>
                  <a:buFontTx/>
                  <a:buNone/>
                </a:pPr>
                <a:endParaRPr lang="en-US" sz="2400">
                  <a:latin typeface="Times New Roman" pitchFamily="18" charset="0"/>
                  <a:cs typeface="Arial" pitchFamily="34" charset="0"/>
                </a:endParaRPr>
              </a:p>
            </p:txBody>
          </p:sp>
          <p:sp>
            <p:nvSpPr>
              <p:cNvPr id="38248" name="Rectangle 410"/>
              <p:cNvSpPr>
                <a:spLocks noChangeArrowheads="1"/>
              </p:cNvSpPr>
              <p:nvPr/>
            </p:nvSpPr>
            <p:spPr bwMode="auto">
              <a:xfrm>
                <a:off x="3884" y="1610"/>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sz="2400">
                  <a:latin typeface="Times New Roman" pitchFamily="18" charset="0"/>
                  <a:cs typeface="Arial" pitchFamily="34" charset="0"/>
                </a:endParaRPr>
              </a:p>
            </p:txBody>
          </p:sp>
          <p:sp>
            <p:nvSpPr>
              <p:cNvPr id="38249" name="Oval 411"/>
              <p:cNvSpPr>
                <a:spLocks noChangeArrowheads="1"/>
              </p:cNvSpPr>
              <p:nvPr/>
            </p:nvSpPr>
            <p:spPr bwMode="auto">
              <a:xfrm>
                <a:off x="3883" y="1569"/>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spcBef>
                    <a:spcPct val="0"/>
                  </a:spcBef>
                  <a:buClrTx/>
                  <a:buSzTx/>
                  <a:buFontTx/>
                  <a:buNone/>
                </a:pPr>
                <a:endParaRPr lang="en-US" sz="2400">
                  <a:latin typeface="Times New Roman" pitchFamily="18" charset="0"/>
                  <a:cs typeface="Arial" pitchFamily="34" charset="0"/>
                </a:endParaRPr>
              </a:p>
            </p:txBody>
          </p:sp>
          <p:grpSp>
            <p:nvGrpSpPr>
              <p:cNvPr id="38250" name="Group 647"/>
              <p:cNvGrpSpPr>
                <a:grpSpLocks/>
              </p:cNvGrpSpPr>
              <p:nvPr/>
            </p:nvGrpSpPr>
            <p:grpSpPr bwMode="auto">
              <a:xfrm>
                <a:off x="3932" y="1587"/>
                <a:ext cx="138" cy="33"/>
                <a:chOff x="2468" y="1332"/>
                <a:chExt cx="310" cy="60"/>
              </a:xfrm>
            </p:grpSpPr>
            <p:sp>
              <p:nvSpPr>
                <p:cNvPr id="38253" name="Freeform 64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sp>
              <p:nvSpPr>
                <p:cNvPr id="38254" name="Freeform 64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grpSp>
          <p:sp>
            <p:nvSpPr>
              <p:cNvPr id="38251" name="Line 650"/>
              <p:cNvSpPr>
                <a:spLocks noChangeShapeType="1"/>
              </p:cNvSpPr>
              <p:nvPr/>
            </p:nvSpPr>
            <p:spPr bwMode="auto">
              <a:xfrm>
                <a:off x="3884" y="1602"/>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52" name="Line 651"/>
              <p:cNvSpPr>
                <a:spLocks noChangeShapeType="1"/>
              </p:cNvSpPr>
              <p:nvPr/>
            </p:nvSpPr>
            <p:spPr bwMode="auto">
              <a:xfrm>
                <a:off x="4127" y="1604"/>
                <a:ext cx="0" cy="46"/>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7934" name="Group 652"/>
            <p:cNvGrpSpPr>
              <a:grpSpLocks/>
            </p:cNvGrpSpPr>
            <p:nvPr/>
          </p:nvGrpSpPr>
          <p:grpSpPr bwMode="auto">
            <a:xfrm>
              <a:off x="4537" y="1571"/>
              <a:ext cx="246" cy="110"/>
              <a:chOff x="4334" y="1470"/>
              <a:chExt cx="246" cy="107"/>
            </a:xfrm>
          </p:grpSpPr>
          <p:sp>
            <p:nvSpPr>
              <p:cNvPr id="38238"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spcBef>
                    <a:spcPct val="0"/>
                  </a:spcBef>
                  <a:buClrTx/>
                  <a:buSzTx/>
                  <a:buFontTx/>
                  <a:buNone/>
                </a:pPr>
                <a:endParaRPr lang="en-US" sz="2400">
                  <a:latin typeface="Times New Roman" pitchFamily="18" charset="0"/>
                  <a:cs typeface="Arial" pitchFamily="34" charset="0"/>
                </a:endParaRPr>
              </a:p>
            </p:txBody>
          </p:sp>
          <p:sp>
            <p:nvSpPr>
              <p:cNvPr id="38239"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sz="2400">
                  <a:latin typeface="Times New Roman" pitchFamily="18" charset="0"/>
                  <a:cs typeface="Arial" pitchFamily="34" charset="0"/>
                </a:endParaRPr>
              </a:p>
            </p:txBody>
          </p:sp>
          <p:sp>
            <p:nvSpPr>
              <p:cNvPr id="38240"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spcBef>
                    <a:spcPct val="0"/>
                  </a:spcBef>
                  <a:buClrTx/>
                  <a:buSzTx/>
                  <a:buFontTx/>
                  <a:buNone/>
                </a:pPr>
                <a:endParaRPr lang="en-US" sz="2400">
                  <a:latin typeface="Times New Roman" pitchFamily="18" charset="0"/>
                  <a:cs typeface="Arial" pitchFamily="34" charset="0"/>
                </a:endParaRPr>
              </a:p>
            </p:txBody>
          </p:sp>
          <p:grpSp>
            <p:nvGrpSpPr>
              <p:cNvPr id="38241" name="Group 656"/>
              <p:cNvGrpSpPr>
                <a:grpSpLocks/>
              </p:cNvGrpSpPr>
              <p:nvPr/>
            </p:nvGrpSpPr>
            <p:grpSpPr bwMode="auto">
              <a:xfrm>
                <a:off x="4383" y="1488"/>
                <a:ext cx="138" cy="33"/>
                <a:chOff x="2468" y="1332"/>
                <a:chExt cx="310" cy="60"/>
              </a:xfrm>
            </p:grpSpPr>
            <p:sp>
              <p:nvSpPr>
                <p:cNvPr id="38244" name="Freeform 657"/>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sp>
              <p:nvSpPr>
                <p:cNvPr id="38245" name="Freeform 658"/>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grpSp>
          <p:sp>
            <p:nvSpPr>
              <p:cNvPr id="38242" name="Line 659"/>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43" name="Line 660"/>
              <p:cNvSpPr>
                <a:spLocks noChangeShapeType="1"/>
              </p:cNvSpPr>
              <p:nvPr/>
            </p:nvSpPr>
            <p:spPr bwMode="auto">
              <a:xfrm>
                <a:off x="4578" y="1505"/>
                <a:ext cx="0" cy="46"/>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7935" name="Group 661"/>
            <p:cNvGrpSpPr>
              <a:grpSpLocks/>
            </p:cNvGrpSpPr>
            <p:nvPr/>
          </p:nvGrpSpPr>
          <p:grpSpPr bwMode="auto">
            <a:xfrm>
              <a:off x="4544" y="1737"/>
              <a:ext cx="246" cy="110"/>
              <a:chOff x="4334" y="1470"/>
              <a:chExt cx="246" cy="107"/>
            </a:xfrm>
          </p:grpSpPr>
          <p:sp>
            <p:nvSpPr>
              <p:cNvPr id="38230"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spcBef>
                    <a:spcPct val="0"/>
                  </a:spcBef>
                  <a:buClrTx/>
                  <a:buSzTx/>
                  <a:buFontTx/>
                  <a:buNone/>
                </a:pPr>
                <a:endParaRPr lang="en-US" sz="2400">
                  <a:latin typeface="Times New Roman" pitchFamily="18" charset="0"/>
                  <a:cs typeface="Arial" pitchFamily="34" charset="0"/>
                </a:endParaRPr>
              </a:p>
            </p:txBody>
          </p:sp>
          <p:sp>
            <p:nvSpPr>
              <p:cNvPr id="38231"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sz="2400">
                  <a:latin typeface="Times New Roman" pitchFamily="18" charset="0"/>
                  <a:cs typeface="Arial" pitchFamily="34" charset="0"/>
                </a:endParaRPr>
              </a:p>
            </p:txBody>
          </p:sp>
          <p:sp>
            <p:nvSpPr>
              <p:cNvPr id="38232"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spcBef>
                    <a:spcPct val="0"/>
                  </a:spcBef>
                  <a:buClrTx/>
                  <a:buSzTx/>
                  <a:buFontTx/>
                  <a:buNone/>
                </a:pPr>
                <a:endParaRPr lang="en-US" sz="2400">
                  <a:latin typeface="Times New Roman" pitchFamily="18" charset="0"/>
                  <a:cs typeface="Arial" pitchFamily="34" charset="0"/>
                </a:endParaRPr>
              </a:p>
            </p:txBody>
          </p:sp>
          <p:grpSp>
            <p:nvGrpSpPr>
              <p:cNvPr id="38233" name="Group 665"/>
              <p:cNvGrpSpPr>
                <a:grpSpLocks/>
              </p:cNvGrpSpPr>
              <p:nvPr/>
            </p:nvGrpSpPr>
            <p:grpSpPr bwMode="auto">
              <a:xfrm>
                <a:off x="4383" y="1488"/>
                <a:ext cx="138" cy="33"/>
                <a:chOff x="2468" y="1332"/>
                <a:chExt cx="310" cy="60"/>
              </a:xfrm>
            </p:grpSpPr>
            <p:sp>
              <p:nvSpPr>
                <p:cNvPr id="38236" name="Freeform 666"/>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sp>
              <p:nvSpPr>
                <p:cNvPr id="38237" name="Freeform 667"/>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grpSp>
          <p:sp>
            <p:nvSpPr>
              <p:cNvPr id="38234" name="Line 668"/>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35" name="Line 669"/>
              <p:cNvSpPr>
                <a:spLocks noChangeShapeType="1"/>
              </p:cNvSpPr>
              <p:nvPr/>
            </p:nvSpPr>
            <p:spPr bwMode="auto">
              <a:xfrm>
                <a:off x="4578" y="1505"/>
                <a:ext cx="0" cy="46"/>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7936" name="Group 670"/>
            <p:cNvGrpSpPr>
              <a:grpSpLocks/>
            </p:cNvGrpSpPr>
            <p:nvPr/>
          </p:nvGrpSpPr>
          <p:grpSpPr bwMode="auto">
            <a:xfrm>
              <a:off x="4890" y="1738"/>
              <a:ext cx="246" cy="110"/>
              <a:chOff x="4334" y="1470"/>
              <a:chExt cx="246" cy="107"/>
            </a:xfrm>
          </p:grpSpPr>
          <p:sp>
            <p:nvSpPr>
              <p:cNvPr id="38222"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spcBef>
                    <a:spcPct val="0"/>
                  </a:spcBef>
                  <a:buClrTx/>
                  <a:buSzTx/>
                  <a:buFontTx/>
                  <a:buNone/>
                </a:pPr>
                <a:endParaRPr lang="en-US" sz="2400">
                  <a:latin typeface="Times New Roman" pitchFamily="18" charset="0"/>
                  <a:cs typeface="Arial" pitchFamily="34" charset="0"/>
                </a:endParaRPr>
              </a:p>
            </p:txBody>
          </p:sp>
          <p:sp>
            <p:nvSpPr>
              <p:cNvPr id="38223"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sz="2400">
                  <a:latin typeface="Times New Roman" pitchFamily="18" charset="0"/>
                  <a:cs typeface="Arial" pitchFamily="34" charset="0"/>
                </a:endParaRPr>
              </a:p>
            </p:txBody>
          </p:sp>
          <p:sp>
            <p:nvSpPr>
              <p:cNvPr id="38224"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spcBef>
                    <a:spcPct val="0"/>
                  </a:spcBef>
                  <a:buClrTx/>
                  <a:buSzTx/>
                  <a:buFontTx/>
                  <a:buNone/>
                </a:pPr>
                <a:endParaRPr lang="en-US" sz="2400">
                  <a:latin typeface="Times New Roman" pitchFamily="18" charset="0"/>
                  <a:cs typeface="Arial" pitchFamily="34" charset="0"/>
                </a:endParaRPr>
              </a:p>
            </p:txBody>
          </p:sp>
          <p:grpSp>
            <p:nvGrpSpPr>
              <p:cNvPr id="38225" name="Group 674"/>
              <p:cNvGrpSpPr>
                <a:grpSpLocks/>
              </p:cNvGrpSpPr>
              <p:nvPr/>
            </p:nvGrpSpPr>
            <p:grpSpPr bwMode="auto">
              <a:xfrm>
                <a:off x="4383" y="1488"/>
                <a:ext cx="138" cy="33"/>
                <a:chOff x="2468" y="1332"/>
                <a:chExt cx="310" cy="60"/>
              </a:xfrm>
            </p:grpSpPr>
            <p:sp>
              <p:nvSpPr>
                <p:cNvPr id="38228" name="Freeform 675"/>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sp>
              <p:nvSpPr>
                <p:cNvPr id="38229" name="Freeform 676"/>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grpSp>
          <p:sp>
            <p:nvSpPr>
              <p:cNvPr id="38226" name="Line 677"/>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27" name="Line 678"/>
              <p:cNvSpPr>
                <a:spLocks noChangeShapeType="1"/>
              </p:cNvSpPr>
              <p:nvPr/>
            </p:nvSpPr>
            <p:spPr bwMode="auto">
              <a:xfrm>
                <a:off x="4578" y="1505"/>
                <a:ext cx="0" cy="46"/>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7937" name="Group 679"/>
            <p:cNvGrpSpPr>
              <a:grpSpLocks/>
            </p:cNvGrpSpPr>
            <p:nvPr/>
          </p:nvGrpSpPr>
          <p:grpSpPr bwMode="auto">
            <a:xfrm>
              <a:off x="4844" y="1508"/>
              <a:ext cx="246" cy="110"/>
              <a:chOff x="4334" y="1470"/>
              <a:chExt cx="246" cy="107"/>
            </a:xfrm>
          </p:grpSpPr>
          <p:sp>
            <p:nvSpPr>
              <p:cNvPr id="38214"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spcBef>
                    <a:spcPct val="0"/>
                  </a:spcBef>
                  <a:buClrTx/>
                  <a:buSzTx/>
                  <a:buFontTx/>
                  <a:buNone/>
                </a:pPr>
                <a:endParaRPr lang="en-US" sz="2400">
                  <a:latin typeface="Times New Roman" pitchFamily="18" charset="0"/>
                  <a:cs typeface="Arial" pitchFamily="34" charset="0"/>
                </a:endParaRPr>
              </a:p>
            </p:txBody>
          </p:sp>
          <p:sp>
            <p:nvSpPr>
              <p:cNvPr id="38215"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sz="2400">
                  <a:latin typeface="Times New Roman" pitchFamily="18" charset="0"/>
                  <a:cs typeface="Arial" pitchFamily="34" charset="0"/>
                </a:endParaRPr>
              </a:p>
            </p:txBody>
          </p:sp>
          <p:sp>
            <p:nvSpPr>
              <p:cNvPr id="38216"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spcBef>
                    <a:spcPct val="0"/>
                  </a:spcBef>
                  <a:buClrTx/>
                  <a:buSzTx/>
                  <a:buFontTx/>
                  <a:buNone/>
                </a:pPr>
                <a:endParaRPr lang="en-US" sz="2400">
                  <a:latin typeface="Times New Roman" pitchFamily="18" charset="0"/>
                  <a:cs typeface="Arial" pitchFamily="34" charset="0"/>
                </a:endParaRPr>
              </a:p>
            </p:txBody>
          </p:sp>
          <p:grpSp>
            <p:nvGrpSpPr>
              <p:cNvPr id="38217" name="Group 683"/>
              <p:cNvGrpSpPr>
                <a:grpSpLocks/>
              </p:cNvGrpSpPr>
              <p:nvPr/>
            </p:nvGrpSpPr>
            <p:grpSpPr bwMode="auto">
              <a:xfrm>
                <a:off x="4383" y="1488"/>
                <a:ext cx="138" cy="33"/>
                <a:chOff x="2468" y="1332"/>
                <a:chExt cx="310" cy="60"/>
              </a:xfrm>
            </p:grpSpPr>
            <p:sp>
              <p:nvSpPr>
                <p:cNvPr id="38220" name="Freeform 684"/>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sp>
              <p:nvSpPr>
                <p:cNvPr id="38221" name="Freeform 685"/>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grpSp>
          <p:sp>
            <p:nvSpPr>
              <p:cNvPr id="38218" name="Line 686"/>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19" name="Line 687"/>
              <p:cNvSpPr>
                <a:spLocks noChangeShapeType="1"/>
              </p:cNvSpPr>
              <p:nvPr/>
            </p:nvSpPr>
            <p:spPr bwMode="auto">
              <a:xfrm>
                <a:off x="4578" y="1505"/>
                <a:ext cx="0" cy="46"/>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7938" name="Group 688"/>
            <p:cNvGrpSpPr>
              <a:grpSpLocks/>
            </p:cNvGrpSpPr>
            <p:nvPr/>
          </p:nvGrpSpPr>
          <p:grpSpPr bwMode="auto">
            <a:xfrm>
              <a:off x="4874" y="2296"/>
              <a:ext cx="310" cy="130"/>
              <a:chOff x="4334" y="1470"/>
              <a:chExt cx="246" cy="107"/>
            </a:xfrm>
          </p:grpSpPr>
          <p:sp>
            <p:nvSpPr>
              <p:cNvPr id="38206"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spcBef>
                    <a:spcPct val="0"/>
                  </a:spcBef>
                  <a:buClrTx/>
                  <a:buSzTx/>
                  <a:buFontTx/>
                  <a:buNone/>
                </a:pPr>
                <a:endParaRPr lang="en-US" sz="2400">
                  <a:latin typeface="Times New Roman" pitchFamily="18" charset="0"/>
                  <a:cs typeface="Arial" pitchFamily="34" charset="0"/>
                </a:endParaRPr>
              </a:p>
            </p:txBody>
          </p:sp>
          <p:sp>
            <p:nvSpPr>
              <p:cNvPr id="38207"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sz="2400">
                  <a:latin typeface="Times New Roman" pitchFamily="18" charset="0"/>
                  <a:cs typeface="Arial" pitchFamily="34" charset="0"/>
                </a:endParaRPr>
              </a:p>
            </p:txBody>
          </p:sp>
          <p:sp>
            <p:nvSpPr>
              <p:cNvPr id="38208"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spcBef>
                    <a:spcPct val="0"/>
                  </a:spcBef>
                  <a:buClrTx/>
                  <a:buSzTx/>
                  <a:buFontTx/>
                  <a:buNone/>
                </a:pPr>
                <a:endParaRPr lang="en-US" sz="2400">
                  <a:latin typeface="Times New Roman" pitchFamily="18" charset="0"/>
                  <a:cs typeface="Arial" pitchFamily="34" charset="0"/>
                </a:endParaRPr>
              </a:p>
            </p:txBody>
          </p:sp>
          <p:grpSp>
            <p:nvGrpSpPr>
              <p:cNvPr id="38209" name="Group 692"/>
              <p:cNvGrpSpPr>
                <a:grpSpLocks/>
              </p:cNvGrpSpPr>
              <p:nvPr/>
            </p:nvGrpSpPr>
            <p:grpSpPr bwMode="auto">
              <a:xfrm>
                <a:off x="4383" y="1488"/>
                <a:ext cx="138" cy="33"/>
                <a:chOff x="2468" y="1332"/>
                <a:chExt cx="310" cy="60"/>
              </a:xfrm>
            </p:grpSpPr>
            <p:sp>
              <p:nvSpPr>
                <p:cNvPr id="38212" name="Freeform 693"/>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sp>
              <p:nvSpPr>
                <p:cNvPr id="38213" name="Freeform 694"/>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grpSp>
          <p:sp>
            <p:nvSpPr>
              <p:cNvPr id="38210" name="Line 695"/>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11" name="Line 696"/>
              <p:cNvSpPr>
                <a:spLocks noChangeShapeType="1"/>
              </p:cNvSpPr>
              <p:nvPr/>
            </p:nvSpPr>
            <p:spPr bwMode="auto">
              <a:xfrm>
                <a:off x="4578" y="1505"/>
                <a:ext cx="0" cy="4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7939" name="Line 697"/>
            <p:cNvSpPr>
              <a:spLocks noChangeShapeType="1"/>
            </p:cNvSpPr>
            <p:nvPr/>
          </p:nvSpPr>
          <p:spPr bwMode="auto">
            <a:xfrm>
              <a:off x="4049" y="2358"/>
              <a:ext cx="428"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7940" name="Group 698"/>
            <p:cNvGrpSpPr>
              <a:grpSpLocks/>
            </p:cNvGrpSpPr>
            <p:nvPr/>
          </p:nvGrpSpPr>
          <p:grpSpPr bwMode="auto">
            <a:xfrm>
              <a:off x="4464" y="2288"/>
              <a:ext cx="310" cy="130"/>
              <a:chOff x="4334" y="1470"/>
              <a:chExt cx="246" cy="107"/>
            </a:xfrm>
          </p:grpSpPr>
          <p:sp>
            <p:nvSpPr>
              <p:cNvPr id="38198"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spcBef>
                    <a:spcPct val="0"/>
                  </a:spcBef>
                  <a:buClrTx/>
                  <a:buSzTx/>
                  <a:buFontTx/>
                  <a:buNone/>
                </a:pPr>
                <a:endParaRPr lang="en-US" sz="2400">
                  <a:latin typeface="Times New Roman" pitchFamily="18" charset="0"/>
                  <a:cs typeface="Arial" pitchFamily="34" charset="0"/>
                </a:endParaRPr>
              </a:p>
            </p:txBody>
          </p:sp>
          <p:sp>
            <p:nvSpPr>
              <p:cNvPr id="38199"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sz="2400">
                  <a:latin typeface="Times New Roman" pitchFamily="18" charset="0"/>
                  <a:cs typeface="Arial" pitchFamily="34" charset="0"/>
                </a:endParaRPr>
              </a:p>
            </p:txBody>
          </p:sp>
          <p:sp>
            <p:nvSpPr>
              <p:cNvPr id="38200"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spcBef>
                    <a:spcPct val="0"/>
                  </a:spcBef>
                  <a:buClrTx/>
                  <a:buSzTx/>
                  <a:buFontTx/>
                  <a:buNone/>
                </a:pPr>
                <a:endParaRPr lang="en-US" sz="2400">
                  <a:latin typeface="Times New Roman" pitchFamily="18" charset="0"/>
                  <a:cs typeface="Arial" pitchFamily="34" charset="0"/>
                </a:endParaRPr>
              </a:p>
            </p:txBody>
          </p:sp>
          <p:grpSp>
            <p:nvGrpSpPr>
              <p:cNvPr id="38201" name="Group 702"/>
              <p:cNvGrpSpPr>
                <a:grpSpLocks/>
              </p:cNvGrpSpPr>
              <p:nvPr/>
            </p:nvGrpSpPr>
            <p:grpSpPr bwMode="auto">
              <a:xfrm>
                <a:off x="4383" y="1488"/>
                <a:ext cx="138" cy="33"/>
                <a:chOff x="2468" y="1332"/>
                <a:chExt cx="310" cy="60"/>
              </a:xfrm>
            </p:grpSpPr>
            <p:sp>
              <p:nvSpPr>
                <p:cNvPr id="38204" name="Freeform 703"/>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sp>
              <p:nvSpPr>
                <p:cNvPr id="38205" name="Freeform 704"/>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grpSp>
          <p:sp>
            <p:nvSpPr>
              <p:cNvPr id="38202" name="Line 705"/>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03" name="Line 706"/>
              <p:cNvSpPr>
                <a:spLocks noChangeShapeType="1"/>
              </p:cNvSpPr>
              <p:nvPr/>
            </p:nvSpPr>
            <p:spPr bwMode="auto">
              <a:xfrm>
                <a:off x="4578" y="1505"/>
                <a:ext cx="0" cy="4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7941" name="Group 707"/>
            <p:cNvGrpSpPr>
              <a:grpSpLocks/>
            </p:cNvGrpSpPr>
            <p:nvPr/>
          </p:nvGrpSpPr>
          <p:grpSpPr bwMode="auto">
            <a:xfrm>
              <a:off x="4660" y="2464"/>
              <a:ext cx="310" cy="130"/>
              <a:chOff x="4334" y="1470"/>
              <a:chExt cx="246" cy="107"/>
            </a:xfrm>
          </p:grpSpPr>
          <p:sp>
            <p:nvSpPr>
              <p:cNvPr id="38190"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spcBef>
                    <a:spcPct val="0"/>
                  </a:spcBef>
                  <a:buClrTx/>
                  <a:buSzTx/>
                  <a:buFontTx/>
                  <a:buNone/>
                </a:pPr>
                <a:endParaRPr lang="en-US" sz="2400">
                  <a:latin typeface="Times New Roman" pitchFamily="18" charset="0"/>
                  <a:cs typeface="Arial" pitchFamily="34" charset="0"/>
                </a:endParaRPr>
              </a:p>
            </p:txBody>
          </p:sp>
          <p:sp>
            <p:nvSpPr>
              <p:cNvPr id="38191"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sz="2400">
                  <a:latin typeface="Times New Roman" pitchFamily="18" charset="0"/>
                  <a:cs typeface="Arial" pitchFamily="34" charset="0"/>
                </a:endParaRPr>
              </a:p>
            </p:txBody>
          </p:sp>
          <p:sp>
            <p:nvSpPr>
              <p:cNvPr id="38192"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spcBef>
                    <a:spcPct val="0"/>
                  </a:spcBef>
                  <a:buClrTx/>
                  <a:buSzTx/>
                  <a:buFontTx/>
                  <a:buNone/>
                </a:pPr>
                <a:endParaRPr lang="en-US" sz="2400">
                  <a:latin typeface="Times New Roman" pitchFamily="18" charset="0"/>
                  <a:cs typeface="Arial" pitchFamily="34" charset="0"/>
                </a:endParaRPr>
              </a:p>
            </p:txBody>
          </p:sp>
          <p:grpSp>
            <p:nvGrpSpPr>
              <p:cNvPr id="38193" name="Group 711"/>
              <p:cNvGrpSpPr>
                <a:grpSpLocks/>
              </p:cNvGrpSpPr>
              <p:nvPr/>
            </p:nvGrpSpPr>
            <p:grpSpPr bwMode="auto">
              <a:xfrm>
                <a:off x="4383" y="1488"/>
                <a:ext cx="138" cy="33"/>
                <a:chOff x="2468" y="1332"/>
                <a:chExt cx="310" cy="60"/>
              </a:xfrm>
            </p:grpSpPr>
            <p:sp>
              <p:nvSpPr>
                <p:cNvPr id="38196" name="Freeform 712"/>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sp>
              <p:nvSpPr>
                <p:cNvPr id="38197" name="Freeform 713"/>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grpSp>
          <p:sp>
            <p:nvSpPr>
              <p:cNvPr id="38194" name="Line 714"/>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95" name="Line 715"/>
              <p:cNvSpPr>
                <a:spLocks noChangeShapeType="1"/>
              </p:cNvSpPr>
              <p:nvPr/>
            </p:nvSpPr>
            <p:spPr bwMode="auto">
              <a:xfrm>
                <a:off x="4578" y="1505"/>
                <a:ext cx="0" cy="4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7942" name="Group 716"/>
            <p:cNvGrpSpPr>
              <a:grpSpLocks/>
            </p:cNvGrpSpPr>
            <p:nvPr/>
          </p:nvGrpSpPr>
          <p:grpSpPr bwMode="auto">
            <a:xfrm>
              <a:off x="4782" y="3028"/>
              <a:ext cx="392" cy="154"/>
              <a:chOff x="4334" y="1470"/>
              <a:chExt cx="246" cy="107"/>
            </a:xfrm>
          </p:grpSpPr>
          <p:sp>
            <p:nvSpPr>
              <p:cNvPr id="38182"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spcBef>
                    <a:spcPct val="0"/>
                  </a:spcBef>
                  <a:buClrTx/>
                  <a:buSzTx/>
                  <a:buFontTx/>
                  <a:buNone/>
                </a:pPr>
                <a:endParaRPr lang="en-US" sz="2400">
                  <a:latin typeface="Times New Roman" pitchFamily="18" charset="0"/>
                  <a:cs typeface="Arial" pitchFamily="34" charset="0"/>
                </a:endParaRPr>
              </a:p>
            </p:txBody>
          </p:sp>
          <p:sp>
            <p:nvSpPr>
              <p:cNvPr id="38183"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sz="2400">
                  <a:latin typeface="Times New Roman" pitchFamily="18" charset="0"/>
                  <a:cs typeface="Arial" pitchFamily="34" charset="0"/>
                </a:endParaRPr>
              </a:p>
            </p:txBody>
          </p:sp>
          <p:sp>
            <p:nvSpPr>
              <p:cNvPr id="38184"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spcBef>
                    <a:spcPct val="0"/>
                  </a:spcBef>
                  <a:buClrTx/>
                  <a:buSzTx/>
                  <a:buFontTx/>
                  <a:buNone/>
                </a:pPr>
                <a:endParaRPr lang="en-US" sz="2400">
                  <a:latin typeface="Times New Roman" pitchFamily="18" charset="0"/>
                  <a:cs typeface="Arial" pitchFamily="34" charset="0"/>
                </a:endParaRPr>
              </a:p>
            </p:txBody>
          </p:sp>
          <p:grpSp>
            <p:nvGrpSpPr>
              <p:cNvPr id="38185" name="Group 720"/>
              <p:cNvGrpSpPr>
                <a:grpSpLocks/>
              </p:cNvGrpSpPr>
              <p:nvPr/>
            </p:nvGrpSpPr>
            <p:grpSpPr bwMode="auto">
              <a:xfrm>
                <a:off x="4383" y="1488"/>
                <a:ext cx="138" cy="33"/>
                <a:chOff x="2468" y="1332"/>
                <a:chExt cx="310" cy="60"/>
              </a:xfrm>
            </p:grpSpPr>
            <p:sp>
              <p:nvSpPr>
                <p:cNvPr id="38188" name="Freeform 721"/>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sp>
              <p:nvSpPr>
                <p:cNvPr id="38189" name="Freeform 722"/>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grpSp>
          <p:sp>
            <p:nvSpPr>
              <p:cNvPr id="38186" name="Line 723"/>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87" name="Line 724"/>
              <p:cNvSpPr>
                <a:spLocks noChangeShapeType="1"/>
              </p:cNvSpPr>
              <p:nvPr/>
            </p:nvSpPr>
            <p:spPr bwMode="auto">
              <a:xfrm>
                <a:off x="4578" y="1505"/>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7943" name="Group 725"/>
            <p:cNvGrpSpPr>
              <a:grpSpLocks/>
            </p:cNvGrpSpPr>
            <p:nvPr/>
          </p:nvGrpSpPr>
          <p:grpSpPr bwMode="auto">
            <a:xfrm>
              <a:off x="4388" y="2840"/>
              <a:ext cx="392" cy="154"/>
              <a:chOff x="4334" y="1470"/>
              <a:chExt cx="246" cy="107"/>
            </a:xfrm>
          </p:grpSpPr>
          <p:sp>
            <p:nvSpPr>
              <p:cNvPr id="38174"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spcBef>
                    <a:spcPct val="0"/>
                  </a:spcBef>
                  <a:buClrTx/>
                  <a:buSzTx/>
                  <a:buFontTx/>
                  <a:buNone/>
                </a:pPr>
                <a:endParaRPr lang="en-US" sz="2400">
                  <a:latin typeface="Times New Roman" pitchFamily="18" charset="0"/>
                  <a:cs typeface="Arial" pitchFamily="34" charset="0"/>
                </a:endParaRPr>
              </a:p>
            </p:txBody>
          </p:sp>
          <p:sp>
            <p:nvSpPr>
              <p:cNvPr id="38175"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sz="2400">
                  <a:latin typeface="Times New Roman" pitchFamily="18" charset="0"/>
                  <a:cs typeface="Arial" pitchFamily="34" charset="0"/>
                </a:endParaRPr>
              </a:p>
            </p:txBody>
          </p:sp>
          <p:sp>
            <p:nvSpPr>
              <p:cNvPr id="38176"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spcBef>
                    <a:spcPct val="0"/>
                  </a:spcBef>
                  <a:buClrTx/>
                  <a:buSzTx/>
                  <a:buFontTx/>
                  <a:buNone/>
                </a:pPr>
                <a:endParaRPr lang="en-US" sz="2400">
                  <a:latin typeface="Times New Roman" pitchFamily="18" charset="0"/>
                  <a:cs typeface="Arial" pitchFamily="34" charset="0"/>
                </a:endParaRPr>
              </a:p>
            </p:txBody>
          </p:sp>
          <p:grpSp>
            <p:nvGrpSpPr>
              <p:cNvPr id="38177" name="Group 729"/>
              <p:cNvGrpSpPr>
                <a:grpSpLocks/>
              </p:cNvGrpSpPr>
              <p:nvPr/>
            </p:nvGrpSpPr>
            <p:grpSpPr bwMode="auto">
              <a:xfrm>
                <a:off x="4383" y="1488"/>
                <a:ext cx="138" cy="33"/>
                <a:chOff x="2468" y="1332"/>
                <a:chExt cx="310" cy="60"/>
              </a:xfrm>
            </p:grpSpPr>
            <p:sp>
              <p:nvSpPr>
                <p:cNvPr id="38180" name="Freeform 730"/>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sp>
              <p:nvSpPr>
                <p:cNvPr id="38181" name="Freeform 731"/>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grpSp>
          <p:sp>
            <p:nvSpPr>
              <p:cNvPr id="38178" name="Line 732"/>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79" name="Line 733"/>
              <p:cNvSpPr>
                <a:spLocks noChangeShapeType="1"/>
              </p:cNvSpPr>
              <p:nvPr/>
            </p:nvSpPr>
            <p:spPr bwMode="auto">
              <a:xfrm>
                <a:off x="4578" y="1505"/>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7944" name="Group 734"/>
            <p:cNvGrpSpPr>
              <a:grpSpLocks/>
            </p:cNvGrpSpPr>
            <p:nvPr/>
          </p:nvGrpSpPr>
          <p:grpSpPr bwMode="auto">
            <a:xfrm>
              <a:off x="3932" y="3056"/>
              <a:ext cx="392" cy="154"/>
              <a:chOff x="4334" y="1470"/>
              <a:chExt cx="246" cy="107"/>
            </a:xfrm>
          </p:grpSpPr>
          <p:sp>
            <p:nvSpPr>
              <p:cNvPr id="38166"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spcBef>
                    <a:spcPct val="0"/>
                  </a:spcBef>
                  <a:buClrTx/>
                  <a:buSzTx/>
                  <a:buFontTx/>
                  <a:buNone/>
                </a:pPr>
                <a:endParaRPr lang="en-US" sz="2400">
                  <a:latin typeface="Times New Roman" pitchFamily="18" charset="0"/>
                  <a:cs typeface="Arial" pitchFamily="34" charset="0"/>
                </a:endParaRPr>
              </a:p>
            </p:txBody>
          </p:sp>
          <p:sp>
            <p:nvSpPr>
              <p:cNvPr id="38167"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sz="2400">
                  <a:latin typeface="Times New Roman" pitchFamily="18" charset="0"/>
                  <a:cs typeface="Arial" pitchFamily="34" charset="0"/>
                </a:endParaRPr>
              </a:p>
            </p:txBody>
          </p:sp>
          <p:sp>
            <p:nvSpPr>
              <p:cNvPr id="38168"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spcBef>
                    <a:spcPct val="0"/>
                  </a:spcBef>
                  <a:buClrTx/>
                  <a:buSzTx/>
                  <a:buFontTx/>
                  <a:buNone/>
                </a:pPr>
                <a:endParaRPr lang="en-US" sz="2400">
                  <a:latin typeface="Times New Roman" pitchFamily="18" charset="0"/>
                  <a:cs typeface="Arial" pitchFamily="34" charset="0"/>
                </a:endParaRPr>
              </a:p>
            </p:txBody>
          </p:sp>
          <p:grpSp>
            <p:nvGrpSpPr>
              <p:cNvPr id="38169" name="Group 738"/>
              <p:cNvGrpSpPr>
                <a:grpSpLocks/>
              </p:cNvGrpSpPr>
              <p:nvPr/>
            </p:nvGrpSpPr>
            <p:grpSpPr bwMode="auto">
              <a:xfrm>
                <a:off x="4383" y="1488"/>
                <a:ext cx="138" cy="33"/>
                <a:chOff x="2468" y="1332"/>
                <a:chExt cx="310" cy="60"/>
              </a:xfrm>
            </p:grpSpPr>
            <p:sp>
              <p:nvSpPr>
                <p:cNvPr id="38172" name="Freeform 739"/>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sp>
              <p:nvSpPr>
                <p:cNvPr id="38173" name="Freeform 740"/>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grpSp>
          <p:sp>
            <p:nvSpPr>
              <p:cNvPr id="38170" name="Line 741"/>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71" name="Line 742"/>
              <p:cNvSpPr>
                <a:spLocks noChangeShapeType="1"/>
              </p:cNvSpPr>
              <p:nvPr/>
            </p:nvSpPr>
            <p:spPr bwMode="auto">
              <a:xfrm>
                <a:off x="4578" y="1505"/>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7945" name="Group 743"/>
            <p:cNvGrpSpPr>
              <a:grpSpLocks/>
            </p:cNvGrpSpPr>
            <p:nvPr/>
          </p:nvGrpSpPr>
          <p:grpSpPr bwMode="auto">
            <a:xfrm>
              <a:off x="3812" y="2296"/>
              <a:ext cx="246" cy="108"/>
              <a:chOff x="4334" y="1470"/>
              <a:chExt cx="246" cy="107"/>
            </a:xfrm>
          </p:grpSpPr>
          <p:sp>
            <p:nvSpPr>
              <p:cNvPr id="38158"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spcBef>
                    <a:spcPct val="0"/>
                  </a:spcBef>
                  <a:buClrTx/>
                  <a:buSzTx/>
                  <a:buFontTx/>
                  <a:buNone/>
                </a:pPr>
                <a:endParaRPr lang="en-US" sz="2400">
                  <a:latin typeface="Times New Roman" pitchFamily="18" charset="0"/>
                  <a:cs typeface="Arial" pitchFamily="34" charset="0"/>
                </a:endParaRPr>
              </a:p>
            </p:txBody>
          </p:sp>
          <p:sp>
            <p:nvSpPr>
              <p:cNvPr id="38159"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sz="2400">
                  <a:latin typeface="Times New Roman" pitchFamily="18" charset="0"/>
                  <a:cs typeface="Arial" pitchFamily="34" charset="0"/>
                </a:endParaRPr>
              </a:p>
            </p:txBody>
          </p:sp>
          <p:sp>
            <p:nvSpPr>
              <p:cNvPr id="38160"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spcBef>
                    <a:spcPct val="0"/>
                  </a:spcBef>
                  <a:buClrTx/>
                  <a:buSzTx/>
                  <a:buFontTx/>
                  <a:buNone/>
                </a:pPr>
                <a:endParaRPr lang="en-US" sz="2400">
                  <a:latin typeface="Times New Roman" pitchFamily="18" charset="0"/>
                  <a:cs typeface="Arial" pitchFamily="34" charset="0"/>
                </a:endParaRPr>
              </a:p>
            </p:txBody>
          </p:sp>
          <p:grpSp>
            <p:nvGrpSpPr>
              <p:cNvPr id="38161" name="Group 747"/>
              <p:cNvGrpSpPr>
                <a:grpSpLocks/>
              </p:cNvGrpSpPr>
              <p:nvPr/>
            </p:nvGrpSpPr>
            <p:grpSpPr bwMode="auto">
              <a:xfrm>
                <a:off x="4383" y="1488"/>
                <a:ext cx="138" cy="33"/>
                <a:chOff x="2468" y="1332"/>
                <a:chExt cx="310" cy="60"/>
              </a:xfrm>
            </p:grpSpPr>
            <p:sp>
              <p:nvSpPr>
                <p:cNvPr id="38164" name="Freeform 74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sp>
              <p:nvSpPr>
                <p:cNvPr id="38165" name="Freeform 74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grpSp>
          <p:sp>
            <p:nvSpPr>
              <p:cNvPr id="38162" name="Line 750"/>
              <p:cNvSpPr>
                <a:spLocks noChangeShapeType="1"/>
              </p:cNvSpPr>
              <p:nvPr/>
            </p:nvSpPr>
            <p:spPr bwMode="auto">
              <a:xfrm>
                <a:off x="4335" y="1503"/>
                <a:ext cx="0" cy="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63" name="Line 751"/>
              <p:cNvSpPr>
                <a:spLocks noChangeShapeType="1"/>
              </p:cNvSpPr>
              <p:nvPr/>
            </p:nvSpPr>
            <p:spPr bwMode="auto">
              <a:xfrm>
                <a:off x="4578" y="1505"/>
                <a:ext cx="0" cy="49"/>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7946" name="Group 752"/>
            <p:cNvGrpSpPr>
              <a:grpSpLocks/>
            </p:cNvGrpSpPr>
            <p:nvPr/>
          </p:nvGrpSpPr>
          <p:grpSpPr bwMode="auto">
            <a:xfrm>
              <a:off x="4511" y="3153"/>
              <a:ext cx="281" cy="266"/>
              <a:chOff x="5072" y="3611"/>
              <a:chExt cx="459" cy="380"/>
            </a:xfrm>
          </p:grpSpPr>
          <p:grpSp>
            <p:nvGrpSpPr>
              <p:cNvPr id="38144" name="Group 753"/>
              <p:cNvGrpSpPr>
                <a:grpSpLocks/>
              </p:cNvGrpSpPr>
              <p:nvPr/>
            </p:nvGrpSpPr>
            <p:grpSpPr bwMode="auto">
              <a:xfrm>
                <a:off x="5144" y="3611"/>
                <a:ext cx="387" cy="99"/>
                <a:chOff x="5030" y="2639"/>
                <a:chExt cx="387" cy="99"/>
              </a:xfrm>
            </p:grpSpPr>
            <p:sp>
              <p:nvSpPr>
                <p:cNvPr id="38146" name="Freeform 754"/>
                <p:cNvSpPr>
                  <a:spLocks/>
                </p:cNvSpPr>
                <p:nvPr/>
              </p:nvSpPr>
              <p:spPr bwMode="auto">
                <a:xfrm>
                  <a:off x="5134" y="2657"/>
                  <a:ext cx="69" cy="55"/>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0 h 232"/>
                    <a:gd name="T24" fmla="*/ 0 w 199"/>
                    <a:gd name="T25" fmla="*/ 0 h 232"/>
                    <a:gd name="T26" fmla="*/ 0 w 199"/>
                    <a:gd name="T27" fmla="*/ 0 h 232"/>
                    <a:gd name="T28" fmla="*/ 0 w 199"/>
                    <a:gd name="T29" fmla="*/ 0 h 232"/>
                    <a:gd name="T30" fmla="*/ 0 w 199"/>
                    <a:gd name="T31" fmla="*/ 0 h 232"/>
                    <a:gd name="T32" fmla="*/ 0 w 199"/>
                    <a:gd name="T33" fmla="*/ 0 h 232"/>
                    <a:gd name="T34" fmla="*/ 0 w 199"/>
                    <a:gd name="T35" fmla="*/ 0 h 232"/>
                    <a:gd name="T36" fmla="*/ 0 w 199"/>
                    <a:gd name="T37" fmla="*/ 0 h 232"/>
                    <a:gd name="T38" fmla="*/ 0 w 199"/>
                    <a:gd name="T39" fmla="*/ 0 h 232"/>
                    <a:gd name="T40" fmla="*/ 0 w 199"/>
                    <a:gd name="T41" fmla="*/ 0 h 232"/>
                    <a:gd name="T42" fmla="*/ 0 w 199"/>
                    <a:gd name="T43" fmla="*/ 0 h 232"/>
                    <a:gd name="T44" fmla="*/ 0 w 199"/>
                    <a:gd name="T45" fmla="*/ 0 h 232"/>
                    <a:gd name="T46" fmla="*/ 0 w 199"/>
                    <a:gd name="T47" fmla="*/ 0 h 232"/>
                    <a:gd name="T48" fmla="*/ 0 w 199"/>
                    <a:gd name="T49" fmla="*/ 0 h 232"/>
                    <a:gd name="T50" fmla="*/ 0 w 199"/>
                    <a:gd name="T51" fmla="*/ 0 h 232"/>
                    <a:gd name="T52" fmla="*/ 0 w 199"/>
                    <a:gd name="T53" fmla="*/ 0 h 232"/>
                    <a:gd name="T54" fmla="*/ 0 w 199"/>
                    <a:gd name="T55" fmla="*/ 0 h 232"/>
                    <a:gd name="T56" fmla="*/ 0 w 199"/>
                    <a:gd name="T57" fmla="*/ 0 h 232"/>
                    <a:gd name="T58" fmla="*/ 0 w 199"/>
                    <a:gd name="T59" fmla="*/ 0 h 232"/>
                    <a:gd name="T60" fmla="*/ 0 w 199"/>
                    <a:gd name="T61" fmla="*/ 0 h 232"/>
                    <a:gd name="T62" fmla="*/ 0 w 199"/>
                    <a:gd name="T63" fmla="*/ 0 h 232"/>
                    <a:gd name="T64" fmla="*/ 0 w 199"/>
                    <a:gd name="T65" fmla="*/ 0 h 232"/>
                    <a:gd name="T66" fmla="*/ 0 w 199"/>
                    <a:gd name="T67" fmla="*/ 0 h 232"/>
                    <a:gd name="T68" fmla="*/ 0 w 199"/>
                    <a:gd name="T69" fmla="*/ 0 h 232"/>
                    <a:gd name="T70" fmla="*/ 0 w 199"/>
                    <a:gd name="T71" fmla="*/ 0 h 232"/>
                    <a:gd name="T72" fmla="*/ 0 w 199"/>
                    <a:gd name="T73" fmla="*/ 0 h 232"/>
                    <a:gd name="T74" fmla="*/ 0 w 199"/>
                    <a:gd name="T75" fmla="*/ 0 h 232"/>
                    <a:gd name="T76" fmla="*/ 0 w 199"/>
                    <a:gd name="T77" fmla="*/ 0 h 232"/>
                    <a:gd name="T78" fmla="*/ 0 w 199"/>
                    <a:gd name="T79" fmla="*/ 0 h 232"/>
                    <a:gd name="T80" fmla="*/ 0 w 199"/>
                    <a:gd name="T81" fmla="*/ 0 h 232"/>
                    <a:gd name="T82" fmla="*/ 0 w 199"/>
                    <a:gd name="T83" fmla="*/ 0 h 232"/>
                    <a:gd name="T84" fmla="*/ 0 w 199"/>
                    <a:gd name="T85" fmla="*/ 0 h 232"/>
                    <a:gd name="T86" fmla="*/ 0 w 199"/>
                    <a:gd name="T87" fmla="*/ 0 h 232"/>
                    <a:gd name="T88" fmla="*/ 0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47" name="Freeform 755"/>
                <p:cNvSpPr>
                  <a:spLocks/>
                </p:cNvSpPr>
                <p:nvPr/>
              </p:nvSpPr>
              <p:spPr bwMode="auto">
                <a:xfrm>
                  <a:off x="5252" y="2656"/>
                  <a:ext cx="47" cy="42"/>
                </a:xfrm>
                <a:custGeom>
                  <a:avLst/>
                  <a:gdLst>
                    <a:gd name="T0" fmla="*/ 0 w 128"/>
                    <a:gd name="T1" fmla="*/ 0 h 180"/>
                    <a:gd name="T2" fmla="*/ 0 w 128"/>
                    <a:gd name="T3" fmla="*/ 0 h 180"/>
                    <a:gd name="T4" fmla="*/ 0 w 128"/>
                    <a:gd name="T5" fmla="*/ 0 h 180"/>
                    <a:gd name="T6" fmla="*/ 0 w 128"/>
                    <a:gd name="T7" fmla="*/ 0 h 180"/>
                    <a:gd name="T8" fmla="*/ 0 w 128"/>
                    <a:gd name="T9" fmla="*/ 0 h 180"/>
                    <a:gd name="T10" fmla="*/ 0 w 128"/>
                    <a:gd name="T11" fmla="*/ 0 h 180"/>
                    <a:gd name="T12" fmla="*/ 0 w 128"/>
                    <a:gd name="T13" fmla="*/ 0 h 180"/>
                    <a:gd name="T14" fmla="*/ 0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0 w 128"/>
                    <a:gd name="T29" fmla="*/ 0 h 180"/>
                    <a:gd name="T30" fmla="*/ 0 w 128"/>
                    <a:gd name="T31" fmla="*/ 0 h 180"/>
                    <a:gd name="T32" fmla="*/ 0 w 128"/>
                    <a:gd name="T33" fmla="*/ 0 h 180"/>
                    <a:gd name="T34" fmla="*/ 0 w 128"/>
                    <a:gd name="T35" fmla="*/ 0 h 180"/>
                    <a:gd name="T36" fmla="*/ 0 w 128"/>
                    <a:gd name="T37" fmla="*/ 0 h 180"/>
                    <a:gd name="T38" fmla="*/ 0 w 128"/>
                    <a:gd name="T39" fmla="*/ 0 h 180"/>
                    <a:gd name="T40" fmla="*/ 0 w 128"/>
                    <a:gd name="T41" fmla="*/ 0 h 180"/>
                    <a:gd name="T42" fmla="*/ 0 w 128"/>
                    <a:gd name="T43" fmla="*/ 0 h 180"/>
                    <a:gd name="T44" fmla="*/ 0 w 128"/>
                    <a:gd name="T45" fmla="*/ 0 h 180"/>
                    <a:gd name="T46" fmla="*/ 0 w 128"/>
                    <a:gd name="T47" fmla="*/ 0 h 180"/>
                    <a:gd name="T48" fmla="*/ 0 w 128"/>
                    <a:gd name="T49" fmla="*/ 0 h 180"/>
                    <a:gd name="T50" fmla="*/ 0 w 128"/>
                    <a:gd name="T51" fmla="*/ 0 h 180"/>
                    <a:gd name="T52" fmla="*/ 0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0 w 128"/>
                    <a:gd name="T77" fmla="*/ 0 h 180"/>
                    <a:gd name="T78" fmla="*/ 0 w 128"/>
                    <a:gd name="T79" fmla="*/ 0 h 180"/>
                    <a:gd name="T80" fmla="*/ 0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48" name="Freeform 756"/>
                <p:cNvSpPr>
                  <a:spLocks/>
                </p:cNvSpPr>
                <p:nvPr/>
              </p:nvSpPr>
              <p:spPr bwMode="auto">
                <a:xfrm>
                  <a:off x="5089" y="2646"/>
                  <a:ext cx="114" cy="88"/>
                </a:xfrm>
                <a:custGeom>
                  <a:avLst/>
                  <a:gdLst>
                    <a:gd name="T0" fmla="*/ 0 w 322"/>
                    <a:gd name="T1" fmla="*/ 0 h 378"/>
                    <a:gd name="T2" fmla="*/ 0 w 322"/>
                    <a:gd name="T3" fmla="*/ 0 h 378"/>
                    <a:gd name="T4" fmla="*/ 0 w 322"/>
                    <a:gd name="T5" fmla="*/ 0 h 378"/>
                    <a:gd name="T6" fmla="*/ 0 w 322"/>
                    <a:gd name="T7" fmla="*/ 0 h 378"/>
                    <a:gd name="T8" fmla="*/ 0 w 322"/>
                    <a:gd name="T9" fmla="*/ 0 h 378"/>
                    <a:gd name="T10" fmla="*/ 0 w 322"/>
                    <a:gd name="T11" fmla="*/ 0 h 378"/>
                    <a:gd name="T12" fmla="*/ 0 w 322"/>
                    <a:gd name="T13" fmla="*/ 0 h 378"/>
                    <a:gd name="T14" fmla="*/ 0 w 322"/>
                    <a:gd name="T15" fmla="*/ 0 h 378"/>
                    <a:gd name="T16" fmla="*/ 0 w 322"/>
                    <a:gd name="T17" fmla="*/ 0 h 378"/>
                    <a:gd name="T18" fmla="*/ 0 w 322"/>
                    <a:gd name="T19" fmla="*/ 0 h 378"/>
                    <a:gd name="T20" fmla="*/ 0 w 322"/>
                    <a:gd name="T21" fmla="*/ 0 h 378"/>
                    <a:gd name="T22" fmla="*/ 0 w 322"/>
                    <a:gd name="T23" fmla="*/ 0 h 378"/>
                    <a:gd name="T24" fmla="*/ 0 w 322"/>
                    <a:gd name="T25" fmla="*/ 0 h 378"/>
                    <a:gd name="T26" fmla="*/ 0 w 322"/>
                    <a:gd name="T27" fmla="*/ 0 h 378"/>
                    <a:gd name="T28" fmla="*/ 0 w 322"/>
                    <a:gd name="T29" fmla="*/ 0 h 378"/>
                    <a:gd name="T30" fmla="*/ 0 w 322"/>
                    <a:gd name="T31" fmla="*/ 0 h 378"/>
                    <a:gd name="T32" fmla="*/ 0 w 322"/>
                    <a:gd name="T33" fmla="*/ 0 h 378"/>
                    <a:gd name="T34" fmla="*/ 0 w 322"/>
                    <a:gd name="T35" fmla="*/ 0 h 378"/>
                    <a:gd name="T36" fmla="*/ 0 w 322"/>
                    <a:gd name="T37" fmla="*/ 0 h 378"/>
                    <a:gd name="T38" fmla="*/ 0 w 322"/>
                    <a:gd name="T39" fmla="*/ 0 h 378"/>
                    <a:gd name="T40" fmla="*/ 0 w 322"/>
                    <a:gd name="T41" fmla="*/ 0 h 378"/>
                    <a:gd name="T42" fmla="*/ 0 w 322"/>
                    <a:gd name="T43" fmla="*/ 0 h 378"/>
                    <a:gd name="T44" fmla="*/ 0 w 322"/>
                    <a:gd name="T45" fmla="*/ 0 h 378"/>
                    <a:gd name="T46" fmla="*/ 0 w 322"/>
                    <a:gd name="T47" fmla="*/ 0 h 378"/>
                    <a:gd name="T48" fmla="*/ 0 w 322"/>
                    <a:gd name="T49" fmla="*/ 0 h 378"/>
                    <a:gd name="T50" fmla="*/ 0 w 322"/>
                    <a:gd name="T51" fmla="*/ 0 h 378"/>
                    <a:gd name="T52" fmla="*/ 0 w 322"/>
                    <a:gd name="T53" fmla="*/ 0 h 378"/>
                    <a:gd name="T54" fmla="*/ 0 w 322"/>
                    <a:gd name="T55" fmla="*/ 0 h 378"/>
                    <a:gd name="T56" fmla="*/ 0 w 322"/>
                    <a:gd name="T57" fmla="*/ 0 h 378"/>
                    <a:gd name="T58" fmla="*/ 0 w 322"/>
                    <a:gd name="T59" fmla="*/ 0 h 378"/>
                    <a:gd name="T60" fmla="*/ 0 w 322"/>
                    <a:gd name="T61" fmla="*/ 0 h 378"/>
                    <a:gd name="T62" fmla="*/ 0 w 322"/>
                    <a:gd name="T63" fmla="*/ 0 h 378"/>
                    <a:gd name="T64" fmla="*/ 0 w 322"/>
                    <a:gd name="T65" fmla="*/ 0 h 378"/>
                    <a:gd name="T66" fmla="*/ 0 w 322"/>
                    <a:gd name="T67" fmla="*/ 0 h 378"/>
                    <a:gd name="T68" fmla="*/ 0 w 322"/>
                    <a:gd name="T69" fmla="*/ 0 h 378"/>
                    <a:gd name="T70" fmla="*/ 0 w 322"/>
                    <a:gd name="T71" fmla="*/ 0 h 378"/>
                    <a:gd name="T72" fmla="*/ 0 w 322"/>
                    <a:gd name="T73" fmla="*/ 0 h 378"/>
                    <a:gd name="T74" fmla="*/ 0 w 322"/>
                    <a:gd name="T75" fmla="*/ 0 h 378"/>
                    <a:gd name="T76" fmla="*/ 0 w 322"/>
                    <a:gd name="T77" fmla="*/ 0 h 378"/>
                    <a:gd name="T78" fmla="*/ 0 w 322"/>
                    <a:gd name="T79" fmla="*/ 0 h 378"/>
                    <a:gd name="T80" fmla="*/ 0 w 322"/>
                    <a:gd name="T81" fmla="*/ 0 h 378"/>
                    <a:gd name="T82" fmla="*/ 0 w 322"/>
                    <a:gd name="T83" fmla="*/ 0 h 378"/>
                    <a:gd name="T84" fmla="*/ 0 w 322"/>
                    <a:gd name="T85" fmla="*/ 0 h 378"/>
                    <a:gd name="T86" fmla="*/ 0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49" name="Freeform 757"/>
                <p:cNvSpPr>
                  <a:spLocks/>
                </p:cNvSpPr>
                <p:nvPr/>
              </p:nvSpPr>
              <p:spPr bwMode="auto">
                <a:xfrm>
                  <a:off x="5250" y="2643"/>
                  <a:ext cx="99" cy="59"/>
                </a:xfrm>
                <a:custGeom>
                  <a:avLst/>
                  <a:gdLst>
                    <a:gd name="T0" fmla="*/ 0 w 283"/>
                    <a:gd name="T1" fmla="*/ 0 h 252"/>
                    <a:gd name="T2" fmla="*/ 0 w 283"/>
                    <a:gd name="T3" fmla="*/ 0 h 252"/>
                    <a:gd name="T4" fmla="*/ 0 w 283"/>
                    <a:gd name="T5" fmla="*/ 0 h 252"/>
                    <a:gd name="T6" fmla="*/ 0 w 283"/>
                    <a:gd name="T7" fmla="*/ 0 h 252"/>
                    <a:gd name="T8" fmla="*/ 0 w 283"/>
                    <a:gd name="T9" fmla="*/ 0 h 252"/>
                    <a:gd name="T10" fmla="*/ 0 w 283"/>
                    <a:gd name="T11" fmla="*/ 0 h 252"/>
                    <a:gd name="T12" fmla="*/ 0 w 283"/>
                    <a:gd name="T13" fmla="*/ 0 h 252"/>
                    <a:gd name="T14" fmla="*/ 0 w 283"/>
                    <a:gd name="T15" fmla="*/ 0 h 252"/>
                    <a:gd name="T16" fmla="*/ 0 w 283"/>
                    <a:gd name="T17" fmla="*/ 0 h 252"/>
                    <a:gd name="T18" fmla="*/ 0 w 283"/>
                    <a:gd name="T19" fmla="*/ 0 h 252"/>
                    <a:gd name="T20" fmla="*/ 0 w 283"/>
                    <a:gd name="T21" fmla="*/ 0 h 252"/>
                    <a:gd name="T22" fmla="*/ 0 w 283"/>
                    <a:gd name="T23" fmla="*/ 0 h 252"/>
                    <a:gd name="T24" fmla="*/ 0 w 283"/>
                    <a:gd name="T25" fmla="*/ 0 h 252"/>
                    <a:gd name="T26" fmla="*/ 0 w 283"/>
                    <a:gd name="T27" fmla="*/ 0 h 252"/>
                    <a:gd name="T28" fmla="*/ 0 w 283"/>
                    <a:gd name="T29" fmla="*/ 0 h 252"/>
                    <a:gd name="T30" fmla="*/ 0 w 283"/>
                    <a:gd name="T31" fmla="*/ 0 h 252"/>
                    <a:gd name="T32" fmla="*/ 0 w 283"/>
                    <a:gd name="T33" fmla="*/ 0 h 252"/>
                    <a:gd name="T34" fmla="*/ 0 w 283"/>
                    <a:gd name="T35" fmla="*/ 0 h 252"/>
                    <a:gd name="T36" fmla="*/ 0 w 283"/>
                    <a:gd name="T37" fmla="*/ 0 h 252"/>
                    <a:gd name="T38" fmla="*/ 0 w 283"/>
                    <a:gd name="T39" fmla="*/ 0 h 252"/>
                    <a:gd name="T40" fmla="*/ 0 w 283"/>
                    <a:gd name="T41" fmla="*/ 0 h 252"/>
                    <a:gd name="T42" fmla="*/ 0 w 283"/>
                    <a:gd name="T43" fmla="*/ 0 h 252"/>
                    <a:gd name="T44" fmla="*/ 0 w 283"/>
                    <a:gd name="T45" fmla="*/ 0 h 252"/>
                    <a:gd name="T46" fmla="*/ 0 w 283"/>
                    <a:gd name="T47" fmla="*/ 0 h 252"/>
                    <a:gd name="T48" fmla="*/ 0 w 283"/>
                    <a:gd name="T49" fmla="*/ 0 h 252"/>
                    <a:gd name="T50" fmla="*/ 0 w 283"/>
                    <a:gd name="T51" fmla="*/ 0 h 252"/>
                    <a:gd name="T52" fmla="*/ 0 w 283"/>
                    <a:gd name="T53" fmla="*/ 0 h 252"/>
                    <a:gd name="T54" fmla="*/ 0 w 283"/>
                    <a:gd name="T55" fmla="*/ 0 h 252"/>
                    <a:gd name="T56" fmla="*/ 0 w 283"/>
                    <a:gd name="T57" fmla="*/ 0 h 252"/>
                    <a:gd name="T58" fmla="*/ 0 w 283"/>
                    <a:gd name="T59" fmla="*/ 0 h 252"/>
                    <a:gd name="T60" fmla="*/ 0 w 283"/>
                    <a:gd name="T61" fmla="*/ 0 h 252"/>
                    <a:gd name="T62" fmla="*/ 0 w 283"/>
                    <a:gd name="T63" fmla="*/ 0 h 252"/>
                    <a:gd name="T64" fmla="*/ 0 w 283"/>
                    <a:gd name="T65" fmla="*/ 0 h 252"/>
                    <a:gd name="T66" fmla="*/ 0 w 283"/>
                    <a:gd name="T67" fmla="*/ 0 h 252"/>
                    <a:gd name="T68" fmla="*/ 0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0 w 283"/>
                    <a:gd name="T109" fmla="*/ 0 h 252"/>
                    <a:gd name="T110" fmla="*/ 0 w 283"/>
                    <a:gd name="T111" fmla="*/ 0 h 252"/>
                    <a:gd name="T112" fmla="*/ 0 w 283"/>
                    <a:gd name="T113" fmla="*/ 0 h 252"/>
                    <a:gd name="T114" fmla="*/ 0 w 283"/>
                    <a:gd name="T115" fmla="*/ 0 h 252"/>
                    <a:gd name="T116" fmla="*/ 0 w 283"/>
                    <a:gd name="T117" fmla="*/ 0 h 252"/>
                    <a:gd name="T118" fmla="*/ 0 w 283"/>
                    <a:gd name="T119" fmla="*/ 0 h 252"/>
                    <a:gd name="T120" fmla="*/ 0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50" name="Freeform 758"/>
                <p:cNvSpPr>
                  <a:spLocks/>
                </p:cNvSpPr>
                <p:nvPr/>
              </p:nvSpPr>
              <p:spPr bwMode="auto">
                <a:xfrm>
                  <a:off x="5047" y="2671"/>
                  <a:ext cx="40" cy="55"/>
                </a:xfrm>
                <a:custGeom>
                  <a:avLst/>
                  <a:gdLst>
                    <a:gd name="T0" fmla="*/ 0 w 114"/>
                    <a:gd name="T1" fmla="*/ 0 h 238"/>
                    <a:gd name="T2" fmla="*/ 0 w 114"/>
                    <a:gd name="T3" fmla="*/ 0 h 238"/>
                    <a:gd name="T4" fmla="*/ 0 w 114"/>
                    <a:gd name="T5" fmla="*/ 0 h 238"/>
                    <a:gd name="T6" fmla="*/ 0 w 114"/>
                    <a:gd name="T7" fmla="*/ 0 h 238"/>
                    <a:gd name="T8" fmla="*/ 0 w 114"/>
                    <a:gd name="T9" fmla="*/ 0 h 238"/>
                    <a:gd name="T10" fmla="*/ 0 w 114"/>
                    <a:gd name="T11" fmla="*/ 0 h 238"/>
                    <a:gd name="T12" fmla="*/ 0 w 114"/>
                    <a:gd name="T13" fmla="*/ 0 h 238"/>
                    <a:gd name="T14" fmla="*/ 0 w 114"/>
                    <a:gd name="T15" fmla="*/ 0 h 238"/>
                    <a:gd name="T16" fmla="*/ 0 w 114"/>
                    <a:gd name="T17" fmla="*/ 0 h 238"/>
                    <a:gd name="T18" fmla="*/ 0 w 114"/>
                    <a:gd name="T19" fmla="*/ 0 h 238"/>
                    <a:gd name="T20" fmla="*/ 0 w 114"/>
                    <a:gd name="T21" fmla="*/ 0 h 238"/>
                    <a:gd name="T22" fmla="*/ 0 w 114"/>
                    <a:gd name="T23" fmla="*/ 0 h 238"/>
                    <a:gd name="T24" fmla="*/ 0 w 114"/>
                    <a:gd name="T25" fmla="*/ 0 h 238"/>
                    <a:gd name="T26" fmla="*/ 0 w 114"/>
                    <a:gd name="T27" fmla="*/ 0 h 238"/>
                    <a:gd name="T28" fmla="*/ 0 w 114"/>
                    <a:gd name="T29" fmla="*/ 0 h 238"/>
                    <a:gd name="T30" fmla="*/ 0 w 114"/>
                    <a:gd name="T31" fmla="*/ 0 h 238"/>
                    <a:gd name="T32" fmla="*/ 0 w 114"/>
                    <a:gd name="T33" fmla="*/ 0 h 238"/>
                    <a:gd name="T34" fmla="*/ 0 w 114"/>
                    <a:gd name="T35" fmla="*/ 0 h 238"/>
                    <a:gd name="T36" fmla="*/ 0 w 114"/>
                    <a:gd name="T37" fmla="*/ 0 h 238"/>
                    <a:gd name="T38" fmla="*/ 0 w 114"/>
                    <a:gd name="T39" fmla="*/ 0 h 238"/>
                    <a:gd name="T40" fmla="*/ 0 w 114"/>
                    <a:gd name="T41" fmla="*/ 0 h 238"/>
                    <a:gd name="T42" fmla="*/ 0 w 114"/>
                    <a:gd name="T43" fmla="*/ 0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0 w 114"/>
                    <a:gd name="T61" fmla="*/ 0 h 238"/>
                    <a:gd name="T62" fmla="*/ 0 w 114"/>
                    <a:gd name="T63" fmla="*/ 0 h 238"/>
                    <a:gd name="T64" fmla="*/ 0 w 114"/>
                    <a:gd name="T65" fmla="*/ 0 h 238"/>
                    <a:gd name="T66" fmla="*/ 0 w 114"/>
                    <a:gd name="T67" fmla="*/ 0 h 238"/>
                    <a:gd name="T68" fmla="*/ 0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51" name="Freeform 759"/>
                <p:cNvSpPr>
                  <a:spLocks/>
                </p:cNvSpPr>
                <p:nvPr/>
              </p:nvSpPr>
              <p:spPr bwMode="auto">
                <a:xfrm>
                  <a:off x="5330" y="2639"/>
                  <a:ext cx="87" cy="73"/>
                </a:xfrm>
                <a:custGeom>
                  <a:avLst/>
                  <a:gdLst>
                    <a:gd name="T0" fmla="*/ 0 w 246"/>
                    <a:gd name="T1" fmla="*/ 0 h 310"/>
                    <a:gd name="T2" fmla="*/ 0 w 246"/>
                    <a:gd name="T3" fmla="*/ 0 h 310"/>
                    <a:gd name="T4" fmla="*/ 0 w 246"/>
                    <a:gd name="T5" fmla="*/ 0 h 310"/>
                    <a:gd name="T6" fmla="*/ 0 w 246"/>
                    <a:gd name="T7" fmla="*/ 0 h 310"/>
                    <a:gd name="T8" fmla="*/ 0 w 246"/>
                    <a:gd name="T9" fmla="*/ 0 h 310"/>
                    <a:gd name="T10" fmla="*/ 0 w 246"/>
                    <a:gd name="T11" fmla="*/ 0 h 310"/>
                    <a:gd name="T12" fmla="*/ 0 w 246"/>
                    <a:gd name="T13" fmla="*/ 0 h 310"/>
                    <a:gd name="T14" fmla="*/ 0 w 246"/>
                    <a:gd name="T15" fmla="*/ 0 h 310"/>
                    <a:gd name="T16" fmla="*/ 0 w 246"/>
                    <a:gd name="T17" fmla="*/ 0 h 310"/>
                    <a:gd name="T18" fmla="*/ 0 w 246"/>
                    <a:gd name="T19" fmla="*/ 0 h 310"/>
                    <a:gd name="T20" fmla="*/ 0 w 246"/>
                    <a:gd name="T21" fmla="*/ 0 h 310"/>
                    <a:gd name="T22" fmla="*/ 0 w 246"/>
                    <a:gd name="T23" fmla="*/ 0 h 310"/>
                    <a:gd name="T24" fmla="*/ 0 w 246"/>
                    <a:gd name="T25" fmla="*/ 0 h 310"/>
                    <a:gd name="T26" fmla="*/ 0 w 246"/>
                    <a:gd name="T27" fmla="*/ 0 h 310"/>
                    <a:gd name="T28" fmla="*/ 0 w 246"/>
                    <a:gd name="T29" fmla="*/ 0 h 310"/>
                    <a:gd name="T30" fmla="*/ 0 w 246"/>
                    <a:gd name="T31" fmla="*/ 0 h 310"/>
                    <a:gd name="T32" fmla="*/ 0 w 246"/>
                    <a:gd name="T33" fmla="*/ 0 h 310"/>
                    <a:gd name="T34" fmla="*/ 0 w 246"/>
                    <a:gd name="T35" fmla="*/ 0 h 310"/>
                    <a:gd name="T36" fmla="*/ 0 w 246"/>
                    <a:gd name="T37" fmla="*/ 0 h 310"/>
                    <a:gd name="T38" fmla="*/ 0 w 246"/>
                    <a:gd name="T39" fmla="*/ 0 h 310"/>
                    <a:gd name="T40" fmla="*/ 0 w 246"/>
                    <a:gd name="T41" fmla="*/ 0 h 310"/>
                    <a:gd name="T42" fmla="*/ 0 w 246"/>
                    <a:gd name="T43" fmla="*/ 0 h 310"/>
                    <a:gd name="T44" fmla="*/ 0 w 246"/>
                    <a:gd name="T45" fmla="*/ 0 h 310"/>
                    <a:gd name="T46" fmla="*/ 0 w 246"/>
                    <a:gd name="T47" fmla="*/ 0 h 310"/>
                    <a:gd name="T48" fmla="*/ 0 w 246"/>
                    <a:gd name="T49" fmla="*/ 0 h 310"/>
                    <a:gd name="T50" fmla="*/ 0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0 w 246"/>
                    <a:gd name="T69" fmla="*/ 0 h 310"/>
                    <a:gd name="T70" fmla="*/ 0 w 246"/>
                    <a:gd name="T71" fmla="*/ 0 h 310"/>
                    <a:gd name="T72" fmla="*/ 0 w 246"/>
                    <a:gd name="T73" fmla="*/ 0 h 310"/>
                    <a:gd name="T74" fmla="*/ 0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52" name="Freeform 760"/>
                <p:cNvSpPr>
                  <a:spLocks/>
                </p:cNvSpPr>
                <p:nvPr/>
              </p:nvSpPr>
              <p:spPr bwMode="auto">
                <a:xfrm>
                  <a:off x="5115" y="2660"/>
                  <a:ext cx="69" cy="55"/>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0 h 236"/>
                    <a:gd name="T24" fmla="*/ 0 w 198"/>
                    <a:gd name="T25" fmla="*/ 0 h 236"/>
                    <a:gd name="T26" fmla="*/ 0 w 198"/>
                    <a:gd name="T27" fmla="*/ 0 h 236"/>
                    <a:gd name="T28" fmla="*/ 0 w 198"/>
                    <a:gd name="T29" fmla="*/ 0 h 236"/>
                    <a:gd name="T30" fmla="*/ 0 w 198"/>
                    <a:gd name="T31" fmla="*/ 0 h 236"/>
                    <a:gd name="T32" fmla="*/ 0 w 198"/>
                    <a:gd name="T33" fmla="*/ 0 h 236"/>
                    <a:gd name="T34" fmla="*/ 0 w 198"/>
                    <a:gd name="T35" fmla="*/ 0 h 236"/>
                    <a:gd name="T36" fmla="*/ 0 w 198"/>
                    <a:gd name="T37" fmla="*/ 0 h 236"/>
                    <a:gd name="T38" fmla="*/ 0 w 198"/>
                    <a:gd name="T39" fmla="*/ 0 h 236"/>
                    <a:gd name="T40" fmla="*/ 0 w 198"/>
                    <a:gd name="T41" fmla="*/ 0 h 236"/>
                    <a:gd name="T42" fmla="*/ 0 w 198"/>
                    <a:gd name="T43" fmla="*/ 0 h 236"/>
                    <a:gd name="T44" fmla="*/ 0 w 198"/>
                    <a:gd name="T45" fmla="*/ 0 h 236"/>
                    <a:gd name="T46" fmla="*/ 0 w 198"/>
                    <a:gd name="T47" fmla="*/ 0 h 236"/>
                    <a:gd name="T48" fmla="*/ 0 w 198"/>
                    <a:gd name="T49" fmla="*/ 0 h 236"/>
                    <a:gd name="T50" fmla="*/ 0 w 198"/>
                    <a:gd name="T51" fmla="*/ 0 h 236"/>
                    <a:gd name="T52" fmla="*/ 0 w 198"/>
                    <a:gd name="T53" fmla="*/ 0 h 236"/>
                    <a:gd name="T54" fmla="*/ 0 w 198"/>
                    <a:gd name="T55" fmla="*/ 0 h 236"/>
                    <a:gd name="T56" fmla="*/ 0 w 198"/>
                    <a:gd name="T57" fmla="*/ 0 h 236"/>
                    <a:gd name="T58" fmla="*/ 0 w 198"/>
                    <a:gd name="T59" fmla="*/ 0 h 236"/>
                    <a:gd name="T60" fmla="*/ 0 w 198"/>
                    <a:gd name="T61" fmla="*/ 0 h 236"/>
                    <a:gd name="T62" fmla="*/ 0 w 198"/>
                    <a:gd name="T63" fmla="*/ 0 h 236"/>
                    <a:gd name="T64" fmla="*/ 0 w 198"/>
                    <a:gd name="T65" fmla="*/ 0 h 236"/>
                    <a:gd name="T66" fmla="*/ 0 w 198"/>
                    <a:gd name="T67" fmla="*/ 0 h 236"/>
                    <a:gd name="T68" fmla="*/ 0 w 198"/>
                    <a:gd name="T69" fmla="*/ 0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0 w 198"/>
                    <a:gd name="T91" fmla="*/ 0 h 236"/>
                    <a:gd name="T92" fmla="*/ 0 w 198"/>
                    <a:gd name="T93" fmla="*/ 0 h 236"/>
                    <a:gd name="T94" fmla="*/ 0 w 198"/>
                    <a:gd name="T95" fmla="*/ 0 h 236"/>
                    <a:gd name="T96" fmla="*/ 0 w 198"/>
                    <a:gd name="T97" fmla="*/ 0 h 236"/>
                    <a:gd name="T98" fmla="*/ 0 w 198"/>
                    <a:gd name="T99" fmla="*/ 0 h 236"/>
                    <a:gd name="T100" fmla="*/ 0 w 198"/>
                    <a:gd name="T101" fmla="*/ 0 h 236"/>
                    <a:gd name="T102" fmla="*/ 0 w 198"/>
                    <a:gd name="T103" fmla="*/ 0 h 236"/>
                    <a:gd name="T104" fmla="*/ 0 w 198"/>
                    <a:gd name="T105" fmla="*/ 0 h 236"/>
                    <a:gd name="T106" fmla="*/ 0 w 198"/>
                    <a:gd name="T107" fmla="*/ 0 h 236"/>
                    <a:gd name="T108" fmla="*/ 0 w 198"/>
                    <a:gd name="T109" fmla="*/ 0 h 236"/>
                    <a:gd name="T110" fmla="*/ 0 w 198"/>
                    <a:gd name="T111" fmla="*/ 0 h 236"/>
                    <a:gd name="T112" fmla="*/ 0 w 198"/>
                    <a:gd name="T113" fmla="*/ 0 h 236"/>
                    <a:gd name="T114" fmla="*/ 0 w 198"/>
                    <a:gd name="T115" fmla="*/ 0 h 236"/>
                    <a:gd name="T116" fmla="*/ 0 w 198"/>
                    <a:gd name="T117" fmla="*/ 0 h 236"/>
                    <a:gd name="T118" fmla="*/ 0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a:p>
              </p:txBody>
            </p:sp>
            <p:sp>
              <p:nvSpPr>
                <p:cNvPr id="38153" name="Freeform 761"/>
                <p:cNvSpPr>
                  <a:spLocks/>
                </p:cNvSpPr>
                <p:nvPr/>
              </p:nvSpPr>
              <p:spPr bwMode="auto">
                <a:xfrm>
                  <a:off x="5233" y="2660"/>
                  <a:ext cx="47" cy="42"/>
                </a:xfrm>
                <a:custGeom>
                  <a:avLst/>
                  <a:gdLst>
                    <a:gd name="T0" fmla="*/ 0 w 128"/>
                    <a:gd name="T1" fmla="*/ 0 h 183"/>
                    <a:gd name="T2" fmla="*/ 0 w 128"/>
                    <a:gd name="T3" fmla="*/ 0 h 183"/>
                    <a:gd name="T4" fmla="*/ 0 w 128"/>
                    <a:gd name="T5" fmla="*/ 0 h 183"/>
                    <a:gd name="T6" fmla="*/ 0 w 128"/>
                    <a:gd name="T7" fmla="*/ 0 h 183"/>
                    <a:gd name="T8" fmla="*/ 0 w 128"/>
                    <a:gd name="T9" fmla="*/ 0 h 183"/>
                    <a:gd name="T10" fmla="*/ 0 w 128"/>
                    <a:gd name="T11" fmla="*/ 0 h 183"/>
                    <a:gd name="T12" fmla="*/ 0 w 128"/>
                    <a:gd name="T13" fmla="*/ 0 h 183"/>
                    <a:gd name="T14" fmla="*/ 0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0 w 128"/>
                    <a:gd name="T31" fmla="*/ 0 h 183"/>
                    <a:gd name="T32" fmla="*/ 0 w 128"/>
                    <a:gd name="T33" fmla="*/ 0 h 183"/>
                    <a:gd name="T34" fmla="*/ 0 w 128"/>
                    <a:gd name="T35" fmla="*/ 0 h 183"/>
                    <a:gd name="T36" fmla="*/ 0 w 128"/>
                    <a:gd name="T37" fmla="*/ 0 h 183"/>
                    <a:gd name="T38" fmla="*/ 0 w 128"/>
                    <a:gd name="T39" fmla="*/ 0 h 183"/>
                    <a:gd name="T40" fmla="*/ 0 w 128"/>
                    <a:gd name="T41" fmla="*/ 0 h 183"/>
                    <a:gd name="T42" fmla="*/ 0 w 128"/>
                    <a:gd name="T43" fmla="*/ 0 h 183"/>
                    <a:gd name="T44" fmla="*/ 0 w 128"/>
                    <a:gd name="T45" fmla="*/ 0 h 183"/>
                    <a:gd name="T46" fmla="*/ 0 w 128"/>
                    <a:gd name="T47" fmla="*/ 0 h 183"/>
                    <a:gd name="T48" fmla="*/ 0 w 128"/>
                    <a:gd name="T49" fmla="*/ 0 h 183"/>
                    <a:gd name="T50" fmla="*/ 0 w 128"/>
                    <a:gd name="T51" fmla="*/ 0 h 183"/>
                    <a:gd name="T52" fmla="*/ 0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0 w 128"/>
                    <a:gd name="T77" fmla="*/ 0 h 183"/>
                    <a:gd name="T78" fmla="*/ 0 w 128"/>
                    <a:gd name="T79" fmla="*/ 0 h 183"/>
                    <a:gd name="T80" fmla="*/ 0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a:p>
              </p:txBody>
            </p:sp>
            <p:sp>
              <p:nvSpPr>
                <p:cNvPr id="38154" name="Freeform 762"/>
                <p:cNvSpPr>
                  <a:spLocks/>
                </p:cNvSpPr>
                <p:nvPr/>
              </p:nvSpPr>
              <p:spPr bwMode="auto">
                <a:xfrm>
                  <a:off x="5070" y="2650"/>
                  <a:ext cx="112" cy="88"/>
                </a:xfrm>
                <a:custGeom>
                  <a:avLst/>
                  <a:gdLst>
                    <a:gd name="T0" fmla="*/ 0 w 323"/>
                    <a:gd name="T1" fmla="*/ 0 h 379"/>
                    <a:gd name="T2" fmla="*/ 0 w 323"/>
                    <a:gd name="T3" fmla="*/ 0 h 379"/>
                    <a:gd name="T4" fmla="*/ 0 w 323"/>
                    <a:gd name="T5" fmla="*/ 0 h 379"/>
                    <a:gd name="T6" fmla="*/ 0 w 323"/>
                    <a:gd name="T7" fmla="*/ 0 h 379"/>
                    <a:gd name="T8" fmla="*/ 0 w 323"/>
                    <a:gd name="T9" fmla="*/ 0 h 379"/>
                    <a:gd name="T10" fmla="*/ 0 w 323"/>
                    <a:gd name="T11" fmla="*/ 0 h 379"/>
                    <a:gd name="T12" fmla="*/ 0 w 323"/>
                    <a:gd name="T13" fmla="*/ 0 h 379"/>
                    <a:gd name="T14" fmla="*/ 0 w 323"/>
                    <a:gd name="T15" fmla="*/ 0 h 379"/>
                    <a:gd name="T16" fmla="*/ 0 w 323"/>
                    <a:gd name="T17" fmla="*/ 0 h 379"/>
                    <a:gd name="T18" fmla="*/ 0 w 323"/>
                    <a:gd name="T19" fmla="*/ 0 h 379"/>
                    <a:gd name="T20" fmla="*/ 0 w 323"/>
                    <a:gd name="T21" fmla="*/ 0 h 379"/>
                    <a:gd name="T22" fmla="*/ 0 w 323"/>
                    <a:gd name="T23" fmla="*/ 0 h 379"/>
                    <a:gd name="T24" fmla="*/ 0 w 323"/>
                    <a:gd name="T25" fmla="*/ 0 h 379"/>
                    <a:gd name="T26" fmla="*/ 0 w 323"/>
                    <a:gd name="T27" fmla="*/ 0 h 379"/>
                    <a:gd name="T28" fmla="*/ 0 w 323"/>
                    <a:gd name="T29" fmla="*/ 0 h 379"/>
                    <a:gd name="T30" fmla="*/ 0 w 323"/>
                    <a:gd name="T31" fmla="*/ 0 h 379"/>
                    <a:gd name="T32" fmla="*/ 0 w 323"/>
                    <a:gd name="T33" fmla="*/ 0 h 379"/>
                    <a:gd name="T34" fmla="*/ 0 w 323"/>
                    <a:gd name="T35" fmla="*/ 0 h 379"/>
                    <a:gd name="T36" fmla="*/ 0 w 323"/>
                    <a:gd name="T37" fmla="*/ 0 h 379"/>
                    <a:gd name="T38" fmla="*/ 0 w 323"/>
                    <a:gd name="T39" fmla="*/ 0 h 379"/>
                    <a:gd name="T40" fmla="*/ 0 w 323"/>
                    <a:gd name="T41" fmla="*/ 0 h 379"/>
                    <a:gd name="T42" fmla="*/ 0 w 323"/>
                    <a:gd name="T43" fmla="*/ 0 h 379"/>
                    <a:gd name="T44" fmla="*/ 0 w 323"/>
                    <a:gd name="T45" fmla="*/ 0 h 379"/>
                    <a:gd name="T46" fmla="*/ 0 w 323"/>
                    <a:gd name="T47" fmla="*/ 0 h 379"/>
                    <a:gd name="T48" fmla="*/ 0 w 323"/>
                    <a:gd name="T49" fmla="*/ 0 h 379"/>
                    <a:gd name="T50" fmla="*/ 0 w 323"/>
                    <a:gd name="T51" fmla="*/ 0 h 379"/>
                    <a:gd name="T52" fmla="*/ 0 w 323"/>
                    <a:gd name="T53" fmla="*/ 0 h 379"/>
                    <a:gd name="T54" fmla="*/ 0 w 323"/>
                    <a:gd name="T55" fmla="*/ 0 h 379"/>
                    <a:gd name="T56" fmla="*/ 0 w 323"/>
                    <a:gd name="T57" fmla="*/ 0 h 379"/>
                    <a:gd name="T58" fmla="*/ 0 w 323"/>
                    <a:gd name="T59" fmla="*/ 0 h 379"/>
                    <a:gd name="T60" fmla="*/ 0 w 323"/>
                    <a:gd name="T61" fmla="*/ 0 h 379"/>
                    <a:gd name="T62" fmla="*/ 0 w 323"/>
                    <a:gd name="T63" fmla="*/ 0 h 379"/>
                    <a:gd name="T64" fmla="*/ 0 w 323"/>
                    <a:gd name="T65" fmla="*/ 0 h 379"/>
                    <a:gd name="T66" fmla="*/ 0 w 323"/>
                    <a:gd name="T67" fmla="*/ 0 h 379"/>
                    <a:gd name="T68" fmla="*/ 0 w 323"/>
                    <a:gd name="T69" fmla="*/ 0 h 379"/>
                    <a:gd name="T70" fmla="*/ 0 w 323"/>
                    <a:gd name="T71" fmla="*/ 0 h 379"/>
                    <a:gd name="T72" fmla="*/ 0 w 323"/>
                    <a:gd name="T73" fmla="*/ 0 h 379"/>
                    <a:gd name="T74" fmla="*/ 0 w 323"/>
                    <a:gd name="T75" fmla="*/ 0 h 379"/>
                    <a:gd name="T76" fmla="*/ 0 w 323"/>
                    <a:gd name="T77" fmla="*/ 0 h 379"/>
                    <a:gd name="T78" fmla="*/ 0 w 323"/>
                    <a:gd name="T79" fmla="*/ 0 h 379"/>
                    <a:gd name="T80" fmla="*/ 0 w 323"/>
                    <a:gd name="T81" fmla="*/ 0 h 379"/>
                    <a:gd name="T82" fmla="*/ 0 w 323"/>
                    <a:gd name="T83" fmla="*/ 0 h 379"/>
                    <a:gd name="T84" fmla="*/ 0 w 323"/>
                    <a:gd name="T85" fmla="*/ 0 h 379"/>
                    <a:gd name="T86" fmla="*/ 0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a:p>
              </p:txBody>
            </p:sp>
            <p:sp>
              <p:nvSpPr>
                <p:cNvPr id="38155" name="Freeform 763"/>
                <p:cNvSpPr>
                  <a:spLocks/>
                </p:cNvSpPr>
                <p:nvPr/>
              </p:nvSpPr>
              <p:spPr bwMode="auto">
                <a:xfrm>
                  <a:off x="5229" y="2647"/>
                  <a:ext cx="99" cy="59"/>
                </a:xfrm>
                <a:custGeom>
                  <a:avLst/>
                  <a:gdLst>
                    <a:gd name="T0" fmla="*/ 0 w 282"/>
                    <a:gd name="T1" fmla="*/ 0 h 253"/>
                    <a:gd name="T2" fmla="*/ 0 w 282"/>
                    <a:gd name="T3" fmla="*/ 0 h 253"/>
                    <a:gd name="T4" fmla="*/ 0 w 282"/>
                    <a:gd name="T5" fmla="*/ 0 h 253"/>
                    <a:gd name="T6" fmla="*/ 0 w 282"/>
                    <a:gd name="T7" fmla="*/ 0 h 253"/>
                    <a:gd name="T8" fmla="*/ 0 w 282"/>
                    <a:gd name="T9" fmla="*/ 0 h 253"/>
                    <a:gd name="T10" fmla="*/ 0 w 282"/>
                    <a:gd name="T11" fmla="*/ 0 h 253"/>
                    <a:gd name="T12" fmla="*/ 0 w 282"/>
                    <a:gd name="T13" fmla="*/ 0 h 253"/>
                    <a:gd name="T14" fmla="*/ 0 w 282"/>
                    <a:gd name="T15" fmla="*/ 0 h 253"/>
                    <a:gd name="T16" fmla="*/ 0 w 282"/>
                    <a:gd name="T17" fmla="*/ 0 h 253"/>
                    <a:gd name="T18" fmla="*/ 0 w 282"/>
                    <a:gd name="T19" fmla="*/ 0 h 253"/>
                    <a:gd name="T20" fmla="*/ 0 w 282"/>
                    <a:gd name="T21" fmla="*/ 0 h 253"/>
                    <a:gd name="T22" fmla="*/ 0 w 282"/>
                    <a:gd name="T23" fmla="*/ 0 h 253"/>
                    <a:gd name="T24" fmla="*/ 0 w 282"/>
                    <a:gd name="T25" fmla="*/ 0 h 253"/>
                    <a:gd name="T26" fmla="*/ 0 w 282"/>
                    <a:gd name="T27" fmla="*/ 0 h 253"/>
                    <a:gd name="T28" fmla="*/ 0 w 282"/>
                    <a:gd name="T29" fmla="*/ 0 h 253"/>
                    <a:gd name="T30" fmla="*/ 0 w 282"/>
                    <a:gd name="T31" fmla="*/ 0 h 253"/>
                    <a:gd name="T32" fmla="*/ 0 w 282"/>
                    <a:gd name="T33" fmla="*/ 0 h 253"/>
                    <a:gd name="T34" fmla="*/ 0 w 282"/>
                    <a:gd name="T35" fmla="*/ 0 h 253"/>
                    <a:gd name="T36" fmla="*/ 0 w 282"/>
                    <a:gd name="T37" fmla="*/ 0 h 253"/>
                    <a:gd name="T38" fmla="*/ 0 w 282"/>
                    <a:gd name="T39" fmla="*/ 0 h 253"/>
                    <a:gd name="T40" fmla="*/ 0 w 282"/>
                    <a:gd name="T41" fmla="*/ 0 h 253"/>
                    <a:gd name="T42" fmla="*/ 0 w 282"/>
                    <a:gd name="T43" fmla="*/ 0 h 253"/>
                    <a:gd name="T44" fmla="*/ 0 w 282"/>
                    <a:gd name="T45" fmla="*/ 0 h 253"/>
                    <a:gd name="T46" fmla="*/ 0 w 282"/>
                    <a:gd name="T47" fmla="*/ 0 h 253"/>
                    <a:gd name="T48" fmla="*/ 0 w 282"/>
                    <a:gd name="T49" fmla="*/ 0 h 253"/>
                    <a:gd name="T50" fmla="*/ 0 w 282"/>
                    <a:gd name="T51" fmla="*/ 0 h 253"/>
                    <a:gd name="T52" fmla="*/ 0 w 282"/>
                    <a:gd name="T53" fmla="*/ 0 h 253"/>
                    <a:gd name="T54" fmla="*/ 0 w 282"/>
                    <a:gd name="T55" fmla="*/ 0 h 253"/>
                    <a:gd name="T56" fmla="*/ 0 w 282"/>
                    <a:gd name="T57" fmla="*/ 0 h 253"/>
                    <a:gd name="T58" fmla="*/ 0 w 282"/>
                    <a:gd name="T59" fmla="*/ 0 h 253"/>
                    <a:gd name="T60" fmla="*/ 0 w 282"/>
                    <a:gd name="T61" fmla="*/ 0 h 253"/>
                    <a:gd name="T62" fmla="*/ 0 w 282"/>
                    <a:gd name="T63" fmla="*/ 0 h 253"/>
                    <a:gd name="T64" fmla="*/ 0 w 282"/>
                    <a:gd name="T65" fmla="*/ 0 h 253"/>
                    <a:gd name="T66" fmla="*/ 0 w 282"/>
                    <a:gd name="T67" fmla="*/ 0 h 253"/>
                    <a:gd name="T68" fmla="*/ 0 w 282"/>
                    <a:gd name="T69" fmla="*/ 0 h 253"/>
                    <a:gd name="T70" fmla="*/ 0 w 282"/>
                    <a:gd name="T71" fmla="*/ 0 h 253"/>
                    <a:gd name="T72" fmla="*/ 0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0 w 282"/>
                    <a:gd name="T103" fmla="*/ 0 h 253"/>
                    <a:gd name="T104" fmla="*/ 0 w 282"/>
                    <a:gd name="T105" fmla="*/ 0 h 253"/>
                    <a:gd name="T106" fmla="*/ 0 w 282"/>
                    <a:gd name="T107" fmla="*/ 0 h 253"/>
                    <a:gd name="T108" fmla="*/ 0 w 282"/>
                    <a:gd name="T109" fmla="*/ 0 h 253"/>
                    <a:gd name="T110" fmla="*/ 0 w 282"/>
                    <a:gd name="T111" fmla="*/ 0 h 253"/>
                    <a:gd name="T112" fmla="*/ 0 w 282"/>
                    <a:gd name="T113" fmla="*/ 0 h 253"/>
                    <a:gd name="T114" fmla="*/ 0 w 282"/>
                    <a:gd name="T115" fmla="*/ 0 h 253"/>
                    <a:gd name="T116" fmla="*/ 0 w 282"/>
                    <a:gd name="T117" fmla="*/ 0 h 253"/>
                    <a:gd name="T118" fmla="*/ 0 w 282"/>
                    <a:gd name="T119" fmla="*/ 0 h 253"/>
                    <a:gd name="T120" fmla="*/ 0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a:p>
              </p:txBody>
            </p:sp>
            <p:sp>
              <p:nvSpPr>
                <p:cNvPr id="38156" name="Freeform 764"/>
                <p:cNvSpPr>
                  <a:spLocks/>
                </p:cNvSpPr>
                <p:nvPr/>
              </p:nvSpPr>
              <p:spPr bwMode="auto">
                <a:xfrm>
                  <a:off x="5030" y="2680"/>
                  <a:ext cx="40" cy="54"/>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0 w 115"/>
                    <a:gd name="T11" fmla="*/ 0 h 236"/>
                    <a:gd name="T12" fmla="*/ 0 w 115"/>
                    <a:gd name="T13" fmla="*/ 0 h 236"/>
                    <a:gd name="T14" fmla="*/ 0 w 115"/>
                    <a:gd name="T15" fmla="*/ 0 h 236"/>
                    <a:gd name="T16" fmla="*/ 0 w 115"/>
                    <a:gd name="T17" fmla="*/ 0 h 236"/>
                    <a:gd name="T18" fmla="*/ 0 w 115"/>
                    <a:gd name="T19" fmla="*/ 0 h 236"/>
                    <a:gd name="T20" fmla="*/ 0 w 115"/>
                    <a:gd name="T21" fmla="*/ 0 h 236"/>
                    <a:gd name="T22" fmla="*/ 0 w 115"/>
                    <a:gd name="T23" fmla="*/ 0 h 236"/>
                    <a:gd name="T24" fmla="*/ 0 w 115"/>
                    <a:gd name="T25" fmla="*/ 0 h 236"/>
                    <a:gd name="T26" fmla="*/ 0 w 115"/>
                    <a:gd name="T27" fmla="*/ 0 h 236"/>
                    <a:gd name="T28" fmla="*/ 0 w 115"/>
                    <a:gd name="T29" fmla="*/ 0 h 236"/>
                    <a:gd name="T30" fmla="*/ 0 w 115"/>
                    <a:gd name="T31" fmla="*/ 0 h 236"/>
                    <a:gd name="T32" fmla="*/ 0 w 115"/>
                    <a:gd name="T33" fmla="*/ 0 h 236"/>
                    <a:gd name="T34" fmla="*/ 0 w 115"/>
                    <a:gd name="T35" fmla="*/ 0 h 236"/>
                    <a:gd name="T36" fmla="*/ 0 w 115"/>
                    <a:gd name="T37" fmla="*/ 0 h 236"/>
                    <a:gd name="T38" fmla="*/ 0 w 115"/>
                    <a:gd name="T39" fmla="*/ 0 h 236"/>
                    <a:gd name="T40" fmla="*/ 0 w 115"/>
                    <a:gd name="T41" fmla="*/ 0 h 236"/>
                    <a:gd name="T42" fmla="*/ 0 w 115"/>
                    <a:gd name="T43" fmla="*/ 0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a:p>
              </p:txBody>
            </p:sp>
            <p:sp>
              <p:nvSpPr>
                <p:cNvPr id="38157" name="Freeform 765"/>
                <p:cNvSpPr>
                  <a:spLocks/>
                </p:cNvSpPr>
                <p:nvPr/>
              </p:nvSpPr>
              <p:spPr bwMode="auto">
                <a:xfrm>
                  <a:off x="5311" y="2643"/>
                  <a:ext cx="87" cy="73"/>
                </a:xfrm>
                <a:custGeom>
                  <a:avLst/>
                  <a:gdLst>
                    <a:gd name="T0" fmla="*/ 0 w 245"/>
                    <a:gd name="T1" fmla="*/ 0 h 310"/>
                    <a:gd name="T2" fmla="*/ 0 w 245"/>
                    <a:gd name="T3" fmla="*/ 0 h 310"/>
                    <a:gd name="T4" fmla="*/ 0 w 245"/>
                    <a:gd name="T5" fmla="*/ 0 h 310"/>
                    <a:gd name="T6" fmla="*/ 0 w 245"/>
                    <a:gd name="T7" fmla="*/ 0 h 310"/>
                    <a:gd name="T8" fmla="*/ 0 w 245"/>
                    <a:gd name="T9" fmla="*/ 0 h 310"/>
                    <a:gd name="T10" fmla="*/ 0 w 245"/>
                    <a:gd name="T11" fmla="*/ 0 h 310"/>
                    <a:gd name="T12" fmla="*/ 0 w 245"/>
                    <a:gd name="T13" fmla="*/ 0 h 310"/>
                    <a:gd name="T14" fmla="*/ 0 w 245"/>
                    <a:gd name="T15" fmla="*/ 0 h 310"/>
                    <a:gd name="T16" fmla="*/ 0 w 245"/>
                    <a:gd name="T17" fmla="*/ 0 h 310"/>
                    <a:gd name="T18" fmla="*/ 0 w 245"/>
                    <a:gd name="T19" fmla="*/ 0 h 310"/>
                    <a:gd name="T20" fmla="*/ 0 w 245"/>
                    <a:gd name="T21" fmla="*/ 0 h 310"/>
                    <a:gd name="T22" fmla="*/ 0 w 245"/>
                    <a:gd name="T23" fmla="*/ 0 h 310"/>
                    <a:gd name="T24" fmla="*/ 0 w 245"/>
                    <a:gd name="T25" fmla="*/ 0 h 310"/>
                    <a:gd name="T26" fmla="*/ 0 w 245"/>
                    <a:gd name="T27" fmla="*/ 0 h 310"/>
                    <a:gd name="T28" fmla="*/ 0 w 245"/>
                    <a:gd name="T29" fmla="*/ 0 h 310"/>
                    <a:gd name="T30" fmla="*/ 0 w 245"/>
                    <a:gd name="T31" fmla="*/ 0 h 310"/>
                    <a:gd name="T32" fmla="*/ 0 w 245"/>
                    <a:gd name="T33" fmla="*/ 0 h 310"/>
                    <a:gd name="T34" fmla="*/ 0 w 245"/>
                    <a:gd name="T35" fmla="*/ 0 h 310"/>
                    <a:gd name="T36" fmla="*/ 0 w 245"/>
                    <a:gd name="T37" fmla="*/ 0 h 310"/>
                    <a:gd name="T38" fmla="*/ 0 w 245"/>
                    <a:gd name="T39" fmla="*/ 0 h 310"/>
                    <a:gd name="T40" fmla="*/ 0 w 245"/>
                    <a:gd name="T41" fmla="*/ 0 h 310"/>
                    <a:gd name="T42" fmla="*/ 0 w 245"/>
                    <a:gd name="T43" fmla="*/ 0 h 310"/>
                    <a:gd name="T44" fmla="*/ 0 w 245"/>
                    <a:gd name="T45" fmla="*/ 0 h 310"/>
                    <a:gd name="T46" fmla="*/ 0 w 245"/>
                    <a:gd name="T47" fmla="*/ 0 h 310"/>
                    <a:gd name="T48" fmla="*/ 0 w 245"/>
                    <a:gd name="T49" fmla="*/ 0 h 310"/>
                    <a:gd name="T50" fmla="*/ 0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0 w 245"/>
                    <a:gd name="T69" fmla="*/ 0 h 310"/>
                    <a:gd name="T70" fmla="*/ 0 w 245"/>
                    <a:gd name="T71" fmla="*/ 0 h 310"/>
                    <a:gd name="T72" fmla="*/ 0 w 245"/>
                    <a:gd name="T73" fmla="*/ 0 h 310"/>
                    <a:gd name="T74" fmla="*/ 0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a:p>
              </p:txBody>
            </p:sp>
          </p:grpSp>
          <p:pic>
            <p:nvPicPr>
              <p:cNvPr id="38145" name="Picture 766" descr="access_point_stylized_gray_smal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2" y="3642"/>
                <a:ext cx="430"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947" name="Group 767"/>
            <p:cNvGrpSpPr>
              <a:grpSpLocks/>
            </p:cNvGrpSpPr>
            <p:nvPr/>
          </p:nvGrpSpPr>
          <p:grpSpPr bwMode="auto">
            <a:xfrm>
              <a:off x="3552" y="2211"/>
              <a:ext cx="251" cy="226"/>
              <a:chOff x="5072" y="3611"/>
              <a:chExt cx="459" cy="380"/>
            </a:xfrm>
          </p:grpSpPr>
          <p:grpSp>
            <p:nvGrpSpPr>
              <p:cNvPr id="38130" name="Group 768"/>
              <p:cNvGrpSpPr>
                <a:grpSpLocks/>
              </p:cNvGrpSpPr>
              <p:nvPr/>
            </p:nvGrpSpPr>
            <p:grpSpPr bwMode="auto">
              <a:xfrm>
                <a:off x="5144" y="3611"/>
                <a:ext cx="387" cy="99"/>
                <a:chOff x="5030" y="2639"/>
                <a:chExt cx="387" cy="99"/>
              </a:xfrm>
            </p:grpSpPr>
            <p:sp>
              <p:nvSpPr>
                <p:cNvPr id="38132" name="Freeform 769"/>
                <p:cNvSpPr>
                  <a:spLocks/>
                </p:cNvSpPr>
                <p:nvPr/>
              </p:nvSpPr>
              <p:spPr bwMode="auto">
                <a:xfrm>
                  <a:off x="5134" y="2657"/>
                  <a:ext cx="69" cy="55"/>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0 h 232"/>
                    <a:gd name="T24" fmla="*/ 0 w 199"/>
                    <a:gd name="T25" fmla="*/ 0 h 232"/>
                    <a:gd name="T26" fmla="*/ 0 w 199"/>
                    <a:gd name="T27" fmla="*/ 0 h 232"/>
                    <a:gd name="T28" fmla="*/ 0 w 199"/>
                    <a:gd name="T29" fmla="*/ 0 h 232"/>
                    <a:gd name="T30" fmla="*/ 0 w 199"/>
                    <a:gd name="T31" fmla="*/ 0 h 232"/>
                    <a:gd name="T32" fmla="*/ 0 w 199"/>
                    <a:gd name="T33" fmla="*/ 0 h 232"/>
                    <a:gd name="T34" fmla="*/ 0 w 199"/>
                    <a:gd name="T35" fmla="*/ 0 h 232"/>
                    <a:gd name="T36" fmla="*/ 0 w 199"/>
                    <a:gd name="T37" fmla="*/ 0 h 232"/>
                    <a:gd name="T38" fmla="*/ 0 w 199"/>
                    <a:gd name="T39" fmla="*/ 0 h 232"/>
                    <a:gd name="T40" fmla="*/ 0 w 199"/>
                    <a:gd name="T41" fmla="*/ 0 h 232"/>
                    <a:gd name="T42" fmla="*/ 0 w 199"/>
                    <a:gd name="T43" fmla="*/ 0 h 232"/>
                    <a:gd name="T44" fmla="*/ 0 w 199"/>
                    <a:gd name="T45" fmla="*/ 0 h 232"/>
                    <a:gd name="T46" fmla="*/ 0 w 199"/>
                    <a:gd name="T47" fmla="*/ 0 h 232"/>
                    <a:gd name="T48" fmla="*/ 0 w 199"/>
                    <a:gd name="T49" fmla="*/ 0 h 232"/>
                    <a:gd name="T50" fmla="*/ 0 w 199"/>
                    <a:gd name="T51" fmla="*/ 0 h 232"/>
                    <a:gd name="T52" fmla="*/ 0 w 199"/>
                    <a:gd name="T53" fmla="*/ 0 h 232"/>
                    <a:gd name="T54" fmla="*/ 0 w 199"/>
                    <a:gd name="T55" fmla="*/ 0 h 232"/>
                    <a:gd name="T56" fmla="*/ 0 w 199"/>
                    <a:gd name="T57" fmla="*/ 0 h 232"/>
                    <a:gd name="T58" fmla="*/ 0 w 199"/>
                    <a:gd name="T59" fmla="*/ 0 h 232"/>
                    <a:gd name="T60" fmla="*/ 0 w 199"/>
                    <a:gd name="T61" fmla="*/ 0 h 232"/>
                    <a:gd name="T62" fmla="*/ 0 w 199"/>
                    <a:gd name="T63" fmla="*/ 0 h 232"/>
                    <a:gd name="T64" fmla="*/ 0 w 199"/>
                    <a:gd name="T65" fmla="*/ 0 h 232"/>
                    <a:gd name="T66" fmla="*/ 0 w 199"/>
                    <a:gd name="T67" fmla="*/ 0 h 232"/>
                    <a:gd name="T68" fmla="*/ 0 w 199"/>
                    <a:gd name="T69" fmla="*/ 0 h 232"/>
                    <a:gd name="T70" fmla="*/ 0 w 199"/>
                    <a:gd name="T71" fmla="*/ 0 h 232"/>
                    <a:gd name="T72" fmla="*/ 0 w 199"/>
                    <a:gd name="T73" fmla="*/ 0 h 232"/>
                    <a:gd name="T74" fmla="*/ 0 w 199"/>
                    <a:gd name="T75" fmla="*/ 0 h 232"/>
                    <a:gd name="T76" fmla="*/ 0 w 199"/>
                    <a:gd name="T77" fmla="*/ 0 h 232"/>
                    <a:gd name="T78" fmla="*/ 0 w 199"/>
                    <a:gd name="T79" fmla="*/ 0 h 232"/>
                    <a:gd name="T80" fmla="*/ 0 w 199"/>
                    <a:gd name="T81" fmla="*/ 0 h 232"/>
                    <a:gd name="T82" fmla="*/ 0 w 199"/>
                    <a:gd name="T83" fmla="*/ 0 h 232"/>
                    <a:gd name="T84" fmla="*/ 0 w 199"/>
                    <a:gd name="T85" fmla="*/ 0 h 232"/>
                    <a:gd name="T86" fmla="*/ 0 w 199"/>
                    <a:gd name="T87" fmla="*/ 0 h 232"/>
                    <a:gd name="T88" fmla="*/ 0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33" name="Freeform 770"/>
                <p:cNvSpPr>
                  <a:spLocks/>
                </p:cNvSpPr>
                <p:nvPr/>
              </p:nvSpPr>
              <p:spPr bwMode="auto">
                <a:xfrm>
                  <a:off x="5252" y="2656"/>
                  <a:ext cx="47" cy="42"/>
                </a:xfrm>
                <a:custGeom>
                  <a:avLst/>
                  <a:gdLst>
                    <a:gd name="T0" fmla="*/ 0 w 128"/>
                    <a:gd name="T1" fmla="*/ 0 h 180"/>
                    <a:gd name="T2" fmla="*/ 0 w 128"/>
                    <a:gd name="T3" fmla="*/ 0 h 180"/>
                    <a:gd name="T4" fmla="*/ 0 w 128"/>
                    <a:gd name="T5" fmla="*/ 0 h 180"/>
                    <a:gd name="T6" fmla="*/ 0 w 128"/>
                    <a:gd name="T7" fmla="*/ 0 h 180"/>
                    <a:gd name="T8" fmla="*/ 0 w 128"/>
                    <a:gd name="T9" fmla="*/ 0 h 180"/>
                    <a:gd name="T10" fmla="*/ 0 w 128"/>
                    <a:gd name="T11" fmla="*/ 0 h 180"/>
                    <a:gd name="T12" fmla="*/ 0 w 128"/>
                    <a:gd name="T13" fmla="*/ 0 h 180"/>
                    <a:gd name="T14" fmla="*/ 0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0 w 128"/>
                    <a:gd name="T29" fmla="*/ 0 h 180"/>
                    <a:gd name="T30" fmla="*/ 0 w 128"/>
                    <a:gd name="T31" fmla="*/ 0 h 180"/>
                    <a:gd name="T32" fmla="*/ 0 w 128"/>
                    <a:gd name="T33" fmla="*/ 0 h 180"/>
                    <a:gd name="T34" fmla="*/ 0 w 128"/>
                    <a:gd name="T35" fmla="*/ 0 h 180"/>
                    <a:gd name="T36" fmla="*/ 0 w 128"/>
                    <a:gd name="T37" fmla="*/ 0 h 180"/>
                    <a:gd name="T38" fmla="*/ 0 w 128"/>
                    <a:gd name="T39" fmla="*/ 0 h 180"/>
                    <a:gd name="T40" fmla="*/ 0 w 128"/>
                    <a:gd name="T41" fmla="*/ 0 h 180"/>
                    <a:gd name="T42" fmla="*/ 0 w 128"/>
                    <a:gd name="T43" fmla="*/ 0 h 180"/>
                    <a:gd name="T44" fmla="*/ 0 w 128"/>
                    <a:gd name="T45" fmla="*/ 0 h 180"/>
                    <a:gd name="T46" fmla="*/ 0 w 128"/>
                    <a:gd name="T47" fmla="*/ 0 h 180"/>
                    <a:gd name="T48" fmla="*/ 0 w 128"/>
                    <a:gd name="T49" fmla="*/ 0 h 180"/>
                    <a:gd name="T50" fmla="*/ 0 w 128"/>
                    <a:gd name="T51" fmla="*/ 0 h 180"/>
                    <a:gd name="T52" fmla="*/ 0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0 w 128"/>
                    <a:gd name="T77" fmla="*/ 0 h 180"/>
                    <a:gd name="T78" fmla="*/ 0 w 128"/>
                    <a:gd name="T79" fmla="*/ 0 h 180"/>
                    <a:gd name="T80" fmla="*/ 0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34" name="Freeform 771"/>
                <p:cNvSpPr>
                  <a:spLocks/>
                </p:cNvSpPr>
                <p:nvPr/>
              </p:nvSpPr>
              <p:spPr bwMode="auto">
                <a:xfrm>
                  <a:off x="5089" y="2646"/>
                  <a:ext cx="114" cy="88"/>
                </a:xfrm>
                <a:custGeom>
                  <a:avLst/>
                  <a:gdLst>
                    <a:gd name="T0" fmla="*/ 0 w 322"/>
                    <a:gd name="T1" fmla="*/ 0 h 378"/>
                    <a:gd name="T2" fmla="*/ 0 w 322"/>
                    <a:gd name="T3" fmla="*/ 0 h 378"/>
                    <a:gd name="T4" fmla="*/ 0 w 322"/>
                    <a:gd name="T5" fmla="*/ 0 h 378"/>
                    <a:gd name="T6" fmla="*/ 0 w 322"/>
                    <a:gd name="T7" fmla="*/ 0 h 378"/>
                    <a:gd name="T8" fmla="*/ 0 w 322"/>
                    <a:gd name="T9" fmla="*/ 0 h 378"/>
                    <a:gd name="T10" fmla="*/ 0 w 322"/>
                    <a:gd name="T11" fmla="*/ 0 h 378"/>
                    <a:gd name="T12" fmla="*/ 0 w 322"/>
                    <a:gd name="T13" fmla="*/ 0 h 378"/>
                    <a:gd name="T14" fmla="*/ 0 w 322"/>
                    <a:gd name="T15" fmla="*/ 0 h 378"/>
                    <a:gd name="T16" fmla="*/ 0 w 322"/>
                    <a:gd name="T17" fmla="*/ 0 h 378"/>
                    <a:gd name="T18" fmla="*/ 0 w 322"/>
                    <a:gd name="T19" fmla="*/ 0 h 378"/>
                    <a:gd name="T20" fmla="*/ 0 w 322"/>
                    <a:gd name="T21" fmla="*/ 0 h 378"/>
                    <a:gd name="T22" fmla="*/ 0 w 322"/>
                    <a:gd name="T23" fmla="*/ 0 h 378"/>
                    <a:gd name="T24" fmla="*/ 0 w 322"/>
                    <a:gd name="T25" fmla="*/ 0 h 378"/>
                    <a:gd name="T26" fmla="*/ 0 w 322"/>
                    <a:gd name="T27" fmla="*/ 0 h 378"/>
                    <a:gd name="T28" fmla="*/ 0 w 322"/>
                    <a:gd name="T29" fmla="*/ 0 h 378"/>
                    <a:gd name="T30" fmla="*/ 0 w 322"/>
                    <a:gd name="T31" fmla="*/ 0 h 378"/>
                    <a:gd name="T32" fmla="*/ 0 w 322"/>
                    <a:gd name="T33" fmla="*/ 0 h 378"/>
                    <a:gd name="T34" fmla="*/ 0 w 322"/>
                    <a:gd name="T35" fmla="*/ 0 h 378"/>
                    <a:gd name="T36" fmla="*/ 0 w 322"/>
                    <a:gd name="T37" fmla="*/ 0 h 378"/>
                    <a:gd name="T38" fmla="*/ 0 w 322"/>
                    <a:gd name="T39" fmla="*/ 0 h 378"/>
                    <a:gd name="T40" fmla="*/ 0 w 322"/>
                    <a:gd name="T41" fmla="*/ 0 h 378"/>
                    <a:gd name="T42" fmla="*/ 0 w 322"/>
                    <a:gd name="T43" fmla="*/ 0 h 378"/>
                    <a:gd name="T44" fmla="*/ 0 w 322"/>
                    <a:gd name="T45" fmla="*/ 0 h 378"/>
                    <a:gd name="T46" fmla="*/ 0 w 322"/>
                    <a:gd name="T47" fmla="*/ 0 h 378"/>
                    <a:gd name="T48" fmla="*/ 0 w 322"/>
                    <a:gd name="T49" fmla="*/ 0 h 378"/>
                    <a:gd name="T50" fmla="*/ 0 w 322"/>
                    <a:gd name="T51" fmla="*/ 0 h 378"/>
                    <a:gd name="T52" fmla="*/ 0 w 322"/>
                    <a:gd name="T53" fmla="*/ 0 h 378"/>
                    <a:gd name="T54" fmla="*/ 0 w 322"/>
                    <a:gd name="T55" fmla="*/ 0 h 378"/>
                    <a:gd name="T56" fmla="*/ 0 w 322"/>
                    <a:gd name="T57" fmla="*/ 0 h 378"/>
                    <a:gd name="T58" fmla="*/ 0 w 322"/>
                    <a:gd name="T59" fmla="*/ 0 h 378"/>
                    <a:gd name="T60" fmla="*/ 0 w 322"/>
                    <a:gd name="T61" fmla="*/ 0 h 378"/>
                    <a:gd name="T62" fmla="*/ 0 w 322"/>
                    <a:gd name="T63" fmla="*/ 0 h 378"/>
                    <a:gd name="T64" fmla="*/ 0 w 322"/>
                    <a:gd name="T65" fmla="*/ 0 h 378"/>
                    <a:gd name="T66" fmla="*/ 0 w 322"/>
                    <a:gd name="T67" fmla="*/ 0 h 378"/>
                    <a:gd name="T68" fmla="*/ 0 w 322"/>
                    <a:gd name="T69" fmla="*/ 0 h 378"/>
                    <a:gd name="T70" fmla="*/ 0 w 322"/>
                    <a:gd name="T71" fmla="*/ 0 h 378"/>
                    <a:gd name="T72" fmla="*/ 0 w 322"/>
                    <a:gd name="T73" fmla="*/ 0 h 378"/>
                    <a:gd name="T74" fmla="*/ 0 w 322"/>
                    <a:gd name="T75" fmla="*/ 0 h 378"/>
                    <a:gd name="T76" fmla="*/ 0 w 322"/>
                    <a:gd name="T77" fmla="*/ 0 h 378"/>
                    <a:gd name="T78" fmla="*/ 0 w 322"/>
                    <a:gd name="T79" fmla="*/ 0 h 378"/>
                    <a:gd name="T80" fmla="*/ 0 w 322"/>
                    <a:gd name="T81" fmla="*/ 0 h 378"/>
                    <a:gd name="T82" fmla="*/ 0 w 322"/>
                    <a:gd name="T83" fmla="*/ 0 h 378"/>
                    <a:gd name="T84" fmla="*/ 0 w 322"/>
                    <a:gd name="T85" fmla="*/ 0 h 378"/>
                    <a:gd name="T86" fmla="*/ 0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35" name="Freeform 772"/>
                <p:cNvSpPr>
                  <a:spLocks/>
                </p:cNvSpPr>
                <p:nvPr/>
              </p:nvSpPr>
              <p:spPr bwMode="auto">
                <a:xfrm>
                  <a:off x="5250" y="2643"/>
                  <a:ext cx="99" cy="59"/>
                </a:xfrm>
                <a:custGeom>
                  <a:avLst/>
                  <a:gdLst>
                    <a:gd name="T0" fmla="*/ 0 w 283"/>
                    <a:gd name="T1" fmla="*/ 0 h 252"/>
                    <a:gd name="T2" fmla="*/ 0 w 283"/>
                    <a:gd name="T3" fmla="*/ 0 h 252"/>
                    <a:gd name="T4" fmla="*/ 0 w 283"/>
                    <a:gd name="T5" fmla="*/ 0 h 252"/>
                    <a:gd name="T6" fmla="*/ 0 w 283"/>
                    <a:gd name="T7" fmla="*/ 0 h 252"/>
                    <a:gd name="T8" fmla="*/ 0 w 283"/>
                    <a:gd name="T9" fmla="*/ 0 h 252"/>
                    <a:gd name="T10" fmla="*/ 0 w 283"/>
                    <a:gd name="T11" fmla="*/ 0 h 252"/>
                    <a:gd name="T12" fmla="*/ 0 w 283"/>
                    <a:gd name="T13" fmla="*/ 0 h 252"/>
                    <a:gd name="T14" fmla="*/ 0 w 283"/>
                    <a:gd name="T15" fmla="*/ 0 h 252"/>
                    <a:gd name="T16" fmla="*/ 0 w 283"/>
                    <a:gd name="T17" fmla="*/ 0 h 252"/>
                    <a:gd name="T18" fmla="*/ 0 w 283"/>
                    <a:gd name="T19" fmla="*/ 0 h 252"/>
                    <a:gd name="T20" fmla="*/ 0 w 283"/>
                    <a:gd name="T21" fmla="*/ 0 h 252"/>
                    <a:gd name="T22" fmla="*/ 0 w 283"/>
                    <a:gd name="T23" fmla="*/ 0 h 252"/>
                    <a:gd name="T24" fmla="*/ 0 w 283"/>
                    <a:gd name="T25" fmla="*/ 0 h 252"/>
                    <a:gd name="T26" fmla="*/ 0 w 283"/>
                    <a:gd name="T27" fmla="*/ 0 h 252"/>
                    <a:gd name="T28" fmla="*/ 0 w 283"/>
                    <a:gd name="T29" fmla="*/ 0 h 252"/>
                    <a:gd name="T30" fmla="*/ 0 w 283"/>
                    <a:gd name="T31" fmla="*/ 0 h 252"/>
                    <a:gd name="T32" fmla="*/ 0 w 283"/>
                    <a:gd name="T33" fmla="*/ 0 h 252"/>
                    <a:gd name="T34" fmla="*/ 0 w 283"/>
                    <a:gd name="T35" fmla="*/ 0 h 252"/>
                    <a:gd name="T36" fmla="*/ 0 w 283"/>
                    <a:gd name="T37" fmla="*/ 0 h 252"/>
                    <a:gd name="T38" fmla="*/ 0 w 283"/>
                    <a:gd name="T39" fmla="*/ 0 h 252"/>
                    <a:gd name="T40" fmla="*/ 0 w 283"/>
                    <a:gd name="T41" fmla="*/ 0 h 252"/>
                    <a:gd name="T42" fmla="*/ 0 w 283"/>
                    <a:gd name="T43" fmla="*/ 0 h 252"/>
                    <a:gd name="T44" fmla="*/ 0 w 283"/>
                    <a:gd name="T45" fmla="*/ 0 h 252"/>
                    <a:gd name="T46" fmla="*/ 0 w 283"/>
                    <a:gd name="T47" fmla="*/ 0 h 252"/>
                    <a:gd name="T48" fmla="*/ 0 w 283"/>
                    <a:gd name="T49" fmla="*/ 0 h 252"/>
                    <a:gd name="T50" fmla="*/ 0 w 283"/>
                    <a:gd name="T51" fmla="*/ 0 h 252"/>
                    <a:gd name="T52" fmla="*/ 0 w 283"/>
                    <a:gd name="T53" fmla="*/ 0 h 252"/>
                    <a:gd name="T54" fmla="*/ 0 w 283"/>
                    <a:gd name="T55" fmla="*/ 0 h 252"/>
                    <a:gd name="T56" fmla="*/ 0 w 283"/>
                    <a:gd name="T57" fmla="*/ 0 h 252"/>
                    <a:gd name="T58" fmla="*/ 0 w 283"/>
                    <a:gd name="T59" fmla="*/ 0 h 252"/>
                    <a:gd name="T60" fmla="*/ 0 w 283"/>
                    <a:gd name="T61" fmla="*/ 0 h 252"/>
                    <a:gd name="T62" fmla="*/ 0 w 283"/>
                    <a:gd name="T63" fmla="*/ 0 h 252"/>
                    <a:gd name="T64" fmla="*/ 0 w 283"/>
                    <a:gd name="T65" fmla="*/ 0 h 252"/>
                    <a:gd name="T66" fmla="*/ 0 w 283"/>
                    <a:gd name="T67" fmla="*/ 0 h 252"/>
                    <a:gd name="T68" fmla="*/ 0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0 w 283"/>
                    <a:gd name="T109" fmla="*/ 0 h 252"/>
                    <a:gd name="T110" fmla="*/ 0 w 283"/>
                    <a:gd name="T111" fmla="*/ 0 h 252"/>
                    <a:gd name="T112" fmla="*/ 0 w 283"/>
                    <a:gd name="T113" fmla="*/ 0 h 252"/>
                    <a:gd name="T114" fmla="*/ 0 w 283"/>
                    <a:gd name="T115" fmla="*/ 0 h 252"/>
                    <a:gd name="T116" fmla="*/ 0 w 283"/>
                    <a:gd name="T117" fmla="*/ 0 h 252"/>
                    <a:gd name="T118" fmla="*/ 0 w 283"/>
                    <a:gd name="T119" fmla="*/ 0 h 252"/>
                    <a:gd name="T120" fmla="*/ 0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36" name="Freeform 773"/>
                <p:cNvSpPr>
                  <a:spLocks/>
                </p:cNvSpPr>
                <p:nvPr/>
              </p:nvSpPr>
              <p:spPr bwMode="auto">
                <a:xfrm>
                  <a:off x="5047" y="2671"/>
                  <a:ext cx="40" cy="55"/>
                </a:xfrm>
                <a:custGeom>
                  <a:avLst/>
                  <a:gdLst>
                    <a:gd name="T0" fmla="*/ 0 w 114"/>
                    <a:gd name="T1" fmla="*/ 0 h 238"/>
                    <a:gd name="T2" fmla="*/ 0 w 114"/>
                    <a:gd name="T3" fmla="*/ 0 h 238"/>
                    <a:gd name="T4" fmla="*/ 0 w 114"/>
                    <a:gd name="T5" fmla="*/ 0 h 238"/>
                    <a:gd name="T6" fmla="*/ 0 w 114"/>
                    <a:gd name="T7" fmla="*/ 0 h 238"/>
                    <a:gd name="T8" fmla="*/ 0 w 114"/>
                    <a:gd name="T9" fmla="*/ 0 h 238"/>
                    <a:gd name="T10" fmla="*/ 0 w 114"/>
                    <a:gd name="T11" fmla="*/ 0 h 238"/>
                    <a:gd name="T12" fmla="*/ 0 w 114"/>
                    <a:gd name="T13" fmla="*/ 0 h 238"/>
                    <a:gd name="T14" fmla="*/ 0 w 114"/>
                    <a:gd name="T15" fmla="*/ 0 h 238"/>
                    <a:gd name="T16" fmla="*/ 0 w 114"/>
                    <a:gd name="T17" fmla="*/ 0 h 238"/>
                    <a:gd name="T18" fmla="*/ 0 w 114"/>
                    <a:gd name="T19" fmla="*/ 0 h 238"/>
                    <a:gd name="T20" fmla="*/ 0 w 114"/>
                    <a:gd name="T21" fmla="*/ 0 h 238"/>
                    <a:gd name="T22" fmla="*/ 0 w 114"/>
                    <a:gd name="T23" fmla="*/ 0 h 238"/>
                    <a:gd name="T24" fmla="*/ 0 w 114"/>
                    <a:gd name="T25" fmla="*/ 0 h 238"/>
                    <a:gd name="T26" fmla="*/ 0 w 114"/>
                    <a:gd name="T27" fmla="*/ 0 h 238"/>
                    <a:gd name="T28" fmla="*/ 0 w 114"/>
                    <a:gd name="T29" fmla="*/ 0 h 238"/>
                    <a:gd name="T30" fmla="*/ 0 w 114"/>
                    <a:gd name="T31" fmla="*/ 0 h 238"/>
                    <a:gd name="T32" fmla="*/ 0 w 114"/>
                    <a:gd name="T33" fmla="*/ 0 h 238"/>
                    <a:gd name="T34" fmla="*/ 0 w 114"/>
                    <a:gd name="T35" fmla="*/ 0 h 238"/>
                    <a:gd name="T36" fmla="*/ 0 w 114"/>
                    <a:gd name="T37" fmla="*/ 0 h 238"/>
                    <a:gd name="T38" fmla="*/ 0 w 114"/>
                    <a:gd name="T39" fmla="*/ 0 h 238"/>
                    <a:gd name="T40" fmla="*/ 0 w 114"/>
                    <a:gd name="T41" fmla="*/ 0 h 238"/>
                    <a:gd name="T42" fmla="*/ 0 w 114"/>
                    <a:gd name="T43" fmla="*/ 0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0 w 114"/>
                    <a:gd name="T61" fmla="*/ 0 h 238"/>
                    <a:gd name="T62" fmla="*/ 0 w 114"/>
                    <a:gd name="T63" fmla="*/ 0 h 238"/>
                    <a:gd name="T64" fmla="*/ 0 w 114"/>
                    <a:gd name="T65" fmla="*/ 0 h 238"/>
                    <a:gd name="T66" fmla="*/ 0 w 114"/>
                    <a:gd name="T67" fmla="*/ 0 h 238"/>
                    <a:gd name="T68" fmla="*/ 0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37" name="Freeform 774"/>
                <p:cNvSpPr>
                  <a:spLocks/>
                </p:cNvSpPr>
                <p:nvPr/>
              </p:nvSpPr>
              <p:spPr bwMode="auto">
                <a:xfrm>
                  <a:off x="5330" y="2639"/>
                  <a:ext cx="87" cy="73"/>
                </a:xfrm>
                <a:custGeom>
                  <a:avLst/>
                  <a:gdLst>
                    <a:gd name="T0" fmla="*/ 0 w 246"/>
                    <a:gd name="T1" fmla="*/ 0 h 310"/>
                    <a:gd name="T2" fmla="*/ 0 w 246"/>
                    <a:gd name="T3" fmla="*/ 0 h 310"/>
                    <a:gd name="T4" fmla="*/ 0 w 246"/>
                    <a:gd name="T5" fmla="*/ 0 h 310"/>
                    <a:gd name="T6" fmla="*/ 0 w 246"/>
                    <a:gd name="T7" fmla="*/ 0 h 310"/>
                    <a:gd name="T8" fmla="*/ 0 w 246"/>
                    <a:gd name="T9" fmla="*/ 0 h 310"/>
                    <a:gd name="T10" fmla="*/ 0 w 246"/>
                    <a:gd name="T11" fmla="*/ 0 h 310"/>
                    <a:gd name="T12" fmla="*/ 0 w 246"/>
                    <a:gd name="T13" fmla="*/ 0 h 310"/>
                    <a:gd name="T14" fmla="*/ 0 w 246"/>
                    <a:gd name="T15" fmla="*/ 0 h 310"/>
                    <a:gd name="T16" fmla="*/ 0 w 246"/>
                    <a:gd name="T17" fmla="*/ 0 h 310"/>
                    <a:gd name="T18" fmla="*/ 0 w 246"/>
                    <a:gd name="T19" fmla="*/ 0 h 310"/>
                    <a:gd name="T20" fmla="*/ 0 w 246"/>
                    <a:gd name="T21" fmla="*/ 0 h 310"/>
                    <a:gd name="T22" fmla="*/ 0 w 246"/>
                    <a:gd name="T23" fmla="*/ 0 h 310"/>
                    <a:gd name="T24" fmla="*/ 0 w 246"/>
                    <a:gd name="T25" fmla="*/ 0 h 310"/>
                    <a:gd name="T26" fmla="*/ 0 w 246"/>
                    <a:gd name="T27" fmla="*/ 0 h 310"/>
                    <a:gd name="T28" fmla="*/ 0 w 246"/>
                    <a:gd name="T29" fmla="*/ 0 h 310"/>
                    <a:gd name="T30" fmla="*/ 0 w 246"/>
                    <a:gd name="T31" fmla="*/ 0 h 310"/>
                    <a:gd name="T32" fmla="*/ 0 w 246"/>
                    <a:gd name="T33" fmla="*/ 0 h 310"/>
                    <a:gd name="T34" fmla="*/ 0 w 246"/>
                    <a:gd name="T35" fmla="*/ 0 h 310"/>
                    <a:gd name="T36" fmla="*/ 0 w 246"/>
                    <a:gd name="T37" fmla="*/ 0 h 310"/>
                    <a:gd name="T38" fmla="*/ 0 w 246"/>
                    <a:gd name="T39" fmla="*/ 0 h 310"/>
                    <a:gd name="T40" fmla="*/ 0 w 246"/>
                    <a:gd name="T41" fmla="*/ 0 h 310"/>
                    <a:gd name="T42" fmla="*/ 0 w 246"/>
                    <a:gd name="T43" fmla="*/ 0 h 310"/>
                    <a:gd name="T44" fmla="*/ 0 w 246"/>
                    <a:gd name="T45" fmla="*/ 0 h 310"/>
                    <a:gd name="T46" fmla="*/ 0 w 246"/>
                    <a:gd name="T47" fmla="*/ 0 h 310"/>
                    <a:gd name="T48" fmla="*/ 0 w 246"/>
                    <a:gd name="T49" fmla="*/ 0 h 310"/>
                    <a:gd name="T50" fmla="*/ 0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0 w 246"/>
                    <a:gd name="T69" fmla="*/ 0 h 310"/>
                    <a:gd name="T70" fmla="*/ 0 w 246"/>
                    <a:gd name="T71" fmla="*/ 0 h 310"/>
                    <a:gd name="T72" fmla="*/ 0 w 246"/>
                    <a:gd name="T73" fmla="*/ 0 h 310"/>
                    <a:gd name="T74" fmla="*/ 0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38" name="Freeform 775"/>
                <p:cNvSpPr>
                  <a:spLocks/>
                </p:cNvSpPr>
                <p:nvPr/>
              </p:nvSpPr>
              <p:spPr bwMode="auto">
                <a:xfrm>
                  <a:off x="5115" y="2660"/>
                  <a:ext cx="69" cy="55"/>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0 h 236"/>
                    <a:gd name="T24" fmla="*/ 0 w 198"/>
                    <a:gd name="T25" fmla="*/ 0 h 236"/>
                    <a:gd name="T26" fmla="*/ 0 w 198"/>
                    <a:gd name="T27" fmla="*/ 0 h 236"/>
                    <a:gd name="T28" fmla="*/ 0 w 198"/>
                    <a:gd name="T29" fmla="*/ 0 h 236"/>
                    <a:gd name="T30" fmla="*/ 0 w 198"/>
                    <a:gd name="T31" fmla="*/ 0 h 236"/>
                    <a:gd name="T32" fmla="*/ 0 w 198"/>
                    <a:gd name="T33" fmla="*/ 0 h 236"/>
                    <a:gd name="T34" fmla="*/ 0 w 198"/>
                    <a:gd name="T35" fmla="*/ 0 h 236"/>
                    <a:gd name="T36" fmla="*/ 0 w 198"/>
                    <a:gd name="T37" fmla="*/ 0 h 236"/>
                    <a:gd name="T38" fmla="*/ 0 w 198"/>
                    <a:gd name="T39" fmla="*/ 0 h 236"/>
                    <a:gd name="T40" fmla="*/ 0 w 198"/>
                    <a:gd name="T41" fmla="*/ 0 h 236"/>
                    <a:gd name="T42" fmla="*/ 0 w 198"/>
                    <a:gd name="T43" fmla="*/ 0 h 236"/>
                    <a:gd name="T44" fmla="*/ 0 w 198"/>
                    <a:gd name="T45" fmla="*/ 0 h 236"/>
                    <a:gd name="T46" fmla="*/ 0 w 198"/>
                    <a:gd name="T47" fmla="*/ 0 h 236"/>
                    <a:gd name="T48" fmla="*/ 0 w 198"/>
                    <a:gd name="T49" fmla="*/ 0 h 236"/>
                    <a:gd name="T50" fmla="*/ 0 w 198"/>
                    <a:gd name="T51" fmla="*/ 0 h 236"/>
                    <a:gd name="T52" fmla="*/ 0 w 198"/>
                    <a:gd name="T53" fmla="*/ 0 h 236"/>
                    <a:gd name="T54" fmla="*/ 0 w 198"/>
                    <a:gd name="T55" fmla="*/ 0 h 236"/>
                    <a:gd name="T56" fmla="*/ 0 w 198"/>
                    <a:gd name="T57" fmla="*/ 0 h 236"/>
                    <a:gd name="T58" fmla="*/ 0 w 198"/>
                    <a:gd name="T59" fmla="*/ 0 h 236"/>
                    <a:gd name="T60" fmla="*/ 0 w 198"/>
                    <a:gd name="T61" fmla="*/ 0 h 236"/>
                    <a:gd name="T62" fmla="*/ 0 w 198"/>
                    <a:gd name="T63" fmla="*/ 0 h 236"/>
                    <a:gd name="T64" fmla="*/ 0 w 198"/>
                    <a:gd name="T65" fmla="*/ 0 h 236"/>
                    <a:gd name="T66" fmla="*/ 0 w 198"/>
                    <a:gd name="T67" fmla="*/ 0 h 236"/>
                    <a:gd name="T68" fmla="*/ 0 w 198"/>
                    <a:gd name="T69" fmla="*/ 0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0 w 198"/>
                    <a:gd name="T91" fmla="*/ 0 h 236"/>
                    <a:gd name="T92" fmla="*/ 0 w 198"/>
                    <a:gd name="T93" fmla="*/ 0 h 236"/>
                    <a:gd name="T94" fmla="*/ 0 w 198"/>
                    <a:gd name="T95" fmla="*/ 0 h 236"/>
                    <a:gd name="T96" fmla="*/ 0 w 198"/>
                    <a:gd name="T97" fmla="*/ 0 h 236"/>
                    <a:gd name="T98" fmla="*/ 0 w 198"/>
                    <a:gd name="T99" fmla="*/ 0 h 236"/>
                    <a:gd name="T100" fmla="*/ 0 w 198"/>
                    <a:gd name="T101" fmla="*/ 0 h 236"/>
                    <a:gd name="T102" fmla="*/ 0 w 198"/>
                    <a:gd name="T103" fmla="*/ 0 h 236"/>
                    <a:gd name="T104" fmla="*/ 0 w 198"/>
                    <a:gd name="T105" fmla="*/ 0 h 236"/>
                    <a:gd name="T106" fmla="*/ 0 w 198"/>
                    <a:gd name="T107" fmla="*/ 0 h 236"/>
                    <a:gd name="T108" fmla="*/ 0 w 198"/>
                    <a:gd name="T109" fmla="*/ 0 h 236"/>
                    <a:gd name="T110" fmla="*/ 0 w 198"/>
                    <a:gd name="T111" fmla="*/ 0 h 236"/>
                    <a:gd name="T112" fmla="*/ 0 w 198"/>
                    <a:gd name="T113" fmla="*/ 0 h 236"/>
                    <a:gd name="T114" fmla="*/ 0 w 198"/>
                    <a:gd name="T115" fmla="*/ 0 h 236"/>
                    <a:gd name="T116" fmla="*/ 0 w 198"/>
                    <a:gd name="T117" fmla="*/ 0 h 236"/>
                    <a:gd name="T118" fmla="*/ 0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a:p>
              </p:txBody>
            </p:sp>
            <p:sp>
              <p:nvSpPr>
                <p:cNvPr id="38139" name="Freeform 776"/>
                <p:cNvSpPr>
                  <a:spLocks/>
                </p:cNvSpPr>
                <p:nvPr/>
              </p:nvSpPr>
              <p:spPr bwMode="auto">
                <a:xfrm>
                  <a:off x="5233" y="2660"/>
                  <a:ext cx="47" cy="42"/>
                </a:xfrm>
                <a:custGeom>
                  <a:avLst/>
                  <a:gdLst>
                    <a:gd name="T0" fmla="*/ 0 w 128"/>
                    <a:gd name="T1" fmla="*/ 0 h 183"/>
                    <a:gd name="T2" fmla="*/ 0 w 128"/>
                    <a:gd name="T3" fmla="*/ 0 h 183"/>
                    <a:gd name="T4" fmla="*/ 0 w 128"/>
                    <a:gd name="T5" fmla="*/ 0 h 183"/>
                    <a:gd name="T6" fmla="*/ 0 w 128"/>
                    <a:gd name="T7" fmla="*/ 0 h 183"/>
                    <a:gd name="T8" fmla="*/ 0 w 128"/>
                    <a:gd name="T9" fmla="*/ 0 h 183"/>
                    <a:gd name="T10" fmla="*/ 0 w 128"/>
                    <a:gd name="T11" fmla="*/ 0 h 183"/>
                    <a:gd name="T12" fmla="*/ 0 w 128"/>
                    <a:gd name="T13" fmla="*/ 0 h 183"/>
                    <a:gd name="T14" fmla="*/ 0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0 w 128"/>
                    <a:gd name="T31" fmla="*/ 0 h 183"/>
                    <a:gd name="T32" fmla="*/ 0 w 128"/>
                    <a:gd name="T33" fmla="*/ 0 h 183"/>
                    <a:gd name="T34" fmla="*/ 0 w 128"/>
                    <a:gd name="T35" fmla="*/ 0 h 183"/>
                    <a:gd name="T36" fmla="*/ 0 w 128"/>
                    <a:gd name="T37" fmla="*/ 0 h 183"/>
                    <a:gd name="T38" fmla="*/ 0 w 128"/>
                    <a:gd name="T39" fmla="*/ 0 h 183"/>
                    <a:gd name="T40" fmla="*/ 0 w 128"/>
                    <a:gd name="T41" fmla="*/ 0 h 183"/>
                    <a:gd name="T42" fmla="*/ 0 w 128"/>
                    <a:gd name="T43" fmla="*/ 0 h 183"/>
                    <a:gd name="T44" fmla="*/ 0 w 128"/>
                    <a:gd name="T45" fmla="*/ 0 h 183"/>
                    <a:gd name="T46" fmla="*/ 0 w 128"/>
                    <a:gd name="T47" fmla="*/ 0 h 183"/>
                    <a:gd name="T48" fmla="*/ 0 w 128"/>
                    <a:gd name="T49" fmla="*/ 0 h 183"/>
                    <a:gd name="T50" fmla="*/ 0 w 128"/>
                    <a:gd name="T51" fmla="*/ 0 h 183"/>
                    <a:gd name="T52" fmla="*/ 0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0 w 128"/>
                    <a:gd name="T77" fmla="*/ 0 h 183"/>
                    <a:gd name="T78" fmla="*/ 0 w 128"/>
                    <a:gd name="T79" fmla="*/ 0 h 183"/>
                    <a:gd name="T80" fmla="*/ 0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a:p>
              </p:txBody>
            </p:sp>
            <p:sp>
              <p:nvSpPr>
                <p:cNvPr id="38140" name="Freeform 777"/>
                <p:cNvSpPr>
                  <a:spLocks/>
                </p:cNvSpPr>
                <p:nvPr/>
              </p:nvSpPr>
              <p:spPr bwMode="auto">
                <a:xfrm>
                  <a:off x="5070" y="2650"/>
                  <a:ext cx="112" cy="88"/>
                </a:xfrm>
                <a:custGeom>
                  <a:avLst/>
                  <a:gdLst>
                    <a:gd name="T0" fmla="*/ 0 w 323"/>
                    <a:gd name="T1" fmla="*/ 0 h 379"/>
                    <a:gd name="T2" fmla="*/ 0 w 323"/>
                    <a:gd name="T3" fmla="*/ 0 h 379"/>
                    <a:gd name="T4" fmla="*/ 0 w 323"/>
                    <a:gd name="T5" fmla="*/ 0 h 379"/>
                    <a:gd name="T6" fmla="*/ 0 w 323"/>
                    <a:gd name="T7" fmla="*/ 0 h 379"/>
                    <a:gd name="T8" fmla="*/ 0 w 323"/>
                    <a:gd name="T9" fmla="*/ 0 h 379"/>
                    <a:gd name="T10" fmla="*/ 0 w 323"/>
                    <a:gd name="T11" fmla="*/ 0 h 379"/>
                    <a:gd name="T12" fmla="*/ 0 w 323"/>
                    <a:gd name="T13" fmla="*/ 0 h 379"/>
                    <a:gd name="T14" fmla="*/ 0 w 323"/>
                    <a:gd name="T15" fmla="*/ 0 h 379"/>
                    <a:gd name="T16" fmla="*/ 0 w 323"/>
                    <a:gd name="T17" fmla="*/ 0 h 379"/>
                    <a:gd name="T18" fmla="*/ 0 w 323"/>
                    <a:gd name="T19" fmla="*/ 0 h 379"/>
                    <a:gd name="T20" fmla="*/ 0 w 323"/>
                    <a:gd name="T21" fmla="*/ 0 h 379"/>
                    <a:gd name="T22" fmla="*/ 0 w 323"/>
                    <a:gd name="T23" fmla="*/ 0 h 379"/>
                    <a:gd name="T24" fmla="*/ 0 w 323"/>
                    <a:gd name="T25" fmla="*/ 0 h 379"/>
                    <a:gd name="T26" fmla="*/ 0 w 323"/>
                    <a:gd name="T27" fmla="*/ 0 h 379"/>
                    <a:gd name="T28" fmla="*/ 0 w 323"/>
                    <a:gd name="T29" fmla="*/ 0 h 379"/>
                    <a:gd name="T30" fmla="*/ 0 w 323"/>
                    <a:gd name="T31" fmla="*/ 0 h 379"/>
                    <a:gd name="T32" fmla="*/ 0 w 323"/>
                    <a:gd name="T33" fmla="*/ 0 h 379"/>
                    <a:gd name="T34" fmla="*/ 0 w 323"/>
                    <a:gd name="T35" fmla="*/ 0 h 379"/>
                    <a:gd name="T36" fmla="*/ 0 w 323"/>
                    <a:gd name="T37" fmla="*/ 0 h 379"/>
                    <a:gd name="T38" fmla="*/ 0 w 323"/>
                    <a:gd name="T39" fmla="*/ 0 h 379"/>
                    <a:gd name="T40" fmla="*/ 0 w 323"/>
                    <a:gd name="T41" fmla="*/ 0 h 379"/>
                    <a:gd name="T42" fmla="*/ 0 w 323"/>
                    <a:gd name="T43" fmla="*/ 0 h 379"/>
                    <a:gd name="T44" fmla="*/ 0 w 323"/>
                    <a:gd name="T45" fmla="*/ 0 h 379"/>
                    <a:gd name="T46" fmla="*/ 0 w 323"/>
                    <a:gd name="T47" fmla="*/ 0 h 379"/>
                    <a:gd name="T48" fmla="*/ 0 w 323"/>
                    <a:gd name="T49" fmla="*/ 0 h 379"/>
                    <a:gd name="T50" fmla="*/ 0 w 323"/>
                    <a:gd name="T51" fmla="*/ 0 h 379"/>
                    <a:gd name="T52" fmla="*/ 0 w 323"/>
                    <a:gd name="T53" fmla="*/ 0 h 379"/>
                    <a:gd name="T54" fmla="*/ 0 w 323"/>
                    <a:gd name="T55" fmla="*/ 0 h 379"/>
                    <a:gd name="T56" fmla="*/ 0 w 323"/>
                    <a:gd name="T57" fmla="*/ 0 h 379"/>
                    <a:gd name="T58" fmla="*/ 0 w 323"/>
                    <a:gd name="T59" fmla="*/ 0 h 379"/>
                    <a:gd name="T60" fmla="*/ 0 w 323"/>
                    <a:gd name="T61" fmla="*/ 0 h 379"/>
                    <a:gd name="T62" fmla="*/ 0 w 323"/>
                    <a:gd name="T63" fmla="*/ 0 h 379"/>
                    <a:gd name="T64" fmla="*/ 0 w 323"/>
                    <a:gd name="T65" fmla="*/ 0 h 379"/>
                    <a:gd name="T66" fmla="*/ 0 w 323"/>
                    <a:gd name="T67" fmla="*/ 0 h 379"/>
                    <a:gd name="T68" fmla="*/ 0 w 323"/>
                    <a:gd name="T69" fmla="*/ 0 h 379"/>
                    <a:gd name="T70" fmla="*/ 0 w 323"/>
                    <a:gd name="T71" fmla="*/ 0 h 379"/>
                    <a:gd name="T72" fmla="*/ 0 w 323"/>
                    <a:gd name="T73" fmla="*/ 0 h 379"/>
                    <a:gd name="T74" fmla="*/ 0 w 323"/>
                    <a:gd name="T75" fmla="*/ 0 h 379"/>
                    <a:gd name="T76" fmla="*/ 0 w 323"/>
                    <a:gd name="T77" fmla="*/ 0 h 379"/>
                    <a:gd name="T78" fmla="*/ 0 w 323"/>
                    <a:gd name="T79" fmla="*/ 0 h 379"/>
                    <a:gd name="T80" fmla="*/ 0 w 323"/>
                    <a:gd name="T81" fmla="*/ 0 h 379"/>
                    <a:gd name="T82" fmla="*/ 0 w 323"/>
                    <a:gd name="T83" fmla="*/ 0 h 379"/>
                    <a:gd name="T84" fmla="*/ 0 w 323"/>
                    <a:gd name="T85" fmla="*/ 0 h 379"/>
                    <a:gd name="T86" fmla="*/ 0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a:p>
              </p:txBody>
            </p:sp>
            <p:sp>
              <p:nvSpPr>
                <p:cNvPr id="38141" name="Freeform 778"/>
                <p:cNvSpPr>
                  <a:spLocks/>
                </p:cNvSpPr>
                <p:nvPr/>
              </p:nvSpPr>
              <p:spPr bwMode="auto">
                <a:xfrm>
                  <a:off x="5229" y="2647"/>
                  <a:ext cx="99" cy="59"/>
                </a:xfrm>
                <a:custGeom>
                  <a:avLst/>
                  <a:gdLst>
                    <a:gd name="T0" fmla="*/ 0 w 282"/>
                    <a:gd name="T1" fmla="*/ 0 h 253"/>
                    <a:gd name="T2" fmla="*/ 0 w 282"/>
                    <a:gd name="T3" fmla="*/ 0 h 253"/>
                    <a:gd name="T4" fmla="*/ 0 w 282"/>
                    <a:gd name="T5" fmla="*/ 0 h 253"/>
                    <a:gd name="T6" fmla="*/ 0 w 282"/>
                    <a:gd name="T7" fmla="*/ 0 h 253"/>
                    <a:gd name="T8" fmla="*/ 0 w 282"/>
                    <a:gd name="T9" fmla="*/ 0 h 253"/>
                    <a:gd name="T10" fmla="*/ 0 w 282"/>
                    <a:gd name="T11" fmla="*/ 0 h 253"/>
                    <a:gd name="T12" fmla="*/ 0 w 282"/>
                    <a:gd name="T13" fmla="*/ 0 h 253"/>
                    <a:gd name="T14" fmla="*/ 0 w 282"/>
                    <a:gd name="T15" fmla="*/ 0 h 253"/>
                    <a:gd name="T16" fmla="*/ 0 w 282"/>
                    <a:gd name="T17" fmla="*/ 0 h 253"/>
                    <a:gd name="T18" fmla="*/ 0 w 282"/>
                    <a:gd name="T19" fmla="*/ 0 h 253"/>
                    <a:gd name="T20" fmla="*/ 0 w 282"/>
                    <a:gd name="T21" fmla="*/ 0 h 253"/>
                    <a:gd name="T22" fmla="*/ 0 w 282"/>
                    <a:gd name="T23" fmla="*/ 0 h 253"/>
                    <a:gd name="T24" fmla="*/ 0 w 282"/>
                    <a:gd name="T25" fmla="*/ 0 h 253"/>
                    <a:gd name="T26" fmla="*/ 0 w 282"/>
                    <a:gd name="T27" fmla="*/ 0 h 253"/>
                    <a:gd name="T28" fmla="*/ 0 w 282"/>
                    <a:gd name="T29" fmla="*/ 0 h 253"/>
                    <a:gd name="T30" fmla="*/ 0 w 282"/>
                    <a:gd name="T31" fmla="*/ 0 h 253"/>
                    <a:gd name="T32" fmla="*/ 0 w 282"/>
                    <a:gd name="T33" fmla="*/ 0 h 253"/>
                    <a:gd name="T34" fmla="*/ 0 w 282"/>
                    <a:gd name="T35" fmla="*/ 0 h 253"/>
                    <a:gd name="T36" fmla="*/ 0 w 282"/>
                    <a:gd name="T37" fmla="*/ 0 h 253"/>
                    <a:gd name="T38" fmla="*/ 0 w 282"/>
                    <a:gd name="T39" fmla="*/ 0 h 253"/>
                    <a:gd name="T40" fmla="*/ 0 w 282"/>
                    <a:gd name="T41" fmla="*/ 0 h 253"/>
                    <a:gd name="T42" fmla="*/ 0 w 282"/>
                    <a:gd name="T43" fmla="*/ 0 h 253"/>
                    <a:gd name="T44" fmla="*/ 0 w 282"/>
                    <a:gd name="T45" fmla="*/ 0 h 253"/>
                    <a:gd name="T46" fmla="*/ 0 w 282"/>
                    <a:gd name="T47" fmla="*/ 0 h 253"/>
                    <a:gd name="T48" fmla="*/ 0 w 282"/>
                    <a:gd name="T49" fmla="*/ 0 h 253"/>
                    <a:gd name="T50" fmla="*/ 0 w 282"/>
                    <a:gd name="T51" fmla="*/ 0 h 253"/>
                    <a:gd name="T52" fmla="*/ 0 w 282"/>
                    <a:gd name="T53" fmla="*/ 0 h 253"/>
                    <a:gd name="T54" fmla="*/ 0 w 282"/>
                    <a:gd name="T55" fmla="*/ 0 h 253"/>
                    <a:gd name="T56" fmla="*/ 0 w 282"/>
                    <a:gd name="T57" fmla="*/ 0 h 253"/>
                    <a:gd name="T58" fmla="*/ 0 w 282"/>
                    <a:gd name="T59" fmla="*/ 0 h 253"/>
                    <a:gd name="T60" fmla="*/ 0 w 282"/>
                    <a:gd name="T61" fmla="*/ 0 h 253"/>
                    <a:gd name="T62" fmla="*/ 0 w 282"/>
                    <a:gd name="T63" fmla="*/ 0 h 253"/>
                    <a:gd name="T64" fmla="*/ 0 w 282"/>
                    <a:gd name="T65" fmla="*/ 0 h 253"/>
                    <a:gd name="T66" fmla="*/ 0 w 282"/>
                    <a:gd name="T67" fmla="*/ 0 h 253"/>
                    <a:gd name="T68" fmla="*/ 0 w 282"/>
                    <a:gd name="T69" fmla="*/ 0 h 253"/>
                    <a:gd name="T70" fmla="*/ 0 w 282"/>
                    <a:gd name="T71" fmla="*/ 0 h 253"/>
                    <a:gd name="T72" fmla="*/ 0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0 w 282"/>
                    <a:gd name="T103" fmla="*/ 0 h 253"/>
                    <a:gd name="T104" fmla="*/ 0 w 282"/>
                    <a:gd name="T105" fmla="*/ 0 h 253"/>
                    <a:gd name="T106" fmla="*/ 0 w 282"/>
                    <a:gd name="T107" fmla="*/ 0 h 253"/>
                    <a:gd name="T108" fmla="*/ 0 w 282"/>
                    <a:gd name="T109" fmla="*/ 0 h 253"/>
                    <a:gd name="T110" fmla="*/ 0 w 282"/>
                    <a:gd name="T111" fmla="*/ 0 h 253"/>
                    <a:gd name="T112" fmla="*/ 0 w 282"/>
                    <a:gd name="T113" fmla="*/ 0 h 253"/>
                    <a:gd name="T114" fmla="*/ 0 w 282"/>
                    <a:gd name="T115" fmla="*/ 0 h 253"/>
                    <a:gd name="T116" fmla="*/ 0 w 282"/>
                    <a:gd name="T117" fmla="*/ 0 h 253"/>
                    <a:gd name="T118" fmla="*/ 0 w 282"/>
                    <a:gd name="T119" fmla="*/ 0 h 253"/>
                    <a:gd name="T120" fmla="*/ 0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a:p>
              </p:txBody>
            </p:sp>
            <p:sp>
              <p:nvSpPr>
                <p:cNvPr id="38142" name="Freeform 779"/>
                <p:cNvSpPr>
                  <a:spLocks/>
                </p:cNvSpPr>
                <p:nvPr/>
              </p:nvSpPr>
              <p:spPr bwMode="auto">
                <a:xfrm>
                  <a:off x="5030" y="2680"/>
                  <a:ext cx="40" cy="54"/>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0 w 115"/>
                    <a:gd name="T11" fmla="*/ 0 h 236"/>
                    <a:gd name="T12" fmla="*/ 0 w 115"/>
                    <a:gd name="T13" fmla="*/ 0 h 236"/>
                    <a:gd name="T14" fmla="*/ 0 w 115"/>
                    <a:gd name="T15" fmla="*/ 0 h 236"/>
                    <a:gd name="T16" fmla="*/ 0 w 115"/>
                    <a:gd name="T17" fmla="*/ 0 h 236"/>
                    <a:gd name="T18" fmla="*/ 0 w 115"/>
                    <a:gd name="T19" fmla="*/ 0 h 236"/>
                    <a:gd name="T20" fmla="*/ 0 w 115"/>
                    <a:gd name="T21" fmla="*/ 0 h 236"/>
                    <a:gd name="T22" fmla="*/ 0 w 115"/>
                    <a:gd name="T23" fmla="*/ 0 h 236"/>
                    <a:gd name="T24" fmla="*/ 0 w 115"/>
                    <a:gd name="T25" fmla="*/ 0 h 236"/>
                    <a:gd name="T26" fmla="*/ 0 w 115"/>
                    <a:gd name="T27" fmla="*/ 0 h 236"/>
                    <a:gd name="T28" fmla="*/ 0 w 115"/>
                    <a:gd name="T29" fmla="*/ 0 h 236"/>
                    <a:gd name="T30" fmla="*/ 0 w 115"/>
                    <a:gd name="T31" fmla="*/ 0 h 236"/>
                    <a:gd name="T32" fmla="*/ 0 w 115"/>
                    <a:gd name="T33" fmla="*/ 0 h 236"/>
                    <a:gd name="T34" fmla="*/ 0 w 115"/>
                    <a:gd name="T35" fmla="*/ 0 h 236"/>
                    <a:gd name="T36" fmla="*/ 0 w 115"/>
                    <a:gd name="T37" fmla="*/ 0 h 236"/>
                    <a:gd name="T38" fmla="*/ 0 w 115"/>
                    <a:gd name="T39" fmla="*/ 0 h 236"/>
                    <a:gd name="T40" fmla="*/ 0 w 115"/>
                    <a:gd name="T41" fmla="*/ 0 h 236"/>
                    <a:gd name="T42" fmla="*/ 0 w 115"/>
                    <a:gd name="T43" fmla="*/ 0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a:p>
              </p:txBody>
            </p:sp>
            <p:sp>
              <p:nvSpPr>
                <p:cNvPr id="38143" name="Freeform 780"/>
                <p:cNvSpPr>
                  <a:spLocks/>
                </p:cNvSpPr>
                <p:nvPr/>
              </p:nvSpPr>
              <p:spPr bwMode="auto">
                <a:xfrm>
                  <a:off x="5311" y="2643"/>
                  <a:ext cx="87" cy="73"/>
                </a:xfrm>
                <a:custGeom>
                  <a:avLst/>
                  <a:gdLst>
                    <a:gd name="T0" fmla="*/ 0 w 245"/>
                    <a:gd name="T1" fmla="*/ 0 h 310"/>
                    <a:gd name="T2" fmla="*/ 0 w 245"/>
                    <a:gd name="T3" fmla="*/ 0 h 310"/>
                    <a:gd name="T4" fmla="*/ 0 w 245"/>
                    <a:gd name="T5" fmla="*/ 0 h 310"/>
                    <a:gd name="T6" fmla="*/ 0 w 245"/>
                    <a:gd name="T7" fmla="*/ 0 h 310"/>
                    <a:gd name="T8" fmla="*/ 0 w 245"/>
                    <a:gd name="T9" fmla="*/ 0 h 310"/>
                    <a:gd name="T10" fmla="*/ 0 w 245"/>
                    <a:gd name="T11" fmla="*/ 0 h 310"/>
                    <a:gd name="T12" fmla="*/ 0 w 245"/>
                    <a:gd name="T13" fmla="*/ 0 h 310"/>
                    <a:gd name="T14" fmla="*/ 0 w 245"/>
                    <a:gd name="T15" fmla="*/ 0 h 310"/>
                    <a:gd name="T16" fmla="*/ 0 w 245"/>
                    <a:gd name="T17" fmla="*/ 0 h 310"/>
                    <a:gd name="T18" fmla="*/ 0 w 245"/>
                    <a:gd name="T19" fmla="*/ 0 h 310"/>
                    <a:gd name="T20" fmla="*/ 0 w 245"/>
                    <a:gd name="T21" fmla="*/ 0 h 310"/>
                    <a:gd name="T22" fmla="*/ 0 w 245"/>
                    <a:gd name="T23" fmla="*/ 0 h 310"/>
                    <a:gd name="T24" fmla="*/ 0 w 245"/>
                    <a:gd name="T25" fmla="*/ 0 h 310"/>
                    <a:gd name="T26" fmla="*/ 0 w 245"/>
                    <a:gd name="T27" fmla="*/ 0 h 310"/>
                    <a:gd name="T28" fmla="*/ 0 w 245"/>
                    <a:gd name="T29" fmla="*/ 0 h 310"/>
                    <a:gd name="T30" fmla="*/ 0 w 245"/>
                    <a:gd name="T31" fmla="*/ 0 h 310"/>
                    <a:gd name="T32" fmla="*/ 0 w 245"/>
                    <a:gd name="T33" fmla="*/ 0 h 310"/>
                    <a:gd name="T34" fmla="*/ 0 w 245"/>
                    <a:gd name="T35" fmla="*/ 0 h 310"/>
                    <a:gd name="T36" fmla="*/ 0 w 245"/>
                    <a:gd name="T37" fmla="*/ 0 h 310"/>
                    <a:gd name="T38" fmla="*/ 0 w 245"/>
                    <a:gd name="T39" fmla="*/ 0 h 310"/>
                    <a:gd name="T40" fmla="*/ 0 w 245"/>
                    <a:gd name="T41" fmla="*/ 0 h 310"/>
                    <a:gd name="T42" fmla="*/ 0 w 245"/>
                    <a:gd name="T43" fmla="*/ 0 h 310"/>
                    <a:gd name="T44" fmla="*/ 0 w 245"/>
                    <a:gd name="T45" fmla="*/ 0 h 310"/>
                    <a:gd name="T46" fmla="*/ 0 w 245"/>
                    <a:gd name="T47" fmla="*/ 0 h 310"/>
                    <a:gd name="T48" fmla="*/ 0 w 245"/>
                    <a:gd name="T49" fmla="*/ 0 h 310"/>
                    <a:gd name="T50" fmla="*/ 0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0 w 245"/>
                    <a:gd name="T69" fmla="*/ 0 h 310"/>
                    <a:gd name="T70" fmla="*/ 0 w 245"/>
                    <a:gd name="T71" fmla="*/ 0 h 310"/>
                    <a:gd name="T72" fmla="*/ 0 w 245"/>
                    <a:gd name="T73" fmla="*/ 0 h 310"/>
                    <a:gd name="T74" fmla="*/ 0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a:p>
              </p:txBody>
            </p:sp>
          </p:grpSp>
          <p:pic>
            <p:nvPicPr>
              <p:cNvPr id="38131" name="Picture 781" descr="access_point_stylized_gray_smal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2" y="3642"/>
                <a:ext cx="430"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948" name="Line 782"/>
            <p:cNvSpPr>
              <a:spLocks noChangeShapeType="1"/>
            </p:cNvSpPr>
            <p:nvPr/>
          </p:nvSpPr>
          <p:spPr bwMode="auto">
            <a:xfrm rot="5400000" flipV="1">
              <a:off x="5034" y="3427"/>
              <a:ext cx="2" cy="5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37949" name="Group 783"/>
            <p:cNvGrpSpPr>
              <a:grpSpLocks/>
            </p:cNvGrpSpPr>
            <p:nvPr/>
          </p:nvGrpSpPr>
          <p:grpSpPr bwMode="auto">
            <a:xfrm flipH="1">
              <a:off x="3638" y="2856"/>
              <a:ext cx="261" cy="235"/>
              <a:chOff x="2839" y="3501"/>
              <a:chExt cx="755" cy="803"/>
            </a:xfrm>
          </p:grpSpPr>
          <p:pic>
            <p:nvPicPr>
              <p:cNvPr id="38128" name="Picture 784" descr="desktop_computer_stylized_mediu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129" name="Freeform 785"/>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37950" name="Group 786"/>
            <p:cNvGrpSpPr>
              <a:grpSpLocks/>
            </p:cNvGrpSpPr>
            <p:nvPr/>
          </p:nvGrpSpPr>
          <p:grpSpPr bwMode="auto">
            <a:xfrm flipH="1">
              <a:off x="3438" y="3121"/>
              <a:ext cx="304" cy="256"/>
              <a:chOff x="2839" y="3501"/>
              <a:chExt cx="755" cy="803"/>
            </a:xfrm>
          </p:grpSpPr>
          <p:pic>
            <p:nvPicPr>
              <p:cNvPr id="38126" name="Picture 787" descr="desktop_computer_stylized_medium"/>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127" name="Freeform 788"/>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37951" name="Group 789"/>
            <p:cNvGrpSpPr>
              <a:grpSpLocks/>
            </p:cNvGrpSpPr>
            <p:nvPr/>
          </p:nvGrpSpPr>
          <p:grpSpPr bwMode="auto">
            <a:xfrm flipH="1">
              <a:off x="3739" y="3311"/>
              <a:ext cx="269" cy="220"/>
              <a:chOff x="2839" y="3501"/>
              <a:chExt cx="755" cy="803"/>
            </a:xfrm>
          </p:grpSpPr>
          <p:pic>
            <p:nvPicPr>
              <p:cNvPr id="38124" name="Picture 790" descr="desktop_computer_stylized_medium"/>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125" name="Freeform 791"/>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37952" name="Group 792"/>
            <p:cNvGrpSpPr>
              <a:grpSpLocks/>
            </p:cNvGrpSpPr>
            <p:nvPr/>
          </p:nvGrpSpPr>
          <p:grpSpPr bwMode="auto">
            <a:xfrm>
              <a:off x="4126" y="3300"/>
              <a:ext cx="269" cy="221"/>
              <a:chOff x="2839" y="3501"/>
              <a:chExt cx="755" cy="803"/>
            </a:xfrm>
          </p:grpSpPr>
          <p:pic>
            <p:nvPicPr>
              <p:cNvPr id="38122" name="Picture 793" descr="desktop_computer_stylized_medium"/>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123" name="Freeform 794"/>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pic>
          <p:nvPicPr>
            <p:cNvPr id="37953" name="Picture 795" descr="car_icon_smal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95" y="1084"/>
              <a:ext cx="53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954" name="Group 796"/>
            <p:cNvGrpSpPr>
              <a:grpSpLocks/>
            </p:cNvGrpSpPr>
            <p:nvPr/>
          </p:nvGrpSpPr>
          <p:grpSpPr bwMode="auto">
            <a:xfrm>
              <a:off x="3536" y="974"/>
              <a:ext cx="262" cy="243"/>
              <a:chOff x="2751" y="1851"/>
              <a:chExt cx="462" cy="478"/>
            </a:xfrm>
          </p:grpSpPr>
          <p:pic>
            <p:nvPicPr>
              <p:cNvPr id="38120" name="Picture 797" descr="iphone_stylized_small"/>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121" name="Picture 798" descr="antenna_radiation_stylized"/>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955" name="Group 799"/>
            <p:cNvGrpSpPr>
              <a:grpSpLocks/>
            </p:cNvGrpSpPr>
            <p:nvPr/>
          </p:nvGrpSpPr>
          <p:grpSpPr bwMode="auto">
            <a:xfrm>
              <a:off x="5191" y="3151"/>
              <a:ext cx="143" cy="303"/>
              <a:chOff x="4140" y="429"/>
              <a:chExt cx="1425" cy="2396"/>
            </a:xfrm>
          </p:grpSpPr>
          <p:sp>
            <p:nvSpPr>
              <p:cNvPr id="38088" name="Freeform 800"/>
              <p:cNvSpPr>
                <a:spLocks/>
              </p:cNvSpPr>
              <p:nvPr/>
            </p:nvSpPr>
            <p:spPr bwMode="auto">
              <a:xfrm>
                <a:off x="5268" y="433"/>
                <a:ext cx="283" cy="2286"/>
              </a:xfrm>
              <a:custGeom>
                <a:avLst/>
                <a:gdLst>
                  <a:gd name="T0" fmla="*/ 6 w 354"/>
                  <a:gd name="T1" fmla="*/ 0 h 2742"/>
                  <a:gd name="T2" fmla="*/ 30 w 354"/>
                  <a:gd name="T3" fmla="*/ 46 h 2742"/>
                  <a:gd name="T4" fmla="*/ 30 w 354"/>
                  <a:gd name="T5" fmla="*/ 354 h 2742"/>
                  <a:gd name="T6" fmla="*/ 0 w 354"/>
                  <a:gd name="T7" fmla="*/ 371 h 2742"/>
                  <a:gd name="T8" fmla="*/ 6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89" name="Rectangle 801"/>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8090" name="Freeform 802"/>
              <p:cNvSpPr>
                <a:spLocks/>
              </p:cNvSpPr>
              <p:nvPr/>
            </p:nvSpPr>
            <p:spPr bwMode="auto">
              <a:xfrm>
                <a:off x="5321" y="570"/>
                <a:ext cx="169" cy="2115"/>
              </a:xfrm>
              <a:custGeom>
                <a:avLst/>
                <a:gdLst>
                  <a:gd name="T0" fmla="*/ 2 w 211"/>
                  <a:gd name="T1" fmla="*/ 0 h 2537"/>
                  <a:gd name="T2" fmla="*/ 18 w 211"/>
                  <a:gd name="T3" fmla="*/ 30 h 2537"/>
                  <a:gd name="T4" fmla="*/ 2 w 211"/>
                  <a:gd name="T5" fmla="*/ 338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91" name="Freeform 803"/>
              <p:cNvSpPr>
                <a:spLocks/>
              </p:cNvSpPr>
              <p:nvPr/>
            </p:nvSpPr>
            <p:spPr bwMode="auto">
              <a:xfrm>
                <a:off x="5284" y="1640"/>
                <a:ext cx="263" cy="189"/>
              </a:xfrm>
              <a:custGeom>
                <a:avLst/>
                <a:gdLst>
                  <a:gd name="T0" fmla="*/ 2 w 328"/>
                  <a:gd name="T1" fmla="*/ 0 h 226"/>
                  <a:gd name="T2" fmla="*/ 29 w 328"/>
                  <a:gd name="T3" fmla="*/ 18 h 226"/>
                  <a:gd name="T4" fmla="*/ 29 w 328"/>
                  <a:gd name="T5" fmla="*/ 32 h 226"/>
                  <a:gd name="T6" fmla="*/ 0 w 328"/>
                  <a:gd name="T7" fmla="*/ 13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92" name="Rectangle 804"/>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38093" name="Group 805"/>
              <p:cNvGrpSpPr>
                <a:grpSpLocks/>
              </p:cNvGrpSpPr>
              <p:nvPr/>
            </p:nvGrpSpPr>
            <p:grpSpPr bwMode="auto">
              <a:xfrm>
                <a:off x="4749" y="668"/>
                <a:ext cx="581" cy="145"/>
                <a:chOff x="614" y="2568"/>
                <a:chExt cx="725" cy="139"/>
              </a:xfrm>
            </p:grpSpPr>
            <p:sp>
              <p:nvSpPr>
                <p:cNvPr id="38118" name="AutoShape 806"/>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8119" name="AutoShape 807"/>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38094" name="Rectangle 808"/>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38095" name="Group 809"/>
              <p:cNvGrpSpPr>
                <a:grpSpLocks/>
              </p:cNvGrpSpPr>
              <p:nvPr/>
            </p:nvGrpSpPr>
            <p:grpSpPr bwMode="auto">
              <a:xfrm>
                <a:off x="4747" y="994"/>
                <a:ext cx="581" cy="134"/>
                <a:chOff x="614" y="2568"/>
                <a:chExt cx="725" cy="139"/>
              </a:xfrm>
            </p:grpSpPr>
            <p:sp>
              <p:nvSpPr>
                <p:cNvPr id="38116" name="AutoShape 810"/>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8117" name="AutoShape 811"/>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38096" name="Rectangle 812"/>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38097" name="Rectangle 813"/>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38098" name="Group 814"/>
              <p:cNvGrpSpPr>
                <a:grpSpLocks/>
              </p:cNvGrpSpPr>
              <p:nvPr/>
            </p:nvGrpSpPr>
            <p:grpSpPr bwMode="auto">
              <a:xfrm>
                <a:off x="4735" y="1627"/>
                <a:ext cx="582" cy="151"/>
                <a:chOff x="614" y="2568"/>
                <a:chExt cx="725" cy="139"/>
              </a:xfrm>
            </p:grpSpPr>
            <p:sp>
              <p:nvSpPr>
                <p:cNvPr id="38114" name="AutoShape 815"/>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8115" name="AutoShape 816"/>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38099" name="Freeform 817"/>
              <p:cNvSpPr>
                <a:spLocks/>
              </p:cNvSpPr>
              <p:nvPr/>
            </p:nvSpPr>
            <p:spPr bwMode="auto">
              <a:xfrm>
                <a:off x="5288" y="1354"/>
                <a:ext cx="263" cy="188"/>
              </a:xfrm>
              <a:custGeom>
                <a:avLst/>
                <a:gdLst>
                  <a:gd name="T0" fmla="*/ 2 w 328"/>
                  <a:gd name="T1" fmla="*/ 0 h 226"/>
                  <a:gd name="T2" fmla="*/ 29 w 328"/>
                  <a:gd name="T3" fmla="*/ 17 h 226"/>
                  <a:gd name="T4" fmla="*/ 29 w 328"/>
                  <a:gd name="T5" fmla="*/ 30 h 226"/>
                  <a:gd name="T6" fmla="*/ 0 w 328"/>
                  <a:gd name="T7" fmla="*/ 12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8100" name="Group 818"/>
              <p:cNvGrpSpPr>
                <a:grpSpLocks/>
              </p:cNvGrpSpPr>
              <p:nvPr/>
            </p:nvGrpSpPr>
            <p:grpSpPr bwMode="auto">
              <a:xfrm>
                <a:off x="4739" y="1327"/>
                <a:ext cx="582" cy="139"/>
                <a:chOff x="614" y="2568"/>
                <a:chExt cx="725" cy="139"/>
              </a:xfrm>
            </p:grpSpPr>
            <p:sp>
              <p:nvSpPr>
                <p:cNvPr id="38112" name="AutoShape 819"/>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8113" name="AutoShape 820"/>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38101" name="Rectangle 821"/>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n-US"/>
              </a:p>
            </p:txBody>
          </p:sp>
          <p:sp>
            <p:nvSpPr>
              <p:cNvPr id="38102" name="Freeform 822"/>
              <p:cNvSpPr>
                <a:spLocks/>
              </p:cNvSpPr>
              <p:nvPr/>
            </p:nvSpPr>
            <p:spPr bwMode="auto">
              <a:xfrm>
                <a:off x="5312" y="1007"/>
                <a:ext cx="237" cy="213"/>
              </a:xfrm>
              <a:custGeom>
                <a:avLst/>
                <a:gdLst>
                  <a:gd name="T0" fmla="*/ 2 w 296"/>
                  <a:gd name="T1" fmla="*/ 0 h 256"/>
                  <a:gd name="T2" fmla="*/ 26 w 296"/>
                  <a:gd name="T3" fmla="*/ 18 h 256"/>
                  <a:gd name="T4" fmla="*/ 26 w 296"/>
                  <a:gd name="T5" fmla="*/ 34 h 256"/>
                  <a:gd name="T6" fmla="*/ 0 w 296"/>
                  <a:gd name="T7" fmla="*/ 12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03" name="Freeform 823"/>
              <p:cNvSpPr>
                <a:spLocks/>
              </p:cNvSpPr>
              <p:nvPr/>
            </p:nvSpPr>
            <p:spPr bwMode="auto">
              <a:xfrm>
                <a:off x="5315" y="680"/>
                <a:ext cx="244" cy="240"/>
              </a:xfrm>
              <a:custGeom>
                <a:avLst/>
                <a:gdLst>
                  <a:gd name="T0" fmla="*/ 0 w 304"/>
                  <a:gd name="T1" fmla="*/ 0 h 288"/>
                  <a:gd name="T2" fmla="*/ 27 w 304"/>
                  <a:gd name="T3" fmla="*/ 23 h 288"/>
                  <a:gd name="T4" fmla="*/ 25 w 304"/>
                  <a:gd name="T5" fmla="*/ 39 h 288"/>
                  <a:gd name="T6" fmla="*/ 2 w 304"/>
                  <a:gd name="T7" fmla="*/ 17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04" name="Oval 824"/>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8105" name="Freeform 825"/>
              <p:cNvSpPr>
                <a:spLocks/>
              </p:cNvSpPr>
              <p:nvPr/>
            </p:nvSpPr>
            <p:spPr bwMode="auto">
              <a:xfrm>
                <a:off x="5302" y="2614"/>
                <a:ext cx="245" cy="200"/>
              </a:xfrm>
              <a:custGeom>
                <a:avLst/>
                <a:gdLst>
                  <a:gd name="T0" fmla="*/ 0 w 306"/>
                  <a:gd name="T1" fmla="*/ 15 h 240"/>
                  <a:gd name="T2" fmla="*/ 2 w 306"/>
                  <a:gd name="T3" fmla="*/ 33 h 240"/>
                  <a:gd name="T4" fmla="*/ 27 w 306"/>
                  <a:gd name="T5" fmla="*/ 15 h 240"/>
                  <a:gd name="T6" fmla="*/ 26 w 306"/>
                  <a:gd name="T7" fmla="*/ 0 h 240"/>
                  <a:gd name="T8" fmla="*/ 0 w 306"/>
                  <a:gd name="T9" fmla="*/ 15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06" name="AutoShape 826"/>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p>
                <a:endParaRPr lang="en-US"/>
              </a:p>
            </p:txBody>
          </p:sp>
          <p:sp>
            <p:nvSpPr>
              <p:cNvPr id="38107" name="AutoShape 827"/>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n-US"/>
              </a:p>
            </p:txBody>
          </p:sp>
          <p:sp>
            <p:nvSpPr>
              <p:cNvPr id="38108" name="Oval 828"/>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8109" name="Oval 829"/>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spcBef>
                    <a:spcPct val="0"/>
                  </a:spcBef>
                  <a:buClrTx/>
                  <a:buSzTx/>
                  <a:buFontTx/>
                  <a:buNone/>
                </a:pPr>
                <a:endParaRPr lang="en-US" sz="1800">
                  <a:solidFill>
                    <a:srgbClr val="FF0000"/>
                  </a:solidFill>
                  <a:cs typeface="Arial" pitchFamily="34" charset="0"/>
                </a:endParaRPr>
              </a:p>
            </p:txBody>
          </p:sp>
          <p:sp>
            <p:nvSpPr>
              <p:cNvPr id="38110" name="Oval 830"/>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8111" name="Rectangle 831"/>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p>
                <a:endParaRPr lang="en-US"/>
              </a:p>
            </p:txBody>
          </p:sp>
        </p:grpSp>
        <p:grpSp>
          <p:nvGrpSpPr>
            <p:cNvPr id="37956" name="Group 832"/>
            <p:cNvGrpSpPr>
              <a:grpSpLocks/>
            </p:cNvGrpSpPr>
            <p:nvPr/>
          </p:nvGrpSpPr>
          <p:grpSpPr bwMode="auto">
            <a:xfrm>
              <a:off x="4992" y="3341"/>
              <a:ext cx="143" cy="303"/>
              <a:chOff x="4140" y="429"/>
              <a:chExt cx="1425" cy="2396"/>
            </a:xfrm>
          </p:grpSpPr>
          <p:sp>
            <p:nvSpPr>
              <p:cNvPr id="38056" name="Freeform 833"/>
              <p:cNvSpPr>
                <a:spLocks/>
              </p:cNvSpPr>
              <p:nvPr/>
            </p:nvSpPr>
            <p:spPr bwMode="auto">
              <a:xfrm>
                <a:off x="5268" y="433"/>
                <a:ext cx="283" cy="2286"/>
              </a:xfrm>
              <a:custGeom>
                <a:avLst/>
                <a:gdLst>
                  <a:gd name="T0" fmla="*/ 6 w 354"/>
                  <a:gd name="T1" fmla="*/ 0 h 2742"/>
                  <a:gd name="T2" fmla="*/ 30 w 354"/>
                  <a:gd name="T3" fmla="*/ 46 h 2742"/>
                  <a:gd name="T4" fmla="*/ 30 w 354"/>
                  <a:gd name="T5" fmla="*/ 354 h 2742"/>
                  <a:gd name="T6" fmla="*/ 0 w 354"/>
                  <a:gd name="T7" fmla="*/ 371 h 2742"/>
                  <a:gd name="T8" fmla="*/ 6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57" name="Rectangle 834"/>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8058" name="Freeform 835"/>
              <p:cNvSpPr>
                <a:spLocks/>
              </p:cNvSpPr>
              <p:nvPr/>
            </p:nvSpPr>
            <p:spPr bwMode="auto">
              <a:xfrm>
                <a:off x="5321" y="570"/>
                <a:ext cx="169" cy="2115"/>
              </a:xfrm>
              <a:custGeom>
                <a:avLst/>
                <a:gdLst>
                  <a:gd name="T0" fmla="*/ 2 w 211"/>
                  <a:gd name="T1" fmla="*/ 0 h 2537"/>
                  <a:gd name="T2" fmla="*/ 18 w 211"/>
                  <a:gd name="T3" fmla="*/ 30 h 2537"/>
                  <a:gd name="T4" fmla="*/ 2 w 211"/>
                  <a:gd name="T5" fmla="*/ 338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59" name="Freeform 836"/>
              <p:cNvSpPr>
                <a:spLocks/>
              </p:cNvSpPr>
              <p:nvPr/>
            </p:nvSpPr>
            <p:spPr bwMode="auto">
              <a:xfrm>
                <a:off x="5284" y="1640"/>
                <a:ext cx="263" cy="189"/>
              </a:xfrm>
              <a:custGeom>
                <a:avLst/>
                <a:gdLst>
                  <a:gd name="T0" fmla="*/ 2 w 328"/>
                  <a:gd name="T1" fmla="*/ 0 h 226"/>
                  <a:gd name="T2" fmla="*/ 29 w 328"/>
                  <a:gd name="T3" fmla="*/ 18 h 226"/>
                  <a:gd name="T4" fmla="*/ 29 w 328"/>
                  <a:gd name="T5" fmla="*/ 32 h 226"/>
                  <a:gd name="T6" fmla="*/ 0 w 328"/>
                  <a:gd name="T7" fmla="*/ 13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60" name="Rectangle 837"/>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38061" name="Group 838"/>
              <p:cNvGrpSpPr>
                <a:grpSpLocks/>
              </p:cNvGrpSpPr>
              <p:nvPr/>
            </p:nvGrpSpPr>
            <p:grpSpPr bwMode="auto">
              <a:xfrm>
                <a:off x="4749" y="668"/>
                <a:ext cx="581" cy="145"/>
                <a:chOff x="614" y="2568"/>
                <a:chExt cx="725" cy="139"/>
              </a:xfrm>
            </p:grpSpPr>
            <p:sp>
              <p:nvSpPr>
                <p:cNvPr id="38086" name="AutoShape 839"/>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8087" name="AutoShape 840"/>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38062" name="Rectangle 841"/>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38063" name="Group 842"/>
              <p:cNvGrpSpPr>
                <a:grpSpLocks/>
              </p:cNvGrpSpPr>
              <p:nvPr/>
            </p:nvGrpSpPr>
            <p:grpSpPr bwMode="auto">
              <a:xfrm>
                <a:off x="4747" y="994"/>
                <a:ext cx="581" cy="134"/>
                <a:chOff x="614" y="2568"/>
                <a:chExt cx="725" cy="139"/>
              </a:xfrm>
            </p:grpSpPr>
            <p:sp>
              <p:nvSpPr>
                <p:cNvPr id="38084" name="AutoShape 843"/>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8085" name="AutoShape 844"/>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38064" name="Rectangle 845"/>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38065" name="Rectangle 846"/>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38066" name="Group 847"/>
              <p:cNvGrpSpPr>
                <a:grpSpLocks/>
              </p:cNvGrpSpPr>
              <p:nvPr/>
            </p:nvGrpSpPr>
            <p:grpSpPr bwMode="auto">
              <a:xfrm>
                <a:off x="4735" y="1627"/>
                <a:ext cx="582" cy="151"/>
                <a:chOff x="614" y="2568"/>
                <a:chExt cx="725" cy="139"/>
              </a:xfrm>
            </p:grpSpPr>
            <p:sp>
              <p:nvSpPr>
                <p:cNvPr id="38082" name="AutoShape 848"/>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8083" name="AutoShape 849"/>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38067" name="Freeform 850"/>
              <p:cNvSpPr>
                <a:spLocks/>
              </p:cNvSpPr>
              <p:nvPr/>
            </p:nvSpPr>
            <p:spPr bwMode="auto">
              <a:xfrm>
                <a:off x="5288" y="1354"/>
                <a:ext cx="263" cy="188"/>
              </a:xfrm>
              <a:custGeom>
                <a:avLst/>
                <a:gdLst>
                  <a:gd name="T0" fmla="*/ 2 w 328"/>
                  <a:gd name="T1" fmla="*/ 0 h 226"/>
                  <a:gd name="T2" fmla="*/ 29 w 328"/>
                  <a:gd name="T3" fmla="*/ 17 h 226"/>
                  <a:gd name="T4" fmla="*/ 29 w 328"/>
                  <a:gd name="T5" fmla="*/ 30 h 226"/>
                  <a:gd name="T6" fmla="*/ 0 w 328"/>
                  <a:gd name="T7" fmla="*/ 12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8068" name="Group 851"/>
              <p:cNvGrpSpPr>
                <a:grpSpLocks/>
              </p:cNvGrpSpPr>
              <p:nvPr/>
            </p:nvGrpSpPr>
            <p:grpSpPr bwMode="auto">
              <a:xfrm>
                <a:off x="4739" y="1327"/>
                <a:ext cx="582" cy="139"/>
                <a:chOff x="614" y="2568"/>
                <a:chExt cx="725" cy="139"/>
              </a:xfrm>
            </p:grpSpPr>
            <p:sp>
              <p:nvSpPr>
                <p:cNvPr id="38080" name="AutoShape 852"/>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8081" name="AutoShape 853"/>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38069" name="Rectangle 854"/>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n-US"/>
              </a:p>
            </p:txBody>
          </p:sp>
          <p:sp>
            <p:nvSpPr>
              <p:cNvPr id="38070" name="Freeform 855"/>
              <p:cNvSpPr>
                <a:spLocks/>
              </p:cNvSpPr>
              <p:nvPr/>
            </p:nvSpPr>
            <p:spPr bwMode="auto">
              <a:xfrm>
                <a:off x="5312" y="1007"/>
                <a:ext cx="237" cy="213"/>
              </a:xfrm>
              <a:custGeom>
                <a:avLst/>
                <a:gdLst>
                  <a:gd name="T0" fmla="*/ 2 w 296"/>
                  <a:gd name="T1" fmla="*/ 0 h 256"/>
                  <a:gd name="T2" fmla="*/ 26 w 296"/>
                  <a:gd name="T3" fmla="*/ 18 h 256"/>
                  <a:gd name="T4" fmla="*/ 26 w 296"/>
                  <a:gd name="T5" fmla="*/ 34 h 256"/>
                  <a:gd name="T6" fmla="*/ 0 w 296"/>
                  <a:gd name="T7" fmla="*/ 12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71" name="Freeform 856"/>
              <p:cNvSpPr>
                <a:spLocks/>
              </p:cNvSpPr>
              <p:nvPr/>
            </p:nvSpPr>
            <p:spPr bwMode="auto">
              <a:xfrm>
                <a:off x="5315" y="680"/>
                <a:ext cx="244" cy="240"/>
              </a:xfrm>
              <a:custGeom>
                <a:avLst/>
                <a:gdLst>
                  <a:gd name="T0" fmla="*/ 0 w 304"/>
                  <a:gd name="T1" fmla="*/ 0 h 288"/>
                  <a:gd name="T2" fmla="*/ 27 w 304"/>
                  <a:gd name="T3" fmla="*/ 23 h 288"/>
                  <a:gd name="T4" fmla="*/ 25 w 304"/>
                  <a:gd name="T5" fmla="*/ 39 h 288"/>
                  <a:gd name="T6" fmla="*/ 2 w 304"/>
                  <a:gd name="T7" fmla="*/ 17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72" name="Oval 857"/>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8073" name="Freeform 858"/>
              <p:cNvSpPr>
                <a:spLocks/>
              </p:cNvSpPr>
              <p:nvPr/>
            </p:nvSpPr>
            <p:spPr bwMode="auto">
              <a:xfrm>
                <a:off x="5302" y="2614"/>
                <a:ext cx="245" cy="200"/>
              </a:xfrm>
              <a:custGeom>
                <a:avLst/>
                <a:gdLst>
                  <a:gd name="T0" fmla="*/ 0 w 306"/>
                  <a:gd name="T1" fmla="*/ 15 h 240"/>
                  <a:gd name="T2" fmla="*/ 2 w 306"/>
                  <a:gd name="T3" fmla="*/ 33 h 240"/>
                  <a:gd name="T4" fmla="*/ 27 w 306"/>
                  <a:gd name="T5" fmla="*/ 15 h 240"/>
                  <a:gd name="T6" fmla="*/ 26 w 306"/>
                  <a:gd name="T7" fmla="*/ 0 h 240"/>
                  <a:gd name="T8" fmla="*/ 0 w 306"/>
                  <a:gd name="T9" fmla="*/ 15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74" name="AutoShape 859"/>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p>
                <a:endParaRPr lang="en-US"/>
              </a:p>
            </p:txBody>
          </p:sp>
          <p:sp>
            <p:nvSpPr>
              <p:cNvPr id="38075" name="AutoShape 860"/>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n-US"/>
              </a:p>
            </p:txBody>
          </p:sp>
          <p:sp>
            <p:nvSpPr>
              <p:cNvPr id="38076" name="Oval 861"/>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8077" name="Oval 862"/>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spcBef>
                    <a:spcPct val="0"/>
                  </a:spcBef>
                  <a:buClrTx/>
                  <a:buSzTx/>
                  <a:buFontTx/>
                  <a:buNone/>
                </a:pPr>
                <a:endParaRPr lang="en-US" sz="1800">
                  <a:solidFill>
                    <a:srgbClr val="FF0000"/>
                  </a:solidFill>
                  <a:cs typeface="Arial" pitchFamily="34" charset="0"/>
                </a:endParaRPr>
              </a:p>
            </p:txBody>
          </p:sp>
          <p:sp>
            <p:nvSpPr>
              <p:cNvPr id="38078" name="Oval 863"/>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8079" name="Rectangle 864"/>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p>
                <a:endParaRPr lang="en-US"/>
              </a:p>
            </p:txBody>
          </p:sp>
        </p:grpSp>
        <p:grpSp>
          <p:nvGrpSpPr>
            <p:cNvPr id="37957" name="Group 865"/>
            <p:cNvGrpSpPr>
              <a:grpSpLocks/>
            </p:cNvGrpSpPr>
            <p:nvPr/>
          </p:nvGrpSpPr>
          <p:grpSpPr bwMode="auto">
            <a:xfrm>
              <a:off x="3340" y="1287"/>
              <a:ext cx="337" cy="257"/>
              <a:chOff x="877" y="1008"/>
              <a:chExt cx="2747" cy="2591"/>
            </a:xfrm>
          </p:grpSpPr>
          <p:pic>
            <p:nvPicPr>
              <p:cNvPr id="38033" name="Picture 866" descr="antenna_stylize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034" name="Picture 867" descr="laptop_keyboar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035" name="Freeform 868"/>
              <p:cNvSpPr>
                <a:spLocks/>
              </p:cNvSpPr>
              <p:nvPr/>
            </p:nvSpPr>
            <p:spPr bwMode="auto">
              <a:xfrm>
                <a:off x="1753" y="1603"/>
                <a:ext cx="1807" cy="1322"/>
              </a:xfrm>
              <a:custGeom>
                <a:avLst/>
                <a:gdLst>
                  <a:gd name="T0" fmla="*/ 2 w 2982"/>
                  <a:gd name="T1" fmla="*/ 0 h 2442"/>
                  <a:gd name="T2" fmla="*/ 0 w 2982"/>
                  <a:gd name="T3" fmla="*/ 2 h 2442"/>
                  <a:gd name="T4" fmla="*/ 10 w 2982"/>
                  <a:gd name="T5" fmla="*/ 3 h 2442"/>
                  <a:gd name="T6" fmla="*/ 12 w 2982"/>
                  <a:gd name="T7" fmla="*/ 1 h 2442"/>
                  <a:gd name="T8" fmla="*/ 2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en-US"/>
              </a:p>
            </p:txBody>
          </p:sp>
          <p:pic>
            <p:nvPicPr>
              <p:cNvPr id="38036" name="Picture 869" descr="screen"/>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037" name="Freeform 870"/>
              <p:cNvSpPr>
                <a:spLocks/>
              </p:cNvSpPr>
              <p:nvPr/>
            </p:nvSpPr>
            <p:spPr bwMode="auto">
              <a:xfrm>
                <a:off x="2082" y="1564"/>
                <a:ext cx="1531" cy="246"/>
              </a:xfrm>
              <a:custGeom>
                <a:avLst/>
                <a:gdLst>
                  <a:gd name="T0" fmla="*/ 1 w 2528"/>
                  <a:gd name="T1" fmla="*/ 0 h 455"/>
                  <a:gd name="T2" fmla="*/ 10 w 2528"/>
                  <a:gd name="T3" fmla="*/ 1 h 455"/>
                  <a:gd name="T4" fmla="*/ 10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38" name="Freeform 871"/>
              <p:cNvSpPr>
                <a:spLocks/>
              </p:cNvSpPr>
              <p:nvPr/>
            </p:nvSpPr>
            <p:spPr bwMode="auto">
              <a:xfrm>
                <a:off x="1737" y="1562"/>
                <a:ext cx="425" cy="1024"/>
              </a:xfrm>
              <a:custGeom>
                <a:avLst/>
                <a:gdLst>
                  <a:gd name="T0" fmla="*/ 2 w 702"/>
                  <a:gd name="T1" fmla="*/ 0 h 1893"/>
                  <a:gd name="T2" fmla="*/ 0 w 702"/>
                  <a:gd name="T3" fmla="*/ 2 h 1893"/>
                  <a:gd name="T4" fmla="*/ 1 w 702"/>
                  <a:gd name="T5" fmla="*/ 2 h 1893"/>
                  <a:gd name="T6" fmla="*/ 3 w 702"/>
                  <a:gd name="T7" fmla="*/ 1 h 1893"/>
                  <a:gd name="T8" fmla="*/ 2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39" name="Freeform 872"/>
              <p:cNvSpPr>
                <a:spLocks/>
              </p:cNvSpPr>
              <p:nvPr/>
            </p:nvSpPr>
            <p:spPr bwMode="auto">
              <a:xfrm>
                <a:off x="3144" y="1745"/>
                <a:ext cx="458" cy="1182"/>
              </a:xfrm>
              <a:custGeom>
                <a:avLst/>
                <a:gdLst>
                  <a:gd name="T0" fmla="*/ 3 w 756"/>
                  <a:gd name="T1" fmla="*/ 0 h 2184"/>
                  <a:gd name="T2" fmla="*/ 1 w 756"/>
                  <a:gd name="T3" fmla="*/ 3 h 2184"/>
                  <a:gd name="T4" fmla="*/ 0 w 756"/>
                  <a:gd name="T5" fmla="*/ 3 h 2184"/>
                  <a:gd name="T6" fmla="*/ 2 w 756"/>
                  <a:gd name="T7" fmla="*/ 1 h 2184"/>
                  <a:gd name="T8" fmla="*/ 3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40" name="Freeform 873"/>
              <p:cNvSpPr>
                <a:spLocks/>
              </p:cNvSpPr>
              <p:nvPr/>
            </p:nvSpPr>
            <p:spPr bwMode="auto">
              <a:xfrm>
                <a:off x="1732" y="2534"/>
                <a:ext cx="1680" cy="399"/>
              </a:xfrm>
              <a:custGeom>
                <a:avLst/>
                <a:gdLst>
                  <a:gd name="T0" fmla="*/ 1 w 2773"/>
                  <a:gd name="T1" fmla="*/ 0 h 738"/>
                  <a:gd name="T2" fmla="*/ 0 w 2773"/>
                  <a:gd name="T3" fmla="*/ 1 h 738"/>
                  <a:gd name="T4" fmla="*/ 10 w 2773"/>
                  <a:gd name="T5" fmla="*/ 1 h 738"/>
                  <a:gd name="T6" fmla="*/ 10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41" name="Freeform 874"/>
              <p:cNvSpPr>
                <a:spLocks/>
              </p:cNvSpPr>
              <p:nvPr/>
            </p:nvSpPr>
            <p:spPr bwMode="auto">
              <a:xfrm>
                <a:off x="3195" y="1755"/>
                <a:ext cx="429" cy="1187"/>
              </a:xfrm>
              <a:custGeom>
                <a:avLst/>
                <a:gdLst>
                  <a:gd name="T0" fmla="*/ 8 w 637"/>
                  <a:gd name="T1" fmla="*/ 0 h 1659"/>
                  <a:gd name="T2" fmla="*/ 8 w 637"/>
                  <a:gd name="T3" fmla="*/ 0 h 1659"/>
                  <a:gd name="T4" fmla="*/ 1 w 637"/>
                  <a:gd name="T5" fmla="*/ 42 h 1659"/>
                  <a:gd name="T6" fmla="*/ 0 w 637"/>
                  <a:gd name="T7" fmla="*/ 41 h 1659"/>
                  <a:gd name="T8" fmla="*/ 8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42" name="Freeform 875"/>
              <p:cNvSpPr>
                <a:spLocks/>
              </p:cNvSpPr>
              <p:nvPr/>
            </p:nvSpPr>
            <p:spPr bwMode="auto">
              <a:xfrm>
                <a:off x="1734" y="2587"/>
                <a:ext cx="1494" cy="394"/>
              </a:xfrm>
              <a:custGeom>
                <a:avLst/>
                <a:gdLst>
                  <a:gd name="T0" fmla="*/ 0 w 2216"/>
                  <a:gd name="T1" fmla="*/ 0 h 550"/>
                  <a:gd name="T2" fmla="*/ 1 w 2216"/>
                  <a:gd name="T3" fmla="*/ 1 h 550"/>
                  <a:gd name="T4" fmla="*/ 28 w 2216"/>
                  <a:gd name="T5" fmla="*/ 14 h 550"/>
                  <a:gd name="T6" fmla="*/ 28 w 2216"/>
                  <a:gd name="T7" fmla="*/ 12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8043" name="Group 876"/>
              <p:cNvGrpSpPr>
                <a:grpSpLocks/>
              </p:cNvGrpSpPr>
              <p:nvPr/>
            </p:nvGrpSpPr>
            <p:grpSpPr bwMode="auto">
              <a:xfrm>
                <a:off x="1709" y="3008"/>
                <a:ext cx="507" cy="234"/>
                <a:chOff x="1740" y="2642"/>
                <a:chExt cx="752" cy="327"/>
              </a:xfrm>
            </p:grpSpPr>
            <p:sp>
              <p:nvSpPr>
                <p:cNvPr id="38050" name="Freeform 877"/>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51" name="Freeform 878"/>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52" name="Freeform 879"/>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53" name="Freeform 880"/>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54" name="Freeform 881"/>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55" name="Freeform 882"/>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8044" name="Freeform 883"/>
              <p:cNvSpPr>
                <a:spLocks/>
              </p:cNvSpPr>
              <p:nvPr/>
            </p:nvSpPr>
            <p:spPr bwMode="auto">
              <a:xfrm>
                <a:off x="2577" y="3043"/>
                <a:ext cx="614" cy="514"/>
              </a:xfrm>
              <a:custGeom>
                <a:avLst/>
                <a:gdLst>
                  <a:gd name="T0" fmla="*/ 1 w 990"/>
                  <a:gd name="T1" fmla="*/ 6 h 792"/>
                  <a:gd name="T2" fmla="*/ 6 w 990"/>
                  <a:gd name="T3" fmla="*/ 0 h 792"/>
                  <a:gd name="T4" fmla="*/ 6 w 990"/>
                  <a:gd name="T5" fmla="*/ 1 h 792"/>
                  <a:gd name="T6" fmla="*/ 0 w 990"/>
                  <a:gd name="T7" fmla="*/ 6 h 792"/>
                  <a:gd name="T8" fmla="*/ 1 w 990"/>
                  <a:gd name="T9" fmla="*/ 6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45" name="Freeform 884"/>
              <p:cNvSpPr>
                <a:spLocks/>
              </p:cNvSpPr>
              <p:nvPr/>
            </p:nvSpPr>
            <p:spPr bwMode="auto">
              <a:xfrm>
                <a:off x="1010" y="3084"/>
                <a:ext cx="1571" cy="469"/>
              </a:xfrm>
              <a:custGeom>
                <a:avLst/>
                <a:gdLst>
                  <a:gd name="T0" fmla="*/ 1 w 2532"/>
                  <a:gd name="T1" fmla="*/ 0 h 723"/>
                  <a:gd name="T2" fmla="*/ 1 w 2532"/>
                  <a:gd name="T3" fmla="*/ 0 h 723"/>
                  <a:gd name="T4" fmla="*/ 14 w 2532"/>
                  <a:gd name="T5" fmla="*/ 6 h 723"/>
                  <a:gd name="T6" fmla="*/ 14 w 2532"/>
                  <a:gd name="T7" fmla="*/ 6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46" name="Freeform 885"/>
              <p:cNvSpPr>
                <a:spLocks/>
              </p:cNvSpPr>
              <p:nvPr/>
            </p:nvSpPr>
            <p:spPr bwMode="auto">
              <a:xfrm>
                <a:off x="1011" y="2998"/>
                <a:ext cx="17" cy="95"/>
              </a:xfrm>
              <a:custGeom>
                <a:avLst/>
                <a:gdLst>
                  <a:gd name="T0" fmla="*/ 1 w 26"/>
                  <a:gd name="T1" fmla="*/ 1 h 147"/>
                  <a:gd name="T2" fmla="*/ 1 w 26"/>
                  <a:gd name="T3" fmla="*/ 1 h 147"/>
                  <a:gd name="T4" fmla="*/ 0 w 26"/>
                  <a:gd name="T5" fmla="*/ 1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47" name="Freeform 886"/>
              <p:cNvSpPr>
                <a:spLocks/>
              </p:cNvSpPr>
              <p:nvPr/>
            </p:nvSpPr>
            <p:spPr bwMode="auto">
              <a:xfrm>
                <a:off x="1012" y="2611"/>
                <a:ext cx="730" cy="393"/>
              </a:xfrm>
              <a:custGeom>
                <a:avLst/>
                <a:gdLst>
                  <a:gd name="T0" fmla="*/ 6 w 1176"/>
                  <a:gd name="T1" fmla="*/ 0 h 606"/>
                  <a:gd name="T2" fmla="*/ 0 w 1176"/>
                  <a:gd name="T3" fmla="*/ 5 h 606"/>
                  <a:gd name="T4" fmla="*/ 1 w 1176"/>
                  <a:gd name="T5" fmla="*/ 5 h 606"/>
                  <a:gd name="T6" fmla="*/ 6 w 1176"/>
                  <a:gd name="T7" fmla="*/ 1 h 606"/>
                  <a:gd name="T8" fmla="*/ 6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48" name="Freeform 887"/>
              <p:cNvSpPr>
                <a:spLocks/>
              </p:cNvSpPr>
              <p:nvPr/>
            </p:nvSpPr>
            <p:spPr bwMode="auto">
              <a:xfrm>
                <a:off x="1061" y="3018"/>
                <a:ext cx="1490" cy="451"/>
              </a:xfrm>
              <a:custGeom>
                <a:avLst/>
                <a:gdLst>
                  <a:gd name="T0" fmla="*/ 1 w 2532"/>
                  <a:gd name="T1" fmla="*/ 0 h 723"/>
                  <a:gd name="T2" fmla="*/ 1 w 2532"/>
                  <a:gd name="T3" fmla="*/ 0 h 723"/>
                  <a:gd name="T4" fmla="*/ 7 w 2532"/>
                  <a:gd name="T5" fmla="*/ 4 h 723"/>
                  <a:gd name="T6" fmla="*/ 7 w 2532"/>
                  <a:gd name="T7" fmla="*/ 4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49" name="Freeform 888"/>
              <p:cNvSpPr>
                <a:spLocks/>
              </p:cNvSpPr>
              <p:nvPr/>
            </p:nvSpPr>
            <p:spPr bwMode="auto">
              <a:xfrm flipV="1">
                <a:off x="2549" y="2986"/>
                <a:ext cx="608" cy="467"/>
              </a:xfrm>
              <a:custGeom>
                <a:avLst/>
                <a:gdLst>
                  <a:gd name="T0" fmla="*/ 0 w 2532"/>
                  <a:gd name="T1" fmla="*/ 0 h 723"/>
                  <a:gd name="T2" fmla="*/ 0 w 2532"/>
                  <a:gd name="T3" fmla="*/ 0 h 723"/>
                  <a:gd name="T4" fmla="*/ 0 w 2532"/>
                  <a:gd name="T5" fmla="*/ 6 h 723"/>
                  <a:gd name="T6" fmla="*/ 0 w 2532"/>
                  <a:gd name="T7" fmla="*/ 6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7958" name="Group 889"/>
            <p:cNvGrpSpPr>
              <a:grpSpLocks/>
            </p:cNvGrpSpPr>
            <p:nvPr/>
          </p:nvGrpSpPr>
          <p:grpSpPr bwMode="auto">
            <a:xfrm>
              <a:off x="4329" y="3456"/>
              <a:ext cx="299" cy="257"/>
              <a:chOff x="877" y="1008"/>
              <a:chExt cx="2747" cy="2591"/>
            </a:xfrm>
          </p:grpSpPr>
          <p:pic>
            <p:nvPicPr>
              <p:cNvPr id="38010" name="Picture 890" descr="antenna_stylized"/>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011" name="Picture 891" descr="laptop_keyboard"/>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012" name="Freeform 892"/>
              <p:cNvSpPr>
                <a:spLocks/>
              </p:cNvSpPr>
              <p:nvPr/>
            </p:nvSpPr>
            <p:spPr bwMode="auto">
              <a:xfrm>
                <a:off x="1753" y="1603"/>
                <a:ext cx="1807" cy="1322"/>
              </a:xfrm>
              <a:custGeom>
                <a:avLst/>
                <a:gdLst>
                  <a:gd name="T0" fmla="*/ 2 w 2982"/>
                  <a:gd name="T1" fmla="*/ 0 h 2442"/>
                  <a:gd name="T2" fmla="*/ 0 w 2982"/>
                  <a:gd name="T3" fmla="*/ 2 h 2442"/>
                  <a:gd name="T4" fmla="*/ 10 w 2982"/>
                  <a:gd name="T5" fmla="*/ 3 h 2442"/>
                  <a:gd name="T6" fmla="*/ 12 w 2982"/>
                  <a:gd name="T7" fmla="*/ 1 h 2442"/>
                  <a:gd name="T8" fmla="*/ 2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en-US"/>
              </a:p>
            </p:txBody>
          </p:sp>
          <p:pic>
            <p:nvPicPr>
              <p:cNvPr id="38013" name="Picture 893" descr="screen"/>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014" name="Freeform 894"/>
              <p:cNvSpPr>
                <a:spLocks/>
              </p:cNvSpPr>
              <p:nvPr/>
            </p:nvSpPr>
            <p:spPr bwMode="auto">
              <a:xfrm>
                <a:off x="2082" y="1564"/>
                <a:ext cx="1531" cy="246"/>
              </a:xfrm>
              <a:custGeom>
                <a:avLst/>
                <a:gdLst>
                  <a:gd name="T0" fmla="*/ 1 w 2528"/>
                  <a:gd name="T1" fmla="*/ 0 h 455"/>
                  <a:gd name="T2" fmla="*/ 10 w 2528"/>
                  <a:gd name="T3" fmla="*/ 1 h 455"/>
                  <a:gd name="T4" fmla="*/ 10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15" name="Freeform 895"/>
              <p:cNvSpPr>
                <a:spLocks/>
              </p:cNvSpPr>
              <p:nvPr/>
            </p:nvSpPr>
            <p:spPr bwMode="auto">
              <a:xfrm>
                <a:off x="1737" y="1562"/>
                <a:ext cx="425" cy="1024"/>
              </a:xfrm>
              <a:custGeom>
                <a:avLst/>
                <a:gdLst>
                  <a:gd name="T0" fmla="*/ 2 w 702"/>
                  <a:gd name="T1" fmla="*/ 0 h 1893"/>
                  <a:gd name="T2" fmla="*/ 0 w 702"/>
                  <a:gd name="T3" fmla="*/ 2 h 1893"/>
                  <a:gd name="T4" fmla="*/ 1 w 702"/>
                  <a:gd name="T5" fmla="*/ 2 h 1893"/>
                  <a:gd name="T6" fmla="*/ 3 w 702"/>
                  <a:gd name="T7" fmla="*/ 1 h 1893"/>
                  <a:gd name="T8" fmla="*/ 2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16" name="Freeform 896"/>
              <p:cNvSpPr>
                <a:spLocks/>
              </p:cNvSpPr>
              <p:nvPr/>
            </p:nvSpPr>
            <p:spPr bwMode="auto">
              <a:xfrm>
                <a:off x="3144" y="1745"/>
                <a:ext cx="458" cy="1182"/>
              </a:xfrm>
              <a:custGeom>
                <a:avLst/>
                <a:gdLst>
                  <a:gd name="T0" fmla="*/ 3 w 756"/>
                  <a:gd name="T1" fmla="*/ 0 h 2184"/>
                  <a:gd name="T2" fmla="*/ 1 w 756"/>
                  <a:gd name="T3" fmla="*/ 3 h 2184"/>
                  <a:gd name="T4" fmla="*/ 0 w 756"/>
                  <a:gd name="T5" fmla="*/ 3 h 2184"/>
                  <a:gd name="T6" fmla="*/ 2 w 756"/>
                  <a:gd name="T7" fmla="*/ 1 h 2184"/>
                  <a:gd name="T8" fmla="*/ 3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17" name="Freeform 897"/>
              <p:cNvSpPr>
                <a:spLocks/>
              </p:cNvSpPr>
              <p:nvPr/>
            </p:nvSpPr>
            <p:spPr bwMode="auto">
              <a:xfrm>
                <a:off x="1732" y="2534"/>
                <a:ext cx="1680" cy="399"/>
              </a:xfrm>
              <a:custGeom>
                <a:avLst/>
                <a:gdLst>
                  <a:gd name="T0" fmla="*/ 1 w 2773"/>
                  <a:gd name="T1" fmla="*/ 0 h 738"/>
                  <a:gd name="T2" fmla="*/ 0 w 2773"/>
                  <a:gd name="T3" fmla="*/ 1 h 738"/>
                  <a:gd name="T4" fmla="*/ 10 w 2773"/>
                  <a:gd name="T5" fmla="*/ 1 h 738"/>
                  <a:gd name="T6" fmla="*/ 10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18" name="Freeform 898"/>
              <p:cNvSpPr>
                <a:spLocks/>
              </p:cNvSpPr>
              <p:nvPr/>
            </p:nvSpPr>
            <p:spPr bwMode="auto">
              <a:xfrm>
                <a:off x="3195" y="1755"/>
                <a:ext cx="429" cy="1187"/>
              </a:xfrm>
              <a:custGeom>
                <a:avLst/>
                <a:gdLst>
                  <a:gd name="T0" fmla="*/ 8 w 637"/>
                  <a:gd name="T1" fmla="*/ 0 h 1659"/>
                  <a:gd name="T2" fmla="*/ 8 w 637"/>
                  <a:gd name="T3" fmla="*/ 0 h 1659"/>
                  <a:gd name="T4" fmla="*/ 1 w 637"/>
                  <a:gd name="T5" fmla="*/ 42 h 1659"/>
                  <a:gd name="T6" fmla="*/ 0 w 637"/>
                  <a:gd name="T7" fmla="*/ 41 h 1659"/>
                  <a:gd name="T8" fmla="*/ 8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19" name="Freeform 899"/>
              <p:cNvSpPr>
                <a:spLocks/>
              </p:cNvSpPr>
              <p:nvPr/>
            </p:nvSpPr>
            <p:spPr bwMode="auto">
              <a:xfrm>
                <a:off x="1734" y="2587"/>
                <a:ext cx="1494" cy="394"/>
              </a:xfrm>
              <a:custGeom>
                <a:avLst/>
                <a:gdLst>
                  <a:gd name="T0" fmla="*/ 0 w 2216"/>
                  <a:gd name="T1" fmla="*/ 0 h 550"/>
                  <a:gd name="T2" fmla="*/ 1 w 2216"/>
                  <a:gd name="T3" fmla="*/ 1 h 550"/>
                  <a:gd name="T4" fmla="*/ 28 w 2216"/>
                  <a:gd name="T5" fmla="*/ 14 h 550"/>
                  <a:gd name="T6" fmla="*/ 28 w 2216"/>
                  <a:gd name="T7" fmla="*/ 12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8020" name="Group 900"/>
              <p:cNvGrpSpPr>
                <a:grpSpLocks/>
              </p:cNvGrpSpPr>
              <p:nvPr/>
            </p:nvGrpSpPr>
            <p:grpSpPr bwMode="auto">
              <a:xfrm>
                <a:off x="1709" y="3008"/>
                <a:ext cx="507" cy="234"/>
                <a:chOff x="1740" y="2642"/>
                <a:chExt cx="752" cy="327"/>
              </a:xfrm>
            </p:grpSpPr>
            <p:sp>
              <p:nvSpPr>
                <p:cNvPr id="38027" name="Freeform 901"/>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28" name="Freeform 902"/>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29" name="Freeform 903"/>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30" name="Freeform 904"/>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31" name="Freeform 905"/>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32" name="Freeform 906"/>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8021" name="Freeform 907"/>
              <p:cNvSpPr>
                <a:spLocks/>
              </p:cNvSpPr>
              <p:nvPr/>
            </p:nvSpPr>
            <p:spPr bwMode="auto">
              <a:xfrm>
                <a:off x="2577" y="3043"/>
                <a:ext cx="614" cy="514"/>
              </a:xfrm>
              <a:custGeom>
                <a:avLst/>
                <a:gdLst>
                  <a:gd name="T0" fmla="*/ 1 w 990"/>
                  <a:gd name="T1" fmla="*/ 6 h 792"/>
                  <a:gd name="T2" fmla="*/ 6 w 990"/>
                  <a:gd name="T3" fmla="*/ 0 h 792"/>
                  <a:gd name="T4" fmla="*/ 6 w 990"/>
                  <a:gd name="T5" fmla="*/ 1 h 792"/>
                  <a:gd name="T6" fmla="*/ 0 w 990"/>
                  <a:gd name="T7" fmla="*/ 6 h 792"/>
                  <a:gd name="T8" fmla="*/ 1 w 990"/>
                  <a:gd name="T9" fmla="*/ 6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22" name="Freeform 908"/>
              <p:cNvSpPr>
                <a:spLocks/>
              </p:cNvSpPr>
              <p:nvPr/>
            </p:nvSpPr>
            <p:spPr bwMode="auto">
              <a:xfrm>
                <a:off x="1010" y="3084"/>
                <a:ext cx="1571" cy="469"/>
              </a:xfrm>
              <a:custGeom>
                <a:avLst/>
                <a:gdLst>
                  <a:gd name="T0" fmla="*/ 1 w 2532"/>
                  <a:gd name="T1" fmla="*/ 0 h 723"/>
                  <a:gd name="T2" fmla="*/ 1 w 2532"/>
                  <a:gd name="T3" fmla="*/ 0 h 723"/>
                  <a:gd name="T4" fmla="*/ 14 w 2532"/>
                  <a:gd name="T5" fmla="*/ 6 h 723"/>
                  <a:gd name="T6" fmla="*/ 14 w 2532"/>
                  <a:gd name="T7" fmla="*/ 6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23" name="Freeform 909"/>
              <p:cNvSpPr>
                <a:spLocks/>
              </p:cNvSpPr>
              <p:nvPr/>
            </p:nvSpPr>
            <p:spPr bwMode="auto">
              <a:xfrm>
                <a:off x="1011" y="2998"/>
                <a:ext cx="17" cy="95"/>
              </a:xfrm>
              <a:custGeom>
                <a:avLst/>
                <a:gdLst>
                  <a:gd name="T0" fmla="*/ 1 w 26"/>
                  <a:gd name="T1" fmla="*/ 1 h 147"/>
                  <a:gd name="T2" fmla="*/ 1 w 26"/>
                  <a:gd name="T3" fmla="*/ 1 h 147"/>
                  <a:gd name="T4" fmla="*/ 0 w 26"/>
                  <a:gd name="T5" fmla="*/ 1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24" name="Freeform 910"/>
              <p:cNvSpPr>
                <a:spLocks/>
              </p:cNvSpPr>
              <p:nvPr/>
            </p:nvSpPr>
            <p:spPr bwMode="auto">
              <a:xfrm>
                <a:off x="1012" y="2611"/>
                <a:ext cx="730" cy="393"/>
              </a:xfrm>
              <a:custGeom>
                <a:avLst/>
                <a:gdLst>
                  <a:gd name="T0" fmla="*/ 6 w 1176"/>
                  <a:gd name="T1" fmla="*/ 0 h 606"/>
                  <a:gd name="T2" fmla="*/ 0 w 1176"/>
                  <a:gd name="T3" fmla="*/ 5 h 606"/>
                  <a:gd name="T4" fmla="*/ 1 w 1176"/>
                  <a:gd name="T5" fmla="*/ 5 h 606"/>
                  <a:gd name="T6" fmla="*/ 6 w 1176"/>
                  <a:gd name="T7" fmla="*/ 1 h 606"/>
                  <a:gd name="T8" fmla="*/ 6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25" name="Freeform 911"/>
              <p:cNvSpPr>
                <a:spLocks/>
              </p:cNvSpPr>
              <p:nvPr/>
            </p:nvSpPr>
            <p:spPr bwMode="auto">
              <a:xfrm>
                <a:off x="1061" y="3018"/>
                <a:ext cx="1490" cy="451"/>
              </a:xfrm>
              <a:custGeom>
                <a:avLst/>
                <a:gdLst>
                  <a:gd name="T0" fmla="*/ 1 w 2532"/>
                  <a:gd name="T1" fmla="*/ 0 h 723"/>
                  <a:gd name="T2" fmla="*/ 1 w 2532"/>
                  <a:gd name="T3" fmla="*/ 0 h 723"/>
                  <a:gd name="T4" fmla="*/ 7 w 2532"/>
                  <a:gd name="T5" fmla="*/ 4 h 723"/>
                  <a:gd name="T6" fmla="*/ 7 w 2532"/>
                  <a:gd name="T7" fmla="*/ 4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26" name="Freeform 912"/>
              <p:cNvSpPr>
                <a:spLocks/>
              </p:cNvSpPr>
              <p:nvPr/>
            </p:nvSpPr>
            <p:spPr bwMode="auto">
              <a:xfrm flipV="1">
                <a:off x="2549" y="2986"/>
                <a:ext cx="608" cy="467"/>
              </a:xfrm>
              <a:custGeom>
                <a:avLst/>
                <a:gdLst>
                  <a:gd name="T0" fmla="*/ 0 w 2532"/>
                  <a:gd name="T1" fmla="*/ 0 h 723"/>
                  <a:gd name="T2" fmla="*/ 0 w 2532"/>
                  <a:gd name="T3" fmla="*/ 0 h 723"/>
                  <a:gd name="T4" fmla="*/ 0 w 2532"/>
                  <a:gd name="T5" fmla="*/ 6 h 723"/>
                  <a:gd name="T6" fmla="*/ 0 w 2532"/>
                  <a:gd name="T7" fmla="*/ 6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7959" name="Group 913"/>
            <p:cNvGrpSpPr>
              <a:grpSpLocks/>
            </p:cNvGrpSpPr>
            <p:nvPr/>
          </p:nvGrpSpPr>
          <p:grpSpPr bwMode="auto">
            <a:xfrm>
              <a:off x="3503" y="1916"/>
              <a:ext cx="280" cy="257"/>
              <a:chOff x="877" y="1008"/>
              <a:chExt cx="2747" cy="2591"/>
            </a:xfrm>
          </p:grpSpPr>
          <p:pic>
            <p:nvPicPr>
              <p:cNvPr id="37987" name="Picture 914" descr="antenna_stylized"/>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88" name="Picture 915" descr="laptop_keyboard"/>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89" name="Freeform 916"/>
              <p:cNvSpPr>
                <a:spLocks/>
              </p:cNvSpPr>
              <p:nvPr/>
            </p:nvSpPr>
            <p:spPr bwMode="auto">
              <a:xfrm>
                <a:off x="1753" y="1603"/>
                <a:ext cx="1807" cy="1322"/>
              </a:xfrm>
              <a:custGeom>
                <a:avLst/>
                <a:gdLst>
                  <a:gd name="T0" fmla="*/ 2 w 2982"/>
                  <a:gd name="T1" fmla="*/ 0 h 2442"/>
                  <a:gd name="T2" fmla="*/ 0 w 2982"/>
                  <a:gd name="T3" fmla="*/ 2 h 2442"/>
                  <a:gd name="T4" fmla="*/ 10 w 2982"/>
                  <a:gd name="T5" fmla="*/ 3 h 2442"/>
                  <a:gd name="T6" fmla="*/ 12 w 2982"/>
                  <a:gd name="T7" fmla="*/ 1 h 2442"/>
                  <a:gd name="T8" fmla="*/ 2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en-US"/>
              </a:p>
            </p:txBody>
          </p:sp>
          <p:pic>
            <p:nvPicPr>
              <p:cNvPr id="37990" name="Picture 917" descr="screen"/>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91" name="Freeform 918"/>
              <p:cNvSpPr>
                <a:spLocks/>
              </p:cNvSpPr>
              <p:nvPr/>
            </p:nvSpPr>
            <p:spPr bwMode="auto">
              <a:xfrm>
                <a:off x="2082" y="1564"/>
                <a:ext cx="1531" cy="246"/>
              </a:xfrm>
              <a:custGeom>
                <a:avLst/>
                <a:gdLst>
                  <a:gd name="T0" fmla="*/ 1 w 2528"/>
                  <a:gd name="T1" fmla="*/ 0 h 455"/>
                  <a:gd name="T2" fmla="*/ 10 w 2528"/>
                  <a:gd name="T3" fmla="*/ 1 h 455"/>
                  <a:gd name="T4" fmla="*/ 10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92" name="Freeform 919"/>
              <p:cNvSpPr>
                <a:spLocks/>
              </p:cNvSpPr>
              <p:nvPr/>
            </p:nvSpPr>
            <p:spPr bwMode="auto">
              <a:xfrm>
                <a:off x="1737" y="1562"/>
                <a:ext cx="425" cy="1024"/>
              </a:xfrm>
              <a:custGeom>
                <a:avLst/>
                <a:gdLst>
                  <a:gd name="T0" fmla="*/ 2 w 702"/>
                  <a:gd name="T1" fmla="*/ 0 h 1893"/>
                  <a:gd name="T2" fmla="*/ 0 w 702"/>
                  <a:gd name="T3" fmla="*/ 2 h 1893"/>
                  <a:gd name="T4" fmla="*/ 1 w 702"/>
                  <a:gd name="T5" fmla="*/ 2 h 1893"/>
                  <a:gd name="T6" fmla="*/ 3 w 702"/>
                  <a:gd name="T7" fmla="*/ 1 h 1893"/>
                  <a:gd name="T8" fmla="*/ 2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93" name="Freeform 920"/>
              <p:cNvSpPr>
                <a:spLocks/>
              </p:cNvSpPr>
              <p:nvPr/>
            </p:nvSpPr>
            <p:spPr bwMode="auto">
              <a:xfrm>
                <a:off x="3144" y="1745"/>
                <a:ext cx="458" cy="1182"/>
              </a:xfrm>
              <a:custGeom>
                <a:avLst/>
                <a:gdLst>
                  <a:gd name="T0" fmla="*/ 3 w 756"/>
                  <a:gd name="T1" fmla="*/ 0 h 2184"/>
                  <a:gd name="T2" fmla="*/ 1 w 756"/>
                  <a:gd name="T3" fmla="*/ 3 h 2184"/>
                  <a:gd name="T4" fmla="*/ 0 w 756"/>
                  <a:gd name="T5" fmla="*/ 3 h 2184"/>
                  <a:gd name="T6" fmla="*/ 2 w 756"/>
                  <a:gd name="T7" fmla="*/ 1 h 2184"/>
                  <a:gd name="T8" fmla="*/ 3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94" name="Freeform 921"/>
              <p:cNvSpPr>
                <a:spLocks/>
              </p:cNvSpPr>
              <p:nvPr/>
            </p:nvSpPr>
            <p:spPr bwMode="auto">
              <a:xfrm>
                <a:off x="1732" y="2534"/>
                <a:ext cx="1680" cy="399"/>
              </a:xfrm>
              <a:custGeom>
                <a:avLst/>
                <a:gdLst>
                  <a:gd name="T0" fmla="*/ 1 w 2773"/>
                  <a:gd name="T1" fmla="*/ 0 h 738"/>
                  <a:gd name="T2" fmla="*/ 0 w 2773"/>
                  <a:gd name="T3" fmla="*/ 1 h 738"/>
                  <a:gd name="T4" fmla="*/ 10 w 2773"/>
                  <a:gd name="T5" fmla="*/ 1 h 738"/>
                  <a:gd name="T6" fmla="*/ 10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95" name="Freeform 922"/>
              <p:cNvSpPr>
                <a:spLocks/>
              </p:cNvSpPr>
              <p:nvPr/>
            </p:nvSpPr>
            <p:spPr bwMode="auto">
              <a:xfrm>
                <a:off x="3195" y="1755"/>
                <a:ext cx="429" cy="1187"/>
              </a:xfrm>
              <a:custGeom>
                <a:avLst/>
                <a:gdLst>
                  <a:gd name="T0" fmla="*/ 8 w 637"/>
                  <a:gd name="T1" fmla="*/ 0 h 1659"/>
                  <a:gd name="T2" fmla="*/ 8 w 637"/>
                  <a:gd name="T3" fmla="*/ 0 h 1659"/>
                  <a:gd name="T4" fmla="*/ 1 w 637"/>
                  <a:gd name="T5" fmla="*/ 42 h 1659"/>
                  <a:gd name="T6" fmla="*/ 0 w 637"/>
                  <a:gd name="T7" fmla="*/ 41 h 1659"/>
                  <a:gd name="T8" fmla="*/ 8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96" name="Freeform 923"/>
              <p:cNvSpPr>
                <a:spLocks/>
              </p:cNvSpPr>
              <p:nvPr/>
            </p:nvSpPr>
            <p:spPr bwMode="auto">
              <a:xfrm>
                <a:off x="1734" y="2587"/>
                <a:ext cx="1494" cy="394"/>
              </a:xfrm>
              <a:custGeom>
                <a:avLst/>
                <a:gdLst>
                  <a:gd name="T0" fmla="*/ 0 w 2216"/>
                  <a:gd name="T1" fmla="*/ 0 h 550"/>
                  <a:gd name="T2" fmla="*/ 1 w 2216"/>
                  <a:gd name="T3" fmla="*/ 1 h 550"/>
                  <a:gd name="T4" fmla="*/ 28 w 2216"/>
                  <a:gd name="T5" fmla="*/ 14 h 550"/>
                  <a:gd name="T6" fmla="*/ 28 w 2216"/>
                  <a:gd name="T7" fmla="*/ 12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7997" name="Group 924"/>
              <p:cNvGrpSpPr>
                <a:grpSpLocks/>
              </p:cNvGrpSpPr>
              <p:nvPr/>
            </p:nvGrpSpPr>
            <p:grpSpPr bwMode="auto">
              <a:xfrm>
                <a:off x="1709" y="3008"/>
                <a:ext cx="507" cy="234"/>
                <a:chOff x="1740" y="2642"/>
                <a:chExt cx="752" cy="327"/>
              </a:xfrm>
            </p:grpSpPr>
            <p:sp>
              <p:nvSpPr>
                <p:cNvPr id="38004" name="Freeform 925"/>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05" name="Freeform 926"/>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06" name="Freeform 927"/>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07" name="Freeform 928"/>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08" name="Freeform 929"/>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09" name="Freeform 930"/>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7998" name="Freeform 931"/>
              <p:cNvSpPr>
                <a:spLocks/>
              </p:cNvSpPr>
              <p:nvPr/>
            </p:nvSpPr>
            <p:spPr bwMode="auto">
              <a:xfrm>
                <a:off x="2577" y="3043"/>
                <a:ext cx="614" cy="514"/>
              </a:xfrm>
              <a:custGeom>
                <a:avLst/>
                <a:gdLst>
                  <a:gd name="T0" fmla="*/ 1 w 990"/>
                  <a:gd name="T1" fmla="*/ 6 h 792"/>
                  <a:gd name="T2" fmla="*/ 6 w 990"/>
                  <a:gd name="T3" fmla="*/ 0 h 792"/>
                  <a:gd name="T4" fmla="*/ 6 w 990"/>
                  <a:gd name="T5" fmla="*/ 1 h 792"/>
                  <a:gd name="T6" fmla="*/ 0 w 990"/>
                  <a:gd name="T7" fmla="*/ 6 h 792"/>
                  <a:gd name="T8" fmla="*/ 1 w 990"/>
                  <a:gd name="T9" fmla="*/ 6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99" name="Freeform 932"/>
              <p:cNvSpPr>
                <a:spLocks/>
              </p:cNvSpPr>
              <p:nvPr/>
            </p:nvSpPr>
            <p:spPr bwMode="auto">
              <a:xfrm>
                <a:off x="1010" y="3084"/>
                <a:ext cx="1571" cy="469"/>
              </a:xfrm>
              <a:custGeom>
                <a:avLst/>
                <a:gdLst>
                  <a:gd name="T0" fmla="*/ 1 w 2532"/>
                  <a:gd name="T1" fmla="*/ 0 h 723"/>
                  <a:gd name="T2" fmla="*/ 1 w 2532"/>
                  <a:gd name="T3" fmla="*/ 0 h 723"/>
                  <a:gd name="T4" fmla="*/ 14 w 2532"/>
                  <a:gd name="T5" fmla="*/ 6 h 723"/>
                  <a:gd name="T6" fmla="*/ 14 w 2532"/>
                  <a:gd name="T7" fmla="*/ 6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00" name="Freeform 933"/>
              <p:cNvSpPr>
                <a:spLocks/>
              </p:cNvSpPr>
              <p:nvPr/>
            </p:nvSpPr>
            <p:spPr bwMode="auto">
              <a:xfrm>
                <a:off x="1011" y="2998"/>
                <a:ext cx="17" cy="95"/>
              </a:xfrm>
              <a:custGeom>
                <a:avLst/>
                <a:gdLst>
                  <a:gd name="T0" fmla="*/ 1 w 26"/>
                  <a:gd name="T1" fmla="*/ 1 h 147"/>
                  <a:gd name="T2" fmla="*/ 1 w 26"/>
                  <a:gd name="T3" fmla="*/ 1 h 147"/>
                  <a:gd name="T4" fmla="*/ 0 w 26"/>
                  <a:gd name="T5" fmla="*/ 1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01" name="Freeform 934"/>
              <p:cNvSpPr>
                <a:spLocks/>
              </p:cNvSpPr>
              <p:nvPr/>
            </p:nvSpPr>
            <p:spPr bwMode="auto">
              <a:xfrm>
                <a:off x="1012" y="2611"/>
                <a:ext cx="730" cy="393"/>
              </a:xfrm>
              <a:custGeom>
                <a:avLst/>
                <a:gdLst>
                  <a:gd name="T0" fmla="*/ 6 w 1176"/>
                  <a:gd name="T1" fmla="*/ 0 h 606"/>
                  <a:gd name="T2" fmla="*/ 0 w 1176"/>
                  <a:gd name="T3" fmla="*/ 5 h 606"/>
                  <a:gd name="T4" fmla="*/ 1 w 1176"/>
                  <a:gd name="T5" fmla="*/ 5 h 606"/>
                  <a:gd name="T6" fmla="*/ 6 w 1176"/>
                  <a:gd name="T7" fmla="*/ 1 h 606"/>
                  <a:gd name="T8" fmla="*/ 6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02" name="Freeform 935"/>
              <p:cNvSpPr>
                <a:spLocks/>
              </p:cNvSpPr>
              <p:nvPr/>
            </p:nvSpPr>
            <p:spPr bwMode="auto">
              <a:xfrm>
                <a:off x="1061" y="3018"/>
                <a:ext cx="1490" cy="451"/>
              </a:xfrm>
              <a:custGeom>
                <a:avLst/>
                <a:gdLst>
                  <a:gd name="T0" fmla="*/ 1 w 2532"/>
                  <a:gd name="T1" fmla="*/ 0 h 723"/>
                  <a:gd name="T2" fmla="*/ 1 w 2532"/>
                  <a:gd name="T3" fmla="*/ 0 h 723"/>
                  <a:gd name="T4" fmla="*/ 7 w 2532"/>
                  <a:gd name="T5" fmla="*/ 4 h 723"/>
                  <a:gd name="T6" fmla="*/ 7 w 2532"/>
                  <a:gd name="T7" fmla="*/ 4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03" name="Freeform 936"/>
              <p:cNvSpPr>
                <a:spLocks/>
              </p:cNvSpPr>
              <p:nvPr/>
            </p:nvSpPr>
            <p:spPr bwMode="auto">
              <a:xfrm flipV="1">
                <a:off x="2549" y="2986"/>
                <a:ext cx="608" cy="467"/>
              </a:xfrm>
              <a:custGeom>
                <a:avLst/>
                <a:gdLst>
                  <a:gd name="T0" fmla="*/ 0 w 2532"/>
                  <a:gd name="T1" fmla="*/ 0 h 723"/>
                  <a:gd name="T2" fmla="*/ 0 w 2532"/>
                  <a:gd name="T3" fmla="*/ 0 h 723"/>
                  <a:gd name="T4" fmla="*/ 0 w 2532"/>
                  <a:gd name="T5" fmla="*/ 6 h 723"/>
                  <a:gd name="T6" fmla="*/ 0 w 2532"/>
                  <a:gd name="T7" fmla="*/ 6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7960" name="Group 937"/>
            <p:cNvGrpSpPr>
              <a:grpSpLocks/>
            </p:cNvGrpSpPr>
            <p:nvPr/>
          </p:nvGrpSpPr>
          <p:grpSpPr bwMode="auto">
            <a:xfrm flipH="1">
              <a:off x="3742" y="2030"/>
              <a:ext cx="261" cy="235"/>
              <a:chOff x="2839" y="3501"/>
              <a:chExt cx="755" cy="803"/>
            </a:xfrm>
          </p:grpSpPr>
          <p:pic>
            <p:nvPicPr>
              <p:cNvPr id="37985" name="Picture 938" descr="desktop_computer_stylized_mediu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86" name="Freeform 939"/>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37961" name="Group 940"/>
            <p:cNvGrpSpPr>
              <a:grpSpLocks/>
            </p:cNvGrpSpPr>
            <p:nvPr/>
          </p:nvGrpSpPr>
          <p:grpSpPr bwMode="auto">
            <a:xfrm>
              <a:off x="4603" y="3416"/>
              <a:ext cx="299" cy="257"/>
              <a:chOff x="877" y="1008"/>
              <a:chExt cx="2747" cy="2591"/>
            </a:xfrm>
          </p:grpSpPr>
          <p:pic>
            <p:nvPicPr>
              <p:cNvPr id="37962" name="Picture 941" descr="antenna_stylized"/>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63" name="Picture 942" descr="laptop_keyboard"/>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64" name="Freeform 943"/>
              <p:cNvSpPr>
                <a:spLocks/>
              </p:cNvSpPr>
              <p:nvPr/>
            </p:nvSpPr>
            <p:spPr bwMode="auto">
              <a:xfrm>
                <a:off x="1753" y="1603"/>
                <a:ext cx="1807" cy="1322"/>
              </a:xfrm>
              <a:custGeom>
                <a:avLst/>
                <a:gdLst>
                  <a:gd name="T0" fmla="*/ 2 w 2982"/>
                  <a:gd name="T1" fmla="*/ 0 h 2442"/>
                  <a:gd name="T2" fmla="*/ 0 w 2982"/>
                  <a:gd name="T3" fmla="*/ 2 h 2442"/>
                  <a:gd name="T4" fmla="*/ 10 w 2982"/>
                  <a:gd name="T5" fmla="*/ 3 h 2442"/>
                  <a:gd name="T6" fmla="*/ 12 w 2982"/>
                  <a:gd name="T7" fmla="*/ 1 h 2442"/>
                  <a:gd name="T8" fmla="*/ 2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en-US"/>
              </a:p>
            </p:txBody>
          </p:sp>
          <p:pic>
            <p:nvPicPr>
              <p:cNvPr id="37965" name="Picture 944" descr="screen"/>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66" name="Freeform 945"/>
              <p:cNvSpPr>
                <a:spLocks/>
              </p:cNvSpPr>
              <p:nvPr/>
            </p:nvSpPr>
            <p:spPr bwMode="auto">
              <a:xfrm>
                <a:off x="2082" y="1564"/>
                <a:ext cx="1531" cy="246"/>
              </a:xfrm>
              <a:custGeom>
                <a:avLst/>
                <a:gdLst>
                  <a:gd name="T0" fmla="*/ 1 w 2528"/>
                  <a:gd name="T1" fmla="*/ 0 h 455"/>
                  <a:gd name="T2" fmla="*/ 10 w 2528"/>
                  <a:gd name="T3" fmla="*/ 1 h 455"/>
                  <a:gd name="T4" fmla="*/ 10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7" name="Freeform 946"/>
              <p:cNvSpPr>
                <a:spLocks/>
              </p:cNvSpPr>
              <p:nvPr/>
            </p:nvSpPr>
            <p:spPr bwMode="auto">
              <a:xfrm>
                <a:off x="1737" y="1562"/>
                <a:ext cx="425" cy="1024"/>
              </a:xfrm>
              <a:custGeom>
                <a:avLst/>
                <a:gdLst>
                  <a:gd name="T0" fmla="*/ 2 w 702"/>
                  <a:gd name="T1" fmla="*/ 0 h 1893"/>
                  <a:gd name="T2" fmla="*/ 0 w 702"/>
                  <a:gd name="T3" fmla="*/ 2 h 1893"/>
                  <a:gd name="T4" fmla="*/ 1 w 702"/>
                  <a:gd name="T5" fmla="*/ 2 h 1893"/>
                  <a:gd name="T6" fmla="*/ 3 w 702"/>
                  <a:gd name="T7" fmla="*/ 1 h 1893"/>
                  <a:gd name="T8" fmla="*/ 2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8" name="Freeform 947"/>
              <p:cNvSpPr>
                <a:spLocks/>
              </p:cNvSpPr>
              <p:nvPr/>
            </p:nvSpPr>
            <p:spPr bwMode="auto">
              <a:xfrm>
                <a:off x="3144" y="1745"/>
                <a:ext cx="458" cy="1182"/>
              </a:xfrm>
              <a:custGeom>
                <a:avLst/>
                <a:gdLst>
                  <a:gd name="T0" fmla="*/ 3 w 756"/>
                  <a:gd name="T1" fmla="*/ 0 h 2184"/>
                  <a:gd name="T2" fmla="*/ 1 w 756"/>
                  <a:gd name="T3" fmla="*/ 3 h 2184"/>
                  <a:gd name="T4" fmla="*/ 0 w 756"/>
                  <a:gd name="T5" fmla="*/ 3 h 2184"/>
                  <a:gd name="T6" fmla="*/ 2 w 756"/>
                  <a:gd name="T7" fmla="*/ 1 h 2184"/>
                  <a:gd name="T8" fmla="*/ 3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9" name="Freeform 948"/>
              <p:cNvSpPr>
                <a:spLocks/>
              </p:cNvSpPr>
              <p:nvPr/>
            </p:nvSpPr>
            <p:spPr bwMode="auto">
              <a:xfrm>
                <a:off x="1732" y="2534"/>
                <a:ext cx="1680" cy="399"/>
              </a:xfrm>
              <a:custGeom>
                <a:avLst/>
                <a:gdLst>
                  <a:gd name="T0" fmla="*/ 1 w 2773"/>
                  <a:gd name="T1" fmla="*/ 0 h 738"/>
                  <a:gd name="T2" fmla="*/ 0 w 2773"/>
                  <a:gd name="T3" fmla="*/ 1 h 738"/>
                  <a:gd name="T4" fmla="*/ 10 w 2773"/>
                  <a:gd name="T5" fmla="*/ 1 h 738"/>
                  <a:gd name="T6" fmla="*/ 10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0" name="Freeform 949"/>
              <p:cNvSpPr>
                <a:spLocks/>
              </p:cNvSpPr>
              <p:nvPr/>
            </p:nvSpPr>
            <p:spPr bwMode="auto">
              <a:xfrm>
                <a:off x="3195" y="1755"/>
                <a:ext cx="429" cy="1187"/>
              </a:xfrm>
              <a:custGeom>
                <a:avLst/>
                <a:gdLst>
                  <a:gd name="T0" fmla="*/ 8 w 637"/>
                  <a:gd name="T1" fmla="*/ 0 h 1659"/>
                  <a:gd name="T2" fmla="*/ 8 w 637"/>
                  <a:gd name="T3" fmla="*/ 0 h 1659"/>
                  <a:gd name="T4" fmla="*/ 1 w 637"/>
                  <a:gd name="T5" fmla="*/ 42 h 1659"/>
                  <a:gd name="T6" fmla="*/ 0 w 637"/>
                  <a:gd name="T7" fmla="*/ 41 h 1659"/>
                  <a:gd name="T8" fmla="*/ 8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1" name="Freeform 950"/>
              <p:cNvSpPr>
                <a:spLocks/>
              </p:cNvSpPr>
              <p:nvPr/>
            </p:nvSpPr>
            <p:spPr bwMode="auto">
              <a:xfrm>
                <a:off x="1734" y="2587"/>
                <a:ext cx="1494" cy="394"/>
              </a:xfrm>
              <a:custGeom>
                <a:avLst/>
                <a:gdLst>
                  <a:gd name="T0" fmla="*/ 0 w 2216"/>
                  <a:gd name="T1" fmla="*/ 0 h 550"/>
                  <a:gd name="T2" fmla="*/ 1 w 2216"/>
                  <a:gd name="T3" fmla="*/ 1 h 550"/>
                  <a:gd name="T4" fmla="*/ 28 w 2216"/>
                  <a:gd name="T5" fmla="*/ 14 h 550"/>
                  <a:gd name="T6" fmla="*/ 28 w 2216"/>
                  <a:gd name="T7" fmla="*/ 12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7972" name="Group 951"/>
              <p:cNvGrpSpPr>
                <a:grpSpLocks/>
              </p:cNvGrpSpPr>
              <p:nvPr/>
            </p:nvGrpSpPr>
            <p:grpSpPr bwMode="auto">
              <a:xfrm>
                <a:off x="1709" y="3008"/>
                <a:ext cx="507" cy="234"/>
                <a:chOff x="1740" y="2642"/>
                <a:chExt cx="752" cy="327"/>
              </a:xfrm>
            </p:grpSpPr>
            <p:sp>
              <p:nvSpPr>
                <p:cNvPr id="37979" name="Freeform 952"/>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0" name="Freeform 953"/>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1" name="Freeform 954"/>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2" name="Freeform 955"/>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3" name="Freeform 956"/>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4" name="Freeform 957"/>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7973" name="Freeform 958"/>
              <p:cNvSpPr>
                <a:spLocks/>
              </p:cNvSpPr>
              <p:nvPr/>
            </p:nvSpPr>
            <p:spPr bwMode="auto">
              <a:xfrm>
                <a:off x="2577" y="3043"/>
                <a:ext cx="614" cy="514"/>
              </a:xfrm>
              <a:custGeom>
                <a:avLst/>
                <a:gdLst>
                  <a:gd name="T0" fmla="*/ 1 w 990"/>
                  <a:gd name="T1" fmla="*/ 6 h 792"/>
                  <a:gd name="T2" fmla="*/ 6 w 990"/>
                  <a:gd name="T3" fmla="*/ 0 h 792"/>
                  <a:gd name="T4" fmla="*/ 6 w 990"/>
                  <a:gd name="T5" fmla="*/ 1 h 792"/>
                  <a:gd name="T6" fmla="*/ 0 w 990"/>
                  <a:gd name="T7" fmla="*/ 6 h 792"/>
                  <a:gd name="T8" fmla="*/ 1 w 990"/>
                  <a:gd name="T9" fmla="*/ 6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4" name="Freeform 959"/>
              <p:cNvSpPr>
                <a:spLocks/>
              </p:cNvSpPr>
              <p:nvPr/>
            </p:nvSpPr>
            <p:spPr bwMode="auto">
              <a:xfrm>
                <a:off x="1010" y="3084"/>
                <a:ext cx="1571" cy="469"/>
              </a:xfrm>
              <a:custGeom>
                <a:avLst/>
                <a:gdLst>
                  <a:gd name="T0" fmla="*/ 1 w 2532"/>
                  <a:gd name="T1" fmla="*/ 0 h 723"/>
                  <a:gd name="T2" fmla="*/ 1 w 2532"/>
                  <a:gd name="T3" fmla="*/ 0 h 723"/>
                  <a:gd name="T4" fmla="*/ 14 w 2532"/>
                  <a:gd name="T5" fmla="*/ 6 h 723"/>
                  <a:gd name="T6" fmla="*/ 14 w 2532"/>
                  <a:gd name="T7" fmla="*/ 6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5" name="Freeform 960"/>
              <p:cNvSpPr>
                <a:spLocks/>
              </p:cNvSpPr>
              <p:nvPr/>
            </p:nvSpPr>
            <p:spPr bwMode="auto">
              <a:xfrm>
                <a:off x="1011" y="2998"/>
                <a:ext cx="17" cy="95"/>
              </a:xfrm>
              <a:custGeom>
                <a:avLst/>
                <a:gdLst>
                  <a:gd name="T0" fmla="*/ 1 w 26"/>
                  <a:gd name="T1" fmla="*/ 1 h 147"/>
                  <a:gd name="T2" fmla="*/ 1 w 26"/>
                  <a:gd name="T3" fmla="*/ 1 h 147"/>
                  <a:gd name="T4" fmla="*/ 0 w 26"/>
                  <a:gd name="T5" fmla="*/ 1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6" name="Freeform 961"/>
              <p:cNvSpPr>
                <a:spLocks/>
              </p:cNvSpPr>
              <p:nvPr/>
            </p:nvSpPr>
            <p:spPr bwMode="auto">
              <a:xfrm>
                <a:off x="1012" y="2611"/>
                <a:ext cx="730" cy="393"/>
              </a:xfrm>
              <a:custGeom>
                <a:avLst/>
                <a:gdLst>
                  <a:gd name="T0" fmla="*/ 6 w 1176"/>
                  <a:gd name="T1" fmla="*/ 0 h 606"/>
                  <a:gd name="T2" fmla="*/ 0 w 1176"/>
                  <a:gd name="T3" fmla="*/ 5 h 606"/>
                  <a:gd name="T4" fmla="*/ 1 w 1176"/>
                  <a:gd name="T5" fmla="*/ 5 h 606"/>
                  <a:gd name="T6" fmla="*/ 6 w 1176"/>
                  <a:gd name="T7" fmla="*/ 1 h 606"/>
                  <a:gd name="T8" fmla="*/ 6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7" name="Freeform 962"/>
              <p:cNvSpPr>
                <a:spLocks/>
              </p:cNvSpPr>
              <p:nvPr/>
            </p:nvSpPr>
            <p:spPr bwMode="auto">
              <a:xfrm>
                <a:off x="1061" y="3018"/>
                <a:ext cx="1490" cy="451"/>
              </a:xfrm>
              <a:custGeom>
                <a:avLst/>
                <a:gdLst>
                  <a:gd name="T0" fmla="*/ 1 w 2532"/>
                  <a:gd name="T1" fmla="*/ 0 h 723"/>
                  <a:gd name="T2" fmla="*/ 1 w 2532"/>
                  <a:gd name="T3" fmla="*/ 0 h 723"/>
                  <a:gd name="T4" fmla="*/ 7 w 2532"/>
                  <a:gd name="T5" fmla="*/ 4 h 723"/>
                  <a:gd name="T6" fmla="*/ 7 w 2532"/>
                  <a:gd name="T7" fmla="*/ 4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8" name="Freeform 963"/>
              <p:cNvSpPr>
                <a:spLocks/>
              </p:cNvSpPr>
              <p:nvPr/>
            </p:nvSpPr>
            <p:spPr bwMode="auto">
              <a:xfrm flipV="1">
                <a:off x="2549" y="2986"/>
                <a:ext cx="608" cy="467"/>
              </a:xfrm>
              <a:custGeom>
                <a:avLst/>
                <a:gdLst>
                  <a:gd name="T0" fmla="*/ 0 w 2532"/>
                  <a:gd name="T1" fmla="*/ 0 h 723"/>
                  <a:gd name="T2" fmla="*/ 0 w 2532"/>
                  <a:gd name="T3" fmla="*/ 0 h 723"/>
                  <a:gd name="T4" fmla="*/ 0 w 2532"/>
                  <a:gd name="T5" fmla="*/ 6 h 723"/>
                  <a:gd name="T6" fmla="*/ 0 w 2532"/>
                  <a:gd name="T7" fmla="*/ 6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37896" name="Line 913"/>
          <p:cNvSpPr>
            <a:spLocks noChangeShapeType="1"/>
          </p:cNvSpPr>
          <p:nvPr/>
        </p:nvSpPr>
        <p:spPr bwMode="auto">
          <a:xfrm>
            <a:off x="1249363" y="3235325"/>
            <a:ext cx="2006600" cy="1978025"/>
          </a:xfrm>
          <a:prstGeom prst="line">
            <a:avLst/>
          </a:prstGeom>
          <a:noFill/>
          <a:ln w="76200">
            <a:solidFill>
              <a:srgbClr val="CC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897" name="Line 800"/>
          <p:cNvSpPr>
            <a:spLocks noChangeShapeType="1"/>
          </p:cNvSpPr>
          <p:nvPr/>
        </p:nvSpPr>
        <p:spPr bwMode="auto">
          <a:xfrm>
            <a:off x="2211388" y="1844675"/>
            <a:ext cx="1481137" cy="3109913"/>
          </a:xfrm>
          <a:prstGeom prst="line">
            <a:avLst/>
          </a:prstGeom>
          <a:noFill/>
          <a:ln w="76200">
            <a:solidFill>
              <a:srgbClr val="CC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898" name="Text Box 803"/>
          <p:cNvSpPr txBox="1">
            <a:spLocks noChangeArrowheads="1"/>
          </p:cNvSpPr>
          <p:nvPr/>
        </p:nvSpPr>
        <p:spPr bwMode="auto">
          <a:xfrm>
            <a:off x="269757" y="4067175"/>
            <a:ext cx="16674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ＭＳ Ｐゴシック" pitchFamily="34" charset="-128"/>
              </a:defRPr>
            </a:lvl1pPr>
            <a:lvl2pPr marL="742950" indent="-285750">
              <a:defRPr sz="2000">
                <a:solidFill>
                  <a:schemeClr val="tx1"/>
                </a:solidFill>
                <a:latin typeface="Arial" pitchFamily="34" charset="0"/>
                <a:ea typeface="ＭＳ Ｐゴシック" pitchFamily="34" charset="-128"/>
              </a:defRPr>
            </a:lvl2pPr>
            <a:lvl3pPr marL="1143000" indent="-228600">
              <a:defRPr sz="2000">
                <a:solidFill>
                  <a:schemeClr val="tx1"/>
                </a:solidFill>
                <a:latin typeface="Arial" pitchFamily="34" charset="0"/>
                <a:ea typeface="ＭＳ Ｐゴシック" pitchFamily="34" charset="-128"/>
              </a:defRPr>
            </a:lvl3pPr>
            <a:lvl4pPr marL="1600200" indent="-228600">
              <a:defRPr sz="2000">
                <a:solidFill>
                  <a:schemeClr val="tx1"/>
                </a:solidFill>
                <a:latin typeface="Arial" pitchFamily="34" charset="0"/>
                <a:ea typeface="ＭＳ Ｐゴシック" pitchFamily="34" charset="-128"/>
              </a:defRPr>
            </a:lvl4pPr>
            <a:lvl5pPr marL="2057400" indent="-228600">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9pPr>
          </a:lstStyle>
          <a:p>
            <a:pPr algn="r" rtl="1">
              <a:spcBef>
                <a:spcPct val="0"/>
              </a:spcBef>
              <a:buClrTx/>
              <a:buSzTx/>
              <a:buFontTx/>
              <a:buNone/>
            </a:pPr>
            <a:r>
              <a:rPr lang="en-US" dirty="0" smtClean="0">
                <a:solidFill>
                  <a:srgbClr val="CC0000"/>
                </a:solidFill>
                <a:cs typeface="B Nazanin" pitchFamily="2" charset="-78"/>
              </a:rPr>
              <a:t>Client/Server</a:t>
            </a:r>
            <a:endParaRPr lang="en-US" dirty="0">
              <a:solidFill>
                <a:srgbClr val="CC0000"/>
              </a:solidFill>
              <a:cs typeface="B Nazanin" pitchFamily="2" charset="-78"/>
            </a:endParaRPr>
          </a:p>
        </p:txBody>
      </p:sp>
      <p:sp>
        <p:nvSpPr>
          <p:cNvPr id="4" name="Slide Number Placeholder 3"/>
          <p:cNvSpPr>
            <a:spLocks noGrp="1"/>
          </p:cNvSpPr>
          <p:nvPr>
            <p:ph type="sldNum" sz="quarter" idx="12"/>
          </p:nvPr>
        </p:nvSpPr>
        <p:spPr/>
        <p:txBody>
          <a:bodyPr/>
          <a:lstStyle/>
          <a:p>
            <a:pPr>
              <a:defRPr/>
            </a:pPr>
            <a:fld id="{383D1DA5-57B7-4B16-BA41-F3703B6D532E}" type="slidenum">
              <a:rPr lang="en-US" smtClean="0"/>
              <a:pPr>
                <a:defRPr/>
              </a:pPr>
              <a:t>7</a:t>
            </a:fld>
            <a:endParaRPr lang="en-US" dirty="0"/>
          </a:p>
        </p:txBody>
      </p:sp>
    </p:spTree>
    <p:extLst>
      <p:ext uri="{BB962C8B-B14F-4D97-AF65-F5344CB8AC3E}">
        <p14:creationId xmlns:p14="http://schemas.microsoft.com/office/powerpoint/2010/main" val="101274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894">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894">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89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5" name="Rectangle 3"/>
          <p:cNvSpPr>
            <a:spLocks noGrp="1" noChangeArrowheads="1"/>
          </p:cNvSpPr>
          <p:nvPr>
            <p:ph type="title" idx="4294967295"/>
          </p:nvPr>
        </p:nvSpPr>
        <p:spPr>
          <a:xfrm>
            <a:off x="554037" y="44624"/>
            <a:ext cx="7757449" cy="878907"/>
          </a:xfrm>
        </p:spPr>
        <p:txBody>
          <a:bodyPr/>
          <a:lstStyle/>
          <a:p>
            <a:pPr rtl="1">
              <a:defRPr/>
            </a:pPr>
            <a:r>
              <a:rPr lang="en-US" dirty="0" smtClean="0"/>
              <a:t>BGP basics</a:t>
            </a:r>
            <a:endParaRPr lang="en-US" b="1" dirty="0">
              <a:cs typeface="+mj-cs"/>
            </a:endParaRPr>
          </a:p>
        </p:txBody>
      </p:sp>
      <p:sp>
        <p:nvSpPr>
          <p:cNvPr id="753668" name="Rectangle 4"/>
          <p:cNvSpPr>
            <a:spLocks noGrp="1" noChangeArrowheads="1"/>
          </p:cNvSpPr>
          <p:nvPr>
            <p:ph idx="1"/>
          </p:nvPr>
        </p:nvSpPr>
        <p:spPr>
          <a:xfrm>
            <a:off x="579438" y="2665484"/>
            <a:ext cx="7733399" cy="1442965"/>
          </a:xfrm>
        </p:spPr>
        <p:txBody>
          <a:bodyPr>
            <a:normAutofit fontScale="92500" lnSpcReduction="10000"/>
          </a:bodyPr>
          <a:lstStyle/>
          <a:p>
            <a:pPr algn="l" rtl="0"/>
            <a:r>
              <a:rPr lang="en-US" sz="2400" dirty="0" smtClean="0">
                <a:ea typeface="ＭＳ Ｐゴシック" pitchFamily="34" charset="-128"/>
              </a:rPr>
              <a:t>When AS3 advertises a prefix to AS1 (using 1c router):</a:t>
            </a:r>
            <a:endParaRPr lang="fa-IR" sz="2400" dirty="0" smtClean="0">
              <a:ea typeface="ＭＳ Ｐゴシック" pitchFamily="34" charset="-128"/>
            </a:endParaRPr>
          </a:p>
          <a:p>
            <a:pPr lvl="1" algn="l" rtl="0"/>
            <a:r>
              <a:rPr lang="en-US" sz="2000" dirty="0" smtClean="0">
                <a:ea typeface="ＭＳ Ｐゴシック" pitchFamily="34" charset="-128"/>
              </a:rPr>
              <a:t>AS3 promises to forward the packets to that prefix</a:t>
            </a:r>
            <a:endParaRPr lang="fa-IR" sz="2000" dirty="0" smtClean="0">
              <a:ea typeface="ＭＳ Ｐゴシック" pitchFamily="34" charset="-128"/>
            </a:endParaRPr>
          </a:p>
          <a:p>
            <a:pPr lvl="1" algn="l" rtl="0"/>
            <a:r>
              <a:rPr lang="en-US" sz="2000" dirty="0" smtClean="0">
                <a:ea typeface="ＭＳ Ｐゴシック" pitchFamily="34" charset="-128"/>
              </a:rPr>
              <a:t>AS3 can aggregate the prefixes in it’s advertisement (It can advertise multiple subnets)</a:t>
            </a:r>
            <a:endParaRPr lang="fa-IR" sz="2000" dirty="0" smtClean="0">
              <a:ea typeface="ＭＳ Ｐゴシック" pitchFamily="34" charset="-128"/>
            </a:endParaRPr>
          </a:p>
        </p:txBody>
      </p:sp>
      <p:sp>
        <p:nvSpPr>
          <p:cNvPr id="118788" name="Freeform 2"/>
          <p:cNvSpPr>
            <a:spLocks/>
          </p:cNvSpPr>
          <p:nvPr/>
        </p:nvSpPr>
        <p:spPr bwMode="auto">
          <a:xfrm>
            <a:off x="7277100" y="4562475"/>
            <a:ext cx="1171575" cy="1758950"/>
          </a:xfrm>
          <a:custGeom>
            <a:avLst/>
            <a:gdLst>
              <a:gd name="T0" fmla="*/ 2147483647 w 738"/>
              <a:gd name="T1" fmla="*/ 2147483647 h 1108"/>
              <a:gd name="T2" fmla="*/ 2147483647 w 738"/>
              <a:gd name="T3" fmla="*/ 2147483647 h 1108"/>
              <a:gd name="T4" fmla="*/ 2147483647 w 738"/>
              <a:gd name="T5" fmla="*/ 2147483647 h 1108"/>
              <a:gd name="T6" fmla="*/ 2147483647 w 738"/>
              <a:gd name="T7" fmla="*/ 2147483647 h 1108"/>
              <a:gd name="T8" fmla="*/ 2147483647 w 738"/>
              <a:gd name="T9" fmla="*/ 2147483647 h 1108"/>
              <a:gd name="T10" fmla="*/ 2147483647 w 738"/>
              <a:gd name="T11" fmla="*/ 2147483647 h 1108"/>
              <a:gd name="T12" fmla="*/ 2147483647 w 738"/>
              <a:gd name="T13" fmla="*/ 2147483647 h 1108"/>
              <a:gd name="T14" fmla="*/ 2147483647 w 738"/>
              <a:gd name="T15" fmla="*/ 2147483647 h 1108"/>
              <a:gd name="T16" fmla="*/ 0 60000 65536"/>
              <a:gd name="T17" fmla="*/ 0 60000 65536"/>
              <a:gd name="T18" fmla="*/ 0 60000 65536"/>
              <a:gd name="T19" fmla="*/ 0 60000 65536"/>
              <a:gd name="T20" fmla="*/ 0 60000 65536"/>
              <a:gd name="T21" fmla="*/ 0 60000 65536"/>
              <a:gd name="T22" fmla="*/ 0 60000 65536"/>
              <a:gd name="T23" fmla="*/ 0 60000 65536"/>
              <a:gd name="T24" fmla="*/ 0 w 738"/>
              <a:gd name="T25" fmla="*/ 0 h 1108"/>
              <a:gd name="T26" fmla="*/ 738 w 738"/>
              <a:gd name="T27" fmla="*/ 1108 h 11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8" h="1108">
                <a:moveTo>
                  <a:pt x="32" y="394"/>
                </a:moveTo>
                <a:cubicBezTo>
                  <a:pt x="66" y="301"/>
                  <a:pt x="108" y="228"/>
                  <a:pt x="213" y="172"/>
                </a:cubicBezTo>
                <a:cubicBezTo>
                  <a:pt x="318" y="116"/>
                  <a:pt x="588" y="0"/>
                  <a:pt x="663" y="56"/>
                </a:cubicBezTo>
                <a:cubicBezTo>
                  <a:pt x="738" y="112"/>
                  <a:pt x="659" y="346"/>
                  <a:pt x="661" y="509"/>
                </a:cubicBezTo>
                <a:cubicBezTo>
                  <a:pt x="663" y="672"/>
                  <a:pt x="731" y="956"/>
                  <a:pt x="677" y="1032"/>
                </a:cubicBezTo>
                <a:cubicBezTo>
                  <a:pt x="623" y="1108"/>
                  <a:pt x="442" y="999"/>
                  <a:pt x="338" y="962"/>
                </a:cubicBezTo>
                <a:cubicBezTo>
                  <a:pt x="234" y="925"/>
                  <a:pt x="102" y="904"/>
                  <a:pt x="51" y="809"/>
                </a:cubicBezTo>
                <a:cubicBezTo>
                  <a:pt x="0" y="715"/>
                  <a:pt x="36" y="481"/>
                  <a:pt x="32" y="394"/>
                </a:cubicBezTo>
                <a:close/>
              </a:path>
            </a:pathLst>
          </a:custGeom>
          <a:gradFill rotWithShape="1">
            <a:gsLst>
              <a:gs pos="0">
                <a:srgbClr val="66CCFF"/>
              </a:gs>
              <a:gs pos="100000">
                <a:srgbClr val="FFF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8791" name="Freeform 5"/>
          <p:cNvSpPr>
            <a:spLocks/>
          </p:cNvSpPr>
          <p:nvPr/>
        </p:nvSpPr>
        <p:spPr bwMode="auto">
          <a:xfrm>
            <a:off x="5230813" y="4872038"/>
            <a:ext cx="1944687" cy="1292225"/>
          </a:xfrm>
          <a:custGeom>
            <a:avLst/>
            <a:gdLst>
              <a:gd name="T0" fmla="*/ 2147483647 w 1162"/>
              <a:gd name="T1" fmla="*/ 2147483647 h 543"/>
              <a:gd name="T2" fmla="*/ 2147483647 w 1162"/>
              <a:gd name="T3" fmla="*/ 2147483647 h 543"/>
              <a:gd name="T4" fmla="*/ 2147483647 w 1162"/>
              <a:gd name="T5" fmla="*/ 2147483647 h 543"/>
              <a:gd name="T6" fmla="*/ 2147483647 w 1162"/>
              <a:gd name="T7" fmla="*/ 2147483647 h 543"/>
              <a:gd name="T8" fmla="*/ 2147483647 w 1162"/>
              <a:gd name="T9" fmla="*/ 2147483647 h 543"/>
              <a:gd name="T10" fmla="*/ 2147483647 w 1162"/>
              <a:gd name="T11" fmla="*/ 2147483647 h 543"/>
              <a:gd name="T12" fmla="*/ 2147483647 w 1162"/>
              <a:gd name="T13" fmla="*/ 2147483647 h 543"/>
              <a:gd name="T14" fmla="*/ 2147483647 w 1162"/>
              <a:gd name="T15" fmla="*/ 2147483647 h 543"/>
              <a:gd name="T16" fmla="*/ 0 60000 65536"/>
              <a:gd name="T17" fmla="*/ 0 60000 65536"/>
              <a:gd name="T18" fmla="*/ 0 60000 65536"/>
              <a:gd name="T19" fmla="*/ 0 60000 65536"/>
              <a:gd name="T20" fmla="*/ 0 60000 65536"/>
              <a:gd name="T21" fmla="*/ 0 60000 65536"/>
              <a:gd name="T22" fmla="*/ 0 60000 65536"/>
              <a:gd name="T23" fmla="*/ 0 60000 65536"/>
              <a:gd name="T24" fmla="*/ 0 w 1162"/>
              <a:gd name="T25" fmla="*/ 0 h 543"/>
              <a:gd name="T26" fmla="*/ 1162 w 1162"/>
              <a:gd name="T27" fmla="*/ 543 h 5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62" h="543">
                <a:moveTo>
                  <a:pt x="56" y="162"/>
                </a:moveTo>
                <a:cubicBezTo>
                  <a:pt x="115" y="100"/>
                  <a:pt x="221" y="28"/>
                  <a:pt x="368" y="14"/>
                </a:cubicBezTo>
                <a:cubicBezTo>
                  <a:pt x="515" y="0"/>
                  <a:pt x="811" y="42"/>
                  <a:pt x="940" y="79"/>
                </a:cubicBezTo>
                <a:cubicBezTo>
                  <a:pt x="1069" y="116"/>
                  <a:pt x="1126" y="177"/>
                  <a:pt x="1144" y="239"/>
                </a:cubicBezTo>
                <a:cubicBezTo>
                  <a:pt x="1162" y="301"/>
                  <a:pt x="1141" y="401"/>
                  <a:pt x="1048" y="451"/>
                </a:cubicBezTo>
                <a:cubicBezTo>
                  <a:pt x="955" y="501"/>
                  <a:pt x="746" y="543"/>
                  <a:pt x="586" y="541"/>
                </a:cubicBezTo>
                <a:cubicBezTo>
                  <a:pt x="426" y="539"/>
                  <a:pt x="176" y="502"/>
                  <a:pt x="88" y="439"/>
                </a:cubicBezTo>
                <a:cubicBezTo>
                  <a:pt x="0" y="376"/>
                  <a:pt x="63" y="220"/>
                  <a:pt x="56" y="162"/>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8792" name="Freeform 6"/>
          <p:cNvSpPr>
            <a:spLocks/>
          </p:cNvSpPr>
          <p:nvPr/>
        </p:nvSpPr>
        <p:spPr bwMode="auto">
          <a:xfrm>
            <a:off x="1477963" y="4164013"/>
            <a:ext cx="1679575" cy="1411287"/>
          </a:xfrm>
          <a:custGeom>
            <a:avLst/>
            <a:gdLst>
              <a:gd name="T0" fmla="*/ 2147483647 w 1198"/>
              <a:gd name="T1" fmla="*/ 2147483647 h 451"/>
              <a:gd name="T2" fmla="*/ 2147483647 w 1198"/>
              <a:gd name="T3" fmla="*/ 2147483647 h 451"/>
              <a:gd name="T4" fmla="*/ 2147483647 w 1198"/>
              <a:gd name="T5" fmla="*/ 2147483647 h 451"/>
              <a:gd name="T6" fmla="*/ 2147483647 w 1198"/>
              <a:gd name="T7" fmla="*/ 2147483647 h 451"/>
              <a:gd name="T8" fmla="*/ 2147483647 w 1198"/>
              <a:gd name="T9" fmla="*/ 2147483647 h 451"/>
              <a:gd name="T10" fmla="*/ 2147483647 w 1198"/>
              <a:gd name="T11" fmla="*/ 2147483647 h 451"/>
              <a:gd name="T12" fmla="*/ 2147483647 w 1198"/>
              <a:gd name="T13" fmla="*/ 2147483647 h 451"/>
              <a:gd name="T14" fmla="*/ 2147483647 w 1198"/>
              <a:gd name="T15" fmla="*/ 2147483647 h 451"/>
              <a:gd name="T16" fmla="*/ 2147483647 w 1198"/>
              <a:gd name="T17" fmla="*/ 2147483647 h 4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98"/>
              <a:gd name="T28" fmla="*/ 0 h 451"/>
              <a:gd name="T29" fmla="*/ 1198 w 1198"/>
              <a:gd name="T30" fmla="*/ 451 h 4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98" h="451">
                <a:moveTo>
                  <a:pt x="88" y="181"/>
                </a:moveTo>
                <a:cubicBezTo>
                  <a:pt x="159" y="143"/>
                  <a:pt x="120" y="111"/>
                  <a:pt x="180" y="89"/>
                </a:cubicBezTo>
                <a:cubicBezTo>
                  <a:pt x="240" y="67"/>
                  <a:pt x="313" y="60"/>
                  <a:pt x="448" y="49"/>
                </a:cubicBezTo>
                <a:cubicBezTo>
                  <a:pt x="583" y="38"/>
                  <a:pt x="866" y="0"/>
                  <a:pt x="988" y="25"/>
                </a:cubicBezTo>
                <a:cubicBezTo>
                  <a:pt x="1110" y="50"/>
                  <a:pt x="1198" y="132"/>
                  <a:pt x="1181" y="197"/>
                </a:cubicBezTo>
                <a:cubicBezTo>
                  <a:pt x="1164" y="262"/>
                  <a:pt x="1034" y="375"/>
                  <a:pt x="889" y="413"/>
                </a:cubicBezTo>
                <a:cubicBezTo>
                  <a:pt x="744" y="451"/>
                  <a:pt x="449" y="438"/>
                  <a:pt x="307" y="425"/>
                </a:cubicBezTo>
                <a:cubicBezTo>
                  <a:pt x="165" y="412"/>
                  <a:pt x="72" y="378"/>
                  <a:pt x="36" y="337"/>
                </a:cubicBezTo>
                <a:cubicBezTo>
                  <a:pt x="0" y="296"/>
                  <a:pt x="77" y="213"/>
                  <a:pt x="88" y="181"/>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8793" name="Freeform 7"/>
          <p:cNvSpPr>
            <a:spLocks/>
          </p:cNvSpPr>
          <p:nvPr/>
        </p:nvSpPr>
        <p:spPr bwMode="auto">
          <a:xfrm>
            <a:off x="2108200" y="4908550"/>
            <a:ext cx="400050" cy="180975"/>
          </a:xfrm>
          <a:custGeom>
            <a:avLst/>
            <a:gdLst>
              <a:gd name="T0" fmla="*/ 0 w 252"/>
              <a:gd name="T1" fmla="*/ 2147483647 h 114"/>
              <a:gd name="T2" fmla="*/ 2147483647 w 252"/>
              <a:gd name="T3" fmla="*/ 0 h 114"/>
              <a:gd name="T4" fmla="*/ 0 60000 65536"/>
              <a:gd name="T5" fmla="*/ 0 60000 65536"/>
              <a:gd name="T6" fmla="*/ 0 w 252"/>
              <a:gd name="T7" fmla="*/ 0 h 114"/>
              <a:gd name="T8" fmla="*/ 252 w 252"/>
              <a:gd name="T9" fmla="*/ 114 h 114"/>
            </a:gdLst>
            <a:ahLst/>
            <a:cxnLst>
              <a:cxn ang="T4">
                <a:pos x="T0" y="T1"/>
              </a:cxn>
              <a:cxn ang="T5">
                <a:pos x="T2" y="T3"/>
              </a:cxn>
            </a:cxnLst>
            <a:rect l="T6" t="T7" r="T8" b="T9"/>
            <a:pathLst>
              <a:path w="252" h="114">
                <a:moveTo>
                  <a:pt x="0" y="114"/>
                </a:moveTo>
                <a:lnTo>
                  <a:pt x="252" y="0"/>
                </a:lnTo>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8794" name="Freeform 8"/>
          <p:cNvSpPr>
            <a:spLocks/>
          </p:cNvSpPr>
          <p:nvPr/>
        </p:nvSpPr>
        <p:spPr bwMode="auto">
          <a:xfrm>
            <a:off x="2800350" y="5014913"/>
            <a:ext cx="704850" cy="409575"/>
          </a:xfrm>
          <a:custGeom>
            <a:avLst/>
            <a:gdLst>
              <a:gd name="T0" fmla="*/ 0 w 444"/>
              <a:gd name="T1" fmla="*/ 0 h 258"/>
              <a:gd name="T2" fmla="*/ 2147483647 w 444"/>
              <a:gd name="T3" fmla="*/ 2147483647 h 258"/>
              <a:gd name="T4" fmla="*/ 0 60000 65536"/>
              <a:gd name="T5" fmla="*/ 0 60000 65536"/>
              <a:gd name="T6" fmla="*/ 0 w 444"/>
              <a:gd name="T7" fmla="*/ 0 h 258"/>
              <a:gd name="T8" fmla="*/ 444 w 444"/>
              <a:gd name="T9" fmla="*/ 258 h 258"/>
            </a:gdLst>
            <a:ahLst/>
            <a:cxnLst>
              <a:cxn ang="T4">
                <a:pos x="T0" y="T1"/>
              </a:cxn>
              <a:cxn ang="T5">
                <a:pos x="T2" y="T3"/>
              </a:cxn>
            </a:cxnLst>
            <a:rect l="T6" t="T7" r="T8" b="T9"/>
            <a:pathLst>
              <a:path w="444" h="258">
                <a:moveTo>
                  <a:pt x="0" y="0"/>
                </a:moveTo>
                <a:lnTo>
                  <a:pt x="444" y="258"/>
                </a:lnTo>
              </a:path>
            </a:pathLst>
          </a:custGeom>
          <a:noFill/>
          <a:ln w="1905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8795" name="Text Box 9"/>
          <p:cNvSpPr txBox="1">
            <a:spLocks noChangeArrowheads="1"/>
          </p:cNvSpPr>
          <p:nvPr/>
        </p:nvSpPr>
        <p:spPr bwMode="auto">
          <a:xfrm>
            <a:off x="2052638" y="5129213"/>
            <a:ext cx="665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2000"/>
              <a:t>AS3</a:t>
            </a:r>
            <a:endParaRPr lang="en-US"/>
          </a:p>
        </p:txBody>
      </p:sp>
      <p:sp>
        <p:nvSpPr>
          <p:cNvPr id="118796" name="Text Box 10"/>
          <p:cNvSpPr txBox="1">
            <a:spLocks noChangeArrowheads="1"/>
          </p:cNvSpPr>
          <p:nvPr/>
        </p:nvSpPr>
        <p:spPr bwMode="auto">
          <a:xfrm>
            <a:off x="5867400" y="5794375"/>
            <a:ext cx="615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AS2</a:t>
            </a:r>
          </a:p>
        </p:txBody>
      </p:sp>
      <p:sp>
        <p:nvSpPr>
          <p:cNvPr id="118797" name="Line 11"/>
          <p:cNvSpPr>
            <a:spLocks noChangeShapeType="1"/>
          </p:cNvSpPr>
          <p:nvPr/>
        </p:nvSpPr>
        <p:spPr bwMode="auto">
          <a:xfrm flipV="1">
            <a:off x="5746750" y="5283200"/>
            <a:ext cx="434975" cy="1920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798" name="Line 12"/>
          <p:cNvSpPr>
            <a:spLocks noChangeShapeType="1"/>
          </p:cNvSpPr>
          <p:nvPr/>
        </p:nvSpPr>
        <p:spPr bwMode="auto">
          <a:xfrm flipH="1" flipV="1">
            <a:off x="2324100" y="4641850"/>
            <a:ext cx="241300" cy="1746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799" name="Line 13"/>
          <p:cNvSpPr>
            <a:spLocks noChangeShapeType="1"/>
          </p:cNvSpPr>
          <p:nvPr/>
        </p:nvSpPr>
        <p:spPr bwMode="auto">
          <a:xfrm flipH="1">
            <a:off x="1882775" y="4635500"/>
            <a:ext cx="147638" cy="3762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18800" name="Group 14"/>
          <p:cNvGrpSpPr>
            <a:grpSpLocks/>
          </p:cNvGrpSpPr>
          <p:nvPr/>
        </p:nvGrpSpPr>
        <p:grpSpPr bwMode="auto">
          <a:xfrm>
            <a:off x="1619250" y="4903788"/>
            <a:ext cx="501650" cy="396875"/>
            <a:chOff x="873" y="3243"/>
            <a:chExt cx="316" cy="250"/>
          </a:xfrm>
        </p:grpSpPr>
        <p:sp>
          <p:nvSpPr>
            <p:cNvPr id="118901" name="Oval 15"/>
            <p:cNvSpPr>
              <a:spLocks noChangeArrowheads="1"/>
            </p:cNvSpPr>
            <p:nvPr/>
          </p:nvSpPr>
          <p:spPr bwMode="auto">
            <a:xfrm>
              <a:off x="876" y="3361"/>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18902" name="Line 16"/>
            <p:cNvSpPr>
              <a:spLocks noChangeShapeType="1"/>
            </p:cNvSpPr>
            <p:nvPr/>
          </p:nvSpPr>
          <p:spPr bwMode="auto">
            <a:xfrm>
              <a:off x="876" y="3354"/>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903" name="Line 17"/>
            <p:cNvSpPr>
              <a:spLocks noChangeShapeType="1"/>
            </p:cNvSpPr>
            <p:nvPr/>
          </p:nvSpPr>
          <p:spPr bwMode="auto">
            <a:xfrm>
              <a:off x="1189" y="3354"/>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904" name="Rectangle 18"/>
            <p:cNvSpPr>
              <a:spLocks noChangeArrowheads="1"/>
            </p:cNvSpPr>
            <p:nvPr/>
          </p:nvSpPr>
          <p:spPr bwMode="auto">
            <a:xfrm>
              <a:off x="876" y="3354"/>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18905" name="Oval 19"/>
            <p:cNvSpPr>
              <a:spLocks noChangeArrowheads="1"/>
            </p:cNvSpPr>
            <p:nvPr/>
          </p:nvSpPr>
          <p:spPr bwMode="auto">
            <a:xfrm>
              <a:off x="873" y="3295"/>
              <a:ext cx="313" cy="95"/>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18906" name="Rectangle 20"/>
            <p:cNvSpPr>
              <a:spLocks noChangeArrowheads="1"/>
            </p:cNvSpPr>
            <p:nvPr/>
          </p:nvSpPr>
          <p:spPr bwMode="auto">
            <a:xfrm>
              <a:off x="960" y="3308"/>
              <a:ext cx="141" cy="124"/>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8907" name="Text Box 21"/>
            <p:cNvSpPr txBox="1">
              <a:spLocks noChangeArrowheads="1"/>
            </p:cNvSpPr>
            <p:nvPr/>
          </p:nvSpPr>
          <p:spPr bwMode="auto">
            <a:xfrm>
              <a:off x="887" y="3243"/>
              <a:ext cx="29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000"/>
                <a:t>3b</a:t>
              </a:r>
              <a:endParaRPr lang="en-US" sz="2400"/>
            </a:p>
          </p:txBody>
        </p:sp>
      </p:grpSp>
      <p:grpSp>
        <p:nvGrpSpPr>
          <p:cNvPr id="118801" name="Group 22"/>
          <p:cNvGrpSpPr>
            <a:grpSpLocks/>
          </p:cNvGrpSpPr>
          <p:nvPr/>
        </p:nvGrpSpPr>
        <p:grpSpPr bwMode="auto">
          <a:xfrm>
            <a:off x="1889125" y="4327525"/>
            <a:ext cx="501650" cy="396875"/>
            <a:chOff x="2016" y="1976"/>
            <a:chExt cx="316" cy="250"/>
          </a:xfrm>
        </p:grpSpPr>
        <p:sp>
          <p:nvSpPr>
            <p:cNvPr id="118893" name="Oval 23"/>
            <p:cNvSpPr>
              <a:spLocks noChangeArrowheads="1"/>
            </p:cNvSpPr>
            <p:nvPr/>
          </p:nvSpPr>
          <p:spPr bwMode="auto">
            <a:xfrm>
              <a:off x="2019" y="2102"/>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18894" name="Line 24"/>
            <p:cNvSpPr>
              <a:spLocks noChangeShapeType="1"/>
            </p:cNvSpPr>
            <p:nvPr/>
          </p:nvSpPr>
          <p:spPr bwMode="auto">
            <a:xfrm>
              <a:off x="2019" y="2095"/>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895" name="Line 25"/>
            <p:cNvSpPr>
              <a:spLocks noChangeShapeType="1"/>
            </p:cNvSpPr>
            <p:nvPr/>
          </p:nvSpPr>
          <p:spPr bwMode="auto">
            <a:xfrm>
              <a:off x="2332" y="2095"/>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896" name="Rectangle 26"/>
            <p:cNvSpPr>
              <a:spLocks noChangeArrowheads="1"/>
            </p:cNvSpPr>
            <p:nvPr/>
          </p:nvSpPr>
          <p:spPr bwMode="auto">
            <a:xfrm>
              <a:off x="2019" y="2095"/>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18897" name="Oval 27"/>
            <p:cNvSpPr>
              <a:spLocks noChangeArrowheads="1"/>
            </p:cNvSpPr>
            <p:nvPr/>
          </p:nvSpPr>
          <p:spPr bwMode="auto">
            <a:xfrm>
              <a:off x="2016" y="2036"/>
              <a:ext cx="313" cy="95"/>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118898" name="Group 28"/>
            <p:cNvGrpSpPr>
              <a:grpSpLocks/>
            </p:cNvGrpSpPr>
            <p:nvPr/>
          </p:nvGrpSpPr>
          <p:grpSpPr bwMode="auto">
            <a:xfrm>
              <a:off x="2032" y="1976"/>
              <a:ext cx="285" cy="250"/>
              <a:chOff x="2912" y="2425"/>
              <a:chExt cx="290" cy="250"/>
            </a:xfrm>
          </p:grpSpPr>
          <p:sp>
            <p:nvSpPr>
              <p:cNvPr id="118899" name="Rectangle 29"/>
              <p:cNvSpPr>
                <a:spLocks noChangeArrowheads="1"/>
              </p:cNvSpPr>
              <p:nvPr/>
            </p:nvSpPr>
            <p:spPr bwMode="auto">
              <a:xfrm>
                <a:off x="2982" y="2490"/>
                <a:ext cx="142"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8900" name="Text Box 30"/>
              <p:cNvSpPr txBox="1">
                <a:spLocks noChangeArrowheads="1"/>
              </p:cNvSpPr>
              <p:nvPr/>
            </p:nvSpPr>
            <p:spPr bwMode="auto">
              <a:xfrm>
                <a:off x="2912" y="2425"/>
                <a:ext cx="29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000"/>
                  <a:t>3c</a:t>
                </a:r>
                <a:endParaRPr lang="en-US" sz="2400"/>
              </a:p>
            </p:txBody>
          </p:sp>
        </p:grpSp>
      </p:grpSp>
      <p:grpSp>
        <p:nvGrpSpPr>
          <p:cNvPr id="118802" name="Group 31"/>
          <p:cNvGrpSpPr>
            <a:grpSpLocks/>
          </p:cNvGrpSpPr>
          <p:nvPr/>
        </p:nvGrpSpPr>
        <p:grpSpPr bwMode="auto">
          <a:xfrm>
            <a:off x="2466975" y="4702175"/>
            <a:ext cx="501650" cy="396875"/>
            <a:chOff x="1434" y="3104"/>
            <a:chExt cx="316" cy="250"/>
          </a:xfrm>
        </p:grpSpPr>
        <p:grpSp>
          <p:nvGrpSpPr>
            <p:cNvPr id="118885" name="Group 32"/>
            <p:cNvGrpSpPr>
              <a:grpSpLocks/>
            </p:cNvGrpSpPr>
            <p:nvPr/>
          </p:nvGrpSpPr>
          <p:grpSpPr bwMode="auto">
            <a:xfrm>
              <a:off x="1434" y="3163"/>
              <a:ext cx="316" cy="147"/>
              <a:chOff x="1434" y="3163"/>
              <a:chExt cx="316" cy="147"/>
            </a:xfrm>
          </p:grpSpPr>
          <p:sp>
            <p:nvSpPr>
              <p:cNvPr id="118887" name="Oval 33"/>
              <p:cNvSpPr>
                <a:spLocks noChangeArrowheads="1"/>
              </p:cNvSpPr>
              <p:nvPr/>
            </p:nvSpPr>
            <p:spPr bwMode="auto">
              <a:xfrm>
                <a:off x="1437" y="3229"/>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18888" name="Line 34"/>
              <p:cNvSpPr>
                <a:spLocks noChangeShapeType="1"/>
              </p:cNvSpPr>
              <p:nvPr/>
            </p:nvSpPr>
            <p:spPr bwMode="auto">
              <a:xfrm>
                <a:off x="1437" y="3222"/>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889" name="Line 35"/>
              <p:cNvSpPr>
                <a:spLocks noChangeShapeType="1"/>
              </p:cNvSpPr>
              <p:nvPr/>
            </p:nvSpPr>
            <p:spPr bwMode="auto">
              <a:xfrm>
                <a:off x="1750" y="3222"/>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890" name="Rectangle 36"/>
              <p:cNvSpPr>
                <a:spLocks noChangeArrowheads="1"/>
              </p:cNvSpPr>
              <p:nvPr/>
            </p:nvSpPr>
            <p:spPr bwMode="auto">
              <a:xfrm>
                <a:off x="1437" y="3222"/>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18891" name="Oval 37"/>
              <p:cNvSpPr>
                <a:spLocks noChangeArrowheads="1"/>
              </p:cNvSpPr>
              <p:nvPr/>
            </p:nvSpPr>
            <p:spPr bwMode="auto">
              <a:xfrm>
                <a:off x="1434" y="3163"/>
                <a:ext cx="313" cy="95"/>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18892" name="Rectangle 38"/>
              <p:cNvSpPr>
                <a:spLocks noChangeArrowheads="1"/>
              </p:cNvSpPr>
              <p:nvPr/>
            </p:nvSpPr>
            <p:spPr bwMode="auto">
              <a:xfrm>
                <a:off x="1521" y="3176"/>
                <a:ext cx="142" cy="11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118886" name="Text Box 39"/>
            <p:cNvSpPr txBox="1">
              <a:spLocks noChangeArrowheads="1"/>
            </p:cNvSpPr>
            <p:nvPr/>
          </p:nvSpPr>
          <p:spPr bwMode="auto">
            <a:xfrm>
              <a:off x="1448" y="3104"/>
              <a:ext cx="29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000"/>
                <a:t>3a</a:t>
              </a:r>
              <a:endParaRPr lang="en-US" sz="2400"/>
            </a:p>
          </p:txBody>
        </p:sp>
      </p:grpSp>
      <p:grpSp>
        <p:nvGrpSpPr>
          <p:cNvPr id="118803" name="Group 40"/>
          <p:cNvGrpSpPr>
            <a:grpSpLocks/>
          </p:cNvGrpSpPr>
          <p:nvPr/>
        </p:nvGrpSpPr>
        <p:grpSpPr bwMode="auto">
          <a:xfrm>
            <a:off x="2495550" y="5227638"/>
            <a:ext cx="2660650" cy="1122362"/>
            <a:chOff x="1572" y="3293"/>
            <a:chExt cx="1676" cy="707"/>
          </a:xfrm>
        </p:grpSpPr>
        <p:sp>
          <p:nvSpPr>
            <p:cNvPr id="118842" name="Freeform 41"/>
            <p:cNvSpPr>
              <a:spLocks/>
            </p:cNvSpPr>
            <p:nvPr/>
          </p:nvSpPr>
          <p:spPr bwMode="auto">
            <a:xfrm>
              <a:off x="1572" y="3293"/>
              <a:ext cx="1676" cy="707"/>
            </a:xfrm>
            <a:custGeom>
              <a:avLst/>
              <a:gdLst>
                <a:gd name="T0" fmla="*/ 259 w 1583"/>
                <a:gd name="T1" fmla="*/ 310 h 682"/>
                <a:gd name="T2" fmla="*/ 681 w 1583"/>
                <a:gd name="T3" fmla="*/ 102 h 682"/>
                <a:gd name="T4" fmla="*/ 1313 w 1583"/>
                <a:gd name="T5" fmla="*/ 29 h 682"/>
                <a:gd name="T6" fmla="*/ 1933 w 1583"/>
                <a:gd name="T7" fmla="*/ 268 h 682"/>
                <a:gd name="T8" fmla="*/ 2613 w 1583"/>
                <a:gd name="T9" fmla="*/ 591 h 682"/>
                <a:gd name="T10" fmla="*/ 2126 w 1583"/>
                <a:gd name="T11" fmla="*/ 888 h 682"/>
                <a:gd name="T12" fmla="*/ 1153 w 1583"/>
                <a:gd name="T13" fmla="*/ 908 h 682"/>
                <a:gd name="T14" fmla="*/ 149 w 1583"/>
                <a:gd name="T15" fmla="*/ 823 h 682"/>
                <a:gd name="T16" fmla="*/ 259 w 1583"/>
                <a:gd name="T17" fmla="*/ 310 h 6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3"/>
                <a:gd name="T28" fmla="*/ 0 h 682"/>
                <a:gd name="T29" fmla="*/ 1583 w 1583"/>
                <a:gd name="T30" fmla="*/ 682 h 6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3" h="682">
                  <a:moveTo>
                    <a:pt x="155" y="224"/>
                  </a:moveTo>
                  <a:cubicBezTo>
                    <a:pt x="208" y="137"/>
                    <a:pt x="302" y="108"/>
                    <a:pt x="407" y="74"/>
                  </a:cubicBezTo>
                  <a:cubicBezTo>
                    <a:pt x="512" y="40"/>
                    <a:pt x="660" y="0"/>
                    <a:pt x="785" y="20"/>
                  </a:cubicBezTo>
                  <a:cubicBezTo>
                    <a:pt x="910" y="40"/>
                    <a:pt x="1027" y="126"/>
                    <a:pt x="1157" y="194"/>
                  </a:cubicBezTo>
                  <a:cubicBezTo>
                    <a:pt x="1287" y="262"/>
                    <a:pt x="1545" y="353"/>
                    <a:pt x="1564" y="428"/>
                  </a:cubicBezTo>
                  <a:cubicBezTo>
                    <a:pt x="1583" y="503"/>
                    <a:pt x="1417" y="606"/>
                    <a:pt x="1272" y="644"/>
                  </a:cubicBezTo>
                  <a:cubicBezTo>
                    <a:pt x="1127" y="682"/>
                    <a:pt x="887" y="664"/>
                    <a:pt x="690" y="656"/>
                  </a:cubicBezTo>
                  <a:cubicBezTo>
                    <a:pt x="493" y="648"/>
                    <a:pt x="178" y="668"/>
                    <a:pt x="89" y="596"/>
                  </a:cubicBezTo>
                  <a:cubicBezTo>
                    <a:pt x="0" y="524"/>
                    <a:pt x="102" y="311"/>
                    <a:pt x="155" y="224"/>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8843" name="Text Box 42"/>
            <p:cNvSpPr txBox="1">
              <a:spLocks noChangeArrowheads="1"/>
            </p:cNvSpPr>
            <p:nvPr/>
          </p:nvSpPr>
          <p:spPr bwMode="auto">
            <a:xfrm>
              <a:off x="1719" y="3724"/>
              <a:ext cx="41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2000"/>
                <a:t>AS1</a:t>
              </a:r>
              <a:endParaRPr lang="en-US"/>
            </a:p>
          </p:txBody>
        </p:sp>
        <p:sp>
          <p:nvSpPr>
            <p:cNvPr id="118844" name="Line 43"/>
            <p:cNvSpPr>
              <a:spLocks noChangeShapeType="1"/>
            </p:cNvSpPr>
            <p:nvPr/>
          </p:nvSpPr>
          <p:spPr bwMode="auto">
            <a:xfrm flipH="1">
              <a:off x="2134" y="3469"/>
              <a:ext cx="93" cy="10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45" name="Line 44"/>
            <p:cNvSpPr>
              <a:spLocks noChangeShapeType="1"/>
            </p:cNvSpPr>
            <p:nvPr/>
          </p:nvSpPr>
          <p:spPr bwMode="auto">
            <a:xfrm>
              <a:off x="2388" y="3491"/>
              <a:ext cx="3" cy="28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46" name="Line 45"/>
            <p:cNvSpPr>
              <a:spLocks noChangeShapeType="1"/>
            </p:cNvSpPr>
            <p:nvPr/>
          </p:nvSpPr>
          <p:spPr bwMode="auto">
            <a:xfrm>
              <a:off x="2490" y="3461"/>
              <a:ext cx="313" cy="2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47" name="Line 46"/>
            <p:cNvSpPr>
              <a:spLocks noChangeShapeType="1"/>
            </p:cNvSpPr>
            <p:nvPr/>
          </p:nvSpPr>
          <p:spPr bwMode="auto">
            <a:xfrm flipH="1">
              <a:off x="2566" y="3749"/>
              <a:ext cx="237" cy="7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48" name="Line 47"/>
            <p:cNvSpPr>
              <a:spLocks noChangeShapeType="1"/>
            </p:cNvSpPr>
            <p:nvPr/>
          </p:nvSpPr>
          <p:spPr bwMode="auto">
            <a:xfrm flipH="1" flipV="1">
              <a:off x="2202" y="3638"/>
              <a:ext cx="568" cy="5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49" name="Line 48"/>
            <p:cNvSpPr>
              <a:spLocks noChangeShapeType="1"/>
            </p:cNvSpPr>
            <p:nvPr/>
          </p:nvSpPr>
          <p:spPr bwMode="auto">
            <a:xfrm>
              <a:off x="2143" y="3689"/>
              <a:ext cx="127" cy="8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18850" name="Group 49"/>
            <p:cNvGrpSpPr>
              <a:grpSpLocks/>
            </p:cNvGrpSpPr>
            <p:nvPr/>
          </p:nvGrpSpPr>
          <p:grpSpPr bwMode="auto">
            <a:xfrm>
              <a:off x="2202" y="3293"/>
              <a:ext cx="316" cy="250"/>
              <a:chOff x="2055" y="3447"/>
              <a:chExt cx="316" cy="250"/>
            </a:xfrm>
          </p:grpSpPr>
          <p:sp>
            <p:nvSpPr>
              <p:cNvPr id="118877" name="Oval 50"/>
              <p:cNvSpPr>
                <a:spLocks noChangeArrowheads="1"/>
              </p:cNvSpPr>
              <p:nvPr/>
            </p:nvSpPr>
            <p:spPr bwMode="auto">
              <a:xfrm>
                <a:off x="2058" y="3571"/>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18878" name="Line 51"/>
              <p:cNvSpPr>
                <a:spLocks noChangeShapeType="1"/>
              </p:cNvSpPr>
              <p:nvPr/>
            </p:nvSpPr>
            <p:spPr bwMode="auto">
              <a:xfrm>
                <a:off x="2058" y="3564"/>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879" name="Line 52"/>
              <p:cNvSpPr>
                <a:spLocks noChangeShapeType="1"/>
              </p:cNvSpPr>
              <p:nvPr/>
            </p:nvSpPr>
            <p:spPr bwMode="auto">
              <a:xfrm>
                <a:off x="2371" y="3564"/>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880" name="Rectangle 53"/>
              <p:cNvSpPr>
                <a:spLocks noChangeArrowheads="1"/>
              </p:cNvSpPr>
              <p:nvPr/>
            </p:nvSpPr>
            <p:spPr bwMode="auto">
              <a:xfrm>
                <a:off x="2058" y="3564"/>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18881" name="Oval 54"/>
              <p:cNvSpPr>
                <a:spLocks noChangeArrowheads="1"/>
              </p:cNvSpPr>
              <p:nvPr/>
            </p:nvSpPr>
            <p:spPr bwMode="auto">
              <a:xfrm>
                <a:off x="2055" y="3505"/>
                <a:ext cx="313" cy="95"/>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118882" name="Group 55"/>
              <p:cNvGrpSpPr>
                <a:grpSpLocks/>
              </p:cNvGrpSpPr>
              <p:nvPr/>
            </p:nvGrpSpPr>
            <p:grpSpPr bwMode="auto">
              <a:xfrm>
                <a:off x="2072" y="3447"/>
                <a:ext cx="285" cy="250"/>
                <a:chOff x="2912" y="2425"/>
                <a:chExt cx="292" cy="250"/>
              </a:xfrm>
            </p:grpSpPr>
            <p:sp>
              <p:nvSpPr>
                <p:cNvPr id="118883" name="Rectangle 56"/>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8884" name="Text Box 57"/>
                <p:cNvSpPr txBox="1">
                  <a:spLocks noChangeArrowheads="1"/>
                </p:cNvSpPr>
                <p:nvPr/>
              </p:nvSpPr>
              <p:spPr bwMode="auto">
                <a:xfrm>
                  <a:off x="2912" y="2425"/>
                  <a:ext cx="29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000"/>
                    <a:t>1c</a:t>
                  </a:r>
                </a:p>
              </p:txBody>
            </p:sp>
          </p:grpSp>
        </p:grpSp>
        <p:grpSp>
          <p:nvGrpSpPr>
            <p:cNvPr id="118851" name="Group 58"/>
            <p:cNvGrpSpPr>
              <a:grpSpLocks/>
            </p:cNvGrpSpPr>
            <p:nvPr/>
          </p:nvGrpSpPr>
          <p:grpSpPr bwMode="auto">
            <a:xfrm>
              <a:off x="1896" y="3507"/>
              <a:ext cx="316" cy="250"/>
              <a:chOff x="1749" y="3661"/>
              <a:chExt cx="316" cy="250"/>
            </a:xfrm>
          </p:grpSpPr>
          <p:sp>
            <p:nvSpPr>
              <p:cNvPr id="118870" name="Oval 59"/>
              <p:cNvSpPr>
                <a:spLocks noChangeArrowheads="1"/>
              </p:cNvSpPr>
              <p:nvPr/>
            </p:nvSpPr>
            <p:spPr bwMode="auto">
              <a:xfrm>
                <a:off x="1752" y="3781"/>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18871" name="Line 60"/>
              <p:cNvSpPr>
                <a:spLocks noChangeShapeType="1"/>
              </p:cNvSpPr>
              <p:nvPr/>
            </p:nvSpPr>
            <p:spPr bwMode="auto">
              <a:xfrm>
                <a:off x="1752" y="3774"/>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872" name="Line 61"/>
              <p:cNvSpPr>
                <a:spLocks noChangeShapeType="1"/>
              </p:cNvSpPr>
              <p:nvPr/>
            </p:nvSpPr>
            <p:spPr bwMode="auto">
              <a:xfrm>
                <a:off x="2065" y="3774"/>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873" name="Rectangle 62"/>
              <p:cNvSpPr>
                <a:spLocks noChangeArrowheads="1"/>
              </p:cNvSpPr>
              <p:nvPr/>
            </p:nvSpPr>
            <p:spPr bwMode="auto">
              <a:xfrm>
                <a:off x="1752" y="3774"/>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18874" name="Oval 63"/>
              <p:cNvSpPr>
                <a:spLocks noChangeArrowheads="1"/>
              </p:cNvSpPr>
              <p:nvPr/>
            </p:nvSpPr>
            <p:spPr bwMode="auto">
              <a:xfrm>
                <a:off x="1749" y="3719"/>
                <a:ext cx="313" cy="95"/>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18875" name="Rectangle 64"/>
              <p:cNvSpPr>
                <a:spLocks noChangeArrowheads="1"/>
              </p:cNvSpPr>
              <p:nvPr/>
            </p:nvSpPr>
            <p:spPr bwMode="auto">
              <a:xfrm>
                <a:off x="1834" y="3746"/>
                <a:ext cx="142" cy="9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8876" name="Text Box 65"/>
              <p:cNvSpPr txBox="1">
                <a:spLocks noChangeArrowheads="1"/>
              </p:cNvSpPr>
              <p:nvPr/>
            </p:nvSpPr>
            <p:spPr bwMode="auto">
              <a:xfrm>
                <a:off x="1765" y="3661"/>
                <a:ext cx="29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000"/>
                  <a:t>1a</a:t>
                </a:r>
                <a:endParaRPr lang="en-US" sz="2400"/>
              </a:p>
            </p:txBody>
          </p:sp>
        </p:grpSp>
        <p:grpSp>
          <p:nvGrpSpPr>
            <p:cNvPr id="118852" name="Group 66"/>
            <p:cNvGrpSpPr>
              <a:grpSpLocks/>
            </p:cNvGrpSpPr>
            <p:nvPr/>
          </p:nvGrpSpPr>
          <p:grpSpPr bwMode="auto">
            <a:xfrm>
              <a:off x="2238" y="3689"/>
              <a:ext cx="316" cy="250"/>
              <a:chOff x="2091" y="3843"/>
              <a:chExt cx="316" cy="250"/>
            </a:xfrm>
          </p:grpSpPr>
          <p:sp>
            <p:nvSpPr>
              <p:cNvPr id="118862" name="Oval 67"/>
              <p:cNvSpPr>
                <a:spLocks noChangeArrowheads="1"/>
              </p:cNvSpPr>
              <p:nvPr/>
            </p:nvSpPr>
            <p:spPr bwMode="auto">
              <a:xfrm>
                <a:off x="2094" y="3967"/>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18863" name="Line 68"/>
              <p:cNvSpPr>
                <a:spLocks noChangeShapeType="1"/>
              </p:cNvSpPr>
              <p:nvPr/>
            </p:nvSpPr>
            <p:spPr bwMode="auto">
              <a:xfrm>
                <a:off x="2094" y="3960"/>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864" name="Line 69"/>
              <p:cNvSpPr>
                <a:spLocks noChangeShapeType="1"/>
              </p:cNvSpPr>
              <p:nvPr/>
            </p:nvSpPr>
            <p:spPr bwMode="auto">
              <a:xfrm>
                <a:off x="2407" y="3960"/>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865" name="Rectangle 70"/>
              <p:cNvSpPr>
                <a:spLocks noChangeArrowheads="1"/>
              </p:cNvSpPr>
              <p:nvPr/>
            </p:nvSpPr>
            <p:spPr bwMode="auto">
              <a:xfrm>
                <a:off x="2094" y="3960"/>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18866" name="Oval 71"/>
              <p:cNvSpPr>
                <a:spLocks noChangeArrowheads="1"/>
              </p:cNvSpPr>
              <p:nvPr/>
            </p:nvSpPr>
            <p:spPr bwMode="auto">
              <a:xfrm>
                <a:off x="2091" y="3901"/>
                <a:ext cx="313" cy="95"/>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118867" name="Group 72"/>
              <p:cNvGrpSpPr>
                <a:grpSpLocks/>
              </p:cNvGrpSpPr>
              <p:nvPr/>
            </p:nvGrpSpPr>
            <p:grpSpPr bwMode="auto">
              <a:xfrm>
                <a:off x="2106" y="3843"/>
                <a:ext cx="294" cy="250"/>
                <a:chOff x="2910" y="2425"/>
                <a:chExt cx="296" cy="250"/>
              </a:xfrm>
            </p:grpSpPr>
            <p:sp>
              <p:nvSpPr>
                <p:cNvPr id="118868" name="Rectangle 73"/>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8869" name="Text Box 74"/>
                <p:cNvSpPr txBox="1">
                  <a:spLocks noChangeArrowheads="1"/>
                </p:cNvSpPr>
                <p:nvPr/>
              </p:nvSpPr>
              <p:spPr bwMode="auto">
                <a:xfrm>
                  <a:off x="2910" y="2425"/>
                  <a:ext cx="2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000"/>
                    <a:t>1d</a:t>
                  </a:r>
                </a:p>
              </p:txBody>
            </p:sp>
          </p:grpSp>
        </p:grpSp>
        <p:grpSp>
          <p:nvGrpSpPr>
            <p:cNvPr id="118853" name="Group 75"/>
            <p:cNvGrpSpPr>
              <a:grpSpLocks/>
            </p:cNvGrpSpPr>
            <p:nvPr/>
          </p:nvGrpSpPr>
          <p:grpSpPr bwMode="auto">
            <a:xfrm>
              <a:off x="2778" y="3573"/>
              <a:ext cx="316" cy="250"/>
              <a:chOff x="2016" y="1976"/>
              <a:chExt cx="316" cy="250"/>
            </a:xfrm>
          </p:grpSpPr>
          <p:sp>
            <p:nvSpPr>
              <p:cNvPr id="118854" name="Oval 76"/>
              <p:cNvSpPr>
                <a:spLocks noChangeArrowheads="1"/>
              </p:cNvSpPr>
              <p:nvPr/>
            </p:nvSpPr>
            <p:spPr bwMode="auto">
              <a:xfrm>
                <a:off x="2019" y="2102"/>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18855" name="Line 77"/>
              <p:cNvSpPr>
                <a:spLocks noChangeShapeType="1"/>
              </p:cNvSpPr>
              <p:nvPr/>
            </p:nvSpPr>
            <p:spPr bwMode="auto">
              <a:xfrm>
                <a:off x="2019" y="2095"/>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856" name="Line 78"/>
              <p:cNvSpPr>
                <a:spLocks noChangeShapeType="1"/>
              </p:cNvSpPr>
              <p:nvPr/>
            </p:nvSpPr>
            <p:spPr bwMode="auto">
              <a:xfrm>
                <a:off x="2332" y="2095"/>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857" name="Rectangle 79"/>
              <p:cNvSpPr>
                <a:spLocks noChangeArrowheads="1"/>
              </p:cNvSpPr>
              <p:nvPr/>
            </p:nvSpPr>
            <p:spPr bwMode="auto">
              <a:xfrm>
                <a:off x="2019" y="2095"/>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18858" name="Oval 80"/>
              <p:cNvSpPr>
                <a:spLocks noChangeArrowheads="1"/>
              </p:cNvSpPr>
              <p:nvPr/>
            </p:nvSpPr>
            <p:spPr bwMode="auto">
              <a:xfrm>
                <a:off x="2016" y="2036"/>
                <a:ext cx="313" cy="95"/>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118859" name="Group 81"/>
              <p:cNvGrpSpPr>
                <a:grpSpLocks/>
              </p:cNvGrpSpPr>
              <p:nvPr/>
            </p:nvGrpSpPr>
            <p:grpSpPr bwMode="auto">
              <a:xfrm>
                <a:off x="2029" y="1976"/>
                <a:ext cx="294" cy="250"/>
                <a:chOff x="2909" y="2425"/>
                <a:chExt cx="299" cy="250"/>
              </a:xfrm>
            </p:grpSpPr>
            <p:sp>
              <p:nvSpPr>
                <p:cNvPr id="118860" name="Rectangle 82"/>
                <p:cNvSpPr>
                  <a:spLocks noChangeArrowheads="1"/>
                </p:cNvSpPr>
                <p:nvPr/>
              </p:nvSpPr>
              <p:spPr bwMode="auto">
                <a:xfrm>
                  <a:off x="2982" y="2490"/>
                  <a:ext cx="142"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8861" name="Text Box 83"/>
                <p:cNvSpPr txBox="1">
                  <a:spLocks noChangeArrowheads="1"/>
                </p:cNvSpPr>
                <p:nvPr/>
              </p:nvSpPr>
              <p:spPr bwMode="auto">
                <a:xfrm>
                  <a:off x="2909" y="2425"/>
                  <a:ext cx="29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000"/>
                    <a:t>1b</a:t>
                  </a:r>
                  <a:endParaRPr lang="en-US" sz="2400"/>
                </a:p>
              </p:txBody>
            </p:sp>
          </p:grpSp>
        </p:grpSp>
      </p:grpSp>
      <p:grpSp>
        <p:nvGrpSpPr>
          <p:cNvPr id="118804" name="Group 84"/>
          <p:cNvGrpSpPr>
            <a:grpSpLocks/>
          </p:cNvGrpSpPr>
          <p:nvPr/>
        </p:nvGrpSpPr>
        <p:grpSpPr bwMode="auto">
          <a:xfrm>
            <a:off x="5414963" y="5324475"/>
            <a:ext cx="501650" cy="396875"/>
            <a:chOff x="3537" y="3473"/>
            <a:chExt cx="316" cy="250"/>
          </a:xfrm>
        </p:grpSpPr>
        <p:sp>
          <p:nvSpPr>
            <p:cNvPr id="118835" name="Oval 85"/>
            <p:cNvSpPr>
              <a:spLocks noChangeArrowheads="1"/>
            </p:cNvSpPr>
            <p:nvPr/>
          </p:nvSpPr>
          <p:spPr bwMode="auto">
            <a:xfrm>
              <a:off x="3540" y="3598"/>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18836" name="Line 86"/>
            <p:cNvSpPr>
              <a:spLocks noChangeShapeType="1"/>
            </p:cNvSpPr>
            <p:nvPr/>
          </p:nvSpPr>
          <p:spPr bwMode="auto">
            <a:xfrm>
              <a:off x="3540" y="3591"/>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837" name="Line 87"/>
            <p:cNvSpPr>
              <a:spLocks noChangeShapeType="1"/>
            </p:cNvSpPr>
            <p:nvPr/>
          </p:nvSpPr>
          <p:spPr bwMode="auto">
            <a:xfrm>
              <a:off x="3853" y="3591"/>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838" name="Rectangle 88"/>
            <p:cNvSpPr>
              <a:spLocks noChangeArrowheads="1"/>
            </p:cNvSpPr>
            <p:nvPr/>
          </p:nvSpPr>
          <p:spPr bwMode="auto">
            <a:xfrm>
              <a:off x="3540" y="3591"/>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18839" name="Oval 89"/>
            <p:cNvSpPr>
              <a:spLocks noChangeArrowheads="1"/>
            </p:cNvSpPr>
            <p:nvPr/>
          </p:nvSpPr>
          <p:spPr bwMode="auto">
            <a:xfrm>
              <a:off x="3537" y="3532"/>
              <a:ext cx="313" cy="95"/>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18840" name="Rectangle 90"/>
            <p:cNvSpPr>
              <a:spLocks noChangeArrowheads="1"/>
            </p:cNvSpPr>
            <p:nvPr/>
          </p:nvSpPr>
          <p:spPr bwMode="auto">
            <a:xfrm>
              <a:off x="3624" y="3545"/>
              <a:ext cx="141" cy="12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8841" name="Text Box 91"/>
            <p:cNvSpPr txBox="1">
              <a:spLocks noChangeArrowheads="1"/>
            </p:cNvSpPr>
            <p:nvPr/>
          </p:nvSpPr>
          <p:spPr bwMode="auto">
            <a:xfrm>
              <a:off x="3551" y="3473"/>
              <a:ext cx="29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000"/>
                <a:t>2a</a:t>
              </a:r>
              <a:endParaRPr lang="en-US" sz="2400"/>
            </a:p>
          </p:txBody>
        </p:sp>
      </p:grpSp>
      <p:sp>
        <p:nvSpPr>
          <p:cNvPr id="118805" name="Line 92"/>
          <p:cNvSpPr>
            <a:spLocks noChangeShapeType="1"/>
          </p:cNvSpPr>
          <p:nvPr/>
        </p:nvSpPr>
        <p:spPr bwMode="auto">
          <a:xfrm>
            <a:off x="6635750" y="5241925"/>
            <a:ext cx="8572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8806" name="Line 93"/>
          <p:cNvSpPr>
            <a:spLocks noChangeShapeType="1"/>
          </p:cNvSpPr>
          <p:nvPr/>
        </p:nvSpPr>
        <p:spPr bwMode="auto">
          <a:xfrm>
            <a:off x="6889750" y="5707063"/>
            <a:ext cx="7350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8807" name="Line 94"/>
          <p:cNvSpPr>
            <a:spLocks noChangeShapeType="1"/>
          </p:cNvSpPr>
          <p:nvPr/>
        </p:nvSpPr>
        <p:spPr bwMode="auto">
          <a:xfrm>
            <a:off x="5921375" y="5553075"/>
            <a:ext cx="488950" cy="152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808" name="Line 95"/>
          <p:cNvSpPr>
            <a:spLocks noChangeShapeType="1"/>
          </p:cNvSpPr>
          <p:nvPr/>
        </p:nvSpPr>
        <p:spPr bwMode="auto">
          <a:xfrm>
            <a:off x="6530975" y="5351463"/>
            <a:ext cx="68263" cy="22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18809" name="Group 96"/>
          <p:cNvGrpSpPr>
            <a:grpSpLocks/>
          </p:cNvGrpSpPr>
          <p:nvPr/>
        </p:nvGrpSpPr>
        <p:grpSpPr bwMode="auto">
          <a:xfrm>
            <a:off x="6142038" y="5046663"/>
            <a:ext cx="501650" cy="396875"/>
            <a:chOff x="4320" y="1936"/>
            <a:chExt cx="316" cy="250"/>
          </a:xfrm>
        </p:grpSpPr>
        <p:sp>
          <p:nvSpPr>
            <p:cNvPr id="118828" name="Oval 97"/>
            <p:cNvSpPr>
              <a:spLocks noChangeArrowheads="1"/>
            </p:cNvSpPr>
            <p:nvPr/>
          </p:nvSpPr>
          <p:spPr bwMode="auto">
            <a:xfrm>
              <a:off x="4323" y="2054"/>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18829" name="Line 98"/>
            <p:cNvSpPr>
              <a:spLocks noChangeShapeType="1"/>
            </p:cNvSpPr>
            <p:nvPr/>
          </p:nvSpPr>
          <p:spPr bwMode="auto">
            <a:xfrm>
              <a:off x="4323" y="2047"/>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830" name="Line 99"/>
            <p:cNvSpPr>
              <a:spLocks noChangeShapeType="1"/>
            </p:cNvSpPr>
            <p:nvPr/>
          </p:nvSpPr>
          <p:spPr bwMode="auto">
            <a:xfrm>
              <a:off x="4636" y="2047"/>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831" name="Rectangle 100"/>
            <p:cNvSpPr>
              <a:spLocks noChangeArrowheads="1"/>
            </p:cNvSpPr>
            <p:nvPr/>
          </p:nvSpPr>
          <p:spPr bwMode="auto">
            <a:xfrm>
              <a:off x="4323" y="2047"/>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18832" name="Oval 101"/>
            <p:cNvSpPr>
              <a:spLocks noChangeArrowheads="1"/>
            </p:cNvSpPr>
            <p:nvPr/>
          </p:nvSpPr>
          <p:spPr bwMode="auto">
            <a:xfrm>
              <a:off x="4320" y="1988"/>
              <a:ext cx="313" cy="95"/>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18833" name="Rectangle 102"/>
            <p:cNvSpPr>
              <a:spLocks noChangeArrowheads="1"/>
            </p:cNvSpPr>
            <p:nvPr/>
          </p:nvSpPr>
          <p:spPr bwMode="auto">
            <a:xfrm>
              <a:off x="4407" y="2001"/>
              <a:ext cx="141" cy="11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8834" name="Text Box 103"/>
            <p:cNvSpPr txBox="1">
              <a:spLocks noChangeArrowheads="1"/>
            </p:cNvSpPr>
            <p:nvPr/>
          </p:nvSpPr>
          <p:spPr bwMode="auto">
            <a:xfrm>
              <a:off x="4338" y="1936"/>
              <a:ext cx="28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000"/>
                <a:t>2c</a:t>
              </a:r>
              <a:endParaRPr lang="en-US" sz="2400"/>
            </a:p>
          </p:txBody>
        </p:sp>
      </p:grpSp>
      <p:grpSp>
        <p:nvGrpSpPr>
          <p:cNvPr id="118810" name="Group 104"/>
          <p:cNvGrpSpPr>
            <a:grpSpLocks/>
          </p:cNvGrpSpPr>
          <p:nvPr/>
        </p:nvGrpSpPr>
        <p:grpSpPr bwMode="auto">
          <a:xfrm>
            <a:off x="6405563" y="5502275"/>
            <a:ext cx="501650" cy="396875"/>
            <a:chOff x="4596" y="2158"/>
            <a:chExt cx="316" cy="250"/>
          </a:xfrm>
        </p:grpSpPr>
        <p:sp>
          <p:nvSpPr>
            <p:cNvPr id="118821" name="Oval 105"/>
            <p:cNvSpPr>
              <a:spLocks noChangeArrowheads="1"/>
            </p:cNvSpPr>
            <p:nvPr/>
          </p:nvSpPr>
          <p:spPr bwMode="auto">
            <a:xfrm>
              <a:off x="4599" y="2276"/>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18822" name="Line 106"/>
            <p:cNvSpPr>
              <a:spLocks noChangeShapeType="1"/>
            </p:cNvSpPr>
            <p:nvPr/>
          </p:nvSpPr>
          <p:spPr bwMode="auto">
            <a:xfrm>
              <a:off x="4599" y="2269"/>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823" name="Line 107"/>
            <p:cNvSpPr>
              <a:spLocks noChangeShapeType="1"/>
            </p:cNvSpPr>
            <p:nvPr/>
          </p:nvSpPr>
          <p:spPr bwMode="auto">
            <a:xfrm>
              <a:off x="4912" y="2269"/>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824" name="Rectangle 108"/>
            <p:cNvSpPr>
              <a:spLocks noChangeArrowheads="1"/>
            </p:cNvSpPr>
            <p:nvPr/>
          </p:nvSpPr>
          <p:spPr bwMode="auto">
            <a:xfrm>
              <a:off x="4599" y="2269"/>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18825" name="Oval 109"/>
            <p:cNvSpPr>
              <a:spLocks noChangeArrowheads="1"/>
            </p:cNvSpPr>
            <p:nvPr/>
          </p:nvSpPr>
          <p:spPr bwMode="auto">
            <a:xfrm>
              <a:off x="4596" y="2210"/>
              <a:ext cx="313" cy="95"/>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18826" name="Rectangle 110"/>
            <p:cNvSpPr>
              <a:spLocks noChangeArrowheads="1"/>
            </p:cNvSpPr>
            <p:nvPr/>
          </p:nvSpPr>
          <p:spPr bwMode="auto">
            <a:xfrm>
              <a:off x="4683" y="2223"/>
              <a:ext cx="142" cy="11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8827" name="Text Box 111"/>
            <p:cNvSpPr txBox="1">
              <a:spLocks noChangeArrowheads="1"/>
            </p:cNvSpPr>
            <p:nvPr/>
          </p:nvSpPr>
          <p:spPr bwMode="auto">
            <a:xfrm>
              <a:off x="4610" y="2158"/>
              <a:ext cx="29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000"/>
                <a:t>2b</a:t>
              </a:r>
              <a:endParaRPr lang="en-US" sz="2400"/>
            </a:p>
          </p:txBody>
        </p:sp>
      </p:grpSp>
      <p:sp>
        <p:nvSpPr>
          <p:cNvPr id="118811" name="Text Box 112"/>
          <p:cNvSpPr txBox="1">
            <a:spLocks noChangeArrowheads="1"/>
          </p:cNvSpPr>
          <p:nvPr/>
        </p:nvSpPr>
        <p:spPr bwMode="auto">
          <a:xfrm>
            <a:off x="7656513" y="5159375"/>
            <a:ext cx="10198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400" dirty="0" smtClean="0"/>
              <a:t>Other nets</a:t>
            </a:r>
            <a:endParaRPr lang="en-US" sz="1400" dirty="0"/>
          </a:p>
        </p:txBody>
      </p:sp>
      <p:sp>
        <p:nvSpPr>
          <p:cNvPr id="118812" name="Freeform 113"/>
          <p:cNvSpPr>
            <a:spLocks/>
          </p:cNvSpPr>
          <p:nvPr/>
        </p:nvSpPr>
        <p:spPr bwMode="auto">
          <a:xfrm flipH="1">
            <a:off x="292100" y="4772025"/>
            <a:ext cx="1171575" cy="1758950"/>
          </a:xfrm>
          <a:custGeom>
            <a:avLst/>
            <a:gdLst>
              <a:gd name="T0" fmla="*/ 2147483647 w 738"/>
              <a:gd name="T1" fmla="*/ 2147483647 h 1108"/>
              <a:gd name="T2" fmla="*/ 2147483647 w 738"/>
              <a:gd name="T3" fmla="*/ 2147483647 h 1108"/>
              <a:gd name="T4" fmla="*/ 2147483647 w 738"/>
              <a:gd name="T5" fmla="*/ 2147483647 h 1108"/>
              <a:gd name="T6" fmla="*/ 2147483647 w 738"/>
              <a:gd name="T7" fmla="*/ 2147483647 h 1108"/>
              <a:gd name="T8" fmla="*/ 2147483647 w 738"/>
              <a:gd name="T9" fmla="*/ 2147483647 h 1108"/>
              <a:gd name="T10" fmla="*/ 2147483647 w 738"/>
              <a:gd name="T11" fmla="*/ 2147483647 h 1108"/>
              <a:gd name="T12" fmla="*/ 2147483647 w 738"/>
              <a:gd name="T13" fmla="*/ 2147483647 h 1108"/>
              <a:gd name="T14" fmla="*/ 2147483647 w 738"/>
              <a:gd name="T15" fmla="*/ 2147483647 h 1108"/>
              <a:gd name="T16" fmla="*/ 0 60000 65536"/>
              <a:gd name="T17" fmla="*/ 0 60000 65536"/>
              <a:gd name="T18" fmla="*/ 0 60000 65536"/>
              <a:gd name="T19" fmla="*/ 0 60000 65536"/>
              <a:gd name="T20" fmla="*/ 0 60000 65536"/>
              <a:gd name="T21" fmla="*/ 0 60000 65536"/>
              <a:gd name="T22" fmla="*/ 0 60000 65536"/>
              <a:gd name="T23" fmla="*/ 0 60000 65536"/>
              <a:gd name="T24" fmla="*/ 0 w 738"/>
              <a:gd name="T25" fmla="*/ 0 h 1108"/>
              <a:gd name="T26" fmla="*/ 738 w 738"/>
              <a:gd name="T27" fmla="*/ 1108 h 11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8" h="1108">
                <a:moveTo>
                  <a:pt x="32" y="394"/>
                </a:moveTo>
                <a:cubicBezTo>
                  <a:pt x="66" y="301"/>
                  <a:pt x="108" y="228"/>
                  <a:pt x="213" y="172"/>
                </a:cubicBezTo>
                <a:cubicBezTo>
                  <a:pt x="318" y="116"/>
                  <a:pt x="588" y="0"/>
                  <a:pt x="663" y="56"/>
                </a:cubicBezTo>
                <a:cubicBezTo>
                  <a:pt x="738" y="112"/>
                  <a:pt x="659" y="346"/>
                  <a:pt x="661" y="509"/>
                </a:cubicBezTo>
                <a:cubicBezTo>
                  <a:pt x="663" y="672"/>
                  <a:pt x="731" y="956"/>
                  <a:pt x="677" y="1032"/>
                </a:cubicBezTo>
                <a:cubicBezTo>
                  <a:pt x="623" y="1108"/>
                  <a:pt x="442" y="999"/>
                  <a:pt x="338" y="962"/>
                </a:cubicBezTo>
                <a:cubicBezTo>
                  <a:pt x="234" y="925"/>
                  <a:pt x="102" y="904"/>
                  <a:pt x="51" y="809"/>
                </a:cubicBezTo>
                <a:cubicBezTo>
                  <a:pt x="0" y="715"/>
                  <a:pt x="36" y="481"/>
                  <a:pt x="32" y="394"/>
                </a:cubicBezTo>
                <a:close/>
              </a:path>
            </a:pathLst>
          </a:custGeom>
          <a:gradFill rotWithShape="1">
            <a:gsLst>
              <a:gs pos="0">
                <a:srgbClr val="66CCFF"/>
              </a:gs>
              <a:gs pos="100000">
                <a:srgbClr val="FFF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8813" name="Text Box 114"/>
          <p:cNvSpPr txBox="1">
            <a:spLocks noChangeArrowheads="1"/>
          </p:cNvSpPr>
          <p:nvPr/>
        </p:nvSpPr>
        <p:spPr bwMode="auto">
          <a:xfrm>
            <a:off x="349250" y="5556250"/>
            <a:ext cx="10198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400" dirty="0" smtClean="0"/>
              <a:t>Other nets</a:t>
            </a:r>
            <a:endParaRPr lang="en-US" sz="1400" dirty="0"/>
          </a:p>
        </p:txBody>
      </p:sp>
      <p:sp>
        <p:nvSpPr>
          <p:cNvPr id="118814" name="Line 115"/>
          <p:cNvSpPr>
            <a:spLocks noChangeShapeType="1"/>
          </p:cNvSpPr>
          <p:nvPr/>
        </p:nvSpPr>
        <p:spPr bwMode="auto">
          <a:xfrm flipH="1">
            <a:off x="1149350" y="5118100"/>
            <a:ext cx="468313" cy="2682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8815" name="Rectangle 116"/>
          <p:cNvSpPr>
            <a:spLocks noChangeArrowheads="1"/>
          </p:cNvSpPr>
          <p:nvPr/>
        </p:nvSpPr>
        <p:spPr bwMode="auto">
          <a:xfrm>
            <a:off x="292100" y="1166955"/>
            <a:ext cx="8020737" cy="1498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lnSpc>
                <a:spcPct val="85000"/>
              </a:lnSpc>
              <a:spcBef>
                <a:spcPct val="20000"/>
              </a:spcBef>
              <a:buClr>
                <a:srgbClr val="000099"/>
              </a:buClr>
              <a:buSzPct val="65000"/>
              <a:buFont typeface="Wingdings" pitchFamily="2" charset="2"/>
              <a:buChar char="v"/>
            </a:pPr>
            <a:r>
              <a:rPr lang="en-US" sz="2400" dirty="0" smtClean="0">
                <a:solidFill>
                  <a:srgbClr val="CC0000"/>
                </a:solidFill>
                <a:latin typeface="Gill Sans MT" pitchFamily="34" charset="0"/>
              </a:rPr>
              <a:t>BGP session: </a:t>
            </a:r>
            <a:r>
              <a:rPr lang="en-US" sz="2400" dirty="0" smtClean="0">
                <a:latin typeface="Gill Sans MT" pitchFamily="34" charset="0"/>
              </a:rPr>
              <a:t>a set of TCP connections between two routers and the BGP messages that are transfers in between them</a:t>
            </a:r>
            <a:endParaRPr lang="en-US" sz="2400" dirty="0" smtClean="0">
              <a:solidFill>
                <a:srgbClr val="CC0000"/>
              </a:solidFill>
              <a:latin typeface="Gill Sans MT" pitchFamily="34" charset="0"/>
            </a:endParaRPr>
          </a:p>
          <a:p>
            <a:pPr marL="742950" lvl="1" indent="-285750" algn="l">
              <a:lnSpc>
                <a:spcPct val="85000"/>
              </a:lnSpc>
              <a:spcBef>
                <a:spcPct val="20000"/>
              </a:spcBef>
              <a:buClr>
                <a:srgbClr val="000099"/>
              </a:buClr>
              <a:buFont typeface="Wingdings" pitchFamily="2" charset="2"/>
              <a:buChar char="§"/>
            </a:pPr>
            <a:r>
              <a:rPr lang="en-US" sz="2000" dirty="0" smtClean="0">
                <a:latin typeface="Gill Sans MT" pitchFamily="34" charset="0"/>
              </a:rPr>
              <a:t>Path advertisement based on the prefix network addresses</a:t>
            </a:r>
            <a:endParaRPr lang="fa-IR" sz="2000" dirty="0" smtClean="0">
              <a:latin typeface="Gill Sans MT" pitchFamily="34" charset="0"/>
            </a:endParaRPr>
          </a:p>
          <a:p>
            <a:pPr marL="742950" lvl="1" indent="-285750" algn="l">
              <a:lnSpc>
                <a:spcPct val="85000"/>
              </a:lnSpc>
              <a:spcBef>
                <a:spcPct val="20000"/>
              </a:spcBef>
              <a:buClr>
                <a:srgbClr val="000099"/>
              </a:buClr>
              <a:buFont typeface="Wingdings" pitchFamily="2" charset="2"/>
              <a:buChar char="§"/>
            </a:pPr>
            <a:r>
              <a:rPr lang="en-US" sz="2000" dirty="0" smtClean="0">
                <a:latin typeface="Gill Sans MT" pitchFamily="34" charset="0"/>
              </a:rPr>
              <a:t>Data transfer is done on semi-permanent TCP connections</a:t>
            </a:r>
            <a:endParaRPr lang="en-US" altLang="ja-JP" sz="2000" dirty="0">
              <a:latin typeface="Gill Sans MT" pitchFamily="34" charset="0"/>
            </a:endParaRPr>
          </a:p>
        </p:txBody>
      </p:sp>
      <p:grpSp>
        <p:nvGrpSpPr>
          <p:cNvPr id="18" name="Group 117"/>
          <p:cNvGrpSpPr>
            <a:grpSpLocks/>
          </p:cNvGrpSpPr>
          <p:nvPr/>
        </p:nvGrpSpPr>
        <p:grpSpPr bwMode="auto">
          <a:xfrm>
            <a:off x="2692401" y="4657725"/>
            <a:ext cx="1889126" cy="657225"/>
            <a:chOff x="2047" y="2695"/>
            <a:chExt cx="1190" cy="414"/>
          </a:xfrm>
        </p:grpSpPr>
        <p:sp>
          <p:nvSpPr>
            <p:cNvPr id="118819" name="AutoShape 118"/>
            <p:cNvSpPr>
              <a:spLocks noChangeArrowheads="1"/>
            </p:cNvSpPr>
            <p:nvPr/>
          </p:nvSpPr>
          <p:spPr bwMode="auto">
            <a:xfrm rot="-9091425">
              <a:off x="2171" y="2935"/>
              <a:ext cx="484" cy="174"/>
            </a:xfrm>
            <a:prstGeom prst="leftArrow">
              <a:avLst>
                <a:gd name="adj1" fmla="val 50000"/>
                <a:gd name="adj2" fmla="val 69540"/>
              </a:avLst>
            </a:prstGeom>
            <a:gradFill rotWithShape="1">
              <a:gsLst>
                <a:gs pos="0">
                  <a:srgbClr val="FF00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8820" name="Text Box 119"/>
            <p:cNvSpPr txBox="1">
              <a:spLocks noChangeArrowheads="1"/>
            </p:cNvSpPr>
            <p:nvPr/>
          </p:nvSpPr>
          <p:spPr bwMode="auto">
            <a:xfrm>
              <a:off x="2047" y="2695"/>
              <a:ext cx="1190"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rtl="1">
                <a:lnSpc>
                  <a:spcPct val="85000"/>
                </a:lnSpc>
              </a:pPr>
              <a:r>
                <a:rPr lang="en-US" sz="1600" i="1" dirty="0" smtClean="0">
                  <a:solidFill>
                    <a:srgbClr val="CC0000"/>
                  </a:solidFill>
                </a:rPr>
                <a:t>BGP message</a:t>
              </a:r>
              <a:endParaRPr lang="en-US" sz="1600" i="1" dirty="0">
                <a:solidFill>
                  <a:srgbClr val="CC0000"/>
                </a:solidFill>
              </a:endParaRPr>
            </a:p>
          </p:txBody>
        </p:sp>
      </p:grpSp>
      <p:sp>
        <p:nvSpPr>
          <p:cNvPr id="118817" name="Freeform 120"/>
          <p:cNvSpPr>
            <a:spLocks/>
          </p:cNvSpPr>
          <p:nvPr/>
        </p:nvSpPr>
        <p:spPr bwMode="auto">
          <a:xfrm>
            <a:off x="4913313" y="5607050"/>
            <a:ext cx="523875" cy="261938"/>
          </a:xfrm>
          <a:custGeom>
            <a:avLst/>
            <a:gdLst>
              <a:gd name="T0" fmla="*/ 0 w 654"/>
              <a:gd name="T1" fmla="*/ 2147483647 h 420"/>
              <a:gd name="T2" fmla="*/ 2147483647 w 654"/>
              <a:gd name="T3" fmla="*/ 0 h 420"/>
              <a:gd name="T4" fmla="*/ 0 60000 65536"/>
              <a:gd name="T5" fmla="*/ 0 60000 65536"/>
              <a:gd name="T6" fmla="*/ 0 w 654"/>
              <a:gd name="T7" fmla="*/ 0 h 420"/>
              <a:gd name="T8" fmla="*/ 654 w 654"/>
              <a:gd name="T9" fmla="*/ 420 h 420"/>
            </a:gdLst>
            <a:ahLst/>
            <a:cxnLst>
              <a:cxn ang="T4">
                <a:pos x="T0" y="T1"/>
              </a:cxn>
              <a:cxn ang="T5">
                <a:pos x="T2" y="T3"/>
              </a:cxn>
            </a:cxnLst>
            <a:rect l="T6" t="T7" r="T8" b="T9"/>
            <a:pathLst>
              <a:path w="654" h="420">
                <a:moveTo>
                  <a:pt x="0" y="420"/>
                </a:moveTo>
                <a:lnTo>
                  <a:pt x="654" y="0"/>
                </a:lnTo>
              </a:path>
            </a:pathLst>
          </a:custGeom>
          <a:noFill/>
          <a:ln w="1905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 name="Slide Number Placeholder 2"/>
          <p:cNvSpPr>
            <a:spLocks noGrp="1"/>
          </p:cNvSpPr>
          <p:nvPr>
            <p:ph type="sldNum" sz="quarter" idx="12"/>
          </p:nvPr>
        </p:nvSpPr>
        <p:spPr/>
        <p:txBody>
          <a:bodyPr/>
          <a:lstStyle/>
          <a:p>
            <a:pPr>
              <a:defRPr/>
            </a:pPr>
            <a:fld id="{5BDFA25D-6EEE-4500-A440-36752B2ACF2F}" type="slidenum">
              <a:rPr lang="en-US" smtClean="0"/>
              <a:pPr>
                <a:defRPr/>
              </a:pPr>
              <a:t>70</a:t>
            </a:fld>
            <a:endParaRPr lang="en-US" dirty="0"/>
          </a:p>
        </p:txBody>
      </p:sp>
    </p:spTree>
    <p:extLst>
      <p:ext uri="{BB962C8B-B14F-4D97-AF65-F5344CB8AC3E}">
        <p14:creationId xmlns:p14="http://schemas.microsoft.com/office/powerpoint/2010/main" val="12643859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753668">
                                            <p:txEl>
                                              <p:pRg st="0" end="0"/>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753668">
                                            <p:txEl>
                                              <p:pRg st="1" end="1"/>
                                            </p:txEl>
                                          </p:spTgt>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0"/>
                                  </p:stCondLst>
                                  <p:childTnLst>
                                    <p:set>
                                      <p:cBhvr>
                                        <p:cTn id="16" dur="1" fill="hold">
                                          <p:stCondLst>
                                            <p:cond delay="0"/>
                                          </p:stCondLst>
                                        </p:cTn>
                                        <p:tgtEl>
                                          <p:spTgt spid="75366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0" name="Rectangle 3"/>
          <p:cNvSpPr>
            <a:spLocks noGrp="1" noChangeArrowheads="1"/>
          </p:cNvSpPr>
          <p:nvPr>
            <p:ph type="title" idx="4294967295"/>
          </p:nvPr>
        </p:nvSpPr>
        <p:spPr>
          <a:xfrm>
            <a:off x="196874" y="44624"/>
            <a:ext cx="8087317" cy="859810"/>
          </a:xfrm>
        </p:spPr>
        <p:txBody>
          <a:bodyPr/>
          <a:lstStyle/>
          <a:p>
            <a:pPr rtl="1">
              <a:defRPr/>
            </a:pPr>
            <a:r>
              <a:rPr lang="en-US" dirty="0" smtClean="0"/>
              <a:t>BGP basics: path information distribution</a:t>
            </a:r>
            <a:endParaRPr lang="en-US" dirty="0">
              <a:cs typeface="+mj-cs"/>
            </a:endParaRPr>
          </a:p>
        </p:txBody>
      </p:sp>
      <p:sp>
        <p:nvSpPr>
          <p:cNvPr id="118825" name="Rectangle 105"/>
          <p:cNvSpPr>
            <a:spLocks noGrp="1" noChangeArrowheads="1"/>
          </p:cNvSpPr>
          <p:nvPr>
            <p:ph idx="1"/>
          </p:nvPr>
        </p:nvSpPr>
        <p:spPr>
          <a:xfrm>
            <a:off x="547357" y="1230906"/>
            <a:ext cx="7764130" cy="2899769"/>
          </a:xfrm>
        </p:spPr>
        <p:txBody>
          <a:bodyPr>
            <a:normAutofit fontScale="92500" lnSpcReduction="10000"/>
          </a:bodyPr>
          <a:lstStyle/>
          <a:p>
            <a:pPr algn="l" rtl="0">
              <a:lnSpc>
                <a:spcPct val="90000"/>
              </a:lnSpc>
              <a:buFont typeface="Wingdings" charset="0"/>
              <a:buChar char="v"/>
              <a:defRPr/>
            </a:pPr>
            <a:r>
              <a:rPr lang="en-US" dirty="0" smtClean="0"/>
              <a:t>Using </a:t>
            </a:r>
            <a:r>
              <a:rPr lang="en-US" dirty="0" err="1" smtClean="0"/>
              <a:t>eBGP</a:t>
            </a:r>
            <a:r>
              <a:rPr lang="en-US" dirty="0" smtClean="0"/>
              <a:t> session between 3a and 1c routers, AS3 sends the access information to AS1</a:t>
            </a:r>
            <a:endParaRPr lang="fa-IR" dirty="0"/>
          </a:p>
          <a:p>
            <a:pPr lvl="1" algn="l" rtl="0">
              <a:lnSpc>
                <a:spcPct val="90000"/>
              </a:lnSpc>
              <a:buFont typeface="Wingdings" charset="0"/>
              <a:buChar char="§"/>
              <a:defRPr/>
            </a:pPr>
            <a:r>
              <a:rPr lang="en-US" sz="2000" dirty="0" smtClean="0"/>
              <a:t>Then 1c router can use </a:t>
            </a:r>
            <a:r>
              <a:rPr lang="en-US" sz="2000" dirty="0" err="1" smtClean="0"/>
              <a:t>iBGP</a:t>
            </a:r>
            <a:r>
              <a:rPr lang="en-US" sz="2000" dirty="0" smtClean="0"/>
              <a:t> session to distribute the new prefix information to all routers in AS1</a:t>
            </a:r>
            <a:endParaRPr lang="fa-IR" sz="2000" dirty="0"/>
          </a:p>
          <a:p>
            <a:pPr lvl="1" algn="l" rtl="0">
              <a:lnSpc>
                <a:spcPct val="90000"/>
              </a:lnSpc>
              <a:buFont typeface="Wingdings" charset="0"/>
              <a:buChar char="§"/>
              <a:defRPr/>
            </a:pPr>
            <a:r>
              <a:rPr lang="en-US" sz="2000" dirty="0" smtClean="0"/>
              <a:t>1b router also uses </a:t>
            </a:r>
            <a:r>
              <a:rPr lang="en-US" sz="2000" dirty="0" err="1" smtClean="0"/>
              <a:t>eBGP</a:t>
            </a:r>
            <a:r>
              <a:rPr lang="en-US" sz="2000" dirty="0" smtClean="0"/>
              <a:t> session on the link 1b-2a to advertise the new access information to AS2</a:t>
            </a:r>
            <a:endParaRPr lang="en-US" sz="2000" dirty="0"/>
          </a:p>
          <a:p>
            <a:pPr algn="l" rtl="0">
              <a:lnSpc>
                <a:spcPct val="90000"/>
              </a:lnSpc>
              <a:buFont typeface="Wingdings" charset="0"/>
              <a:buChar char="v"/>
              <a:defRPr/>
            </a:pPr>
            <a:r>
              <a:rPr lang="en-US" dirty="0" smtClean="0"/>
              <a:t>When router learns the new prefix, it creates an entry in it’s forward table</a:t>
            </a:r>
            <a:endParaRPr lang="fa-IR" dirty="0"/>
          </a:p>
        </p:txBody>
      </p:sp>
      <p:sp>
        <p:nvSpPr>
          <p:cNvPr id="119813" name="Freeform 2"/>
          <p:cNvSpPr>
            <a:spLocks/>
          </p:cNvSpPr>
          <p:nvPr/>
        </p:nvSpPr>
        <p:spPr bwMode="auto">
          <a:xfrm>
            <a:off x="7277100" y="4562475"/>
            <a:ext cx="1171575" cy="1758950"/>
          </a:xfrm>
          <a:custGeom>
            <a:avLst/>
            <a:gdLst>
              <a:gd name="T0" fmla="*/ 2147483647 w 738"/>
              <a:gd name="T1" fmla="*/ 2147483647 h 1108"/>
              <a:gd name="T2" fmla="*/ 2147483647 w 738"/>
              <a:gd name="T3" fmla="*/ 2147483647 h 1108"/>
              <a:gd name="T4" fmla="*/ 2147483647 w 738"/>
              <a:gd name="T5" fmla="*/ 2147483647 h 1108"/>
              <a:gd name="T6" fmla="*/ 2147483647 w 738"/>
              <a:gd name="T7" fmla="*/ 2147483647 h 1108"/>
              <a:gd name="T8" fmla="*/ 2147483647 w 738"/>
              <a:gd name="T9" fmla="*/ 2147483647 h 1108"/>
              <a:gd name="T10" fmla="*/ 2147483647 w 738"/>
              <a:gd name="T11" fmla="*/ 2147483647 h 1108"/>
              <a:gd name="T12" fmla="*/ 2147483647 w 738"/>
              <a:gd name="T13" fmla="*/ 2147483647 h 1108"/>
              <a:gd name="T14" fmla="*/ 2147483647 w 738"/>
              <a:gd name="T15" fmla="*/ 2147483647 h 1108"/>
              <a:gd name="T16" fmla="*/ 0 60000 65536"/>
              <a:gd name="T17" fmla="*/ 0 60000 65536"/>
              <a:gd name="T18" fmla="*/ 0 60000 65536"/>
              <a:gd name="T19" fmla="*/ 0 60000 65536"/>
              <a:gd name="T20" fmla="*/ 0 60000 65536"/>
              <a:gd name="T21" fmla="*/ 0 60000 65536"/>
              <a:gd name="T22" fmla="*/ 0 60000 65536"/>
              <a:gd name="T23" fmla="*/ 0 60000 65536"/>
              <a:gd name="T24" fmla="*/ 0 w 738"/>
              <a:gd name="T25" fmla="*/ 0 h 1108"/>
              <a:gd name="T26" fmla="*/ 738 w 738"/>
              <a:gd name="T27" fmla="*/ 1108 h 11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8" h="1108">
                <a:moveTo>
                  <a:pt x="32" y="394"/>
                </a:moveTo>
                <a:cubicBezTo>
                  <a:pt x="66" y="301"/>
                  <a:pt x="108" y="228"/>
                  <a:pt x="213" y="172"/>
                </a:cubicBezTo>
                <a:cubicBezTo>
                  <a:pt x="318" y="116"/>
                  <a:pt x="588" y="0"/>
                  <a:pt x="663" y="56"/>
                </a:cubicBezTo>
                <a:cubicBezTo>
                  <a:pt x="738" y="112"/>
                  <a:pt x="659" y="346"/>
                  <a:pt x="661" y="509"/>
                </a:cubicBezTo>
                <a:cubicBezTo>
                  <a:pt x="663" y="672"/>
                  <a:pt x="731" y="956"/>
                  <a:pt x="677" y="1032"/>
                </a:cubicBezTo>
                <a:cubicBezTo>
                  <a:pt x="623" y="1108"/>
                  <a:pt x="442" y="999"/>
                  <a:pt x="338" y="962"/>
                </a:cubicBezTo>
                <a:cubicBezTo>
                  <a:pt x="234" y="925"/>
                  <a:pt x="102" y="904"/>
                  <a:pt x="51" y="809"/>
                </a:cubicBezTo>
                <a:cubicBezTo>
                  <a:pt x="0" y="715"/>
                  <a:pt x="36" y="481"/>
                  <a:pt x="32" y="394"/>
                </a:cubicBezTo>
                <a:close/>
              </a:path>
            </a:pathLst>
          </a:custGeom>
          <a:gradFill rotWithShape="1">
            <a:gsLst>
              <a:gs pos="0">
                <a:srgbClr val="66CCFF"/>
              </a:gs>
              <a:gs pos="100000">
                <a:srgbClr val="FFF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9815" name="Freeform 4"/>
          <p:cNvSpPr>
            <a:spLocks/>
          </p:cNvSpPr>
          <p:nvPr/>
        </p:nvSpPr>
        <p:spPr bwMode="auto">
          <a:xfrm>
            <a:off x="5230813" y="4872038"/>
            <a:ext cx="1944687" cy="1292225"/>
          </a:xfrm>
          <a:custGeom>
            <a:avLst/>
            <a:gdLst>
              <a:gd name="T0" fmla="*/ 2147483647 w 1162"/>
              <a:gd name="T1" fmla="*/ 2147483647 h 543"/>
              <a:gd name="T2" fmla="*/ 2147483647 w 1162"/>
              <a:gd name="T3" fmla="*/ 2147483647 h 543"/>
              <a:gd name="T4" fmla="*/ 2147483647 w 1162"/>
              <a:gd name="T5" fmla="*/ 2147483647 h 543"/>
              <a:gd name="T6" fmla="*/ 2147483647 w 1162"/>
              <a:gd name="T7" fmla="*/ 2147483647 h 543"/>
              <a:gd name="T8" fmla="*/ 2147483647 w 1162"/>
              <a:gd name="T9" fmla="*/ 2147483647 h 543"/>
              <a:gd name="T10" fmla="*/ 2147483647 w 1162"/>
              <a:gd name="T11" fmla="*/ 2147483647 h 543"/>
              <a:gd name="T12" fmla="*/ 2147483647 w 1162"/>
              <a:gd name="T13" fmla="*/ 2147483647 h 543"/>
              <a:gd name="T14" fmla="*/ 2147483647 w 1162"/>
              <a:gd name="T15" fmla="*/ 2147483647 h 543"/>
              <a:gd name="T16" fmla="*/ 0 60000 65536"/>
              <a:gd name="T17" fmla="*/ 0 60000 65536"/>
              <a:gd name="T18" fmla="*/ 0 60000 65536"/>
              <a:gd name="T19" fmla="*/ 0 60000 65536"/>
              <a:gd name="T20" fmla="*/ 0 60000 65536"/>
              <a:gd name="T21" fmla="*/ 0 60000 65536"/>
              <a:gd name="T22" fmla="*/ 0 60000 65536"/>
              <a:gd name="T23" fmla="*/ 0 60000 65536"/>
              <a:gd name="T24" fmla="*/ 0 w 1162"/>
              <a:gd name="T25" fmla="*/ 0 h 543"/>
              <a:gd name="T26" fmla="*/ 1162 w 1162"/>
              <a:gd name="T27" fmla="*/ 543 h 5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62" h="543">
                <a:moveTo>
                  <a:pt x="56" y="162"/>
                </a:moveTo>
                <a:cubicBezTo>
                  <a:pt x="115" y="100"/>
                  <a:pt x="221" y="28"/>
                  <a:pt x="368" y="14"/>
                </a:cubicBezTo>
                <a:cubicBezTo>
                  <a:pt x="515" y="0"/>
                  <a:pt x="811" y="42"/>
                  <a:pt x="940" y="79"/>
                </a:cubicBezTo>
                <a:cubicBezTo>
                  <a:pt x="1069" y="116"/>
                  <a:pt x="1126" y="177"/>
                  <a:pt x="1144" y="239"/>
                </a:cubicBezTo>
                <a:cubicBezTo>
                  <a:pt x="1162" y="301"/>
                  <a:pt x="1141" y="401"/>
                  <a:pt x="1048" y="451"/>
                </a:cubicBezTo>
                <a:cubicBezTo>
                  <a:pt x="955" y="501"/>
                  <a:pt x="746" y="543"/>
                  <a:pt x="586" y="541"/>
                </a:cubicBezTo>
                <a:cubicBezTo>
                  <a:pt x="426" y="539"/>
                  <a:pt x="176" y="502"/>
                  <a:pt x="88" y="439"/>
                </a:cubicBezTo>
                <a:cubicBezTo>
                  <a:pt x="0" y="376"/>
                  <a:pt x="63" y="220"/>
                  <a:pt x="56" y="162"/>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9816" name="Freeform 5"/>
          <p:cNvSpPr>
            <a:spLocks/>
          </p:cNvSpPr>
          <p:nvPr/>
        </p:nvSpPr>
        <p:spPr bwMode="auto">
          <a:xfrm>
            <a:off x="1477963" y="4164013"/>
            <a:ext cx="1679575" cy="1411287"/>
          </a:xfrm>
          <a:custGeom>
            <a:avLst/>
            <a:gdLst>
              <a:gd name="T0" fmla="*/ 2147483647 w 1198"/>
              <a:gd name="T1" fmla="*/ 2147483647 h 451"/>
              <a:gd name="T2" fmla="*/ 2147483647 w 1198"/>
              <a:gd name="T3" fmla="*/ 2147483647 h 451"/>
              <a:gd name="T4" fmla="*/ 2147483647 w 1198"/>
              <a:gd name="T5" fmla="*/ 2147483647 h 451"/>
              <a:gd name="T6" fmla="*/ 2147483647 w 1198"/>
              <a:gd name="T7" fmla="*/ 2147483647 h 451"/>
              <a:gd name="T8" fmla="*/ 2147483647 w 1198"/>
              <a:gd name="T9" fmla="*/ 2147483647 h 451"/>
              <a:gd name="T10" fmla="*/ 2147483647 w 1198"/>
              <a:gd name="T11" fmla="*/ 2147483647 h 451"/>
              <a:gd name="T12" fmla="*/ 2147483647 w 1198"/>
              <a:gd name="T13" fmla="*/ 2147483647 h 451"/>
              <a:gd name="T14" fmla="*/ 2147483647 w 1198"/>
              <a:gd name="T15" fmla="*/ 2147483647 h 451"/>
              <a:gd name="T16" fmla="*/ 2147483647 w 1198"/>
              <a:gd name="T17" fmla="*/ 2147483647 h 4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98"/>
              <a:gd name="T28" fmla="*/ 0 h 451"/>
              <a:gd name="T29" fmla="*/ 1198 w 1198"/>
              <a:gd name="T30" fmla="*/ 451 h 4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98" h="451">
                <a:moveTo>
                  <a:pt x="88" y="181"/>
                </a:moveTo>
                <a:cubicBezTo>
                  <a:pt x="159" y="143"/>
                  <a:pt x="120" y="111"/>
                  <a:pt x="180" y="89"/>
                </a:cubicBezTo>
                <a:cubicBezTo>
                  <a:pt x="240" y="67"/>
                  <a:pt x="313" y="60"/>
                  <a:pt x="448" y="49"/>
                </a:cubicBezTo>
                <a:cubicBezTo>
                  <a:pt x="583" y="38"/>
                  <a:pt x="866" y="0"/>
                  <a:pt x="988" y="25"/>
                </a:cubicBezTo>
                <a:cubicBezTo>
                  <a:pt x="1110" y="50"/>
                  <a:pt x="1198" y="132"/>
                  <a:pt x="1181" y="197"/>
                </a:cubicBezTo>
                <a:cubicBezTo>
                  <a:pt x="1164" y="262"/>
                  <a:pt x="1034" y="375"/>
                  <a:pt x="889" y="413"/>
                </a:cubicBezTo>
                <a:cubicBezTo>
                  <a:pt x="744" y="451"/>
                  <a:pt x="449" y="438"/>
                  <a:pt x="307" y="425"/>
                </a:cubicBezTo>
                <a:cubicBezTo>
                  <a:pt x="165" y="412"/>
                  <a:pt x="72" y="378"/>
                  <a:pt x="36" y="337"/>
                </a:cubicBezTo>
                <a:cubicBezTo>
                  <a:pt x="0" y="296"/>
                  <a:pt x="77" y="213"/>
                  <a:pt x="88" y="181"/>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9817" name="Freeform 6"/>
          <p:cNvSpPr>
            <a:spLocks/>
          </p:cNvSpPr>
          <p:nvPr/>
        </p:nvSpPr>
        <p:spPr bwMode="auto">
          <a:xfrm>
            <a:off x="2108200" y="4908550"/>
            <a:ext cx="400050" cy="180975"/>
          </a:xfrm>
          <a:custGeom>
            <a:avLst/>
            <a:gdLst>
              <a:gd name="T0" fmla="*/ 0 w 252"/>
              <a:gd name="T1" fmla="*/ 2147483647 h 114"/>
              <a:gd name="T2" fmla="*/ 2147483647 w 252"/>
              <a:gd name="T3" fmla="*/ 0 h 114"/>
              <a:gd name="T4" fmla="*/ 0 60000 65536"/>
              <a:gd name="T5" fmla="*/ 0 60000 65536"/>
              <a:gd name="T6" fmla="*/ 0 w 252"/>
              <a:gd name="T7" fmla="*/ 0 h 114"/>
              <a:gd name="T8" fmla="*/ 252 w 252"/>
              <a:gd name="T9" fmla="*/ 114 h 114"/>
            </a:gdLst>
            <a:ahLst/>
            <a:cxnLst>
              <a:cxn ang="T4">
                <a:pos x="T0" y="T1"/>
              </a:cxn>
              <a:cxn ang="T5">
                <a:pos x="T2" y="T3"/>
              </a:cxn>
            </a:cxnLst>
            <a:rect l="T6" t="T7" r="T8" b="T9"/>
            <a:pathLst>
              <a:path w="252" h="114">
                <a:moveTo>
                  <a:pt x="0" y="114"/>
                </a:moveTo>
                <a:lnTo>
                  <a:pt x="252" y="0"/>
                </a:lnTo>
              </a:path>
            </a:pathLst>
          </a:custGeom>
          <a:noFill/>
          <a:ln w="12700" cap="flat" cmpd="sng">
            <a:solidFill>
              <a:schemeClr val="tx1"/>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9818" name="Text Box 7"/>
          <p:cNvSpPr txBox="1">
            <a:spLocks noChangeArrowheads="1"/>
          </p:cNvSpPr>
          <p:nvPr/>
        </p:nvSpPr>
        <p:spPr bwMode="auto">
          <a:xfrm>
            <a:off x="2052638" y="5129213"/>
            <a:ext cx="665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2000"/>
              <a:t>AS3</a:t>
            </a:r>
            <a:endParaRPr lang="en-US"/>
          </a:p>
        </p:txBody>
      </p:sp>
      <p:sp>
        <p:nvSpPr>
          <p:cNvPr id="119819" name="Text Box 8"/>
          <p:cNvSpPr txBox="1">
            <a:spLocks noChangeArrowheads="1"/>
          </p:cNvSpPr>
          <p:nvPr/>
        </p:nvSpPr>
        <p:spPr bwMode="auto">
          <a:xfrm>
            <a:off x="5867400" y="5794375"/>
            <a:ext cx="615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t>AS2</a:t>
            </a:r>
          </a:p>
        </p:txBody>
      </p:sp>
      <p:sp>
        <p:nvSpPr>
          <p:cNvPr id="119820" name="Line 9"/>
          <p:cNvSpPr>
            <a:spLocks noChangeShapeType="1"/>
          </p:cNvSpPr>
          <p:nvPr/>
        </p:nvSpPr>
        <p:spPr bwMode="auto">
          <a:xfrm flipV="1">
            <a:off x="5746750" y="5278438"/>
            <a:ext cx="434975" cy="192087"/>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9821" name="Line 10"/>
          <p:cNvSpPr>
            <a:spLocks noChangeShapeType="1"/>
          </p:cNvSpPr>
          <p:nvPr/>
        </p:nvSpPr>
        <p:spPr bwMode="auto">
          <a:xfrm flipH="1" flipV="1">
            <a:off x="2324100" y="4641850"/>
            <a:ext cx="241300" cy="174625"/>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9822" name="Line 11"/>
          <p:cNvSpPr>
            <a:spLocks noChangeShapeType="1"/>
          </p:cNvSpPr>
          <p:nvPr/>
        </p:nvSpPr>
        <p:spPr bwMode="auto">
          <a:xfrm flipH="1">
            <a:off x="1882775" y="4635500"/>
            <a:ext cx="147638" cy="376238"/>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19823" name="Group 12"/>
          <p:cNvGrpSpPr>
            <a:grpSpLocks/>
          </p:cNvGrpSpPr>
          <p:nvPr/>
        </p:nvGrpSpPr>
        <p:grpSpPr bwMode="auto">
          <a:xfrm>
            <a:off x="1619250" y="4903788"/>
            <a:ext cx="501650" cy="396875"/>
            <a:chOff x="873" y="3243"/>
            <a:chExt cx="316" cy="250"/>
          </a:xfrm>
        </p:grpSpPr>
        <p:sp>
          <p:nvSpPr>
            <p:cNvPr id="119915" name="Oval 13"/>
            <p:cNvSpPr>
              <a:spLocks noChangeArrowheads="1"/>
            </p:cNvSpPr>
            <p:nvPr/>
          </p:nvSpPr>
          <p:spPr bwMode="auto">
            <a:xfrm>
              <a:off x="876" y="3361"/>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19916" name="Line 14"/>
            <p:cNvSpPr>
              <a:spLocks noChangeShapeType="1"/>
            </p:cNvSpPr>
            <p:nvPr/>
          </p:nvSpPr>
          <p:spPr bwMode="auto">
            <a:xfrm>
              <a:off x="876" y="3354"/>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9917" name="Line 15"/>
            <p:cNvSpPr>
              <a:spLocks noChangeShapeType="1"/>
            </p:cNvSpPr>
            <p:nvPr/>
          </p:nvSpPr>
          <p:spPr bwMode="auto">
            <a:xfrm>
              <a:off x="1189" y="3354"/>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9918" name="Rectangle 16"/>
            <p:cNvSpPr>
              <a:spLocks noChangeArrowheads="1"/>
            </p:cNvSpPr>
            <p:nvPr/>
          </p:nvSpPr>
          <p:spPr bwMode="auto">
            <a:xfrm>
              <a:off x="876" y="3354"/>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19919" name="Oval 17"/>
            <p:cNvSpPr>
              <a:spLocks noChangeArrowheads="1"/>
            </p:cNvSpPr>
            <p:nvPr/>
          </p:nvSpPr>
          <p:spPr bwMode="auto">
            <a:xfrm>
              <a:off x="873" y="3295"/>
              <a:ext cx="313" cy="95"/>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19920" name="Rectangle 18"/>
            <p:cNvSpPr>
              <a:spLocks noChangeArrowheads="1"/>
            </p:cNvSpPr>
            <p:nvPr/>
          </p:nvSpPr>
          <p:spPr bwMode="auto">
            <a:xfrm>
              <a:off x="960" y="3308"/>
              <a:ext cx="141" cy="124"/>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9921" name="Text Box 19"/>
            <p:cNvSpPr txBox="1">
              <a:spLocks noChangeArrowheads="1"/>
            </p:cNvSpPr>
            <p:nvPr/>
          </p:nvSpPr>
          <p:spPr bwMode="auto">
            <a:xfrm>
              <a:off x="887" y="3243"/>
              <a:ext cx="29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000"/>
                <a:t>3b</a:t>
              </a:r>
              <a:endParaRPr lang="en-US" sz="2400"/>
            </a:p>
          </p:txBody>
        </p:sp>
      </p:grpSp>
      <p:grpSp>
        <p:nvGrpSpPr>
          <p:cNvPr id="119824" name="Group 20"/>
          <p:cNvGrpSpPr>
            <a:grpSpLocks/>
          </p:cNvGrpSpPr>
          <p:nvPr/>
        </p:nvGrpSpPr>
        <p:grpSpPr bwMode="auto">
          <a:xfrm>
            <a:off x="2466975" y="4702175"/>
            <a:ext cx="501650" cy="396875"/>
            <a:chOff x="1434" y="3104"/>
            <a:chExt cx="316" cy="250"/>
          </a:xfrm>
        </p:grpSpPr>
        <p:grpSp>
          <p:nvGrpSpPr>
            <p:cNvPr id="119907" name="Group 21"/>
            <p:cNvGrpSpPr>
              <a:grpSpLocks/>
            </p:cNvGrpSpPr>
            <p:nvPr/>
          </p:nvGrpSpPr>
          <p:grpSpPr bwMode="auto">
            <a:xfrm>
              <a:off x="1434" y="3163"/>
              <a:ext cx="316" cy="147"/>
              <a:chOff x="1434" y="3163"/>
              <a:chExt cx="316" cy="147"/>
            </a:xfrm>
          </p:grpSpPr>
          <p:sp>
            <p:nvSpPr>
              <p:cNvPr id="119909" name="Oval 22"/>
              <p:cNvSpPr>
                <a:spLocks noChangeArrowheads="1"/>
              </p:cNvSpPr>
              <p:nvPr/>
            </p:nvSpPr>
            <p:spPr bwMode="auto">
              <a:xfrm>
                <a:off x="1437" y="3229"/>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19910" name="Line 23"/>
              <p:cNvSpPr>
                <a:spLocks noChangeShapeType="1"/>
              </p:cNvSpPr>
              <p:nvPr/>
            </p:nvSpPr>
            <p:spPr bwMode="auto">
              <a:xfrm>
                <a:off x="1437" y="3222"/>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9911" name="Line 24"/>
              <p:cNvSpPr>
                <a:spLocks noChangeShapeType="1"/>
              </p:cNvSpPr>
              <p:nvPr/>
            </p:nvSpPr>
            <p:spPr bwMode="auto">
              <a:xfrm>
                <a:off x="1750" y="3222"/>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9912" name="Rectangle 25"/>
              <p:cNvSpPr>
                <a:spLocks noChangeArrowheads="1"/>
              </p:cNvSpPr>
              <p:nvPr/>
            </p:nvSpPr>
            <p:spPr bwMode="auto">
              <a:xfrm>
                <a:off x="1437" y="3222"/>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19913" name="Oval 26"/>
              <p:cNvSpPr>
                <a:spLocks noChangeArrowheads="1"/>
              </p:cNvSpPr>
              <p:nvPr/>
            </p:nvSpPr>
            <p:spPr bwMode="auto">
              <a:xfrm>
                <a:off x="1434" y="3163"/>
                <a:ext cx="313" cy="95"/>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19914" name="Rectangle 27"/>
              <p:cNvSpPr>
                <a:spLocks noChangeArrowheads="1"/>
              </p:cNvSpPr>
              <p:nvPr/>
            </p:nvSpPr>
            <p:spPr bwMode="auto">
              <a:xfrm>
                <a:off x="1521" y="3176"/>
                <a:ext cx="142" cy="11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119908" name="Text Box 28"/>
            <p:cNvSpPr txBox="1">
              <a:spLocks noChangeArrowheads="1"/>
            </p:cNvSpPr>
            <p:nvPr/>
          </p:nvSpPr>
          <p:spPr bwMode="auto">
            <a:xfrm>
              <a:off x="1448" y="3104"/>
              <a:ext cx="29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000"/>
                <a:t>3a</a:t>
              </a:r>
              <a:endParaRPr lang="en-US" sz="2400"/>
            </a:p>
          </p:txBody>
        </p:sp>
      </p:grpSp>
      <p:sp>
        <p:nvSpPr>
          <p:cNvPr id="119825" name="Freeform 29"/>
          <p:cNvSpPr>
            <a:spLocks/>
          </p:cNvSpPr>
          <p:nvPr/>
        </p:nvSpPr>
        <p:spPr bwMode="auto">
          <a:xfrm>
            <a:off x="2495550" y="5227638"/>
            <a:ext cx="2660650" cy="1122362"/>
          </a:xfrm>
          <a:custGeom>
            <a:avLst/>
            <a:gdLst>
              <a:gd name="T0" fmla="*/ 2147483647 w 1583"/>
              <a:gd name="T1" fmla="*/ 2147483647 h 682"/>
              <a:gd name="T2" fmla="*/ 2147483647 w 1583"/>
              <a:gd name="T3" fmla="*/ 2147483647 h 682"/>
              <a:gd name="T4" fmla="*/ 2147483647 w 1583"/>
              <a:gd name="T5" fmla="*/ 2147483647 h 682"/>
              <a:gd name="T6" fmla="*/ 2147483647 w 1583"/>
              <a:gd name="T7" fmla="*/ 2147483647 h 682"/>
              <a:gd name="T8" fmla="*/ 2147483647 w 1583"/>
              <a:gd name="T9" fmla="*/ 2147483647 h 682"/>
              <a:gd name="T10" fmla="*/ 2147483647 w 1583"/>
              <a:gd name="T11" fmla="*/ 2147483647 h 682"/>
              <a:gd name="T12" fmla="*/ 2147483647 w 1583"/>
              <a:gd name="T13" fmla="*/ 2147483647 h 682"/>
              <a:gd name="T14" fmla="*/ 2147483647 w 1583"/>
              <a:gd name="T15" fmla="*/ 2147483647 h 682"/>
              <a:gd name="T16" fmla="*/ 2147483647 w 1583"/>
              <a:gd name="T17" fmla="*/ 2147483647 h 6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3"/>
              <a:gd name="T28" fmla="*/ 0 h 682"/>
              <a:gd name="T29" fmla="*/ 1583 w 1583"/>
              <a:gd name="T30" fmla="*/ 682 h 6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3" h="682">
                <a:moveTo>
                  <a:pt x="155" y="224"/>
                </a:moveTo>
                <a:cubicBezTo>
                  <a:pt x="208" y="137"/>
                  <a:pt x="302" y="108"/>
                  <a:pt x="407" y="74"/>
                </a:cubicBezTo>
                <a:cubicBezTo>
                  <a:pt x="512" y="40"/>
                  <a:pt x="660" y="0"/>
                  <a:pt x="785" y="20"/>
                </a:cubicBezTo>
                <a:cubicBezTo>
                  <a:pt x="910" y="40"/>
                  <a:pt x="1027" y="126"/>
                  <a:pt x="1157" y="194"/>
                </a:cubicBezTo>
                <a:cubicBezTo>
                  <a:pt x="1287" y="262"/>
                  <a:pt x="1545" y="353"/>
                  <a:pt x="1564" y="428"/>
                </a:cubicBezTo>
                <a:cubicBezTo>
                  <a:pt x="1583" y="503"/>
                  <a:pt x="1417" y="606"/>
                  <a:pt x="1272" y="644"/>
                </a:cubicBezTo>
                <a:cubicBezTo>
                  <a:pt x="1127" y="682"/>
                  <a:pt x="887" y="664"/>
                  <a:pt x="690" y="656"/>
                </a:cubicBezTo>
                <a:cubicBezTo>
                  <a:pt x="493" y="648"/>
                  <a:pt x="178" y="668"/>
                  <a:pt x="89" y="596"/>
                </a:cubicBezTo>
                <a:cubicBezTo>
                  <a:pt x="0" y="524"/>
                  <a:pt x="102" y="311"/>
                  <a:pt x="155" y="224"/>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9826" name="Text Box 30"/>
          <p:cNvSpPr txBox="1">
            <a:spLocks noChangeArrowheads="1"/>
          </p:cNvSpPr>
          <p:nvPr/>
        </p:nvSpPr>
        <p:spPr bwMode="auto">
          <a:xfrm>
            <a:off x="2728913" y="5911850"/>
            <a:ext cx="665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2000"/>
              <a:t>AS1</a:t>
            </a:r>
            <a:endParaRPr lang="en-US"/>
          </a:p>
        </p:txBody>
      </p:sp>
      <p:sp>
        <p:nvSpPr>
          <p:cNvPr id="119827" name="Line 31"/>
          <p:cNvSpPr>
            <a:spLocks noChangeShapeType="1"/>
          </p:cNvSpPr>
          <p:nvPr/>
        </p:nvSpPr>
        <p:spPr bwMode="auto">
          <a:xfrm flipH="1">
            <a:off x="3387725" y="5507038"/>
            <a:ext cx="147638" cy="161925"/>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9828" name="Line 32"/>
          <p:cNvSpPr>
            <a:spLocks noChangeShapeType="1"/>
          </p:cNvSpPr>
          <p:nvPr/>
        </p:nvSpPr>
        <p:spPr bwMode="auto">
          <a:xfrm>
            <a:off x="3790950" y="5541963"/>
            <a:ext cx="4763" cy="452437"/>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9829" name="Line 33"/>
          <p:cNvSpPr>
            <a:spLocks noChangeShapeType="1"/>
          </p:cNvSpPr>
          <p:nvPr/>
        </p:nvSpPr>
        <p:spPr bwMode="auto">
          <a:xfrm>
            <a:off x="3952875" y="5494338"/>
            <a:ext cx="496888" cy="334962"/>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9830" name="Line 34"/>
          <p:cNvSpPr>
            <a:spLocks noChangeShapeType="1"/>
          </p:cNvSpPr>
          <p:nvPr/>
        </p:nvSpPr>
        <p:spPr bwMode="auto">
          <a:xfrm flipH="1">
            <a:off x="4054475" y="5951538"/>
            <a:ext cx="376238" cy="12065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9831" name="Line 35"/>
          <p:cNvSpPr>
            <a:spLocks noChangeShapeType="1"/>
          </p:cNvSpPr>
          <p:nvPr/>
        </p:nvSpPr>
        <p:spPr bwMode="auto">
          <a:xfrm flipH="1" flipV="1">
            <a:off x="3495675" y="5775325"/>
            <a:ext cx="901700" cy="80963"/>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9832" name="Line 36"/>
          <p:cNvSpPr>
            <a:spLocks noChangeShapeType="1"/>
          </p:cNvSpPr>
          <p:nvPr/>
        </p:nvSpPr>
        <p:spPr bwMode="auto">
          <a:xfrm>
            <a:off x="3402013" y="5856288"/>
            <a:ext cx="201612" cy="134937"/>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19833" name="Group 37"/>
          <p:cNvGrpSpPr>
            <a:grpSpLocks/>
          </p:cNvGrpSpPr>
          <p:nvPr/>
        </p:nvGrpSpPr>
        <p:grpSpPr bwMode="auto">
          <a:xfrm>
            <a:off x="3495675" y="5227638"/>
            <a:ext cx="501650" cy="396875"/>
            <a:chOff x="2055" y="3447"/>
            <a:chExt cx="316" cy="250"/>
          </a:xfrm>
        </p:grpSpPr>
        <p:sp>
          <p:nvSpPr>
            <p:cNvPr id="119899" name="Oval 38"/>
            <p:cNvSpPr>
              <a:spLocks noChangeArrowheads="1"/>
            </p:cNvSpPr>
            <p:nvPr/>
          </p:nvSpPr>
          <p:spPr bwMode="auto">
            <a:xfrm>
              <a:off x="2058" y="3571"/>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19900" name="Line 39"/>
            <p:cNvSpPr>
              <a:spLocks noChangeShapeType="1"/>
            </p:cNvSpPr>
            <p:nvPr/>
          </p:nvSpPr>
          <p:spPr bwMode="auto">
            <a:xfrm>
              <a:off x="2058" y="3564"/>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9901" name="Line 40"/>
            <p:cNvSpPr>
              <a:spLocks noChangeShapeType="1"/>
            </p:cNvSpPr>
            <p:nvPr/>
          </p:nvSpPr>
          <p:spPr bwMode="auto">
            <a:xfrm>
              <a:off x="2371" y="3564"/>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9902" name="Rectangle 41"/>
            <p:cNvSpPr>
              <a:spLocks noChangeArrowheads="1"/>
            </p:cNvSpPr>
            <p:nvPr/>
          </p:nvSpPr>
          <p:spPr bwMode="auto">
            <a:xfrm>
              <a:off x="2058" y="3564"/>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19903" name="Oval 42"/>
            <p:cNvSpPr>
              <a:spLocks noChangeArrowheads="1"/>
            </p:cNvSpPr>
            <p:nvPr/>
          </p:nvSpPr>
          <p:spPr bwMode="auto">
            <a:xfrm>
              <a:off x="2055" y="3505"/>
              <a:ext cx="313" cy="95"/>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119904" name="Group 43"/>
            <p:cNvGrpSpPr>
              <a:grpSpLocks/>
            </p:cNvGrpSpPr>
            <p:nvPr/>
          </p:nvGrpSpPr>
          <p:grpSpPr bwMode="auto">
            <a:xfrm>
              <a:off x="2072" y="3447"/>
              <a:ext cx="285" cy="250"/>
              <a:chOff x="2912" y="2425"/>
              <a:chExt cx="292" cy="250"/>
            </a:xfrm>
          </p:grpSpPr>
          <p:sp>
            <p:nvSpPr>
              <p:cNvPr id="119905" name="Rectangle 44"/>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9906" name="Text Box 45"/>
              <p:cNvSpPr txBox="1">
                <a:spLocks noChangeArrowheads="1"/>
              </p:cNvSpPr>
              <p:nvPr/>
            </p:nvSpPr>
            <p:spPr bwMode="auto">
              <a:xfrm>
                <a:off x="2912" y="2425"/>
                <a:ext cx="29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000"/>
                  <a:t>1c</a:t>
                </a:r>
              </a:p>
            </p:txBody>
          </p:sp>
        </p:grpSp>
      </p:grpSp>
      <p:grpSp>
        <p:nvGrpSpPr>
          <p:cNvPr id="119834" name="Group 46"/>
          <p:cNvGrpSpPr>
            <a:grpSpLocks/>
          </p:cNvGrpSpPr>
          <p:nvPr/>
        </p:nvGrpSpPr>
        <p:grpSpPr bwMode="auto">
          <a:xfrm>
            <a:off x="3009900" y="5567363"/>
            <a:ext cx="501650" cy="396875"/>
            <a:chOff x="1749" y="3661"/>
            <a:chExt cx="316" cy="250"/>
          </a:xfrm>
        </p:grpSpPr>
        <p:sp>
          <p:nvSpPr>
            <p:cNvPr id="119892" name="Oval 47"/>
            <p:cNvSpPr>
              <a:spLocks noChangeArrowheads="1"/>
            </p:cNvSpPr>
            <p:nvPr/>
          </p:nvSpPr>
          <p:spPr bwMode="auto">
            <a:xfrm>
              <a:off x="1752" y="3781"/>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19893" name="Line 48"/>
            <p:cNvSpPr>
              <a:spLocks noChangeShapeType="1"/>
            </p:cNvSpPr>
            <p:nvPr/>
          </p:nvSpPr>
          <p:spPr bwMode="auto">
            <a:xfrm>
              <a:off x="1752" y="3774"/>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9894" name="Line 49"/>
            <p:cNvSpPr>
              <a:spLocks noChangeShapeType="1"/>
            </p:cNvSpPr>
            <p:nvPr/>
          </p:nvSpPr>
          <p:spPr bwMode="auto">
            <a:xfrm>
              <a:off x="2065" y="3774"/>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9895" name="Rectangle 50"/>
            <p:cNvSpPr>
              <a:spLocks noChangeArrowheads="1"/>
            </p:cNvSpPr>
            <p:nvPr/>
          </p:nvSpPr>
          <p:spPr bwMode="auto">
            <a:xfrm>
              <a:off x="1752" y="3774"/>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19896" name="Oval 51"/>
            <p:cNvSpPr>
              <a:spLocks noChangeArrowheads="1"/>
            </p:cNvSpPr>
            <p:nvPr/>
          </p:nvSpPr>
          <p:spPr bwMode="auto">
            <a:xfrm>
              <a:off x="1749" y="3719"/>
              <a:ext cx="313" cy="95"/>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19897" name="Rectangle 52"/>
            <p:cNvSpPr>
              <a:spLocks noChangeArrowheads="1"/>
            </p:cNvSpPr>
            <p:nvPr/>
          </p:nvSpPr>
          <p:spPr bwMode="auto">
            <a:xfrm>
              <a:off x="1834" y="3746"/>
              <a:ext cx="142" cy="9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9898" name="Text Box 53"/>
            <p:cNvSpPr txBox="1">
              <a:spLocks noChangeArrowheads="1"/>
            </p:cNvSpPr>
            <p:nvPr/>
          </p:nvSpPr>
          <p:spPr bwMode="auto">
            <a:xfrm>
              <a:off x="1765" y="3661"/>
              <a:ext cx="29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000"/>
                <a:t>1a</a:t>
              </a:r>
              <a:endParaRPr lang="en-US" sz="2400"/>
            </a:p>
          </p:txBody>
        </p:sp>
      </p:grpSp>
      <p:grpSp>
        <p:nvGrpSpPr>
          <p:cNvPr id="119835" name="Group 54"/>
          <p:cNvGrpSpPr>
            <a:grpSpLocks/>
          </p:cNvGrpSpPr>
          <p:nvPr/>
        </p:nvGrpSpPr>
        <p:grpSpPr bwMode="auto">
          <a:xfrm>
            <a:off x="3552825" y="5856288"/>
            <a:ext cx="501650" cy="396875"/>
            <a:chOff x="2091" y="3843"/>
            <a:chExt cx="316" cy="250"/>
          </a:xfrm>
        </p:grpSpPr>
        <p:sp>
          <p:nvSpPr>
            <p:cNvPr id="119884" name="Oval 55"/>
            <p:cNvSpPr>
              <a:spLocks noChangeArrowheads="1"/>
            </p:cNvSpPr>
            <p:nvPr/>
          </p:nvSpPr>
          <p:spPr bwMode="auto">
            <a:xfrm>
              <a:off x="2094" y="3967"/>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19885" name="Line 56"/>
            <p:cNvSpPr>
              <a:spLocks noChangeShapeType="1"/>
            </p:cNvSpPr>
            <p:nvPr/>
          </p:nvSpPr>
          <p:spPr bwMode="auto">
            <a:xfrm>
              <a:off x="2094" y="3960"/>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9886" name="Line 57"/>
            <p:cNvSpPr>
              <a:spLocks noChangeShapeType="1"/>
            </p:cNvSpPr>
            <p:nvPr/>
          </p:nvSpPr>
          <p:spPr bwMode="auto">
            <a:xfrm>
              <a:off x="2407" y="3960"/>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9887" name="Rectangle 58"/>
            <p:cNvSpPr>
              <a:spLocks noChangeArrowheads="1"/>
            </p:cNvSpPr>
            <p:nvPr/>
          </p:nvSpPr>
          <p:spPr bwMode="auto">
            <a:xfrm>
              <a:off x="2094" y="3960"/>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19888" name="Oval 59"/>
            <p:cNvSpPr>
              <a:spLocks noChangeArrowheads="1"/>
            </p:cNvSpPr>
            <p:nvPr/>
          </p:nvSpPr>
          <p:spPr bwMode="auto">
            <a:xfrm>
              <a:off x="2091" y="3901"/>
              <a:ext cx="313" cy="95"/>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119889" name="Group 60"/>
            <p:cNvGrpSpPr>
              <a:grpSpLocks/>
            </p:cNvGrpSpPr>
            <p:nvPr/>
          </p:nvGrpSpPr>
          <p:grpSpPr bwMode="auto">
            <a:xfrm>
              <a:off x="2106" y="3843"/>
              <a:ext cx="294" cy="250"/>
              <a:chOff x="2910" y="2425"/>
              <a:chExt cx="296" cy="250"/>
            </a:xfrm>
          </p:grpSpPr>
          <p:sp>
            <p:nvSpPr>
              <p:cNvPr id="119890" name="Rectangle 61"/>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9891" name="Text Box 62"/>
              <p:cNvSpPr txBox="1">
                <a:spLocks noChangeArrowheads="1"/>
              </p:cNvSpPr>
              <p:nvPr/>
            </p:nvSpPr>
            <p:spPr bwMode="auto">
              <a:xfrm>
                <a:off x="2910" y="2425"/>
                <a:ext cx="2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000"/>
                  <a:t>1d</a:t>
                </a:r>
              </a:p>
            </p:txBody>
          </p:sp>
        </p:grpSp>
      </p:grpSp>
      <p:grpSp>
        <p:nvGrpSpPr>
          <p:cNvPr id="119836" name="Group 63"/>
          <p:cNvGrpSpPr>
            <a:grpSpLocks/>
          </p:cNvGrpSpPr>
          <p:nvPr/>
        </p:nvGrpSpPr>
        <p:grpSpPr bwMode="auto">
          <a:xfrm>
            <a:off x="4410075" y="5672138"/>
            <a:ext cx="501650" cy="396875"/>
            <a:chOff x="2016" y="1976"/>
            <a:chExt cx="316" cy="250"/>
          </a:xfrm>
        </p:grpSpPr>
        <p:sp>
          <p:nvSpPr>
            <p:cNvPr id="119876" name="Oval 64"/>
            <p:cNvSpPr>
              <a:spLocks noChangeArrowheads="1"/>
            </p:cNvSpPr>
            <p:nvPr/>
          </p:nvSpPr>
          <p:spPr bwMode="auto">
            <a:xfrm>
              <a:off x="2019" y="2102"/>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19877" name="Line 65"/>
            <p:cNvSpPr>
              <a:spLocks noChangeShapeType="1"/>
            </p:cNvSpPr>
            <p:nvPr/>
          </p:nvSpPr>
          <p:spPr bwMode="auto">
            <a:xfrm>
              <a:off x="2019" y="2095"/>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9878" name="Line 66"/>
            <p:cNvSpPr>
              <a:spLocks noChangeShapeType="1"/>
            </p:cNvSpPr>
            <p:nvPr/>
          </p:nvSpPr>
          <p:spPr bwMode="auto">
            <a:xfrm>
              <a:off x="2332" y="2095"/>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9879" name="Rectangle 67"/>
            <p:cNvSpPr>
              <a:spLocks noChangeArrowheads="1"/>
            </p:cNvSpPr>
            <p:nvPr/>
          </p:nvSpPr>
          <p:spPr bwMode="auto">
            <a:xfrm>
              <a:off x="2019" y="2095"/>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19880" name="Oval 68"/>
            <p:cNvSpPr>
              <a:spLocks noChangeArrowheads="1"/>
            </p:cNvSpPr>
            <p:nvPr/>
          </p:nvSpPr>
          <p:spPr bwMode="auto">
            <a:xfrm>
              <a:off x="2016" y="2036"/>
              <a:ext cx="313" cy="95"/>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119881" name="Group 69"/>
            <p:cNvGrpSpPr>
              <a:grpSpLocks/>
            </p:cNvGrpSpPr>
            <p:nvPr/>
          </p:nvGrpSpPr>
          <p:grpSpPr bwMode="auto">
            <a:xfrm>
              <a:off x="2029" y="1976"/>
              <a:ext cx="294" cy="250"/>
              <a:chOff x="2909" y="2425"/>
              <a:chExt cx="299" cy="250"/>
            </a:xfrm>
          </p:grpSpPr>
          <p:sp>
            <p:nvSpPr>
              <p:cNvPr id="119882" name="Rectangle 70"/>
              <p:cNvSpPr>
                <a:spLocks noChangeArrowheads="1"/>
              </p:cNvSpPr>
              <p:nvPr/>
            </p:nvSpPr>
            <p:spPr bwMode="auto">
              <a:xfrm>
                <a:off x="2982" y="2490"/>
                <a:ext cx="142"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9883" name="Text Box 71"/>
              <p:cNvSpPr txBox="1">
                <a:spLocks noChangeArrowheads="1"/>
              </p:cNvSpPr>
              <p:nvPr/>
            </p:nvSpPr>
            <p:spPr bwMode="auto">
              <a:xfrm>
                <a:off x="2909" y="2425"/>
                <a:ext cx="29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000"/>
                  <a:t>1b</a:t>
                </a:r>
                <a:endParaRPr lang="en-US" sz="2400"/>
              </a:p>
            </p:txBody>
          </p:sp>
        </p:grpSp>
      </p:grpSp>
      <p:grpSp>
        <p:nvGrpSpPr>
          <p:cNvPr id="119837" name="Group 72"/>
          <p:cNvGrpSpPr>
            <a:grpSpLocks/>
          </p:cNvGrpSpPr>
          <p:nvPr/>
        </p:nvGrpSpPr>
        <p:grpSpPr bwMode="auto">
          <a:xfrm>
            <a:off x="5414963" y="5324475"/>
            <a:ext cx="501650" cy="396875"/>
            <a:chOff x="3537" y="3473"/>
            <a:chExt cx="316" cy="250"/>
          </a:xfrm>
        </p:grpSpPr>
        <p:sp>
          <p:nvSpPr>
            <p:cNvPr id="119869" name="Oval 73"/>
            <p:cNvSpPr>
              <a:spLocks noChangeArrowheads="1"/>
            </p:cNvSpPr>
            <p:nvPr/>
          </p:nvSpPr>
          <p:spPr bwMode="auto">
            <a:xfrm>
              <a:off x="3540" y="3598"/>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19870" name="Line 74"/>
            <p:cNvSpPr>
              <a:spLocks noChangeShapeType="1"/>
            </p:cNvSpPr>
            <p:nvPr/>
          </p:nvSpPr>
          <p:spPr bwMode="auto">
            <a:xfrm>
              <a:off x="3540" y="3591"/>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9871" name="Line 75"/>
            <p:cNvSpPr>
              <a:spLocks noChangeShapeType="1"/>
            </p:cNvSpPr>
            <p:nvPr/>
          </p:nvSpPr>
          <p:spPr bwMode="auto">
            <a:xfrm>
              <a:off x="3853" y="3591"/>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9872" name="Rectangle 76"/>
            <p:cNvSpPr>
              <a:spLocks noChangeArrowheads="1"/>
            </p:cNvSpPr>
            <p:nvPr/>
          </p:nvSpPr>
          <p:spPr bwMode="auto">
            <a:xfrm>
              <a:off x="3540" y="3591"/>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19873" name="Oval 77"/>
            <p:cNvSpPr>
              <a:spLocks noChangeArrowheads="1"/>
            </p:cNvSpPr>
            <p:nvPr/>
          </p:nvSpPr>
          <p:spPr bwMode="auto">
            <a:xfrm>
              <a:off x="3537" y="3532"/>
              <a:ext cx="313" cy="95"/>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19874" name="Rectangle 78"/>
            <p:cNvSpPr>
              <a:spLocks noChangeArrowheads="1"/>
            </p:cNvSpPr>
            <p:nvPr/>
          </p:nvSpPr>
          <p:spPr bwMode="auto">
            <a:xfrm>
              <a:off x="3624" y="3545"/>
              <a:ext cx="141" cy="12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9875" name="Text Box 79"/>
            <p:cNvSpPr txBox="1">
              <a:spLocks noChangeArrowheads="1"/>
            </p:cNvSpPr>
            <p:nvPr/>
          </p:nvSpPr>
          <p:spPr bwMode="auto">
            <a:xfrm>
              <a:off x="3551" y="3473"/>
              <a:ext cx="29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000"/>
                <a:t>2a</a:t>
              </a:r>
              <a:endParaRPr lang="en-US" sz="2400"/>
            </a:p>
          </p:txBody>
        </p:sp>
      </p:grpSp>
      <p:sp>
        <p:nvSpPr>
          <p:cNvPr id="119838" name="Line 80"/>
          <p:cNvSpPr>
            <a:spLocks noChangeShapeType="1"/>
          </p:cNvSpPr>
          <p:nvPr/>
        </p:nvSpPr>
        <p:spPr bwMode="auto">
          <a:xfrm>
            <a:off x="6635750" y="5241925"/>
            <a:ext cx="8572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9839" name="Line 81"/>
          <p:cNvSpPr>
            <a:spLocks noChangeShapeType="1"/>
          </p:cNvSpPr>
          <p:nvPr/>
        </p:nvSpPr>
        <p:spPr bwMode="auto">
          <a:xfrm>
            <a:off x="6889750" y="5707063"/>
            <a:ext cx="7350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9840" name="Line 82"/>
          <p:cNvSpPr>
            <a:spLocks noChangeShapeType="1"/>
          </p:cNvSpPr>
          <p:nvPr/>
        </p:nvSpPr>
        <p:spPr bwMode="auto">
          <a:xfrm>
            <a:off x="5916613" y="5553075"/>
            <a:ext cx="488950" cy="15240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9841" name="Line 83"/>
          <p:cNvSpPr>
            <a:spLocks noChangeShapeType="1"/>
          </p:cNvSpPr>
          <p:nvPr/>
        </p:nvSpPr>
        <p:spPr bwMode="auto">
          <a:xfrm>
            <a:off x="6530975" y="5351463"/>
            <a:ext cx="68263" cy="22860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19842" name="Group 84"/>
          <p:cNvGrpSpPr>
            <a:grpSpLocks/>
          </p:cNvGrpSpPr>
          <p:nvPr/>
        </p:nvGrpSpPr>
        <p:grpSpPr bwMode="auto">
          <a:xfrm>
            <a:off x="6142038" y="5046663"/>
            <a:ext cx="501650" cy="396875"/>
            <a:chOff x="4320" y="1936"/>
            <a:chExt cx="316" cy="250"/>
          </a:xfrm>
        </p:grpSpPr>
        <p:sp>
          <p:nvSpPr>
            <p:cNvPr id="119862" name="Oval 85"/>
            <p:cNvSpPr>
              <a:spLocks noChangeArrowheads="1"/>
            </p:cNvSpPr>
            <p:nvPr/>
          </p:nvSpPr>
          <p:spPr bwMode="auto">
            <a:xfrm>
              <a:off x="4323" y="2054"/>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19863" name="Line 86"/>
            <p:cNvSpPr>
              <a:spLocks noChangeShapeType="1"/>
            </p:cNvSpPr>
            <p:nvPr/>
          </p:nvSpPr>
          <p:spPr bwMode="auto">
            <a:xfrm>
              <a:off x="4323" y="2047"/>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9864" name="Line 87"/>
            <p:cNvSpPr>
              <a:spLocks noChangeShapeType="1"/>
            </p:cNvSpPr>
            <p:nvPr/>
          </p:nvSpPr>
          <p:spPr bwMode="auto">
            <a:xfrm>
              <a:off x="4636" y="2047"/>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9865" name="Rectangle 88"/>
            <p:cNvSpPr>
              <a:spLocks noChangeArrowheads="1"/>
            </p:cNvSpPr>
            <p:nvPr/>
          </p:nvSpPr>
          <p:spPr bwMode="auto">
            <a:xfrm>
              <a:off x="4323" y="2047"/>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19866" name="Oval 89"/>
            <p:cNvSpPr>
              <a:spLocks noChangeArrowheads="1"/>
            </p:cNvSpPr>
            <p:nvPr/>
          </p:nvSpPr>
          <p:spPr bwMode="auto">
            <a:xfrm>
              <a:off x="4320" y="1988"/>
              <a:ext cx="313" cy="95"/>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19867" name="Rectangle 90"/>
            <p:cNvSpPr>
              <a:spLocks noChangeArrowheads="1"/>
            </p:cNvSpPr>
            <p:nvPr/>
          </p:nvSpPr>
          <p:spPr bwMode="auto">
            <a:xfrm>
              <a:off x="4407" y="2001"/>
              <a:ext cx="141" cy="11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9868" name="Text Box 91"/>
            <p:cNvSpPr txBox="1">
              <a:spLocks noChangeArrowheads="1"/>
            </p:cNvSpPr>
            <p:nvPr/>
          </p:nvSpPr>
          <p:spPr bwMode="auto">
            <a:xfrm>
              <a:off x="4338" y="1936"/>
              <a:ext cx="28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000"/>
                <a:t>2c</a:t>
              </a:r>
              <a:endParaRPr lang="en-US" sz="2400"/>
            </a:p>
          </p:txBody>
        </p:sp>
      </p:grpSp>
      <p:grpSp>
        <p:nvGrpSpPr>
          <p:cNvPr id="119843" name="Group 92"/>
          <p:cNvGrpSpPr>
            <a:grpSpLocks/>
          </p:cNvGrpSpPr>
          <p:nvPr/>
        </p:nvGrpSpPr>
        <p:grpSpPr bwMode="auto">
          <a:xfrm>
            <a:off x="6405563" y="5502275"/>
            <a:ext cx="501650" cy="396875"/>
            <a:chOff x="4596" y="2158"/>
            <a:chExt cx="316" cy="250"/>
          </a:xfrm>
        </p:grpSpPr>
        <p:sp>
          <p:nvSpPr>
            <p:cNvPr id="119855" name="Oval 93"/>
            <p:cNvSpPr>
              <a:spLocks noChangeArrowheads="1"/>
            </p:cNvSpPr>
            <p:nvPr/>
          </p:nvSpPr>
          <p:spPr bwMode="auto">
            <a:xfrm>
              <a:off x="4599" y="2276"/>
              <a:ext cx="313" cy="81"/>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19856" name="Line 94"/>
            <p:cNvSpPr>
              <a:spLocks noChangeShapeType="1"/>
            </p:cNvSpPr>
            <p:nvPr/>
          </p:nvSpPr>
          <p:spPr bwMode="auto">
            <a:xfrm>
              <a:off x="4599" y="2269"/>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9857" name="Line 95"/>
            <p:cNvSpPr>
              <a:spLocks noChangeShapeType="1"/>
            </p:cNvSpPr>
            <p:nvPr/>
          </p:nvSpPr>
          <p:spPr bwMode="auto">
            <a:xfrm>
              <a:off x="4912" y="2269"/>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9858" name="Rectangle 96"/>
            <p:cNvSpPr>
              <a:spLocks noChangeArrowheads="1"/>
            </p:cNvSpPr>
            <p:nvPr/>
          </p:nvSpPr>
          <p:spPr bwMode="auto">
            <a:xfrm>
              <a:off x="4599" y="2269"/>
              <a:ext cx="310"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19859" name="Oval 97"/>
            <p:cNvSpPr>
              <a:spLocks noChangeArrowheads="1"/>
            </p:cNvSpPr>
            <p:nvPr/>
          </p:nvSpPr>
          <p:spPr bwMode="auto">
            <a:xfrm>
              <a:off x="4596" y="2210"/>
              <a:ext cx="313" cy="95"/>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19860" name="Rectangle 98"/>
            <p:cNvSpPr>
              <a:spLocks noChangeArrowheads="1"/>
            </p:cNvSpPr>
            <p:nvPr/>
          </p:nvSpPr>
          <p:spPr bwMode="auto">
            <a:xfrm>
              <a:off x="4683" y="2223"/>
              <a:ext cx="142" cy="11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9861" name="Text Box 99"/>
            <p:cNvSpPr txBox="1">
              <a:spLocks noChangeArrowheads="1"/>
            </p:cNvSpPr>
            <p:nvPr/>
          </p:nvSpPr>
          <p:spPr bwMode="auto">
            <a:xfrm>
              <a:off x="4610" y="2158"/>
              <a:ext cx="29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000"/>
                <a:t>2b</a:t>
              </a:r>
              <a:endParaRPr lang="en-US" sz="2400"/>
            </a:p>
          </p:txBody>
        </p:sp>
      </p:grpSp>
      <p:sp>
        <p:nvSpPr>
          <p:cNvPr id="119845" name="Freeform 101"/>
          <p:cNvSpPr>
            <a:spLocks/>
          </p:cNvSpPr>
          <p:nvPr/>
        </p:nvSpPr>
        <p:spPr bwMode="auto">
          <a:xfrm flipH="1">
            <a:off x="292100" y="4772025"/>
            <a:ext cx="1171575" cy="1758950"/>
          </a:xfrm>
          <a:custGeom>
            <a:avLst/>
            <a:gdLst>
              <a:gd name="T0" fmla="*/ 2147483647 w 738"/>
              <a:gd name="T1" fmla="*/ 2147483647 h 1108"/>
              <a:gd name="T2" fmla="*/ 2147483647 w 738"/>
              <a:gd name="T3" fmla="*/ 2147483647 h 1108"/>
              <a:gd name="T4" fmla="*/ 2147483647 w 738"/>
              <a:gd name="T5" fmla="*/ 2147483647 h 1108"/>
              <a:gd name="T6" fmla="*/ 2147483647 w 738"/>
              <a:gd name="T7" fmla="*/ 2147483647 h 1108"/>
              <a:gd name="T8" fmla="*/ 2147483647 w 738"/>
              <a:gd name="T9" fmla="*/ 2147483647 h 1108"/>
              <a:gd name="T10" fmla="*/ 2147483647 w 738"/>
              <a:gd name="T11" fmla="*/ 2147483647 h 1108"/>
              <a:gd name="T12" fmla="*/ 2147483647 w 738"/>
              <a:gd name="T13" fmla="*/ 2147483647 h 1108"/>
              <a:gd name="T14" fmla="*/ 2147483647 w 738"/>
              <a:gd name="T15" fmla="*/ 2147483647 h 1108"/>
              <a:gd name="T16" fmla="*/ 0 60000 65536"/>
              <a:gd name="T17" fmla="*/ 0 60000 65536"/>
              <a:gd name="T18" fmla="*/ 0 60000 65536"/>
              <a:gd name="T19" fmla="*/ 0 60000 65536"/>
              <a:gd name="T20" fmla="*/ 0 60000 65536"/>
              <a:gd name="T21" fmla="*/ 0 60000 65536"/>
              <a:gd name="T22" fmla="*/ 0 60000 65536"/>
              <a:gd name="T23" fmla="*/ 0 60000 65536"/>
              <a:gd name="T24" fmla="*/ 0 w 738"/>
              <a:gd name="T25" fmla="*/ 0 h 1108"/>
              <a:gd name="T26" fmla="*/ 738 w 738"/>
              <a:gd name="T27" fmla="*/ 1108 h 11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8" h="1108">
                <a:moveTo>
                  <a:pt x="32" y="394"/>
                </a:moveTo>
                <a:cubicBezTo>
                  <a:pt x="66" y="301"/>
                  <a:pt x="108" y="228"/>
                  <a:pt x="213" y="172"/>
                </a:cubicBezTo>
                <a:cubicBezTo>
                  <a:pt x="318" y="116"/>
                  <a:pt x="588" y="0"/>
                  <a:pt x="663" y="56"/>
                </a:cubicBezTo>
                <a:cubicBezTo>
                  <a:pt x="738" y="112"/>
                  <a:pt x="659" y="346"/>
                  <a:pt x="661" y="509"/>
                </a:cubicBezTo>
                <a:cubicBezTo>
                  <a:pt x="663" y="672"/>
                  <a:pt x="731" y="956"/>
                  <a:pt x="677" y="1032"/>
                </a:cubicBezTo>
                <a:cubicBezTo>
                  <a:pt x="623" y="1108"/>
                  <a:pt x="442" y="999"/>
                  <a:pt x="338" y="962"/>
                </a:cubicBezTo>
                <a:cubicBezTo>
                  <a:pt x="234" y="925"/>
                  <a:pt x="102" y="904"/>
                  <a:pt x="51" y="809"/>
                </a:cubicBezTo>
                <a:cubicBezTo>
                  <a:pt x="0" y="715"/>
                  <a:pt x="36" y="481"/>
                  <a:pt x="32" y="394"/>
                </a:cubicBezTo>
                <a:close/>
              </a:path>
            </a:pathLst>
          </a:custGeom>
          <a:gradFill rotWithShape="1">
            <a:gsLst>
              <a:gs pos="0">
                <a:srgbClr val="66CCFF"/>
              </a:gs>
              <a:gs pos="100000">
                <a:srgbClr val="FFF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9847" name="Line 103"/>
          <p:cNvSpPr>
            <a:spLocks noChangeShapeType="1"/>
          </p:cNvSpPr>
          <p:nvPr/>
        </p:nvSpPr>
        <p:spPr bwMode="auto">
          <a:xfrm flipH="1">
            <a:off x="1149350" y="5118100"/>
            <a:ext cx="468313" cy="2682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9848" name="Freeform 104"/>
          <p:cNvSpPr>
            <a:spLocks/>
          </p:cNvSpPr>
          <p:nvPr/>
        </p:nvSpPr>
        <p:spPr bwMode="auto">
          <a:xfrm>
            <a:off x="4913313" y="5607050"/>
            <a:ext cx="523875" cy="261938"/>
          </a:xfrm>
          <a:custGeom>
            <a:avLst/>
            <a:gdLst>
              <a:gd name="T0" fmla="*/ 0 w 654"/>
              <a:gd name="T1" fmla="*/ 2147483647 h 420"/>
              <a:gd name="T2" fmla="*/ 2147483647 w 654"/>
              <a:gd name="T3" fmla="*/ 0 h 420"/>
              <a:gd name="T4" fmla="*/ 0 60000 65536"/>
              <a:gd name="T5" fmla="*/ 0 60000 65536"/>
              <a:gd name="T6" fmla="*/ 0 w 654"/>
              <a:gd name="T7" fmla="*/ 0 h 420"/>
              <a:gd name="T8" fmla="*/ 654 w 654"/>
              <a:gd name="T9" fmla="*/ 420 h 420"/>
            </a:gdLst>
            <a:ahLst/>
            <a:cxnLst>
              <a:cxn ang="T4">
                <a:pos x="T0" y="T1"/>
              </a:cxn>
              <a:cxn ang="T5">
                <a:pos x="T2" y="T3"/>
              </a:cxn>
            </a:cxnLst>
            <a:rect l="T6" t="T7" r="T8" b="T9"/>
            <a:pathLst>
              <a:path w="654" h="420">
                <a:moveTo>
                  <a:pt x="0" y="420"/>
                </a:moveTo>
                <a:lnTo>
                  <a:pt x="654" y="0"/>
                </a:lnTo>
              </a:path>
            </a:pathLst>
          </a:custGeom>
          <a:noFill/>
          <a:ln w="1905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9850" name="Line 106"/>
          <p:cNvSpPr>
            <a:spLocks noChangeShapeType="1"/>
          </p:cNvSpPr>
          <p:nvPr/>
        </p:nvSpPr>
        <p:spPr bwMode="auto">
          <a:xfrm>
            <a:off x="3322638" y="4725988"/>
            <a:ext cx="76676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51" name="Line 107"/>
          <p:cNvSpPr>
            <a:spLocks noChangeShapeType="1"/>
          </p:cNvSpPr>
          <p:nvPr/>
        </p:nvSpPr>
        <p:spPr bwMode="auto">
          <a:xfrm>
            <a:off x="3341688" y="5040313"/>
            <a:ext cx="766762" cy="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9852" name="Text Box 108"/>
          <p:cNvSpPr txBox="1">
            <a:spLocks noChangeArrowheads="1"/>
          </p:cNvSpPr>
          <p:nvPr/>
        </p:nvSpPr>
        <p:spPr bwMode="auto">
          <a:xfrm>
            <a:off x="4171950" y="4508500"/>
            <a:ext cx="13096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400"/>
              <a:t>eBGP session</a:t>
            </a:r>
          </a:p>
        </p:txBody>
      </p:sp>
      <p:sp>
        <p:nvSpPr>
          <p:cNvPr id="119853" name="Text Box 109"/>
          <p:cNvSpPr txBox="1">
            <a:spLocks noChangeArrowheads="1"/>
          </p:cNvSpPr>
          <p:nvPr/>
        </p:nvSpPr>
        <p:spPr bwMode="auto">
          <a:xfrm>
            <a:off x="4198938" y="4857750"/>
            <a:ext cx="1250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400"/>
              <a:t>iBGP session</a:t>
            </a:r>
          </a:p>
        </p:txBody>
      </p:sp>
      <p:sp>
        <p:nvSpPr>
          <p:cNvPr id="119854" name="Freeform 110"/>
          <p:cNvSpPr>
            <a:spLocks/>
          </p:cNvSpPr>
          <p:nvPr/>
        </p:nvSpPr>
        <p:spPr bwMode="auto">
          <a:xfrm>
            <a:off x="2800350" y="5014913"/>
            <a:ext cx="704850" cy="409575"/>
          </a:xfrm>
          <a:custGeom>
            <a:avLst/>
            <a:gdLst>
              <a:gd name="T0" fmla="*/ 0 w 444"/>
              <a:gd name="T1" fmla="*/ 0 h 258"/>
              <a:gd name="T2" fmla="*/ 2147483647 w 444"/>
              <a:gd name="T3" fmla="*/ 2147483647 h 258"/>
              <a:gd name="T4" fmla="*/ 0 60000 65536"/>
              <a:gd name="T5" fmla="*/ 0 60000 65536"/>
              <a:gd name="T6" fmla="*/ 0 w 444"/>
              <a:gd name="T7" fmla="*/ 0 h 258"/>
              <a:gd name="T8" fmla="*/ 444 w 444"/>
              <a:gd name="T9" fmla="*/ 258 h 258"/>
            </a:gdLst>
            <a:ahLst/>
            <a:cxnLst>
              <a:cxn ang="T4">
                <a:pos x="T0" y="T1"/>
              </a:cxn>
              <a:cxn ang="T5">
                <a:pos x="T2" y="T3"/>
              </a:cxn>
            </a:cxnLst>
            <a:rect l="T6" t="T7" r="T8" b="T9"/>
            <a:pathLst>
              <a:path w="444" h="258">
                <a:moveTo>
                  <a:pt x="0" y="0"/>
                </a:moveTo>
                <a:lnTo>
                  <a:pt x="444" y="258"/>
                </a:lnTo>
              </a:path>
            </a:pathLst>
          </a:custGeom>
          <a:noFill/>
          <a:ln w="1905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 name="Text Box 114"/>
          <p:cNvSpPr txBox="1">
            <a:spLocks noChangeArrowheads="1"/>
          </p:cNvSpPr>
          <p:nvPr/>
        </p:nvSpPr>
        <p:spPr bwMode="auto">
          <a:xfrm>
            <a:off x="349250" y="5556250"/>
            <a:ext cx="10198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400" dirty="0" smtClean="0"/>
              <a:t>Other nets</a:t>
            </a:r>
            <a:endParaRPr lang="en-US" sz="1400" dirty="0"/>
          </a:p>
        </p:txBody>
      </p:sp>
      <p:sp>
        <p:nvSpPr>
          <p:cNvPr id="114" name="Text Box 112"/>
          <p:cNvSpPr txBox="1">
            <a:spLocks noChangeArrowheads="1"/>
          </p:cNvSpPr>
          <p:nvPr/>
        </p:nvSpPr>
        <p:spPr bwMode="auto">
          <a:xfrm>
            <a:off x="7656513" y="5159375"/>
            <a:ext cx="10198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400" dirty="0" smtClean="0"/>
              <a:t>Other nets</a:t>
            </a:r>
            <a:endParaRPr lang="en-US" sz="1400" dirty="0"/>
          </a:p>
        </p:txBody>
      </p:sp>
      <p:sp>
        <p:nvSpPr>
          <p:cNvPr id="3" name="Slide Number Placeholder 2"/>
          <p:cNvSpPr>
            <a:spLocks noGrp="1"/>
          </p:cNvSpPr>
          <p:nvPr>
            <p:ph type="sldNum" sz="quarter" idx="12"/>
          </p:nvPr>
        </p:nvSpPr>
        <p:spPr/>
        <p:txBody>
          <a:bodyPr/>
          <a:lstStyle/>
          <a:p>
            <a:pPr>
              <a:defRPr/>
            </a:pPr>
            <a:fld id="{5BDFA25D-6EEE-4500-A440-36752B2ACF2F}" type="slidenum">
              <a:rPr lang="en-US" smtClean="0"/>
              <a:pPr>
                <a:defRPr/>
              </a:pPr>
              <a:t>71</a:t>
            </a:fld>
            <a:endParaRPr lang="en-US" dirty="0"/>
          </a:p>
        </p:txBody>
      </p:sp>
    </p:spTree>
    <p:extLst>
      <p:ext uri="{BB962C8B-B14F-4D97-AF65-F5344CB8AC3E}">
        <p14:creationId xmlns:p14="http://schemas.microsoft.com/office/powerpoint/2010/main" val="12324342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xfrm>
            <a:off x="449263" y="66919"/>
            <a:ext cx="7791450" cy="769793"/>
          </a:xfrm>
        </p:spPr>
        <p:txBody>
          <a:bodyPr/>
          <a:lstStyle/>
          <a:p>
            <a:pPr>
              <a:defRPr/>
            </a:pPr>
            <a:r>
              <a:rPr lang="en-US" dirty="0" smtClean="0"/>
              <a:t>Datalink layer</a:t>
            </a:r>
            <a:endParaRPr lang="en-US" dirty="0">
              <a:cs typeface="+mj-cs"/>
            </a:endParaRPr>
          </a:p>
        </p:txBody>
      </p:sp>
      <p:sp>
        <p:nvSpPr>
          <p:cNvPr id="4102" name="Rectangle 3"/>
          <p:cNvSpPr>
            <a:spLocks noGrp="1" noChangeArrowheads="1"/>
          </p:cNvSpPr>
          <p:nvPr>
            <p:ph sz="half" idx="1"/>
          </p:nvPr>
        </p:nvSpPr>
        <p:spPr>
          <a:xfrm>
            <a:off x="422275" y="1330326"/>
            <a:ext cx="4267200" cy="3637600"/>
          </a:xfrm>
        </p:spPr>
        <p:txBody>
          <a:bodyPr>
            <a:normAutofit lnSpcReduction="10000"/>
          </a:bodyPr>
          <a:lstStyle/>
          <a:p>
            <a:pPr algn="l">
              <a:spcBef>
                <a:spcPts val="1000"/>
              </a:spcBef>
              <a:spcAft>
                <a:spcPts val="1200"/>
              </a:spcAft>
              <a:buFont typeface="Wingdings" charset="0"/>
              <a:buNone/>
              <a:defRPr/>
            </a:pPr>
            <a:r>
              <a:rPr lang="en-US" i="1" dirty="0" smtClean="0">
                <a:solidFill>
                  <a:srgbClr val="CC0000"/>
                </a:solidFill>
              </a:rPr>
              <a:t>Jargons:</a:t>
            </a:r>
            <a:endParaRPr lang="fa-IR" i="1" dirty="0">
              <a:solidFill>
                <a:srgbClr val="CC0000"/>
              </a:solidFill>
            </a:endParaRPr>
          </a:p>
          <a:p>
            <a:pPr algn="l">
              <a:spcBef>
                <a:spcPts val="1000"/>
              </a:spcBef>
              <a:buFont typeface="Wingdings" charset="0"/>
              <a:buChar char="v"/>
              <a:defRPr/>
            </a:pPr>
            <a:r>
              <a:rPr lang="en-US" sz="2400" dirty="0" smtClean="0">
                <a:solidFill>
                  <a:srgbClr val="C00000"/>
                </a:solidFill>
              </a:rPr>
              <a:t>Nodes: </a:t>
            </a:r>
            <a:r>
              <a:rPr lang="en-US" sz="2400" dirty="0" smtClean="0"/>
              <a:t>Hosts, routers, switches</a:t>
            </a:r>
            <a:endParaRPr lang="fa-IR" sz="2400" dirty="0"/>
          </a:p>
          <a:p>
            <a:pPr algn="l">
              <a:spcBef>
                <a:spcPts val="1800"/>
              </a:spcBef>
              <a:buFont typeface="Wingdings" charset="0"/>
              <a:buChar char="v"/>
              <a:defRPr/>
            </a:pPr>
            <a:r>
              <a:rPr lang="en-US" sz="2400" dirty="0" smtClean="0">
                <a:solidFill>
                  <a:srgbClr val="C00000"/>
                </a:solidFill>
              </a:rPr>
              <a:t>Links: </a:t>
            </a:r>
            <a:r>
              <a:rPr lang="en-US" sz="2400" dirty="0" smtClean="0"/>
              <a:t>channels that connect two neighbor nodes</a:t>
            </a:r>
            <a:endParaRPr lang="fa-IR" sz="2400" dirty="0"/>
          </a:p>
          <a:p>
            <a:pPr lvl="1" algn="l">
              <a:spcBef>
                <a:spcPts val="1000"/>
              </a:spcBef>
              <a:buFont typeface="Wingdings" charset="0"/>
              <a:buChar char="§"/>
              <a:defRPr/>
            </a:pPr>
            <a:r>
              <a:rPr lang="en-US" dirty="0" smtClean="0"/>
              <a:t>Wired links</a:t>
            </a:r>
            <a:endParaRPr lang="en-US" dirty="0"/>
          </a:p>
          <a:p>
            <a:pPr lvl="1" algn="l">
              <a:spcBef>
                <a:spcPts val="1000"/>
              </a:spcBef>
              <a:buFont typeface="Wingdings" charset="0"/>
              <a:buChar char="§"/>
              <a:defRPr/>
            </a:pPr>
            <a:r>
              <a:rPr lang="en-US" dirty="0" smtClean="0"/>
              <a:t>Wireless links</a:t>
            </a:r>
            <a:endParaRPr lang="en-US" dirty="0"/>
          </a:p>
          <a:p>
            <a:pPr algn="l">
              <a:spcBef>
                <a:spcPts val="1800"/>
              </a:spcBef>
              <a:buFont typeface="Wingdings" charset="0"/>
              <a:buChar char="v"/>
              <a:defRPr/>
            </a:pPr>
            <a:r>
              <a:rPr lang="en-US" sz="2400" dirty="0" smtClean="0">
                <a:solidFill>
                  <a:srgbClr val="C00000"/>
                </a:solidFill>
              </a:rPr>
              <a:t>Frame: </a:t>
            </a:r>
            <a:r>
              <a:rPr lang="en-US" sz="2400" dirty="0" smtClean="0"/>
              <a:t>Layer 2 packet</a:t>
            </a:r>
            <a:endParaRPr lang="en-US" sz="2400" dirty="0"/>
          </a:p>
        </p:txBody>
      </p:sp>
      <p:sp>
        <p:nvSpPr>
          <p:cNvPr id="46087" name="Freeform 666"/>
          <p:cNvSpPr>
            <a:spLocks/>
          </p:cNvSpPr>
          <p:nvPr/>
        </p:nvSpPr>
        <p:spPr bwMode="auto">
          <a:xfrm>
            <a:off x="5202238" y="1712913"/>
            <a:ext cx="1736725" cy="1071562"/>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6088" name="Group 667"/>
          <p:cNvGrpSpPr>
            <a:grpSpLocks/>
          </p:cNvGrpSpPr>
          <p:nvPr/>
        </p:nvGrpSpPr>
        <p:grpSpPr bwMode="auto">
          <a:xfrm>
            <a:off x="5370513" y="3048000"/>
            <a:ext cx="1458912" cy="933450"/>
            <a:chOff x="2889" y="1631"/>
            <a:chExt cx="980" cy="743"/>
          </a:xfrm>
        </p:grpSpPr>
        <p:sp>
          <p:nvSpPr>
            <p:cNvPr id="4552" name="Rectangle 668"/>
            <p:cNvSpPr>
              <a:spLocks noChangeArrowheads="1"/>
            </p:cNvSpPr>
            <p:nvPr/>
          </p:nvSpPr>
          <p:spPr bwMode="auto">
            <a:xfrm>
              <a:off x="3046" y="1841"/>
              <a:ext cx="663" cy="533"/>
            </a:xfrm>
            <a:prstGeom prst="rect">
              <a:avLst/>
            </a:prstGeom>
            <a:solidFill>
              <a:srgbClr val="00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4553" name="AutoShape 669"/>
            <p:cNvSpPr>
              <a:spLocks noChangeArrowheads="1"/>
            </p:cNvSpPr>
            <p:nvPr/>
          </p:nvSpPr>
          <p:spPr bwMode="auto">
            <a:xfrm>
              <a:off x="2889" y="1631"/>
              <a:ext cx="980" cy="253"/>
            </a:xfrm>
            <a:prstGeom prst="triangle">
              <a:avLst>
                <a:gd name="adj" fmla="val 50000"/>
              </a:avLst>
            </a:prstGeom>
            <a:solidFill>
              <a:srgbClr val="00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400" i="0">
                <a:solidFill>
                  <a:srgbClr val="00CCFF"/>
                </a:solidFill>
                <a:latin typeface="Arial" charset="0"/>
                <a:ea typeface="ＭＳ Ｐゴシック" charset="0"/>
              </a:endParaRPr>
            </a:p>
          </p:txBody>
        </p:sp>
      </p:grpSp>
      <p:sp>
        <p:nvSpPr>
          <p:cNvPr id="46089" name="Freeform 670"/>
          <p:cNvSpPr>
            <a:spLocks/>
          </p:cNvSpPr>
          <p:nvPr/>
        </p:nvSpPr>
        <p:spPr bwMode="auto">
          <a:xfrm>
            <a:off x="5364163" y="4425950"/>
            <a:ext cx="3225800" cy="1665288"/>
          </a:xfrm>
          <a:custGeom>
            <a:avLst/>
            <a:gdLst>
              <a:gd name="T0" fmla="*/ 2147483647 w 2032"/>
              <a:gd name="T1" fmla="*/ 2147483647 h 1049"/>
              <a:gd name="T2" fmla="*/ 2147483647 w 2032"/>
              <a:gd name="T3" fmla="*/ 2147483647 h 1049"/>
              <a:gd name="T4" fmla="*/ 2147483647 w 2032"/>
              <a:gd name="T5" fmla="*/ 2147483647 h 1049"/>
              <a:gd name="T6" fmla="*/ 2147483647 w 2032"/>
              <a:gd name="T7" fmla="*/ 2147483647 h 1049"/>
              <a:gd name="T8" fmla="*/ 2147483647 w 2032"/>
              <a:gd name="T9" fmla="*/ 2147483647 h 1049"/>
              <a:gd name="T10" fmla="*/ 2147483647 w 2032"/>
              <a:gd name="T11" fmla="*/ 2147483647 h 1049"/>
              <a:gd name="T12" fmla="*/ 2147483647 w 2032"/>
              <a:gd name="T13" fmla="*/ 2147483647 h 1049"/>
              <a:gd name="T14" fmla="*/ 2147483647 w 2032"/>
              <a:gd name="T15" fmla="*/ 2147483647 h 1049"/>
              <a:gd name="T16" fmla="*/ 2147483647 w 2032"/>
              <a:gd name="T17" fmla="*/ 2147483647 h 1049"/>
              <a:gd name="T18" fmla="*/ 2147483647 w 2032"/>
              <a:gd name="T19" fmla="*/ 2147483647 h 1049"/>
              <a:gd name="T20" fmla="*/ 2147483647 w 2032"/>
              <a:gd name="T21" fmla="*/ 2147483647 h 1049"/>
              <a:gd name="T22" fmla="*/ 2147483647 w 2032"/>
              <a:gd name="T23" fmla="*/ 2147483647 h 1049"/>
              <a:gd name="T24" fmla="*/ 2147483647 w 2032"/>
              <a:gd name="T25" fmla="*/ 2147483647 h 1049"/>
              <a:gd name="T26" fmla="*/ 2147483647 w 2032"/>
              <a:gd name="T27" fmla="*/ 2147483647 h 1049"/>
              <a:gd name="T28" fmla="*/ 2147483647 w 2032"/>
              <a:gd name="T29" fmla="*/ 2147483647 h 1049"/>
              <a:gd name="T30" fmla="*/ 2147483647 w 2032"/>
              <a:gd name="T31" fmla="*/ 2147483647 h 10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32" h="1049">
                <a:moveTo>
                  <a:pt x="1044" y="26"/>
                </a:moveTo>
                <a:cubicBezTo>
                  <a:pt x="959" y="45"/>
                  <a:pt x="924" y="118"/>
                  <a:pt x="847" y="125"/>
                </a:cubicBezTo>
                <a:cubicBezTo>
                  <a:pt x="770" y="132"/>
                  <a:pt x="697" y="61"/>
                  <a:pt x="580" y="68"/>
                </a:cubicBezTo>
                <a:cubicBezTo>
                  <a:pt x="463" y="75"/>
                  <a:pt x="232" y="119"/>
                  <a:pt x="143" y="170"/>
                </a:cubicBezTo>
                <a:cubicBezTo>
                  <a:pt x="54" y="221"/>
                  <a:pt x="65" y="289"/>
                  <a:pt x="48" y="374"/>
                </a:cubicBezTo>
                <a:cubicBezTo>
                  <a:pt x="31" y="459"/>
                  <a:pt x="0" y="618"/>
                  <a:pt x="41" y="680"/>
                </a:cubicBezTo>
                <a:cubicBezTo>
                  <a:pt x="82" y="742"/>
                  <a:pt x="191" y="709"/>
                  <a:pt x="294" y="744"/>
                </a:cubicBezTo>
                <a:cubicBezTo>
                  <a:pt x="397" y="779"/>
                  <a:pt x="527" y="849"/>
                  <a:pt x="660" y="893"/>
                </a:cubicBezTo>
                <a:cubicBezTo>
                  <a:pt x="793" y="938"/>
                  <a:pt x="944" y="991"/>
                  <a:pt x="1088" y="1014"/>
                </a:cubicBezTo>
                <a:cubicBezTo>
                  <a:pt x="1232" y="1036"/>
                  <a:pt x="1401" y="1049"/>
                  <a:pt x="1525" y="1031"/>
                </a:cubicBezTo>
                <a:cubicBezTo>
                  <a:pt x="1649" y="1012"/>
                  <a:pt x="1749" y="960"/>
                  <a:pt x="1831" y="907"/>
                </a:cubicBezTo>
                <a:cubicBezTo>
                  <a:pt x="1913" y="855"/>
                  <a:pt x="1998" y="824"/>
                  <a:pt x="2015" y="714"/>
                </a:cubicBezTo>
                <a:cubicBezTo>
                  <a:pt x="2032" y="604"/>
                  <a:pt x="1990" y="350"/>
                  <a:pt x="1931" y="251"/>
                </a:cubicBezTo>
                <a:cubicBezTo>
                  <a:pt x="1872" y="151"/>
                  <a:pt x="1754" y="153"/>
                  <a:pt x="1658" y="114"/>
                </a:cubicBezTo>
                <a:cubicBezTo>
                  <a:pt x="1562" y="76"/>
                  <a:pt x="1457" y="30"/>
                  <a:pt x="1355" y="15"/>
                </a:cubicBezTo>
                <a:cubicBezTo>
                  <a:pt x="1253" y="0"/>
                  <a:pt x="1129" y="8"/>
                  <a:pt x="1044" y="26"/>
                </a:cubicBezTo>
                <a:close/>
              </a:path>
            </a:pathLst>
          </a:cu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7" name="Line 671"/>
          <p:cNvSpPr>
            <a:spLocks noChangeShapeType="1"/>
          </p:cNvSpPr>
          <p:nvPr/>
        </p:nvSpPr>
        <p:spPr bwMode="auto">
          <a:xfrm rot="16200000" flipV="1">
            <a:off x="7791450" y="5248275"/>
            <a:ext cx="471488" cy="20638"/>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4108" name="Line 672"/>
          <p:cNvSpPr>
            <a:spLocks noChangeShapeType="1"/>
          </p:cNvSpPr>
          <p:nvPr/>
        </p:nvSpPr>
        <p:spPr bwMode="auto">
          <a:xfrm rot="5400000" flipV="1">
            <a:off x="7991475" y="5443538"/>
            <a:ext cx="3175" cy="85725"/>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4109" name="Line 673"/>
          <p:cNvSpPr>
            <a:spLocks noChangeShapeType="1"/>
          </p:cNvSpPr>
          <p:nvPr/>
        </p:nvSpPr>
        <p:spPr bwMode="auto">
          <a:xfrm rot="16200000" flipH="1">
            <a:off x="8110537" y="5040313"/>
            <a:ext cx="182563" cy="128588"/>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4111" name="Line 675"/>
          <p:cNvSpPr>
            <a:spLocks noChangeShapeType="1"/>
          </p:cNvSpPr>
          <p:nvPr/>
        </p:nvSpPr>
        <p:spPr bwMode="auto">
          <a:xfrm>
            <a:off x="6100763" y="4776788"/>
            <a:ext cx="244475" cy="96837"/>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4112" name="Line 676"/>
          <p:cNvSpPr>
            <a:spLocks noChangeShapeType="1"/>
          </p:cNvSpPr>
          <p:nvPr/>
        </p:nvSpPr>
        <p:spPr bwMode="auto">
          <a:xfrm flipV="1">
            <a:off x="5842000" y="5030788"/>
            <a:ext cx="396875" cy="8255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4115" name="Line 679"/>
          <p:cNvSpPr>
            <a:spLocks noChangeShapeType="1"/>
          </p:cNvSpPr>
          <p:nvPr/>
        </p:nvSpPr>
        <p:spPr bwMode="auto">
          <a:xfrm flipH="1">
            <a:off x="6267450" y="5075238"/>
            <a:ext cx="123825" cy="19685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4116" name="Line 680"/>
          <p:cNvSpPr>
            <a:spLocks noChangeShapeType="1"/>
          </p:cNvSpPr>
          <p:nvPr/>
        </p:nvSpPr>
        <p:spPr bwMode="auto">
          <a:xfrm flipH="1" flipV="1">
            <a:off x="6573838" y="5054600"/>
            <a:ext cx="88900" cy="219075"/>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4117" name="Line 681"/>
          <p:cNvSpPr>
            <a:spLocks noChangeShapeType="1"/>
          </p:cNvSpPr>
          <p:nvPr/>
        </p:nvSpPr>
        <p:spPr bwMode="auto">
          <a:xfrm>
            <a:off x="6743700" y="5056188"/>
            <a:ext cx="503238" cy="269875"/>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4119" name="Line 683"/>
          <p:cNvSpPr>
            <a:spLocks noChangeShapeType="1"/>
          </p:cNvSpPr>
          <p:nvPr/>
        </p:nvSpPr>
        <p:spPr bwMode="auto">
          <a:xfrm>
            <a:off x="6284913" y="3551238"/>
            <a:ext cx="0" cy="10636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4120" name="Line 684"/>
          <p:cNvSpPr>
            <a:spLocks noChangeShapeType="1"/>
          </p:cNvSpPr>
          <p:nvPr/>
        </p:nvSpPr>
        <p:spPr bwMode="auto">
          <a:xfrm flipV="1">
            <a:off x="5891213" y="3736975"/>
            <a:ext cx="168275" cy="3175"/>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pic>
        <p:nvPicPr>
          <p:cNvPr id="46100" name="Picture 685" descr="access_point_stylized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0388" y="3548063"/>
            <a:ext cx="36988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2" name="Line 686"/>
          <p:cNvSpPr>
            <a:spLocks noChangeShapeType="1"/>
          </p:cNvSpPr>
          <p:nvPr/>
        </p:nvSpPr>
        <p:spPr bwMode="auto">
          <a:xfrm rot="5400000" flipV="1">
            <a:off x="7994650" y="5440363"/>
            <a:ext cx="3175" cy="85725"/>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4123" name="Line 687"/>
          <p:cNvSpPr>
            <a:spLocks noChangeShapeType="1"/>
          </p:cNvSpPr>
          <p:nvPr/>
        </p:nvSpPr>
        <p:spPr bwMode="auto">
          <a:xfrm flipV="1">
            <a:off x="5894388" y="3733800"/>
            <a:ext cx="168275" cy="3175"/>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pic>
        <p:nvPicPr>
          <p:cNvPr id="46103" name="Picture 688" descr="access_point_stylized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1975" y="3546475"/>
            <a:ext cx="36988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5" name="Line 695"/>
          <p:cNvSpPr>
            <a:spLocks noChangeShapeType="1"/>
          </p:cNvSpPr>
          <p:nvPr/>
        </p:nvSpPr>
        <p:spPr bwMode="auto">
          <a:xfrm>
            <a:off x="7358063" y="4700588"/>
            <a:ext cx="390525" cy="18415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4126" name="Line 696"/>
          <p:cNvSpPr>
            <a:spLocks noChangeShapeType="1"/>
          </p:cNvSpPr>
          <p:nvPr/>
        </p:nvSpPr>
        <p:spPr bwMode="auto">
          <a:xfrm flipV="1">
            <a:off x="6737350" y="4687888"/>
            <a:ext cx="322263" cy="198437"/>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4127" name="Line 697"/>
          <p:cNvSpPr>
            <a:spLocks noChangeShapeType="1"/>
          </p:cNvSpPr>
          <p:nvPr/>
        </p:nvSpPr>
        <p:spPr bwMode="auto">
          <a:xfrm flipV="1">
            <a:off x="6780213" y="4979988"/>
            <a:ext cx="97155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4128" name="Line 708"/>
          <p:cNvSpPr>
            <a:spLocks noChangeShapeType="1"/>
          </p:cNvSpPr>
          <p:nvPr/>
        </p:nvSpPr>
        <p:spPr bwMode="auto">
          <a:xfrm>
            <a:off x="6289675" y="2406650"/>
            <a:ext cx="152400" cy="9525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46108" name="Oval 407"/>
          <p:cNvSpPr>
            <a:spLocks noChangeArrowheads="1"/>
          </p:cNvSpPr>
          <p:nvPr/>
        </p:nvSpPr>
        <p:spPr bwMode="auto">
          <a:xfrm>
            <a:off x="6354763" y="2565400"/>
            <a:ext cx="387350" cy="9525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endParaRPr lang="en-US" sz="2400" i="0">
              <a:latin typeface="Times New Roman" pitchFamily="18" charset="0"/>
              <a:cs typeface="Arial" pitchFamily="34" charset="0"/>
            </a:endParaRPr>
          </a:p>
        </p:txBody>
      </p:sp>
      <p:sp>
        <p:nvSpPr>
          <p:cNvPr id="46109" name="Rectangle 410"/>
          <p:cNvSpPr>
            <a:spLocks noChangeArrowheads="1"/>
          </p:cNvSpPr>
          <p:nvPr/>
        </p:nvSpPr>
        <p:spPr bwMode="auto">
          <a:xfrm>
            <a:off x="6354763" y="2555875"/>
            <a:ext cx="388937" cy="58738"/>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pitchFamily="18" charset="0"/>
              <a:cs typeface="Arial" pitchFamily="34" charset="0"/>
            </a:endParaRPr>
          </a:p>
        </p:txBody>
      </p:sp>
      <p:sp>
        <p:nvSpPr>
          <p:cNvPr id="46110" name="Oval 411"/>
          <p:cNvSpPr>
            <a:spLocks noChangeArrowheads="1"/>
          </p:cNvSpPr>
          <p:nvPr/>
        </p:nvSpPr>
        <p:spPr bwMode="auto">
          <a:xfrm>
            <a:off x="6353175" y="2490788"/>
            <a:ext cx="387350" cy="111125"/>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endParaRPr lang="en-US" sz="2400" i="0">
              <a:latin typeface="Times New Roman" pitchFamily="18" charset="0"/>
              <a:cs typeface="Arial" pitchFamily="34" charset="0"/>
            </a:endParaRPr>
          </a:p>
        </p:txBody>
      </p:sp>
      <p:grpSp>
        <p:nvGrpSpPr>
          <p:cNvPr id="46111" name="Group 712"/>
          <p:cNvGrpSpPr>
            <a:grpSpLocks/>
          </p:cNvGrpSpPr>
          <p:nvPr/>
        </p:nvGrpSpPr>
        <p:grpSpPr bwMode="auto">
          <a:xfrm>
            <a:off x="6430963" y="2519363"/>
            <a:ext cx="219075" cy="52387"/>
            <a:chOff x="2468" y="1332"/>
            <a:chExt cx="310" cy="60"/>
          </a:xfrm>
        </p:grpSpPr>
        <p:sp>
          <p:nvSpPr>
            <p:cNvPr id="46529" name="Freeform 713"/>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530" name="Freeform 714"/>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133" name="Line 715"/>
          <p:cNvSpPr>
            <a:spLocks noChangeShapeType="1"/>
          </p:cNvSpPr>
          <p:nvPr/>
        </p:nvSpPr>
        <p:spPr bwMode="auto">
          <a:xfrm>
            <a:off x="6354763" y="2543175"/>
            <a:ext cx="0" cy="74613"/>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4134" name="Line 762"/>
          <p:cNvSpPr>
            <a:spLocks noChangeShapeType="1"/>
          </p:cNvSpPr>
          <p:nvPr/>
        </p:nvSpPr>
        <p:spPr bwMode="auto">
          <a:xfrm>
            <a:off x="6427788" y="3743325"/>
            <a:ext cx="67945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grpSp>
        <p:nvGrpSpPr>
          <p:cNvPr id="46114" name="Group 781"/>
          <p:cNvGrpSpPr>
            <a:grpSpLocks/>
          </p:cNvGrpSpPr>
          <p:nvPr/>
        </p:nvGrpSpPr>
        <p:grpSpPr bwMode="auto">
          <a:xfrm>
            <a:off x="7591425" y="4806950"/>
            <a:ext cx="622300" cy="244475"/>
            <a:chOff x="4334" y="1470"/>
            <a:chExt cx="246" cy="107"/>
          </a:xfrm>
        </p:grpSpPr>
        <p:sp>
          <p:nvSpPr>
            <p:cNvPr id="46521"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endParaRPr lang="en-US" sz="2400" i="0">
                <a:latin typeface="Times New Roman" pitchFamily="18" charset="0"/>
                <a:cs typeface="Arial" pitchFamily="34" charset="0"/>
              </a:endParaRPr>
            </a:p>
          </p:txBody>
        </p:sp>
        <p:sp>
          <p:nvSpPr>
            <p:cNvPr id="46522"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pitchFamily="18" charset="0"/>
                <a:cs typeface="Arial" pitchFamily="34" charset="0"/>
              </a:endParaRPr>
            </a:p>
          </p:txBody>
        </p:sp>
        <p:sp>
          <p:nvSpPr>
            <p:cNvPr id="46523"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endParaRPr lang="en-US" sz="2400" i="0">
                <a:latin typeface="Times New Roman" pitchFamily="18" charset="0"/>
                <a:cs typeface="Arial" pitchFamily="34" charset="0"/>
              </a:endParaRPr>
            </a:p>
          </p:txBody>
        </p:sp>
        <p:grpSp>
          <p:nvGrpSpPr>
            <p:cNvPr id="46524" name="Group 785"/>
            <p:cNvGrpSpPr>
              <a:grpSpLocks/>
            </p:cNvGrpSpPr>
            <p:nvPr/>
          </p:nvGrpSpPr>
          <p:grpSpPr bwMode="auto">
            <a:xfrm>
              <a:off x="4383" y="1488"/>
              <a:ext cx="138" cy="33"/>
              <a:chOff x="2468" y="1332"/>
              <a:chExt cx="310" cy="60"/>
            </a:xfrm>
          </p:grpSpPr>
          <p:sp>
            <p:nvSpPr>
              <p:cNvPr id="46527" name="Freeform 786"/>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528" name="Freeform 787"/>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546" name="Line 788"/>
            <p:cNvSpPr>
              <a:spLocks noChangeShapeType="1"/>
            </p:cNvSpPr>
            <p:nvPr/>
          </p:nvSpPr>
          <p:spPr bwMode="auto">
            <a:xfrm>
              <a:off x="4335" y="1503"/>
              <a:ext cx="0" cy="47"/>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4547" name="Line 789"/>
            <p:cNvSpPr>
              <a:spLocks noChangeShapeType="1"/>
            </p:cNvSpPr>
            <p:nvPr/>
          </p:nvSpPr>
          <p:spPr bwMode="auto">
            <a:xfrm>
              <a:off x="4578" y="1505"/>
              <a:ext cx="0" cy="47"/>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grpSp>
      <p:grpSp>
        <p:nvGrpSpPr>
          <p:cNvPr id="46115" name="Group 790"/>
          <p:cNvGrpSpPr>
            <a:grpSpLocks/>
          </p:cNvGrpSpPr>
          <p:nvPr/>
        </p:nvGrpSpPr>
        <p:grpSpPr bwMode="auto">
          <a:xfrm>
            <a:off x="6965950" y="4508500"/>
            <a:ext cx="622300" cy="244475"/>
            <a:chOff x="4334" y="1470"/>
            <a:chExt cx="246" cy="107"/>
          </a:xfrm>
        </p:grpSpPr>
        <p:sp>
          <p:nvSpPr>
            <p:cNvPr id="46513"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endParaRPr lang="en-US" sz="2400" i="0">
                <a:latin typeface="Times New Roman" pitchFamily="18" charset="0"/>
                <a:cs typeface="Arial" pitchFamily="34" charset="0"/>
              </a:endParaRPr>
            </a:p>
          </p:txBody>
        </p:sp>
        <p:sp>
          <p:nvSpPr>
            <p:cNvPr id="46514"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pitchFamily="18" charset="0"/>
                <a:cs typeface="Arial" pitchFamily="34" charset="0"/>
              </a:endParaRPr>
            </a:p>
          </p:txBody>
        </p:sp>
        <p:sp>
          <p:nvSpPr>
            <p:cNvPr id="46515"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endParaRPr lang="en-US" sz="2400" i="0">
                <a:latin typeface="Times New Roman" pitchFamily="18" charset="0"/>
                <a:cs typeface="Arial" pitchFamily="34" charset="0"/>
              </a:endParaRPr>
            </a:p>
          </p:txBody>
        </p:sp>
        <p:grpSp>
          <p:nvGrpSpPr>
            <p:cNvPr id="46516" name="Group 794"/>
            <p:cNvGrpSpPr>
              <a:grpSpLocks/>
            </p:cNvGrpSpPr>
            <p:nvPr/>
          </p:nvGrpSpPr>
          <p:grpSpPr bwMode="auto">
            <a:xfrm>
              <a:off x="4383" y="1488"/>
              <a:ext cx="138" cy="33"/>
              <a:chOff x="2468" y="1332"/>
              <a:chExt cx="310" cy="60"/>
            </a:xfrm>
          </p:grpSpPr>
          <p:sp>
            <p:nvSpPr>
              <p:cNvPr id="46519" name="Freeform 795"/>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520" name="Freeform 796"/>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538" name="Line 797"/>
            <p:cNvSpPr>
              <a:spLocks noChangeShapeType="1"/>
            </p:cNvSpPr>
            <p:nvPr/>
          </p:nvSpPr>
          <p:spPr bwMode="auto">
            <a:xfrm>
              <a:off x="4335" y="1503"/>
              <a:ext cx="0" cy="47"/>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4539" name="Line 798"/>
            <p:cNvSpPr>
              <a:spLocks noChangeShapeType="1"/>
            </p:cNvSpPr>
            <p:nvPr/>
          </p:nvSpPr>
          <p:spPr bwMode="auto">
            <a:xfrm>
              <a:off x="4578" y="1505"/>
              <a:ext cx="0" cy="47"/>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grpSp>
      <p:grpSp>
        <p:nvGrpSpPr>
          <p:cNvPr id="46116" name="Group 799"/>
          <p:cNvGrpSpPr>
            <a:grpSpLocks/>
          </p:cNvGrpSpPr>
          <p:nvPr/>
        </p:nvGrpSpPr>
        <p:grpSpPr bwMode="auto">
          <a:xfrm>
            <a:off x="6242050" y="4851400"/>
            <a:ext cx="622300" cy="244475"/>
            <a:chOff x="4334" y="1470"/>
            <a:chExt cx="246" cy="107"/>
          </a:xfrm>
        </p:grpSpPr>
        <p:sp>
          <p:nvSpPr>
            <p:cNvPr id="46505"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endParaRPr lang="en-US" sz="2400" i="0">
                <a:latin typeface="Times New Roman" pitchFamily="18" charset="0"/>
                <a:cs typeface="Arial" pitchFamily="34" charset="0"/>
              </a:endParaRPr>
            </a:p>
          </p:txBody>
        </p:sp>
        <p:sp>
          <p:nvSpPr>
            <p:cNvPr id="46506"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pitchFamily="18" charset="0"/>
                <a:cs typeface="Arial" pitchFamily="34" charset="0"/>
              </a:endParaRPr>
            </a:p>
          </p:txBody>
        </p:sp>
        <p:sp>
          <p:nvSpPr>
            <p:cNvPr id="46507"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endParaRPr lang="en-US" sz="2400" i="0">
                <a:latin typeface="Times New Roman" pitchFamily="18" charset="0"/>
                <a:cs typeface="Arial" pitchFamily="34" charset="0"/>
              </a:endParaRPr>
            </a:p>
          </p:txBody>
        </p:sp>
        <p:grpSp>
          <p:nvGrpSpPr>
            <p:cNvPr id="46508" name="Group 803"/>
            <p:cNvGrpSpPr>
              <a:grpSpLocks/>
            </p:cNvGrpSpPr>
            <p:nvPr/>
          </p:nvGrpSpPr>
          <p:grpSpPr bwMode="auto">
            <a:xfrm>
              <a:off x="4383" y="1488"/>
              <a:ext cx="138" cy="33"/>
              <a:chOff x="2468" y="1332"/>
              <a:chExt cx="310" cy="60"/>
            </a:xfrm>
          </p:grpSpPr>
          <p:sp>
            <p:nvSpPr>
              <p:cNvPr id="46511" name="Freeform 804"/>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512" name="Freeform 805"/>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530" name="Line 806"/>
            <p:cNvSpPr>
              <a:spLocks noChangeShapeType="1"/>
            </p:cNvSpPr>
            <p:nvPr/>
          </p:nvSpPr>
          <p:spPr bwMode="auto">
            <a:xfrm>
              <a:off x="4335" y="1503"/>
              <a:ext cx="0" cy="47"/>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4531" name="Line 807"/>
            <p:cNvSpPr>
              <a:spLocks noChangeShapeType="1"/>
            </p:cNvSpPr>
            <p:nvPr/>
          </p:nvSpPr>
          <p:spPr bwMode="auto">
            <a:xfrm>
              <a:off x="4578" y="1505"/>
              <a:ext cx="0" cy="47"/>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grpSp>
      <p:grpSp>
        <p:nvGrpSpPr>
          <p:cNvPr id="46117" name="Group 808"/>
          <p:cNvGrpSpPr>
            <a:grpSpLocks/>
          </p:cNvGrpSpPr>
          <p:nvPr/>
        </p:nvGrpSpPr>
        <p:grpSpPr bwMode="auto">
          <a:xfrm>
            <a:off x="6051550" y="3644900"/>
            <a:ext cx="390525" cy="171450"/>
            <a:chOff x="4334" y="1470"/>
            <a:chExt cx="246" cy="107"/>
          </a:xfrm>
        </p:grpSpPr>
        <p:sp>
          <p:nvSpPr>
            <p:cNvPr id="46497"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endParaRPr lang="en-US" sz="2400" i="0">
                <a:latin typeface="Times New Roman" pitchFamily="18" charset="0"/>
                <a:cs typeface="Arial" pitchFamily="34" charset="0"/>
              </a:endParaRPr>
            </a:p>
          </p:txBody>
        </p:sp>
        <p:sp>
          <p:nvSpPr>
            <p:cNvPr id="46498"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pitchFamily="18" charset="0"/>
                <a:cs typeface="Arial" pitchFamily="34" charset="0"/>
              </a:endParaRPr>
            </a:p>
          </p:txBody>
        </p:sp>
        <p:sp>
          <p:nvSpPr>
            <p:cNvPr id="46499"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endParaRPr lang="en-US" sz="2400" i="0">
                <a:latin typeface="Times New Roman" pitchFamily="18" charset="0"/>
                <a:cs typeface="Arial" pitchFamily="34" charset="0"/>
              </a:endParaRPr>
            </a:p>
          </p:txBody>
        </p:sp>
        <p:grpSp>
          <p:nvGrpSpPr>
            <p:cNvPr id="46500" name="Group 812"/>
            <p:cNvGrpSpPr>
              <a:grpSpLocks/>
            </p:cNvGrpSpPr>
            <p:nvPr/>
          </p:nvGrpSpPr>
          <p:grpSpPr bwMode="auto">
            <a:xfrm>
              <a:off x="4383" y="1488"/>
              <a:ext cx="138" cy="33"/>
              <a:chOff x="2468" y="1332"/>
              <a:chExt cx="310" cy="60"/>
            </a:xfrm>
          </p:grpSpPr>
          <p:sp>
            <p:nvSpPr>
              <p:cNvPr id="46503" name="Freeform 813"/>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504" name="Freeform 814"/>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522" name="Line 815"/>
            <p:cNvSpPr>
              <a:spLocks noChangeShapeType="1"/>
            </p:cNvSpPr>
            <p:nvPr/>
          </p:nvSpPr>
          <p:spPr bwMode="auto">
            <a:xfrm>
              <a:off x="4335" y="1503"/>
              <a:ext cx="0" cy="5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4523" name="Line 816"/>
            <p:cNvSpPr>
              <a:spLocks noChangeShapeType="1"/>
            </p:cNvSpPr>
            <p:nvPr/>
          </p:nvSpPr>
          <p:spPr bwMode="auto">
            <a:xfrm>
              <a:off x="4578" y="1505"/>
              <a:ext cx="0" cy="49"/>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grpSp>
      <p:grpSp>
        <p:nvGrpSpPr>
          <p:cNvPr id="46118" name="Group 817"/>
          <p:cNvGrpSpPr>
            <a:grpSpLocks/>
          </p:cNvGrpSpPr>
          <p:nvPr/>
        </p:nvGrpSpPr>
        <p:grpSpPr bwMode="auto">
          <a:xfrm>
            <a:off x="6027738" y="1738313"/>
            <a:ext cx="517525" cy="508000"/>
            <a:chOff x="2920" y="1424"/>
            <a:chExt cx="326" cy="320"/>
          </a:xfrm>
        </p:grpSpPr>
        <p:sp>
          <p:nvSpPr>
            <p:cNvPr id="4510" name="Oval 818"/>
            <p:cNvSpPr>
              <a:spLocks noChangeArrowheads="1"/>
            </p:cNvSpPr>
            <p:nvPr/>
          </p:nvSpPr>
          <p:spPr bwMode="auto">
            <a:xfrm>
              <a:off x="2920" y="1445"/>
              <a:ext cx="326" cy="289"/>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nvGrpSpPr>
            <p:cNvPr id="46490" name="Group 819"/>
            <p:cNvGrpSpPr>
              <a:grpSpLocks/>
            </p:cNvGrpSpPr>
            <p:nvPr/>
          </p:nvGrpSpPr>
          <p:grpSpPr bwMode="auto">
            <a:xfrm>
              <a:off x="2949" y="1424"/>
              <a:ext cx="265" cy="280"/>
              <a:chOff x="2949" y="1424"/>
              <a:chExt cx="265" cy="280"/>
            </a:xfrm>
          </p:grpSpPr>
          <p:sp>
            <p:nvSpPr>
              <p:cNvPr id="4513" name="Oval 820"/>
              <p:cNvSpPr>
                <a:spLocks noChangeArrowheads="1"/>
              </p:cNvSpPr>
              <p:nvPr/>
            </p:nvSpPr>
            <p:spPr bwMode="auto">
              <a:xfrm>
                <a:off x="3030" y="1545"/>
                <a:ext cx="107" cy="92"/>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4514" name="Oval 821"/>
              <p:cNvSpPr>
                <a:spLocks noChangeArrowheads="1"/>
              </p:cNvSpPr>
              <p:nvPr/>
            </p:nvSpPr>
            <p:spPr bwMode="auto">
              <a:xfrm>
                <a:off x="3006" y="1525"/>
                <a:ext cx="154" cy="131"/>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4515" name="Oval 822"/>
              <p:cNvSpPr>
                <a:spLocks noChangeArrowheads="1"/>
              </p:cNvSpPr>
              <p:nvPr/>
            </p:nvSpPr>
            <p:spPr bwMode="auto">
              <a:xfrm>
                <a:off x="2983" y="1501"/>
                <a:ext cx="203" cy="179"/>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4516" name="Oval 823"/>
              <p:cNvSpPr>
                <a:spLocks noChangeArrowheads="1"/>
              </p:cNvSpPr>
              <p:nvPr/>
            </p:nvSpPr>
            <p:spPr bwMode="auto">
              <a:xfrm>
                <a:off x="2949" y="1476"/>
                <a:ext cx="265" cy="228"/>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46496" name="Freeform 824"/>
              <p:cNvSpPr>
                <a:spLocks/>
              </p:cNvSpPr>
              <p:nvPr/>
            </p:nvSpPr>
            <p:spPr bwMode="auto">
              <a:xfrm flipV="1">
                <a:off x="2987" y="1424"/>
                <a:ext cx="205" cy="143"/>
              </a:xfrm>
              <a:custGeom>
                <a:avLst/>
                <a:gdLst>
                  <a:gd name="T0" fmla="*/ 0 w 1180"/>
                  <a:gd name="T1" fmla="*/ 0 h 956"/>
                  <a:gd name="T2" fmla="*/ 0 w 1180"/>
                  <a:gd name="T3" fmla="*/ 0 h 956"/>
                  <a:gd name="T4" fmla="*/ 0 w 1180"/>
                  <a:gd name="T5" fmla="*/ 0 h 956"/>
                  <a:gd name="T6" fmla="*/ 0 w 1180"/>
                  <a:gd name="T7" fmla="*/ 0 h 956"/>
                  <a:gd name="T8" fmla="*/ 0 w 1180"/>
                  <a:gd name="T9" fmla="*/ 0 h 956"/>
                  <a:gd name="T10" fmla="*/ 0 w 1180"/>
                  <a:gd name="T11" fmla="*/ 0 h 956"/>
                  <a:gd name="T12" fmla="*/ 0 w 1180"/>
                  <a:gd name="T13" fmla="*/ 0 h 956"/>
                  <a:gd name="T14" fmla="*/ 0 w 1180"/>
                  <a:gd name="T15" fmla="*/ 0 h 956"/>
                  <a:gd name="T16" fmla="*/ 0 w 1180"/>
                  <a:gd name="T17" fmla="*/ 0 h 956"/>
                  <a:gd name="T18" fmla="*/ 0 w 1180"/>
                  <a:gd name="T19" fmla="*/ 0 h 9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80" h="956">
                    <a:moveTo>
                      <a:pt x="499" y="7"/>
                    </a:moveTo>
                    <a:lnTo>
                      <a:pt x="0" y="780"/>
                    </a:lnTo>
                    <a:lnTo>
                      <a:pt x="134" y="885"/>
                    </a:lnTo>
                    <a:lnTo>
                      <a:pt x="366" y="920"/>
                    </a:lnTo>
                    <a:lnTo>
                      <a:pt x="534" y="956"/>
                    </a:lnTo>
                    <a:lnTo>
                      <a:pt x="829" y="949"/>
                    </a:lnTo>
                    <a:lnTo>
                      <a:pt x="1096" y="850"/>
                    </a:lnTo>
                    <a:lnTo>
                      <a:pt x="1180" y="801"/>
                    </a:lnTo>
                    <a:lnTo>
                      <a:pt x="668" y="0"/>
                    </a:lnTo>
                    <a:lnTo>
                      <a:pt x="499" y="7"/>
                    </a:lnTo>
                    <a:close/>
                  </a:path>
                </a:pathLst>
              </a:custGeom>
              <a:solidFill>
                <a:srgbClr val="DDDDDD"/>
              </a:solidFill>
              <a:ln>
                <a:noFill/>
              </a:ln>
              <a:effectLst/>
              <a:extLst>
                <a:ext uri="{91240B29-F687-4F45-9708-019B960494DF}">
                  <a14:hiddenLine xmlns:a14="http://schemas.microsoft.com/office/drawing/2010/main" w="19050"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6491" name="Freeform 825"/>
            <p:cNvSpPr>
              <a:spLocks/>
            </p:cNvSpPr>
            <p:nvPr/>
          </p:nvSpPr>
          <p:spPr bwMode="auto">
            <a:xfrm>
              <a:off x="2995" y="1615"/>
              <a:ext cx="178" cy="129"/>
            </a:xfrm>
            <a:custGeom>
              <a:avLst/>
              <a:gdLst>
                <a:gd name="T0" fmla="*/ 0 w 1180"/>
                <a:gd name="T1" fmla="*/ 0 h 956"/>
                <a:gd name="T2" fmla="*/ 0 w 1180"/>
                <a:gd name="T3" fmla="*/ 0 h 956"/>
                <a:gd name="T4" fmla="*/ 0 w 1180"/>
                <a:gd name="T5" fmla="*/ 0 h 956"/>
                <a:gd name="T6" fmla="*/ 0 w 1180"/>
                <a:gd name="T7" fmla="*/ 0 h 956"/>
                <a:gd name="T8" fmla="*/ 0 w 1180"/>
                <a:gd name="T9" fmla="*/ 0 h 956"/>
                <a:gd name="T10" fmla="*/ 0 w 1180"/>
                <a:gd name="T11" fmla="*/ 0 h 956"/>
                <a:gd name="T12" fmla="*/ 0 w 1180"/>
                <a:gd name="T13" fmla="*/ 0 h 956"/>
                <a:gd name="T14" fmla="*/ 0 w 1180"/>
                <a:gd name="T15" fmla="*/ 0 h 956"/>
                <a:gd name="T16" fmla="*/ 0 w 1180"/>
                <a:gd name="T17" fmla="*/ 0 h 956"/>
                <a:gd name="T18" fmla="*/ 0 w 1180"/>
                <a:gd name="T19" fmla="*/ 0 h 9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80" h="956">
                  <a:moveTo>
                    <a:pt x="499" y="7"/>
                  </a:moveTo>
                  <a:lnTo>
                    <a:pt x="0" y="780"/>
                  </a:lnTo>
                  <a:lnTo>
                    <a:pt x="134" y="885"/>
                  </a:lnTo>
                  <a:lnTo>
                    <a:pt x="366" y="920"/>
                  </a:lnTo>
                  <a:lnTo>
                    <a:pt x="534" y="956"/>
                  </a:lnTo>
                  <a:lnTo>
                    <a:pt x="829" y="949"/>
                  </a:lnTo>
                  <a:lnTo>
                    <a:pt x="1096" y="850"/>
                  </a:lnTo>
                  <a:lnTo>
                    <a:pt x="1180" y="801"/>
                  </a:lnTo>
                  <a:lnTo>
                    <a:pt x="668" y="0"/>
                  </a:lnTo>
                  <a:lnTo>
                    <a:pt x="499" y="7"/>
                  </a:lnTo>
                  <a:close/>
                </a:path>
              </a:pathLst>
            </a:custGeom>
            <a:solidFill>
              <a:srgbClr val="DDDDDD"/>
            </a:solidFill>
            <a:ln>
              <a:noFill/>
            </a:ln>
            <a:effectLst/>
            <a:extLst>
              <a:ext uri="{91240B29-F687-4F45-9708-019B960494DF}">
                <a14:hiddenLine xmlns:a14="http://schemas.microsoft.com/office/drawing/2010/main" w="19050"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6119" name="Group 826"/>
          <p:cNvGrpSpPr>
            <a:grpSpLocks/>
          </p:cNvGrpSpPr>
          <p:nvPr/>
        </p:nvGrpSpPr>
        <p:grpSpPr bwMode="auto">
          <a:xfrm>
            <a:off x="6138863" y="1989138"/>
            <a:ext cx="282575" cy="477837"/>
            <a:chOff x="3748" y="1253"/>
            <a:chExt cx="178" cy="301"/>
          </a:xfrm>
        </p:grpSpPr>
        <p:sp>
          <p:nvSpPr>
            <p:cNvPr id="46473" name="Line 270"/>
            <p:cNvSpPr>
              <a:spLocks noChangeShapeType="1"/>
            </p:cNvSpPr>
            <p:nvPr/>
          </p:nvSpPr>
          <p:spPr bwMode="auto">
            <a:xfrm flipH="1">
              <a:off x="3748" y="1276"/>
              <a:ext cx="89" cy="25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474" name="Line 271"/>
            <p:cNvSpPr>
              <a:spLocks noChangeShapeType="1"/>
            </p:cNvSpPr>
            <p:nvPr/>
          </p:nvSpPr>
          <p:spPr bwMode="auto">
            <a:xfrm>
              <a:off x="3837" y="1276"/>
              <a:ext cx="89" cy="25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475" name="Line 272"/>
            <p:cNvSpPr>
              <a:spLocks noChangeShapeType="1"/>
            </p:cNvSpPr>
            <p:nvPr/>
          </p:nvSpPr>
          <p:spPr bwMode="auto">
            <a:xfrm>
              <a:off x="3748" y="1527"/>
              <a:ext cx="89" cy="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476" name="Line 273"/>
            <p:cNvSpPr>
              <a:spLocks noChangeShapeType="1"/>
            </p:cNvSpPr>
            <p:nvPr/>
          </p:nvSpPr>
          <p:spPr bwMode="auto">
            <a:xfrm flipH="1">
              <a:off x="3837" y="1527"/>
              <a:ext cx="89" cy="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477" name="Line 274"/>
            <p:cNvSpPr>
              <a:spLocks noChangeShapeType="1"/>
            </p:cNvSpPr>
            <p:nvPr/>
          </p:nvSpPr>
          <p:spPr bwMode="auto">
            <a:xfrm>
              <a:off x="3837" y="1282"/>
              <a:ext cx="0" cy="2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478" name="Line 275"/>
            <p:cNvSpPr>
              <a:spLocks noChangeShapeType="1"/>
            </p:cNvSpPr>
            <p:nvPr/>
          </p:nvSpPr>
          <p:spPr bwMode="auto">
            <a:xfrm flipV="1">
              <a:off x="3748" y="1501"/>
              <a:ext cx="89" cy="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479" name="Line 276"/>
            <p:cNvSpPr>
              <a:spLocks noChangeShapeType="1"/>
            </p:cNvSpPr>
            <p:nvPr/>
          </p:nvSpPr>
          <p:spPr bwMode="auto">
            <a:xfrm flipH="1" flipV="1">
              <a:off x="3837" y="1501"/>
              <a:ext cx="89" cy="2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480" name="Line 277"/>
            <p:cNvSpPr>
              <a:spLocks noChangeShapeType="1"/>
            </p:cNvSpPr>
            <p:nvPr/>
          </p:nvSpPr>
          <p:spPr bwMode="auto">
            <a:xfrm>
              <a:off x="3786" y="1418"/>
              <a:ext cx="51" cy="2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481" name="Line 278"/>
            <p:cNvSpPr>
              <a:spLocks noChangeShapeType="1"/>
            </p:cNvSpPr>
            <p:nvPr/>
          </p:nvSpPr>
          <p:spPr bwMode="auto">
            <a:xfrm flipV="1">
              <a:off x="3837" y="1418"/>
              <a:ext cx="54" cy="2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482" name="Line 279"/>
            <p:cNvSpPr>
              <a:spLocks noChangeShapeType="1"/>
            </p:cNvSpPr>
            <p:nvPr/>
          </p:nvSpPr>
          <p:spPr bwMode="auto">
            <a:xfrm>
              <a:off x="3768" y="1455"/>
              <a:ext cx="66" cy="2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483" name="Line 280"/>
            <p:cNvSpPr>
              <a:spLocks noChangeShapeType="1"/>
            </p:cNvSpPr>
            <p:nvPr/>
          </p:nvSpPr>
          <p:spPr bwMode="auto">
            <a:xfrm flipV="1">
              <a:off x="3837" y="1461"/>
              <a:ext cx="66" cy="2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484" name="Line 281"/>
            <p:cNvSpPr>
              <a:spLocks noChangeShapeType="1"/>
            </p:cNvSpPr>
            <p:nvPr/>
          </p:nvSpPr>
          <p:spPr bwMode="auto">
            <a:xfrm flipV="1">
              <a:off x="3837" y="1381"/>
              <a:ext cx="34" cy="1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485" name="Line 282"/>
            <p:cNvSpPr>
              <a:spLocks noChangeShapeType="1"/>
            </p:cNvSpPr>
            <p:nvPr/>
          </p:nvSpPr>
          <p:spPr bwMode="auto">
            <a:xfrm flipV="1">
              <a:off x="3837" y="1329"/>
              <a:ext cx="21" cy="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486" name="Line 283"/>
            <p:cNvSpPr>
              <a:spLocks noChangeShapeType="1"/>
            </p:cNvSpPr>
            <p:nvPr/>
          </p:nvSpPr>
          <p:spPr bwMode="auto">
            <a:xfrm>
              <a:off x="3798" y="1377"/>
              <a:ext cx="42" cy="1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487" name="Line 284"/>
            <p:cNvSpPr>
              <a:spLocks noChangeShapeType="1"/>
            </p:cNvSpPr>
            <p:nvPr/>
          </p:nvSpPr>
          <p:spPr bwMode="auto">
            <a:xfrm>
              <a:off x="3817" y="1327"/>
              <a:ext cx="24" cy="1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09" name="Oval 842"/>
            <p:cNvSpPr>
              <a:spLocks noChangeArrowheads="1"/>
            </p:cNvSpPr>
            <p:nvPr/>
          </p:nvSpPr>
          <p:spPr bwMode="auto">
            <a:xfrm>
              <a:off x="3821" y="1253"/>
              <a:ext cx="30" cy="29"/>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grpSp>
        <p:nvGrpSpPr>
          <p:cNvPr id="46120" name="Group 843"/>
          <p:cNvGrpSpPr>
            <a:grpSpLocks/>
          </p:cNvGrpSpPr>
          <p:nvPr/>
        </p:nvGrpSpPr>
        <p:grpSpPr bwMode="auto">
          <a:xfrm>
            <a:off x="5387975" y="1963738"/>
            <a:ext cx="519113" cy="128587"/>
            <a:chOff x="2199" y="955"/>
            <a:chExt cx="2547" cy="506"/>
          </a:xfrm>
        </p:grpSpPr>
        <p:sp>
          <p:nvSpPr>
            <p:cNvPr id="46467" name="Freeform 844"/>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468" name="Freeform 845"/>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469" name="Freeform 846"/>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470" name="Freeform 847"/>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471" name="Freeform 848"/>
            <p:cNvSpPr>
              <a:spLocks/>
            </p:cNvSpPr>
            <p:nvPr/>
          </p:nvSpPr>
          <p:spPr bwMode="auto">
            <a:xfrm>
              <a:off x="3646" y="997"/>
              <a:ext cx="660" cy="336"/>
            </a:xfrm>
            <a:custGeom>
              <a:avLst/>
              <a:gdLst>
                <a:gd name="T0" fmla="*/ 382 w 646"/>
                <a:gd name="T1" fmla="*/ 529 h 300"/>
                <a:gd name="T2" fmla="*/ 543 w 646"/>
                <a:gd name="T3" fmla="*/ 447 h 300"/>
                <a:gd name="T4" fmla="*/ 675 w 646"/>
                <a:gd name="T5" fmla="*/ 337 h 300"/>
                <a:gd name="T6" fmla="*/ 698 w 646"/>
                <a:gd name="T7" fmla="*/ 188 h 300"/>
                <a:gd name="T8" fmla="*/ 511 w 646"/>
                <a:gd name="T9" fmla="*/ 106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472" name="Freeform 849"/>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6121" name="Group 850"/>
          <p:cNvGrpSpPr>
            <a:grpSpLocks/>
          </p:cNvGrpSpPr>
          <p:nvPr/>
        </p:nvGrpSpPr>
        <p:grpSpPr bwMode="auto">
          <a:xfrm>
            <a:off x="5541963" y="1539875"/>
            <a:ext cx="519112" cy="128588"/>
            <a:chOff x="2199" y="955"/>
            <a:chExt cx="2547" cy="506"/>
          </a:xfrm>
        </p:grpSpPr>
        <p:sp>
          <p:nvSpPr>
            <p:cNvPr id="46461" name="Freeform 851"/>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462" name="Freeform 852"/>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463" name="Freeform 853"/>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464" name="Freeform 854"/>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465" name="Freeform 855"/>
            <p:cNvSpPr>
              <a:spLocks/>
            </p:cNvSpPr>
            <p:nvPr/>
          </p:nvSpPr>
          <p:spPr bwMode="auto">
            <a:xfrm>
              <a:off x="3646" y="997"/>
              <a:ext cx="660" cy="336"/>
            </a:xfrm>
            <a:custGeom>
              <a:avLst/>
              <a:gdLst>
                <a:gd name="T0" fmla="*/ 382 w 646"/>
                <a:gd name="T1" fmla="*/ 529 h 300"/>
                <a:gd name="T2" fmla="*/ 543 w 646"/>
                <a:gd name="T3" fmla="*/ 447 h 300"/>
                <a:gd name="T4" fmla="*/ 675 w 646"/>
                <a:gd name="T5" fmla="*/ 337 h 300"/>
                <a:gd name="T6" fmla="*/ 698 w 646"/>
                <a:gd name="T7" fmla="*/ 188 h 300"/>
                <a:gd name="T8" fmla="*/ 511 w 646"/>
                <a:gd name="T9" fmla="*/ 106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466" name="Freeform 856"/>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143" name="Line 857"/>
          <p:cNvSpPr>
            <a:spLocks noChangeShapeType="1"/>
          </p:cNvSpPr>
          <p:nvPr/>
        </p:nvSpPr>
        <p:spPr bwMode="auto">
          <a:xfrm flipH="1" flipV="1">
            <a:off x="5626100" y="2027238"/>
            <a:ext cx="39688" cy="63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grpSp>
        <p:nvGrpSpPr>
          <p:cNvPr id="46123" name="Group 858"/>
          <p:cNvGrpSpPr>
            <a:grpSpLocks/>
          </p:cNvGrpSpPr>
          <p:nvPr/>
        </p:nvGrpSpPr>
        <p:grpSpPr bwMode="auto">
          <a:xfrm>
            <a:off x="5392738" y="3527425"/>
            <a:ext cx="519112" cy="128588"/>
            <a:chOff x="2199" y="955"/>
            <a:chExt cx="2547" cy="506"/>
          </a:xfrm>
        </p:grpSpPr>
        <p:sp>
          <p:nvSpPr>
            <p:cNvPr id="46455" name="Freeform 859"/>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456" name="Freeform 860"/>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457" name="Freeform 861"/>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458" name="Freeform 862"/>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459" name="Freeform 863"/>
            <p:cNvSpPr>
              <a:spLocks/>
            </p:cNvSpPr>
            <p:nvPr/>
          </p:nvSpPr>
          <p:spPr bwMode="auto">
            <a:xfrm>
              <a:off x="3646" y="997"/>
              <a:ext cx="660" cy="336"/>
            </a:xfrm>
            <a:custGeom>
              <a:avLst/>
              <a:gdLst>
                <a:gd name="T0" fmla="*/ 382 w 646"/>
                <a:gd name="T1" fmla="*/ 529 h 300"/>
                <a:gd name="T2" fmla="*/ 543 w 646"/>
                <a:gd name="T3" fmla="*/ 447 h 300"/>
                <a:gd name="T4" fmla="*/ 675 w 646"/>
                <a:gd name="T5" fmla="*/ 337 h 300"/>
                <a:gd name="T6" fmla="*/ 698 w 646"/>
                <a:gd name="T7" fmla="*/ 188 h 300"/>
                <a:gd name="T8" fmla="*/ 511 w 646"/>
                <a:gd name="T9" fmla="*/ 106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460" name="Freeform 864"/>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145" name="Line 865"/>
          <p:cNvSpPr>
            <a:spLocks noChangeShapeType="1"/>
          </p:cNvSpPr>
          <p:nvPr/>
        </p:nvSpPr>
        <p:spPr bwMode="auto">
          <a:xfrm>
            <a:off x="5778500" y="3119438"/>
            <a:ext cx="20638" cy="555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grpSp>
        <p:nvGrpSpPr>
          <p:cNvPr id="46125" name="Group 866"/>
          <p:cNvGrpSpPr>
            <a:grpSpLocks/>
          </p:cNvGrpSpPr>
          <p:nvPr/>
        </p:nvGrpSpPr>
        <p:grpSpPr bwMode="auto">
          <a:xfrm>
            <a:off x="7007225" y="5005388"/>
            <a:ext cx="519113" cy="128587"/>
            <a:chOff x="2199" y="955"/>
            <a:chExt cx="2547" cy="506"/>
          </a:xfrm>
        </p:grpSpPr>
        <p:sp>
          <p:nvSpPr>
            <p:cNvPr id="46449" name="Freeform 867"/>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450" name="Freeform 868"/>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451" name="Freeform 869"/>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452" name="Freeform 870"/>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453" name="Freeform 871"/>
            <p:cNvSpPr>
              <a:spLocks/>
            </p:cNvSpPr>
            <p:nvPr/>
          </p:nvSpPr>
          <p:spPr bwMode="auto">
            <a:xfrm>
              <a:off x="3646" y="997"/>
              <a:ext cx="660" cy="336"/>
            </a:xfrm>
            <a:custGeom>
              <a:avLst/>
              <a:gdLst>
                <a:gd name="T0" fmla="*/ 382 w 646"/>
                <a:gd name="T1" fmla="*/ 529 h 300"/>
                <a:gd name="T2" fmla="*/ 543 w 646"/>
                <a:gd name="T3" fmla="*/ 447 h 300"/>
                <a:gd name="T4" fmla="*/ 675 w 646"/>
                <a:gd name="T5" fmla="*/ 337 h 300"/>
                <a:gd name="T6" fmla="*/ 698 w 646"/>
                <a:gd name="T7" fmla="*/ 188 h 300"/>
                <a:gd name="T8" fmla="*/ 511 w 646"/>
                <a:gd name="T9" fmla="*/ 106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454" name="Freeform 872"/>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6126" name="Group 873"/>
          <p:cNvGrpSpPr>
            <a:grpSpLocks/>
          </p:cNvGrpSpPr>
          <p:nvPr/>
        </p:nvGrpSpPr>
        <p:grpSpPr bwMode="auto">
          <a:xfrm>
            <a:off x="7245350" y="5429250"/>
            <a:ext cx="519113" cy="128588"/>
            <a:chOff x="2199" y="955"/>
            <a:chExt cx="2547" cy="506"/>
          </a:xfrm>
        </p:grpSpPr>
        <p:sp>
          <p:nvSpPr>
            <p:cNvPr id="46443" name="Freeform 874"/>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444" name="Freeform 875"/>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445" name="Freeform 876"/>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446" name="Freeform 877"/>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447" name="Freeform 878"/>
            <p:cNvSpPr>
              <a:spLocks/>
            </p:cNvSpPr>
            <p:nvPr/>
          </p:nvSpPr>
          <p:spPr bwMode="auto">
            <a:xfrm>
              <a:off x="3646" y="997"/>
              <a:ext cx="660" cy="336"/>
            </a:xfrm>
            <a:custGeom>
              <a:avLst/>
              <a:gdLst>
                <a:gd name="T0" fmla="*/ 382 w 646"/>
                <a:gd name="T1" fmla="*/ 529 h 300"/>
                <a:gd name="T2" fmla="*/ 543 w 646"/>
                <a:gd name="T3" fmla="*/ 447 h 300"/>
                <a:gd name="T4" fmla="*/ 675 w 646"/>
                <a:gd name="T5" fmla="*/ 337 h 300"/>
                <a:gd name="T6" fmla="*/ 698 w 646"/>
                <a:gd name="T7" fmla="*/ 188 h 300"/>
                <a:gd name="T8" fmla="*/ 511 w 646"/>
                <a:gd name="T9" fmla="*/ 106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448" name="Freeform 879"/>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6127" name="Group 880"/>
          <p:cNvGrpSpPr>
            <a:grpSpLocks/>
          </p:cNvGrpSpPr>
          <p:nvPr/>
        </p:nvGrpSpPr>
        <p:grpSpPr bwMode="auto">
          <a:xfrm>
            <a:off x="6821488" y="5408613"/>
            <a:ext cx="519112" cy="128587"/>
            <a:chOff x="2199" y="955"/>
            <a:chExt cx="2547" cy="506"/>
          </a:xfrm>
        </p:grpSpPr>
        <p:sp>
          <p:nvSpPr>
            <p:cNvPr id="46437" name="Freeform 881"/>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438" name="Freeform 882"/>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439" name="Freeform 883"/>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440" name="Freeform 884"/>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441" name="Freeform 885"/>
            <p:cNvSpPr>
              <a:spLocks/>
            </p:cNvSpPr>
            <p:nvPr/>
          </p:nvSpPr>
          <p:spPr bwMode="auto">
            <a:xfrm>
              <a:off x="3646" y="997"/>
              <a:ext cx="660" cy="336"/>
            </a:xfrm>
            <a:custGeom>
              <a:avLst/>
              <a:gdLst>
                <a:gd name="T0" fmla="*/ 382 w 646"/>
                <a:gd name="T1" fmla="*/ 529 h 300"/>
                <a:gd name="T2" fmla="*/ 543 w 646"/>
                <a:gd name="T3" fmla="*/ 447 h 300"/>
                <a:gd name="T4" fmla="*/ 675 w 646"/>
                <a:gd name="T5" fmla="*/ 337 h 300"/>
                <a:gd name="T6" fmla="*/ 698 w 646"/>
                <a:gd name="T7" fmla="*/ 188 h 300"/>
                <a:gd name="T8" fmla="*/ 511 w 646"/>
                <a:gd name="T9" fmla="*/ 106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442" name="Freeform 886"/>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46128" name="Picture 887" descr="access_point_stylized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9625" y="5056188"/>
            <a:ext cx="43338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50" name="Line 888"/>
          <p:cNvSpPr>
            <a:spLocks noChangeShapeType="1"/>
          </p:cNvSpPr>
          <p:nvPr/>
        </p:nvSpPr>
        <p:spPr bwMode="auto">
          <a:xfrm rot="5400000" flipV="1">
            <a:off x="7991475" y="5440363"/>
            <a:ext cx="3175" cy="85725"/>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nvGrpSpPr>
          <p:cNvPr id="46130" name="Group 889"/>
          <p:cNvGrpSpPr>
            <a:grpSpLocks/>
          </p:cNvGrpSpPr>
          <p:nvPr/>
        </p:nvGrpSpPr>
        <p:grpSpPr bwMode="auto">
          <a:xfrm flipH="1">
            <a:off x="5775325" y="4533900"/>
            <a:ext cx="414338" cy="373063"/>
            <a:chOff x="2839" y="3501"/>
            <a:chExt cx="755" cy="803"/>
          </a:xfrm>
        </p:grpSpPr>
        <p:pic>
          <p:nvPicPr>
            <p:cNvPr id="46435" name="Picture 890" descr="desktop_computer_stylized_mediu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436" name="Freeform 891"/>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46131" name="Group 892"/>
          <p:cNvGrpSpPr>
            <a:grpSpLocks/>
          </p:cNvGrpSpPr>
          <p:nvPr/>
        </p:nvGrpSpPr>
        <p:grpSpPr bwMode="auto">
          <a:xfrm flipH="1">
            <a:off x="5457825" y="4954588"/>
            <a:ext cx="482600" cy="406400"/>
            <a:chOff x="2839" y="3501"/>
            <a:chExt cx="755" cy="803"/>
          </a:xfrm>
        </p:grpSpPr>
        <p:pic>
          <p:nvPicPr>
            <p:cNvPr id="46433" name="Picture 893" descr="desktop_computer_stylized_mediu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434" name="Freeform 894"/>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46132" name="Group 895"/>
          <p:cNvGrpSpPr>
            <a:grpSpLocks/>
          </p:cNvGrpSpPr>
          <p:nvPr/>
        </p:nvGrpSpPr>
        <p:grpSpPr bwMode="auto">
          <a:xfrm flipH="1">
            <a:off x="5935663" y="5256213"/>
            <a:ext cx="427037" cy="349250"/>
            <a:chOff x="2839" y="3501"/>
            <a:chExt cx="755" cy="803"/>
          </a:xfrm>
        </p:grpSpPr>
        <p:pic>
          <p:nvPicPr>
            <p:cNvPr id="46431" name="Picture 896" descr="desktop_computer_stylized_mediu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432" name="Freeform 897"/>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46133" name="Group 898"/>
          <p:cNvGrpSpPr>
            <a:grpSpLocks/>
          </p:cNvGrpSpPr>
          <p:nvPr/>
        </p:nvGrpSpPr>
        <p:grpSpPr bwMode="auto">
          <a:xfrm>
            <a:off x="6550025" y="5238750"/>
            <a:ext cx="427038" cy="350838"/>
            <a:chOff x="2839" y="3501"/>
            <a:chExt cx="755" cy="803"/>
          </a:xfrm>
        </p:grpSpPr>
        <p:pic>
          <p:nvPicPr>
            <p:cNvPr id="46429" name="Picture 899" descr="desktop_computer_stylized_mediu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430" name="Freeform 900"/>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pic>
        <p:nvPicPr>
          <p:cNvPr id="46134" name="Picture 901" descr="car_icon_smal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42063" y="1720850"/>
            <a:ext cx="84931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135" name="Group 902"/>
          <p:cNvGrpSpPr>
            <a:grpSpLocks/>
          </p:cNvGrpSpPr>
          <p:nvPr/>
        </p:nvGrpSpPr>
        <p:grpSpPr bwMode="auto">
          <a:xfrm>
            <a:off x="5613400" y="1546225"/>
            <a:ext cx="415925" cy="385763"/>
            <a:chOff x="2751" y="1851"/>
            <a:chExt cx="462" cy="478"/>
          </a:xfrm>
        </p:grpSpPr>
        <p:pic>
          <p:nvPicPr>
            <p:cNvPr id="46427" name="Picture 903" descr="iphone_stylized_small"/>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428" name="Picture 904" descr="antenna_radiation_stylize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6136" name="Picture 905" descr="access_point_stylized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388" y="5057775"/>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137" name="Group 906"/>
          <p:cNvGrpSpPr>
            <a:grpSpLocks/>
          </p:cNvGrpSpPr>
          <p:nvPr/>
        </p:nvGrpSpPr>
        <p:grpSpPr bwMode="auto">
          <a:xfrm>
            <a:off x="8240713" y="5002213"/>
            <a:ext cx="227012" cy="481012"/>
            <a:chOff x="4140" y="429"/>
            <a:chExt cx="1425" cy="2396"/>
          </a:xfrm>
        </p:grpSpPr>
        <p:sp>
          <p:nvSpPr>
            <p:cNvPr id="46395" name="Freeform 907"/>
            <p:cNvSpPr>
              <a:spLocks/>
            </p:cNvSpPr>
            <p:nvPr/>
          </p:nvSpPr>
          <p:spPr bwMode="auto">
            <a:xfrm>
              <a:off x="5268" y="433"/>
              <a:ext cx="283" cy="2286"/>
            </a:xfrm>
            <a:custGeom>
              <a:avLst/>
              <a:gdLst>
                <a:gd name="T0" fmla="*/ 21 w 354"/>
                <a:gd name="T1" fmla="*/ 0 h 2742"/>
                <a:gd name="T2" fmla="*/ 116 w 354"/>
                <a:gd name="T3" fmla="*/ 137 h 2742"/>
                <a:gd name="T4" fmla="*/ 114 w 354"/>
                <a:gd name="T5" fmla="*/ 1057 h 2742"/>
                <a:gd name="T6" fmla="*/ 0 w 354"/>
                <a:gd name="T7" fmla="*/ 1105 h 2742"/>
                <a:gd name="T8" fmla="*/ 21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7" name="Rectangle 908"/>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46397" name="Freeform 909"/>
            <p:cNvSpPr>
              <a:spLocks/>
            </p:cNvSpPr>
            <p:nvPr/>
          </p:nvSpPr>
          <p:spPr bwMode="auto">
            <a:xfrm>
              <a:off x="5321" y="570"/>
              <a:ext cx="169" cy="2115"/>
            </a:xfrm>
            <a:custGeom>
              <a:avLst/>
              <a:gdLst>
                <a:gd name="T0" fmla="*/ 2 w 211"/>
                <a:gd name="T1" fmla="*/ 0 h 2537"/>
                <a:gd name="T2" fmla="*/ 70 w 211"/>
                <a:gd name="T3" fmla="*/ 88 h 2537"/>
                <a:gd name="T4" fmla="*/ 2 w 211"/>
                <a:gd name="T5" fmla="*/ 1007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98" name="Freeform 910"/>
            <p:cNvSpPr>
              <a:spLocks/>
            </p:cNvSpPr>
            <p:nvPr/>
          </p:nvSpPr>
          <p:spPr bwMode="auto">
            <a:xfrm>
              <a:off x="5284" y="1640"/>
              <a:ext cx="263" cy="189"/>
            </a:xfrm>
            <a:custGeom>
              <a:avLst/>
              <a:gdLst>
                <a:gd name="T0" fmla="*/ 2 w 328"/>
                <a:gd name="T1" fmla="*/ 0 h 226"/>
                <a:gd name="T2" fmla="*/ 109 w 328"/>
                <a:gd name="T3" fmla="*/ 52 h 226"/>
                <a:gd name="T4" fmla="*/ 108 w 328"/>
                <a:gd name="T5" fmla="*/ 92 h 226"/>
                <a:gd name="T6" fmla="*/ 0 w 328"/>
                <a:gd name="T7" fmla="*/ 41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20" name="Rectangle 911"/>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nvGrpSpPr>
            <p:cNvPr id="46400" name="Group 912"/>
            <p:cNvGrpSpPr>
              <a:grpSpLocks/>
            </p:cNvGrpSpPr>
            <p:nvPr/>
          </p:nvGrpSpPr>
          <p:grpSpPr bwMode="auto">
            <a:xfrm>
              <a:off x="4749" y="668"/>
              <a:ext cx="581" cy="145"/>
              <a:chOff x="614" y="2568"/>
              <a:chExt cx="725" cy="139"/>
            </a:xfrm>
          </p:grpSpPr>
          <p:sp>
            <p:nvSpPr>
              <p:cNvPr id="4446" name="AutoShape 913"/>
              <p:cNvSpPr>
                <a:spLocks noChangeArrowheads="1"/>
              </p:cNvSpPr>
              <p:nvPr/>
            </p:nvSpPr>
            <p:spPr bwMode="auto">
              <a:xfrm>
                <a:off x="613" y="2566"/>
                <a:ext cx="721" cy="144"/>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4447" name="AutoShape 914"/>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sp>
          <p:nvSpPr>
            <p:cNvPr id="4422" name="Rectangle 915"/>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nvGrpSpPr>
            <p:cNvPr id="46402" name="Group 916"/>
            <p:cNvGrpSpPr>
              <a:grpSpLocks/>
            </p:cNvGrpSpPr>
            <p:nvPr/>
          </p:nvGrpSpPr>
          <p:grpSpPr bwMode="auto">
            <a:xfrm>
              <a:off x="4747" y="994"/>
              <a:ext cx="581" cy="134"/>
              <a:chOff x="614" y="2568"/>
              <a:chExt cx="725" cy="139"/>
            </a:xfrm>
          </p:grpSpPr>
          <p:sp>
            <p:nvSpPr>
              <p:cNvPr id="4444" name="AutoShape 917"/>
              <p:cNvSpPr>
                <a:spLocks noChangeArrowheads="1"/>
              </p:cNvSpPr>
              <p:nvPr/>
            </p:nvSpPr>
            <p:spPr bwMode="auto">
              <a:xfrm>
                <a:off x="615" y="2564"/>
                <a:ext cx="721" cy="139"/>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4445" name="AutoShape 918"/>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sp>
          <p:nvSpPr>
            <p:cNvPr id="4424" name="Rectangle 919"/>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4425" name="Rectangle 920"/>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nvGrpSpPr>
            <p:cNvPr id="46405" name="Group 921"/>
            <p:cNvGrpSpPr>
              <a:grpSpLocks/>
            </p:cNvGrpSpPr>
            <p:nvPr/>
          </p:nvGrpSpPr>
          <p:grpSpPr bwMode="auto">
            <a:xfrm>
              <a:off x="4735" y="1627"/>
              <a:ext cx="582" cy="151"/>
              <a:chOff x="614" y="2568"/>
              <a:chExt cx="725" cy="139"/>
            </a:xfrm>
          </p:grpSpPr>
          <p:sp>
            <p:nvSpPr>
              <p:cNvPr id="4442" name="AutoShape 922"/>
              <p:cNvSpPr>
                <a:spLocks noChangeArrowheads="1"/>
              </p:cNvSpPr>
              <p:nvPr/>
            </p:nvSpPr>
            <p:spPr bwMode="auto">
              <a:xfrm>
                <a:off x="618" y="2586"/>
                <a:ext cx="720" cy="124"/>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4443" name="AutoShape 923"/>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sp>
          <p:nvSpPr>
            <p:cNvPr id="46406" name="Freeform 924"/>
            <p:cNvSpPr>
              <a:spLocks/>
            </p:cNvSpPr>
            <p:nvPr/>
          </p:nvSpPr>
          <p:spPr bwMode="auto">
            <a:xfrm>
              <a:off x="5288" y="1354"/>
              <a:ext cx="263" cy="188"/>
            </a:xfrm>
            <a:custGeom>
              <a:avLst/>
              <a:gdLst>
                <a:gd name="T0" fmla="*/ 2 w 328"/>
                <a:gd name="T1" fmla="*/ 0 h 226"/>
                <a:gd name="T2" fmla="*/ 109 w 328"/>
                <a:gd name="T3" fmla="*/ 51 h 226"/>
                <a:gd name="T4" fmla="*/ 108 w 328"/>
                <a:gd name="T5" fmla="*/ 90 h 226"/>
                <a:gd name="T6" fmla="*/ 0 w 328"/>
                <a:gd name="T7" fmla="*/ 3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6407" name="Group 925"/>
            <p:cNvGrpSpPr>
              <a:grpSpLocks/>
            </p:cNvGrpSpPr>
            <p:nvPr/>
          </p:nvGrpSpPr>
          <p:grpSpPr bwMode="auto">
            <a:xfrm>
              <a:off x="4739" y="1327"/>
              <a:ext cx="582" cy="139"/>
              <a:chOff x="614" y="2568"/>
              <a:chExt cx="725" cy="139"/>
            </a:xfrm>
          </p:grpSpPr>
          <p:sp>
            <p:nvSpPr>
              <p:cNvPr id="4440" name="AutoShape 926"/>
              <p:cNvSpPr>
                <a:spLocks noChangeArrowheads="1"/>
              </p:cNvSpPr>
              <p:nvPr/>
            </p:nvSpPr>
            <p:spPr bwMode="auto">
              <a:xfrm>
                <a:off x="613" y="2571"/>
                <a:ext cx="732" cy="134"/>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4441" name="AutoShape 927"/>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sp>
          <p:nvSpPr>
            <p:cNvPr id="4429" name="Rectangle 928"/>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46409" name="Freeform 929"/>
            <p:cNvSpPr>
              <a:spLocks/>
            </p:cNvSpPr>
            <p:nvPr/>
          </p:nvSpPr>
          <p:spPr bwMode="auto">
            <a:xfrm>
              <a:off x="5312" y="1007"/>
              <a:ext cx="237" cy="213"/>
            </a:xfrm>
            <a:custGeom>
              <a:avLst/>
              <a:gdLst>
                <a:gd name="T0" fmla="*/ 2 w 296"/>
                <a:gd name="T1" fmla="*/ 0 h 256"/>
                <a:gd name="T2" fmla="*/ 96 w 296"/>
                <a:gd name="T3" fmla="*/ 57 h 256"/>
                <a:gd name="T4" fmla="*/ 98 w 296"/>
                <a:gd name="T5" fmla="*/ 102 h 256"/>
                <a:gd name="T6" fmla="*/ 0 w 296"/>
                <a:gd name="T7" fmla="*/ 39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410" name="Freeform 930"/>
            <p:cNvSpPr>
              <a:spLocks/>
            </p:cNvSpPr>
            <p:nvPr/>
          </p:nvSpPr>
          <p:spPr bwMode="auto">
            <a:xfrm>
              <a:off x="5315" y="680"/>
              <a:ext cx="244" cy="240"/>
            </a:xfrm>
            <a:custGeom>
              <a:avLst/>
              <a:gdLst>
                <a:gd name="T0" fmla="*/ 0 w 304"/>
                <a:gd name="T1" fmla="*/ 0 h 288"/>
                <a:gd name="T2" fmla="*/ 101 w 304"/>
                <a:gd name="T3" fmla="*/ 66 h 288"/>
                <a:gd name="T4" fmla="*/ 95 w 304"/>
                <a:gd name="T5" fmla="*/ 116 h 288"/>
                <a:gd name="T6" fmla="*/ 2 w 304"/>
                <a:gd name="T7" fmla="*/ 5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32" name="Oval 931"/>
            <p:cNvSpPr>
              <a:spLocks noChangeArrowheads="1"/>
            </p:cNvSpPr>
            <p:nvPr/>
          </p:nvSpPr>
          <p:spPr bwMode="auto">
            <a:xfrm>
              <a:off x="5515" y="2611"/>
              <a:ext cx="50" cy="95"/>
            </a:xfrm>
            <a:prstGeom prst="ellipse">
              <a:avLst/>
            </a:pr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46412" name="Freeform 932"/>
            <p:cNvSpPr>
              <a:spLocks/>
            </p:cNvSpPr>
            <p:nvPr/>
          </p:nvSpPr>
          <p:spPr bwMode="auto">
            <a:xfrm>
              <a:off x="5302" y="2614"/>
              <a:ext cx="245" cy="200"/>
            </a:xfrm>
            <a:custGeom>
              <a:avLst/>
              <a:gdLst>
                <a:gd name="T0" fmla="*/ 0 w 306"/>
                <a:gd name="T1" fmla="*/ 43 h 240"/>
                <a:gd name="T2" fmla="*/ 2 w 306"/>
                <a:gd name="T3" fmla="*/ 97 h 240"/>
                <a:gd name="T4" fmla="*/ 101 w 306"/>
                <a:gd name="T5" fmla="*/ 44 h 240"/>
                <a:gd name="T6" fmla="*/ 98 w 306"/>
                <a:gd name="T7" fmla="*/ 0 h 240"/>
                <a:gd name="T8" fmla="*/ 0 w 306"/>
                <a:gd name="T9" fmla="*/ 43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34" name="AutoShape 933"/>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4435" name="AutoShape 934"/>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4436" name="Oval 935"/>
            <p:cNvSpPr>
              <a:spLocks noChangeArrowheads="1"/>
            </p:cNvSpPr>
            <p:nvPr/>
          </p:nvSpPr>
          <p:spPr bwMode="auto">
            <a:xfrm>
              <a:off x="4309" y="2382"/>
              <a:ext cx="159" cy="142"/>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4437" name="Oval 936"/>
            <p:cNvSpPr>
              <a:spLocks noChangeArrowheads="1"/>
            </p:cNvSpPr>
            <p:nvPr/>
          </p:nvSpPr>
          <p:spPr bwMode="auto">
            <a:xfrm>
              <a:off x="4489" y="2382"/>
              <a:ext cx="159" cy="14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i="0">
                <a:solidFill>
                  <a:srgbClr val="FF0000"/>
                </a:solidFill>
                <a:latin typeface="Arial" charset="0"/>
                <a:ea typeface="ＭＳ Ｐゴシック" charset="0"/>
                <a:cs typeface="Arial" charset="0"/>
              </a:endParaRPr>
            </a:p>
          </p:txBody>
        </p:sp>
        <p:sp>
          <p:nvSpPr>
            <p:cNvPr id="4438" name="Oval 937"/>
            <p:cNvSpPr>
              <a:spLocks noChangeArrowheads="1"/>
            </p:cNvSpPr>
            <p:nvPr/>
          </p:nvSpPr>
          <p:spPr bwMode="auto">
            <a:xfrm>
              <a:off x="4658" y="2382"/>
              <a:ext cx="159" cy="142"/>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4439" name="Rectangle 938"/>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grpSp>
        <p:nvGrpSpPr>
          <p:cNvPr id="46138" name="Group 939"/>
          <p:cNvGrpSpPr>
            <a:grpSpLocks/>
          </p:cNvGrpSpPr>
          <p:nvPr/>
        </p:nvGrpSpPr>
        <p:grpSpPr bwMode="auto">
          <a:xfrm>
            <a:off x="7924800" y="5303838"/>
            <a:ext cx="227013" cy="481012"/>
            <a:chOff x="4140" y="429"/>
            <a:chExt cx="1425" cy="2396"/>
          </a:xfrm>
        </p:grpSpPr>
        <p:sp>
          <p:nvSpPr>
            <p:cNvPr id="46363" name="Freeform 940"/>
            <p:cNvSpPr>
              <a:spLocks/>
            </p:cNvSpPr>
            <p:nvPr/>
          </p:nvSpPr>
          <p:spPr bwMode="auto">
            <a:xfrm>
              <a:off x="5268" y="433"/>
              <a:ext cx="283" cy="2286"/>
            </a:xfrm>
            <a:custGeom>
              <a:avLst/>
              <a:gdLst>
                <a:gd name="T0" fmla="*/ 21 w 354"/>
                <a:gd name="T1" fmla="*/ 0 h 2742"/>
                <a:gd name="T2" fmla="*/ 116 w 354"/>
                <a:gd name="T3" fmla="*/ 137 h 2742"/>
                <a:gd name="T4" fmla="*/ 114 w 354"/>
                <a:gd name="T5" fmla="*/ 1057 h 2742"/>
                <a:gd name="T6" fmla="*/ 0 w 354"/>
                <a:gd name="T7" fmla="*/ 1105 h 2742"/>
                <a:gd name="T8" fmla="*/ 21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85" name="Rectangle 941"/>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46365" name="Freeform 942"/>
            <p:cNvSpPr>
              <a:spLocks/>
            </p:cNvSpPr>
            <p:nvPr/>
          </p:nvSpPr>
          <p:spPr bwMode="auto">
            <a:xfrm>
              <a:off x="5321" y="570"/>
              <a:ext cx="169" cy="2115"/>
            </a:xfrm>
            <a:custGeom>
              <a:avLst/>
              <a:gdLst>
                <a:gd name="T0" fmla="*/ 2 w 211"/>
                <a:gd name="T1" fmla="*/ 0 h 2537"/>
                <a:gd name="T2" fmla="*/ 70 w 211"/>
                <a:gd name="T3" fmla="*/ 88 h 2537"/>
                <a:gd name="T4" fmla="*/ 2 w 211"/>
                <a:gd name="T5" fmla="*/ 1007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66" name="Freeform 943"/>
            <p:cNvSpPr>
              <a:spLocks/>
            </p:cNvSpPr>
            <p:nvPr/>
          </p:nvSpPr>
          <p:spPr bwMode="auto">
            <a:xfrm>
              <a:off x="5284" y="1640"/>
              <a:ext cx="263" cy="189"/>
            </a:xfrm>
            <a:custGeom>
              <a:avLst/>
              <a:gdLst>
                <a:gd name="T0" fmla="*/ 2 w 328"/>
                <a:gd name="T1" fmla="*/ 0 h 226"/>
                <a:gd name="T2" fmla="*/ 109 w 328"/>
                <a:gd name="T3" fmla="*/ 52 h 226"/>
                <a:gd name="T4" fmla="*/ 108 w 328"/>
                <a:gd name="T5" fmla="*/ 92 h 226"/>
                <a:gd name="T6" fmla="*/ 0 w 328"/>
                <a:gd name="T7" fmla="*/ 41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88" name="Rectangle 944"/>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nvGrpSpPr>
            <p:cNvPr id="46368" name="Group 945"/>
            <p:cNvGrpSpPr>
              <a:grpSpLocks/>
            </p:cNvGrpSpPr>
            <p:nvPr/>
          </p:nvGrpSpPr>
          <p:grpSpPr bwMode="auto">
            <a:xfrm>
              <a:off x="4749" y="668"/>
              <a:ext cx="581" cy="145"/>
              <a:chOff x="614" y="2568"/>
              <a:chExt cx="725" cy="139"/>
            </a:xfrm>
          </p:grpSpPr>
          <p:sp>
            <p:nvSpPr>
              <p:cNvPr id="4414" name="AutoShape 946"/>
              <p:cNvSpPr>
                <a:spLocks noChangeArrowheads="1"/>
              </p:cNvSpPr>
              <p:nvPr/>
            </p:nvSpPr>
            <p:spPr bwMode="auto">
              <a:xfrm>
                <a:off x="613" y="2566"/>
                <a:ext cx="721" cy="144"/>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4415" name="AutoShape 947"/>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sp>
          <p:nvSpPr>
            <p:cNvPr id="4390" name="Rectangle 948"/>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nvGrpSpPr>
            <p:cNvPr id="46370" name="Group 949"/>
            <p:cNvGrpSpPr>
              <a:grpSpLocks/>
            </p:cNvGrpSpPr>
            <p:nvPr/>
          </p:nvGrpSpPr>
          <p:grpSpPr bwMode="auto">
            <a:xfrm>
              <a:off x="4747" y="994"/>
              <a:ext cx="581" cy="134"/>
              <a:chOff x="614" y="2568"/>
              <a:chExt cx="725" cy="139"/>
            </a:xfrm>
          </p:grpSpPr>
          <p:sp>
            <p:nvSpPr>
              <p:cNvPr id="4412" name="AutoShape 950"/>
              <p:cNvSpPr>
                <a:spLocks noChangeArrowheads="1"/>
              </p:cNvSpPr>
              <p:nvPr/>
            </p:nvSpPr>
            <p:spPr bwMode="auto">
              <a:xfrm>
                <a:off x="615" y="2564"/>
                <a:ext cx="721" cy="139"/>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4413" name="AutoShape 951"/>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sp>
          <p:nvSpPr>
            <p:cNvPr id="4392" name="Rectangle 952"/>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4393" name="Rectangle 953"/>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nvGrpSpPr>
            <p:cNvPr id="46373" name="Group 954"/>
            <p:cNvGrpSpPr>
              <a:grpSpLocks/>
            </p:cNvGrpSpPr>
            <p:nvPr/>
          </p:nvGrpSpPr>
          <p:grpSpPr bwMode="auto">
            <a:xfrm>
              <a:off x="4735" y="1627"/>
              <a:ext cx="582" cy="151"/>
              <a:chOff x="614" y="2568"/>
              <a:chExt cx="725" cy="139"/>
            </a:xfrm>
          </p:grpSpPr>
          <p:sp>
            <p:nvSpPr>
              <p:cNvPr id="4410" name="AutoShape 955"/>
              <p:cNvSpPr>
                <a:spLocks noChangeArrowheads="1"/>
              </p:cNvSpPr>
              <p:nvPr/>
            </p:nvSpPr>
            <p:spPr bwMode="auto">
              <a:xfrm>
                <a:off x="618" y="2586"/>
                <a:ext cx="720" cy="124"/>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4411" name="AutoShape 956"/>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sp>
          <p:nvSpPr>
            <p:cNvPr id="46374" name="Freeform 957"/>
            <p:cNvSpPr>
              <a:spLocks/>
            </p:cNvSpPr>
            <p:nvPr/>
          </p:nvSpPr>
          <p:spPr bwMode="auto">
            <a:xfrm>
              <a:off x="5288" y="1354"/>
              <a:ext cx="263" cy="188"/>
            </a:xfrm>
            <a:custGeom>
              <a:avLst/>
              <a:gdLst>
                <a:gd name="T0" fmla="*/ 2 w 328"/>
                <a:gd name="T1" fmla="*/ 0 h 226"/>
                <a:gd name="T2" fmla="*/ 109 w 328"/>
                <a:gd name="T3" fmla="*/ 51 h 226"/>
                <a:gd name="T4" fmla="*/ 108 w 328"/>
                <a:gd name="T5" fmla="*/ 90 h 226"/>
                <a:gd name="T6" fmla="*/ 0 w 328"/>
                <a:gd name="T7" fmla="*/ 3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6375" name="Group 958"/>
            <p:cNvGrpSpPr>
              <a:grpSpLocks/>
            </p:cNvGrpSpPr>
            <p:nvPr/>
          </p:nvGrpSpPr>
          <p:grpSpPr bwMode="auto">
            <a:xfrm>
              <a:off x="4739" y="1327"/>
              <a:ext cx="582" cy="139"/>
              <a:chOff x="614" y="2568"/>
              <a:chExt cx="725" cy="139"/>
            </a:xfrm>
          </p:grpSpPr>
          <p:sp>
            <p:nvSpPr>
              <p:cNvPr id="4408" name="AutoShape 959"/>
              <p:cNvSpPr>
                <a:spLocks noChangeArrowheads="1"/>
              </p:cNvSpPr>
              <p:nvPr/>
            </p:nvSpPr>
            <p:spPr bwMode="auto">
              <a:xfrm>
                <a:off x="613" y="2571"/>
                <a:ext cx="732" cy="134"/>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4409" name="AutoShape 960"/>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sp>
          <p:nvSpPr>
            <p:cNvPr id="4397" name="Rectangle 961"/>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46377" name="Freeform 962"/>
            <p:cNvSpPr>
              <a:spLocks/>
            </p:cNvSpPr>
            <p:nvPr/>
          </p:nvSpPr>
          <p:spPr bwMode="auto">
            <a:xfrm>
              <a:off x="5312" y="1007"/>
              <a:ext cx="237" cy="213"/>
            </a:xfrm>
            <a:custGeom>
              <a:avLst/>
              <a:gdLst>
                <a:gd name="T0" fmla="*/ 2 w 296"/>
                <a:gd name="T1" fmla="*/ 0 h 256"/>
                <a:gd name="T2" fmla="*/ 96 w 296"/>
                <a:gd name="T3" fmla="*/ 57 h 256"/>
                <a:gd name="T4" fmla="*/ 98 w 296"/>
                <a:gd name="T5" fmla="*/ 102 h 256"/>
                <a:gd name="T6" fmla="*/ 0 w 296"/>
                <a:gd name="T7" fmla="*/ 39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78" name="Freeform 963"/>
            <p:cNvSpPr>
              <a:spLocks/>
            </p:cNvSpPr>
            <p:nvPr/>
          </p:nvSpPr>
          <p:spPr bwMode="auto">
            <a:xfrm>
              <a:off x="5315" y="680"/>
              <a:ext cx="244" cy="240"/>
            </a:xfrm>
            <a:custGeom>
              <a:avLst/>
              <a:gdLst>
                <a:gd name="T0" fmla="*/ 0 w 304"/>
                <a:gd name="T1" fmla="*/ 0 h 288"/>
                <a:gd name="T2" fmla="*/ 101 w 304"/>
                <a:gd name="T3" fmla="*/ 66 h 288"/>
                <a:gd name="T4" fmla="*/ 95 w 304"/>
                <a:gd name="T5" fmla="*/ 116 h 288"/>
                <a:gd name="T6" fmla="*/ 2 w 304"/>
                <a:gd name="T7" fmla="*/ 5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0" name="Oval 964"/>
            <p:cNvSpPr>
              <a:spLocks noChangeArrowheads="1"/>
            </p:cNvSpPr>
            <p:nvPr/>
          </p:nvSpPr>
          <p:spPr bwMode="auto">
            <a:xfrm>
              <a:off x="5515" y="2611"/>
              <a:ext cx="50" cy="95"/>
            </a:xfrm>
            <a:prstGeom prst="ellipse">
              <a:avLst/>
            </a:pr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46380" name="Freeform 965"/>
            <p:cNvSpPr>
              <a:spLocks/>
            </p:cNvSpPr>
            <p:nvPr/>
          </p:nvSpPr>
          <p:spPr bwMode="auto">
            <a:xfrm>
              <a:off x="5302" y="2614"/>
              <a:ext cx="245" cy="200"/>
            </a:xfrm>
            <a:custGeom>
              <a:avLst/>
              <a:gdLst>
                <a:gd name="T0" fmla="*/ 0 w 306"/>
                <a:gd name="T1" fmla="*/ 43 h 240"/>
                <a:gd name="T2" fmla="*/ 2 w 306"/>
                <a:gd name="T3" fmla="*/ 97 h 240"/>
                <a:gd name="T4" fmla="*/ 101 w 306"/>
                <a:gd name="T5" fmla="*/ 44 h 240"/>
                <a:gd name="T6" fmla="*/ 98 w 306"/>
                <a:gd name="T7" fmla="*/ 0 h 240"/>
                <a:gd name="T8" fmla="*/ 0 w 306"/>
                <a:gd name="T9" fmla="*/ 43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2" name="AutoShape 966"/>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4403" name="AutoShape 967"/>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4404" name="Oval 968"/>
            <p:cNvSpPr>
              <a:spLocks noChangeArrowheads="1"/>
            </p:cNvSpPr>
            <p:nvPr/>
          </p:nvSpPr>
          <p:spPr bwMode="auto">
            <a:xfrm>
              <a:off x="4309" y="2382"/>
              <a:ext cx="159" cy="142"/>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4405" name="Oval 969"/>
            <p:cNvSpPr>
              <a:spLocks noChangeArrowheads="1"/>
            </p:cNvSpPr>
            <p:nvPr/>
          </p:nvSpPr>
          <p:spPr bwMode="auto">
            <a:xfrm>
              <a:off x="4489" y="2382"/>
              <a:ext cx="159" cy="14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i="0">
                <a:solidFill>
                  <a:srgbClr val="FF0000"/>
                </a:solidFill>
                <a:latin typeface="Arial" charset="0"/>
                <a:ea typeface="ＭＳ Ｐゴシック" charset="0"/>
                <a:cs typeface="Arial" charset="0"/>
              </a:endParaRPr>
            </a:p>
          </p:txBody>
        </p:sp>
        <p:sp>
          <p:nvSpPr>
            <p:cNvPr id="4406" name="Oval 970"/>
            <p:cNvSpPr>
              <a:spLocks noChangeArrowheads="1"/>
            </p:cNvSpPr>
            <p:nvPr/>
          </p:nvSpPr>
          <p:spPr bwMode="auto">
            <a:xfrm>
              <a:off x="4658" y="2382"/>
              <a:ext cx="159" cy="142"/>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4407" name="Rectangle 971"/>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grpSp>
        <p:nvGrpSpPr>
          <p:cNvPr id="46139" name="Group 972"/>
          <p:cNvGrpSpPr>
            <a:grpSpLocks/>
          </p:cNvGrpSpPr>
          <p:nvPr/>
        </p:nvGrpSpPr>
        <p:grpSpPr bwMode="auto">
          <a:xfrm>
            <a:off x="5302250" y="2043113"/>
            <a:ext cx="534988" cy="407987"/>
            <a:chOff x="877" y="1008"/>
            <a:chExt cx="2747" cy="2591"/>
          </a:xfrm>
        </p:grpSpPr>
        <p:pic>
          <p:nvPicPr>
            <p:cNvPr id="46340" name="Picture 973" descr="antenna_stylized"/>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341" name="Picture 974" descr="laptop_keyboard"/>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342" name="Freeform 975"/>
            <p:cNvSpPr>
              <a:spLocks/>
            </p:cNvSpPr>
            <p:nvPr/>
          </p:nvSpPr>
          <p:spPr bwMode="auto">
            <a:xfrm>
              <a:off x="1753" y="1603"/>
              <a:ext cx="1807" cy="1322"/>
            </a:xfrm>
            <a:custGeom>
              <a:avLst/>
              <a:gdLst>
                <a:gd name="T0" fmla="*/ 44 w 2982"/>
                <a:gd name="T1" fmla="*/ 0 h 2442"/>
                <a:gd name="T2" fmla="*/ 0 w 2982"/>
                <a:gd name="T3" fmla="*/ 81 h 2442"/>
                <a:gd name="T4" fmla="*/ 196 w 2982"/>
                <a:gd name="T5" fmla="*/ 114 h 2442"/>
                <a:gd name="T6" fmla="*/ 244 w 2982"/>
                <a:gd name="T7" fmla="*/ 15 h 2442"/>
                <a:gd name="T8" fmla="*/ 44 w 2982"/>
                <a:gd name="T9" fmla="*/ 0 h 24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6343" name="Picture 976" descr="screen"/>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344" name="Freeform 977"/>
            <p:cNvSpPr>
              <a:spLocks/>
            </p:cNvSpPr>
            <p:nvPr/>
          </p:nvSpPr>
          <p:spPr bwMode="auto">
            <a:xfrm>
              <a:off x="2082" y="1564"/>
              <a:ext cx="1531" cy="246"/>
            </a:xfrm>
            <a:custGeom>
              <a:avLst/>
              <a:gdLst>
                <a:gd name="T0" fmla="*/ 1 w 2528"/>
                <a:gd name="T1" fmla="*/ 0 h 455"/>
                <a:gd name="T2" fmla="*/ 206 w 2528"/>
                <a:gd name="T3" fmla="*/ 16 h 455"/>
                <a:gd name="T4" fmla="*/ 202 w 2528"/>
                <a:gd name="T5" fmla="*/ 21 h 455"/>
                <a:gd name="T6" fmla="*/ 0 w 2528"/>
                <a:gd name="T7" fmla="*/ 4 h 455"/>
                <a:gd name="T8" fmla="*/ 1 w 2528"/>
                <a:gd name="T9" fmla="*/ 0 h 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45" name="Freeform 978"/>
            <p:cNvSpPr>
              <a:spLocks/>
            </p:cNvSpPr>
            <p:nvPr/>
          </p:nvSpPr>
          <p:spPr bwMode="auto">
            <a:xfrm>
              <a:off x="1737" y="1562"/>
              <a:ext cx="425" cy="1024"/>
            </a:xfrm>
            <a:custGeom>
              <a:avLst/>
              <a:gdLst>
                <a:gd name="T0" fmla="*/ 47 w 702"/>
                <a:gd name="T1" fmla="*/ 0 h 1893"/>
                <a:gd name="T2" fmla="*/ 0 w 702"/>
                <a:gd name="T3" fmla="*/ 87 h 1893"/>
                <a:gd name="T4" fmla="*/ 9 w 702"/>
                <a:gd name="T5" fmla="*/ 88 h 1893"/>
                <a:gd name="T6" fmla="*/ 57 w 702"/>
                <a:gd name="T7" fmla="*/ 2 h 1893"/>
                <a:gd name="T8" fmla="*/ 47 w 702"/>
                <a:gd name="T9" fmla="*/ 0 h 18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2" h="1893">
                  <a:moveTo>
                    <a:pt x="579" y="0"/>
                  </a:moveTo>
                  <a:lnTo>
                    <a:pt x="0" y="1869"/>
                  </a:lnTo>
                  <a:lnTo>
                    <a:pt x="114" y="1893"/>
                  </a:lnTo>
                  <a:lnTo>
                    <a:pt x="702" y="51"/>
                  </a:lnTo>
                  <a:lnTo>
                    <a:pt x="579"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46" name="Freeform 979"/>
            <p:cNvSpPr>
              <a:spLocks/>
            </p:cNvSpPr>
            <p:nvPr/>
          </p:nvSpPr>
          <p:spPr bwMode="auto">
            <a:xfrm>
              <a:off x="3144" y="1745"/>
              <a:ext cx="458" cy="1182"/>
            </a:xfrm>
            <a:custGeom>
              <a:avLst/>
              <a:gdLst>
                <a:gd name="T0" fmla="*/ 62 w 756"/>
                <a:gd name="T1" fmla="*/ 0 h 2184"/>
                <a:gd name="T2" fmla="*/ 12 w 756"/>
                <a:gd name="T3" fmla="*/ 101 h 2184"/>
                <a:gd name="T4" fmla="*/ 0 w 756"/>
                <a:gd name="T5" fmla="*/ 100 h 2184"/>
                <a:gd name="T6" fmla="*/ 49 w 756"/>
                <a:gd name="T7" fmla="*/ 3 h 2184"/>
                <a:gd name="T8" fmla="*/ 62 w 756"/>
                <a:gd name="T9" fmla="*/ 0 h 2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47" name="Freeform 980"/>
            <p:cNvSpPr>
              <a:spLocks/>
            </p:cNvSpPr>
            <p:nvPr/>
          </p:nvSpPr>
          <p:spPr bwMode="auto">
            <a:xfrm>
              <a:off x="1732" y="2534"/>
              <a:ext cx="1680" cy="399"/>
            </a:xfrm>
            <a:custGeom>
              <a:avLst/>
              <a:gdLst>
                <a:gd name="T0" fmla="*/ 2 w 2773"/>
                <a:gd name="T1" fmla="*/ 0 h 738"/>
                <a:gd name="T2" fmla="*/ 0 w 2773"/>
                <a:gd name="T3" fmla="*/ 5 h 738"/>
                <a:gd name="T4" fmla="*/ 199 w 2773"/>
                <a:gd name="T5" fmla="*/ 34 h 738"/>
                <a:gd name="T6" fmla="*/ 194 w 2773"/>
                <a:gd name="T7" fmla="*/ 28 h 738"/>
                <a:gd name="T8" fmla="*/ 2 w 2773"/>
                <a:gd name="T9" fmla="*/ 0 h 7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48" name="Freeform 981"/>
            <p:cNvSpPr>
              <a:spLocks/>
            </p:cNvSpPr>
            <p:nvPr/>
          </p:nvSpPr>
          <p:spPr bwMode="auto">
            <a:xfrm>
              <a:off x="3195" y="1755"/>
              <a:ext cx="429" cy="1187"/>
            </a:xfrm>
            <a:custGeom>
              <a:avLst/>
              <a:gdLst>
                <a:gd name="T0" fmla="*/ 86 w 637"/>
                <a:gd name="T1" fmla="*/ 0 h 1659"/>
                <a:gd name="T2" fmla="*/ 88 w 637"/>
                <a:gd name="T3" fmla="*/ 0 h 1659"/>
                <a:gd name="T4" fmla="*/ 9 w 637"/>
                <a:gd name="T5" fmla="*/ 311 h 1659"/>
                <a:gd name="T6" fmla="*/ 0 w 637"/>
                <a:gd name="T7" fmla="*/ 308 h 1659"/>
                <a:gd name="T8" fmla="*/ 86 w 637"/>
                <a:gd name="T9" fmla="*/ 0 h 16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7" h="1659">
                  <a:moveTo>
                    <a:pt x="615" y="0"/>
                  </a:moveTo>
                  <a:lnTo>
                    <a:pt x="637" y="0"/>
                  </a:lnTo>
                  <a:lnTo>
                    <a:pt x="68" y="1659"/>
                  </a:lnTo>
                  <a:lnTo>
                    <a:pt x="0" y="1647"/>
                  </a:lnTo>
                  <a:lnTo>
                    <a:pt x="615" y="0"/>
                  </a:lnTo>
                  <a:close/>
                </a:path>
              </a:pathLst>
            </a:cu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49" name="Freeform 982"/>
            <p:cNvSpPr>
              <a:spLocks/>
            </p:cNvSpPr>
            <p:nvPr/>
          </p:nvSpPr>
          <p:spPr bwMode="auto">
            <a:xfrm>
              <a:off x="1734" y="2587"/>
              <a:ext cx="1494" cy="394"/>
            </a:xfrm>
            <a:custGeom>
              <a:avLst/>
              <a:gdLst>
                <a:gd name="T0" fmla="*/ 0 w 2216"/>
                <a:gd name="T1" fmla="*/ 0 h 550"/>
                <a:gd name="T2" fmla="*/ 1 w 2216"/>
                <a:gd name="T3" fmla="*/ 11 h 550"/>
                <a:gd name="T4" fmla="*/ 301 w 2216"/>
                <a:gd name="T5" fmla="*/ 104 h 550"/>
                <a:gd name="T6" fmla="*/ 309 w 2216"/>
                <a:gd name="T7" fmla="*/ 93 h 550"/>
                <a:gd name="T8" fmla="*/ 0 w 2216"/>
                <a:gd name="T9" fmla="*/ 0 h 5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6350" name="Group 983"/>
            <p:cNvGrpSpPr>
              <a:grpSpLocks/>
            </p:cNvGrpSpPr>
            <p:nvPr/>
          </p:nvGrpSpPr>
          <p:grpSpPr bwMode="auto">
            <a:xfrm>
              <a:off x="1709" y="3008"/>
              <a:ext cx="507" cy="234"/>
              <a:chOff x="1740" y="2642"/>
              <a:chExt cx="752" cy="327"/>
            </a:xfrm>
          </p:grpSpPr>
          <p:sp>
            <p:nvSpPr>
              <p:cNvPr id="46357" name="Freeform 984"/>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2" h="327">
                    <a:moveTo>
                      <a:pt x="293" y="0"/>
                    </a:moveTo>
                    <a:lnTo>
                      <a:pt x="752" y="124"/>
                    </a:lnTo>
                    <a:lnTo>
                      <a:pt x="470" y="327"/>
                    </a:lnTo>
                    <a:lnTo>
                      <a:pt x="0" y="183"/>
                    </a:lnTo>
                    <a:lnTo>
                      <a:pt x="293"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58" name="Freeform 985"/>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59" name="Freeform 986"/>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100">
                    <a:moveTo>
                      <a:pt x="0" y="44"/>
                    </a:moveTo>
                    <a:lnTo>
                      <a:pt x="75" y="0"/>
                    </a:lnTo>
                    <a:lnTo>
                      <a:pt x="258" y="50"/>
                    </a:lnTo>
                    <a:lnTo>
                      <a:pt x="183" y="100"/>
                    </a:lnTo>
                    <a:lnTo>
                      <a:pt x="0" y="44"/>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60" name="Freeform 987"/>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63">
                    <a:moveTo>
                      <a:pt x="12" y="0"/>
                    </a:moveTo>
                    <a:lnTo>
                      <a:pt x="194" y="53"/>
                    </a:lnTo>
                    <a:lnTo>
                      <a:pt x="180" y="63"/>
                    </a:lnTo>
                    <a:lnTo>
                      <a:pt x="0" y="9"/>
                    </a:lnTo>
                    <a:lnTo>
                      <a:pt x="12"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61" name="Freeform 988"/>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102">
                    <a:moveTo>
                      <a:pt x="0" y="46"/>
                    </a:moveTo>
                    <a:lnTo>
                      <a:pt x="71" y="0"/>
                    </a:lnTo>
                    <a:lnTo>
                      <a:pt x="258" y="52"/>
                    </a:lnTo>
                    <a:lnTo>
                      <a:pt x="183" y="102"/>
                    </a:lnTo>
                    <a:lnTo>
                      <a:pt x="0" y="46"/>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62" name="Freeform 989"/>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63">
                    <a:moveTo>
                      <a:pt x="12" y="0"/>
                    </a:moveTo>
                    <a:lnTo>
                      <a:pt x="194" y="53"/>
                    </a:lnTo>
                    <a:lnTo>
                      <a:pt x="180" y="63"/>
                    </a:lnTo>
                    <a:lnTo>
                      <a:pt x="0" y="9"/>
                    </a:lnTo>
                    <a:lnTo>
                      <a:pt x="12"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6351" name="Freeform 990"/>
            <p:cNvSpPr>
              <a:spLocks/>
            </p:cNvSpPr>
            <p:nvPr/>
          </p:nvSpPr>
          <p:spPr bwMode="auto">
            <a:xfrm>
              <a:off x="2577" y="3043"/>
              <a:ext cx="614" cy="514"/>
            </a:xfrm>
            <a:custGeom>
              <a:avLst/>
              <a:gdLst>
                <a:gd name="T0" fmla="*/ 1 w 990"/>
                <a:gd name="T1" fmla="*/ 85 h 792"/>
                <a:gd name="T2" fmla="*/ 91 w 990"/>
                <a:gd name="T3" fmla="*/ 0 h 792"/>
                <a:gd name="T4" fmla="*/ 91 w 990"/>
                <a:gd name="T5" fmla="*/ 6 h 792"/>
                <a:gd name="T6" fmla="*/ 0 w 990"/>
                <a:gd name="T7" fmla="*/ 92 h 792"/>
                <a:gd name="T8" fmla="*/ 1 w 990"/>
                <a:gd name="T9" fmla="*/ 85 h 7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0" h="792">
                  <a:moveTo>
                    <a:pt x="3" y="738"/>
                  </a:moveTo>
                  <a:lnTo>
                    <a:pt x="990" y="0"/>
                  </a:lnTo>
                  <a:lnTo>
                    <a:pt x="987" y="60"/>
                  </a:lnTo>
                  <a:lnTo>
                    <a:pt x="0" y="792"/>
                  </a:lnTo>
                  <a:lnTo>
                    <a:pt x="3" y="738"/>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52" name="Freeform 991"/>
            <p:cNvSpPr>
              <a:spLocks/>
            </p:cNvSpPr>
            <p:nvPr/>
          </p:nvSpPr>
          <p:spPr bwMode="auto">
            <a:xfrm>
              <a:off x="1010" y="3084"/>
              <a:ext cx="1571" cy="469"/>
            </a:xfrm>
            <a:custGeom>
              <a:avLst/>
              <a:gdLst>
                <a:gd name="T0" fmla="*/ 1 w 2532"/>
                <a:gd name="T1" fmla="*/ 0 h 723"/>
                <a:gd name="T2" fmla="*/ 4 w 2532"/>
                <a:gd name="T3" fmla="*/ 0 h 723"/>
                <a:gd name="T4" fmla="*/ 233 w 2532"/>
                <a:gd name="T5" fmla="*/ 78 h 723"/>
                <a:gd name="T6" fmla="*/ 233 w 2532"/>
                <a:gd name="T7" fmla="*/ 83 h 723"/>
                <a:gd name="T8" fmla="*/ 0 w 2532"/>
                <a:gd name="T9" fmla="*/ 3 h 723"/>
                <a:gd name="T10" fmla="*/ 1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53" name="Freeform 992"/>
            <p:cNvSpPr>
              <a:spLocks/>
            </p:cNvSpPr>
            <p:nvPr/>
          </p:nvSpPr>
          <p:spPr bwMode="auto">
            <a:xfrm>
              <a:off x="1011" y="2998"/>
              <a:ext cx="17" cy="95"/>
            </a:xfrm>
            <a:custGeom>
              <a:avLst/>
              <a:gdLst>
                <a:gd name="T0" fmla="*/ 3 w 26"/>
                <a:gd name="T1" fmla="*/ 1 h 147"/>
                <a:gd name="T2" fmla="*/ 3 w 26"/>
                <a:gd name="T3" fmla="*/ 16 h 147"/>
                <a:gd name="T4" fmla="*/ 0 w 26"/>
                <a:gd name="T5" fmla="*/ 16 h 147"/>
                <a:gd name="T6" fmla="*/ 1 w 26"/>
                <a:gd name="T7" fmla="*/ 0 h 147"/>
                <a:gd name="T8" fmla="*/ 3 w 26"/>
                <a:gd name="T9" fmla="*/ 1 h 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47">
                  <a:moveTo>
                    <a:pt x="26" y="10"/>
                  </a:moveTo>
                  <a:lnTo>
                    <a:pt x="23" y="147"/>
                  </a:lnTo>
                  <a:lnTo>
                    <a:pt x="0" y="144"/>
                  </a:lnTo>
                  <a:lnTo>
                    <a:pt x="3" y="0"/>
                  </a:lnTo>
                  <a:lnTo>
                    <a:pt x="26" y="1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54" name="Freeform 993"/>
            <p:cNvSpPr>
              <a:spLocks/>
            </p:cNvSpPr>
            <p:nvPr/>
          </p:nvSpPr>
          <p:spPr bwMode="auto">
            <a:xfrm>
              <a:off x="1012" y="2611"/>
              <a:ext cx="730" cy="393"/>
            </a:xfrm>
            <a:custGeom>
              <a:avLst/>
              <a:gdLst>
                <a:gd name="T0" fmla="*/ 108 w 1176"/>
                <a:gd name="T1" fmla="*/ 0 h 606"/>
                <a:gd name="T2" fmla="*/ 0 w 1176"/>
                <a:gd name="T3" fmla="*/ 69 h 606"/>
                <a:gd name="T4" fmla="*/ 2 w 1176"/>
                <a:gd name="T5" fmla="*/ 69 h 606"/>
                <a:gd name="T6" fmla="*/ 108 w 1176"/>
                <a:gd name="T7" fmla="*/ 2 h 606"/>
                <a:gd name="T8" fmla="*/ 108 w 1176"/>
                <a:gd name="T9" fmla="*/ 0 h 6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6" h="606">
                  <a:moveTo>
                    <a:pt x="1170" y="0"/>
                  </a:moveTo>
                  <a:lnTo>
                    <a:pt x="0" y="597"/>
                  </a:lnTo>
                  <a:lnTo>
                    <a:pt x="30" y="606"/>
                  </a:lnTo>
                  <a:lnTo>
                    <a:pt x="1176" y="18"/>
                  </a:lnTo>
                  <a:lnTo>
                    <a:pt x="1170"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55" name="Freeform 994"/>
            <p:cNvSpPr>
              <a:spLocks/>
            </p:cNvSpPr>
            <p:nvPr/>
          </p:nvSpPr>
          <p:spPr bwMode="auto">
            <a:xfrm>
              <a:off x="1061" y="3018"/>
              <a:ext cx="1490" cy="451"/>
            </a:xfrm>
            <a:custGeom>
              <a:avLst/>
              <a:gdLst>
                <a:gd name="T0" fmla="*/ 1 w 2532"/>
                <a:gd name="T1" fmla="*/ 0 h 723"/>
                <a:gd name="T2" fmla="*/ 2 w 2532"/>
                <a:gd name="T3" fmla="*/ 0 h 723"/>
                <a:gd name="T4" fmla="*/ 179 w 2532"/>
                <a:gd name="T5" fmla="*/ 64 h 723"/>
                <a:gd name="T6" fmla="*/ 178 w 2532"/>
                <a:gd name="T7" fmla="*/ 68 h 723"/>
                <a:gd name="T8" fmla="*/ 0 w 2532"/>
                <a:gd name="T9" fmla="*/ 2 h 723"/>
                <a:gd name="T10" fmla="*/ 1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56" name="Freeform 995"/>
            <p:cNvSpPr>
              <a:spLocks/>
            </p:cNvSpPr>
            <p:nvPr/>
          </p:nvSpPr>
          <p:spPr bwMode="auto">
            <a:xfrm flipV="1">
              <a:off x="2549" y="2986"/>
              <a:ext cx="608" cy="467"/>
            </a:xfrm>
            <a:custGeom>
              <a:avLst/>
              <a:gdLst>
                <a:gd name="T0" fmla="*/ 0 w 2532"/>
                <a:gd name="T1" fmla="*/ 0 h 723"/>
                <a:gd name="T2" fmla="*/ 0 w 2532"/>
                <a:gd name="T3" fmla="*/ 0 h 723"/>
                <a:gd name="T4" fmla="*/ 2 w 2532"/>
                <a:gd name="T5" fmla="*/ 76 h 723"/>
                <a:gd name="T6" fmla="*/ 2 w 2532"/>
                <a:gd name="T7" fmla="*/ 81 h 723"/>
                <a:gd name="T8" fmla="*/ 0 w 2532"/>
                <a:gd name="T9" fmla="*/ 3 h 723"/>
                <a:gd name="T10" fmla="*/ 0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46140" name="Picture 996" descr="laptop_keyboard"/>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09064" flipH="1">
            <a:off x="6897688" y="5735638"/>
            <a:ext cx="388937"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41" name="Freeform 997"/>
          <p:cNvSpPr>
            <a:spLocks/>
          </p:cNvSpPr>
          <p:nvPr/>
        </p:nvSpPr>
        <p:spPr bwMode="auto">
          <a:xfrm>
            <a:off x="7026275" y="5580063"/>
            <a:ext cx="312738" cy="207962"/>
          </a:xfrm>
          <a:custGeom>
            <a:avLst/>
            <a:gdLst>
              <a:gd name="T0" fmla="*/ 2147483647 w 2982"/>
              <a:gd name="T1" fmla="*/ 0 h 2442"/>
              <a:gd name="T2" fmla="*/ 0 w 2982"/>
              <a:gd name="T3" fmla="*/ 2147483647 h 2442"/>
              <a:gd name="T4" fmla="*/ 2147483647 w 2982"/>
              <a:gd name="T5" fmla="*/ 2147483647 h 2442"/>
              <a:gd name="T6" fmla="*/ 2147483647 w 2982"/>
              <a:gd name="T7" fmla="*/ 2147483647 h 2442"/>
              <a:gd name="T8" fmla="*/ 2147483647 w 2982"/>
              <a:gd name="T9" fmla="*/ 0 h 24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6142" name="Picture 998" descr="scree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42150" y="5584825"/>
            <a:ext cx="28416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43" name="Freeform 999"/>
          <p:cNvSpPr>
            <a:spLocks/>
          </p:cNvSpPr>
          <p:nvPr/>
        </p:nvSpPr>
        <p:spPr bwMode="auto">
          <a:xfrm>
            <a:off x="7083425" y="5573713"/>
            <a:ext cx="265113" cy="39687"/>
          </a:xfrm>
          <a:custGeom>
            <a:avLst/>
            <a:gdLst>
              <a:gd name="T0" fmla="*/ 2147483647 w 2528"/>
              <a:gd name="T1" fmla="*/ 0 h 455"/>
              <a:gd name="T2" fmla="*/ 2147483647 w 2528"/>
              <a:gd name="T3" fmla="*/ 2147483647 h 455"/>
              <a:gd name="T4" fmla="*/ 2147483647 w 2528"/>
              <a:gd name="T5" fmla="*/ 2147483647 h 455"/>
              <a:gd name="T6" fmla="*/ 0 w 2528"/>
              <a:gd name="T7" fmla="*/ 2147483647 h 455"/>
              <a:gd name="T8" fmla="*/ 2147483647 w 2528"/>
              <a:gd name="T9" fmla="*/ 0 h 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4" name="Freeform 1000"/>
          <p:cNvSpPr>
            <a:spLocks/>
          </p:cNvSpPr>
          <p:nvPr/>
        </p:nvSpPr>
        <p:spPr bwMode="auto">
          <a:xfrm>
            <a:off x="7024688" y="5573713"/>
            <a:ext cx="73025" cy="161925"/>
          </a:xfrm>
          <a:custGeom>
            <a:avLst/>
            <a:gdLst>
              <a:gd name="T0" fmla="*/ 2147483647 w 702"/>
              <a:gd name="T1" fmla="*/ 0 h 1893"/>
              <a:gd name="T2" fmla="*/ 0 w 702"/>
              <a:gd name="T3" fmla="*/ 2147483647 h 1893"/>
              <a:gd name="T4" fmla="*/ 2147483647 w 702"/>
              <a:gd name="T5" fmla="*/ 2147483647 h 1893"/>
              <a:gd name="T6" fmla="*/ 2147483647 w 702"/>
              <a:gd name="T7" fmla="*/ 2147483647 h 1893"/>
              <a:gd name="T8" fmla="*/ 2147483647 w 702"/>
              <a:gd name="T9" fmla="*/ 0 h 18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2" h="1893">
                <a:moveTo>
                  <a:pt x="579" y="0"/>
                </a:moveTo>
                <a:lnTo>
                  <a:pt x="0" y="1869"/>
                </a:lnTo>
                <a:lnTo>
                  <a:pt x="114" y="1893"/>
                </a:lnTo>
                <a:lnTo>
                  <a:pt x="702" y="51"/>
                </a:lnTo>
                <a:lnTo>
                  <a:pt x="579"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5" name="Freeform 1001"/>
          <p:cNvSpPr>
            <a:spLocks/>
          </p:cNvSpPr>
          <p:nvPr/>
        </p:nvSpPr>
        <p:spPr bwMode="auto">
          <a:xfrm>
            <a:off x="7267575" y="5602288"/>
            <a:ext cx="79375" cy="185737"/>
          </a:xfrm>
          <a:custGeom>
            <a:avLst/>
            <a:gdLst>
              <a:gd name="T0" fmla="*/ 2147483647 w 756"/>
              <a:gd name="T1" fmla="*/ 0 h 2184"/>
              <a:gd name="T2" fmla="*/ 2147483647 w 756"/>
              <a:gd name="T3" fmla="*/ 2147483647 h 2184"/>
              <a:gd name="T4" fmla="*/ 0 w 756"/>
              <a:gd name="T5" fmla="*/ 2147483647 h 2184"/>
              <a:gd name="T6" fmla="*/ 2147483647 w 756"/>
              <a:gd name="T7" fmla="*/ 2147483647 h 2184"/>
              <a:gd name="T8" fmla="*/ 2147483647 w 756"/>
              <a:gd name="T9" fmla="*/ 0 h 2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6" name="Freeform 1002"/>
          <p:cNvSpPr>
            <a:spLocks/>
          </p:cNvSpPr>
          <p:nvPr/>
        </p:nvSpPr>
        <p:spPr bwMode="auto">
          <a:xfrm>
            <a:off x="7023100" y="5726113"/>
            <a:ext cx="290513" cy="63500"/>
          </a:xfrm>
          <a:custGeom>
            <a:avLst/>
            <a:gdLst>
              <a:gd name="T0" fmla="*/ 2147483647 w 2773"/>
              <a:gd name="T1" fmla="*/ 0 h 738"/>
              <a:gd name="T2" fmla="*/ 0 w 2773"/>
              <a:gd name="T3" fmla="*/ 2147483647 h 738"/>
              <a:gd name="T4" fmla="*/ 2147483647 w 2773"/>
              <a:gd name="T5" fmla="*/ 2147483647 h 738"/>
              <a:gd name="T6" fmla="*/ 2147483647 w 2773"/>
              <a:gd name="T7" fmla="*/ 2147483647 h 738"/>
              <a:gd name="T8" fmla="*/ 2147483647 w 2773"/>
              <a:gd name="T9" fmla="*/ 0 h 7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7" name="Freeform 1003"/>
          <p:cNvSpPr>
            <a:spLocks/>
          </p:cNvSpPr>
          <p:nvPr/>
        </p:nvSpPr>
        <p:spPr bwMode="auto">
          <a:xfrm>
            <a:off x="7275513" y="5603875"/>
            <a:ext cx="74612" cy="187325"/>
          </a:xfrm>
          <a:custGeom>
            <a:avLst/>
            <a:gdLst>
              <a:gd name="T0" fmla="*/ 2147483647 w 637"/>
              <a:gd name="T1" fmla="*/ 0 h 1659"/>
              <a:gd name="T2" fmla="*/ 2147483647 w 637"/>
              <a:gd name="T3" fmla="*/ 0 h 1659"/>
              <a:gd name="T4" fmla="*/ 2147483647 w 637"/>
              <a:gd name="T5" fmla="*/ 2147483647 h 1659"/>
              <a:gd name="T6" fmla="*/ 0 w 637"/>
              <a:gd name="T7" fmla="*/ 2147483647 h 1659"/>
              <a:gd name="T8" fmla="*/ 2147483647 w 637"/>
              <a:gd name="T9" fmla="*/ 0 h 16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7" h="1659">
                <a:moveTo>
                  <a:pt x="615" y="0"/>
                </a:moveTo>
                <a:lnTo>
                  <a:pt x="637" y="0"/>
                </a:lnTo>
                <a:lnTo>
                  <a:pt x="68" y="1659"/>
                </a:lnTo>
                <a:lnTo>
                  <a:pt x="0" y="1647"/>
                </a:lnTo>
                <a:lnTo>
                  <a:pt x="615" y="0"/>
                </a:lnTo>
                <a:close/>
              </a:path>
            </a:pathLst>
          </a:cu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8" name="Freeform 1004"/>
          <p:cNvSpPr>
            <a:spLocks/>
          </p:cNvSpPr>
          <p:nvPr/>
        </p:nvSpPr>
        <p:spPr bwMode="auto">
          <a:xfrm>
            <a:off x="7023100" y="5735638"/>
            <a:ext cx="258763" cy="61912"/>
          </a:xfrm>
          <a:custGeom>
            <a:avLst/>
            <a:gdLst>
              <a:gd name="T0" fmla="*/ 0 w 2216"/>
              <a:gd name="T1" fmla="*/ 0 h 550"/>
              <a:gd name="T2" fmla="*/ 2147483647 w 2216"/>
              <a:gd name="T3" fmla="*/ 2147483647 h 550"/>
              <a:gd name="T4" fmla="*/ 2147483647 w 2216"/>
              <a:gd name="T5" fmla="*/ 2147483647 h 550"/>
              <a:gd name="T6" fmla="*/ 2147483647 w 2216"/>
              <a:gd name="T7" fmla="*/ 2147483647 h 550"/>
              <a:gd name="T8" fmla="*/ 0 w 2216"/>
              <a:gd name="T9" fmla="*/ 0 h 5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6149" name="Group 1005"/>
          <p:cNvGrpSpPr>
            <a:grpSpLocks/>
          </p:cNvGrpSpPr>
          <p:nvPr/>
        </p:nvGrpSpPr>
        <p:grpSpPr bwMode="auto">
          <a:xfrm>
            <a:off x="7019925" y="5800725"/>
            <a:ext cx="87313" cy="38100"/>
            <a:chOff x="1740" y="2642"/>
            <a:chExt cx="752" cy="327"/>
          </a:xfrm>
        </p:grpSpPr>
        <p:sp>
          <p:nvSpPr>
            <p:cNvPr id="46334" name="Freeform 1006"/>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2" h="327">
                  <a:moveTo>
                    <a:pt x="293" y="0"/>
                  </a:moveTo>
                  <a:lnTo>
                    <a:pt x="752" y="124"/>
                  </a:lnTo>
                  <a:lnTo>
                    <a:pt x="470" y="327"/>
                  </a:lnTo>
                  <a:lnTo>
                    <a:pt x="0" y="183"/>
                  </a:lnTo>
                  <a:lnTo>
                    <a:pt x="293"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35" name="Freeform 1007"/>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36" name="Freeform 1008"/>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100">
                  <a:moveTo>
                    <a:pt x="0" y="44"/>
                  </a:moveTo>
                  <a:lnTo>
                    <a:pt x="75" y="0"/>
                  </a:lnTo>
                  <a:lnTo>
                    <a:pt x="258" y="50"/>
                  </a:lnTo>
                  <a:lnTo>
                    <a:pt x="183" y="100"/>
                  </a:lnTo>
                  <a:lnTo>
                    <a:pt x="0" y="44"/>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37" name="Freeform 1009"/>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63">
                  <a:moveTo>
                    <a:pt x="12" y="0"/>
                  </a:moveTo>
                  <a:lnTo>
                    <a:pt x="194" y="53"/>
                  </a:lnTo>
                  <a:lnTo>
                    <a:pt x="180" y="63"/>
                  </a:lnTo>
                  <a:lnTo>
                    <a:pt x="0" y="9"/>
                  </a:lnTo>
                  <a:lnTo>
                    <a:pt x="12"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38" name="Freeform 1010"/>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102">
                  <a:moveTo>
                    <a:pt x="0" y="46"/>
                  </a:moveTo>
                  <a:lnTo>
                    <a:pt x="71" y="0"/>
                  </a:lnTo>
                  <a:lnTo>
                    <a:pt x="258" y="52"/>
                  </a:lnTo>
                  <a:lnTo>
                    <a:pt x="183" y="102"/>
                  </a:lnTo>
                  <a:lnTo>
                    <a:pt x="0" y="46"/>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39" name="Freeform 1011"/>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63">
                  <a:moveTo>
                    <a:pt x="12" y="0"/>
                  </a:moveTo>
                  <a:lnTo>
                    <a:pt x="194" y="53"/>
                  </a:lnTo>
                  <a:lnTo>
                    <a:pt x="180" y="63"/>
                  </a:lnTo>
                  <a:lnTo>
                    <a:pt x="0" y="9"/>
                  </a:lnTo>
                  <a:lnTo>
                    <a:pt x="12"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6150" name="Freeform 1012"/>
          <p:cNvSpPr>
            <a:spLocks/>
          </p:cNvSpPr>
          <p:nvPr/>
        </p:nvSpPr>
        <p:spPr bwMode="auto">
          <a:xfrm>
            <a:off x="7169150" y="5807075"/>
            <a:ext cx="106363" cy="80963"/>
          </a:xfrm>
          <a:custGeom>
            <a:avLst/>
            <a:gdLst>
              <a:gd name="T0" fmla="*/ 2147483647 w 990"/>
              <a:gd name="T1" fmla="*/ 2147483647 h 792"/>
              <a:gd name="T2" fmla="*/ 2147483647 w 990"/>
              <a:gd name="T3" fmla="*/ 0 h 792"/>
              <a:gd name="T4" fmla="*/ 2147483647 w 990"/>
              <a:gd name="T5" fmla="*/ 2147483647 h 792"/>
              <a:gd name="T6" fmla="*/ 0 w 990"/>
              <a:gd name="T7" fmla="*/ 2147483647 h 792"/>
              <a:gd name="T8" fmla="*/ 2147483647 w 990"/>
              <a:gd name="T9" fmla="*/ 2147483647 h 7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0" h="792">
                <a:moveTo>
                  <a:pt x="3" y="738"/>
                </a:moveTo>
                <a:lnTo>
                  <a:pt x="990" y="0"/>
                </a:lnTo>
                <a:lnTo>
                  <a:pt x="987" y="60"/>
                </a:lnTo>
                <a:lnTo>
                  <a:pt x="0" y="792"/>
                </a:lnTo>
                <a:lnTo>
                  <a:pt x="3" y="738"/>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51" name="Freeform 1013"/>
          <p:cNvSpPr>
            <a:spLocks/>
          </p:cNvSpPr>
          <p:nvPr/>
        </p:nvSpPr>
        <p:spPr bwMode="auto">
          <a:xfrm>
            <a:off x="6897688" y="5813425"/>
            <a:ext cx="271462" cy="73025"/>
          </a:xfrm>
          <a:custGeom>
            <a:avLst/>
            <a:gdLst>
              <a:gd name="T0" fmla="*/ 2147483647 w 2532"/>
              <a:gd name="T1" fmla="*/ 0 h 723"/>
              <a:gd name="T2" fmla="*/ 2147483647 w 2532"/>
              <a:gd name="T3" fmla="*/ 0 h 723"/>
              <a:gd name="T4" fmla="*/ 2147483647 w 2532"/>
              <a:gd name="T5" fmla="*/ 2147483647 h 723"/>
              <a:gd name="T6" fmla="*/ 2147483647 w 2532"/>
              <a:gd name="T7" fmla="*/ 2147483647 h 723"/>
              <a:gd name="T8" fmla="*/ 0 w 2532"/>
              <a:gd name="T9" fmla="*/ 2147483647 h 723"/>
              <a:gd name="T10" fmla="*/ 2147483647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52" name="Freeform 1014"/>
          <p:cNvSpPr>
            <a:spLocks/>
          </p:cNvSpPr>
          <p:nvPr/>
        </p:nvSpPr>
        <p:spPr bwMode="auto">
          <a:xfrm>
            <a:off x="6899275" y="5799138"/>
            <a:ext cx="1588" cy="15875"/>
          </a:xfrm>
          <a:custGeom>
            <a:avLst/>
            <a:gdLst>
              <a:gd name="T0" fmla="*/ 2147483647 w 26"/>
              <a:gd name="T1" fmla="*/ 2147483647 h 147"/>
              <a:gd name="T2" fmla="*/ 2147483647 w 26"/>
              <a:gd name="T3" fmla="*/ 2147483647 h 147"/>
              <a:gd name="T4" fmla="*/ 0 w 26"/>
              <a:gd name="T5" fmla="*/ 2147483647 h 147"/>
              <a:gd name="T6" fmla="*/ 2147483647 w 26"/>
              <a:gd name="T7" fmla="*/ 0 h 147"/>
              <a:gd name="T8" fmla="*/ 2147483647 w 26"/>
              <a:gd name="T9" fmla="*/ 2147483647 h 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47">
                <a:moveTo>
                  <a:pt x="26" y="10"/>
                </a:moveTo>
                <a:lnTo>
                  <a:pt x="23" y="147"/>
                </a:lnTo>
                <a:lnTo>
                  <a:pt x="0" y="144"/>
                </a:lnTo>
                <a:lnTo>
                  <a:pt x="3" y="0"/>
                </a:lnTo>
                <a:lnTo>
                  <a:pt x="26" y="1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53" name="Freeform 1015"/>
          <p:cNvSpPr>
            <a:spLocks/>
          </p:cNvSpPr>
          <p:nvPr/>
        </p:nvSpPr>
        <p:spPr bwMode="auto">
          <a:xfrm>
            <a:off x="6899275" y="5738813"/>
            <a:ext cx="125413" cy="61912"/>
          </a:xfrm>
          <a:custGeom>
            <a:avLst/>
            <a:gdLst>
              <a:gd name="T0" fmla="*/ 2147483647 w 1176"/>
              <a:gd name="T1" fmla="*/ 0 h 606"/>
              <a:gd name="T2" fmla="*/ 0 w 1176"/>
              <a:gd name="T3" fmla="*/ 2147483647 h 606"/>
              <a:gd name="T4" fmla="*/ 2147483647 w 1176"/>
              <a:gd name="T5" fmla="*/ 2147483647 h 606"/>
              <a:gd name="T6" fmla="*/ 2147483647 w 1176"/>
              <a:gd name="T7" fmla="*/ 2147483647 h 606"/>
              <a:gd name="T8" fmla="*/ 2147483647 w 1176"/>
              <a:gd name="T9" fmla="*/ 0 h 6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6" h="606">
                <a:moveTo>
                  <a:pt x="1170" y="0"/>
                </a:moveTo>
                <a:lnTo>
                  <a:pt x="0" y="597"/>
                </a:lnTo>
                <a:lnTo>
                  <a:pt x="30" y="606"/>
                </a:lnTo>
                <a:lnTo>
                  <a:pt x="1176" y="18"/>
                </a:lnTo>
                <a:lnTo>
                  <a:pt x="1170"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54" name="Freeform 1016"/>
          <p:cNvSpPr>
            <a:spLocks/>
          </p:cNvSpPr>
          <p:nvPr/>
        </p:nvSpPr>
        <p:spPr bwMode="auto">
          <a:xfrm>
            <a:off x="6907213" y="5802313"/>
            <a:ext cx="257175" cy="71437"/>
          </a:xfrm>
          <a:custGeom>
            <a:avLst/>
            <a:gdLst>
              <a:gd name="T0" fmla="*/ 2147483647 w 2532"/>
              <a:gd name="T1" fmla="*/ 0 h 723"/>
              <a:gd name="T2" fmla="*/ 2147483647 w 2532"/>
              <a:gd name="T3" fmla="*/ 0 h 723"/>
              <a:gd name="T4" fmla="*/ 2147483647 w 2532"/>
              <a:gd name="T5" fmla="*/ 2147483647 h 723"/>
              <a:gd name="T6" fmla="*/ 2147483647 w 2532"/>
              <a:gd name="T7" fmla="*/ 2147483647 h 723"/>
              <a:gd name="T8" fmla="*/ 0 w 2532"/>
              <a:gd name="T9" fmla="*/ 2147483647 h 723"/>
              <a:gd name="T10" fmla="*/ 2147483647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55" name="Freeform 1017"/>
          <p:cNvSpPr>
            <a:spLocks/>
          </p:cNvSpPr>
          <p:nvPr/>
        </p:nvSpPr>
        <p:spPr bwMode="auto">
          <a:xfrm flipV="1">
            <a:off x="7164388" y="5797550"/>
            <a:ext cx="104775" cy="74613"/>
          </a:xfrm>
          <a:custGeom>
            <a:avLst/>
            <a:gdLst>
              <a:gd name="T0" fmla="*/ 727133162 w 2532"/>
              <a:gd name="T1" fmla="*/ 0 h 723"/>
              <a:gd name="T2" fmla="*/ 2147483647 w 2532"/>
              <a:gd name="T3" fmla="*/ 0 h 723"/>
              <a:gd name="T4" fmla="*/ 2147483647 w 2532"/>
              <a:gd name="T5" fmla="*/ 2147483647 h 723"/>
              <a:gd name="T6" fmla="*/ 2147483647 w 2532"/>
              <a:gd name="T7" fmla="*/ 2147483647 h 723"/>
              <a:gd name="T8" fmla="*/ 0 w 2532"/>
              <a:gd name="T9" fmla="*/ 2147483647 h 723"/>
              <a:gd name="T10" fmla="*/ 727133162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6156" name="Picture 1018" descr="laptop_keyboar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09064" flipH="1">
            <a:off x="5581650" y="3290888"/>
            <a:ext cx="363538"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57" name="Freeform 1019"/>
          <p:cNvSpPr>
            <a:spLocks/>
          </p:cNvSpPr>
          <p:nvPr/>
        </p:nvSpPr>
        <p:spPr bwMode="auto">
          <a:xfrm>
            <a:off x="5702300" y="3135313"/>
            <a:ext cx="292100" cy="207962"/>
          </a:xfrm>
          <a:custGeom>
            <a:avLst/>
            <a:gdLst>
              <a:gd name="T0" fmla="*/ 2147483647 w 2982"/>
              <a:gd name="T1" fmla="*/ 0 h 2442"/>
              <a:gd name="T2" fmla="*/ 0 w 2982"/>
              <a:gd name="T3" fmla="*/ 2147483647 h 2442"/>
              <a:gd name="T4" fmla="*/ 2147483647 w 2982"/>
              <a:gd name="T5" fmla="*/ 2147483647 h 2442"/>
              <a:gd name="T6" fmla="*/ 2147483647 w 2982"/>
              <a:gd name="T7" fmla="*/ 2147483647 h 2442"/>
              <a:gd name="T8" fmla="*/ 2147483647 w 2982"/>
              <a:gd name="T9" fmla="*/ 0 h 24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6158" name="Picture 1020" descr="screen"/>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716588" y="3140075"/>
            <a:ext cx="2667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59" name="Freeform 1021"/>
          <p:cNvSpPr>
            <a:spLocks/>
          </p:cNvSpPr>
          <p:nvPr/>
        </p:nvSpPr>
        <p:spPr bwMode="auto">
          <a:xfrm>
            <a:off x="5756275" y="3128963"/>
            <a:ext cx="247650" cy="39687"/>
          </a:xfrm>
          <a:custGeom>
            <a:avLst/>
            <a:gdLst>
              <a:gd name="T0" fmla="*/ 2147483647 w 2528"/>
              <a:gd name="T1" fmla="*/ 0 h 455"/>
              <a:gd name="T2" fmla="*/ 2147483647 w 2528"/>
              <a:gd name="T3" fmla="*/ 2147483647 h 455"/>
              <a:gd name="T4" fmla="*/ 2147483647 w 2528"/>
              <a:gd name="T5" fmla="*/ 2147483647 h 455"/>
              <a:gd name="T6" fmla="*/ 0 w 2528"/>
              <a:gd name="T7" fmla="*/ 2147483647 h 455"/>
              <a:gd name="T8" fmla="*/ 2147483647 w 2528"/>
              <a:gd name="T9" fmla="*/ 0 h 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60" name="Freeform 1022"/>
          <p:cNvSpPr>
            <a:spLocks/>
          </p:cNvSpPr>
          <p:nvPr/>
        </p:nvSpPr>
        <p:spPr bwMode="auto">
          <a:xfrm>
            <a:off x="5700713" y="3128963"/>
            <a:ext cx="68262" cy="161925"/>
          </a:xfrm>
          <a:custGeom>
            <a:avLst/>
            <a:gdLst>
              <a:gd name="T0" fmla="*/ 2147483647 w 702"/>
              <a:gd name="T1" fmla="*/ 0 h 1893"/>
              <a:gd name="T2" fmla="*/ 0 w 702"/>
              <a:gd name="T3" fmla="*/ 2147483647 h 1893"/>
              <a:gd name="T4" fmla="*/ 2147483647 w 702"/>
              <a:gd name="T5" fmla="*/ 2147483647 h 1893"/>
              <a:gd name="T6" fmla="*/ 2147483647 w 702"/>
              <a:gd name="T7" fmla="*/ 2147483647 h 1893"/>
              <a:gd name="T8" fmla="*/ 2147483647 w 702"/>
              <a:gd name="T9" fmla="*/ 0 h 18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2" h="1893">
                <a:moveTo>
                  <a:pt x="579" y="0"/>
                </a:moveTo>
                <a:lnTo>
                  <a:pt x="0" y="1869"/>
                </a:lnTo>
                <a:lnTo>
                  <a:pt x="114" y="1893"/>
                </a:lnTo>
                <a:lnTo>
                  <a:pt x="702" y="51"/>
                </a:lnTo>
                <a:lnTo>
                  <a:pt x="579"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61" name="Freeform 1023"/>
          <p:cNvSpPr>
            <a:spLocks/>
          </p:cNvSpPr>
          <p:nvPr/>
        </p:nvSpPr>
        <p:spPr bwMode="auto">
          <a:xfrm>
            <a:off x="5927725" y="3157538"/>
            <a:ext cx="74613" cy="185737"/>
          </a:xfrm>
          <a:custGeom>
            <a:avLst/>
            <a:gdLst>
              <a:gd name="T0" fmla="*/ 2147483647 w 756"/>
              <a:gd name="T1" fmla="*/ 0 h 2184"/>
              <a:gd name="T2" fmla="*/ 2147483647 w 756"/>
              <a:gd name="T3" fmla="*/ 2147483647 h 2184"/>
              <a:gd name="T4" fmla="*/ 0 w 756"/>
              <a:gd name="T5" fmla="*/ 2147483647 h 2184"/>
              <a:gd name="T6" fmla="*/ 2147483647 w 756"/>
              <a:gd name="T7" fmla="*/ 2147483647 h 2184"/>
              <a:gd name="T8" fmla="*/ 2147483647 w 756"/>
              <a:gd name="T9" fmla="*/ 0 h 2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62" name="Freeform 1024"/>
          <p:cNvSpPr>
            <a:spLocks/>
          </p:cNvSpPr>
          <p:nvPr/>
        </p:nvSpPr>
        <p:spPr bwMode="auto">
          <a:xfrm>
            <a:off x="5699125" y="3281363"/>
            <a:ext cx="271463" cy="63500"/>
          </a:xfrm>
          <a:custGeom>
            <a:avLst/>
            <a:gdLst>
              <a:gd name="T0" fmla="*/ 2147483647 w 2773"/>
              <a:gd name="T1" fmla="*/ 0 h 738"/>
              <a:gd name="T2" fmla="*/ 0 w 2773"/>
              <a:gd name="T3" fmla="*/ 2147483647 h 738"/>
              <a:gd name="T4" fmla="*/ 2147483647 w 2773"/>
              <a:gd name="T5" fmla="*/ 2147483647 h 738"/>
              <a:gd name="T6" fmla="*/ 2147483647 w 2773"/>
              <a:gd name="T7" fmla="*/ 2147483647 h 738"/>
              <a:gd name="T8" fmla="*/ 2147483647 w 2773"/>
              <a:gd name="T9" fmla="*/ 0 h 7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63" name="Freeform 1025"/>
          <p:cNvSpPr>
            <a:spLocks/>
          </p:cNvSpPr>
          <p:nvPr/>
        </p:nvSpPr>
        <p:spPr bwMode="auto">
          <a:xfrm>
            <a:off x="5935663" y="3159125"/>
            <a:ext cx="69850" cy="187325"/>
          </a:xfrm>
          <a:custGeom>
            <a:avLst/>
            <a:gdLst>
              <a:gd name="T0" fmla="*/ 2147483647 w 637"/>
              <a:gd name="T1" fmla="*/ 0 h 1659"/>
              <a:gd name="T2" fmla="*/ 2147483647 w 637"/>
              <a:gd name="T3" fmla="*/ 0 h 1659"/>
              <a:gd name="T4" fmla="*/ 2147483647 w 637"/>
              <a:gd name="T5" fmla="*/ 2147483647 h 1659"/>
              <a:gd name="T6" fmla="*/ 0 w 637"/>
              <a:gd name="T7" fmla="*/ 2147483647 h 1659"/>
              <a:gd name="T8" fmla="*/ 2147483647 w 637"/>
              <a:gd name="T9" fmla="*/ 0 h 16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7" h="1659">
                <a:moveTo>
                  <a:pt x="615" y="0"/>
                </a:moveTo>
                <a:lnTo>
                  <a:pt x="637" y="0"/>
                </a:lnTo>
                <a:lnTo>
                  <a:pt x="68" y="1659"/>
                </a:lnTo>
                <a:lnTo>
                  <a:pt x="0" y="1647"/>
                </a:lnTo>
                <a:lnTo>
                  <a:pt x="615" y="0"/>
                </a:lnTo>
                <a:close/>
              </a:path>
            </a:pathLst>
          </a:cu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64" name="Freeform 1026"/>
          <p:cNvSpPr>
            <a:spLocks/>
          </p:cNvSpPr>
          <p:nvPr/>
        </p:nvSpPr>
        <p:spPr bwMode="auto">
          <a:xfrm>
            <a:off x="5699125" y="3290888"/>
            <a:ext cx="242888" cy="61912"/>
          </a:xfrm>
          <a:custGeom>
            <a:avLst/>
            <a:gdLst>
              <a:gd name="T0" fmla="*/ 0 w 2216"/>
              <a:gd name="T1" fmla="*/ 0 h 550"/>
              <a:gd name="T2" fmla="*/ 2147483647 w 2216"/>
              <a:gd name="T3" fmla="*/ 2147483647 h 550"/>
              <a:gd name="T4" fmla="*/ 2147483647 w 2216"/>
              <a:gd name="T5" fmla="*/ 2147483647 h 550"/>
              <a:gd name="T6" fmla="*/ 2147483647 w 2216"/>
              <a:gd name="T7" fmla="*/ 2147483647 h 550"/>
              <a:gd name="T8" fmla="*/ 0 w 2216"/>
              <a:gd name="T9" fmla="*/ 0 h 5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6165" name="Group 1027"/>
          <p:cNvGrpSpPr>
            <a:grpSpLocks/>
          </p:cNvGrpSpPr>
          <p:nvPr/>
        </p:nvGrpSpPr>
        <p:grpSpPr bwMode="auto">
          <a:xfrm>
            <a:off x="5695950" y="3355975"/>
            <a:ext cx="80963" cy="38100"/>
            <a:chOff x="1740" y="2642"/>
            <a:chExt cx="752" cy="327"/>
          </a:xfrm>
        </p:grpSpPr>
        <p:sp>
          <p:nvSpPr>
            <p:cNvPr id="46328" name="Freeform 1028"/>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2" h="327">
                  <a:moveTo>
                    <a:pt x="293" y="0"/>
                  </a:moveTo>
                  <a:lnTo>
                    <a:pt x="752" y="124"/>
                  </a:lnTo>
                  <a:lnTo>
                    <a:pt x="470" y="327"/>
                  </a:lnTo>
                  <a:lnTo>
                    <a:pt x="0" y="183"/>
                  </a:lnTo>
                  <a:lnTo>
                    <a:pt x="293"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29" name="Freeform 1029"/>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30" name="Freeform 1030"/>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100">
                  <a:moveTo>
                    <a:pt x="0" y="44"/>
                  </a:moveTo>
                  <a:lnTo>
                    <a:pt x="75" y="0"/>
                  </a:lnTo>
                  <a:lnTo>
                    <a:pt x="258" y="50"/>
                  </a:lnTo>
                  <a:lnTo>
                    <a:pt x="183" y="100"/>
                  </a:lnTo>
                  <a:lnTo>
                    <a:pt x="0" y="44"/>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31" name="Freeform 1031"/>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63">
                  <a:moveTo>
                    <a:pt x="12" y="0"/>
                  </a:moveTo>
                  <a:lnTo>
                    <a:pt x="194" y="53"/>
                  </a:lnTo>
                  <a:lnTo>
                    <a:pt x="180" y="63"/>
                  </a:lnTo>
                  <a:lnTo>
                    <a:pt x="0" y="9"/>
                  </a:lnTo>
                  <a:lnTo>
                    <a:pt x="12"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32" name="Freeform 1032"/>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102">
                  <a:moveTo>
                    <a:pt x="0" y="46"/>
                  </a:moveTo>
                  <a:lnTo>
                    <a:pt x="71" y="0"/>
                  </a:lnTo>
                  <a:lnTo>
                    <a:pt x="258" y="52"/>
                  </a:lnTo>
                  <a:lnTo>
                    <a:pt x="183" y="102"/>
                  </a:lnTo>
                  <a:lnTo>
                    <a:pt x="0" y="46"/>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33" name="Freeform 1033"/>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63">
                  <a:moveTo>
                    <a:pt x="12" y="0"/>
                  </a:moveTo>
                  <a:lnTo>
                    <a:pt x="194" y="53"/>
                  </a:lnTo>
                  <a:lnTo>
                    <a:pt x="180" y="63"/>
                  </a:lnTo>
                  <a:lnTo>
                    <a:pt x="0" y="9"/>
                  </a:lnTo>
                  <a:lnTo>
                    <a:pt x="12"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6166" name="Freeform 1034"/>
          <p:cNvSpPr>
            <a:spLocks/>
          </p:cNvSpPr>
          <p:nvPr/>
        </p:nvSpPr>
        <p:spPr bwMode="auto">
          <a:xfrm>
            <a:off x="5835650" y="3362325"/>
            <a:ext cx="100013" cy="80963"/>
          </a:xfrm>
          <a:custGeom>
            <a:avLst/>
            <a:gdLst>
              <a:gd name="T0" fmla="*/ 2147483647 w 990"/>
              <a:gd name="T1" fmla="*/ 2147483647 h 792"/>
              <a:gd name="T2" fmla="*/ 2147483647 w 990"/>
              <a:gd name="T3" fmla="*/ 0 h 792"/>
              <a:gd name="T4" fmla="*/ 2147483647 w 990"/>
              <a:gd name="T5" fmla="*/ 2147483647 h 792"/>
              <a:gd name="T6" fmla="*/ 0 w 990"/>
              <a:gd name="T7" fmla="*/ 2147483647 h 792"/>
              <a:gd name="T8" fmla="*/ 2147483647 w 990"/>
              <a:gd name="T9" fmla="*/ 2147483647 h 7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0" h="792">
                <a:moveTo>
                  <a:pt x="3" y="738"/>
                </a:moveTo>
                <a:lnTo>
                  <a:pt x="990" y="0"/>
                </a:lnTo>
                <a:lnTo>
                  <a:pt x="987" y="60"/>
                </a:lnTo>
                <a:lnTo>
                  <a:pt x="0" y="792"/>
                </a:lnTo>
                <a:lnTo>
                  <a:pt x="3" y="738"/>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67" name="Freeform 1035"/>
          <p:cNvSpPr>
            <a:spLocks/>
          </p:cNvSpPr>
          <p:nvPr/>
        </p:nvSpPr>
        <p:spPr bwMode="auto">
          <a:xfrm>
            <a:off x="5583238" y="3368675"/>
            <a:ext cx="254000" cy="73025"/>
          </a:xfrm>
          <a:custGeom>
            <a:avLst/>
            <a:gdLst>
              <a:gd name="T0" fmla="*/ 2147483647 w 2532"/>
              <a:gd name="T1" fmla="*/ 0 h 723"/>
              <a:gd name="T2" fmla="*/ 2147483647 w 2532"/>
              <a:gd name="T3" fmla="*/ 0 h 723"/>
              <a:gd name="T4" fmla="*/ 2147483647 w 2532"/>
              <a:gd name="T5" fmla="*/ 2147483647 h 723"/>
              <a:gd name="T6" fmla="*/ 2147483647 w 2532"/>
              <a:gd name="T7" fmla="*/ 2147483647 h 723"/>
              <a:gd name="T8" fmla="*/ 0 w 2532"/>
              <a:gd name="T9" fmla="*/ 2147483647 h 723"/>
              <a:gd name="T10" fmla="*/ 2147483647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68" name="Freeform 1036"/>
          <p:cNvSpPr>
            <a:spLocks/>
          </p:cNvSpPr>
          <p:nvPr/>
        </p:nvSpPr>
        <p:spPr bwMode="auto">
          <a:xfrm>
            <a:off x="5583238" y="3354388"/>
            <a:ext cx="1587" cy="15875"/>
          </a:xfrm>
          <a:custGeom>
            <a:avLst/>
            <a:gdLst>
              <a:gd name="T0" fmla="*/ 2147483647 w 26"/>
              <a:gd name="T1" fmla="*/ 2147483647 h 147"/>
              <a:gd name="T2" fmla="*/ 2147483647 w 26"/>
              <a:gd name="T3" fmla="*/ 2147483647 h 147"/>
              <a:gd name="T4" fmla="*/ 0 w 26"/>
              <a:gd name="T5" fmla="*/ 2147483647 h 147"/>
              <a:gd name="T6" fmla="*/ 2147483647 w 26"/>
              <a:gd name="T7" fmla="*/ 0 h 147"/>
              <a:gd name="T8" fmla="*/ 2147483647 w 26"/>
              <a:gd name="T9" fmla="*/ 2147483647 h 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47">
                <a:moveTo>
                  <a:pt x="26" y="10"/>
                </a:moveTo>
                <a:lnTo>
                  <a:pt x="23" y="147"/>
                </a:lnTo>
                <a:lnTo>
                  <a:pt x="0" y="144"/>
                </a:lnTo>
                <a:lnTo>
                  <a:pt x="3" y="0"/>
                </a:lnTo>
                <a:lnTo>
                  <a:pt x="26" y="1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69" name="Freeform 1037"/>
          <p:cNvSpPr>
            <a:spLocks/>
          </p:cNvSpPr>
          <p:nvPr/>
        </p:nvSpPr>
        <p:spPr bwMode="auto">
          <a:xfrm>
            <a:off x="5583238" y="3294063"/>
            <a:ext cx="117475" cy="61912"/>
          </a:xfrm>
          <a:custGeom>
            <a:avLst/>
            <a:gdLst>
              <a:gd name="T0" fmla="*/ 2147483647 w 1176"/>
              <a:gd name="T1" fmla="*/ 0 h 606"/>
              <a:gd name="T2" fmla="*/ 0 w 1176"/>
              <a:gd name="T3" fmla="*/ 2147483647 h 606"/>
              <a:gd name="T4" fmla="*/ 2147483647 w 1176"/>
              <a:gd name="T5" fmla="*/ 2147483647 h 606"/>
              <a:gd name="T6" fmla="*/ 2147483647 w 1176"/>
              <a:gd name="T7" fmla="*/ 2147483647 h 606"/>
              <a:gd name="T8" fmla="*/ 2147483647 w 1176"/>
              <a:gd name="T9" fmla="*/ 0 h 6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6" h="606">
                <a:moveTo>
                  <a:pt x="1170" y="0"/>
                </a:moveTo>
                <a:lnTo>
                  <a:pt x="0" y="597"/>
                </a:lnTo>
                <a:lnTo>
                  <a:pt x="30" y="606"/>
                </a:lnTo>
                <a:lnTo>
                  <a:pt x="1176" y="18"/>
                </a:lnTo>
                <a:lnTo>
                  <a:pt x="1170"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70" name="Freeform 1038"/>
          <p:cNvSpPr>
            <a:spLocks/>
          </p:cNvSpPr>
          <p:nvPr/>
        </p:nvSpPr>
        <p:spPr bwMode="auto">
          <a:xfrm>
            <a:off x="5591175" y="3357563"/>
            <a:ext cx="241300" cy="71437"/>
          </a:xfrm>
          <a:custGeom>
            <a:avLst/>
            <a:gdLst>
              <a:gd name="T0" fmla="*/ 2147483647 w 2532"/>
              <a:gd name="T1" fmla="*/ 0 h 723"/>
              <a:gd name="T2" fmla="*/ 2147483647 w 2532"/>
              <a:gd name="T3" fmla="*/ 0 h 723"/>
              <a:gd name="T4" fmla="*/ 2147483647 w 2532"/>
              <a:gd name="T5" fmla="*/ 2147483647 h 723"/>
              <a:gd name="T6" fmla="*/ 2147483647 w 2532"/>
              <a:gd name="T7" fmla="*/ 2147483647 h 723"/>
              <a:gd name="T8" fmla="*/ 0 w 2532"/>
              <a:gd name="T9" fmla="*/ 2147483647 h 723"/>
              <a:gd name="T10" fmla="*/ 2147483647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71" name="Freeform 1039"/>
          <p:cNvSpPr>
            <a:spLocks/>
          </p:cNvSpPr>
          <p:nvPr/>
        </p:nvSpPr>
        <p:spPr bwMode="auto">
          <a:xfrm flipV="1">
            <a:off x="5830888" y="3352800"/>
            <a:ext cx="98425" cy="74613"/>
          </a:xfrm>
          <a:custGeom>
            <a:avLst/>
            <a:gdLst>
              <a:gd name="T0" fmla="*/ 531998009 w 2532"/>
              <a:gd name="T1" fmla="*/ 0 h 723"/>
              <a:gd name="T2" fmla="*/ 2147483647 w 2532"/>
              <a:gd name="T3" fmla="*/ 0 h 723"/>
              <a:gd name="T4" fmla="*/ 2147483647 w 2532"/>
              <a:gd name="T5" fmla="*/ 2147483647 h 723"/>
              <a:gd name="T6" fmla="*/ 2147483647 w 2532"/>
              <a:gd name="T7" fmla="*/ 2147483647 h 723"/>
              <a:gd name="T8" fmla="*/ 0 w 2532"/>
              <a:gd name="T9" fmla="*/ 2147483647 h 723"/>
              <a:gd name="T10" fmla="*/ 531998009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6172" name="Group 1040"/>
          <p:cNvGrpSpPr>
            <a:grpSpLocks/>
          </p:cNvGrpSpPr>
          <p:nvPr/>
        </p:nvGrpSpPr>
        <p:grpSpPr bwMode="auto">
          <a:xfrm flipH="1">
            <a:off x="5940425" y="3222625"/>
            <a:ext cx="414338" cy="373063"/>
            <a:chOff x="2839" y="3501"/>
            <a:chExt cx="755" cy="803"/>
          </a:xfrm>
        </p:grpSpPr>
        <p:pic>
          <p:nvPicPr>
            <p:cNvPr id="46326" name="Picture 1041" descr="desktop_computer_stylized_mediu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327" name="Freeform 1042"/>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pic>
        <p:nvPicPr>
          <p:cNvPr id="46173" name="Picture 1043" descr="laptop_keyboard"/>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09064" flipH="1">
            <a:off x="7329488" y="5672138"/>
            <a:ext cx="388937"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74" name="Freeform 1044"/>
          <p:cNvSpPr>
            <a:spLocks/>
          </p:cNvSpPr>
          <p:nvPr/>
        </p:nvSpPr>
        <p:spPr bwMode="auto">
          <a:xfrm>
            <a:off x="7458075" y="5516563"/>
            <a:ext cx="312738" cy="207962"/>
          </a:xfrm>
          <a:custGeom>
            <a:avLst/>
            <a:gdLst>
              <a:gd name="T0" fmla="*/ 2147483647 w 2982"/>
              <a:gd name="T1" fmla="*/ 0 h 2442"/>
              <a:gd name="T2" fmla="*/ 0 w 2982"/>
              <a:gd name="T3" fmla="*/ 2147483647 h 2442"/>
              <a:gd name="T4" fmla="*/ 2147483647 w 2982"/>
              <a:gd name="T5" fmla="*/ 2147483647 h 2442"/>
              <a:gd name="T6" fmla="*/ 2147483647 w 2982"/>
              <a:gd name="T7" fmla="*/ 2147483647 h 2442"/>
              <a:gd name="T8" fmla="*/ 2147483647 w 2982"/>
              <a:gd name="T9" fmla="*/ 0 h 24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6175" name="Picture 1045" descr="scree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73950" y="5521325"/>
            <a:ext cx="28416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76" name="Freeform 1046"/>
          <p:cNvSpPr>
            <a:spLocks/>
          </p:cNvSpPr>
          <p:nvPr/>
        </p:nvSpPr>
        <p:spPr bwMode="auto">
          <a:xfrm>
            <a:off x="7515225" y="5510213"/>
            <a:ext cx="265113" cy="39687"/>
          </a:xfrm>
          <a:custGeom>
            <a:avLst/>
            <a:gdLst>
              <a:gd name="T0" fmla="*/ 2147483647 w 2528"/>
              <a:gd name="T1" fmla="*/ 0 h 455"/>
              <a:gd name="T2" fmla="*/ 2147483647 w 2528"/>
              <a:gd name="T3" fmla="*/ 2147483647 h 455"/>
              <a:gd name="T4" fmla="*/ 2147483647 w 2528"/>
              <a:gd name="T5" fmla="*/ 2147483647 h 455"/>
              <a:gd name="T6" fmla="*/ 0 w 2528"/>
              <a:gd name="T7" fmla="*/ 2147483647 h 455"/>
              <a:gd name="T8" fmla="*/ 2147483647 w 2528"/>
              <a:gd name="T9" fmla="*/ 0 h 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77" name="Freeform 1047"/>
          <p:cNvSpPr>
            <a:spLocks/>
          </p:cNvSpPr>
          <p:nvPr/>
        </p:nvSpPr>
        <p:spPr bwMode="auto">
          <a:xfrm>
            <a:off x="7456488" y="5510213"/>
            <a:ext cx="73025" cy="161925"/>
          </a:xfrm>
          <a:custGeom>
            <a:avLst/>
            <a:gdLst>
              <a:gd name="T0" fmla="*/ 2147483647 w 702"/>
              <a:gd name="T1" fmla="*/ 0 h 1893"/>
              <a:gd name="T2" fmla="*/ 0 w 702"/>
              <a:gd name="T3" fmla="*/ 2147483647 h 1893"/>
              <a:gd name="T4" fmla="*/ 2147483647 w 702"/>
              <a:gd name="T5" fmla="*/ 2147483647 h 1893"/>
              <a:gd name="T6" fmla="*/ 2147483647 w 702"/>
              <a:gd name="T7" fmla="*/ 2147483647 h 1893"/>
              <a:gd name="T8" fmla="*/ 2147483647 w 702"/>
              <a:gd name="T9" fmla="*/ 0 h 18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2" h="1893">
                <a:moveTo>
                  <a:pt x="579" y="0"/>
                </a:moveTo>
                <a:lnTo>
                  <a:pt x="0" y="1869"/>
                </a:lnTo>
                <a:lnTo>
                  <a:pt x="114" y="1893"/>
                </a:lnTo>
                <a:lnTo>
                  <a:pt x="702" y="51"/>
                </a:lnTo>
                <a:lnTo>
                  <a:pt x="579"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78" name="Freeform 1048"/>
          <p:cNvSpPr>
            <a:spLocks/>
          </p:cNvSpPr>
          <p:nvPr/>
        </p:nvSpPr>
        <p:spPr bwMode="auto">
          <a:xfrm>
            <a:off x="7699375" y="5538788"/>
            <a:ext cx="79375" cy="185737"/>
          </a:xfrm>
          <a:custGeom>
            <a:avLst/>
            <a:gdLst>
              <a:gd name="T0" fmla="*/ 2147483647 w 756"/>
              <a:gd name="T1" fmla="*/ 0 h 2184"/>
              <a:gd name="T2" fmla="*/ 2147483647 w 756"/>
              <a:gd name="T3" fmla="*/ 2147483647 h 2184"/>
              <a:gd name="T4" fmla="*/ 0 w 756"/>
              <a:gd name="T5" fmla="*/ 2147483647 h 2184"/>
              <a:gd name="T6" fmla="*/ 2147483647 w 756"/>
              <a:gd name="T7" fmla="*/ 2147483647 h 2184"/>
              <a:gd name="T8" fmla="*/ 2147483647 w 756"/>
              <a:gd name="T9" fmla="*/ 0 h 2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79" name="Freeform 1049"/>
          <p:cNvSpPr>
            <a:spLocks/>
          </p:cNvSpPr>
          <p:nvPr/>
        </p:nvSpPr>
        <p:spPr bwMode="auto">
          <a:xfrm>
            <a:off x="7454900" y="5662613"/>
            <a:ext cx="290513" cy="63500"/>
          </a:xfrm>
          <a:custGeom>
            <a:avLst/>
            <a:gdLst>
              <a:gd name="T0" fmla="*/ 2147483647 w 2773"/>
              <a:gd name="T1" fmla="*/ 0 h 738"/>
              <a:gd name="T2" fmla="*/ 0 w 2773"/>
              <a:gd name="T3" fmla="*/ 2147483647 h 738"/>
              <a:gd name="T4" fmla="*/ 2147483647 w 2773"/>
              <a:gd name="T5" fmla="*/ 2147483647 h 738"/>
              <a:gd name="T6" fmla="*/ 2147483647 w 2773"/>
              <a:gd name="T7" fmla="*/ 2147483647 h 738"/>
              <a:gd name="T8" fmla="*/ 2147483647 w 2773"/>
              <a:gd name="T9" fmla="*/ 0 h 7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80" name="Freeform 1050"/>
          <p:cNvSpPr>
            <a:spLocks/>
          </p:cNvSpPr>
          <p:nvPr/>
        </p:nvSpPr>
        <p:spPr bwMode="auto">
          <a:xfrm>
            <a:off x="7707313" y="5540375"/>
            <a:ext cx="74612" cy="187325"/>
          </a:xfrm>
          <a:custGeom>
            <a:avLst/>
            <a:gdLst>
              <a:gd name="T0" fmla="*/ 2147483647 w 637"/>
              <a:gd name="T1" fmla="*/ 0 h 1659"/>
              <a:gd name="T2" fmla="*/ 2147483647 w 637"/>
              <a:gd name="T3" fmla="*/ 0 h 1659"/>
              <a:gd name="T4" fmla="*/ 2147483647 w 637"/>
              <a:gd name="T5" fmla="*/ 2147483647 h 1659"/>
              <a:gd name="T6" fmla="*/ 0 w 637"/>
              <a:gd name="T7" fmla="*/ 2147483647 h 1659"/>
              <a:gd name="T8" fmla="*/ 2147483647 w 637"/>
              <a:gd name="T9" fmla="*/ 0 h 16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7" h="1659">
                <a:moveTo>
                  <a:pt x="615" y="0"/>
                </a:moveTo>
                <a:lnTo>
                  <a:pt x="637" y="0"/>
                </a:lnTo>
                <a:lnTo>
                  <a:pt x="68" y="1659"/>
                </a:lnTo>
                <a:lnTo>
                  <a:pt x="0" y="1647"/>
                </a:lnTo>
                <a:lnTo>
                  <a:pt x="615" y="0"/>
                </a:lnTo>
                <a:close/>
              </a:path>
            </a:pathLst>
          </a:cu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81" name="Freeform 1051"/>
          <p:cNvSpPr>
            <a:spLocks/>
          </p:cNvSpPr>
          <p:nvPr/>
        </p:nvSpPr>
        <p:spPr bwMode="auto">
          <a:xfrm>
            <a:off x="7454900" y="5672138"/>
            <a:ext cx="258763" cy="61912"/>
          </a:xfrm>
          <a:custGeom>
            <a:avLst/>
            <a:gdLst>
              <a:gd name="T0" fmla="*/ 0 w 2216"/>
              <a:gd name="T1" fmla="*/ 0 h 550"/>
              <a:gd name="T2" fmla="*/ 2147483647 w 2216"/>
              <a:gd name="T3" fmla="*/ 2147483647 h 550"/>
              <a:gd name="T4" fmla="*/ 2147483647 w 2216"/>
              <a:gd name="T5" fmla="*/ 2147483647 h 550"/>
              <a:gd name="T6" fmla="*/ 2147483647 w 2216"/>
              <a:gd name="T7" fmla="*/ 2147483647 h 550"/>
              <a:gd name="T8" fmla="*/ 0 w 2216"/>
              <a:gd name="T9" fmla="*/ 0 h 5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6182" name="Group 1052"/>
          <p:cNvGrpSpPr>
            <a:grpSpLocks/>
          </p:cNvGrpSpPr>
          <p:nvPr/>
        </p:nvGrpSpPr>
        <p:grpSpPr bwMode="auto">
          <a:xfrm>
            <a:off x="7451725" y="5737225"/>
            <a:ext cx="87313" cy="38100"/>
            <a:chOff x="1740" y="2642"/>
            <a:chExt cx="752" cy="327"/>
          </a:xfrm>
        </p:grpSpPr>
        <p:sp>
          <p:nvSpPr>
            <p:cNvPr id="46320" name="Freeform 1053"/>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2" h="327">
                  <a:moveTo>
                    <a:pt x="293" y="0"/>
                  </a:moveTo>
                  <a:lnTo>
                    <a:pt x="752" y="124"/>
                  </a:lnTo>
                  <a:lnTo>
                    <a:pt x="470" y="327"/>
                  </a:lnTo>
                  <a:lnTo>
                    <a:pt x="0" y="183"/>
                  </a:lnTo>
                  <a:lnTo>
                    <a:pt x="293"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21" name="Freeform 1054"/>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22" name="Freeform 1055"/>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100">
                  <a:moveTo>
                    <a:pt x="0" y="44"/>
                  </a:moveTo>
                  <a:lnTo>
                    <a:pt x="75" y="0"/>
                  </a:lnTo>
                  <a:lnTo>
                    <a:pt x="258" y="50"/>
                  </a:lnTo>
                  <a:lnTo>
                    <a:pt x="183" y="100"/>
                  </a:lnTo>
                  <a:lnTo>
                    <a:pt x="0" y="44"/>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23" name="Freeform 1056"/>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63">
                  <a:moveTo>
                    <a:pt x="12" y="0"/>
                  </a:moveTo>
                  <a:lnTo>
                    <a:pt x="194" y="53"/>
                  </a:lnTo>
                  <a:lnTo>
                    <a:pt x="180" y="63"/>
                  </a:lnTo>
                  <a:lnTo>
                    <a:pt x="0" y="9"/>
                  </a:lnTo>
                  <a:lnTo>
                    <a:pt x="12"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24" name="Freeform 1057"/>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102">
                  <a:moveTo>
                    <a:pt x="0" y="46"/>
                  </a:moveTo>
                  <a:lnTo>
                    <a:pt x="71" y="0"/>
                  </a:lnTo>
                  <a:lnTo>
                    <a:pt x="258" y="52"/>
                  </a:lnTo>
                  <a:lnTo>
                    <a:pt x="183" y="102"/>
                  </a:lnTo>
                  <a:lnTo>
                    <a:pt x="0" y="46"/>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25" name="Freeform 1058"/>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63">
                  <a:moveTo>
                    <a:pt x="12" y="0"/>
                  </a:moveTo>
                  <a:lnTo>
                    <a:pt x="194" y="53"/>
                  </a:lnTo>
                  <a:lnTo>
                    <a:pt x="180" y="63"/>
                  </a:lnTo>
                  <a:lnTo>
                    <a:pt x="0" y="9"/>
                  </a:lnTo>
                  <a:lnTo>
                    <a:pt x="12"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6183" name="Freeform 1059"/>
          <p:cNvSpPr>
            <a:spLocks/>
          </p:cNvSpPr>
          <p:nvPr/>
        </p:nvSpPr>
        <p:spPr bwMode="auto">
          <a:xfrm>
            <a:off x="7600950" y="5743575"/>
            <a:ext cx="106363" cy="80963"/>
          </a:xfrm>
          <a:custGeom>
            <a:avLst/>
            <a:gdLst>
              <a:gd name="T0" fmla="*/ 2147483647 w 990"/>
              <a:gd name="T1" fmla="*/ 2147483647 h 792"/>
              <a:gd name="T2" fmla="*/ 2147483647 w 990"/>
              <a:gd name="T3" fmla="*/ 0 h 792"/>
              <a:gd name="T4" fmla="*/ 2147483647 w 990"/>
              <a:gd name="T5" fmla="*/ 2147483647 h 792"/>
              <a:gd name="T6" fmla="*/ 0 w 990"/>
              <a:gd name="T7" fmla="*/ 2147483647 h 792"/>
              <a:gd name="T8" fmla="*/ 2147483647 w 990"/>
              <a:gd name="T9" fmla="*/ 2147483647 h 7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0" h="792">
                <a:moveTo>
                  <a:pt x="3" y="738"/>
                </a:moveTo>
                <a:lnTo>
                  <a:pt x="990" y="0"/>
                </a:lnTo>
                <a:lnTo>
                  <a:pt x="987" y="60"/>
                </a:lnTo>
                <a:lnTo>
                  <a:pt x="0" y="792"/>
                </a:lnTo>
                <a:lnTo>
                  <a:pt x="3" y="738"/>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84" name="Freeform 1060"/>
          <p:cNvSpPr>
            <a:spLocks/>
          </p:cNvSpPr>
          <p:nvPr/>
        </p:nvSpPr>
        <p:spPr bwMode="auto">
          <a:xfrm>
            <a:off x="7329488" y="5749925"/>
            <a:ext cx="271462" cy="73025"/>
          </a:xfrm>
          <a:custGeom>
            <a:avLst/>
            <a:gdLst>
              <a:gd name="T0" fmla="*/ 2147483647 w 2532"/>
              <a:gd name="T1" fmla="*/ 0 h 723"/>
              <a:gd name="T2" fmla="*/ 2147483647 w 2532"/>
              <a:gd name="T3" fmla="*/ 0 h 723"/>
              <a:gd name="T4" fmla="*/ 2147483647 w 2532"/>
              <a:gd name="T5" fmla="*/ 2147483647 h 723"/>
              <a:gd name="T6" fmla="*/ 2147483647 w 2532"/>
              <a:gd name="T7" fmla="*/ 2147483647 h 723"/>
              <a:gd name="T8" fmla="*/ 0 w 2532"/>
              <a:gd name="T9" fmla="*/ 2147483647 h 723"/>
              <a:gd name="T10" fmla="*/ 2147483647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85" name="Freeform 1061"/>
          <p:cNvSpPr>
            <a:spLocks/>
          </p:cNvSpPr>
          <p:nvPr/>
        </p:nvSpPr>
        <p:spPr bwMode="auto">
          <a:xfrm>
            <a:off x="7331075" y="5735638"/>
            <a:ext cx="1588" cy="15875"/>
          </a:xfrm>
          <a:custGeom>
            <a:avLst/>
            <a:gdLst>
              <a:gd name="T0" fmla="*/ 2147483647 w 26"/>
              <a:gd name="T1" fmla="*/ 2147483647 h 147"/>
              <a:gd name="T2" fmla="*/ 2147483647 w 26"/>
              <a:gd name="T3" fmla="*/ 2147483647 h 147"/>
              <a:gd name="T4" fmla="*/ 0 w 26"/>
              <a:gd name="T5" fmla="*/ 2147483647 h 147"/>
              <a:gd name="T6" fmla="*/ 2147483647 w 26"/>
              <a:gd name="T7" fmla="*/ 0 h 147"/>
              <a:gd name="T8" fmla="*/ 2147483647 w 26"/>
              <a:gd name="T9" fmla="*/ 2147483647 h 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47">
                <a:moveTo>
                  <a:pt x="26" y="10"/>
                </a:moveTo>
                <a:lnTo>
                  <a:pt x="23" y="147"/>
                </a:lnTo>
                <a:lnTo>
                  <a:pt x="0" y="144"/>
                </a:lnTo>
                <a:lnTo>
                  <a:pt x="3" y="0"/>
                </a:lnTo>
                <a:lnTo>
                  <a:pt x="26" y="1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86" name="Freeform 1062"/>
          <p:cNvSpPr>
            <a:spLocks/>
          </p:cNvSpPr>
          <p:nvPr/>
        </p:nvSpPr>
        <p:spPr bwMode="auto">
          <a:xfrm>
            <a:off x="7331075" y="5675313"/>
            <a:ext cx="125413" cy="61912"/>
          </a:xfrm>
          <a:custGeom>
            <a:avLst/>
            <a:gdLst>
              <a:gd name="T0" fmla="*/ 2147483647 w 1176"/>
              <a:gd name="T1" fmla="*/ 0 h 606"/>
              <a:gd name="T2" fmla="*/ 0 w 1176"/>
              <a:gd name="T3" fmla="*/ 2147483647 h 606"/>
              <a:gd name="T4" fmla="*/ 2147483647 w 1176"/>
              <a:gd name="T5" fmla="*/ 2147483647 h 606"/>
              <a:gd name="T6" fmla="*/ 2147483647 w 1176"/>
              <a:gd name="T7" fmla="*/ 2147483647 h 606"/>
              <a:gd name="T8" fmla="*/ 2147483647 w 1176"/>
              <a:gd name="T9" fmla="*/ 0 h 6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6" h="606">
                <a:moveTo>
                  <a:pt x="1170" y="0"/>
                </a:moveTo>
                <a:lnTo>
                  <a:pt x="0" y="597"/>
                </a:lnTo>
                <a:lnTo>
                  <a:pt x="30" y="606"/>
                </a:lnTo>
                <a:lnTo>
                  <a:pt x="1176" y="18"/>
                </a:lnTo>
                <a:lnTo>
                  <a:pt x="1170"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87" name="Freeform 1063"/>
          <p:cNvSpPr>
            <a:spLocks/>
          </p:cNvSpPr>
          <p:nvPr/>
        </p:nvSpPr>
        <p:spPr bwMode="auto">
          <a:xfrm>
            <a:off x="7339013" y="5738813"/>
            <a:ext cx="257175" cy="71437"/>
          </a:xfrm>
          <a:custGeom>
            <a:avLst/>
            <a:gdLst>
              <a:gd name="T0" fmla="*/ 2147483647 w 2532"/>
              <a:gd name="T1" fmla="*/ 0 h 723"/>
              <a:gd name="T2" fmla="*/ 2147483647 w 2532"/>
              <a:gd name="T3" fmla="*/ 0 h 723"/>
              <a:gd name="T4" fmla="*/ 2147483647 w 2532"/>
              <a:gd name="T5" fmla="*/ 2147483647 h 723"/>
              <a:gd name="T6" fmla="*/ 2147483647 w 2532"/>
              <a:gd name="T7" fmla="*/ 2147483647 h 723"/>
              <a:gd name="T8" fmla="*/ 0 w 2532"/>
              <a:gd name="T9" fmla="*/ 2147483647 h 723"/>
              <a:gd name="T10" fmla="*/ 2147483647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88" name="Freeform 1064"/>
          <p:cNvSpPr>
            <a:spLocks/>
          </p:cNvSpPr>
          <p:nvPr/>
        </p:nvSpPr>
        <p:spPr bwMode="auto">
          <a:xfrm flipV="1">
            <a:off x="7596188" y="5734050"/>
            <a:ext cx="104775" cy="74613"/>
          </a:xfrm>
          <a:custGeom>
            <a:avLst/>
            <a:gdLst>
              <a:gd name="T0" fmla="*/ 727133162 w 2532"/>
              <a:gd name="T1" fmla="*/ 0 h 723"/>
              <a:gd name="T2" fmla="*/ 2147483647 w 2532"/>
              <a:gd name="T3" fmla="*/ 0 h 723"/>
              <a:gd name="T4" fmla="*/ 2147483647 w 2532"/>
              <a:gd name="T5" fmla="*/ 2147483647 h 723"/>
              <a:gd name="T6" fmla="*/ 2147483647 w 2532"/>
              <a:gd name="T7" fmla="*/ 2147483647 h 723"/>
              <a:gd name="T8" fmla="*/ 0 w 2532"/>
              <a:gd name="T9" fmla="*/ 2147483647 h 723"/>
              <a:gd name="T10" fmla="*/ 727133162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6189" name="Group 1065"/>
          <p:cNvGrpSpPr>
            <a:grpSpLocks/>
          </p:cNvGrpSpPr>
          <p:nvPr/>
        </p:nvGrpSpPr>
        <p:grpSpPr bwMode="auto">
          <a:xfrm>
            <a:off x="6351588" y="2493963"/>
            <a:ext cx="390525" cy="169862"/>
            <a:chOff x="4650" y="1129"/>
            <a:chExt cx="246" cy="95"/>
          </a:xfrm>
        </p:grpSpPr>
        <p:sp>
          <p:nvSpPr>
            <p:cNvPr id="46312"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a:latin typeface="Times New Roman" pitchFamily="18" charset="0"/>
                <a:cs typeface="Arial" pitchFamily="34" charset="0"/>
              </a:endParaRPr>
            </a:p>
          </p:txBody>
        </p:sp>
        <p:sp>
          <p:nvSpPr>
            <p:cNvPr id="46313"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pitchFamily="18" charset="0"/>
                <a:cs typeface="Arial" pitchFamily="34" charset="0"/>
              </a:endParaRPr>
            </a:p>
          </p:txBody>
        </p:sp>
        <p:sp>
          <p:nvSpPr>
            <p:cNvPr id="46314"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a:latin typeface="Times New Roman" pitchFamily="18" charset="0"/>
                <a:cs typeface="Arial" pitchFamily="34" charset="0"/>
              </a:endParaRPr>
            </a:p>
          </p:txBody>
        </p:sp>
        <p:grpSp>
          <p:nvGrpSpPr>
            <p:cNvPr id="46315" name="Group 1069"/>
            <p:cNvGrpSpPr>
              <a:grpSpLocks/>
            </p:cNvGrpSpPr>
            <p:nvPr/>
          </p:nvGrpSpPr>
          <p:grpSpPr bwMode="auto">
            <a:xfrm>
              <a:off x="4699" y="1145"/>
              <a:ext cx="138" cy="29"/>
              <a:chOff x="2468" y="1332"/>
              <a:chExt cx="310" cy="60"/>
            </a:xfrm>
          </p:grpSpPr>
          <p:sp>
            <p:nvSpPr>
              <p:cNvPr id="46318" name="Freeform 1070"/>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19" name="Freeform 1071"/>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337" name="Line 1072"/>
            <p:cNvSpPr>
              <a:spLocks noChangeShapeType="1"/>
            </p:cNvSpPr>
            <p:nvPr/>
          </p:nvSpPr>
          <p:spPr bwMode="auto">
            <a:xfrm>
              <a:off x="4651" y="1158"/>
              <a:ext cx="0" cy="4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4338" name="Line 1073"/>
            <p:cNvSpPr>
              <a:spLocks noChangeShapeType="1"/>
            </p:cNvSpPr>
            <p:nvPr/>
          </p:nvSpPr>
          <p:spPr bwMode="auto">
            <a:xfrm>
              <a:off x="4894" y="1160"/>
              <a:ext cx="0" cy="4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grpSp>
      <p:grpSp>
        <p:nvGrpSpPr>
          <p:cNvPr id="46190" name="Group 1074"/>
          <p:cNvGrpSpPr>
            <a:grpSpLocks/>
          </p:cNvGrpSpPr>
          <p:nvPr/>
        </p:nvGrpSpPr>
        <p:grpSpPr bwMode="auto">
          <a:xfrm>
            <a:off x="6051550" y="3641725"/>
            <a:ext cx="390525" cy="169863"/>
            <a:chOff x="4650" y="1129"/>
            <a:chExt cx="246" cy="95"/>
          </a:xfrm>
        </p:grpSpPr>
        <p:sp>
          <p:nvSpPr>
            <p:cNvPr id="46304"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a:latin typeface="Times New Roman" pitchFamily="18" charset="0"/>
                <a:cs typeface="Arial" pitchFamily="34" charset="0"/>
              </a:endParaRPr>
            </a:p>
          </p:txBody>
        </p:sp>
        <p:sp>
          <p:nvSpPr>
            <p:cNvPr id="46305"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pitchFamily="18" charset="0"/>
                <a:cs typeface="Arial" pitchFamily="34" charset="0"/>
              </a:endParaRPr>
            </a:p>
          </p:txBody>
        </p:sp>
        <p:sp>
          <p:nvSpPr>
            <p:cNvPr id="46306"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a:latin typeface="Times New Roman" pitchFamily="18" charset="0"/>
                <a:cs typeface="Arial" pitchFamily="34" charset="0"/>
              </a:endParaRPr>
            </a:p>
          </p:txBody>
        </p:sp>
        <p:grpSp>
          <p:nvGrpSpPr>
            <p:cNvPr id="46307" name="Group 1078"/>
            <p:cNvGrpSpPr>
              <a:grpSpLocks/>
            </p:cNvGrpSpPr>
            <p:nvPr/>
          </p:nvGrpSpPr>
          <p:grpSpPr bwMode="auto">
            <a:xfrm>
              <a:off x="4699" y="1145"/>
              <a:ext cx="138" cy="29"/>
              <a:chOff x="2468" y="1332"/>
              <a:chExt cx="310" cy="60"/>
            </a:xfrm>
          </p:grpSpPr>
          <p:sp>
            <p:nvSpPr>
              <p:cNvPr id="46310" name="Freeform 1079"/>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11" name="Freeform 1080"/>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329" name="Line 1081"/>
            <p:cNvSpPr>
              <a:spLocks noChangeShapeType="1"/>
            </p:cNvSpPr>
            <p:nvPr/>
          </p:nvSpPr>
          <p:spPr bwMode="auto">
            <a:xfrm>
              <a:off x="4651" y="1158"/>
              <a:ext cx="0" cy="4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4330" name="Line 1082"/>
            <p:cNvSpPr>
              <a:spLocks noChangeShapeType="1"/>
            </p:cNvSpPr>
            <p:nvPr/>
          </p:nvSpPr>
          <p:spPr bwMode="auto">
            <a:xfrm>
              <a:off x="4894" y="1160"/>
              <a:ext cx="0" cy="4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grpSp>
      <p:grpSp>
        <p:nvGrpSpPr>
          <p:cNvPr id="46191" name="Group 1083"/>
          <p:cNvGrpSpPr>
            <a:grpSpLocks/>
          </p:cNvGrpSpPr>
          <p:nvPr/>
        </p:nvGrpSpPr>
        <p:grpSpPr bwMode="auto">
          <a:xfrm>
            <a:off x="5529263" y="3016250"/>
            <a:ext cx="519112" cy="128588"/>
            <a:chOff x="2199" y="955"/>
            <a:chExt cx="2547" cy="506"/>
          </a:xfrm>
        </p:grpSpPr>
        <p:sp>
          <p:nvSpPr>
            <p:cNvPr id="46298" name="Freeform 1084"/>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99" name="Freeform 1085"/>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00" name="Freeform 1086"/>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01" name="Freeform 1087"/>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02" name="Freeform 1088"/>
            <p:cNvSpPr>
              <a:spLocks/>
            </p:cNvSpPr>
            <p:nvPr/>
          </p:nvSpPr>
          <p:spPr bwMode="auto">
            <a:xfrm>
              <a:off x="3646" y="997"/>
              <a:ext cx="660" cy="336"/>
            </a:xfrm>
            <a:custGeom>
              <a:avLst/>
              <a:gdLst>
                <a:gd name="T0" fmla="*/ 382 w 646"/>
                <a:gd name="T1" fmla="*/ 529 h 300"/>
                <a:gd name="T2" fmla="*/ 543 w 646"/>
                <a:gd name="T3" fmla="*/ 447 h 300"/>
                <a:gd name="T4" fmla="*/ 675 w 646"/>
                <a:gd name="T5" fmla="*/ 337 h 300"/>
                <a:gd name="T6" fmla="*/ 698 w 646"/>
                <a:gd name="T7" fmla="*/ 188 h 300"/>
                <a:gd name="T8" fmla="*/ 511 w 646"/>
                <a:gd name="T9" fmla="*/ 106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03" name="Freeform 1089"/>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6192" name="Group 1090"/>
          <p:cNvGrpSpPr>
            <a:grpSpLocks/>
          </p:cNvGrpSpPr>
          <p:nvPr/>
        </p:nvGrpSpPr>
        <p:grpSpPr bwMode="auto">
          <a:xfrm>
            <a:off x="6248400" y="4852988"/>
            <a:ext cx="617538" cy="247650"/>
            <a:chOff x="2356" y="1300"/>
            <a:chExt cx="555" cy="194"/>
          </a:xfrm>
        </p:grpSpPr>
        <p:sp>
          <p:nvSpPr>
            <p:cNvPr id="46290"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a:latin typeface="Times New Roman" pitchFamily="18" charset="0"/>
                <a:cs typeface="Arial" pitchFamily="34" charset="0"/>
              </a:endParaRPr>
            </a:p>
          </p:txBody>
        </p:sp>
        <p:sp>
          <p:nvSpPr>
            <p:cNvPr id="46291"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pitchFamily="18" charset="0"/>
                <a:cs typeface="Arial" pitchFamily="34" charset="0"/>
              </a:endParaRPr>
            </a:p>
          </p:txBody>
        </p:sp>
        <p:sp>
          <p:nvSpPr>
            <p:cNvPr id="46292"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a:latin typeface="Times New Roman" pitchFamily="18" charset="0"/>
                <a:cs typeface="Arial" pitchFamily="34" charset="0"/>
              </a:endParaRPr>
            </a:p>
          </p:txBody>
        </p:sp>
        <p:grpSp>
          <p:nvGrpSpPr>
            <p:cNvPr id="46293" name="Group 1094"/>
            <p:cNvGrpSpPr>
              <a:grpSpLocks/>
            </p:cNvGrpSpPr>
            <p:nvPr/>
          </p:nvGrpSpPr>
          <p:grpSpPr bwMode="auto">
            <a:xfrm>
              <a:off x="2468" y="1332"/>
              <a:ext cx="310" cy="60"/>
              <a:chOff x="2468" y="1332"/>
              <a:chExt cx="310" cy="60"/>
            </a:xfrm>
          </p:grpSpPr>
          <p:sp>
            <p:nvSpPr>
              <p:cNvPr id="46296" name="Freeform 1095"/>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97" name="Freeform 1096"/>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315" name="Line 1097"/>
            <p:cNvSpPr>
              <a:spLocks noChangeShapeType="1"/>
            </p:cNvSpPr>
            <p:nvPr/>
          </p:nvSpPr>
          <p:spPr bwMode="auto">
            <a:xfrm>
              <a:off x="2357" y="1361"/>
              <a:ext cx="0" cy="8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4316" name="Line 1098"/>
            <p:cNvSpPr>
              <a:spLocks noChangeShapeType="1"/>
            </p:cNvSpPr>
            <p:nvPr/>
          </p:nvSpPr>
          <p:spPr bwMode="auto">
            <a:xfrm>
              <a:off x="2907" y="1363"/>
              <a:ext cx="0" cy="8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grpSp>
      <p:grpSp>
        <p:nvGrpSpPr>
          <p:cNvPr id="46193" name="Group 1099"/>
          <p:cNvGrpSpPr>
            <a:grpSpLocks/>
          </p:cNvGrpSpPr>
          <p:nvPr/>
        </p:nvGrpSpPr>
        <p:grpSpPr bwMode="auto">
          <a:xfrm>
            <a:off x="6969125" y="4510088"/>
            <a:ext cx="617538" cy="247650"/>
            <a:chOff x="2356" y="1300"/>
            <a:chExt cx="555" cy="194"/>
          </a:xfrm>
        </p:grpSpPr>
        <p:sp>
          <p:nvSpPr>
            <p:cNvPr id="46282"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a:latin typeface="Times New Roman" pitchFamily="18" charset="0"/>
                <a:cs typeface="Arial" pitchFamily="34" charset="0"/>
              </a:endParaRPr>
            </a:p>
          </p:txBody>
        </p:sp>
        <p:sp>
          <p:nvSpPr>
            <p:cNvPr id="46283"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pitchFamily="18" charset="0"/>
                <a:cs typeface="Arial" pitchFamily="34" charset="0"/>
              </a:endParaRPr>
            </a:p>
          </p:txBody>
        </p:sp>
        <p:sp>
          <p:nvSpPr>
            <p:cNvPr id="46284"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a:latin typeface="Times New Roman" pitchFamily="18" charset="0"/>
                <a:cs typeface="Arial" pitchFamily="34" charset="0"/>
              </a:endParaRPr>
            </a:p>
          </p:txBody>
        </p:sp>
        <p:grpSp>
          <p:nvGrpSpPr>
            <p:cNvPr id="46285" name="Group 1103"/>
            <p:cNvGrpSpPr>
              <a:grpSpLocks/>
            </p:cNvGrpSpPr>
            <p:nvPr/>
          </p:nvGrpSpPr>
          <p:grpSpPr bwMode="auto">
            <a:xfrm>
              <a:off x="2468" y="1332"/>
              <a:ext cx="310" cy="60"/>
              <a:chOff x="2468" y="1332"/>
              <a:chExt cx="310" cy="60"/>
            </a:xfrm>
          </p:grpSpPr>
          <p:sp>
            <p:nvSpPr>
              <p:cNvPr id="46288" name="Freeform 1104"/>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89" name="Freeform 1105"/>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307" name="Line 1106"/>
            <p:cNvSpPr>
              <a:spLocks noChangeShapeType="1"/>
            </p:cNvSpPr>
            <p:nvPr/>
          </p:nvSpPr>
          <p:spPr bwMode="auto">
            <a:xfrm>
              <a:off x="2357" y="1361"/>
              <a:ext cx="0" cy="8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4308" name="Line 1107"/>
            <p:cNvSpPr>
              <a:spLocks noChangeShapeType="1"/>
            </p:cNvSpPr>
            <p:nvPr/>
          </p:nvSpPr>
          <p:spPr bwMode="auto">
            <a:xfrm>
              <a:off x="2907" y="1363"/>
              <a:ext cx="0" cy="8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grpSp>
      <p:grpSp>
        <p:nvGrpSpPr>
          <p:cNvPr id="46194" name="Group 1108"/>
          <p:cNvGrpSpPr>
            <a:grpSpLocks/>
          </p:cNvGrpSpPr>
          <p:nvPr/>
        </p:nvGrpSpPr>
        <p:grpSpPr bwMode="auto">
          <a:xfrm>
            <a:off x="7585075" y="4811713"/>
            <a:ext cx="617538" cy="247650"/>
            <a:chOff x="2356" y="1300"/>
            <a:chExt cx="555" cy="194"/>
          </a:xfrm>
        </p:grpSpPr>
        <p:sp>
          <p:nvSpPr>
            <p:cNvPr id="46274"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a:latin typeface="Times New Roman" pitchFamily="18" charset="0"/>
                <a:cs typeface="Arial" pitchFamily="34" charset="0"/>
              </a:endParaRPr>
            </a:p>
          </p:txBody>
        </p:sp>
        <p:sp>
          <p:nvSpPr>
            <p:cNvPr id="46275"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pitchFamily="18" charset="0"/>
                <a:cs typeface="Arial" pitchFamily="34" charset="0"/>
              </a:endParaRPr>
            </a:p>
          </p:txBody>
        </p:sp>
        <p:sp>
          <p:nvSpPr>
            <p:cNvPr id="46276"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a:latin typeface="Times New Roman" pitchFamily="18" charset="0"/>
                <a:cs typeface="Arial" pitchFamily="34" charset="0"/>
              </a:endParaRPr>
            </a:p>
          </p:txBody>
        </p:sp>
        <p:grpSp>
          <p:nvGrpSpPr>
            <p:cNvPr id="46277" name="Group 1112"/>
            <p:cNvGrpSpPr>
              <a:grpSpLocks/>
            </p:cNvGrpSpPr>
            <p:nvPr/>
          </p:nvGrpSpPr>
          <p:grpSpPr bwMode="auto">
            <a:xfrm>
              <a:off x="2468" y="1332"/>
              <a:ext cx="310" cy="60"/>
              <a:chOff x="2468" y="1332"/>
              <a:chExt cx="310" cy="60"/>
            </a:xfrm>
          </p:grpSpPr>
          <p:sp>
            <p:nvSpPr>
              <p:cNvPr id="46280" name="Freeform 1113"/>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81" name="Freeform 1114"/>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299" name="Line 1115"/>
            <p:cNvSpPr>
              <a:spLocks noChangeShapeType="1"/>
            </p:cNvSpPr>
            <p:nvPr/>
          </p:nvSpPr>
          <p:spPr bwMode="auto">
            <a:xfrm>
              <a:off x="2357" y="1361"/>
              <a:ext cx="0" cy="8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4300" name="Line 1116"/>
            <p:cNvSpPr>
              <a:spLocks noChangeShapeType="1"/>
            </p:cNvSpPr>
            <p:nvPr/>
          </p:nvSpPr>
          <p:spPr bwMode="auto">
            <a:xfrm>
              <a:off x="2907" y="1363"/>
              <a:ext cx="0" cy="8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grpSp>
      <p:sp>
        <p:nvSpPr>
          <p:cNvPr id="46195" name="Freeform 1118"/>
          <p:cNvSpPr>
            <a:spLocks/>
          </p:cNvSpPr>
          <p:nvPr/>
        </p:nvSpPr>
        <p:spPr bwMode="auto">
          <a:xfrm>
            <a:off x="7004050" y="3527425"/>
            <a:ext cx="1314450" cy="674688"/>
          </a:xfrm>
          <a:custGeom>
            <a:avLst/>
            <a:gdLst>
              <a:gd name="T0" fmla="*/ 2147483647 w 828"/>
              <a:gd name="T1" fmla="*/ 2147483647 h 425"/>
              <a:gd name="T2" fmla="*/ 2147483647 w 828"/>
              <a:gd name="T3" fmla="*/ 2147483647 h 425"/>
              <a:gd name="T4" fmla="*/ 2147483647 w 828"/>
              <a:gd name="T5" fmla="*/ 2147483647 h 425"/>
              <a:gd name="T6" fmla="*/ 2147483647 w 828"/>
              <a:gd name="T7" fmla="*/ 2147483647 h 425"/>
              <a:gd name="T8" fmla="*/ 2147483647 w 828"/>
              <a:gd name="T9" fmla="*/ 2147483647 h 425"/>
              <a:gd name="T10" fmla="*/ 2147483647 w 828"/>
              <a:gd name="T11" fmla="*/ 2147483647 h 425"/>
              <a:gd name="T12" fmla="*/ 2147483647 w 828"/>
              <a:gd name="T13" fmla="*/ 2147483647 h 425"/>
              <a:gd name="T14" fmla="*/ 2147483647 w 828"/>
              <a:gd name="T15" fmla="*/ 2147483647 h 425"/>
              <a:gd name="T16" fmla="*/ 2147483647 w 828"/>
              <a:gd name="T17" fmla="*/ 2147483647 h 425"/>
              <a:gd name="T18" fmla="*/ 2147483647 w 828"/>
              <a:gd name="T19" fmla="*/ 2147483647 h 425"/>
              <a:gd name="T20" fmla="*/ 2147483647 w 828"/>
              <a:gd name="T21" fmla="*/ 2147483647 h 425"/>
              <a:gd name="T22" fmla="*/ 2147483647 w 828"/>
              <a:gd name="T23" fmla="*/ 2147483647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96" name="Freeform 1119"/>
          <p:cNvSpPr>
            <a:spLocks/>
          </p:cNvSpPr>
          <p:nvPr/>
        </p:nvSpPr>
        <p:spPr bwMode="auto">
          <a:xfrm>
            <a:off x="7023100" y="2001838"/>
            <a:ext cx="1730375" cy="1125537"/>
          </a:xfrm>
          <a:custGeom>
            <a:avLst/>
            <a:gdLst>
              <a:gd name="T0" fmla="*/ 2147483647 w 765"/>
              <a:gd name="T1" fmla="*/ 2147483647 h 459"/>
              <a:gd name="T2" fmla="*/ 2147483647 w 765"/>
              <a:gd name="T3" fmla="*/ 2147483647 h 459"/>
              <a:gd name="T4" fmla="*/ 2147483647 w 765"/>
              <a:gd name="T5" fmla="*/ 2147483647 h 459"/>
              <a:gd name="T6" fmla="*/ 2147483647 w 765"/>
              <a:gd name="T7" fmla="*/ 2147483647 h 459"/>
              <a:gd name="T8" fmla="*/ 2147483647 w 765"/>
              <a:gd name="T9" fmla="*/ 2147483647 h 459"/>
              <a:gd name="T10" fmla="*/ 2147483647 w 765"/>
              <a:gd name="T11" fmla="*/ 2147483647 h 459"/>
              <a:gd name="T12" fmla="*/ 2147483647 w 765"/>
              <a:gd name="T13" fmla="*/ 2147483647 h 459"/>
              <a:gd name="T14" fmla="*/ 2147483647 w 765"/>
              <a:gd name="T15" fmla="*/ 2147483647 h 459"/>
              <a:gd name="T16" fmla="*/ 2147483647 w 765"/>
              <a:gd name="T17" fmla="*/ 2147483647 h 459"/>
              <a:gd name="T18" fmla="*/ 2147483647 w 765"/>
              <a:gd name="T19" fmla="*/ 2147483647 h 459"/>
              <a:gd name="T20" fmla="*/ 2147483647 w 765"/>
              <a:gd name="T21" fmla="*/ 2147483647 h 459"/>
              <a:gd name="T22" fmla="*/ 2147483647 w 765"/>
              <a:gd name="T23" fmla="*/ 2147483647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00CCFF"/>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18" name="Line 1120"/>
          <p:cNvSpPr>
            <a:spLocks noChangeShapeType="1"/>
          </p:cNvSpPr>
          <p:nvPr/>
        </p:nvSpPr>
        <p:spPr bwMode="auto">
          <a:xfrm>
            <a:off x="7396163" y="3813175"/>
            <a:ext cx="163512" cy="12065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4219" name="Line 1121"/>
          <p:cNvSpPr>
            <a:spLocks noChangeShapeType="1"/>
          </p:cNvSpPr>
          <p:nvPr/>
        </p:nvSpPr>
        <p:spPr bwMode="auto">
          <a:xfrm>
            <a:off x="7493000" y="3733800"/>
            <a:ext cx="27940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4220" name="Line 1122"/>
          <p:cNvSpPr>
            <a:spLocks noChangeShapeType="1"/>
          </p:cNvSpPr>
          <p:nvPr/>
        </p:nvSpPr>
        <p:spPr bwMode="auto">
          <a:xfrm flipV="1">
            <a:off x="7729538" y="3819525"/>
            <a:ext cx="134937" cy="104775"/>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4221" name="Line 1123"/>
          <p:cNvSpPr>
            <a:spLocks noChangeShapeType="1"/>
          </p:cNvSpPr>
          <p:nvPr/>
        </p:nvSpPr>
        <p:spPr bwMode="auto">
          <a:xfrm flipV="1">
            <a:off x="7577138" y="2492375"/>
            <a:ext cx="123825" cy="87313"/>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4222" name="Line 1124"/>
          <p:cNvSpPr>
            <a:spLocks noChangeShapeType="1"/>
          </p:cNvSpPr>
          <p:nvPr/>
        </p:nvSpPr>
        <p:spPr bwMode="auto">
          <a:xfrm flipV="1">
            <a:off x="7577138" y="2562225"/>
            <a:ext cx="263525" cy="288925"/>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4223" name="Line 1125"/>
          <p:cNvSpPr>
            <a:spLocks noChangeShapeType="1"/>
          </p:cNvSpPr>
          <p:nvPr/>
        </p:nvSpPr>
        <p:spPr bwMode="auto">
          <a:xfrm>
            <a:off x="7942263" y="2560638"/>
            <a:ext cx="0" cy="19685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4224" name="Line 1126"/>
          <p:cNvSpPr>
            <a:spLocks noChangeShapeType="1"/>
          </p:cNvSpPr>
          <p:nvPr/>
        </p:nvSpPr>
        <p:spPr bwMode="auto">
          <a:xfrm>
            <a:off x="7589838" y="2867025"/>
            <a:ext cx="188912"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4225" name="Line 1127"/>
          <p:cNvSpPr>
            <a:spLocks noChangeShapeType="1"/>
          </p:cNvSpPr>
          <p:nvPr/>
        </p:nvSpPr>
        <p:spPr bwMode="auto">
          <a:xfrm>
            <a:off x="8150225" y="2857500"/>
            <a:ext cx="17780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4226" name="Line 1128"/>
          <p:cNvSpPr>
            <a:spLocks noChangeShapeType="1"/>
          </p:cNvSpPr>
          <p:nvPr/>
        </p:nvSpPr>
        <p:spPr bwMode="auto">
          <a:xfrm flipH="1">
            <a:off x="7296150" y="2933700"/>
            <a:ext cx="98425" cy="70485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4227" name="Line 1129"/>
          <p:cNvSpPr>
            <a:spLocks noChangeShapeType="1"/>
          </p:cNvSpPr>
          <p:nvPr/>
        </p:nvSpPr>
        <p:spPr bwMode="auto">
          <a:xfrm flipH="1">
            <a:off x="7888288" y="2933700"/>
            <a:ext cx="111125" cy="727075"/>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grpSp>
        <p:nvGrpSpPr>
          <p:cNvPr id="46207" name="Group 1130"/>
          <p:cNvGrpSpPr>
            <a:grpSpLocks/>
          </p:cNvGrpSpPr>
          <p:nvPr/>
        </p:nvGrpSpPr>
        <p:grpSpPr bwMode="auto">
          <a:xfrm>
            <a:off x="7689850" y="2395538"/>
            <a:ext cx="390525" cy="169862"/>
            <a:chOff x="4650" y="1129"/>
            <a:chExt cx="246" cy="95"/>
          </a:xfrm>
        </p:grpSpPr>
        <p:sp>
          <p:nvSpPr>
            <p:cNvPr id="46266"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a:latin typeface="Times New Roman" pitchFamily="18" charset="0"/>
                <a:cs typeface="Arial" pitchFamily="34" charset="0"/>
              </a:endParaRPr>
            </a:p>
          </p:txBody>
        </p:sp>
        <p:sp>
          <p:nvSpPr>
            <p:cNvPr id="46267"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pitchFamily="18" charset="0"/>
                <a:cs typeface="Arial" pitchFamily="34" charset="0"/>
              </a:endParaRPr>
            </a:p>
          </p:txBody>
        </p:sp>
        <p:sp>
          <p:nvSpPr>
            <p:cNvPr id="46268"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a:latin typeface="Times New Roman" pitchFamily="18" charset="0"/>
                <a:cs typeface="Arial" pitchFamily="34" charset="0"/>
              </a:endParaRPr>
            </a:p>
          </p:txBody>
        </p:sp>
        <p:grpSp>
          <p:nvGrpSpPr>
            <p:cNvPr id="46269" name="Group 1134"/>
            <p:cNvGrpSpPr>
              <a:grpSpLocks/>
            </p:cNvGrpSpPr>
            <p:nvPr/>
          </p:nvGrpSpPr>
          <p:grpSpPr bwMode="auto">
            <a:xfrm>
              <a:off x="4699" y="1145"/>
              <a:ext cx="138" cy="29"/>
              <a:chOff x="2468" y="1332"/>
              <a:chExt cx="310" cy="60"/>
            </a:xfrm>
          </p:grpSpPr>
          <p:sp>
            <p:nvSpPr>
              <p:cNvPr id="46272" name="Freeform 1135"/>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73" name="Freeform 1136"/>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291" name="Line 1137"/>
            <p:cNvSpPr>
              <a:spLocks noChangeShapeType="1"/>
            </p:cNvSpPr>
            <p:nvPr/>
          </p:nvSpPr>
          <p:spPr bwMode="auto">
            <a:xfrm>
              <a:off x="4651" y="1158"/>
              <a:ext cx="0" cy="4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4292" name="Line 1138"/>
            <p:cNvSpPr>
              <a:spLocks noChangeShapeType="1"/>
            </p:cNvSpPr>
            <p:nvPr/>
          </p:nvSpPr>
          <p:spPr bwMode="auto">
            <a:xfrm>
              <a:off x="4894" y="1160"/>
              <a:ext cx="0" cy="4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grpSp>
      <p:grpSp>
        <p:nvGrpSpPr>
          <p:cNvPr id="46208" name="Group 1139"/>
          <p:cNvGrpSpPr>
            <a:grpSpLocks/>
          </p:cNvGrpSpPr>
          <p:nvPr/>
        </p:nvGrpSpPr>
        <p:grpSpPr bwMode="auto">
          <a:xfrm>
            <a:off x="7762875" y="2757488"/>
            <a:ext cx="390525" cy="176212"/>
            <a:chOff x="4650" y="1129"/>
            <a:chExt cx="246" cy="95"/>
          </a:xfrm>
        </p:grpSpPr>
        <p:sp>
          <p:nvSpPr>
            <p:cNvPr id="46258"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a:latin typeface="Times New Roman" pitchFamily="18" charset="0"/>
                <a:cs typeface="Arial" pitchFamily="34" charset="0"/>
              </a:endParaRPr>
            </a:p>
          </p:txBody>
        </p:sp>
        <p:sp>
          <p:nvSpPr>
            <p:cNvPr id="46259"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pitchFamily="18" charset="0"/>
                <a:cs typeface="Arial" pitchFamily="34" charset="0"/>
              </a:endParaRPr>
            </a:p>
          </p:txBody>
        </p:sp>
        <p:sp>
          <p:nvSpPr>
            <p:cNvPr id="46260"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a:latin typeface="Times New Roman" pitchFamily="18" charset="0"/>
                <a:cs typeface="Arial" pitchFamily="34" charset="0"/>
              </a:endParaRPr>
            </a:p>
          </p:txBody>
        </p:sp>
        <p:grpSp>
          <p:nvGrpSpPr>
            <p:cNvPr id="46261" name="Group 1143"/>
            <p:cNvGrpSpPr>
              <a:grpSpLocks/>
            </p:cNvGrpSpPr>
            <p:nvPr/>
          </p:nvGrpSpPr>
          <p:grpSpPr bwMode="auto">
            <a:xfrm>
              <a:off x="4699" y="1145"/>
              <a:ext cx="138" cy="29"/>
              <a:chOff x="2468" y="1332"/>
              <a:chExt cx="310" cy="60"/>
            </a:xfrm>
          </p:grpSpPr>
          <p:sp>
            <p:nvSpPr>
              <p:cNvPr id="46264" name="Freeform 1144"/>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65" name="Freeform 1145"/>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283" name="Line 1146"/>
            <p:cNvSpPr>
              <a:spLocks noChangeShapeType="1"/>
            </p:cNvSpPr>
            <p:nvPr/>
          </p:nvSpPr>
          <p:spPr bwMode="auto">
            <a:xfrm>
              <a:off x="4651" y="1158"/>
              <a:ext cx="0" cy="4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4284" name="Line 1147"/>
            <p:cNvSpPr>
              <a:spLocks noChangeShapeType="1"/>
            </p:cNvSpPr>
            <p:nvPr/>
          </p:nvSpPr>
          <p:spPr bwMode="auto">
            <a:xfrm>
              <a:off x="4894" y="1160"/>
              <a:ext cx="0" cy="4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grpSp>
      <p:grpSp>
        <p:nvGrpSpPr>
          <p:cNvPr id="46209" name="Group 1148"/>
          <p:cNvGrpSpPr>
            <a:grpSpLocks/>
          </p:cNvGrpSpPr>
          <p:nvPr/>
        </p:nvGrpSpPr>
        <p:grpSpPr bwMode="auto">
          <a:xfrm>
            <a:off x="7204075" y="2493963"/>
            <a:ext cx="390525" cy="169862"/>
            <a:chOff x="4650" y="1129"/>
            <a:chExt cx="246" cy="95"/>
          </a:xfrm>
        </p:grpSpPr>
        <p:sp>
          <p:nvSpPr>
            <p:cNvPr id="46250"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a:latin typeface="Times New Roman" pitchFamily="18" charset="0"/>
                <a:cs typeface="Arial" pitchFamily="34" charset="0"/>
              </a:endParaRPr>
            </a:p>
          </p:txBody>
        </p:sp>
        <p:sp>
          <p:nvSpPr>
            <p:cNvPr id="46251"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pitchFamily="18" charset="0"/>
                <a:cs typeface="Arial" pitchFamily="34" charset="0"/>
              </a:endParaRPr>
            </a:p>
          </p:txBody>
        </p:sp>
        <p:sp>
          <p:nvSpPr>
            <p:cNvPr id="46252"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a:latin typeface="Times New Roman" pitchFamily="18" charset="0"/>
                <a:cs typeface="Arial" pitchFamily="34" charset="0"/>
              </a:endParaRPr>
            </a:p>
          </p:txBody>
        </p:sp>
        <p:grpSp>
          <p:nvGrpSpPr>
            <p:cNvPr id="46253" name="Group 1152"/>
            <p:cNvGrpSpPr>
              <a:grpSpLocks/>
            </p:cNvGrpSpPr>
            <p:nvPr/>
          </p:nvGrpSpPr>
          <p:grpSpPr bwMode="auto">
            <a:xfrm>
              <a:off x="4699" y="1145"/>
              <a:ext cx="138" cy="29"/>
              <a:chOff x="2468" y="1332"/>
              <a:chExt cx="310" cy="60"/>
            </a:xfrm>
          </p:grpSpPr>
          <p:sp>
            <p:nvSpPr>
              <p:cNvPr id="46256" name="Freeform 1153"/>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57" name="Freeform 1154"/>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275" name="Line 1155"/>
            <p:cNvSpPr>
              <a:spLocks noChangeShapeType="1"/>
            </p:cNvSpPr>
            <p:nvPr/>
          </p:nvSpPr>
          <p:spPr bwMode="auto">
            <a:xfrm>
              <a:off x="4651" y="1158"/>
              <a:ext cx="0" cy="4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4276" name="Line 1156"/>
            <p:cNvSpPr>
              <a:spLocks noChangeShapeType="1"/>
            </p:cNvSpPr>
            <p:nvPr/>
          </p:nvSpPr>
          <p:spPr bwMode="auto">
            <a:xfrm>
              <a:off x="4894" y="1160"/>
              <a:ext cx="0" cy="4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grpSp>
      <p:grpSp>
        <p:nvGrpSpPr>
          <p:cNvPr id="46210" name="Group 1157"/>
          <p:cNvGrpSpPr>
            <a:grpSpLocks/>
          </p:cNvGrpSpPr>
          <p:nvPr/>
        </p:nvGrpSpPr>
        <p:grpSpPr bwMode="auto">
          <a:xfrm>
            <a:off x="7215188" y="2757488"/>
            <a:ext cx="390525" cy="169862"/>
            <a:chOff x="4650" y="1129"/>
            <a:chExt cx="246" cy="95"/>
          </a:xfrm>
        </p:grpSpPr>
        <p:sp>
          <p:nvSpPr>
            <p:cNvPr id="46242"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a:latin typeface="Times New Roman" pitchFamily="18" charset="0"/>
                <a:cs typeface="Arial" pitchFamily="34" charset="0"/>
              </a:endParaRPr>
            </a:p>
          </p:txBody>
        </p:sp>
        <p:sp>
          <p:nvSpPr>
            <p:cNvPr id="46243"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pitchFamily="18" charset="0"/>
                <a:cs typeface="Arial" pitchFamily="34" charset="0"/>
              </a:endParaRPr>
            </a:p>
          </p:txBody>
        </p:sp>
        <p:sp>
          <p:nvSpPr>
            <p:cNvPr id="46244"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a:latin typeface="Times New Roman" pitchFamily="18" charset="0"/>
                <a:cs typeface="Arial" pitchFamily="34" charset="0"/>
              </a:endParaRPr>
            </a:p>
          </p:txBody>
        </p:sp>
        <p:grpSp>
          <p:nvGrpSpPr>
            <p:cNvPr id="46245" name="Group 1161"/>
            <p:cNvGrpSpPr>
              <a:grpSpLocks/>
            </p:cNvGrpSpPr>
            <p:nvPr/>
          </p:nvGrpSpPr>
          <p:grpSpPr bwMode="auto">
            <a:xfrm>
              <a:off x="4699" y="1145"/>
              <a:ext cx="138" cy="29"/>
              <a:chOff x="2468" y="1332"/>
              <a:chExt cx="310" cy="60"/>
            </a:xfrm>
          </p:grpSpPr>
          <p:sp>
            <p:nvSpPr>
              <p:cNvPr id="46248" name="Freeform 1162"/>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49" name="Freeform 1163"/>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267" name="Line 1164"/>
            <p:cNvSpPr>
              <a:spLocks noChangeShapeType="1"/>
            </p:cNvSpPr>
            <p:nvPr/>
          </p:nvSpPr>
          <p:spPr bwMode="auto">
            <a:xfrm>
              <a:off x="4651" y="1158"/>
              <a:ext cx="0" cy="4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4268" name="Line 1165"/>
            <p:cNvSpPr>
              <a:spLocks noChangeShapeType="1"/>
            </p:cNvSpPr>
            <p:nvPr/>
          </p:nvSpPr>
          <p:spPr bwMode="auto">
            <a:xfrm>
              <a:off x="4894" y="1160"/>
              <a:ext cx="0" cy="4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grpSp>
      <p:sp>
        <p:nvSpPr>
          <p:cNvPr id="4232" name="Line 1166"/>
          <p:cNvSpPr>
            <a:spLocks noChangeShapeType="1"/>
          </p:cNvSpPr>
          <p:nvPr/>
        </p:nvSpPr>
        <p:spPr bwMode="auto">
          <a:xfrm>
            <a:off x="8358188" y="2855913"/>
            <a:ext cx="177800" cy="0"/>
          </a:xfrm>
          <a:prstGeom prst="line">
            <a:avLst/>
          </a:prstGeom>
          <a:noFill/>
          <a:ln w="190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grpSp>
        <p:nvGrpSpPr>
          <p:cNvPr id="46212" name="Group 1167"/>
          <p:cNvGrpSpPr>
            <a:grpSpLocks/>
          </p:cNvGrpSpPr>
          <p:nvPr/>
        </p:nvGrpSpPr>
        <p:grpSpPr bwMode="auto">
          <a:xfrm>
            <a:off x="7400925" y="3911600"/>
            <a:ext cx="485775" cy="203200"/>
            <a:chOff x="4650" y="1129"/>
            <a:chExt cx="246" cy="95"/>
          </a:xfrm>
        </p:grpSpPr>
        <p:sp>
          <p:nvSpPr>
            <p:cNvPr id="46234"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a:latin typeface="Times New Roman" pitchFamily="18" charset="0"/>
                <a:cs typeface="Arial" pitchFamily="34" charset="0"/>
              </a:endParaRPr>
            </a:p>
          </p:txBody>
        </p:sp>
        <p:sp>
          <p:nvSpPr>
            <p:cNvPr id="46235"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pitchFamily="18" charset="0"/>
                <a:cs typeface="Arial" pitchFamily="34" charset="0"/>
              </a:endParaRPr>
            </a:p>
          </p:txBody>
        </p:sp>
        <p:sp>
          <p:nvSpPr>
            <p:cNvPr id="46236"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a:latin typeface="Times New Roman" pitchFamily="18" charset="0"/>
                <a:cs typeface="Arial" pitchFamily="34" charset="0"/>
              </a:endParaRPr>
            </a:p>
          </p:txBody>
        </p:sp>
        <p:grpSp>
          <p:nvGrpSpPr>
            <p:cNvPr id="46237" name="Group 1171"/>
            <p:cNvGrpSpPr>
              <a:grpSpLocks/>
            </p:cNvGrpSpPr>
            <p:nvPr/>
          </p:nvGrpSpPr>
          <p:grpSpPr bwMode="auto">
            <a:xfrm>
              <a:off x="4699" y="1145"/>
              <a:ext cx="138" cy="29"/>
              <a:chOff x="2468" y="1332"/>
              <a:chExt cx="310" cy="60"/>
            </a:xfrm>
          </p:grpSpPr>
          <p:sp>
            <p:nvSpPr>
              <p:cNvPr id="46240" name="Freeform 1172"/>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41" name="Freeform 1173"/>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259" name="Line 1174"/>
            <p:cNvSpPr>
              <a:spLocks noChangeShapeType="1"/>
            </p:cNvSpPr>
            <p:nvPr/>
          </p:nvSpPr>
          <p:spPr bwMode="auto">
            <a:xfrm>
              <a:off x="4651" y="1158"/>
              <a:ext cx="0" cy="4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4260" name="Line 1175"/>
            <p:cNvSpPr>
              <a:spLocks noChangeShapeType="1"/>
            </p:cNvSpPr>
            <p:nvPr/>
          </p:nvSpPr>
          <p:spPr bwMode="auto">
            <a:xfrm>
              <a:off x="4894" y="1160"/>
              <a:ext cx="0" cy="4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grpSp>
      <p:grpSp>
        <p:nvGrpSpPr>
          <p:cNvPr id="46213" name="Group 1176"/>
          <p:cNvGrpSpPr>
            <a:grpSpLocks/>
          </p:cNvGrpSpPr>
          <p:nvPr/>
        </p:nvGrpSpPr>
        <p:grpSpPr bwMode="auto">
          <a:xfrm>
            <a:off x="7081838" y="3630613"/>
            <a:ext cx="485775" cy="203200"/>
            <a:chOff x="4650" y="1129"/>
            <a:chExt cx="246" cy="95"/>
          </a:xfrm>
        </p:grpSpPr>
        <p:sp>
          <p:nvSpPr>
            <p:cNvPr id="46226"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a:latin typeface="Times New Roman" pitchFamily="18" charset="0"/>
                <a:cs typeface="Arial" pitchFamily="34" charset="0"/>
              </a:endParaRPr>
            </a:p>
          </p:txBody>
        </p:sp>
        <p:sp>
          <p:nvSpPr>
            <p:cNvPr id="46227"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pitchFamily="18" charset="0"/>
                <a:cs typeface="Arial" pitchFamily="34" charset="0"/>
              </a:endParaRPr>
            </a:p>
          </p:txBody>
        </p:sp>
        <p:sp>
          <p:nvSpPr>
            <p:cNvPr id="46228"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a:latin typeface="Times New Roman" pitchFamily="18" charset="0"/>
                <a:cs typeface="Arial" pitchFamily="34" charset="0"/>
              </a:endParaRPr>
            </a:p>
          </p:txBody>
        </p:sp>
        <p:grpSp>
          <p:nvGrpSpPr>
            <p:cNvPr id="46229" name="Group 1180"/>
            <p:cNvGrpSpPr>
              <a:grpSpLocks/>
            </p:cNvGrpSpPr>
            <p:nvPr/>
          </p:nvGrpSpPr>
          <p:grpSpPr bwMode="auto">
            <a:xfrm>
              <a:off x="4699" y="1145"/>
              <a:ext cx="138" cy="29"/>
              <a:chOff x="2468" y="1332"/>
              <a:chExt cx="310" cy="60"/>
            </a:xfrm>
          </p:grpSpPr>
          <p:sp>
            <p:nvSpPr>
              <p:cNvPr id="46232" name="Freeform 1181"/>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33" name="Freeform 1182"/>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251" name="Line 1183"/>
            <p:cNvSpPr>
              <a:spLocks noChangeShapeType="1"/>
            </p:cNvSpPr>
            <p:nvPr/>
          </p:nvSpPr>
          <p:spPr bwMode="auto">
            <a:xfrm>
              <a:off x="4651" y="1158"/>
              <a:ext cx="0" cy="4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4252" name="Line 1184"/>
            <p:cNvSpPr>
              <a:spLocks noChangeShapeType="1"/>
            </p:cNvSpPr>
            <p:nvPr/>
          </p:nvSpPr>
          <p:spPr bwMode="auto">
            <a:xfrm>
              <a:off x="4894" y="1160"/>
              <a:ext cx="0" cy="4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grpSp>
      <p:grpSp>
        <p:nvGrpSpPr>
          <p:cNvPr id="46214" name="Group 1185"/>
          <p:cNvGrpSpPr>
            <a:grpSpLocks/>
          </p:cNvGrpSpPr>
          <p:nvPr/>
        </p:nvGrpSpPr>
        <p:grpSpPr bwMode="auto">
          <a:xfrm>
            <a:off x="7743825" y="3643313"/>
            <a:ext cx="485775" cy="203200"/>
            <a:chOff x="4650" y="1129"/>
            <a:chExt cx="246" cy="95"/>
          </a:xfrm>
        </p:grpSpPr>
        <p:sp>
          <p:nvSpPr>
            <p:cNvPr id="46218"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a:latin typeface="Times New Roman" pitchFamily="18" charset="0"/>
                <a:cs typeface="Arial" pitchFamily="34" charset="0"/>
              </a:endParaRPr>
            </a:p>
          </p:txBody>
        </p:sp>
        <p:sp>
          <p:nvSpPr>
            <p:cNvPr id="46219"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pitchFamily="18" charset="0"/>
                <a:cs typeface="Arial" pitchFamily="34" charset="0"/>
              </a:endParaRPr>
            </a:p>
          </p:txBody>
        </p:sp>
        <p:sp>
          <p:nvSpPr>
            <p:cNvPr id="46220"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a:latin typeface="Times New Roman" pitchFamily="18" charset="0"/>
                <a:cs typeface="Arial" pitchFamily="34" charset="0"/>
              </a:endParaRPr>
            </a:p>
          </p:txBody>
        </p:sp>
        <p:grpSp>
          <p:nvGrpSpPr>
            <p:cNvPr id="46221" name="Group 1189"/>
            <p:cNvGrpSpPr>
              <a:grpSpLocks/>
            </p:cNvGrpSpPr>
            <p:nvPr/>
          </p:nvGrpSpPr>
          <p:grpSpPr bwMode="auto">
            <a:xfrm>
              <a:off x="4699" y="1145"/>
              <a:ext cx="138" cy="29"/>
              <a:chOff x="2468" y="1332"/>
              <a:chExt cx="310" cy="60"/>
            </a:xfrm>
          </p:grpSpPr>
          <p:sp>
            <p:nvSpPr>
              <p:cNvPr id="46224" name="Freeform 1190"/>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25" name="Freeform 1191"/>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243" name="Line 1192"/>
            <p:cNvSpPr>
              <a:spLocks noChangeShapeType="1"/>
            </p:cNvSpPr>
            <p:nvPr/>
          </p:nvSpPr>
          <p:spPr bwMode="auto">
            <a:xfrm>
              <a:off x="4651" y="1158"/>
              <a:ext cx="0" cy="4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4244" name="Line 1193"/>
            <p:cNvSpPr>
              <a:spLocks noChangeShapeType="1"/>
            </p:cNvSpPr>
            <p:nvPr/>
          </p:nvSpPr>
          <p:spPr bwMode="auto">
            <a:xfrm>
              <a:off x="4894" y="1160"/>
              <a:ext cx="0" cy="4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grpSp>
      <p:sp>
        <p:nvSpPr>
          <p:cNvPr id="46215" name="Text Box 580"/>
          <p:cNvSpPr txBox="1">
            <a:spLocks noChangeArrowheads="1"/>
          </p:cNvSpPr>
          <p:nvPr/>
        </p:nvSpPr>
        <p:spPr bwMode="auto">
          <a:xfrm>
            <a:off x="7561263" y="2071688"/>
            <a:ext cx="1108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pitchFamily="66" charset="0"/>
                <a:ea typeface="ＭＳ Ｐゴシック" pitchFamily="34" charset="-128"/>
              </a:defRPr>
            </a:lvl1pPr>
            <a:lvl2pPr marL="742950" indent="-285750">
              <a:defRPr sz="2400" i="1">
                <a:solidFill>
                  <a:schemeClr val="tx1"/>
                </a:solidFill>
                <a:latin typeface="Comic Sans MS" pitchFamily="66" charset="0"/>
                <a:ea typeface="ＭＳ Ｐゴシック" pitchFamily="34" charset="-128"/>
              </a:defRPr>
            </a:lvl2pPr>
            <a:lvl3pPr marL="1143000" indent="-228600">
              <a:defRPr sz="2400" i="1">
                <a:solidFill>
                  <a:schemeClr val="tx1"/>
                </a:solidFill>
                <a:latin typeface="Comic Sans MS" pitchFamily="66" charset="0"/>
                <a:ea typeface="ＭＳ Ｐゴシック" pitchFamily="34" charset="-128"/>
              </a:defRPr>
            </a:lvl3pPr>
            <a:lvl4pPr marL="1600200" indent="-228600">
              <a:defRPr sz="2400" i="1">
                <a:solidFill>
                  <a:schemeClr val="tx1"/>
                </a:solidFill>
                <a:latin typeface="Comic Sans MS" pitchFamily="66" charset="0"/>
                <a:ea typeface="ＭＳ Ｐゴシック" pitchFamily="34" charset="-128"/>
              </a:defRPr>
            </a:lvl4pPr>
            <a:lvl5pPr marL="2057400" indent="-228600">
              <a:defRPr sz="2400" i="1">
                <a:solidFill>
                  <a:schemeClr val="tx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400" i="1">
                <a:solidFill>
                  <a:schemeClr val="tx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400" i="1">
                <a:solidFill>
                  <a:schemeClr val="tx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400" i="1">
                <a:solidFill>
                  <a:schemeClr val="tx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400" i="1">
                <a:solidFill>
                  <a:schemeClr val="tx1"/>
                </a:solidFill>
                <a:latin typeface="Comic Sans MS" pitchFamily="66" charset="0"/>
                <a:ea typeface="ＭＳ Ｐゴシック" pitchFamily="34" charset="-128"/>
              </a:defRPr>
            </a:lvl9pPr>
          </a:lstStyle>
          <a:p>
            <a:r>
              <a:rPr lang="en-US" sz="1600" i="0" dirty="0">
                <a:latin typeface="Arial" pitchFamily="34" charset="0"/>
              </a:rPr>
              <a:t>global ISP</a:t>
            </a:r>
          </a:p>
        </p:txBody>
      </p:sp>
      <p:sp>
        <p:nvSpPr>
          <p:cNvPr id="4237" name="Line 1196"/>
          <p:cNvSpPr>
            <a:spLocks noChangeShapeType="1"/>
          </p:cNvSpPr>
          <p:nvPr/>
        </p:nvSpPr>
        <p:spPr bwMode="auto">
          <a:xfrm flipH="1">
            <a:off x="7335838" y="4103688"/>
            <a:ext cx="223837" cy="415925"/>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Comic Sans MS" charset="0"/>
              <a:ea typeface="ＭＳ Ｐゴシック" charset="0"/>
            </a:endParaRPr>
          </a:p>
        </p:txBody>
      </p:sp>
      <p:sp>
        <p:nvSpPr>
          <p:cNvPr id="4238" name="Line 1197"/>
          <p:cNvSpPr>
            <a:spLocks noChangeShapeType="1"/>
          </p:cNvSpPr>
          <p:nvPr/>
        </p:nvSpPr>
        <p:spPr bwMode="auto">
          <a:xfrm>
            <a:off x="6737350" y="2571750"/>
            <a:ext cx="47625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Comic Sans MS" charset="0"/>
              <a:ea typeface="ＭＳ Ｐゴシック" charset="0"/>
            </a:endParaRPr>
          </a:p>
        </p:txBody>
      </p:sp>
      <p:sp>
        <p:nvSpPr>
          <p:cNvPr id="4103" name="Text Box 467"/>
          <p:cNvSpPr txBox="1">
            <a:spLocks noChangeArrowheads="1"/>
          </p:cNvSpPr>
          <p:nvPr/>
        </p:nvSpPr>
        <p:spPr bwMode="auto">
          <a:xfrm>
            <a:off x="449264" y="5299075"/>
            <a:ext cx="4185482" cy="1047979"/>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lgn="just">
              <a:lnSpc>
                <a:spcPct val="85000"/>
              </a:lnSpc>
              <a:defRPr/>
            </a:pPr>
            <a:r>
              <a:rPr lang="en-US" sz="2400" dirty="0" smtClean="0">
                <a:solidFill>
                  <a:srgbClr val="CC0000"/>
                </a:solidFill>
                <a:latin typeface="Gill Sans MT" charset="0"/>
                <a:cs typeface="B Nazanin" panose="00000400000000000000" pitchFamily="2" charset="-78"/>
              </a:rPr>
              <a:t>Datalink layer </a:t>
            </a:r>
            <a:r>
              <a:rPr lang="en-US" sz="2400" dirty="0" smtClean="0">
                <a:latin typeface="Gill Sans MT" charset="0"/>
                <a:cs typeface="B Nazanin" panose="00000400000000000000" pitchFamily="2" charset="-78"/>
              </a:rPr>
              <a:t>is responsible for transferring the datagram from one node to it’s neighbor </a:t>
            </a:r>
            <a:endParaRPr lang="fa-IR" sz="2400" dirty="0">
              <a:solidFill>
                <a:srgbClr val="CC0000"/>
              </a:solidFill>
              <a:latin typeface="Gill Sans MT" charset="0"/>
              <a:cs typeface="B Nazanin" panose="00000400000000000000" pitchFamily="2" charset="-78"/>
            </a:endParaRPr>
          </a:p>
        </p:txBody>
      </p:sp>
      <p:sp>
        <p:nvSpPr>
          <p:cNvPr id="3" name="Slide Number Placeholder 2"/>
          <p:cNvSpPr>
            <a:spLocks noGrp="1"/>
          </p:cNvSpPr>
          <p:nvPr>
            <p:ph type="sldNum" sz="quarter" idx="12"/>
          </p:nvPr>
        </p:nvSpPr>
        <p:spPr/>
        <p:txBody>
          <a:bodyPr/>
          <a:lstStyle/>
          <a:p>
            <a:pPr>
              <a:defRPr/>
            </a:pPr>
            <a:fld id="{C7879241-4954-4432-A989-BF9F5510604F}" type="slidenum">
              <a:rPr lang="ar-SA" altLang="en-US" smtClean="0"/>
              <a:pPr>
                <a:defRPr/>
              </a:pPr>
              <a:t>72</a:t>
            </a:fld>
            <a:endParaRPr lang="en-US" altLang="en-US"/>
          </a:p>
        </p:txBody>
      </p:sp>
    </p:spTree>
    <p:extLst>
      <p:ext uri="{BB962C8B-B14F-4D97-AF65-F5344CB8AC3E}">
        <p14:creationId xmlns:p14="http://schemas.microsoft.com/office/powerpoint/2010/main" val="99769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0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a:xfrm>
            <a:off x="423862" y="44624"/>
            <a:ext cx="7900987" cy="794616"/>
          </a:xfrm>
        </p:spPr>
        <p:txBody>
          <a:bodyPr/>
          <a:lstStyle/>
          <a:p>
            <a:pPr>
              <a:defRPr/>
            </a:pPr>
            <a:r>
              <a:rPr lang="en-US" dirty="0" smtClean="0"/>
              <a:t>Analogy with the transportation systems</a:t>
            </a:r>
            <a:endParaRPr lang="en-US" dirty="0">
              <a:cs typeface="+mj-cs"/>
            </a:endParaRPr>
          </a:p>
        </p:txBody>
      </p:sp>
      <p:sp>
        <p:nvSpPr>
          <p:cNvPr id="5127" name="Rectangle 4"/>
          <p:cNvSpPr>
            <a:spLocks noGrp="1" noChangeArrowheads="1"/>
          </p:cNvSpPr>
          <p:nvPr>
            <p:ph sz="half" idx="2"/>
          </p:nvPr>
        </p:nvSpPr>
        <p:spPr>
          <a:xfrm>
            <a:off x="423863" y="1507260"/>
            <a:ext cx="7900987" cy="4648200"/>
          </a:xfrm>
          <a:solidFill>
            <a:schemeClr val="bg1"/>
          </a:solidFill>
        </p:spPr>
        <p:txBody>
          <a:bodyPr/>
          <a:lstStyle/>
          <a:p>
            <a:pPr algn="l">
              <a:spcBef>
                <a:spcPts val="1200"/>
              </a:spcBef>
              <a:buFont typeface="Wingdings" charset="0"/>
              <a:buChar char="v"/>
              <a:defRPr/>
            </a:pPr>
            <a:r>
              <a:rPr lang="en-US" sz="2400" dirty="0" smtClean="0"/>
              <a:t>Travel from </a:t>
            </a:r>
            <a:r>
              <a:rPr lang="en-US" sz="2400" dirty="0" err="1" smtClean="0"/>
              <a:t>Sanandaj</a:t>
            </a:r>
            <a:r>
              <a:rPr lang="en-US" sz="2400" dirty="0" smtClean="0"/>
              <a:t> to Lausanne ( in Switzerland )</a:t>
            </a:r>
            <a:endParaRPr lang="fa-IR" sz="2400" dirty="0"/>
          </a:p>
          <a:p>
            <a:pPr lvl="1" algn="l">
              <a:spcBef>
                <a:spcPts val="1200"/>
              </a:spcBef>
              <a:buFont typeface="Wingdings" charset="0"/>
              <a:buChar char="§"/>
              <a:defRPr/>
            </a:pPr>
            <a:r>
              <a:rPr lang="en-US" sz="2200" dirty="0" smtClean="0"/>
              <a:t>Car: </a:t>
            </a:r>
            <a:r>
              <a:rPr lang="en-US" sz="2200" dirty="0" err="1" smtClean="0"/>
              <a:t>Sanandaj</a:t>
            </a:r>
            <a:r>
              <a:rPr lang="en-US" sz="2200" dirty="0" smtClean="0"/>
              <a:t> to </a:t>
            </a:r>
            <a:r>
              <a:rPr lang="en-US" sz="2200" dirty="0" err="1" smtClean="0"/>
              <a:t>Emam</a:t>
            </a:r>
            <a:r>
              <a:rPr lang="en-US" sz="2200" dirty="0" smtClean="0"/>
              <a:t> </a:t>
            </a:r>
            <a:r>
              <a:rPr lang="en-US" sz="2200" dirty="0" err="1" smtClean="0"/>
              <a:t>Khomaini</a:t>
            </a:r>
            <a:r>
              <a:rPr lang="en-US" sz="2200" dirty="0" smtClean="0"/>
              <a:t> airport in </a:t>
            </a:r>
            <a:r>
              <a:rPr lang="en-US" sz="2200" dirty="0" err="1" smtClean="0"/>
              <a:t>tehran</a:t>
            </a:r>
            <a:endParaRPr lang="fa-IR" sz="2200" dirty="0"/>
          </a:p>
          <a:p>
            <a:pPr lvl="1" algn="l">
              <a:spcBef>
                <a:spcPts val="1200"/>
              </a:spcBef>
              <a:buFont typeface="Wingdings" charset="0"/>
              <a:buChar char="§"/>
              <a:defRPr/>
            </a:pPr>
            <a:r>
              <a:rPr lang="en-US" sz="2200" dirty="0" smtClean="0"/>
              <a:t>Airplane: Tehran to Geneva</a:t>
            </a:r>
            <a:endParaRPr lang="en-US" sz="2200" dirty="0"/>
          </a:p>
          <a:p>
            <a:pPr lvl="1" algn="l">
              <a:spcBef>
                <a:spcPts val="1200"/>
              </a:spcBef>
              <a:buFont typeface="Wingdings" charset="0"/>
              <a:buChar char="§"/>
              <a:defRPr/>
            </a:pPr>
            <a:r>
              <a:rPr lang="en-US" sz="2200" dirty="0" smtClean="0"/>
              <a:t>Train: Geneva to Lausanne</a:t>
            </a:r>
            <a:endParaRPr lang="fa-IR" sz="2200" dirty="0"/>
          </a:p>
          <a:p>
            <a:pPr algn="l">
              <a:spcBef>
                <a:spcPts val="1200"/>
              </a:spcBef>
              <a:buFont typeface="Wingdings" charset="0"/>
              <a:buChar char="v"/>
              <a:defRPr/>
            </a:pPr>
            <a:r>
              <a:rPr lang="en-US" sz="2400" dirty="0" smtClean="0"/>
              <a:t>Traveler == Datagram</a:t>
            </a:r>
            <a:endParaRPr lang="fa-IR" sz="2400" dirty="0">
              <a:solidFill>
                <a:srgbClr val="C00000"/>
              </a:solidFill>
            </a:endParaRPr>
          </a:p>
          <a:p>
            <a:pPr algn="l">
              <a:spcBef>
                <a:spcPts val="1200"/>
              </a:spcBef>
              <a:buFont typeface="Wingdings" charset="0"/>
              <a:buChar char="v"/>
              <a:defRPr/>
            </a:pPr>
            <a:r>
              <a:rPr lang="en-US" sz="2400" dirty="0" smtClean="0"/>
              <a:t>Different transportation systems == Connection links</a:t>
            </a:r>
            <a:endParaRPr lang="fa-IR" sz="2400" dirty="0">
              <a:solidFill>
                <a:srgbClr val="C00000"/>
              </a:solidFill>
            </a:endParaRPr>
          </a:p>
          <a:p>
            <a:pPr algn="l">
              <a:spcBef>
                <a:spcPts val="1200"/>
              </a:spcBef>
              <a:buFont typeface="Wingdings" charset="0"/>
              <a:buChar char="v"/>
              <a:defRPr/>
            </a:pPr>
            <a:r>
              <a:rPr lang="en-US" sz="2400" dirty="0" smtClean="0"/>
              <a:t>Transport state == Datalink layer protocol</a:t>
            </a:r>
            <a:endParaRPr lang="fa-IR" sz="2400" dirty="0">
              <a:solidFill>
                <a:srgbClr val="C00000"/>
              </a:solidFill>
            </a:endParaRPr>
          </a:p>
          <a:p>
            <a:pPr algn="l">
              <a:spcBef>
                <a:spcPts val="1200"/>
              </a:spcBef>
              <a:buFont typeface="Wingdings" charset="0"/>
              <a:buChar char="v"/>
              <a:defRPr/>
            </a:pPr>
            <a:r>
              <a:rPr lang="en-US" sz="2400" dirty="0" smtClean="0"/>
              <a:t>Traveling agency == </a:t>
            </a:r>
            <a:r>
              <a:rPr lang="en-US" sz="2400" dirty="0"/>
              <a:t>R</a:t>
            </a:r>
            <a:r>
              <a:rPr lang="en-US" sz="2400" dirty="0" smtClean="0"/>
              <a:t>outing algorithm</a:t>
            </a:r>
            <a:endParaRPr lang="en-US" sz="2400" dirty="0">
              <a:solidFill>
                <a:srgbClr val="C00000"/>
              </a:solidFill>
            </a:endParaRPr>
          </a:p>
        </p:txBody>
      </p:sp>
      <p:sp>
        <p:nvSpPr>
          <p:cNvPr id="3" name="Slide Number Placeholder 2"/>
          <p:cNvSpPr>
            <a:spLocks noGrp="1"/>
          </p:cNvSpPr>
          <p:nvPr>
            <p:ph type="sldNum" sz="quarter" idx="12"/>
          </p:nvPr>
        </p:nvSpPr>
        <p:spPr/>
        <p:txBody>
          <a:bodyPr/>
          <a:lstStyle/>
          <a:p>
            <a:pPr>
              <a:defRPr/>
            </a:pPr>
            <a:fld id="{C7879241-4954-4432-A989-BF9F5510604F}" type="slidenum">
              <a:rPr lang="ar-SA" altLang="en-US" smtClean="0"/>
              <a:pPr>
                <a:defRPr/>
              </a:pPr>
              <a:t>73</a:t>
            </a:fld>
            <a:endParaRPr lang="en-US" altLang="en-US"/>
          </a:p>
        </p:txBody>
      </p:sp>
    </p:spTree>
    <p:extLst>
      <p:ext uri="{BB962C8B-B14F-4D97-AF65-F5344CB8AC3E}">
        <p14:creationId xmlns:p14="http://schemas.microsoft.com/office/powerpoint/2010/main" val="9347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7">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2"/>
          <p:cNvSpPr>
            <a:spLocks noGrp="1" noChangeArrowheads="1"/>
          </p:cNvSpPr>
          <p:nvPr>
            <p:ph type="title" idx="4294967295"/>
          </p:nvPr>
        </p:nvSpPr>
        <p:spPr>
          <a:xfrm>
            <a:off x="533400" y="44624"/>
            <a:ext cx="7723188" cy="755073"/>
          </a:xfrm>
        </p:spPr>
        <p:txBody>
          <a:bodyPr/>
          <a:lstStyle/>
          <a:p>
            <a:pPr algn="ctr" rtl="1">
              <a:defRPr/>
            </a:pPr>
            <a:r>
              <a:rPr lang="en-US" sz="3200" dirty="0" smtClean="0">
                <a:cs typeface="B Titr" panose="00000700000000000000" pitchFamily="2" charset="-78"/>
              </a:rPr>
              <a:t>Datalink layer services</a:t>
            </a:r>
            <a:endParaRPr lang="en-US" sz="3200" dirty="0">
              <a:cs typeface="B Titr" panose="00000700000000000000" pitchFamily="2" charset="-78"/>
            </a:endParaRPr>
          </a:p>
        </p:txBody>
      </p:sp>
      <p:sp>
        <p:nvSpPr>
          <p:cNvPr id="6150" name="Rectangle 3"/>
          <p:cNvSpPr>
            <a:spLocks noGrp="1" noChangeArrowheads="1"/>
          </p:cNvSpPr>
          <p:nvPr>
            <p:ph idx="1"/>
          </p:nvPr>
        </p:nvSpPr>
        <p:spPr>
          <a:xfrm>
            <a:off x="484188" y="1419225"/>
            <a:ext cx="7840662" cy="4648200"/>
          </a:xfrm>
        </p:spPr>
        <p:txBody>
          <a:bodyPr>
            <a:normAutofit lnSpcReduction="10000"/>
          </a:bodyPr>
          <a:lstStyle/>
          <a:p>
            <a:pPr algn="l" rtl="0">
              <a:lnSpc>
                <a:spcPct val="100000"/>
              </a:lnSpc>
              <a:spcBef>
                <a:spcPts val="1200"/>
              </a:spcBef>
            </a:pPr>
            <a:r>
              <a:rPr lang="en-US" i="1" dirty="0" smtClean="0">
                <a:solidFill>
                  <a:srgbClr val="CC0000"/>
                </a:solidFill>
                <a:ea typeface="ＭＳ Ｐゴシック" pitchFamily="34" charset="-128"/>
              </a:rPr>
              <a:t>Framing: </a:t>
            </a:r>
            <a:r>
              <a:rPr lang="en-US" dirty="0" smtClean="0">
                <a:ea typeface="ＭＳ Ｐゴシック" pitchFamily="34" charset="-128"/>
              </a:rPr>
              <a:t>Putting the datagram in a frame, adding the source and destination’s address and including the checksums for error detection and error correction</a:t>
            </a:r>
            <a:endParaRPr lang="fa-IR" dirty="0" smtClean="0">
              <a:ea typeface="ＭＳ Ｐゴシック" pitchFamily="34" charset="-128"/>
            </a:endParaRPr>
          </a:p>
          <a:p>
            <a:pPr algn="l" rtl="0">
              <a:lnSpc>
                <a:spcPct val="100000"/>
              </a:lnSpc>
              <a:spcBef>
                <a:spcPts val="1200"/>
              </a:spcBef>
            </a:pPr>
            <a:r>
              <a:rPr lang="en-US" i="1" dirty="0" smtClean="0">
                <a:solidFill>
                  <a:srgbClr val="CC0000"/>
                </a:solidFill>
                <a:ea typeface="ＭＳ Ｐゴシック" pitchFamily="34" charset="-128"/>
              </a:rPr>
              <a:t>Link Access: </a:t>
            </a:r>
            <a:r>
              <a:rPr lang="en-US" dirty="0" smtClean="0">
                <a:ea typeface="ＭＳ Ｐゴシック" pitchFamily="34" charset="-128"/>
              </a:rPr>
              <a:t>Channel access protocol for when multiple nodes share a link</a:t>
            </a:r>
            <a:endParaRPr lang="fa-IR" i="1" dirty="0" smtClean="0">
              <a:solidFill>
                <a:srgbClr val="CC0000"/>
              </a:solidFill>
              <a:ea typeface="ＭＳ Ｐゴシック" pitchFamily="34" charset="-128"/>
            </a:endParaRPr>
          </a:p>
          <a:p>
            <a:pPr algn="l" rtl="0">
              <a:lnSpc>
                <a:spcPct val="100000"/>
              </a:lnSpc>
              <a:spcBef>
                <a:spcPts val="1200"/>
              </a:spcBef>
            </a:pPr>
            <a:r>
              <a:rPr lang="en-US" i="1" dirty="0" smtClean="0">
                <a:solidFill>
                  <a:srgbClr val="CC0000"/>
                </a:solidFill>
                <a:ea typeface="ＭＳ Ｐゴシック" pitchFamily="34" charset="-128"/>
              </a:rPr>
              <a:t>Reliable delivery: </a:t>
            </a:r>
            <a:r>
              <a:rPr lang="en-US" dirty="0" smtClean="0">
                <a:ea typeface="ＭＳ Ｐゴシック" pitchFamily="34" charset="-128"/>
              </a:rPr>
              <a:t>Implicit datagram delivery from a node to the other (this service is usually used for links with high error rate (such as wireless links))</a:t>
            </a:r>
            <a:endParaRPr lang="en-US" i="1" dirty="0" smtClean="0">
              <a:solidFill>
                <a:srgbClr val="CC0000"/>
              </a:solidFill>
              <a:ea typeface="ＭＳ Ｐゴシック" pitchFamily="34" charset="-128"/>
            </a:endParaRPr>
          </a:p>
          <a:p>
            <a:pPr lvl="1" algn="l" rtl="0">
              <a:lnSpc>
                <a:spcPct val="100000"/>
              </a:lnSpc>
              <a:spcBef>
                <a:spcPts val="1200"/>
              </a:spcBef>
            </a:pPr>
            <a:r>
              <a:rPr lang="en-US" i="1" dirty="0" smtClean="0">
                <a:solidFill>
                  <a:srgbClr val="CC0000"/>
                </a:solidFill>
                <a:ea typeface="ＭＳ Ｐゴシック" pitchFamily="34" charset="-128"/>
              </a:rPr>
              <a:t>Question: </a:t>
            </a:r>
            <a:r>
              <a:rPr lang="en-US" dirty="0" smtClean="0">
                <a:ea typeface="ＭＳ Ｐゴシック" pitchFamily="34" charset="-128"/>
              </a:rPr>
              <a:t>Why both datalink layer and transport layer (TCP) provide a reliable service?</a:t>
            </a:r>
            <a:endParaRPr lang="fa-IR" sz="2400" dirty="0" smtClean="0">
              <a:ea typeface="ＭＳ Ｐゴシック" pitchFamily="34" charset="-128"/>
            </a:endParaRPr>
          </a:p>
        </p:txBody>
      </p:sp>
      <p:sp>
        <p:nvSpPr>
          <p:cNvPr id="3" name="Slide Number Placeholder 2"/>
          <p:cNvSpPr>
            <a:spLocks noGrp="1"/>
          </p:cNvSpPr>
          <p:nvPr>
            <p:ph type="sldNum" sz="quarter" idx="12"/>
          </p:nvPr>
        </p:nvSpPr>
        <p:spPr/>
        <p:txBody>
          <a:bodyPr/>
          <a:lstStyle/>
          <a:p>
            <a:pPr>
              <a:defRPr/>
            </a:pPr>
            <a:fld id="{5BDFA25D-6EEE-4500-A440-36752B2ACF2F}" type="slidenum">
              <a:rPr lang="en-US" smtClean="0"/>
              <a:pPr>
                <a:defRPr/>
              </a:pPr>
              <a:t>74</a:t>
            </a:fld>
            <a:endParaRPr lang="en-US" dirty="0"/>
          </a:p>
        </p:txBody>
      </p:sp>
    </p:spTree>
    <p:extLst>
      <p:ext uri="{BB962C8B-B14F-4D97-AF65-F5344CB8AC3E}">
        <p14:creationId xmlns:p14="http://schemas.microsoft.com/office/powerpoint/2010/main" val="74834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5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5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5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3"/>
          <p:cNvSpPr>
            <a:spLocks noGrp="1" noChangeArrowheads="1"/>
          </p:cNvSpPr>
          <p:nvPr>
            <p:ph idx="1"/>
          </p:nvPr>
        </p:nvSpPr>
        <p:spPr>
          <a:xfrm>
            <a:off x="688126" y="1268760"/>
            <a:ext cx="7772400" cy="4648200"/>
          </a:xfrm>
        </p:spPr>
        <p:txBody>
          <a:bodyPr>
            <a:normAutofit fontScale="92500" lnSpcReduction="20000"/>
          </a:bodyPr>
          <a:lstStyle/>
          <a:p>
            <a:pPr algn="l" rtl="0">
              <a:lnSpc>
                <a:spcPct val="100000"/>
              </a:lnSpc>
              <a:spcBef>
                <a:spcPts val="1200"/>
              </a:spcBef>
              <a:buFont typeface="Wingdings" charset="0"/>
              <a:buChar char="v"/>
              <a:defRPr/>
            </a:pPr>
            <a:r>
              <a:rPr lang="en-US" i="1" dirty="0" smtClean="0">
                <a:solidFill>
                  <a:srgbClr val="CC0000"/>
                </a:solidFill>
              </a:rPr>
              <a:t>Error detection:</a:t>
            </a:r>
            <a:endParaRPr lang="en-US" dirty="0">
              <a:solidFill>
                <a:srgbClr val="CC0000"/>
              </a:solidFill>
            </a:endParaRPr>
          </a:p>
          <a:p>
            <a:pPr lvl="1" algn="l" rtl="0">
              <a:lnSpc>
                <a:spcPct val="100000"/>
              </a:lnSpc>
              <a:spcBef>
                <a:spcPts val="1200"/>
              </a:spcBef>
              <a:buFont typeface="Wingdings" charset="0"/>
              <a:buChar char="§"/>
              <a:defRPr/>
            </a:pPr>
            <a:r>
              <a:rPr lang="en-US" dirty="0" smtClean="0"/>
              <a:t>Errors caused by signal attenuation or electromagnetic noise</a:t>
            </a:r>
            <a:endParaRPr lang="fa-IR" dirty="0"/>
          </a:p>
          <a:p>
            <a:pPr lvl="1" algn="l" rtl="0">
              <a:lnSpc>
                <a:spcPct val="100000"/>
              </a:lnSpc>
              <a:spcBef>
                <a:spcPts val="1200"/>
              </a:spcBef>
              <a:buFont typeface="Wingdings" charset="0"/>
              <a:buChar char="§"/>
              <a:defRPr/>
            </a:pPr>
            <a:r>
              <a:rPr lang="en-US" dirty="0" smtClean="0"/>
              <a:t>Receiver detects the errors</a:t>
            </a:r>
            <a:endParaRPr lang="fa-IR" dirty="0"/>
          </a:p>
          <a:p>
            <a:pPr lvl="1" algn="l" rtl="0">
              <a:lnSpc>
                <a:spcPct val="100000"/>
              </a:lnSpc>
              <a:spcBef>
                <a:spcPts val="1200"/>
              </a:spcBef>
              <a:buFont typeface="Wingdings" charset="0"/>
              <a:buChar char="§"/>
              <a:defRPr/>
            </a:pPr>
            <a:r>
              <a:rPr lang="en-US" dirty="0" smtClean="0"/>
              <a:t>Sending back signal to the sender for re-transmission or dropping the frame</a:t>
            </a:r>
            <a:endParaRPr lang="en-US" dirty="0"/>
          </a:p>
          <a:p>
            <a:pPr algn="l" rtl="0">
              <a:lnSpc>
                <a:spcPct val="100000"/>
              </a:lnSpc>
              <a:spcBef>
                <a:spcPts val="1200"/>
              </a:spcBef>
              <a:buFont typeface="Wingdings" charset="0"/>
              <a:buChar char="v"/>
              <a:defRPr/>
            </a:pPr>
            <a:r>
              <a:rPr lang="en-US" i="1" dirty="0" smtClean="0">
                <a:solidFill>
                  <a:srgbClr val="CC0000"/>
                </a:solidFill>
              </a:rPr>
              <a:t>Error correction:</a:t>
            </a:r>
            <a:endParaRPr lang="en-US" dirty="0"/>
          </a:p>
          <a:p>
            <a:pPr lvl="1" algn="l" rtl="0">
              <a:lnSpc>
                <a:spcPct val="100000"/>
              </a:lnSpc>
              <a:spcBef>
                <a:spcPts val="1200"/>
              </a:spcBef>
              <a:buFont typeface="Wingdings" charset="0"/>
              <a:buChar char="§"/>
              <a:defRPr/>
            </a:pPr>
            <a:r>
              <a:rPr lang="en-US" dirty="0" smtClean="0"/>
              <a:t>Receiver detects error and corrects the corresponding bits</a:t>
            </a:r>
            <a:endParaRPr lang="fa-IR" dirty="0"/>
          </a:p>
          <a:p>
            <a:pPr algn="l" rtl="0">
              <a:lnSpc>
                <a:spcPct val="100000"/>
              </a:lnSpc>
              <a:spcBef>
                <a:spcPts val="1200"/>
              </a:spcBef>
              <a:buFont typeface="Wingdings" charset="0"/>
              <a:buChar char="v"/>
              <a:defRPr/>
            </a:pPr>
            <a:r>
              <a:rPr lang="en-US" i="1" dirty="0" smtClean="0">
                <a:solidFill>
                  <a:srgbClr val="CC0000"/>
                </a:solidFill>
              </a:rPr>
              <a:t>Half duplex and Full duplex links</a:t>
            </a:r>
            <a:endParaRPr lang="fa-IR" i="1" dirty="0">
              <a:solidFill>
                <a:srgbClr val="CC0000"/>
              </a:solidFill>
            </a:endParaRPr>
          </a:p>
          <a:p>
            <a:pPr lvl="1" algn="l" rtl="0">
              <a:lnSpc>
                <a:spcPct val="100000"/>
              </a:lnSpc>
              <a:spcBef>
                <a:spcPts val="1200"/>
              </a:spcBef>
              <a:buFont typeface="Wingdings" charset="0"/>
              <a:buChar char="§"/>
              <a:defRPr/>
            </a:pPr>
            <a:r>
              <a:rPr lang="en-US" dirty="0" smtClean="0"/>
              <a:t>Half duplex links both ends can not send at the same time</a:t>
            </a:r>
            <a:endParaRPr lang="fa-IR" dirty="0"/>
          </a:p>
        </p:txBody>
      </p:sp>
      <p:sp>
        <p:nvSpPr>
          <p:cNvPr id="8" name="Rectangle 2"/>
          <p:cNvSpPr>
            <a:spLocks noGrp="1" noChangeArrowheads="1"/>
          </p:cNvSpPr>
          <p:nvPr>
            <p:ph type="title" idx="4294967295"/>
          </p:nvPr>
        </p:nvSpPr>
        <p:spPr>
          <a:xfrm>
            <a:off x="533400" y="116632"/>
            <a:ext cx="7723188" cy="755073"/>
          </a:xfrm>
        </p:spPr>
        <p:txBody>
          <a:bodyPr/>
          <a:lstStyle/>
          <a:p>
            <a:pPr algn="ctr" rtl="1">
              <a:defRPr/>
            </a:pPr>
            <a:r>
              <a:rPr lang="en-US" sz="3200" dirty="0" smtClean="0">
                <a:cs typeface="B Titr" panose="00000700000000000000" pitchFamily="2" charset="-78"/>
              </a:rPr>
              <a:t>Datalink layer services</a:t>
            </a:r>
            <a:endParaRPr lang="en-US" sz="3200" dirty="0">
              <a:cs typeface="B Titr" panose="00000700000000000000" pitchFamily="2" charset="-78"/>
            </a:endParaRPr>
          </a:p>
        </p:txBody>
      </p:sp>
      <p:sp>
        <p:nvSpPr>
          <p:cNvPr id="3" name="Slide Number Placeholder 2"/>
          <p:cNvSpPr>
            <a:spLocks noGrp="1"/>
          </p:cNvSpPr>
          <p:nvPr>
            <p:ph type="sldNum" sz="quarter" idx="12"/>
          </p:nvPr>
        </p:nvSpPr>
        <p:spPr/>
        <p:txBody>
          <a:bodyPr/>
          <a:lstStyle/>
          <a:p>
            <a:pPr>
              <a:defRPr/>
            </a:pPr>
            <a:fld id="{5BDFA25D-6EEE-4500-A440-36752B2ACF2F}" type="slidenum">
              <a:rPr lang="en-US" smtClean="0"/>
              <a:pPr>
                <a:defRPr/>
              </a:pPr>
              <a:t>75</a:t>
            </a:fld>
            <a:endParaRPr lang="en-US" dirty="0"/>
          </a:p>
        </p:txBody>
      </p:sp>
    </p:spTree>
    <p:extLst>
      <p:ext uri="{BB962C8B-B14F-4D97-AF65-F5344CB8AC3E}">
        <p14:creationId xmlns:p14="http://schemas.microsoft.com/office/powerpoint/2010/main" val="76396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2"/>
          <p:cNvSpPr>
            <a:spLocks noGrp="1" noChangeArrowheads="1"/>
          </p:cNvSpPr>
          <p:nvPr>
            <p:ph type="title"/>
          </p:nvPr>
        </p:nvSpPr>
        <p:spPr>
          <a:xfrm>
            <a:off x="120931" y="44624"/>
            <a:ext cx="8203920" cy="942975"/>
          </a:xfrm>
        </p:spPr>
        <p:txBody>
          <a:bodyPr>
            <a:normAutofit/>
          </a:bodyPr>
          <a:lstStyle/>
          <a:p>
            <a:pPr>
              <a:defRPr/>
            </a:pPr>
            <a:r>
              <a:rPr lang="en-US" dirty="0" smtClean="0"/>
              <a:t>Where is the datalink layer implemented?</a:t>
            </a:r>
            <a:endParaRPr lang="en-US" dirty="0">
              <a:cs typeface="+mj-cs"/>
            </a:endParaRPr>
          </a:p>
        </p:txBody>
      </p:sp>
      <p:sp>
        <p:nvSpPr>
          <p:cNvPr id="8199" name="Rectangle 3"/>
          <p:cNvSpPr>
            <a:spLocks noGrp="1" noChangeArrowheads="1"/>
          </p:cNvSpPr>
          <p:nvPr>
            <p:ph sz="half" idx="1"/>
          </p:nvPr>
        </p:nvSpPr>
        <p:spPr>
          <a:xfrm>
            <a:off x="398463" y="1243013"/>
            <a:ext cx="4202114" cy="4659312"/>
          </a:xfrm>
        </p:spPr>
        <p:txBody>
          <a:bodyPr/>
          <a:lstStyle/>
          <a:p>
            <a:pPr algn="just">
              <a:lnSpc>
                <a:spcPct val="100000"/>
              </a:lnSpc>
              <a:spcBef>
                <a:spcPts val="1200"/>
              </a:spcBef>
            </a:pPr>
            <a:r>
              <a:rPr lang="en-US" sz="2400" dirty="0" smtClean="0">
                <a:ea typeface="ＭＳ Ｐゴシック" pitchFamily="34" charset="-128"/>
              </a:rPr>
              <a:t>In each host most parts of the datalink layer is implemented in the NIC (Network Interface Card) </a:t>
            </a:r>
            <a:endParaRPr lang="fa-IR" sz="2400" dirty="0" smtClean="0">
              <a:ea typeface="ＭＳ Ｐゴシック" pitchFamily="34" charset="-128"/>
            </a:endParaRPr>
          </a:p>
          <a:p>
            <a:pPr algn="just">
              <a:lnSpc>
                <a:spcPct val="100000"/>
              </a:lnSpc>
              <a:spcBef>
                <a:spcPts val="1200"/>
              </a:spcBef>
            </a:pPr>
            <a:r>
              <a:rPr lang="en-US" sz="2400" dirty="0" smtClean="0">
                <a:ea typeface="ＭＳ Ｐゴシック" pitchFamily="34" charset="-128"/>
              </a:rPr>
              <a:t>In a router, the datalink layer is implemented in it’s Line Cards</a:t>
            </a:r>
            <a:endParaRPr lang="fa-IR" sz="2400" dirty="0" smtClean="0">
              <a:ea typeface="ＭＳ Ｐゴシック" pitchFamily="34" charset="-128"/>
            </a:endParaRPr>
          </a:p>
          <a:p>
            <a:pPr algn="just">
              <a:lnSpc>
                <a:spcPct val="100000"/>
              </a:lnSpc>
              <a:spcBef>
                <a:spcPts val="1200"/>
              </a:spcBef>
            </a:pPr>
            <a:r>
              <a:rPr lang="en-US" sz="2400" dirty="0" smtClean="0">
                <a:ea typeface="ＭＳ Ｐゴシック" pitchFamily="34" charset="-128"/>
              </a:rPr>
              <a:t>Datalink layer is implemented using a combination of both hardware and software</a:t>
            </a:r>
          </a:p>
          <a:p>
            <a:pPr lvl="1" algn="just">
              <a:lnSpc>
                <a:spcPct val="100000"/>
              </a:lnSpc>
              <a:spcBef>
                <a:spcPts val="1200"/>
              </a:spcBef>
            </a:pPr>
            <a:endParaRPr lang="en-US" dirty="0" smtClean="0">
              <a:ea typeface="ＭＳ Ｐゴシック" pitchFamily="34" charset="-128"/>
            </a:endParaRPr>
          </a:p>
        </p:txBody>
      </p:sp>
      <p:sp>
        <p:nvSpPr>
          <p:cNvPr id="306268" name="Freeform 92"/>
          <p:cNvSpPr>
            <a:spLocks/>
          </p:cNvSpPr>
          <p:nvPr/>
        </p:nvSpPr>
        <p:spPr bwMode="auto">
          <a:xfrm>
            <a:off x="5656263" y="2616200"/>
            <a:ext cx="2308225" cy="3028950"/>
          </a:xfrm>
          <a:custGeom>
            <a:avLst/>
            <a:gdLst>
              <a:gd name="T0" fmla="*/ 0 w 1454"/>
              <a:gd name="T1" fmla="*/ 2147483647 h 1908"/>
              <a:gd name="T2" fmla="*/ 50403125 w 1454"/>
              <a:gd name="T3" fmla="*/ 2147483647 h 1908"/>
              <a:gd name="T4" fmla="*/ 708164700 w 1454"/>
              <a:gd name="T5" fmla="*/ 0 h 1908"/>
              <a:gd name="T6" fmla="*/ 2147483647 w 1454"/>
              <a:gd name="T7" fmla="*/ 758567825 h 1908"/>
              <a:gd name="T8" fmla="*/ 2147483647 w 1454"/>
              <a:gd name="T9" fmla="*/ 2147483647 h 1908"/>
              <a:gd name="T10" fmla="*/ 624998750 w 1454"/>
              <a:gd name="T11" fmla="*/ 2147483647 h 1908"/>
              <a:gd name="T12" fmla="*/ 0 w 1454"/>
              <a:gd name="T13" fmla="*/ 2147483647 h 19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54" h="1908">
                <a:moveTo>
                  <a:pt x="0" y="1728"/>
                </a:moveTo>
                <a:cubicBezTo>
                  <a:pt x="15" y="1684"/>
                  <a:pt x="4" y="1697"/>
                  <a:pt x="20" y="1681"/>
                </a:cubicBezTo>
                <a:lnTo>
                  <a:pt x="281" y="0"/>
                </a:lnTo>
                <a:lnTo>
                  <a:pt x="1246" y="301"/>
                </a:lnTo>
                <a:lnTo>
                  <a:pt x="1454" y="1493"/>
                </a:lnTo>
                <a:lnTo>
                  <a:pt x="248" y="1908"/>
                </a:lnTo>
                <a:lnTo>
                  <a:pt x="0" y="1728"/>
                </a:lnTo>
                <a:close/>
              </a:path>
            </a:pathLst>
          </a:custGeom>
          <a:gradFill rotWithShape="1">
            <a:gsLst>
              <a:gs pos="0">
                <a:srgbClr val="000099"/>
              </a:gs>
              <a:gs pos="50000">
                <a:schemeClr val="bg1"/>
              </a:gs>
              <a:gs pos="100000">
                <a:srgbClr val="000099"/>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200" name="Rectangle 42"/>
          <p:cNvSpPr>
            <a:spLocks noChangeArrowheads="1"/>
          </p:cNvSpPr>
          <p:nvPr/>
        </p:nvSpPr>
        <p:spPr bwMode="auto">
          <a:xfrm>
            <a:off x="6129338" y="2614613"/>
            <a:ext cx="1836737" cy="24018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01" name="Rectangle 44"/>
          <p:cNvSpPr>
            <a:spLocks noChangeArrowheads="1"/>
          </p:cNvSpPr>
          <p:nvPr/>
        </p:nvSpPr>
        <p:spPr bwMode="auto">
          <a:xfrm>
            <a:off x="6578600" y="4552950"/>
            <a:ext cx="666750" cy="2825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02" name="Rectangle 45"/>
          <p:cNvSpPr>
            <a:spLocks noChangeArrowheads="1"/>
          </p:cNvSpPr>
          <p:nvPr/>
        </p:nvSpPr>
        <p:spPr bwMode="auto">
          <a:xfrm>
            <a:off x="6578600" y="3965575"/>
            <a:ext cx="657225" cy="5191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i="0" dirty="0" smtClean="0">
                <a:latin typeface="Arial" charset="0"/>
                <a:ea typeface="ＭＳ Ｐゴシック" charset="0"/>
              </a:rPr>
              <a:t>Controller</a:t>
            </a:r>
            <a:endParaRPr lang="en-US" sz="1200" i="0" dirty="0">
              <a:latin typeface="Arial" charset="0"/>
              <a:ea typeface="ＭＳ Ｐゴシック" charset="0"/>
            </a:endParaRPr>
          </a:p>
        </p:txBody>
      </p:sp>
      <p:sp>
        <p:nvSpPr>
          <p:cNvPr id="8203" name="Text Box 46"/>
          <p:cNvSpPr txBox="1">
            <a:spLocks noChangeArrowheads="1"/>
          </p:cNvSpPr>
          <p:nvPr/>
        </p:nvSpPr>
        <p:spPr bwMode="auto">
          <a:xfrm>
            <a:off x="6525579" y="4562475"/>
            <a:ext cx="7553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lgn="ctr" eaLnBrk="1" hangingPunct="1">
              <a:defRPr/>
            </a:pPr>
            <a:r>
              <a:rPr lang="en-US" sz="1200" i="0" dirty="0" smtClean="0">
                <a:latin typeface="Arial" charset="0"/>
              </a:rPr>
              <a:t>Physical</a:t>
            </a:r>
          </a:p>
          <a:p>
            <a:pPr algn="ctr" eaLnBrk="1" hangingPunct="1">
              <a:defRPr/>
            </a:pPr>
            <a:r>
              <a:rPr lang="en-US" sz="1200" i="0" dirty="0" smtClean="0">
                <a:latin typeface="Arial" charset="0"/>
              </a:rPr>
              <a:t>Transfer</a:t>
            </a:r>
          </a:p>
        </p:txBody>
      </p:sp>
      <p:sp>
        <p:nvSpPr>
          <p:cNvPr id="54283" name="Freeform 47"/>
          <p:cNvSpPr>
            <a:spLocks/>
          </p:cNvSpPr>
          <p:nvPr/>
        </p:nvSpPr>
        <p:spPr bwMode="auto">
          <a:xfrm>
            <a:off x="6630988" y="3484563"/>
            <a:ext cx="200025" cy="460375"/>
          </a:xfrm>
          <a:custGeom>
            <a:avLst/>
            <a:gdLst>
              <a:gd name="T0" fmla="*/ 0 w 361"/>
              <a:gd name="T1" fmla="*/ 0 h 478"/>
              <a:gd name="T2" fmla="*/ 0 w 361"/>
              <a:gd name="T3" fmla="*/ 2147483647 h 478"/>
              <a:gd name="T4" fmla="*/ 2147483647 w 361"/>
              <a:gd name="T5" fmla="*/ 2147483647 h 478"/>
              <a:gd name="T6" fmla="*/ 2147483647 w 361"/>
              <a:gd name="T7" fmla="*/ 2147483647 h 4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1" h="478">
                <a:moveTo>
                  <a:pt x="0" y="0"/>
                </a:moveTo>
                <a:lnTo>
                  <a:pt x="0" y="230"/>
                </a:lnTo>
                <a:lnTo>
                  <a:pt x="361" y="230"/>
                </a:lnTo>
                <a:lnTo>
                  <a:pt x="359" y="478"/>
                </a:lnTo>
              </a:path>
            </a:pathLst>
          </a:custGeom>
          <a:noFill/>
          <a:ln w="38100" cmpd="sng">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5" name="Line 48"/>
          <p:cNvSpPr>
            <a:spLocks noChangeShapeType="1"/>
          </p:cNvSpPr>
          <p:nvPr/>
        </p:nvSpPr>
        <p:spPr bwMode="auto">
          <a:xfrm>
            <a:off x="6496050" y="3657600"/>
            <a:ext cx="1358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206" name="Line 49"/>
          <p:cNvSpPr>
            <a:spLocks noChangeShapeType="1"/>
          </p:cNvSpPr>
          <p:nvPr/>
        </p:nvSpPr>
        <p:spPr bwMode="auto">
          <a:xfrm flipV="1">
            <a:off x="6891338" y="3665538"/>
            <a:ext cx="0" cy="3000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207" name="Rectangle 50"/>
          <p:cNvSpPr>
            <a:spLocks noChangeArrowheads="1"/>
          </p:cNvSpPr>
          <p:nvPr/>
        </p:nvSpPr>
        <p:spPr bwMode="auto">
          <a:xfrm>
            <a:off x="6384925" y="2967038"/>
            <a:ext cx="657225" cy="519112"/>
          </a:xfrm>
          <a:prstGeom prst="rect">
            <a:avLst/>
          </a:prstGeom>
          <a:solidFill>
            <a:schemeClr val="bg1"/>
          </a:solidFill>
          <a:ln w="2857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i="0" dirty="0" err="1">
                <a:latin typeface="Arial" charset="0"/>
                <a:ea typeface="ＭＳ Ｐゴシック" charset="0"/>
              </a:rPr>
              <a:t>cpu</a:t>
            </a:r>
            <a:endParaRPr lang="en-US" sz="1200" i="0" dirty="0">
              <a:latin typeface="Arial" charset="0"/>
              <a:ea typeface="ＭＳ Ｐゴシック" charset="0"/>
            </a:endParaRPr>
          </a:p>
        </p:txBody>
      </p:sp>
      <p:sp>
        <p:nvSpPr>
          <p:cNvPr id="8208" name="Rectangle 51"/>
          <p:cNvSpPr>
            <a:spLocks noChangeArrowheads="1"/>
          </p:cNvSpPr>
          <p:nvPr/>
        </p:nvSpPr>
        <p:spPr bwMode="auto">
          <a:xfrm>
            <a:off x="7204075" y="2968625"/>
            <a:ext cx="657225" cy="5191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i="0" dirty="0" smtClean="0">
                <a:latin typeface="Arial" charset="0"/>
                <a:ea typeface="ＭＳ Ｐゴシック" charset="0"/>
              </a:rPr>
              <a:t>Memory</a:t>
            </a:r>
            <a:endParaRPr lang="en-US" sz="1200" i="0" dirty="0">
              <a:latin typeface="Arial" charset="0"/>
              <a:ea typeface="ＭＳ Ｐゴシック" charset="0"/>
            </a:endParaRPr>
          </a:p>
        </p:txBody>
      </p:sp>
      <p:sp>
        <p:nvSpPr>
          <p:cNvPr id="8209" name="Line 52"/>
          <p:cNvSpPr>
            <a:spLocks noChangeShapeType="1"/>
          </p:cNvSpPr>
          <p:nvPr/>
        </p:nvSpPr>
        <p:spPr bwMode="auto">
          <a:xfrm flipH="1" flipV="1">
            <a:off x="6688138" y="3487738"/>
            <a:ext cx="1587" cy="1698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210" name="Line 53"/>
          <p:cNvSpPr>
            <a:spLocks noChangeShapeType="1"/>
          </p:cNvSpPr>
          <p:nvPr/>
        </p:nvSpPr>
        <p:spPr bwMode="auto">
          <a:xfrm flipH="1" flipV="1">
            <a:off x="7561263" y="3489325"/>
            <a:ext cx="1587" cy="1714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211" name="Text Box 54"/>
          <p:cNvSpPr txBox="1">
            <a:spLocks noChangeArrowheads="1"/>
          </p:cNvSpPr>
          <p:nvPr/>
        </p:nvSpPr>
        <p:spPr bwMode="auto">
          <a:xfrm>
            <a:off x="8008939" y="3786188"/>
            <a:ext cx="91598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lgn="r" rtl="1" eaLnBrk="1" hangingPunct="1">
              <a:defRPr/>
            </a:pPr>
            <a:r>
              <a:rPr lang="en-US" sz="1200" dirty="0" smtClean="0">
                <a:latin typeface="Arial" charset="0"/>
              </a:rPr>
              <a:t>Host Bus ( such as PCI)</a:t>
            </a:r>
          </a:p>
        </p:txBody>
      </p:sp>
      <p:sp>
        <p:nvSpPr>
          <p:cNvPr id="8212" name="Line 55"/>
          <p:cNvSpPr>
            <a:spLocks noChangeShapeType="1"/>
          </p:cNvSpPr>
          <p:nvPr/>
        </p:nvSpPr>
        <p:spPr bwMode="auto">
          <a:xfrm flipH="1">
            <a:off x="6891338" y="4273550"/>
            <a:ext cx="12700" cy="339725"/>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213" name="Line 56"/>
          <p:cNvSpPr>
            <a:spLocks noChangeShapeType="1"/>
          </p:cNvSpPr>
          <p:nvPr/>
        </p:nvSpPr>
        <p:spPr bwMode="auto">
          <a:xfrm>
            <a:off x="6889750" y="4806950"/>
            <a:ext cx="0" cy="366713"/>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214" name="Line 57"/>
          <p:cNvSpPr>
            <a:spLocks noChangeShapeType="1"/>
          </p:cNvSpPr>
          <p:nvPr/>
        </p:nvSpPr>
        <p:spPr bwMode="auto">
          <a:xfrm flipH="1" flipV="1">
            <a:off x="7686675" y="3662363"/>
            <a:ext cx="382588" cy="268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215" name="Text Box 58"/>
          <p:cNvSpPr txBox="1">
            <a:spLocks noChangeArrowheads="1"/>
          </p:cNvSpPr>
          <p:nvPr/>
        </p:nvSpPr>
        <p:spPr bwMode="auto">
          <a:xfrm>
            <a:off x="7574190" y="5450613"/>
            <a:ext cx="44916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1200" dirty="0" smtClean="0">
                <a:latin typeface="Arial" charset="0"/>
              </a:rPr>
              <a:t>NIC</a:t>
            </a:r>
          </a:p>
        </p:txBody>
      </p:sp>
      <p:sp>
        <p:nvSpPr>
          <p:cNvPr id="8216" name="Line 59"/>
          <p:cNvSpPr>
            <a:spLocks noChangeShapeType="1"/>
          </p:cNvSpPr>
          <p:nvPr/>
        </p:nvSpPr>
        <p:spPr bwMode="auto">
          <a:xfrm flipH="1" flipV="1">
            <a:off x="7504113" y="4679950"/>
            <a:ext cx="271462" cy="750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217" name="Rectangle 43"/>
          <p:cNvSpPr>
            <a:spLocks noChangeArrowheads="1"/>
          </p:cNvSpPr>
          <p:nvPr/>
        </p:nvSpPr>
        <p:spPr bwMode="auto">
          <a:xfrm>
            <a:off x="6351588" y="3854450"/>
            <a:ext cx="1122362" cy="1082675"/>
          </a:xfrm>
          <a:prstGeom prst="rect">
            <a:avLst/>
          </a:prstGeom>
          <a:noFill/>
          <a:ln w="28575">
            <a:solidFill>
              <a:srgbClr val="FF0000"/>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nvGrpSpPr>
          <p:cNvPr id="306260" name="Group 84"/>
          <p:cNvGrpSpPr>
            <a:grpSpLocks/>
          </p:cNvGrpSpPr>
          <p:nvPr/>
        </p:nvGrpSpPr>
        <p:grpSpPr bwMode="auto">
          <a:xfrm>
            <a:off x="5091113" y="2743200"/>
            <a:ext cx="1466850" cy="2065338"/>
            <a:chOff x="2691" y="1728"/>
            <a:chExt cx="924" cy="1301"/>
          </a:xfrm>
        </p:grpSpPr>
        <p:sp>
          <p:nvSpPr>
            <p:cNvPr id="54303" name="Freeform 62"/>
            <p:cNvSpPr>
              <a:spLocks/>
            </p:cNvSpPr>
            <p:nvPr/>
          </p:nvSpPr>
          <p:spPr bwMode="auto">
            <a:xfrm>
              <a:off x="3225" y="2509"/>
              <a:ext cx="390" cy="520"/>
            </a:xfrm>
            <a:custGeom>
              <a:avLst/>
              <a:gdLst>
                <a:gd name="T0" fmla="*/ 390 w 390"/>
                <a:gd name="T1" fmla="*/ 0 h 520"/>
                <a:gd name="T2" fmla="*/ 0 w 390"/>
                <a:gd name="T3" fmla="*/ 221 h 520"/>
                <a:gd name="T4" fmla="*/ 3 w 390"/>
                <a:gd name="T5" fmla="*/ 433 h 520"/>
                <a:gd name="T6" fmla="*/ 388 w 390"/>
                <a:gd name="T7" fmla="*/ 520 h 520"/>
                <a:gd name="T8" fmla="*/ 390 w 390"/>
                <a:gd name="T9" fmla="*/ 0 h 5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0" h="520">
                  <a:moveTo>
                    <a:pt x="390" y="0"/>
                  </a:moveTo>
                  <a:lnTo>
                    <a:pt x="0" y="221"/>
                  </a:lnTo>
                  <a:lnTo>
                    <a:pt x="3" y="433"/>
                  </a:lnTo>
                  <a:lnTo>
                    <a:pt x="388" y="520"/>
                  </a:lnTo>
                  <a:lnTo>
                    <a:pt x="390" y="0"/>
                  </a:lnTo>
                  <a:close/>
                </a:path>
              </a:pathLst>
            </a:custGeom>
            <a:gradFill rotWithShape="1">
              <a:gsLst>
                <a:gs pos="0">
                  <a:srgbClr val="FF0000"/>
                </a:gs>
                <a:gs pos="100000">
                  <a:srgbClr val="FFFF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04" name="Freeform 63"/>
            <p:cNvSpPr>
              <a:spLocks/>
            </p:cNvSpPr>
            <p:nvPr/>
          </p:nvSpPr>
          <p:spPr bwMode="auto">
            <a:xfrm>
              <a:off x="3222" y="1767"/>
              <a:ext cx="275" cy="443"/>
            </a:xfrm>
            <a:custGeom>
              <a:avLst/>
              <a:gdLst>
                <a:gd name="T0" fmla="*/ 264 w 275"/>
                <a:gd name="T1" fmla="*/ 108 h 443"/>
                <a:gd name="T2" fmla="*/ 0 w 275"/>
                <a:gd name="T3" fmla="*/ 0 h 443"/>
                <a:gd name="T4" fmla="*/ 2 w 275"/>
                <a:gd name="T5" fmla="*/ 443 h 443"/>
                <a:gd name="T6" fmla="*/ 275 w 275"/>
                <a:gd name="T7" fmla="*/ 412 h 443"/>
                <a:gd name="T8" fmla="*/ 264 w 275"/>
                <a:gd name="T9" fmla="*/ 108 h 4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43">
                  <a:moveTo>
                    <a:pt x="264" y="108"/>
                  </a:moveTo>
                  <a:lnTo>
                    <a:pt x="0" y="0"/>
                  </a:lnTo>
                  <a:lnTo>
                    <a:pt x="2" y="443"/>
                  </a:lnTo>
                  <a:lnTo>
                    <a:pt x="275" y="412"/>
                  </a:lnTo>
                  <a:lnTo>
                    <a:pt x="264" y="108"/>
                  </a:lnTo>
                  <a:close/>
                </a:path>
              </a:pathLst>
            </a:custGeom>
            <a:gradFill rotWithShape="1">
              <a:gsLst>
                <a:gs pos="0">
                  <a:srgbClr val="FF0000"/>
                </a:gs>
                <a:gs pos="100000">
                  <a:srgbClr val="FFFF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6" name="Rectangle 64"/>
            <p:cNvSpPr>
              <a:spLocks noChangeArrowheads="1"/>
            </p:cNvSpPr>
            <p:nvPr/>
          </p:nvSpPr>
          <p:spPr bwMode="auto">
            <a:xfrm>
              <a:off x="2737" y="1775"/>
              <a:ext cx="489" cy="52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27" name="Text Box 65"/>
            <p:cNvSpPr txBox="1">
              <a:spLocks noChangeArrowheads="1"/>
            </p:cNvSpPr>
            <p:nvPr/>
          </p:nvSpPr>
          <p:spPr bwMode="auto">
            <a:xfrm>
              <a:off x="2691" y="1728"/>
              <a:ext cx="57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lgn="ctr" eaLnBrk="1" hangingPunct="1">
                <a:defRPr/>
              </a:pPr>
              <a:r>
                <a:rPr lang="en-US" sz="1200" i="0" smtClean="0">
                  <a:latin typeface="Arial" charset="0"/>
                </a:rPr>
                <a:t>application</a:t>
              </a:r>
            </a:p>
            <a:p>
              <a:pPr algn="ctr" eaLnBrk="1" hangingPunct="1">
                <a:defRPr/>
              </a:pPr>
              <a:r>
                <a:rPr lang="en-US" sz="1200" i="0" smtClean="0">
                  <a:latin typeface="Arial" charset="0"/>
                </a:rPr>
                <a:t>transport</a:t>
              </a:r>
            </a:p>
            <a:p>
              <a:pPr algn="ctr" eaLnBrk="1" hangingPunct="1">
                <a:defRPr/>
              </a:pPr>
              <a:r>
                <a:rPr lang="en-US" sz="1200" i="0" smtClean="0">
                  <a:latin typeface="Arial" charset="0"/>
                </a:rPr>
                <a:t>network</a:t>
              </a:r>
            </a:p>
            <a:p>
              <a:pPr algn="ctr" eaLnBrk="1" hangingPunct="1">
                <a:defRPr/>
              </a:pPr>
              <a:r>
                <a:rPr lang="en-US" sz="1200" i="0" smtClean="0">
                  <a:latin typeface="Arial" charset="0"/>
                </a:rPr>
                <a:t>link</a:t>
              </a:r>
            </a:p>
          </p:txBody>
        </p:sp>
        <p:sp>
          <p:nvSpPr>
            <p:cNvPr id="8228" name="Line 66"/>
            <p:cNvSpPr>
              <a:spLocks noChangeShapeType="1"/>
            </p:cNvSpPr>
            <p:nvPr/>
          </p:nvSpPr>
          <p:spPr bwMode="auto">
            <a:xfrm>
              <a:off x="2737" y="1886"/>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229" name="Line 67"/>
            <p:cNvSpPr>
              <a:spLocks noChangeShapeType="1"/>
            </p:cNvSpPr>
            <p:nvPr/>
          </p:nvSpPr>
          <p:spPr bwMode="auto">
            <a:xfrm>
              <a:off x="2737" y="1991"/>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230" name="Line 68"/>
            <p:cNvSpPr>
              <a:spLocks noChangeShapeType="1"/>
            </p:cNvSpPr>
            <p:nvPr/>
          </p:nvSpPr>
          <p:spPr bwMode="auto">
            <a:xfrm>
              <a:off x="2735" y="2098"/>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231" name="Line 69"/>
            <p:cNvSpPr>
              <a:spLocks noChangeShapeType="1"/>
            </p:cNvSpPr>
            <p:nvPr/>
          </p:nvSpPr>
          <p:spPr bwMode="auto">
            <a:xfrm>
              <a:off x="2738" y="2206"/>
              <a:ext cx="484"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232" name="Rectangle 70"/>
            <p:cNvSpPr>
              <a:spLocks noChangeArrowheads="1"/>
            </p:cNvSpPr>
            <p:nvPr/>
          </p:nvSpPr>
          <p:spPr bwMode="auto">
            <a:xfrm>
              <a:off x="2695" y="2212"/>
              <a:ext cx="552" cy="11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33" name="Line 71"/>
            <p:cNvSpPr>
              <a:spLocks noChangeShapeType="1"/>
            </p:cNvSpPr>
            <p:nvPr/>
          </p:nvSpPr>
          <p:spPr bwMode="auto">
            <a:xfrm>
              <a:off x="2738" y="2224"/>
              <a:ext cx="0" cy="6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234" name="Line 72"/>
            <p:cNvSpPr>
              <a:spLocks noChangeShapeType="1"/>
            </p:cNvSpPr>
            <p:nvPr/>
          </p:nvSpPr>
          <p:spPr bwMode="auto">
            <a:xfrm>
              <a:off x="3225" y="2218"/>
              <a:ext cx="0" cy="6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235" name="Rectangle 73"/>
            <p:cNvSpPr>
              <a:spLocks noChangeArrowheads="1"/>
            </p:cNvSpPr>
            <p:nvPr/>
          </p:nvSpPr>
          <p:spPr bwMode="auto">
            <a:xfrm>
              <a:off x="2737" y="2415"/>
              <a:ext cx="489" cy="5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36" name="Text Box 74"/>
            <p:cNvSpPr txBox="1">
              <a:spLocks noChangeArrowheads="1"/>
            </p:cNvSpPr>
            <p:nvPr/>
          </p:nvSpPr>
          <p:spPr bwMode="auto">
            <a:xfrm>
              <a:off x="2745" y="2345"/>
              <a:ext cx="462"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lgn="ctr" eaLnBrk="1" hangingPunct="1">
                <a:defRPr/>
              </a:pPr>
              <a:endParaRPr lang="en-US" sz="1200" i="0" smtClean="0">
                <a:latin typeface="Arial" charset="0"/>
              </a:endParaRPr>
            </a:p>
            <a:p>
              <a:pPr algn="ctr" eaLnBrk="1" hangingPunct="1">
                <a:defRPr/>
              </a:pPr>
              <a:endParaRPr lang="en-US" sz="1200" i="0" smtClean="0">
                <a:latin typeface="Arial" charset="0"/>
              </a:endParaRPr>
            </a:p>
            <a:p>
              <a:pPr algn="ctr" eaLnBrk="1" hangingPunct="1">
                <a:defRPr/>
              </a:pPr>
              <a:endParaRPr lang="en-US" sz="1200" i="0" smtClean="0">
                <a:latin typeface="Arial" charset="0"/>
              </a:endParaRPr>
            </a:p>
            <a:p>
              <a:pPr algn="ctr" eaLnBrk="1" hangingPunct="1">
                <a:defRPr/>
              </a:pPr>
              <a:r>
                <a:rPr lang="en-US" sz="1200" i="0" smtClean="0">
                  <a:latin typeface="Arial" charset="0"/>
                </a:rPr>
                <a:t>link</a:t>
              </a:r>
            </a:p>
            <a:p>
              <a:pPr algn="ctr" eaLnBrk="1" hangingPunct="1">
                <a:defRPr/>
              </a:pPr>
              <a:r>
                <a:rPr lang="en-US" sz="1200" i="0" smtClean="0">
                  <a:latin typeface="Arial" charset="0"/>
                </a:rPr>
                <a:t>physical</a:t>
              </a:r>
            </a:p>
          </p:txBody>
        </p:sp>
        <p:sp>
          <p:nvSpPr>
            <p:cNvPr id="8237" name="Line 75"/>
            <p:cNvSpPr>
              <a:spLocks noChangeShapeType="1"/>
            </p:cNvSpPr>
            <p:nvPr/>
          </p:nvSpPr>
          <p:spPr bwMode="auto">
            <a:xfrm>
              <a:off x="2737" y="2526"/>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238" name="Line 76"/>
            <p:cNvSpPr>
              <a:spLocks noChangeShapeType="1"/>
            </p:cNvSpPr>
            <p:nvPr/>
          </p:nvSpPr>
          <p:spPr bwMode="auto">
            <a:xfrm>
              <a:off x="2737" y="2632"/>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239" name="Line 77"/>
            <p:cNvSpPr>
              <a:spLocks noChangeShapeType="1"/>
            </p:cNvSpPr>
            <p:nvPr/>
          </p:nvSpPr>
          <p:spPr bwMode="auto">
            <a:xfrm>
              <a:off x="2735" y="2721"/>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240" name="Line 78"/>
            <p:cNvSpPr>
              <a:spLocks noChangeShapeType="1"/>
            </p:cNvSpPr>
            <p:nvPr/>
          </p:nvSpPr>
          <p:spPr bwMode="auto">
            <a:xfrm>
              <a:off x="2733" y="2836"/>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241" name="Rectangle 79"/>
            <p:cNvSpPr>
              <a:spLocks noChangeArrowheads="1"/>
            </p:cNvSpPr>
            <p:nvPr/>
          </p:nvSpPr>
          <p:spPr bwMode="auto">
            <a:xfrm>
              <a:off x="2719" y="2390"/>
              <a:ext cx="518" cy="29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42" name="Line 80"/>
            <p:cNvSpPr>
              <a:spLocks noChangeShapeType="1"/>
            </p:cNvSpPr>
            <p:nvPr/>
          </p:nvSpPr>
          <p:spPr bwMode="auto">
            <a:xfrm>
              <a:off x="2737" y="2614"/>
              <a:ext cx="0" cy="6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243" name="Line 81"/>
            <p:cNvSpPr>
              <a:spLocks noChangeShapeType="1"/>
            </p:cNvSpPr>
            <p:nvPr/>
          </p:nvSpPr>
          <p:spPr bwMode="auto">
            <a:xfrm>
              <a:off x="3226" y="2614"/>
              <a:ext cx="0" cy="6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244" name="Rectangle 82"/>
            <p:cNvSpPr>
              <a:spLocks noChangeArrowheads="1"/>
            </p:cNvSpPr>
            <p:nvPr/>
          </p:nvSpPr>
          <p:spPr bwMode="auto">
            <a:xfrm>
              <a:off x="2736" y="1778"/>
              <a:ext cx="490" cy="431"/>
            </a:xfrm>
            <a:prstGeom prst="rect">
              <a:avLst/>
            </a:prstGeom>
            <a:noFill/>
            <a:ln w="127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45" name="Rectangle 83"/>
            <p:cNvSpPr>
              <a:spLocks noChangeArrowheads="1"/>
            </p:cNvSpPr>
            <p:nvPr/>
          </p:nvSpPr>
          <p:spPr bwMode="auto">
            <a:xfrm>
              <a:off x="2733" y="2721"/>
              <a:ext cx="489" cy="219"/>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pic>
        <p:nvPicPr>
          <p:cNvPr id="8219" name="Picture 8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3300" y="1122363"/>
            <a:ext cx="1350963" cy="1350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220" name="Picture 8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317625"/>
            <a:ext cx="1143000"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54300" name="Group 89"/>
          <p:cNvGrpSpPr>
            <a:grpSpLocks/>
          </p:cNvGrpSpPr>
          <p:nvPr/>
        </p:nvGrpSpPr>
        <p:grpSpPr bwMode="auto">
          <a:xfrm>
            <a:off x="5062538" y="5251450"/>
            <a:ext cx="1109662" cy="1095375"/>
            <a:chOff x="-44" y="1473"/>
            <a:chExt cx="981" cy="1105"/>
          </a:xfrm>
        </p:grpSpPr>
        <p:pic>
          <p:nvPicPr>
            <p:cNvPr id="54301" name="Picture 90" descr="desktop_computer_stylized_medi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302" name="Freeform 91"/>
            <p:cNvSpPr>
              <a:spLocks/>
            </p:cNvSpPr>
            <p:nvPr/>
          </p:nvSpPr>
          <p:spPr bwMode="auto">
            <a:xfrm flipH="1">
              <a:off x="374" y="1579"/>
              <a:ext cx="477" cy="506"/>
            </a:xfrm>
            <a:custGeom>
              <a:avLst/>
              <a:gdLst>
                <a:gd name="T0" fmla="*/ 0 w 356"/>
                <a:gd name="T1" fmla="*/ 0 h 368"/>
                <a:gd name="T2" fmla="*/ 1296 w 356"/>
                <a:gd name="T3" fmla="*/ 69 h 368"/>
                <a:gd name="T4" fmla="*/ 1537 w 356"/>
                <a:gd name="T5" fmla="*/ 1447 h 368"/>
                <a:gd name="T6" fmla="*/ 339 w 356"/>
                <a:gd name="T7" fmla="*/ 1810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3" name="Slide Number Placeholder 2"/>
          <p:cNvSpPr>
            <a:spLocks noGrp="1"/>
          </p:cNvSpPr>
          <p:nvPr>
            <p:ph type="sldNum" sz="quarter" idx="12"/>
          </p:nvPr>
        </p:nvSpPr>
        <p:spPr/>
        <p:txBody>
          <a:bodyPr/>
          <a:lstStyle/>
          <a:p>
            <a:pPr>
              <a:defRPr/>
            </a:pPr>
            <a:fld id="{C7879241-4954-4432-A989-BF9F5510604F}" type="slidenum">
              <a:rPr lang="ar-SA" altLang="en-US" smtClean="0"/>
              <a:pPr>
                <a:defRPr/>
              </a:pPr>
              <a:t>76</a:t>
            </a:fld>
            <a:endParaRPr lang="en-US" altLang="en-US"/>
          </a:p>
        </p:txBody>
      </p:sp>
    </p:spTree>
    <p:extLst>
      <p:ext uri="{BB962C8B-B14F-4D97-AF65-F5344CB8AC3E}">
        <p14:creationId xmlns:p14="http://schemas.microsoft.com/office/powerpoint/2010/main" val="178841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a:xfrm>
            <a:off x="455612" y="44624"/>
            <a:ext cx="7869237" cy="933451"/>
          </a:xfrm>
        </p:spPr>
        <p:txBody>
          <a:bodyPr/>
          <a:lstStyle/>
          <a:p>
            <a:pPr>
              <a:defRPr/>
            </a:pPr>
            <a:r>
              <a:rPr lang="en-US" dirty="0" smtClean="0">
                <a:cs typeface="+mj-cs"/>
              </a:rPr>
              <a:t>Inter-Adaptor communication</a:t>
            </a:r>
            <a:endParaRPr lang="en-US" dirty="0">
              <a:cs typeface="+mj-cs"/>
            </a:endParaRPr>
          </a:p>
        </p:txBody>
      </p:sp>
      <p:sp>
        <p:nvSpPr>
          <p:cNvPr id="9221" name="Rectangle 3"/>
          <p:cNvSpPr>
            <a:spLocks noGrp="1" noChangeArrowheads="1"/>
          </p:cNvSpPr>
          <p:nvPr>
            <p:ph sz="half" idx="1"/>
          </p:nvPr>
        </p:nvSpPr>
        <p:spPr>
          <a:xfrm>
            <a:off x="455612" y="4382945"/>
            <a:ext cx="3885478" cy="1935162"/>
          </a:xfrm>
        </p:spPr>
        <p:txBody>
          <a:bodyPr>
            <a:normAutofit fontScale="85000" lnSpcReduction="20000"/>
          </a:bodyPr>
          <a:lstStyle/>
          <a:p>
            <a:pPr algn="l">
              <a:lnSpc>
                <a:spcPct val="100000"/>
              </a:lnSpc>
              <a:buFont typeface="Wingdings" charset="0"/>
              <a:buChar char="v"/>
              <a:defRPr/>
            </a:pPr>
            <a:r>
              <a:rPr lang="en-US" sz="2400" dirty="0" smtClean="0"/>
              <a:t>Sender:</a:t>
            </a:r>
            <a:endParaRPr lang="en-US" sz="2400" dirty="0"/>
          </a:p>
          <a:p>
            <a:pPr lvl="1" algn="l">
              <a:lnSpc>
                <a:spcPct val="100000"/>
              </a:lnSpc>
              <a:buFont typeface="Wingdings" charset="0"/>
              <a:buChar char="§"/>
              <a:defRPr/>
            </a:pPr>
            <a:r>
              <a:rPr lang="en-US" dirty="0" smtClean="0"/>
              <a:t>Putting the datagram in the frame</a:t>
            </a:r>
            <a:endParaRPr lang="fa-IR" dirty="0"/>
          </a:p>
          <a:p>
            <a:pPr lvl="1" algn="l">
              <a:lnSpc>
                <a:spcPct val="100000"/>
              </a:lnSpc>
              <a:buFont typeface="Wingdings" charset="0"/>
              <a:buChar char="§"/>
              <a:defRPr/>
            </a:pPr>
            <a:r>
              <a:rPr lang="en-US" dirty="0" smtClean="0"/>
              <a:t>Adding the checksum bits</a:t>
            </a:r>
            <a:endParaRPr lang="fa-IR" dirty="0"/>
          </a:p>
        </p:txBody>
      </p:sp>
      <p:sp>
        <p:nvSpPr>
          <p:cNvPr id="9222" name="Rectangle 4"/>
          <p:cNvSpPr>
            <a:spLocks noGrp="1" noChangeArrowheads="1"/>
          </p:cNvSpPr>
          <p:nvPr>
            <p:ph sz="half" idx="2"/>
          </p:nvPr>
        </p:nvSpPr>
        <p:spPr>
          <a:xfrm>
            <a:off x="4507489" y="4467082"/>
            <a:ext cx="4090988" cy="1851025"/>
          </a:xfrm>
        </p:spPr>
        <p:txBody>
          <a:bodyPr>
            <a:normAutofit fontScale="85000" lnSpcReduction="20000"/>
          </a:bodyPr>
          <a:lstStyle/>
          <a:p>
            <a:pPr algn="l">
              <a:lnSpc>
                <a:spcPct val="100000"/>
              </a:lnSpc>
              <a:buFont typeface="Wingdings" charset="0"/>
              <a:buChar char="v"/>
              <a:defRPr/>
            </a:pPr>
            <a:r>
              <a:rPr lang="en-US" sz="2400" dirty="0" smtClean="0"/>
              <a:t>Receiver:</a:t>
            </a:r>
            <a:endParaRPr lang="en-US" sz="2400" dirty="0"/>
          </a:p>
          <a:p>
            <a:pPr lvl="1" algn="l">
              <a:buFont typeface="Wingdings" charset="0"/>
              <a:buChar char="§"/>
              <a:defRPr/>
            </a:pPr>
            <a:r>
              <a:rPr lang="en-US" dirty="0" smtClean="0"/>
              <a:t>Error detection and correction calculations (if included)</a:t>
            </a:r>
            <a:endParaRPr lang="fa-IR" dirty="0"/>
          </a:p>
          <a:p>
            <a:pPr lvl="1" algn="l">
              <a:buFont typeface="Wingdings" charset="0"/>
              <a:buChar char="§"/>
              <a:defRPr/>
            </a:pPr>
            <a:r>
              <a:rPr lang="en-US" dirty="0" smtClean="0"/>
              <a:t>Datagram extraction and passing on to the upper layer</a:t>
            </a:r>
            <a:endParaRPr lang="en-US" dirty="0"/>
          </a:p>
          <a:p>
            <a:pPr algn="l">
              <a:buFont typeface="Wingdings" charset="0"/>
              <a:buChar char="v"/>
              <a:defRPr/>
            </a:pPr>
            <a:endParaRPr lang="en-US" dirty="0"/>
          </a:p>
        </p:txBody>
      </p:sp>
      <p:sp>
        <p:nvSpPr>
          <p:cNvPr id="9223" name="Rectangle 27"/>
          <p:cNvSpPr>
            <a:spLocks noChangeArrowheads="1"/>
          </p:cNvSpPr>
          <p:nvPr/>
        </p:nvSpPr>
        <p:spPr bwMode="auto">
          <a:xfrm>
            <a:off x="4113213" y="3394075"/>
            <a:ext cx="1444625" cy="212725"/>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9224" name="Rectangle 28"/>
          <p:cNvSpPr>
            <a:spLocks noChangeArrowheads="1"/>
          </p:cNvSpPr>
          <p:nvPr/>
        </p:nvSpPr>
        <p:spPr bwMode="auto">
          <a:xfrm>
            <a:off x="1957388" y="1373188"/>
            <a:ext cx="1944687" cy="1770062"/>
          </a:xfrm>
          <a:prstGeom prst="rect">
            <a:avLst/>
          </a:prstGeom>
          <a:solidFill>
            <a:schemeClr val="bg1"/>
          </a:solidFill>
          <a:ln w="9525">
            <a:solidFill>
              <a:schemeClr val="tx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9225" name="Line 29"/>
          <p:cNvSpPr>
            <a:spLocks noChangeShapeType="1"/>
          </p:cNvSpPr>
          <p:nvPr/>
        </p:nvSpPr>
        <p:spPr bwMode="auto">
          <a:xfrm>
            <a:off x="2052638" y="1892300"/>
            <a:ext cx="0" cy="393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9226" name="Rectangle 30"/>
          <p:cNvSpPr>
            <a:spLocks noChangeArrowheads="1"/>
          </p:cNvSpPr>
          <p:nvPr/>
        </p:nvSpPr>
        <p:spPr bwMode="auto">
          <a:xfrm>
            <a:off x="2193925" y="2212975"/>
            <a:ext cx="1187450" cy="866775"/>
          </a:xfrm>
          <a:prstGeom prst="rect">
            <a:avLst/>
          </a:prstGeom>
          <a:solidFill>
            <a:srgbClr val="FF0000"/>
          </a:solidFill>
          <a:ln w="9525">
            <a:solidFill>
              <a:schemeClr val="tx1"/>
            </a:solidFill>
            <a:prstDash val="dash"/>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9227" name="Rectangle 31"/>
          <p:cNvSpPr>
            <a:spLocks noChangeArrowheads="1"/>
          </p:cNvSpPr>
          <p:nvPr/>
        </p:nvSpPr>
        <p:spPr bwMode="auto">
          <a:xfrm>
            <a:off x="2435225" y="2773363"/>
            <a:ext cx="704850" cy="2254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9228" name="Rectangle 32"/>
          <p:cNvSpPr>
            <a:spLocks noChangeArrowheads="1"/>
          </p:cNvSpPr>
          <p:nvPr/>
        </p:nvSpPr>
        <p:spPr bwMode="auto">
          <a:xfrm>
            <a:off x="2435225" y="2301875"/>
            <a:ext cx="695325" cy="4159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i="0">
                <a:latin typeface="Arial" charset="0"/>
                <a:ea typeface="ＭＳ Ｐゴシック" charset="0"/>
              </a:rPr>
              <a:t>controller</a:t>
            </a:r>
          </a:p>
        </p:txBody>
      </p:sp>
      <p:sp>
        <p:nvSpPr>
          <p:cNvPr id="9229" name="Line 33"/>
          <p:cNvSpPr>
            <a:spLocks noChangeShapeType="1"/>
          </p:cNvSpPr>
          <p:nvPr/>
        </p:nvSpPr>
        <p:spPr bwMode="auto">
          <a:xfrm>
            <a:off x="2346325" y="2055813"/>
            <a:ext cx="1438275" cy="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9230" name="Line 34"/>
          <p:cNvSpPr>
            <a:spLocks noChangeShapeType="1"/>
          </p:cNvSpPr>
          <p:nvPr/>
        </p:nvSpPr>
        <p:spPr bwMode="auto">
          <a:xfrm flipV="1">
            <a:off x="2763838" y="2062163"/>
            <a:ext cx="0" cy="239712"/>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9231" name="Rectangle 35"/>
          <p:cNvSpPr>
            <a:spLocks noChangeArrowheads="1"/>
          </p:cNvSpPr>
          <p:nvPr/>
        </p:nvSpPr>
        <p:spPr bwMode="auto">
          <a:xfrm>
            <a:off x="2228850" y="1501775"/>
            <a:ext cx="695325" cy="415925"/>
          </a:xfrm>
          <a:prstGeom prst="rect">
            <a:avLst/>
          </a:prstGeom>
          <a:solidFill>
            <a:schemeClr val="bg1"/>
          </a:solidFill>
          <a:ln w="9525">
            <a:solidFill>
              <a:schemeClr val="tx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sz="1400" i="0">
              <a:latin typeface="Arial" charset="0"/>
              <a:ea typeface="ＭＳ Ｐゴシック" charset="0"/>
            </a:endParaRPr>
          </a:p>
        </p:txBody>
      </p:sp>
      <p:sp>
        <p:nvSpPr>
          <p:cNvPr id="9232" name="Rectangle 36"/>
          <p:cNvSpPr>
            <a:spLocks noChangeArrowheads="1"/>
          </p:cNvSpPr>
          <p:nvPr/>
        </p:nvSpPr>
        <p:spPr bwMode="auto">
          <a:xfrm>
            <a:off x="3095625" y="1503363"/>
            <a:ext cx="695325" cy="415925"/>
          </a:xfrm>
          <a:prstGeom prst="rect">
            <a:avLst/>
          </a:prstGeom>
          <a:solidFill>
            <a:schemeClr val="bg1"/>
          </a:solidFill>
          <a:ln w="9525">
            <a:solidFill>
              <a:schemeClr val="tx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sz="1400" i="0">
              <a:latin typeface="Arial" charset="0"/>
              <a:ea typeface="ＭＳ Ｐゴシック" charset="0"/>
            </a:endParaRPr>
          </a:p>
        </p:txBody>
      </p:sp>
      <p:sp>
        <p:nvSpPr>
          <p:cNvPr id="9233" name="Line 37"/>
          <p:cNvSpPr>
            <a:spLocks noChangeShapeType="1"/>
          </p:cNvSpPr>
          <p:nvPr/>
        </p:nvSpPr>
        <p:spPr bwMode="auto">
          <a:xfrm flipH="1" flipV="1">
            <a:off x="2551113" y="1917700"/>
            <a:ext cx="1587" cy="138113"/>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9234" name="Line 38"/>
          <p:cNvSpPr>
            <a:spLocks noChangeShapeType="1"/>
          </p:cNvSpPr>
          <p:nvPr/>
        </p:nvSpPr>
        <p:spPr bwMode="auto">
          <a:xfrm flipH="1" flipV="1">
            <a:off x="3475038" y="1920875"/>
            <a:ext cx="0" cy="136525"/>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9235" name="Rectangle 39"/>
          <p:cNvSpPr>
            <a:spLocks noChangeArrowheads="1"/>
          </p:cNvSpPr>
          <p:nvPr/>
        </p:nvSpPr>
        <p:spPr bwMode="auto">
          <a:xfrm>
            <a:off x="5832475" y="1430338"/>
            <a:ext cx="1944688" cy="1731962"/>
          </a:xfrm>
          <a:prstGeom prst="rect">
            <a:avLst/>
          </a:prstGeom>
          <a:solidFill>
            <a:schemeClr val="bg1"/>
          </a:solidFill>
          <a:ln w="9525">
            <a:solidFill>
              <a:schemeClr val="tx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9236" name="Rectangle 40"/>
          <p:cNvSpPr>
            <a:spLocks noChangeArrowheads="1"/>
          </p:cNvSpPr>
          <p:nvPr/>
        </p:nvSpPr>
        <p:spPr bwMode="auto">
          <a:xfrm>
            <a:off x="6069013" y="2232025"/>
            <a:ext cx="1187450" cy="866775"/>
          </a:xfrm>
          <a:prstGeom prst="rect">
            <a:avLst/>
          </a:prstGeom>
          <a:solidFill>
            <a:srgbClr val="FF0000"/>
          </a:solidFill>
          <a:ln w="9525">
            <a:solidFill>
              <a:schemeClr val="tx1"/>
            </a:solidFill>
            <a:prstDash val="dash"/>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9237" name="Rectangle 41"/>
          <p:cNvSpPr>
            <a:spLocks noChangeArrowheads="1"/>
          </p:cNvSpPr>
          <p:nvPr/>
        </p:nvSpPr>
        <p:spPr bwMode="auto">
          <a:xfrm>
            <a:off x="6310313" y="2792413"/>
            <a:ext cx="703262" cy="2254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9238" name="Rectangle 42"/>
          <p:cNvSpPr>
            <a:spLocks noChangeArrowheads="1"/>
          </p:cNvSpPr>
          <p:nvPr/>
        </p:nvSpPr>
        <p:spPr bwMode="auto">
          <a:xfrm>
            <a:off x="6310313" y="2320925"/>
            <a:ext cx="695325" cy="4159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i="0">
                <a:latin typeface="Arial" charset="0"/>
                <a:ea typeface="ＭＳ Ｐゴシック" charset="0"/>
              </a:rPr>
              <a:t>controller</a:t>
            </a:r>
          </a:p>
        </p:txBody>
      </p:sp>
      <p:sp>
        <p:nvSpPr>
          <p:cNvPr id="9239" name="Line 43"/>
          <p:cNvSpPr>
            <a:spLocks noChangeShapeType="1"/>
          </p:cNvSpPr>
          <p:nvPr/>
        </p:nvSpPr>
        <p:spPr bwMode="auto">
          <a:xfrm>
            <a:off x="6221413" y="2074863"/>
            <a:ext cx="1438275" cy="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9240" name="Line 44"/>
          <p:cNvSpPr>
            <a:spLocks noChangeShapeType="1"/>
          </p:cNvSpPr>
          <p:nvPr/>
        </p:nvSpPr>
        <p:spPr bwMode="auto">
          <a:xfrm flipV="1">
            <a:off x="6638925" y="2081213"/>
            <a:ext cx="0" cy="239712"/>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9241" name="Rectangle 45"/>
          <p:cNvSpPr>
            <a:spLocks noChangeArrowheads="1"/>
          </p:cNvSpPr>
          <p:nvPr/>
        </p:nvSpPr>
        <p:spPr bwMode="auto">
          <a:xfrm>
            <a:off x="6103938" y="1520825"/>
            <a:ext cx="695325" cy="415925"/>
          </a:xfrm>
          <a:prstGeom prst="rect">
            <a:avLst/>
          </a:prstGeom>
          <a:solidFill>
            <a:schemeClr val="bg1"/>
          </a:solidFill>
          <a:ln w="9525">
            <a:solidFill>
              <a:schemeClr val="tx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sz="1400" i="0">
              <a:latin typeface="Arial" charset="0"/>
              <a:ea typeface="ＭＳ Ｐゴシック" charset="0"/>
            </a:endParaRPr>
          </a:p>
        </p:txBody>
      </p:sp>
      <p:sp>
        <p:nvSpPr>
          <p:cNvPr id="9242" name="Rectangle 46"/>
          <p:cNvSpPr>
            <a:spLocks noChangeArrowheads="1"/>
          </p:cNvSpPr>
          <p:nvPr/>
        </p:nvSpPr>
        <p:spPr bwMode="auto">
          <a:xfrm>
            <a:off x="6970713" y="1522413"/>
            <a:ext cx="695325" cy="415925"/>
          </a:xfrm>
          <a:prstGeom prst="rect">
            <a:avLst/>
          </a:prstGeom>
          <a:solidFill>
            <a:schemeClr val="bg1"/>
          </a:solidFill>
          <a:ln w="9525">
            <a:solidFill>
              <a:schemeClr val="tx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sz="1400" i="0">
              <a:latin typeface="Arial" charset="0"/>
              <a:ea typeface="ＭＳ Ｐゴシック" charset="0"/>
            </a:endParaRPr>
          </a:p>
        </p:txBody>
      </p:sp>
      <p:sp>
        <p:nvSpPr>
          <p:cNvPr id="9243" name="Line 47"/>
          <p:cNvSpPr>
            <a:spLocks noChangeShapeType="1"/>
          </p:cNvSpPr>
          <p:nvPr/>
        </p:nvSpPr>
        <p:spPr bwMode="auto">
          <a:xfrm flipH="1" flipV="1">
            <a:off x="6426200" y="1936750"/>
            <a:ext cx="1588" cy="138113"/>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9244" name="Line 48"/>
          <p:cNvSpPr>
            <a:spLocks noChangeShapeType="1"/>
          </p:cNvSpPr>
          <p:nvPr/>
        </p:nvSpPr>
        <p:spPr bwMode="auto">
          <a:xfrm flipH="1" flipV="1">
            <a:off x="7350125" y="1939925"/>
            <a:ext cx="0" cy="136525"/>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9245" name="Text Box 49"/>
          <p:cNvSpPr txBox="1">
            <a:spLocks noChangeArrowheads="1"/>
          </p:cNvSpPr>
          <p:nvPr/>
        </p:nvSpPr>
        <p:spPr bwMode="auto">
          <a:xfrm>
            <a:off x="1935163" y="3059113"/>
            <a:ext cx="13350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1600" smtClean="0">
                <a:latin typeface="Arial" charset="0"/>
              </a:rPr>
              <a:t>sending host</a:t>
            </a:r>
          </a:p>
        </p:txBody>
      </p:sp>
      <p:sp>
        <p:nvSpPr>
          <p:cNvPr id="9246" name="Text Box 50"/>
          <p:cNvSpPr txBox="1">
            <a:spLocks noChangeArrowheads="1"/>
          </p:cNvSpPr>
          <p:nvPr/>
        </p:nvSpPr>
        <p:spPr bwMode="auto">
          <a:xfrm>
            <a:off x="5727700" y="3057525"/>
            <a:ext cx="14382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1600" smtClean="0">
                <a:latin typeface="Arial" charset="0"/>
              </a:rPr>
              <a:t>receiving host</a:t>
            </a:r>
          </a:p>
        </p:txBody>
      </p:sp>
      <p:sp>
        <p:nvSpPr>
          <p:cNvPr id="9247" name="Rectangle 51"/>
          <p:cNvSpPr>
            <a:spLocks noChangeArrowheads="1"/>
          </p:cNvSpPr>
          <p:nvPr/>
        </p:nvSpPr>
        <p:spPr bwMode="auto">
          <a:xfrm>
            <a:off x="1512888" y="1966913"/>
            <a:ext cx="717550" cy="1698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9248" name="Text Box 52"/>
          <p:cNvSpPr txBox="1">
            <a:spLocks noChangeArrowheads="1"/>
          </p:cNvSpPr>
          <p:nvPr/>
        </p:nvSpPr>
        <p:spPr bwMode="auto">
          <a:xfrm>
            <a:off x="1476375" y="1922463"/>
            <a:ext cx="825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1200" i="0" smtClean="0">
                <a:latin typeface="Arial" charset="0"/>
              </a:rPr>
              <a:t>datagram</a:t>
            </a:r>
          </a:p>
        </p:txBody>
      </p:sp>
      <p:sp>
        <p:nvSpPr>
          <p:cNvPr id="9249" name="Line 53"/>
          <p:cNvSpPr>
            <a:spLocks noChangeShapeType="1"/>
          </p:cNvSpPr>
          <p:nvPr/>
        </p:nvSpPr>
        <p:spPr bwMode="auto">
          <a:xfrm>
            <a:off x="5961063" y="1870075"/>
            <a:ext cx="0" cy="392113"/>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9250" name="Rectangle 54"/>
          <p:cNvSpPr>
            <a:spLocks noChangeArrowheads="1"/>
          </p:cNvSpPr>
          <p:nvPr/>
        </p:nvSpPr>
        <p:spPr bwMode="auto">
          <a:xfrm>
            <a:off x="5422900" y="1985963"/>
            <a:ext cx="715963" cy="1698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9251" name="Text Box 55"/>
          <p:cNvSpPr txBox="1">
            <a:spLocks noChangeArrowheads="1"/>
          </p:cNvSpPr>
          <p:nvPr/>
        </p:nvSpPr>
        <p:spPr bwMode="auto">
          <a:xfrm>
            <a:off x="5386388" y="1941513"/>
            <a:ext cx="82391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1200" i="0" smtClean="0">
                <a:latin typeface="Arial" charset="0"/>
              </a:rPr>
              <a:t>datagram</a:t>
            </a:r>
          </a:p>
        </p:txBody>
      </p:sp>
      <p:sp>
        <p:nvSpPr>
          <p:cNvPr id="56355" name="Freeform 56"/>
          <p:cNvSpPr>
            <a:spLocks/>
          </p:cNvSpPr>
          <p:nvPr/>
        </p:nvSpPr>
        <p:spPr bwMode="auto">
          <a:xfrm>
            <a:off x="2768600" y="2903538"/>
            <a:ext cx="3883025" cy="447675"/>
          </a:xfrm>
          <a:custGeom>
            <a:avLst/>
            <a:gdLst>
              <a:gd name="T0" fmla="*/ 0 w 2597"/>
              <a:gd name="T1" fmla="*/ 0 h 384"/>
              <a:gd name="T2" fmla="*/ 0 w 2597"/>
              <a:gd name="T3" fmla="*/ 2147483647 h 384"/>
              <a:gd name="T4" fmla="*/ 2147483647 w 2597"/>
              <a:gd name="T5" fmla="*/ 2147483647 h 384"/>
              <a:gd name="T6" fmla="*/ 2147483647 w 2597"/>
              <a:gd name="T7" fmla="*/ 2147483647 h 3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97" h="384">
                <a:moveTo>
                  <a:pt x="0" y="0"/>
                </a:moveTo>
                <a:lnTo>
                  <a:pt x="0" y="384"/>
                </a:lnTo>
                <a:lnTo>
                  <a:pt x="2597" y="384"/>
                </a:lnTo>
                <a:lnTo>
                  <a:pt x="2597" y="18"/>
                </a:lnTo>
              </a:path>
            </a:pathLst>
          </a:custGeom>
          <a:noFill/>
          <a:ln w="9525">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53" name="Rectangle 57"/>
          <p:cNvSpPr>
            <a:spLocks noChangeArrowheads="1"/>
          </p:cNvSpPr>
          <p:nvPr/>
        </p:nvSpPr>
        <p:spPr bwMode="auto">
          <a:xfrm>
            <a:off x="4681538" y="3419475"/>
            <a:ext cx="717550" cy="1698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9254" name="Text Box 58"/>
          <p:cNvSpPr txBox="1">
            <a:spLocks noChangeArrowheads="1"/>
          </p:cNvSpPr>
          <p:nvPr/>
        </p:nvSpPr>
        <p:spPr bwMode="auto">
          <a:xfrm>
            <a:off x="4654550" y="3375025"/>
            <a:ext cx="8239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1200" i="0" smtClean="0">
                <a:latin typeface="Arial" charset="0"/>
              </a:rPr>
              <a:t>datagram</a:t>
            </a:r>
          </a:p>
        </p:txBody>
      </p:sp>
      <p:sp>
        <p:nvSpPr>
          <p:cNvPr id="9255" name="Line 59"/>
          <p:cNvSpPr>
            <a:spLocks noChangeShapeType="1"/>
          </p:cNvSpPr>
          <p:nvPr/>
        </p:nvSpPr>
        <p:spPr bwMode="auto">
          <a:xfrm>
            <a:off x="5654675" y="3511550"/>
            <a:ext cx="2762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9256" name="Text Box 60"/>
          <p:cNvSpPr txBox="1">
            <a:spLocks noChangeArrowheads="1"/>
          </p:cNvSpPr>
          <p:nvPr/>
        </p:nvSpPr>
        <p:spPr bwMode="auto">
          <a:xfrm>
            <a:off x="2244725" y="3668713"/>
            <a:ext cx="704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1600" smtClean="0">
                <a:latin typeface="Arial" charset="0"/>
              </a:rPr>
              <a:t>frame</a:t>
            </a:r>
          </a:p>
        </p:txBody>
      </p:sp>
      <p:sp>
        <p:nvSpPr>
          <p:cNvPr id="9257" name="Line 61"/>
          <p:cNvSpPr>
            <a:spLocks noChangeShapeType="1"/>
          </p:cNvSpPr>
          <p:nvPr/>
        </p:nvSpPr>
        <p:spPr bwMode="auto">
          <a:xfrm flipV="1">
            <a:off x="2873375" y="3575050"/>
            <a:ext cx="1155700" cy="212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3" name="Slide Number Placeholder 2"/>
          <p:cNvSpPr>
            <a:spLocks noGrp="1"/>
          </p:cNvSpPr>
          <p:nvPr>
            <p:ph type="sldNum" sz="quarter" idx="12"/>
          </p:nvPr>
        </p:nvSpPr>
        <p:spPr/>
        <p:txBody>
          <a:bodyPr/>
          <a:lstStyle/>
          <a:p>
            <a:pPr>
              <a:defRPr/>
            </a:pPr>
            <a:fld id="{C7879241-4954-4432-A989-BF9F5510604F}" type="slidenum">
              <a:rPr lang="ar-SA" altLang="en-US" smtClean="0"/>
              <a:pPr>
                <a:defRPr/>
              </a:pPr>
              <a:t>77</a:t>
            </a:fld>
            <a:endParaRPr lang="en-US" altLang="en-US"/>
          </a:p>
        </p:txBody>
      </p:sp>
    </p:spTree>
    <p:extLst>
      <p:ext uri="{BB962C8B-B14F-4D97-AF65-F5344CB8AC3E}">
        <p14:creationId xmlns:p14="http://schemas.microsoft.com/office/powerpoint/2010/main" val="323324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2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4"/>
          <p:cNvSpPr>
            <a:spLocks noGrp="1" noChangeArrowheads="1"/>
          </p:cNvSpPr>
          <p:nvPr>
            <p:ph type="title"/>
          </p:nvPr>
        </p:nvSpPr>
        <p:spPr>
          <a:xfrm>
            <a:off x="309563" y="89570"/>
            <a:ext cx="7772400" cy="819150"/>
          </a:xfrm>
        </p:spPr>
        <p:txBody>
          <a:bodyPr/>
          <a:lstStyle/>
          <a:p>
            <a:pPr algn="ctr" rtl="1"/>
            <a:r>
              <a:rPr lang="en-US" sz="3200" b="1" dirty="0" smtClean="0">
                <a:latin typeface="Times New Roman" pitchFamily="18" charset="0"/>
                <a:ea typeface="ＭＳ Ｐゴシック" pitchFamily="34" charset="-128"/>
                <a:cs typeface="B Titr" pitchFamily="2" charset="-78"/>
              </a:rPr>
              <a:t>P2P architecture</a:t>
            </a:r>
          </a:p>
        </p:txBody>
      </p:sp>
      <p:sp>
        <p:nvSpPr>
          <p:cNvPr id="38918" name="Rectangle 5"/>
          <p:cNvSpPr>
            <a:spLocks noGrp="1" noChangeArrowheads="1"/>
          </p:cNvSpPr>
          <p:nvPr>
            <p:ph type="body" sz="half" idx="1"/>
          </p:nvPr>
        </p:nvSpPr>
        <p:spPr>
          <a:xfrm>
            <a:off x="246741" y="1300163"/>
            <a:ext cx="4644573" cy="5241925"/>
          </a:xfrm>
        </p:spPr>
        <p:txBody>
          <a:bodyPr>
            <a:normAutofit fontScale="92500"/>
          </a:bodyPr>
          <a:lstStyle/>
          <a:p>
            <a:pPr algn="just">
              <a:lnSpc>
                <a:spcPct val="100000"/>
              </a:lnSpc>
              <a:spcBef>
                <a:spcPts val="1200"/>
              </a:spcBef>
            </a:pPr>
            <a:r>
              <a:rPr lang="en-US" sz="2400" dirty="0" smtClean="0">
                <a:ea typeface="ＭＳ Ｐゴシック" pitchFamily="34" charset="-128"/>
              </a:rPr>
              <a:t>Service provider isn’t always on</a:t>
            </a:r>
          </a:p>
          <a:p>
            <a:pPr algn="just">
              <a:lnSpc>
                <a:spcPct val="100000"/>
              </a:lnSpc>
              <a:spcBef>
                <a:spcPts val="1200"/>
              </a:spcBef>
            </a:pPr>
            <a:r>
              <a:rPr lang="en-US" sz="2400" i="1" dirty="0" smtClean="0">
                <a:ea typeface="ＭＳ Ｐゴシック" pitchFamily="34" charset="-128"/>
              </a:rPr>
              <a:t>Edge devices connect to each other directly (service request and reply)</a:t>
            </a:r>
            <a:endParaRPr lang="fa-IR" sz="2400" dirty="0" smtClean="0">
              <a:ea typeface="ＭＳ Ｐゴシック" pitchFamily="34" charset="-128"/>
            </a:endParaRPr>
          </a:p>
          <a:p>
            <a:pPr marL="228600" lvl="1" algn="just">
              <a:lnSpc>
                <a:spcPct val="100000"/>
              </a:lnSpc>
              <a:spcBef>
                <a:spcPts val="1200"/>
              </a:spcBef>
            </a:pPr>
            <a:r>
              <a:rPr lang="en-US" i="1" dirty="0" smtClean="0">
                <a:solidFill>
                  <a:srgbClr val="CC0000"/>
                </a:solidFill>
                <a:ea typeface="ＭＳ Ｐゴシック" pitchFamily="34" charset="-128"/>
              </a:rPr>
              <a:t>Self-scale: </a:t>
            </a:r>
            <a:r>
              <a:rPr lang="en-US" dirty="0" smtClean="0">
                <a:ea typeface="ＭＳ Ｐゴシック" pitchFamily="34" charset="-128"/>
              </a:rPr>
              <a:t>Users are increasing the service capacity on one hand and on the other they increase the service request.</a:t>
            </a:r>
          </a:p>
          <a:p>
            <a:pPr algn="just">
              <a:lnSpc>
                <a:spcPct val="100000"/>
              </a:lnSpc>
              <a:spcBef>
                <a:spcPts val="1200"/>
              </a:spcBef>
            </a:pPr>
            <a:r>
              <a:rPr lang="en-US" sz="2400" dirty="0" smtClean="0">
                <a:ea typeface="ＭＳ Ｐゴシック" pitchFamily="34" charset="-128"/>
              </a:rPr>
              <a:t>Cost friendly architecture</a:t>
            </a:r>
            <a:endParaRPr lang="fa-IR" sz="2400" dirty="0" smtClean="0">
              <a:ea typeface="ＭＳ Ｐゴシック" pitchFamily="34" charset="-128"/>
            </a:endParaRPr>
          </a:p>
          <a:p>
            <a:pPr algn="just">
              <a:lnSpc>
                <a:spcPct val="100000"/>
              </a:lnSpc>
              <a:spcBef>
                <a:spcPts val="1200"/>
              </a:spcBef>
            </a:pPr>
            <a:r>
              <a:rPr lang="en-US" sz="2400" dirty="0" smtClean="0">
                <a:ea typeface="ＭＳ Ｐゴシック" pitchFamily="34" charset="-128"/>
              </a:rPr>
              <a:t>It’s does not coordinate with the ISP policies, security and intensions.</a:t>
            </a:r>
            <a:endParaRPr lang="en-US" sz="2400" dirty="0" smtClean="0">
              <a:solidFill>
                <a:srgbClr val="CC0000"/>
              </a:solidFill>
              <a:ea typeface="ＭＳ Ｐゴシック" pitchFamily="34" charset="-128"/>
            </a:endParaRPr>
          </a:p>
          <a:p>
            <a:pPr algn="just">
              <a:lnSpc>
                <a:spcPct val="100000"/>
              </a:lnSpc>
              <a:spcBef>
                <a:spcPts val="1200"/>
              </a:spcBef>
            </a:pPr>
            <a:endParaRPr lang="en-US" dirty="0" smtClean="0">
              <a:ea typeface="ＭＳ Ｐゴシック" pitchFamily="34" charset="-128"/>
            </a:endParaRPr>
          </a:p>
        </p:txBody>
      </p:sp>
      <p:grpSp>
        <p:nvGrpSpPr>
          <p:cNvPr id="38916" name="Group 566"/>
          <p:cNvGrpSpPr>
            <a:grpSpLocks/>
          </p:cNvGrpSpPr>
          <p:nvPr/>
        </p:nvGrpSpPr>
        <p:grpSpPr bwMode="auto">
          <a:xfrm>
            <a:off x="5202238" y="1546225"/>
            <a:ext cx="3540125" cy="4545013"/>
            <a:chOff x="3277" y="974"/>
            <a:chExt cx="2230" cy="2863"/>
          </a:xfrm>
        </p:grpSpPr>
        <p:sp>
          <p:nvSpPr>
            <p:cNvPr id="38924" name="Freeform 567"/>
            <p:cNvSpPr>
              <a:spLocks/>
            </p:cNvSpPr>
            <p:nvPr/>
          </p:nvSpPr>
          <p:spPr bwMode="auto">
            <a:xfrm>
              <a:off x="3277" y="1079"/>
              <a:ext cx="1094" cy="675"/>
            </a:xfrm>
            <a:custGeom>
              <a:avLst/>
              <a:gdLst>
                <a:gd name="T0" fmla="*/ 1178 w 1036"/>
                <a:gd name="T1" fmla="*/ 11 h 675"/>
                <a:gd name="T2" fmla="*/ 711 w 1036"/>
                <a:gd name="T3" fmla="*/ 53 h 675"/>
                <a:gd name="T4" fmla="*/ 376 w 1036"/>
                <a:gd name="T5" fmla="*/ 129 h 675"/>
                <a:gd name="T6" fmla="*/ 279 w 1036"/>
                <a:gd name="T7" fmla="*/ 229 h 675"/>
                <a:gd name="T8" fmla="*/ 39 w 1036"/>
                <a:gd name="T9" fmla="*/ 297 h 675"/>
                <a:gd name="T10" fmla="*/ 31 w 1036"/>
                <a:gd name="T11" fmla="*/ 459 h 675"/>
                <a:gd name="T12" fmla="*/ 240 w 1036"/>
                <a:gd name="T13" fmla="*/ 489 h 675"/>
                <a:gd name="T14" fmla="*/ 836 w 1036"/>
                <a:gd name="T15" fmla="*/ 489 h 675"/>
                <a:gd name="T16" fmla="*/ 1088 w 1036"/>
                <a:gd name="T17" fmla="*/ 555 h 675"/>
                <a:gd name="T18" fmla="*/ 1369 w 1036"/>
                <a:gd name="T19" fmla="*/ 657 h 675"/>
                <a:gd name="T20" fmla="*/ 1583 w 1036"/>
                <a:gd name="T21" fmla="*/ 661 h 675"/>
                <a:gd name="T22" fmla="*/ 1732 w 1036"/>
                <a:gd name="T23" fmla="*/ 603 h 675"/>
                <a:gd name="T24" fmla="*/ 1807 w 1036"/>
                <a:gd name="T25" fmla="*/ 445 h 675"/>
                <a:gd name="T26" fmla="*/ 1853 w 1036"/>
                <a:gd name="T27" fmla="*/ 291 h 675"/>
                <a:gd name="T28" fmla="*/ 1859 w 1036"/>
                <a:gd name="T29" fmla="*/ 107 h 675"/>
                <a:gd name="T30" fmla="*/ 1700 w 1036"/>
                <a:gd name="T31" fmla="*/ 17 h 675"/>
                <a:gd name="T32" fmla="*/ 1412 w 1036"/>
                <a:gd name="T33" fmla="*/ 3 h 675"/>
                <a:gd name="T34" fmla="*/ 1178 w 1036"/>
                <a:gd name="T35" fmla="*/ 11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8925" name="Group 568"/>
            <p:cNvGrpSpPr>
              <a:grpSpLocks/>
            </p:cNvGrpSpPr>
            <p:nvPr/>
          </p:nvGrpSpPr>
          <p:grpSpPr bwMode="auto">
            <a:xfrm>
              <a:off x="3383" y="1920"/>
              <a:ext cx="919" cy="588"/>
              <a:chOff x="2889" y="1631"/>
              <a:chExt cx="980" cy="743"/>
            </a:xfrm>
          </p:grpSpPr>
          <p:sp>
            <p:nvSpPr>
              <p:cNvPr id="39299" name="Rectangle 569"/>
              <p:cNvSpPr>
                <a:spLocks noChangeArrowheads="1"/>
              </p:cNvSpPr>
              <p:nvPr/>
            </p:nvSpPr>
            <p:spPr bwMode="auto">
              <a:xfrm>
                <a:off x="3046" y="1841"/>
                <a:ext cx="663" cy="53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9300" name="AutoShape 570"/>
              <p:cNvSpPr>
                <a:spLocks noChangeArrowheads="1"/>
              </p:cNvSpPr>
              <p:nvPr/>
            </p:nvSpPr>
            <p:spPr bwMode="auto">
              <a:xfrm>
                <a:off x="2889" y="1631"/>
                <a:ext cx="980" cy="253"/>
              </a:xfrm>
              <a:prstGeom prst="triangle">
                <a:avLst>
                  <a:gd name="adj" fmla="val 50000"/>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spcBef>
                    <a:spcPct val="0"/>
                  </a:spcBef>
                  <a:buClrTx/>
                  <a:buSzTx/>
                  <a:buFontTx/>
                  <a:buNone/>
                </a:pPr>
                <a:endParaRPr lang="en-US" sz="2400">
                  <a:solidFill>
                    <a:srgbClr val="00CCFF"/>
                  </a:solidFill>
                </a:endParaRPr>
              </a:p>
            </p:txBody>
          </p:sp>
        </p:grpSp>
        <p:sp>
          <p:nvSpPr>
            <p:cNvPr id="38926" name="Freeform 571"/>
            <p:cNvSpPr>
              <a:spLocks/>
            </p:cNvSpPr>
            <p:nvPr/>
          </p:nvSpPr>
          <p:spPr bwMode="auto">
            <a:xfrm>
              <a:off x="3379" y="2788"/>
              <a:ext cx="2032" cy="1049"/>
            </a:xfrm>
            <a:custGeom>
              <a:avLst/>
              <a:gdLst>
                <a:gd name="T0" fmla="*/ 1044 w 2032"/>
                <a:gd name="T1" fmla="*/ 26 h 1049"/>
                <a:gd name="T2" fmla="*/ 847 w 2032"/>
                <a:gd name="T3" fmla="*/ 125 h 1049"/>
                <a:gd name="T4" fmla="*/ 580 w 2032"/>
                <a:gd name="T5" fmla="*/ 68 h 1049"/>
                <a:gd name="T6" fmla="*/ 143 w 2032"/>
                <a:gd name="T7" fmla="*/ 170 h 1049"/>
                <a:gd name="T8" fmla="*/ 48 w 2032"/>
                <a:gd name="T9" fmla="*/ 374 h 1049"/>
                <a:gd name="T10" fmla="*/ 41 w 2032"/>
                <a:gd name="T11" fmla="*/ 680 h 1049"/>
                <a:gd name="T12" fmla="*/ 294 w 2032"/>
                <a:gd name="T13" fmla="*/ 744 h 1049"/>
                <a:gd name="T14" fmla="*/ 660 w 2032"/>
                <a:gd name="T15" fmla="*/ 893 h 1049"/>
                <a:gd name="T16" fmla="*/ 1088 w 2032"/>
                <a:gd name="T17" fmla="*/ 1014 h 1049"/>
                <a:gd name="T18" fmla="*/ 1525 w 2032"/>
                <a:gd name="T19" fmla="*/ 1031 h 1049"/>
                <a:gd name="T20" fmla="*/ 1831 w 2032"/>
                <a:gd name="T21" fmla="*/ 907 h 1049"/>
                <a:gd name="T22" fmla="*/ 2015 w 2032"/>
                <a:gd name="T23" fmla="*/ 714 h 1049"/>
                <a:gd name="T24" fmla="*/ 1931 w 2032"/>
                <a:gd name="T25" fmla="*/ 251 h 1049"/>
                <a:gd name="T26" fmla="*/ 1658 w 2032"/>
                <a:gd name="T27" fmla="*/ 114 h 1049"/>
                <a:gd name="T28" fmla="*/ 1355 w 2032"/>
                <a:gd name="T29" fmla="*/ 15 h 1049"/>
                <a:gd name="T30" fmla="*/ 1044 w 2032"/>
                <a:gd name="T31" fmla="*/ 26 h 10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32"/>
                <a:gd name="T49" fmla="*/ 0 h 1049"/>
                <a:gd name="T50" fmla="*/ 2032 w 2032"/>
                <a:gd name="T51" fmla="*/ 1049 h 10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32" h="1049">
                  <a:moveTo>
                    <a:pt x="1044" y="26"/>
                  </a:moveTo>
                  <a:cubicBezTo>
                    <a:pt x="959" y="45"/>
                    <a:pt x="924" y="118"/>
                    <a:pt x="847" y="125"/>
                  </a:cubicBezTo>
                  <a:cubicBezTo>
                    <a:pt x="770" y="132"/>
                    <a:pt x="697" y="61"/>
                    <a:pt x="580" y="68"/>
                  </a:cubicBezTo>
                  <a:cubicBezTo>
                    <a:pt x="463" y="75"/>
                    <a:pt x="232" y="119"/>
                    <a:pt x="143" y="170"/>
                  </a:cubicBezTo>
                  <a:cubicBezTo>
                    <a:pt x="54" y="221"/>
                    <a:pt x="65" y="289"/>
                    <a:pt x="48" y="374"/>
                  </a:cubicBezTo>
                  <a:cubicBezTo>
                    <a:pt x="31" y="459"/>
                    <a:pt x="0" y="618"/>
                    <a:pt x="41" y="680"/>
                  </a:cubicBezTo>
                  <a:cubicBezTo>
                    <a:pt x="82" y="742"/>
                    <a:pt x="191" y="709"/>
                    <a:pt x="294" y="744"/>
                  </a:cubicBezTo>
                  <a:cubicBezTo>
                    <a:pt x="397" y="779"/>
                    <a:pt x="527" y="849"/>
                    <a:pt x="660" y="893"/>
                  </a:cubicBezTo>
                  <a:cubicBezTo>
                    <a:pt x="793" y="938"/>
                    <a:pt x="944" y="991"/>
                    <a:pt x="1088" y="1014"/>
                  </a:cubicBezTo>
                  <a:cubicBezTo>
                    <a:pt x="1232" y="1036"/>
                    <a:pt x="1401" y="1049"/>
                    <a:pt x="1525" y="1031"/>
                  </a:cubicBezTo>
                  <a:cubicBezTo>
                    <a:pt x="1649" y="1012"/>
                    <a:pt x="1749" y="960"/>
                    <a:pt x="1831" y="907"/>
                  </a:cubicBezTo>
                  <a:cubicBezTo>
                    <a:pt x="1913" y="855"/>
                    <a:pt x="1998" y="824"/>
                    <a:pt x="2015" y="714"/>
                  </a:cubicBezTo>
                  <a:cubicBezTo>
                    <a:pt x="2032" y="604"/>
                    <a:pt x="1990" y="350"/>
                    <a:pt x="1931" y="251"/>
                  </a:cubicBezTo>
                  <a:cubicBezTo>
                    <a:pt x="1872" y="151"/>
                    <a:pt x="1754" y="153"/>
                    <a:pt x="1658" y="114"/>
                  </a:cubicBezTo>
                  <a:cubicBezTo>
                    <a:pt x="1562" y="76"/>
                    <a:pt x="1457" y="30"/>
                    <a:pt x="1355" y="15"/>
                  </a:cubicBezTo>
                  <a:cubicBezTo>
                    <a:pt x="1253" y="0"/>
                    <a:pt x="1129" y="8"/>
                    <a:pt x="1044" y="26"/>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27" name="Line 572"/>
            <p:cNvSpPr>
              <a:spLocks noChangeShapeType="1"/>
            </p:cNvSpPr>
            <p:nvPr/>
          </p:nvSpPr>
          <p:spPr bwMode="auto">
            <a:xfrm rot="-5400000">
              <a:off x="4924" y="3316"/>
              <a:ext cx="284" cy="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28" name="Line 573"/>
            <p:cNvSpPr>
              <a:spLocks noChangeShapeType="1"/>
            </p:cNvSpPr>
            <p:nvPr/>
          </p:nvSpPr>
          <p:spPr bwMode="auto">
            <a:xfrm rot="5400000" flipV="1">
              <a:off x="5034" y="3429"/>
              <a:ext cx="2" cy="5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29" name="Line 574"/>
            <p:cNvSpPr>
              <a:spLocks noChangeShapeType="1"/>
            </p:cNvSpPr>
            <p:nvPr/>
          </p:nvSpPr>
          <p:spPr bwMode="auto">
            <a:xfrm rot="16200000" flipH="1">
              <a:off x="5113" y="3192"/>
              <a:ext cx="90" cy="5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30" name="Line 576"/>
            <p:cNvSpPr>
              <a:spLocks noChangeShapeType="1"/>
            </p:cNvSpPr>
            <p:nvPr/>
          </p:nvSpPr>
          <p:spPr bwMode="auto">
            <a:xfrm>
              <a:off x="3843" y="3009"/>
              <a:ext cx="99" cy="81"/>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1" name="Line 577"/>
            <p:cNvSpPr>
              <a:spLocks noChangeShapeType="1"/>
            </p:cNvSpPr>
            <p:nvPr/>
          </p:nvSpPr>
          <p:spPr bwMode="auto">
            <a:xfrm flipV="1">
              <a:off x="3680" y="3159"/>
              <a:ext cx="256" cy="6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2" name="Line 580"/>
            <p:cNvSpPr>
              <a:spLocks noChangeShapeType="1"/>
            </p:cNvSpPr>
            <p:nvPr/>
          </p:nvSpPr>
          <p:spPr bwMode="auto">
            <a:xfrm flipH="1">
              <a:off x="3948" y="3204"/>
              <a:ext cx="90" cy="11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3" name="Line 581"/>
            <p:cNvSpPr>
              <a:spLocks noChangeShapeType="1"/>
            </p:cNvSpPr>
            <p:nvPr/>
          </p:nvSpPr>
          <p:spPr bwMode="auto">
            <a:xfrm flipH="1" flipV="1">
              <a:off x="4146" y="3213"/>
              <a:ext cx="51" cy="109"/>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4" name="Line 582"/>
            <p:cNvSpPr>
              <a:spLocks noChangeShapeType="1"/>
            </p:cNvSpPr>
            <p:nvPr/>
          </p:nvSpPr>
          <p:spPr bwMode="auto">
            <a:xfrm>
              <a:off x="4248" y="3185"/>
              <a:ext cx="317" cy="17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5" name="Line 584"/>
            <p:cNvSpPr>
              <a:spLocks noChangeShapeType="1"/>
            </p:cNvSpPr>
            <p:nvPr/>
          </p:nvSpPr>
          <p:spPr bwMode="auto">
            <a:xfrm>
              <a:off x="3809" y="2257"/>
              <a:ext cx="148"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6" name="Line 585"/>
            <p:cNvSpPr>
              <a:spLocks noChangeShapeType="1"/>
            </p:cNvSpPr>
            <p:nvPr/>
          </p:nvSpPr>
          <p:spPr bwMode="auto">
            <a:xfrm flipV="1">
              <a:off x="3711" y="2354"/>
              <a:ext cx="106" cy="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8937" name="Group 586"/>
            <p:cNvGrpSpPr>
              <a:grpSpLocks/>
            </p:cNvGrpSpPr>
            <p:nvPr/>
          </p:nvGrpSpPr>
          <p:grpSpPr bwMode="auto">
            <a:xfrm>
              <a:off x="3535" y="2207"/>
              <a:ext cx="319" cy="222"/>
              <a:chOff x="2967" y="478"/>
              <a:chExt cx="788" cy="625"/>
            </a:xfrm>
          </p:grpSpPr>
          <p:pic>
            <p:nvPicPr>
              <p:cNvPr id="39297" name="Picture 587" descr="access_point_stylized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2" y="559"/>
                <a:ext cx="576"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298" name="Picture 588" descr="antenna_radiation_styliz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7" y="478"/>
                <a:ext cx="788"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938" name="Freeform 589"/>
            <p:cNvSpPr>
              <a:spLocks/>
            </p:cNvSpPr>
            <p:nvPr/>
          </p:nvSpPr>
          <p:spPr bwMode="auto">
            <a:xfrm>
              <a:off x="4419" y="2224"/>
              <a:ext cx="828" cy="425"/>
            </a:xfrm>
            <a:custGeom>
              <a:avLst/>
              <a:gdLst>
                <a:gd name="T0" fmla="*/ 382 w 828"/>
                <a:gd name="T1" fmla="*/ 30 h 425"/>
                <a:gd name="T2" fmla="*/ 370 w 828"/>
                <a:gd name="T3" fmla="*/ 30 h 425"/>
                <a:gd name="T4" fmla="*/ 126 w 828"/>
                <a:gd name="T5" fmla="*/ 32 h 425"/>
                <a:gd name="T6" fmla="*/ 6 w 828"/>
                <a:gd name="T7" fmla="*/ 126 h 425"/>
                <a:gd name="T8" fmla="*/ 92 w 828"/>
                <a:gd name="T9" fmla="*/ 274 h 425"/>
                <a:gd name="T10" fmla="*/ 292 w 828"/>
                <a:gd name="T11" fmla="*/ 384 h 425"/>
                <a:gd name="T12" fmla="*/ 540 w 828"/>
                <a:gd name="T13" fmla="*/ 416 h 425"/>
                <a:gd name="T14" fmla="*/ 698 w 828"/>
                <a:gd name="T15" fmla="*/ 330 h 425"/>
                <a:gd name="T16" fmla="*/ 776 w 828"/>
                <a:gd name="T17" fmla="*/ 170 h 425"/>
                <a:gd name="T18" fmla="*/ 792 w 828"/>
                <a:gd name="T19" fmla="*/ 22 h 425"/>
                <a:gd name="T20" fmla="*/ 560 w 828"/>
                <a:gd name="T21" fmla="*/ 38 h 425"/>
                <a:gd name="T22" fmla="*/ 382 w 828"/>
                <a:gd name="T23" fmla="*/ 30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8"/>
                <a:gd name="T37" fmla="*/ 0 h 425"/>
                <a:gd name="T38" fmla="*/ 828 w 828"/>
                <a:gd name="T39" fmla="*/ 425 h 4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39" name="Freeform 590"/>
            <p:cNvSpPr>
              <a:spLocks/>
            </p:cNvSpPr>
            <p:nvPr/>
          </p:nvSpPr>
          <p:spPr bwMode="auto">
            <a:xfrm>
              <a:off x="4417" y="1263"/>
              <a:ext cx="1090" cy="709"/>
            </a:xfrm>
            <a:custGeom>
              <a:avLst/>
              <a:gdLst>
                <a:gd name="T0" fmla="*/ 20841 w 765"/>
                <a:gd name="T1" fmla="*/ 1179 h 459"/>
                <a:gd name="T2" fmla="*/ 14124 w 765"/>
                <a:gd name="T3" fmla="*/ 8372 h 459"/>
                <a:gd name="T4" fmla="*/ 4725 w 765"/>
                <a:gd name="T5" fmla="*/ 11916 h 459"/>
                <a:gd name="T6" fmla="*/ 675 w 765"/>
                <a:gd name="T7" fmla="*/ 40153 h 459"/>
                <a:gd name="T8" fmla="*/ 8837 w 765"/>
                <a:gd name="T9" fmla="*/ 53053 h 459"/>
                <a:gd name="T10" fmla="*/ 16987 w 765"/>
                <a:gd name="T11" fmla="*/ 50852 h 459"/>
                <a:gd name="T12" fmla="*/ 28673 w 765"/>
                <a:gd name="T13" fmla="*/ 53053 h 459"/>
                <a:gd name="T14" fmla="*/ 34311 w 765"/>
                <a:gd name="T15" fmla="*/ 51822 h 459"/>
                <a:gd name="T16" fmla="*/ 36933 w 765"/>
                <a:gd name="T17" fmla="*/ 44463 h 459"/>
                <a:gd name="T18" fmla="*/ 36868 w 765"/>
                <a:gd name="T19" fmla="*/ 18873 h 459"/>
                <a:gd name="T20" fmla="*/ 32538 w 765"/>
                <a:gd name="T21" fmla="*/ 4117 h 459"/>
                <a:gd name="T22" fmla="*/ 20841 w 765"/>
                <a:gd name="T23" fmla="*/ 1179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459"/>
                <a:gd name="T38" fmla="*/ 765 w 765"/>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40" name="Line 591"/>
            <p:cNvSpPr>
              <a:spLocks noChangeShapeType="1"/>
            </p:cNvSpPr>
            <p:nvPr/>
          </p:nvSpPr>
          <p:spPr bwMode="auto">
            <a:xfrm>
              <a:off x="4659" y="2404"/>
              <a:ext cx="103" cy="76"/>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1" name="Line 592"/>
            <p:cNvSpPr>
              <a:spLocks noChangeShapeType="1"/>
            </p:cNvSpPr>
            <p:nvPr/>
          </p:nvSpPr>
          <p:spPr bwMode="auto">
            <a:xfrm>
              <a:off x="4720" y="2354"/>
              <a:ext cx="176"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2" name="Line 593"/>
            <p:cNvSpPr>
              <a:spLocks noChangeShapeType="1"/>
            </p:cNvSpPr>
            <p:nvPr/>
          </p:nvSpPr>
          <p:spPr bwMode="auto">
            <a:xfrm flipV="1">
              <a:off x="4869" y="2408"/>
              <a:ext cx="85" cy="66"/>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3" name="Line 594"/>
            <p:cNvSpPr>
              <a:spLocks noChangeShapeType="1"/>
            </p:cNvSpPr>
            <p:nvPr/>
          </p:nvSpPr>
          <p:spPr bwMode="auto">
            <a:xfrm>
              <a:off x="4235" y="1632"/>
              <a:ext cx="321" cy="2"/>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4" name="Line 595"/>
            <p:cNvSpPr>
              <a:spLocks noChangeShapeType="1"/>
            </p:cNvSpPr>
            <p:nvPr/>
          </p:nvSpPr>
          <p:spPr bwMode="auto">
            <a:xfrm>
              <a:off x="4635" y="2961"/>
              <a:ext cx="246" cy="116"/>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5" name="Line 596"/>
            <p:cNvSpPr>
              <a:spLocks noChangeShapeType="1"/>
            </p:cNvSpPr>
            <p:nvPr/>
          </p:nvSpPr>
          <p:spPr bwMode="auto">
            <a:xfrm flipV="1">
              <a:off x="4244" y="2953"/>
              <a:ext cx="203" cy="12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6" name="Line 597"/>
            <p:cNvSpPr>
              <a:spLocks noChangeShapeType="1"/>
            </p:cNvSpPr>
            <p:nvPr/>
          </p:nvSpPr>
          <p:spPr bwMode="auto">
            <a:xfrm flipV="1">
              <a:off x="4271" y="3137"/>
              <a:ext cx="612"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7" name="Line 598"/>
            <p:cNvSpPr>
              <a:spLocks noChangeShapeType="1"/>
            </p:cNvSpPr>
            <p:nvPr/>
          </p:nvSpPr>
          <p:spPr bwMode="auto">
            <a:xfrm flipV="1">
              <a:off x="4773" y="1572"/>
              <a:ext cx="78" cy="5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8" name="Line 599"/>
            <p:cNvSpPr>
              <a:spLocks noChangeShapeType="1"/>
            </p:cNvSpPr>
            <p:nvPr/>
          </p:nvSpPr>
          <p:spPr bwMode="auto">
            <a:xfrm>
              <a:off x="4665" y="1681"/>
              <a:ext cx="0" cy="52"/>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9" name="Line 600"/>
            <p:cNvSpPr>
              <a:spLocks noChangeShapeType="1"/>
            </p:cNvSpPr>
            <p:nvPr/>
          </p:nvSpPr>
          <p:spPr bwMode="auto">
            <a:xfrm flipV="1">
              <a:off x="4773" y="1616"/>
              <a:ext cx="166" cy="18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50" name="Line 601"/>
            <p:cNvSpPr>
              <a:spLocks noChangeShapeType="1"/>
            </p:cNvSpPr>
            <p:nvPr/>
          </p:nvSpPr>
          <p:spPr bwMode="auto">
            <a:xfrm>
              <a:off x="5003" y="1615"/>
              <a:ext cx="0" cy="12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51" name="Line 602"/>
            <p:cNvSpPr>
              <a:spLocks noChangeShapeType="1"/>
            </p:cNvSpPr>
            <p:nvPr/>
          </p:nvSpPr>
          <p:spPr bwMode="auto">
            <a:xfrm>
              <a:off x="4785" y="1808"/>
              <a:ext cx="119"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52" name="Line 603"/>
            <p:cNvSpPr>
              <a:spLocks noChangeShapeType="1"/>
            </p:cNvSpPr>
            <p:nvPr/>
          </p:nvSpPr>
          <p:spPr bwMode="auto">
            <a:xfrm>
              <a:off x="5134" y="1802"/>
              <a:ext cx="112"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53" name="Line 604"/>
            <p:cNvSpPr>
              <a:spLocks noChangeShapeType="1"/>
            </p:cNvSpPr>
            <p:nvPr/>
          </p:nvSpPr>
          <p:spPr bwMode="auto">
            <a:xfrm flipH="1">
              <a:off x="4596" y="1850"/>
              <a:ext cx="62" cy="444"/>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54" name="Line 605"/>
            <p:cNvSpPr>
              <a:spLocks noChangeShapeType="1"/>
            </p:cNvSpPr>
            <p:nvPr/>
          </p:nvSpPr>
          <p:spPr bwMode="auto">
            <a:xfrm flipH="1">
              <a:off x="4969" y="1850"/>
              <a:ext cx="70" cy="458"/>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55" name="Line 606"/>
            <p:cNvSpPr>
              <a:spLocks noChangeShapeType="1"/>
            </p:cNvSpPr>
            <p:nvPr/>
          </p:nvSpPr>
          <p:spPr bwMode="auto">
            <a:xfrm flipV="1">
              <a:off x="4581" y="2569"/>
              <a:ext cx="143" cy="27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56" name="Line 607"/>
            <p:cNvSpPr>
              <a:spLocks noChangeShapeType="1"/>
            </p:cNvSpPr>
            <p:nvPr/>
          </p:nvSpPr>
          <p:spPr bwMode="auto">
            <a:xfrm>
              <a:off x="5257" y="1801"/>
              <a:ext cx="112" cy="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8957" name="Group 608"/>
            <p:cNvGrpSpPr>
              <a:grpSpLocks/>
            </p:cNvGrpSpPr>
            <p:nvPr/>
          </p:nvGrpSpPr>
          <p:grpSpPr bwMode="auto">
            <a:xfrm>
              <a:off x="3813" y="1163"/>
              <a:ext cx="295" cy="391"/>
              <a:chOff x="1653" y="3023"/>
              <a:chExt cx="622" cy="911"/>
            </a:xfrm>
          </p:grpSpPr>
          <p:sp>
            <p:nvSpPr>
              <p:cNvPr id="39280" name="Line 270"/>
              <p:cNvSpPr>
                <a:spLocks noChangeShapeType="1"/>
              </p:cNvSpPr>
              <p:nvPr/>
            </p:nvSpPr>
            <p:spPr bwMode="auto">
              <a:xfrm flipH="1">
                <a:off x="1766" y="3287"/>
                <a:ext cx="188" cy="586"/>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9281" name="Line 271"/>
              <p:cNvSpPr>
                <a:spLocks noChangeShapeType="1"/>
              </p:cNvSpPr>
              <p:nvPr/>
            </p:nvSpPr>
            <p:spPr bwMode="auto">
              <a:xfrm>
                <a:off x="1954" y="3287"/>
                <a:ext cx="188" cy="583"/>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9282" name="Line 272"/>
              <p:cNvSpPr>
                <a:spLocks noChangeShapeType="1"/>
              </p:cNvSpPr>
              <p:nvPr/>
            </p:nvSpPr>
            <p:spPr bwMode="auto">
              <a:xfrm>
                <a:off x="1766" y="3870"/>
                <a:ext cx="188" cy="64"/>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9283" name="Line 273"/>
              <p:cNvSpPr>
                <a:spLocks noChangeShapeType="1"/>
              </p:cNvSpPr>
              <p:nvPr/>
            </p:nvSpPr>
            <p:spPr bwMode="auto">
              <a:xfrm flipH="1">
                <a:off x="1954" y="3870"/>
                <a:ext cx="188" cy="64"/>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9284" name="Line 274"/>
              <p:cNvSpPr>
                <a:spLocks noChangeShapeType="1"/>
              </p:cNvSpPr>
              <p:nvPr/>
            </p:nvSpPr>
            <p:spPr bwMode="auto">
              <a:xfrm>
                <a:off x="1954" y="3300"/>
                <a:ext cx="0" cy="634"/>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9285" name="Line 275"/>
              <p:cNvSpPr>
                <a:spLocks noChangeShapeType="1"/>
              </p:cNvSpPr>
              <p:nvPr/>
            </p:nvSpPr>
            <p:spPr bwMode="auto">
              <a:xfrm flipV="1">
                <a:off x="1766" y="3810"/>
                <a:ext cx="188" cy="63"/>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9286" name="Line 276"/>
              <p:cNvSpPr>
                <a:spLocks noChangeShapeType="1"/>
              </p:cNvSpPr>
              <p:nvPr/>
            </p:nvSpPr>
            <p:spPr bwMode="auto">
              <a:xfrm flipH="1" flipV="1">
                <a:off x="1954" y="3810"/>
                <a:ext cx="188" cy="60"/>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9287" name="Line 277"/>
              <p:cNvSpPr>
                <a:spLocks noChangeShapeType="1"/>
              </p:cNvSpPr>
              <p:nvPr/>
            </p:nvSpPr>
            <p:spPr bwMode="auto">
              <a:xfrm>
                <a:off x="1846" y="3618"/>
                <a:ext cx="108" cy="48"/>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9288" name="Line 278"/>
              <p:cNvSpPr>
                <a:spLocks noChangeShapeType="1"/>
              </p:cNvSpPr>
              <p:nvPr/>
            </p:nvSpPr>
            <p:spPr bwMode="auto">
              <a:xfrm flipV="1">
                <a:off x="1954" y="3618"/>
                <a:ext cx="114" cy="48"/>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9289" name="Line 279"/>
              <p:cNvSpPr>
                <a:spLocks noChangeShapeType="1"/>
              </p:cNvSpPr>
              <p:nvPr/>
            </p:nvSpPr>
            <p:spPr bwMode="auto">
              <a:xfrm>
                <a:off x="1810" y="3704"/>
                <a:ext cx="139" cy="65"/>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9290" name="Line 280"/>
              <p:cNvSpPr>
                <a:spLocks noChangeShapeType="1"/>
              </p:cNvSpPr>
              <p:nvPr/>
            </p:nvSpPr>
            <p:spPr bwMode="auto">
              <a:xfrm flipV="1">
                <a:off x="1954" y="3717"/>
                <a:ext cx="140" cy="57"/>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9291" name="Line 281"/>
              <p:cNvSpPr>
                <a:spLocks noChangeShapeType="1"/>
              </p:cNvSpPr>
              <p:nvPr/>
            </p:nvSpPr>
            <p:spPr bwMode="auto">
              <a:xfrm flipV="1">
                <a:off x="1954" y="3530"/>
                <a:ext cx="72" cy="24"/>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9292" name="Line 282"/>
              <p:cNvSpPr>
                <a:spLocks noChangeShapeType="1"/>
              </p:cNvSpPr>
              <p:nvPr/>
            </p:nvSpPr>
            <p:spPr bwMode="auto">
              <a:xfrm flipV="1">
                <a:off x="1954" y="3409"/>
                <a:ext cx="45" cy="18"/>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9293" name="Line 283"/>
              <p:cNvSpPr>
                <a:spLocks noChangeShapeType="1"/>
              </p:cNvSpPr>
              <p:nvPr/>
            </p:nvSpPr>
            <p:spPr bwMode="auto">
              <a:xfrm>
                <a:off x="1873" y="3522"/>
                <a:ext cx="87" cy="32"/>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9294" name="Line 284"/>
              <p:cNvSpPr>
                <a:spLocks noChangeShapeType="1"/>
              </p:cNvSpPr>
              <p:nvPr/>
            </p:nvSpPr>
            <p:spPr bwMode="auto">
              <a:xfrm>
                <a:off x="1912" y="3404"/>
                <a:ext cx="50" cy="31"/>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9295" name="Oval 624"/>
              <p:cNvSpPr>
                <a:spLocks noChangeArrowheads="1"/>
              </p:cNvSpPr>
              <p:nvPr/>
            </p:nvSpPr>
            <p:spPr bwMode="auto">
              <a:xfrm>
                <a:off x="1921" y="3233"/>
                <a:ext cx="63" cy="68"/>
              </a:xfrm>
              <a:prstGeom prst="ellipse">
                <a:avLst/>
              </a:prstGeom>
              <a:solidFill>
                <a:srgbClr val="808080"/>
              </a:solidFill>
              <a:ln w="9525">
                <a:solidFill>
                  <a:srgbClr val="808080"/>
                </a:solidFill>
                <a:round/>
                <a:headEnd/>
                <a:tailEnd/>
              </a:ln>
            </p:spPr>
            <p:txBody>
              <a:bodyPr wrap="none" anchor="ctr"/>
              <a:lstStyle/>
              <a:p>
                <a:endParaRPr lang="en-US"/>
              </a:p>
            </p:txBody>
          </p:sp>
          <p:pic>
            <p:nvPicPr>
              <p:cNvPr id="39296" name="Picture 625" descr="cell_tower_radiation_gra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53" y="3023"/>
                <a:ext cx="622" cy="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8958" name="Group 626"/>
            <p:cNvGrpSpPr>
              <a:grpSpLocks/>
            </p:cNvGrpSpPr>
            <p:nvPr/>
          </p:nvGrpSpPr>
          <p:grpSpPr bwMode="auto">
            <a:xfrm>
              <a:off x="3962" y="1516"/>
              <a:ext cx="286" cy="160"/>
              <a:chOff x="3843" y="1516"/>
              <a:chExt cx="286" cy="160"/>
            </a:xfrm>
          </p:grpSpPr>
          <p:sp>
            <p:nvSpPr>
              <p:cNvPr id="39271" name="Line 627"/>
              <p:cNvSpPr>
                <a:spLocks noChangeShapeType="1"/>
              </p:cNvSpPr>
              <p:nvPr/>
            </p:nvSpPr>
            <p:spPr bwMode="auto">
              <a:xfrm>
                <a:off x="3843" y="1516"/>
                <a:ext cx="96" cy="60"/>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272" name="Oval 407"/>
              <p:cNvSpPr>
                <a:spLocks noChangeArrowheads="1"/>
              </p:cNvSpPr>
              <p:nvPr/>
            </p:nvSpPr>
            <p:spPr bwMode="auto">
              <a:xfrm>
                <a:off x="3884" y="1616"/>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spcBef>
                    <a:spcPct val="0"/>
                  </a:spcBef>
                  <a:buClrTx/>
                  <a:buSzTx/>
                  <a:buFontTx/>
                  <a:buNone/>
                </a:pPr>
                <a:endParaRPr lang="en-US" sz="2400">
                  <a:latin typeface="Times New Roman" pitchFamily="18" charset="0"/>
                  <a:cs typeface="Arial" pitchFamily="34" charset="0"/>
                </a:endParaRPr>
              </a:p>
            </p:txBody>
          </p:sp>
          <p:sp>
            <p:nvSpPr>
              <p:cNvPr id="39273" name="Rectangle 410"/>
              <p:cNvSpPr>
                <a:spLocks noChangeArrowheads="1"/>
              </p:cNvSpPr>
              <p:nvPr/>
            </p:nvSpPr>
            <p:spPr bwMode="auto">
              <a:xfrm>
                <a:off x="3884" y="1610"/>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sz="2400">
                  <a:latin typeface="Times New Roman" pitchFamily="18" charset="0"/>
                  <a:cs typeface="Arial" pitchFamily="34" charset="0"/>
                </a:endParaRPr>
              </a:p>
            </p:txBody>
          </p:sp>
          <p:sp>
            <p:nvSpPr>
              <p:cNvPr id="39274" name="Oval 411"/>
              <p:cNvSpPr>
                <a:spLocks noChangeArrowheads="1"/>
              </p:cNvSpPr>
              <p:nvPr/>
            </p:nvSpPr>
            <p:spPr bwMode="auto">
              <a:xfrm>
                <a:off x="3883" y="1569"/>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spcBef>
                    <a:spcPct val="0"/>
                  </a:spcBef>
                  <a:buClrTx/>
                  <a:buSzTx/>
                  <a:buFontTx/>
                  <a:buNone/>
                </a:pPr>
                <a:endParaRPr lang="en-US" sz="2400">
                  <a:latin typeface="Times New Roman" pitchFamily="18" charset="0"/>
                  <a:cs typeface="Arial" pitchFamily="34" charset="0"/>
                </a:endParaRPr>
              </a:p>
            </p:txBody>
          </p:sp>
          <p:grpSp>
            <p:nvGrpSpPr>
              <p:cNvPr id="39275" name="Group 631"/>
              <p:cNvGrpSpPr>
                <a:grpSpLocks/>
              </p:cNvGrpSpPr>
              <p:nvPr/>
            </p:nvGrpSpPr>
            <p:grpSpPr bwMode="auto">
              <a:xfrm>
                <a:off x="3932" y="1587"/>
                <a:ext cx="138" cy="33"/>
                <a:chOff x="2468" y="1332"/>
                <a:chExt cx="310" cy="60"/>
              </a:xfrm>
            </p:grpSpPr>
            <p:sp>
              <p:nvSpPr>
                <p:cNvPr id="39278" name="Freeform 632"/>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sp>
              <p:nvSpPr>
                <p:cNvPr id="39279" name="Freeform 633"/>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grpSp>
          <p:sp>
            <p:nvSpPr>
              <p:cNvPr id="39276" name="Line 634"/>
              <p:cNvSpPr>
                <a:spLocks noChangeShapeType="1"/>
              </p:cNvSpPr>
              <p:nvPr/>
            </p:nvSpPr>
            <p:spPr bwMode="auto">
              <a:xfrm>
                <a:off x="3884" y="1602"/>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277" name="Line 635"/>
              <p:cNvSpPr>
                <a:spLocks noChangeShapeType="1"/>
              </p:cNvSpPr>
              <p:nvPr/>
            </p:nvSpPr>
            <p:spPr bwMode="auto">
              <a:xfrm>
                <a:off x="4127" y="1604"/>
                <a:ext cx="0" cy="46"/>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8959" name="Group 636"/>
            <p:cNvGrpSpPr>
              <a:grpSpLocks/>
            </p:cNvGrpSpPr>
            <p:nvPr/>
          </p:nvGrpSpPr>
          <p:grpSpPr bwMode="auto">
            <a:xfrm>
              <a:off x="4537" y="1571"/>
              <a:ext cx="246" cy="110"/>
              <a:chOff x="4334" y="1470"/>
              <a:chExt cx="246" cy="107"/>
            </a:xfrm>
          </p:grpSpPr>
          <p:sp>
            <p:nvSpPr>
              <p:cNvPr id="39263"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spcBef>
                    <a:spcPct val="0"/>
                  </a:spcBef>
                  <a:buClrTx/>
                  <a:buSzTx/>
                  <a:buFontTx/>
                  <a:buNone/>
                </a:pPr>
                <a:endParaRPr lang="en-US" sz="2400">
                  <a:latin typeface="Times New Roman" pitchFamily="18" charset="0"/>
                  <a:cs typeface="Arial" pitchFamily="34" charset="0"/>
                </a:endParaRPr>
              </a:p>
            </p:txBody>
          </p:sp>
          <p:sp>
            <p:nvSpPr>
              <p:cNvPr id="39264"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sz="2400">
                  <a:latin typeface="Times New Roman" pitchFamily="18" charset="0"/>
                  <a:cs typeface="Arial" pitchFamily="34" charset="0"/>
                </a:endParaRPr>
              </a:p>
            </p:txBody>
          </p:sp>
          <p:sp>
            <p:nvSpPr>
              <p:cNvPr id="39265"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spcBef>
                    <a:spcPct val="0"/>
                  </a:spcBef>
                  <a:buClrTx/>
                  <a:buSzTx/>
                  <a:buFontTx/>
                  <a:buNone/>
                </a:pPr>
                <a:endParaRPr lang="en-US" sz="2400">
                  <a:latin typeface="Times New Roman" pitchFamily="18" charset="0"/>
                  <a:cs typeface="Arial" pitchFamily="34" charset="0"/>
                </a:endParaRPr>
              </a:p>
            </p:txBody>
          </p:sp>
          <p:grpSp>
            <p:nvGrpSpPr>
              <p:cNvPr id="39266" name="Group 640"/>
              <p:cNvGrpSpPr>
                <a:grpSpLocks/>
              </p:cNvGrpSpPr>
              <p:nvPr/>
            </p:nvGrpSpPr>
            <p:grpSpPr bwMode="auto">
              <a:xfrm>
                <a:off x="4383" y="1488"/>
                <a:ext cx="138" cy="33"/>
                <a:chOff x="2468" y="1332"/>
                <a:chExt cx="310" cy="60"/>
              </a:xfrm>
            </p:grpSpPr>
            <p:sp>
              <p:nvSpPr>
                <p:cNvPr id="39269" name="Freeform 641"/>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sp>
              <p:nvSpPr>
                <p:cNvPr id="39270" name="Freeform 642"/>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grpSp>
          <p:sp>
            <p:nvSpPr>
              <p:cNvPr id="39267" name="Line 643"/>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268" name="Line 644"/>
              <p:cNvSpPr>
                <a:spLocks noChangeShapeType="1"/>
              </p:cNvSpPr>
              <p:nvPr/>
            </p:nvSpPr>
            <p:spPr bwMode="auto">
              <a:xfrm>
                <a:off x="4578" y="1505"/>
                <a:ext cx="0" cy="46"/>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8960" name="Group 645"/>
            <p:cNvGrpSpPr>
              <a:grpSpLocks/>
            </p:cNvGrpSpPr>
            <p:nvPr/>
          </p:nvGrpSpPr>
          <p:grpSpPr bwMode="auto">
            <a:xfrm>
              <a:off x="4544" y="1737"/>
              <a:ext cx="246" cy="110"/>
              <a:chOff x="4334" y="1470"/>
              <a:chExt cx="246" cy="107"/>
            </a:xfrm>
          </p:grpSpPr>
          <p:sp>
            <p:nvSpPr>
              <p:cNvPr id="39255"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spcBef>
                    <a:spcPct val="0"/>
                  </a:spcBef>
                  <a:buClrTx/>
                  <a:buSzTx/>
                  <a:buFontTx/>
                  <a:buNone/>
                </a:pPr>
                <a:endParaRPr lang="en-US" sz="2400">
                  <a:latin typeface="Times New Roman" pitchFamily="18" charset="0"/>
                  <a:cs typeface="Arial" pitchFamily="34" charset="0"/>
                </a:endParaRPr>
              </a:p>
            </p:txBody>
          </p:sp>
          <p:sp>
            <p:nvSpPr>
              <p:cNvPr id="39256"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sz="2400">
                  <a:latin typeface="Times New Roman" pitchFamily="18" charset="0"/>
                  <a:cs typeface="Arial" pitchFamily="34" charset="0"/>
                </a:endParaRPr>
              </a:p>
            </p:txBody>
          </p:sp>
          <p:sp>
            <p:nvSpPr>
              <p:cNvPr id="39257"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spcBef>
                    <a:spcPct val="0"/>
                  </a:spcBef>
                  <a:buClrTx/>
                  <a:buSzTx/>
                  <a:buFontTx/>
                  <a:buNone/>
                </a:pPr>
                <a:endParaRPr lang="en-US" sz="2400">
                  <a:latin typeface="Times New Roman" pitchFamily="18" charset="0"/>
                  <a:cs typeface="Arial" pitchFamily="34" charset="0"/>
                </a:endParaRPr>
              </a:p>
            </p:txBody>
          </p:sp>
          <p:grpSp>
            <p:nvGrpSpPr>
              <p:cNvPr id="39258" name="Group 649"/>
              <p:cNvGrpSpPr>
                <a:grpSpLocks/>
              </p:cNvGrpSpPr>
              <p:nvPr/>
            </p:nvGrpSpPr>
            <p:grpSpPr bwMode="auto">
              <a:xfrm>
                <a:off x="4383" y="1488"/>
                <a:ext cx="138" cy="33"/>
                <a:chOff x="2468" y="1332"/>
                <a:chExt cx="310" cy="60"/>
              </a:xfrm>
            </p:grpSpPr>
            <p:sp>
              <p:nvSpPr>
                <p:cNvPr id="39261" name="Freeform 650"/>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sp>
              <p:nvSpPr>
                <p:cNvPr id="39262" name="Freeform 651"/>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grpSp>
          <p:sp>
            <p:nvSpPr>
              <p:cNvPr id="39259" name="Line 652"/>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260" name="Line 653"/>
              <p:cNvSpPr>
                <a:spLocks noChangeShapeType="1"/>
              </p:cNvSpPr>
              <p:nvPr/>
            </p:nvSpPr>
            <p:spPr bwMode="auto">
              <a:xfrm>
                <a:off x="4578" y="1505"/>
                <a:ext cx="0" cy="46"/>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8961" name="Group 654"/>
            <p:cNvGrpSpPr>
              <a:grpSpLocks/>
            </p:cNvGrpSpPr>
            <p:nvPr/>
          </p:nvGrpSpPr>
          <p:grpSpPr bwMode="auto">
            <a:xfrm>
              <a:off x="4890" y="1738"/>
              <a:ext cx="246" cy="110"/>
              <a:chOff x="4334" y="1470"/>
              <a:chExt cx="246" cy="107"/>
            </a:xfrm>
          </p:grpSpPr>
          <p:sp>
            <p:nvSpPr>
              <p:cNvPr id="39247"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spcBef>
                    <a:spcPct val="0"/>
                  </a:spcBef>
                  <a:buClrTx/>
                  <a:buSzTx/>
                  <a:buFontTx/>
                  <a:buNone/>
                </a:pPr>
                <a:endParaRPr lang="en-US" sz="2400">
                  <a:latin typeface="Times New Roman" pitchFamily="18" charset="0"/>
                  <a:cs typeface="Arial" pitchFamily="34" charset="0"/>
                </a:endParaRPr>
              </a:p>
            </p:txBody>
          </p:sp>
          <p:sp>
            <p:nvSpPr>
              <p:cNvPr id="39248"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sz="2400">
                  <a:latin typeface="Times New Roman" pitchFamily="18" charset="0"/>
                  <a:cs typeface="Arial" pitchFamily="34" charset="0"/>
                </a:endParaRPr>
              </a:p>
            </p:txBody>
          </p:sp>
          <p:sp>
            <p:nvSpPr>
              <p:cNvPr id="39249"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spcBef>
                    <a:spcPct val="0"/>
                  </a:spcBef>
                  <a:buClrTx/>
                  <a:buSzTx/>
                  <a:buFontTx/>
                  <a:buNone/>
                </a:pPr>
                <a:endParaRPr lang="en-US" sz="2400">
                  <a:latin typeface="Times New Roman" pitchFamily="18" charset="0"/>
                  <a:cs typeface="Arial" pitchFamily="34" charset="0"/>
                </a:endParaRPr>
              </a:p>
            </p:txBody>
          </p:sp>
          <p:grpSp>
            <p:nvGrpSpPr>
              <p:cNvPr id="39250" name="Group 658"/>
              <p:cNvGrpSpPr>
                <a:grpSpLocks/>
              </p:cNvGrpSpPr>
              <p:nvPr/>
            </p:nvGrpSpPr>
            <p:grpSpPr bwMode="auto">
              <a:xfrm>
                <a:off x="4383" y="1488"/>
                <a:ext cx="138" cy="33"/>
                <a:chOff x="2468" y="1332"/>
                <a:chExt cx="310" cy="60"/>
              </a:xfrm>
            </p:grpSpPr>
            <p:sp>
              <p:nvSpPr>
                <p:cNvPr id="39253" name="Freeform 659"/>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sp>
              <p:nvSpPr>
                <p:cNvPr id="39254" name="Freeform 660"/>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grpSp>
          <p:sp>
            <p:nvSpPr>
              <p:cNvPr id="39251" name="Line 661"/>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252" name="Line 662"/>
              <p:cNvSpPr>
                <a:spLocks noChangeShapeType="1"/>
              </p:cNvSpPr>
              <p:nvPr/>
            </p:nvSpPr>
            <p:spPr bwMode="auto">
              <a:xfrm>
                <a:off x="4578" y="1505"/>
                <a:ext cx="0" cy="46"/>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8962" name="Group 663"/>
            <p:cNvGrpSpPr>
              <a:grpSpLocks/>
            </p:cNvGrpSpPr>
            <p:nvPr/>
          </p:nvGrpSpPr>
          <p:grpSpPr bwMode="auto">
            <a:xfrm>
              <a:off x="4844" y="1508"/>
              <a:ext cx="246" cy="110"/>
              <a:chOff x="4334" y="1470"/>
              <a:chExt cx="246" cy="107"/>
            </a:xfrm>
          </p:grpSpPr>
          <p:sp>
            <p:nvSpPr>
              <p:cNvPr id="39239"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spcBef>
                    <a:spcPct val="0"/>
                  </a:spcBef>
                  <a:buClrTx/>
                  <a:buSzTx/>
                  <a:buFontTx/>
                  <a:buNone/>
                </a:pPr>
                <a:endParaRPr lang="en-US" sz="2400">
                  <a:latin typeface="Times New Roman" pitchFamily="18" charset="0"/>
                  <a:cs typeface="Arial" pitchFamily="34" charset="0"/>
                </a:endParaRPr>
              </a:p>
            </p:txBody>
          </p:sp>
          <p:sp>
            <p:nvSpPr>
              <p:cNvPr id="39240"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sz="2400">
                  <a:latin typeface="Times New Roman" pitchFamily="18" charset="0"/>
                  <a:cs typeface="Arial" pitchFamily="34" charset="0"/>
                </a:endParaRPr>
              </a:p>
            </p:txBody>
          </p:sp>
          <p:sp>
            <p:nvSpPr>
              <p:cNvPr id="39241"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spcBef>
                    <a:spcPct val="0"/>
                  </a:spcBef>
                  <a:buClrTx/>
                  <a:buSzTx/>
                  <a:buFontTx/>
                  <a:buNone/>
                </a:pPr>
                <a:endParaRPr lang="en-US" sz="2400">
                  <a:latin typeface="Times New Roman" pitchFamily="18" charset="0"/>
                  <a:cs typeface="Arial" pitchFamily="34" charset="0"/>
                </a:endParaRPr>
              </a:p>
            </p:txBody>
          </p:sp>
          <p:grpSp>
            <p:nvGrpSpPr>
              <p:cNvPr id="39242" name="Group 667"/>
              <p:cNvGrpSpPr>
                <a:grpSpLocks/>
              </p:cNvGrpSpPr>
              <p:nvPr/>
            </p:nvGrpSpPr>
            <p:grpSpPr bwMode="auto">
              <a:xfrm>
                <a:off x="4383" y="1488"/>
                <a:ext cx="138" cy="33"/>
                <a:chOff x="2468" y="1332"/>
                <a:chExt cx="310" cy="60"/>
              </a:xfrm>
            </p:grpSpPr>
            <p:sp>
              <p:nvSpPr>
                <p:cNvPr id="39245" name="Freeform 66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sp>
              <p:nvSpPr>
                <p:cNvPr id="39246" name="Freeform 66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grpSp>
          <p:sp>
            <p:nvSpPr>
              <p:cNvPr id="39243" name="Line 670"/>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244" name="Line 671"/>
              <p:cNvSpPr>
                <a:spLocks noChangeShapeType="1"/>
              </p:cNvSpPr>
              <p:nvPr/>
            </p:nvSpPr>
            <p:spPr bwMode="auto">
              <a:xfrm>
                <a:off x="4578" y="1505"/>
                <a:ext cx="0" cy="46"/>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8963" name="Group 672"/>
            <p:cNvGrpSpPr>
              <a:grpSpLocks/>
            </p:cNvGrpSpPr>
            <p:nvPr/>
          </p:nvGrpSpPr>
          <p:grpSpPr bwMode="auto">
            <a:xfrm>
              <a:off x="4874" y="2296"/>
              <a:ext cx="310" cy="130"/>
              <a:chOff x="4334" y="1470"/>
              <a:chExt cx="246" cy="107"/>
            </a:xfrm>
          </p:grpSpPr>
          <p:sp>
            <p:nvSpPr>
              <p:cNvPr id="39231"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spcBef>
                    <a:spcPct val="0"/>
                  </a:spcBef>
                  <a:buClrTx/>
                  <a:buSzTx/>
                  <a:buFontTx/>
                  <a:buNone/>
                </a:pPr>
                <a:endParaRPr lang="en-US" sz="2400">
                  <a:latin typeface="Times New Roman" pitchFamily="18" charset="0"/>
                  <a:cs typeface="Arial" pitchFamily="34" charset="0"/>
                </a:endParaRPr>
              </a:p>
            </p:txBody>
          </p:sp>
          <p:sp>
            <p:nvSpPr>
              <p:cNvPr id="39232"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sz="2400">
                  <a:latin typeface="Times New Roman" pitchFamily="18" charset="0"/>
                  <a:cs typeface="Arial" pitchFamily="34" charset="0"/>
                </a:endParaRPr>
              </a:p>
            </p:txBody>
          </p:sp>
          <p:sp>
            <p:nvSpPr>
              <p:cNvPr id="39233"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spcBef>
                    <a:spcPct val="0"/>
                  </a:spcBef>
                  <a:buClrTx/>
                  <a:buSzTx/>
                  <a:buFontTx/>
                  <a:buNone/>
                </a:pPr>
                <a:endParaRPr lang="en-US" sz="2400">
                  <a:latin typeface="Times New Roman" pitchFamily="18" charset="0"/>
                  <a:cs typeface="Arial" pitchFamily="34" charset="0"/>
                </a:endParaRPr>
              </a:p>
            </p:txBody>
          </p:sp>
          <p:grpSp>
            <p:nvGrpSpPr>
              <p:cNvPr id="39234" name="Group 676"/>
              <p:cNvGrpSpPr>
                <a:grpSpLocks/>
              </p:cNvGrpSpPr>
              <p:nvPr/>
            </p:nvGrpSpPr>
            <p:grpSpPr bwMode="auto">
              <a:xfrm>
                <a:off x="4383" y="1488"/>
                <a:ext cx="138" cy="33"/>
                <a:chOff x="2468" y="1332"/>
                <a:chExt cx="310" cy="60"/>
              </a:xfrm>
            </p:grpSpPr>
            <p:sp>
              <p:nvSpPr>
                <p:cNvPr id="39237" name="Freeform 677"/>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sp>
              <p:nvSpPr>
                <p:cNvPr id="39238" name="Freeform 678"/>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grpSp>
          <p:sp>
            <p:nvSpPr>
              <p:cNvPr id="39235" name="Line 679"/>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236" name="Line 680"/>
              <p:cNvSpPr>
                <a:spLocks noChangeShapeType="1"/>
              </p:cNvSpPr>
              <p:nvPr/>
            </p:nvSpPr>
            <p:spPr bwMode="auto">
              <a:xfrm>
                <a:off x="4578" y="1505"/>
                <a:ext cx="0" cy="4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8964" name="Line 681"/>
            <p:cNvSpPr>
              <a:spLocks noChangeShapeType="1"/>
            </p:cNvSpPr>
            <p:nvPr/>
          </p:nvSpPr>
          <p:spPr bwMode="auto">
            <a:xfrm>
              <a:off x="4049" y="2358"/>
              <a:ext cx="428"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8965" name="Group 682"/>
            <p:cNvGrpSpPr>
              <a:grpSpLocks/>
            </p:cNvGrpSpPr>
            <p:nvPr/>
          </p:nvGrpSpPr>
          <p:grpSpPr bwMode="auto">
            <a:xfrm>
              <a:off x="4464" y="2288"/>
              <a:ext cx="310" cy="130"/>
              <a:chOff x="4334" y="1470"/>
              <a:chExt cx="246" cy="107"/>
            </a:xfrm>
          </p:grpSpPr>
          <p:sp>
            <p:nvSpPr>
              <p:cNvPr id="39223"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spcBef>
                    <a:spcPct val="0"/>
                  </a:spcBef>
                  <a:buClrTx/>
                  <a:buSzTx/>
                  <a:buFontTx/>
                  <a:buNone/>
                </a:pPr>
                <a:endParaRPr lang="en-US" sz="2400">
                  <a:latin typeface="Times New Roman" pitchFamily="18" charset="0"/>
                  <a:cs typeface="Arial" pitchFamily="34" charset="0"/>
                </a:endParaRPr>
              </a:p>
            </p:txBody>
          </p:sp>
          <p:sp>
            <p:nvSpPr>
              <p:cNvPr id="39224"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sz="2400">
                  <a:latin typeface="Times New Roman" pitchFamily="18" charset="0"/>
                  <a:cs typeface="Arial" pitchFamily="34" charset="0"/>
                </a:endParaRPr>
              </a:p>
            </p:txBody>
          </p:sp>
          <p:sp>
            <p:nvSpPr>
              <p:cNvPr id="39225"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spcBef>
                    <a:spcPct val="0"/>
                  </a:spcBef>
                  <a:buClrTx/>
                  <a:buSzTx/>
                  <a:buFontTx/>
                  <a:buNone/>
                </a:pPr>
                <a:endParaRPr lang="en-US" sz="2400">
                  <a:latin typeface="Times New Roman" pitchFamily="18" charset="0"/>
                  <a:cs typeface="Arial" pitchFamily="34" charset="0"/>
                </a:endParaRPr>
              </a:p>
            </p:txBody>
          </p:sp>
          <p:grpSp>
            <p:nvGrpSpPr>
              <p:cNvPr id="39226" name="Group 686"/>
              <p:cNvGrpSpPr>
                <a:grpSpLocks/>
              </p:cNvGrpSpPr>
              <p:nvPr/>
            </p:nvGrpSpPr>
            <p:grpSpPr bwMode="auto">
              <a:xfrm>
                <a:off x="4383" y="1488"/>
                <a:ext cx="138" cy="33"/>
                <a:chOff x="2468" y="1332"/>
                <a:chExt cx="310" cy="60"/>
              </a:xfrm>
            </p:grpSpPr>
            <p:sp>
              <p:nvSpPr>
                <p:cNvPr id="39229" name="Freeform 687"/>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sp>
              <p:nvSpPr>
                <p:cNvPr id="39230" name="Freeform 688"/>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grpSp>
          <p:sp>
            <p:nvSpPr>
              <p:cNvPr id="39227" name="Line 689"/>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228" name="Line 690"/>
              <p:cNvSpPr>
                <a:spLocks noChangeShapeType="1"/>
              </p:cNvSpPr>
              <p:nvPr/>
            </p:nvSpPr>
            <p:spPr bwMode="auto">
              <a:xfrm>
                <a:off x="4578" y="1505"/>
                <a:ext cx="0" cy="4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8966" name="Group 691"/>
            <p:cNvGrpSpPr>
              <a:grpSpLocks/>
            </p:cNvGrpSpPr>
            <p:nvPr/>
          </p:nvGrpSpPr>
          <p:grpSpPr bwMode="auto">
            <a:xfrm>
              <a:off x="4660" y="2464"/>
              <a:ext cx="310" cy="130"/>
              <a:chOff x="4334" y="1470"/>
              <a:chExt cx="246" cy="107"/>
            </a:xfrm>
          </p:grpSpPr>
          <p:sp>
            <p:nvSpPr>
              <p:cNvPr id="39215"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spcBef>
                    <a:spcPct val="0"/>
                  </a:spcBef>
                  <a:buClrTx/>
                  <a:buSzTx/>
                  <a:buFontTx/>
                  <a:buNone/>
                </a:pPr>
                <a:endParaRPr lang="en-US" sz="2400">
                  <a:latin typeface="Times New Roman" pitchFamily="18" charset="0"/>
                  <a:cs typeface="Arial" pitchFamily="34" charset="0"/>
                </a:endParaRPr>
              </a:p>
            </p:txBody>
          </p:sp>
          <p:sp>
            <p:nvSpPr>
              <p:cNvPr id="39216"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sz="2400">
                  <a:latin typeface="Times New Roman" pitchFamily="18" charset="0"/>
                  <a:cs typeface="Arial" pitchFamily="34" charset="0"/>
                </a:endParaRPr>
              </a:p>
            </p:txBody>
          </p:sp>
          <p:sp>
            <p:nvSpPr>
              <p:cNvPr id="39217"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spcBef>
                    <a:spcPct val="0"/>
                  </a:spcBef>
                  <a:buClrTx/>
                  <a:buSzTx/>
                  <a:buFontTx/>
                  <a:buNone/>
                </a:pPr>
                <a:endParaRPr lang="en-US" sz="2400">
                  <a:latin typeface="Times New Roman" pitchFamily="18" charset="0"/>
                  <a:cs typeface="Arial" pitchFamily="34" charset="0"/>
                </a:endParaRPr>
              </a:p>
            </p:txBody>
          </p:sp>
          <p:grpSp>
            <p:nvGrpSpPr>
              <p:cNvPr id="39218" name="Group 695"/>
              <p:cNvGrpSpPr>
                <a:grpSpLocks/>
              </p:cNvGrpSpPr>
              <p:nvPr/>
            </p:nvGrpSpPr>
            <p:grpSpPr bwMode="auto">
              <a:xfrm>
                <a:off x="4383" y="1488"/>
                <a:ext cx="138" cy="33"/>
                <a:chOff x="2468" y="1332"/>
                <a:chExt cx="310" cy="60"/>
              </a:xfrm>
            </p:grpSpPr>
            <p:sp>
              <p:nvSpPr>
                <p:cNvPr id="39221" name="Freeform 696"/>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sp>
              <p:nvSpPr>
                <p:cNvPr id="39222" name="Freeform 697"/>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grpSp>
          <p:sp>
            <p:nvSpPr>
              <p:cNvPr id="39219" name="Line 698"/>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220" name="Line 699"/>
              <p:cNvSpPr>
                <a:spLocks noChangeShapeType="1"/>
              </p:cNvSpPr>
              <p:nvPr/>
            </p:nvSpPr>
            <p:spPr bwMode="auto">
              <a:xfrm>
                <a:off x="4578" y="1505"/>
                <a:ext cx="0" cy="4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8967" name="Group 700"/>
            <p:cNvGrpSpPr>
              <a:grpSpLocks/>
            </p:cNvGrpSpPr>
            <p:nvPr/>
          </p:nvGrpSpPr>
          <p:grpSpPr bwMode="auto">
            <a:xfrm>
              <a:off x="4782" y="3028"/>
              <a:ext cx="392" cy="154"/>
              <a:chOff x="4334" y="1470"/>
              <a:chExt cx="246" cy="107"/>
            </a:xfrm>
          </p:grpSpPr>
          <p:sp>
            <p:nvSpPr>
              <p:cNvPr id="39207"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spcBef>
                    <a:spcPct val="0"/>
                  </a:spcBef>
                  <a:buClrTx/>
                  <a:buSzTx/>
                  <a:buFontTx/>
                  <a:buNone/>
                </a:pPr>
                <a:endParaRPr lang="en-US" sz="2400">
                  <a:latin typeface="Times New Roman" pitchFamily="18" charset="0"/>
                  <a:cs typeface="Arial" pitchFamily="34" charset="0"/>
                </a:endParaRPr>
              </a:p>
            </p:txBody>
          </p:sp>
          <p:sp>
            <p:nvSpPr>
              <p:cNvPr id="39208"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sz="2400">
                  <a:latin typeface="Times New Roman" pitchFamily="18" charset="0"/>
                  <a:cs typeface="Arial" pitchFamily="34" charset="0"/>
                </a:endParaRPr>
              </a:p>
            </p:txBody>
          </p:sp>
          <p:sp>
            <p:nvSpPr>
              <p:cNvPr id="39209"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spcBef>
                    <a:spcPct val="0"/>
                  </a:spcBef>
                  <a:buClrTx/>
                  <a:buSzTx/>
                  <a:buFontTx/>
                  <a:buNone/>
                </a:pPr>
                <a:endParaRPr lang="en-US" sz="2400">
                  <a:latin typeface="Times New Roman" pitchFamily="18" charset="0"/>
                  <a:cs typeface="Arial" pitchFamily="34" charset="0"/>
                </a:endParaRPr>
              </a:p>
            </p:txBody>
          </p:sp>
          <p:grpSp>
            <p:nvGrpSpPr>
              <p:cNvPr id="39210" name="Group 704"/>
              <p:cNvGrpSpPr>
                <a:grpSpLocks/>
              </p:cNvGrpSpPr>
              <p:nvPr/>
            </p:nvGrpSpPr>
            <p:grpSpPr bwMode="auto">
              <a:xfrm>
                <a:off x="4383" y="1488"/>
                <a:ext cx="138" cy="33"/>
                <a:chOff x="2468" y="1332"/>
                <a:chExt cx="310" cy="60"/>
              </a:xfrm>
            </p:grpSpPr>
            <p:sp>
              <p:nvSpPr>
                <p:cNvPr id="39213" name="Freeform 705"/>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sp>
              <p:nvSpPr>
                <p:cNvPr id="39214" name="Freeform 706"/>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grpSp>
          <p:sp>
            <p:nvSpPr>
              <p:cNvPr id="39211" name="Line 707"/>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212" name="Line 708"/>
              <p:cNvSpPr>
                <a:spLocks noChangeShapeType="1"/>
              </p:cNvSpPr>
              <p:nvPr/>
            </p:nvSpPr>
            <p:spPr bwMode="auto">
              <a:xfrm>
                <a:off x="4578" y="1505"/>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8968" name="Group 709"/>
            <p:cNvGrpSpPr>
              <a:grpSpLocks/>
            </p:cNvGrpSpPr>
            <p:nvPr/>
          </p:nvGrpSpPr>
          <p:grpSpPr bwMode="auto">
            <a:xfrm>
              <a:off x="4388" y="2840"/>
              <a:ext cx="392" cy="154"/>
              <a:chOff x="4334" y="1470"/>
              <a:chExt cx="246" cy="107"/>
            </a:xfrm>
          </p:grpSpPr>
          <p:sp>
            <p:nvSpPr>
              <p:cNvPr id="39199"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spcBef>
                    <a:spcPct val="0"/>
                  </a:spcBef>
                  <a:buClrTx/>
                  <a:buSzTx/>
                  <a:buFontTx/>
                  <a:buNone/>
                </a:pPr>
                <a:endParaRPr lang="en-US" sz="2400">
                  <a:latin typeface="Times New Roman" pitchFamily="18" charset="0"/>
                  <a:cs typeface="Arial" pitchFamily="34" charset="0"/>
                </a:endParaRPr>
              </a:p>
            </p:txBody>
          </p:sp>
          <p:sp>
            <p:nvSpPr>
              <p:cNvPr id="39200"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sz="2400">
                  <a:latin typeface="Times New Roman" pitchFamily="18" charset="0"/>
                  <a:cs typeface="Arial" pitchFamily="34" charset="0"/>
                </a:endParaRPr>
              </a:p>
            </p:txBody>
          </p:sp>
          <p:sp>
            <p:nvSpPr>
              <p:cNvPr id="39201"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spcBef>
                    <a:spcPct val="0"/>
                  </a:spcBef>
                  <a:buClrTx/>
                  <a:buSzTx/>
                  <a:buFontTx/>
                  <a:buNone/>
                </a:pPr>
                <a:endParaRPr lang="en-US" sz="2400">
                  <a:latin typeface="Times New Roman" pitchFamily="18" charset="0"/>
                  <a:cs typeface="Arial" pitchFamily="34" charset="0"/>
                </a:endParaRPr>
              </a:p>
            </p:txBody>
          </p:sp>
          <p:grpSp>
            <p:nvGrpSpPr>
              <p:cNvPr id="39202" name="Group 713"/>
              <p:cNvGrpSpPr>
                <a:grpSpLocks/>
              </p:cNvGrpSpPr>
              <p:nvPr/>
            </p:nvGrpSpPr>
            <p:grpSpPr bwMode="auto">
              <a:xfrm>
                <a:off x="4383" y="1488"/>
                <a:ext cx="138" cy="33"/>
                <a:chOff x="2468" y="1332"/>
                <a:chExt cx="310" cy="60"/>
              </a:xfrm>
            </p:grpSpPr>
            <p:sp>
              <p:nvSpPr>
                <p:cNvPr id="39205" name="Freeform 714"/>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sp>
              <p:nvSpPr>
                <p:cNvPr id="39206" name="Freeform 715"/>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grpSp>
          <p:sp>
            <p:nvSpPr>
              <p:cNvPr id="39203" name="Line 716"/>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204" name="Line 717"/>
              <p:cNvSpPr>
                <a:spLocks noChangeShapeType="1"/>
              </p:cNvSpPr>
              <p:nvPr/>
            </p:nvSpPr>
            <p:spPr bwMode="auto">
              <a:xfrm>
                <a:off x="4578" y="1505"/>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8969" name="Group 718"/>
            <p:cNvGrpSpPr>
              <a:grpSpLocks/>
            </p:cNvGrpSpPr>
            <p:nvPr/>
          </p:nvGrpSpPr>
          <p:grpSpPr bwMode="auto">
            <a:xfrm>
              <a:off x="3932" y="3056"/>
              <a:ext cx="392" cy="154"/>
              <a:chOff x="4334" y="1470"/>
              <a:chExt cx="246" cy="107"/>
            </a:xfrm>
          </p:grpSpPr>
          <p:sp>
            <p:nvSpPr>
              <p:cNvPr id="39191"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spcBef>
                    <a:spcPct val="0"/>
                  </a:spcBef>
                  <a:buClrTx/>
                  <a:buSzTx/>
                  <a:buFontTx/>
                  <a:buNone/>
                </a:pPr>
                <a:endParaRPr lang="en-US" sz="2400">
                  <a:latin typeface="Times New Roman" pitchFamily="18" charset="0"/>
                  <a:cs typeface="Arial" pitchFamily="34" charset="0"/>
                </a:endParaRPr>
              </a:p>
            </p:txBody>
          </p:sp>
          <p:sp>
            <p:nvSpPr>
              <p:cNvPr id="39192"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sz="2400">
                  <a:latin typeface="Times New Roman" pitchFamily="18" charset="0"/>
                  <a:cs typeface="Arial" pitchFamily="34" charset="0"/>
                </a:endParaRPr>
              </a:p>
            </p:txBody>
          </p:sp>
          <p:sp>
            <p:nvSpPr>
              <p:cNvPr id="39193"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spcBef>
                    <a:spcPct val="0"/>
                  </a:spcBef>
                  <a:buClrTx/>
                  <a:buSzTx/>
                  <a:buFontTx/>
                  <a:buNone/>
                </a:pPr>
                <a:endParaRPr lang="en-US" sz="2400">
                  <a:latin typeface="Times New Roman" pitchFamily="18" charset="0"/>
                  <a:cs typeface="Arial" pitchFamily="34" charset="0"/>
                </a:endParaRPr>
              </a:p>
            </p:txBody>
          </p:sp>
          <p:grpSp>
            <p:nvGrpSpPr>
              <p:cNvPr id="39194" name="Group 722"/>
              <p:cNvGrpSpPr>
                <a:grpSpLocks/>
              </p:cNvGrpSpPr>
              <p:nvPr/>
            </p:nvGrpSpPr>
            <p:grpSpPr bwMode="auto">
              <a:xfrm>
                <a:off x="4383" y="1488"/>
                <a:ext cx="138" cy="33"/>
                <a:chOff x="2468" y="1332"/>
                <a:chExt cx="310" cy="60"/>
              </a:xfrm>
            </p:grpSpPr>
            <p:sp>
              <p:nvSpPr>
                <p:cNvPr id="39197" name="Freeform 723"/>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sp>
              <p:nvSpPr>
                <p:cNvPr id="39198" name="Freeform 724"/>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grpSp>
          <p:sp>
            <p:nvSpPr>
              <p:cNvPr id="39195" name="Line 725"/>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96" name="Line 726"/>
              <p:cNvSpPr>
                <a:spLocks noChangeShapeType="1"/>
              </p:cNvSpPr>
              <p:nvPr/>
            </p:nvSpPr>
            <p:spPr bwMode="auto">
              <a:xfrm>
                <a:off x="4578" y="1505"/>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8970" name="Group 727"/>
            <p:cNvGrpSpPr>
              <a:grpSpLocks/>
            </p:cNvGrpSpPr>
            <p:nvPr/>
          </p:nvGrpSpPr>
          <p:grpSpPr bwMode="auto">
            <a:xfrm>
              <a:off x="3812" y="2296"/>
              <a:ext cx="246" cy="108"/>
              <a:chOff x="4334" y="1470"/>
              <a:chExt cx="246" cy="107"/>
            </a:xfrm>
          </p:grpSpPr>
          <p:sp>
            <p:nvSpPr>
              <p:cNvPr id="39183"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spcBef>
                    <a:spcPct val="0"/>
                  </a:spcBef>
                  <a:buClrTx/>
                  <a:buSzTx/>
                  <a:buFontTx/>
                  <a:buNone/>
                </a:pPr>
                <a:endParaRPr lang="en-US" sz="2400">
                  <a:latin typeface="Times New Roman" pitchFamily="18" charset="0"/>
                  <a:cs typeface="Arial" pitchFamily="34" charset="0"/>
                </a:endParaRPr>
              </a:p>
            </p:txBody>
          </p:sp>
          <p:sp>
            <p:nvSpPr>
              <p:cNvPr id="39184"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sz="2400">
                  <a:latin typeface="Times New Roman" pitchFamily="18" charset="0"/>
                  <a:cs typeface="Arial" pitchFamily="34" charset="0"/>
                </a:endParaRPr>
              </a:p>
            </p:txBody>
          </p:sp>
          <p:sp>
            <p:nvSpPr>
              <p:cNvPr id="39185"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p>
                <a:pPr>
                  <a:spcBef>
                    <a:spcPct val="0"/>
                  </a:spcBef>
                  <a:buClrTx/>
                  <a:buSzTx/>
                  <a:buFontTx/>
                  <a:buNone/>
                </a:pPr>
                <a:endParaRPr lang="en-US" sz="2400">
                  <a:latin typeface="Times New Roman" pitchFamily="18" charset="0"/>
                  <a:cs typeface="Arial" pitchFamily="34" charset="0"/>
                </a:endParaRPr>
              </a:p>
            </p:txBody>
          </p:sp>
          <p:grpSp>
            <p:nvGrpSpPr>
              <p:cNvPr id="39186" name="Group 731"/>
              <p:cNvGrpSpPr>
                <a:grpSpLocks/>
              </p:cNvGrpSpPr>
              <p:nvPr/>
            </p:nvGrpSpPr>
            <p:grpSpPr bwMode="auto">
              <a:xfrm>
                <a:off x="4383" y="1488"/>
                <a:ext cx="138" cy="33"/>
                <a:chOff x="2468" y="1332"/>
                <a:chExt cx="310" cy="60"/>
              </a:xfrm>
            </p:grpSpPr>
            <p:sp>
              <p:nvSpPr>
                <p:cNvPr id="39189" name="Freeform 732"/>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sp>
              <p:nvSpPr>
                <p:cNvPr id="39190" name="Freeform 733"/>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grpSp>
          <p:sp>
            <p:nvSpPr>
              <p:cNvPr id="39187" name="Line 734"/>
              <p:cNvSpPr>
                <a:spLocks noChangeShapeType="1"/>
              </p:cNvSpPr>
              <p:nvPr/>
            </p:nvSpPr>
            <p:spPr bwMode="auto">
              <a:xfrm>
                <a:off x="4335" y="1503"/>
                <a:ext cx="0" cy="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88" name="Line 735"/>
              <p:cNvSpPr>
                <a:spLocks noChangeShapeType="1"/>
              </p:cNvSpPr>
              <p:nvPr/>
            </p:nvSpPr>
            <p:spPr bwMode="auto">
              <a:xfrm>
                <a:off x="4578" y="1505"/>
                <a:ext cx="0" cy="49"/>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8971" name="Group 736"/>
            <p:cNvGrpSpPr>
              <a:grpSpLocks/>
            </p:cNvGrpSpPr>
            <p:nvPr/>
          </p:nvGrpSpPr>
          <p:grpSpPr bwMode="auto">
            <a:xfrm>
              <a:off x="4511" y="3153"/>
              <a:ext cx="281" cy="266"/>
              <a:chOff x="5072" y="3611"/>
              <a:chExt cx="459" cy="380"/>
            </a:xfrm>
          </p:grpSpPr>
          <p:grpSp>
            <p:nvGrpSpPr>
              <p:cNvPr id="39169" name="Group 737"/>
              <p:cNvGrpSpPr>
                <a:grpSpLocks/>
              </p:cNvGrpSpPr>
              <p:nvPr/>
            </p:nvGrpSpPr>
            <p:grpSpPr bwMode="auto">
              <a:xfrm>
                <a:off x="5144" y="3611"/>
                <a:ext cx="387" cy="99"/>
                <a:chOff x="5030" y="2639"/>
                <a:chExt cx="387" cy="99"/>
              </a:xfrm>
            </p:grpSpPr>
            <p:sp>
              <p:nvSpPr>
                <p:cNvPr id="39171" name="Freeform 738"/>
                <p:cNvSpPr>
                  <a:spLocks/>
                </p:cNvSpPr>
                <p:nvPr/>
              </p:nvSpPr>
              <p:spPr bwMode="auto">
                <a:xfrm>
                  <a:off x="5134" y="2657"/>
                  <a:ext cx="69" cy="55"/>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0 h 232"/>
                    <a:gd name="T24" fmla="*/ 0 w 199"/>
                    <a:gd name="T25" fmla="*/ 0 h 232"/>
                    <a:gd name="T26" fmla="*/ 0 w 199"/>
                    <a:gd name="T27" fmla="*/ 0 h 232"/>
                    <a:gd name="T28" fmla="*/ 0 w 199"/>
                    <a:gd name="T29" fmla="*/ 0 h 232"/>
                    <a:gd name="T30" fmla="*/ 0 w 199"/>
                    <a:gd name="T31" fmla="*/ 0 h 232"/>
                    <a:gd name="T32" fmla="*/ 0 w 199"/>
                    <a:gd name="T33" fmla="*/ 0 h 232"/>
                    <a:gd name="T34" fmla="*/ 0 w 199"/>
                    <a:gd name="T35" fmla="*/ 0 h 232"/>
                    <a:gd name="T36" fmla="*/ 0 w 199"/>
                    <a:gd name="T37" fmla="*/ 0 h 232"/>
                    <a:gd name="T38" fmla="*/ 0 w 199"/>
                    <a:gd name="T39" fmla="*/ 0 h 232"/>
                    <a:gd name="T40" fmla="*/ 0 w 199"/>
                    <a:gd name="T41" fmla="*/ 0 h 232"/>
                    <a:gd name="T42" fmla="*/ 0 w 199"/>
                    <a:gd name="T43" fmla="*/ 0 h 232"/>
                    <a:gd name="T44" fmla="*/ 0 w 199"/>
                    <a:gd name="T45" fmla="*/ 0 h 232"/>
                    <a:gd name="T46" fmla="*/ 0 w 199"/>
                    <a:gd name="T47" fmla="*/ 0 h 232"/>
                    <a:gd name="T48" fmla="*/ 0 w 199"/>
                    <a:gd name="T49" fmla="*/ 0 h 232"/>
                    <a:gd name="T50" fmla="*/ 0 w 199"/>
                    <a:gd name="T51" fmla="*/ 0 h 232"/>
                    <a:gd name="T52" fmla="*/ 0 w 199"/>
                    <a:gd name="T53" fmla="*/ 0 h 232"/>
                    <a:gd name="T54" fmla="*/ 0 w 199"/>
                    <a:gd name="T55" fmla="*/ 0 h 232"/>
                    <a:gd name="T56" fmla="*/ 0 w 199"/>
                    <a:gd name="T57" fmla="*/ 0 h 232"/>
                    <a:gd name="T58" fmla="*/ 0 w 199"/>
                    <a:gd name="T59" fmla="*/ 0 h 232"/>
                    <a:gd name="T60" fmla="*/ 0 w 199"/>
                    <a:gd name="T61" fmla="*/ 0 h 232"/>
                    <a:gd name="T62" fmla="*/ 0 w 199"/>
                    <a:gd name="T63" fmla="*/ 0 h 232"/>
                    <a:gd name="T64" fmla="*/ 0 w 199"/>
                    <a:gd name="T65" fmla="*/ 0 h 232"/>
                    <a:gd name="T66" fmla="*/ 0 w 199"/>
                    <a:gd name="T67" fmla="*/ 0 h 232"/>
                    <a:gd name="T68" fmla="*/ 0 w 199"/>
                    <a:gd name="T69" fmla="*/ 0 h 232"/>
                    <a:gd name="T70" fmla="*/ 0 w 199"/>
                    <a:gd name="T71" fmla="*/ 0 h 232"/>
                    <a:gd name="T72" fmla="*/ 0 w 199"/>
                    <a:gd name="T73" fmla="*/ 0 h 232"/>
                    <a:gd name="T74" fmla="*/ 0 w 199"/>
                    <a:gd name="T75" fmla="*/ 0 h 232"/>
                    <a:gd name="T76" fmla="*/ 0 w 199"/>
                    <a:gd name="T77" fmla="*/ 0 h 232"/>
                    <a:gd name="T78" fmla="*/ 0 w 199"/>
                    <a:gd name="T79" fmla="*/ 0 h 232"/>
                    <a:gd name="T80" fmla="*/ 0 w 199"/>
                    <a:gd name="T81" fmla="*/ 0 h 232"/>
                    <a:gd name="T82" fmla="*/ 0 w 199"/>
                    <a:gd name="T83" fmla="*/ 0 h 232"/>
                    <a:gd name="T84" fmla="*/ 0 w 199"/>
                    <a:gd name="T85" fmla="*/ 0 h 232"/>
                    <a:gd name="T86" fmla="*/ 0 w 199"/>
                    <a:gd name="T87" fmla="*/ 0 h 232"/>
                    <a:gd name="T88" fmla="*/ 0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72" name="Freeform 739"/>
                <p:cNvSpPr>
                  <a:spLocks/>
                </p:cNvSpPr>
                <p:nvPr/>
              </p:nvSpPr>
              <p:spPr bwMode="auto">
                <a:xfrm>
                  <a:off x="5252" y="2656"/>
                  <a:ext cx="47" cy="42"/>
                </a:xfrm>
                <a:custGeom>
                  <a:avLst/>
                  <a:gdLst>
                    <a:gd name="T0" fmla="*/ 0 w 128"/>
                    <a:gd name="T1" fmla="*/ 0 h 180"/>
                    <a:gd name="T2" fmla="*/ 0 w 128"/>
                    <a:gd name="T3" fmla="*/ 0 h 180"/>
                    <a:gd name="T4" fmla="*/ 0 w 128"/>
                    <a:gd name="T5" fmla="*/ 0 h 180"/>
                    <a:gd name="T6" fmla="*/ 0 w 128"/>
                    <a:gd name="T7" fmla="*/ 0 h 180"/>
                    <a:gd name="T8" fmla="*/ 0 w 128"/>
                    <a:gd name="T9" fmla="*/ 0 h 180"/>
                    <a:gd name="T10" fmla="*/ 0 w 128"/>
                    <a:gd name="T11" fmla="*/ 0 h 180"/>
                    <a:gd name="T12" fmla="*/ 0 w 128"/>
                    <a:gd name="T13" fmla="*/ 0 h 180"/>
                    <a:gd name="T14" fmla="*/ 0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0 w 128"/>
                    <a:gd name="T29" fmla="*/ 0 h 180"/>
                    <a:gd name="T30" fmla="*/ 0 w 128"/>
                    <a:gd name="T31" fmla="*/ 0 h 180"/>
                    <a:gd name="T32" fmla="*/ 0 w 128"/>
                    <a:gd name="T33" fmla="*/ 0 h 180"/>
                    <a:gd name="T34" fmla="*/ 0 w 128"/>
                    <a:gd name="T35" fmla="*/ 0 h 180"/>
                    <a:gd name="T36" fmla="*/ 0 w 128"/>
                    <a:gd name="T37" fmla="*/ 0 h 180"/>
                    <a:gd name="T38" fmla="*/ 0 w 128"/>
                    <a:gd name="T39" fmla="*/ 0 h 180"/>
                    <a:gd name="T40" fmla="*/ 0 w 128"/>
                    <a:gd name="T41" fmla="*/ 0 h 180"/>
                    <a:gd name="T42" fmla="*/ 0 w 128"/>
                    <a:gd name="T43" fmla="*/ 0 h 180"/>
                    <a:gd name="T44" fmla="*/ 0 w 128"/>
                    <a:gd name="T45" fmla="*/ 0 h 180"/>
                    <a:gd name="T46" fmla="*/ 0 w 128"/>
                    <a:gd name="T47" fmla="*/ 0 h 180"/>
                    <a:gd name="T48" fmla="*/ 0 w 128"/>
                    <a:gd name="T49" fmla="*/ 0 h 180"/>
                    <a:gd name="T50" fmla="*/ 0 w 128"/>
                    <a:gd name="T51" fmla="*/ 0 h 180"/>
                    <a:gd name="T52" fmla="*/ 0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0 w 128"/>
                    <a:gd name="T77" fmla="*/ 0 h 180"/>
                    <a:gd name="T78" fmla="*/ 0 w 128"/>
                    <a:gd name="T79" fmla="*/ 0 h 180"/>
                    <a:gd name="T80" fmla="*/ 0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73" name="Freeform 740"/>
                <p:cNvSpPr>
                  <a:spLocks/>
                </p:cNvSpPr>
                <p:nvPr/>
              </p:nvSpPr>
              <p:spPr bwMode="auto">
                <a:xfrm>
                  <a:off x="5089" y="2646"/>
                  <a:ext cx="114" cy="88"/>
                </a:xfrm>
                <a:custGeom>
                  <a:avLst/>
                  <a:gdLst>
                    <a:gd name="T0" fmla="*/ 0 w 322"/>
                    <a:gd name="T1" fmla="*/ 0 h 378"/>
                    <a:gd name="T2" fmla="*/ 0 w 322"/>
                    <a:gd name="T3" fmla="*/ 0 h 378"/>
                    <a:gd name="T4" fmla="*/ 0 w 322"/>
                    <a:gd name="T5" fmla="*/ 0 h 378"/>
                    <a:gd name="T6" fmla="*/ 0 w 322"/>
                    <a:gd name="T7" fmla="*/ 0 h 378"/>
                    <a:gd name="T8" fmla="*/ 0 w 322"/>
                    <a:gd name="T9" fmla="*/ 0 h 378"/>
                    <a:gd name="T10" fmla="*/ 0 w 322"/>
                    <a:gd name="T11" fmla="*/ 0 h 378"/>
                    <a:gd name="T12" fmla="*/ 0 w 322"/>
                    <a:gd name="T13" fmla="*/ 0 h 378"/>
                    <a:gd name="T14" fmla="*/ 0 w 322"/>
                    <a:gd name="T15" fmla="*/ 0 h 378"/>
                    <a:gd name="T16" fmla="*/ 0 w 322"/>
                    <a:gd name="T17" fmla="*/ 0 h 378"/>
                    <a:gd name="T18" fmla="*/ 0 w 322"/>
                    <a:gd name="T19" fmla="*/ 0 h 378"/>
                    <a:gd name="T20" fmla="*/ 0 w 322"/>
                    <a:gd name="T21" fmla="*/ 0 h 378"/>
                    <a:gd name="T22" fmla="*/ 0 w 322"/>
                    <a:gd name="T23" fmla="*/ 0 h 378"/>
                    <a:gd name="T24" fmla="*/ 0 w 322"/>
                    <a:gd name="T25" fmla="*/ 0 h 378"/>
                    <a:gd name="T26" fmla="*/ 0 w 322"/>
                    <a:gd name="T27" fmla="*/ 0 h 378"/>
                    <a:gd name="T28" fmla="*/ 0 w 322"/>
                    <a:gd name="T29" fmla="*/ 0 h 378"/>
                    <a:gd name="T30" fmla="*/ 0 w 322"/>
                    <a:gd name="T31" fmla="*/ 0 h 378"/>
                    <a:gd name="T32" fmla="*/ 0 w 322"/>
                    <a:gd name="T33" fmla="*/ 0 h 378"/>
                    <a:gd name="T34" fmla="*/ 0 w 322"/>
                    <a:gd name="T35" fmla="*/ 0 h 378"/>
                    <a:gd name="T36" fmla="*/ 0 w 322"/>
                    <a:gd name="T37" fmla="*/ 0 h 378"/>
                    <a:gd name="T38" fmla="*/ 0 w 322"/>
                    <a:gd name="T39" fmla="*/ 0 h 378"/>
                    <a:gd name="T40" fmla="*/ 0 w 322"/>
                    <a:gd name="T41" fmla="*/ 0 h 378"/>
                    <a:gd name="T42" fmla="*/ 0 w 322"/>
                    <a:gd name="T43" fmla="*/ 0 h 378"/>
                    <a:gd name="T44" fmla="*/ 0 w 322"/>
                    <a:gd name="T45" fmla="*/ 0 h 378"/>
                    <a:gd name="T46" fmla="*/ 0 w 322"/>
                    <a:gd name="T47" fmla="*/ 0 h 378"/>
                    <a:gd name="T48" fmla="*/ 0 w 322"/>
                    <a:gd name="T49" fmla="*/ 0 h 378"/>
                    <a:gd name="T50" fmla="*/ 0 w 322"/>
                    <a:gd name="T51" fmla="*/ 0 h 378"/>
                    <a:gd name="T52" fmla="*/ 0 w 322"/>
                    <a:gd name="T53" fmla="*/ 0 h 378"/>
                    <a:gd name="T54" fmla="*/ 0 w 322"/>
                    <a:gd name="T55" fmla="*/ 0 h 378"/>
                    <a:gd name="T56" fmla="*/ 0 w 322"/>
                    <a:gd name="T57" fmla="*/ 0 h 378"/>
                    <a:gd name="T58" fmla="*/ 0 w 322"/>
                    <a:gd name="T59" fmla="*/ 0 h 378"/>
                    <a:gd name="T60" fmla="*/ 0 w 322"/>
                    <a:gd name="T61" fmla="*/ 0 h 378"/>
                    <a:gd name="T62" fmla="*/ 0 w 322"/>
                    <a:gd name="T63" fmla="*/ 0 h 378"/>
                    <a:gd name="T64" fmla="*/ 0 w 322"/>
                    <a:gd name="T65" fmla="*/ 0 h 378"/>
                    <a:gd name="T66" fmla="*/ 0 w 322"/>
                    <a:gd name="T67" fmla="*/ 0 h 378"/>
                    <a:gd name="T68" fmla="*/ 0 w 322"/>
                    <a:gd name="T69" fmla="*/ 0 h 378"/>
                    <a:gd name="T70" fmla="*/ 0 w 322"/>
                    <a:gd name="T71" fmla="*/ 0 h 378"/>
                    <a:gd name="T72" fmla="*/ 0 w 322"/>
                    <a:gd name="T73" fmla="*/ 0 h 378"/>
                    <a:gd name="T74" fmla="*/ 0 w 322"/>
                    <a:gd name="T75" fmla="*/ 0 h 378"/>
                    <a:gd name="T76" fmla="*/ 0 w 322"/>
                    <a:gd name="T77" fmla="*/ 0 h 378"/>
                    <a:gd name="T78" fmla="*/ 0 w 322"/>
                    <a:gd name="T79" fmla="*/ 0 h 378"/>
                    <a:gd name="T80" fmla="*/ 0 w 322"/>
                    <a:gd name="T81" fmla="*/ 0 h 378"/>
                    <a:gd name="T82" fmla="*/ 0 w 322"/>
                    <a:gd name="T83" fmla="*/ 0 h 378"/>
                    <a:gd name="T84" fmla="*/ 0 w 322"/>
                    <a:gd name="T85" fmla="*/ 0 h 378"/>
                    <a:gd name="T86" fmla="*/ 0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74" name="Freeform 741"/>
                <p:cNvSpPr>
                  <a:spLocks/>
                </p:cNvSpPr>
                <p:nvPr/>
              </p:nvSpPr>
              <p:spPr bwMode="auto">
                <a:xfrm>
                  <a:off x="5250" y="2643"/>
                  <a:ext cx="99" cy="59"/>
                </a:xfrm>
                <a:custGeom>
                  <a:avLst/>
                  <a:gdLst>
                    <a:gd name="T0" fmla="*/ 0 w 283"/>
                    <a:gd name="T1" fmla="*/ 0 h 252"/>
                    <a:gd name="T2" fmla="*/ 0 w 283"/>
                    <a:gd name="T3" fmla="*/ 0 h 252"/>
                    <a:gd name="T4" fmla="*/ 0 w 283"/>
                    <a:gd name="T5" fmla="*/ 0 h 252"/>
                    <a:gd name="T6" fmla="*/ 0 w 283"/>
                    <a:gd name="T7" fmla="*/ 0 h 252"/>
                    <a:gd name="T8" fmla="*/ 0 w 283"/>
                    <a:gd name="T9" fmla="*/ 0 h 252"/>
                    <a:gd name="T10" fmla="*/ 0 w 283"/>
                    <a:gd name="T11" fmla="*/ 0 h 252"/>
                    <a:gd name="T12" fmla="*/ 0 w 283"/>
                    <a:gd name="T13" fmla="*/ 0 h 252"/>
                    <a:gd name="T14" fmla="*/ 0 w 283"/>
                    <a:gd name="T15" fmla="*/ 0 h 252"/>
                    <a:gd name="T16" fmla="*/ 0 w 283"/>
                    <a:gd name="T17" fmla="*/ 0 h 252"/>
                    <a:gd name="T18" fmla="*/ 0 w 283"/>
                    <a:gd name="T19" fmla="*/ 0 h 252"/>
                    <a:gd name="T20" fmla="*/ 0 w 283"/>
                    <a:gd name="T21" fmla="*/ 0 h 252"/>
                    <a:gd name="T22" fmla="*/ 0 w 283"/>
                    <a:gd name="T23" fmla="*/ 0 h 252"/>
                    <a:gd name="T24" fmla="*/ 0 w 283"/>
                    <a:gd name="T25" fmla="*/ 0 h 252"/>
                    <a:gd name="T26" fmla="*/ 0 w 283"/>
                    <a:gd name="T27" fmla="*/ 0 h 252"/>
                    <a:gd name="T28" fmla="*/ 0 w 283"/>
                    <a:gd name="T29" fmla="*/ 0 h 252"/>
                    <a:gd name="T30" fmla="*/ 0 w 283"/>
                    <a:gd name="T31" fmla="*/ 0 h 252"/>
                    <a:gd name="T32" fmla="*/ 0 w 283"/>
                    <a:gd name="T33" fmla="*/ 0 h 252"/>
                    <a:gd name="T34" fmla="*/ 0 w 283"/>
                    <a:gd name="T35" fmla="*/ 0 h 252"/>
                    <a:gd name="T36" fmla="*/ 0 w 283"/>
                    <a:gd name="T37" fmla="*/ 0 h 252"/>
                    <a:gd name="T38" fmla="*/ 0 w 283"/>
                    <a:gd name="T39" fmla="*/ 0 h 252"/>
                    <a:gd name="T40" fmla="*/ 0 w 283"/>
                    <a:gd name="T41" fmla="*/ 0 h 252"/>
                    <a:gd name="T42" fmla="*/ 0 w 283"/>
                    <a:gd name="T43" fmla="*/ 0 h 252"/>
                    <a:gd name="T44" fmla="*/ 0 w 283"/>
                    <a:gd name="T45" fmla="*/ 0 h 252"/>
                    <a:gd name="T46" fmla="*/ 0 w 283"/>
                    <a:gd name="T47" fmla="*/ 0 h 252"/>
                    <a:gd name="T48" fmla="*/ 0 w 283"/>
                    <a:gd name="T49" fmla="*/ 0 h 252"/>
                    <a:gd name="T50" fmla="*/ 0 w 283"/>
                    <a:gd name="T51" fmla="*/ 0 h 252"/>
                    <a:gd name="T52" fmla="*/ 0 w 283"/>
                    <a:gd name="T53" fmla="*/ 0 h 252"/>
                    <a:gd name="T54" fmla="*/ 0 w 283"/>
                    <a:gd name="T55" fmla="*/ 0 h 252"/>
                    <a:gd name="T56" fmla="*/ 0 w 283"/>
                    <a:gd name="T57" fmla="*/ 0 h 252"/>
                    <a:gd name="T58" fmla="*/ 0 w 283"/>
                    <a:gd name="T59" fmla="*/ 0 h 252"/>
                    <a:gd name="T60" fmla="*/ 0 w 283"/>
                    <a:gd name="T61" fmla="*/ 0 h 252"/>
                    <a:gd name="T62" fmla="*/ 0 w 283"/>
                    <a:gd name="T63" fmla="*/ 0 h 252"/>
                    <a:gd name="T64" fmla="*/ 0 w 283"/>
                    <a:gd name="T65" fmla="*/ 0 h 252"/>
                    <a:gd name="T66" fmla="*/ 0 w 283"/>
                    <a:gd name="T67" fmla="*/ 0 h 252"/>
                    <a:gd name="T68" fmla="*/ 0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0 w 283"/>
                    <a:gd name="T109" fmla="*/ 0 h 252"/>
                    <a:gd name="T110" fmla="*/ 0 w 283"/>
                    <a:gd name="T111" fmla="*/ 0 h 252"/>
                    <a:gd name="T112" fmla="*/ 0 w 283"/>
                    <a:gd name="T113" fmla="*/ 0 h 252"/>
                    <a:gd name="T114" fmla="*/ 0 w 283"/>
                    <a:gd name="T115" fmla="*/ 0 h 252"/>
                    <a:gd name="T116" fmla="*/ 0 w 283"/>
                    <a:gd name="T117" fmla="*/ 0 h 252"/>
                    <a:gd name="T118" fmla="*/ 0 w 283"/>
                    <a:gd name="T119" fmla="*/ 0 h 252"/>
                    <a:gd name="T120" fmla="*/ 0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75" name="Freeform 742"/>
                <p:cNvSpPr>
                  <a:spLocks/>
                </p:cNvSpPr>
                <p:nvPr/>
              </p:nvSpPr>
              <p:spPr bwMode="auto">
                <a:xfrm>
                  <a:off x="5047" y="2671"/>
                  <a:ext cx="40" cy="55"/>
                </a:xfrm>
                <a:custGeom>
                  <a:avLst/>
                  <a:gdLst>
                    <a:gd name="T0" fmla="*/ 0 w 114"/>
                    <a:gd name="T1" fmla="*/ 0 h 238"/>
                    <a:gd name="T2" fmla="*/ 0 w 114"/>
                    <a:gd name="T3" fmla="*/ 0 h 238"/>
                    <a:gd name="T4" fmla="*/ 0 w 114"/>
                    <a:gd name="T5" fmla="*/ 0 h 238"/>
                    <a:gd name="T6" fmla="*/ 0 w 114"/>
                    <a:gd name="T7" fmla="*/ 0 h 238"/>
                    <a:gd name="T8" fmla="*/ 0 w 114"/>
                    <a:gd name="T9" fmla="*/ 0 h 238"/>
                    <a:gd name="T10" fmla="*/ 0 w 114"/>
                    <a:gd name="T11" fmla="*/ 0 h 238"/>
                    <a:gd name="T12" fmla="*/ 0 w 114"/>
                    <a:gd name="T13" fmla="*/ 0 h 238"/>
                    <a:gd name="T14" fmla="*/ 0 w 114"/>
                    <a:gd name="T15" fmla="*/ 0 h 238"/>
                    <a:gd name="T16" fmla="*/ 0 w 114"/>
                    <a:gd name="T17" fmla="*/ 0 h 238"/>
                    <a:gd name="T18" fmla="*/ 0 w 114"/>
                    <a:gd name="T19" fmla="*/ 0 h 238"/>
                    <a:gd name="T20" fmla="*/ 0 w 114"/>
                    <a:gd name="T21" fmla="*/ 0 h 238"/>
                    <a:gd name="T22" fmla="*/ 0 w 114"/>
                    <a:gd name="T23" fmla="*/ 0 h 238"/>
                    <a:gd name="T24" fmla="*/ 0 w 114"/>
                    <a:gd name="T25" fmla="*/ 0 h 238"/>
                    <a:gd name="T26" fmla="*/ 0 w 114"/>
                    <a:gd name="T27" fmla="*/ 0 h 238"/>
                    <a:gd name="T28" fmla="*/ 0 w 114"/>
                    <a:gd name="T29" fmla="*/ 0 h 238"/>
                    <a:gd name="T30" fmla="*/ 0 w 114"/>
                    <a:gd name="T31" fmla="*/ 0 h 238"/>
                    <a:gd name="T32" fmla="*/ 0 w 114"/>
                    <a:gd name="T33" fmla="*/ 0 h 238"/>
                    <a:gd name="T34" fmla="*/ 0 w 114"/>
                    <a:gd name="T35" fmla="*/ 0 h 238"/>
                    <a:gd name="T36" fmla="*/ 0 w 114"/>
                    <a:gd name="T37" fmla="*/ 0 h 238"/>
                    <a:gd name="T38" fmla="*/ 0 w 114"/>
                    <a:gd name="T39" fmla="*/ 0 h 238"/>
                    <a:gd name="T40" fmla="*/ 0 w 114"/>
                    <a:gd name="T41" fmla="*/ 0 h 238"/>
                    <a:gd name="T42" fmla="*/ 0 w 114"/>
                    <a:gd name="T43" fmla="*/ 0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0 w 114"/>
                    <a:gd name="T61" fmla="*/ 0 h 238"/>
                    <a:gd name="T62" fmla="*/ 0 w 114"/>
                    <a:gd name="T63" fmla="*/ 0 h 238"/>
                    <a:gd name="T64" fmla="*/ 0 w 114"/>
                    <a:gd name="T65" fmla="*/ 0 h 238"/>
                    <a:gd name="T66" fmla="*/ 0 w 114"/>
                    <a:gd name="T67" fmla="*/ 0 h 238"/>
                    <a:gd name="T68" fmla="*/ 0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76" name="Freeform 743"/>
                <p:cNvSpPr>
                  <a:spLocks/>
                </p:cNvSpPr>
                <p:nvPr/>
              </p:nvSpPr>
              <p:spPr bwMode="auto">
                <a:xfrm>
                  <a:off x="5330" y="2639"/>
                  <a:ext cx="87" cy="73"/>
                </a:xfrm>
                <a:custGeom>
                  <a:avLst/>
                  <a:gdLst>
                    <a:gd name="T0" fmla="*/ 0 w 246"/>
                    <a:gd name="T1" fmla="*/ 0 h 310"/>
                    <a:gd name="T2" fmla="*/ 0 w 246"/>
                    <a:gd name="T3" fmla="*/ 0 h 310"/>
                    <a:gd name="T4" fmla="*/ 0 w 246"/>
                    <a:gd name="T5" fmla="*/ 0 h 310"/>
                    <a:gd name="T6" fmla="*/ 0 w 246"/>
                    <a:gd name="T7" fmla="*/ 0 h 310"/>
                    <a:gd name="T8" fmla="*/ 0 w 246"/>
                    <a:gd name="T9" fmla="*/ 0 h 310"/>
                    <a:gd name="T10" fmla="*/ 0 w 246"/>
                    <a:gd name="T11" fmla="*/ 0 h 310"/>
                    <a:gd name="T12" fmla="*/ 0 w 246"/>
                    <a:gd name="T13" fmla="*/ 0 h 310"/>
                    <a:gd name="T14" fmla="*/ 0 w 246"/>
                    <a:gd name="T15" fmla="*/ 0 h 310"/>
                    <a:gd name="T16" fmla="*/ 0 w 246"/>
                    <a:gd name="T17" fmla="*/ 0 h 310"/>
                    <a:gd name="T18" fmla="*/ 0 w 246"/>
                    <a:gd name="T19" fmla="*/ 0 h 310"/>
                    <a:gd name="T20" fmla="*/ 0 w 246"/>
                    <a:gd name="T21" fmla="*/ 0 h 310"/>
                    <a:gd name="T22" fmla="*/ 0 w 246"/>
                    <a:gd name="T23" fmla="*/ 0 h 310"/>
                    <a:gd name="T24" fmla="*/ 0 w 246"/>
                    <a:gd name="T25" fmla="*/ 0 h 310"/>
                    <a:gd name="T26" fmla="*/ 0 w 246"/>
                    <a:gd name="T27" fmla="*/ 0 h 310"/>
                    <a:gd name="T28" fmla="*/ 0 w 246"/>
                    <a:gd name="T29" fmla="*/ 0 h 310"/>
                    <a:gd name="T30" fmla="*/ 0 w 246"/>
                    <a:gd name="T31" fmla="*/ 0 h 310"/>
                    <a:gd name="T32" fmla="*/ 0 w 246"/>
                    <a:gd name="T33" fmla="*/ 0 h 310"/>
                    <a:gd name="T34" fmla="*/ 0 w 246"/>
                    <a:gd name="T35" fmla="*/ 0 h 310"/>
                    <a:gd name="T36" fmla="*/ 0 w 246"/>
                    <a:gd name="T37" fmla="*/ 0 h 310"/>
                    <a:gd name="T38" fmla="*/ 0 w 246"/>
                    <a:gd name="T39" fmla="*/ 0 h 310"/>
                    <a:gd name="T40" fmla="*/ 0 w 246"/>
                    <a:gd name="T41" fmla="*/ 0 h 310"/>
                    <a:gd name="T42" fmla="*/ 0 w 246"/>
                    <a:gd name="T43" fmla="*/ 0 h 310"/>
                    <a:gd name="T44" fmla="*/ 0 w 246"/>
                    <a:gd name="T45" fmla="*/ 0 h 310"/>
                    <a:gd name="T46" fmla="*/ 0 w 246"/>
                    <a:gd name="T47" fmla="*/ 0 h 310"/>
                    <a:gd name="T48" fmla="*/ 0 w 246"/>
                    <a:gd name="T49" fmla="*/ 0 h 310"/>
                    <a:gd name="T50" fmla="*/ 0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0 w 246"/>
                    <a:gd name="T69" fmla="*/ 0 h 310"/>
                    <a:gd name="T70" fmla="*/ 0 w 246"/>
                    <a:gd name="T71" fmla="*/ 0 h 310"/>
                    <a:gd name="T72" fmla="*/ 0 w 246"/>
                    <a:gd name="T73" fmla="*/ 0 h 310"/>
                    <a:gd name="T74" fmla="*/ 0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77" name="Freeform 744"/>
                <p:cNvSpPr>
                  <a:spLocks/>
                </p:cNvSpPr>
                <p:nvPr/>
              </p:nvSpPr>
              <p:spPr bwMode="auto">
                <a:xfrm>
                  <a:off x="5115" y="2660"/>
                  <a:ext cx="69" cy="55"/>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0 h 236"/>
                    <a:gd name="T24" fmla="*/ 0 w 198"/>
                    <a:gd name="T25" fmla="*/ 0 h 236"/>
                    <a:gd name="T26" fmla="*/ 0 w 198"/>
                    <a:gd name="T27" fmla="*/ 0 h 236"/>
                    <a:gd name="T28" fmla="*/ 0 w 198"/>
                    <a:gd name="T29" fmla="*/ 0 h 236"/>
                    <a:gd name="T30" fmla="*/ 0 w 198"/>
                    <a:gd name="T31" fmla="*/ 0 h 236"/>
                    <a:gd name="T32" fmla="*/ 0 w 198"/>
                    <a:gd name="T33" fmla="*/ 0 h 236"/>
                    <a:gd name="T34" fmla="*/ 0 w 198"/>
                    <a:gd name="T35" fmla="*/ 0 h 236"/>
                    <a:gd name="T36" fmla="*/ 0 w 198"/>
                    <a:gd name="T37" fmla="*/ 0 h 236"/>
                    <a:gd name="T38" fmla="*/ 0 w 198"/>
                    <a:gd name="T39" fmla="*/ 0 h 236"/>
                    <a:gd name="T40" fmla="*/ 0 w 198"/>
                    <a:gd name="T41" fmla="*/ 0 h 236"/>
                    <a:gd name="T42" fmla="*/ 0 w 198"/>
                    <a:gd name="T43" fmla="*/ 0 h 236"/>
                    <a:gd name="T44" fmla="*/ 0 w 198"/>
                    <a:gd name="T45" fmla="*/ 0 h 236"/>
                    <a:gd name="T46" fmla="*/ 0 w 198"/>
                    <a:gd name="T47" fmla="*/ 0 h 236"/>
                    <a:gd name="T48" fmla="*/ 0 w 198"/>
                    <a:gd name="T49" fmla="*/ 0 h 236"/>
                    <a:gd name="T50" fmla="*/ 0 w 198"/>
                    <a:gd name="T51" fmla="*/ 0 h 236"/>
                    <a:gd name="T52" fmla="*/ 0 w 198"/>
                    <a:gd name="T53" fmla="*/ 0 h 236"/>
                    <a:gd name="T54" fmla="*/ 0 w 198"/>
                    <a:gd name="T55" fmla="*/ 0 h 236"/>
                    <a:gd name="T56" fmla="*/ 0 w 198"/>
                    <a:gd name="T57" fmla="*/ 0 h 236"/>
                    <a:gd name="T58" fmla="*/ 0 w 198"/>
                    <a:gd name="T59" fmla="*/ 0 h 236"/>
                    <a:gd name="T60" fmla="*/ 0 w 198"/>
                    <a:gd name="T61" fmla="*/ 0 h 236"/>
                    <a:gd name="T62" fmla="*/ 0 w 198"/>
                    <a:gd name="T63" fmla="*/ 0 h 236"/>
                    <a:gd name="T64" fmla="*/ 0 w 198"/>
                    <a:gd name="T65" fmla="*/ 0 h 236"/>
                    <a:gd name="T66" fmla="*/ 0 w 198"/>
                    <a:gd name="T67" fmla="*/ 0 h 236"/>
                    <a:gd name="T68" fmla="*/ 0 w 198"/>
                    <a:gd name="T69" fmla="*/ 0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0 w 198"/>
                    <a:gd name="T91" fmla="*/ 0 h 236"/>
                    <a:gd name="T92" fmla="*/ 0 w 198"/>
                    <a:gd name="T93" fmla="*/ 0 h 236"/>
                    <a:gd name="T94" fmla="*/ 0 w 198"/>
                    <a:gd name="T95" fmla="*/ 0 h 236"/>
                    <a:gd name="T96" fmla="*/ 0 w 198"/>
                    <a:gd name="T97" fmla="*/ 0 h 236"/>
                    <a:gd name="T98" fmla="*/ 0 w 198"/>
                    <a:gd name="T99" fmla="*/ 0 h 236"/>
                    <a:gd name="T100" fmla="*/ 0 w 198"/>
                    <a:gd name="T101" fmla="*/ 0 h 236"/>
                    <a:gd name="T102" fmla="*/ 0 w 198"/>
                    <a:gd name="T103" fmla="*/ 0 h 236"/>
                    <a:gd name="T104" fmla="*/ 0 w 198"/>
                    <a:gd name="T105" fmla="*/ 0 h 236"/>
                    <a:gd name="T106" fmla="*/ 0 w 198"/>
                    <a:gd name="T107" fmla="*/ 0 h 236"/>
                    <a:gd name="T108" fmla="*/ 0 w 198"/>
                    <a:gd name="T109" fmla="*/ 0 h 236"/>
                    <a:gd name="T110" fmla="*/ 0 w 198"/>
                    <a:gd name="T111" fmla="*/ 0 h 236"/>
                    <a:gd name="T112" fmla="*/ 0 w 198"/>
                    <a:gd name="T113" fmla="*/ 0 h 236"/>
                    <a:gd name="T114" fmla="*/ 0 w 198"/>
                    <a:gd name="T115" fmla="*/ 0 h 236"/>
                    <a:gd name="T116" fmla="*/ 0 w 198"/>
                    <a:gd name="T117" fmla="*/ 0 h 236"/>
                    <a:gd name="T118" fmla="*/ 0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a:p>
              </p:txBody>
            </p:sp>
            <p:sp>
              <p:nvSpPr>
                <p:cNvPr id="39178" name="Freeform 745"/>
                <p:cNvSpPr>
                  <a:spLocks/>
                </p:cNvSpPr>
                <p:nvPr/>
              </p:nvSpPr>
              <p:spPr bwMode="auto">
                <a:xfrm>
                  <a:off x="5233" y="2660"/>
                  <a:ext cx="47" cy="42"/>
                </a:xfrm>
                <a:custGeom>
                  <a:avLst/>
                  <a:gdLst>
                    <a:gd name="T0" fmla="*/ 0 w 128"/>
                    <a:gd name="T1" fmla="*/ 0 h 183"/>
                    <a:gd name="T2" fmla="*/ 0 w 128"/>
                    <a:gd name="T3" fmla="*/ 0 h 183"/>
                    <a:gd name="T4" fmla="*/ 0 w 128"/>
                    <a:gd name="T5" fmla="*/ 0 h 183"/>
                    <a:gd name="T6" fmla="*/ 0 w 128"/>
                    <a:gd name="T7" fmla="*/ 0 h 183"/>
                    <a:gd name="T8" fmla="*/ 0 w 128"/>
                    <a:gd name="T9" fmla="*/ 0 h 183"/>
                    <a:gd name="T10" fmla="*/ 0 w 128"/>
                    <a:gd name="T11" fmla="*/ 0 h 183"/>
                    <a:gd name="T12" fmla="*/ 0 w 128"/>
                    <a:gd name="T13" fmla="*/ 0 h 183"/>
                    <a:gd name="T14" fmla="*/ 0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0 w 128"/>
                    <a:gd name="T31" fmla="*/ 0 h 183"/>
                    <a:gd name="T32" fmla="*/ 0 w 128"/>
                    <a:gd name="T33" fmla="*/ 0 h 183"/>
                    <a:gd name="T34" fmla="*/ 0 w 128"/>
                    <a:gd name="T35" fmla="*/ 0 h 183"/>
                    <a:gd name="T36" fmla="*/ 0 w 128"/>
                    <a:gd name="T37" fmla="*/ 0 h 183"/>
                    <a:gd name="T38" fmla="*/ 0 w 128"/>
                    <a:gd name="T39" fmla="*/ 0 h 183"/>
                    <a:gd name="T40" fmla="*/ 0 w 128"/>
                    <a:gd name="T41" fmla="*/ 0 h 183"/>
                    <a:gd name="T42" fmla="*/ 0 w 128"/>
                    <a:gd name="T43" fmla="*/ 0 h 183"/>
                    <a:gd name="T44" fmla="*/ 0 w 128"/>
                    <a:gd name="T45" fmla="*/ 0 h 183"/>
                    <a:gd name="T46" fmla="*/ 0 w 128"/>
                    <a:gd name="T47" fmla="*/ 0 h 183"/>
                    <a:gd name="T48" fmla="*/ 0 w 128"/>
                    <a:gd name="T49" fmla="*/ 0 h 183"/>
                    <a:gd name="T50" fmla="*/ 0 w 128"/>
                    <a:gd name="T51" fmla="*/ 0 h 183"/>
                    <a:gd name="T52" fmla="*/ 0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0 w 128"/>
                    <a:gd name="T77" fmla="*/ 0 h 183"/>
                    <a:gd name="T78" fmla="*/ 0 w 128"/>
                    <a:gd name="T79" fmla="*/ 0 h 183"/>
                    <a:gd name="T80" fmla="*/ 0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a:p>
              </p:txBody>
            </p:sp>
            <p:sp>
              <p:nvSpPr>
                <p:cNvPr id="39179" name="Freeform 746"/>
                <p:cNvSpPr>
                  <a:spLocks/>
                </p:cNvSpPr>
                <p:nvPr/>
              </p:nvSpPr>
              <p:spPr bwMode="auto">
                <a:xfrm>
                  <a:off x="5070" y="2650"/>
                  <a:ext cx="112" cy="88"/>
                </a:xfrm>
                <a:custGeom>
                  <a:avLst/>
                  <a:gdLst>
                    <a:gd name="T0" fmla="*/ 0 w 323"/>
                    <a:gd name="T1" fmla="*/ 0 h 379"/>
                    <a:gd name="T2" fmla="*/ 0 w 323"/>
                    <a:gd name="T3" fmla="*/ 0 h 379"/>
                    <a:gd name="T4" fmla="*/ 0 w 323"/>
                    <a:gd name="T5" fmla="*/ 0 h 379"/>
                    <a:gd name="T6" fmla="*/ 0 w 323"/>
                    <a:gd name="T7" fmla="*/ 0 h 379"/>
                    <a:gd name="T8" fmla="*/ 0 w 323"/>
                    <a:gd name="T9" fmla="*/ 0 h 379"/>
                    <a:gd name="T10" fmla="*/ 0 w 323"/>
                    <a:gd name="T11" fmla="*/ 0 h 379"/>
                    <a:gd name="T12" fmla="*/ 0 w 323"/>
                    <a:gd name="T13" fmla="*/ 0 h 379"/>
                    <a:gd name="T14" fmla="*/ 0 w 323"/>
                    <a:gd name="T15" fmla="*/ 0 h 379"/>
                    <a:gd name="T16" fmla="*/ 0 w 323"/>
                    <a:gd name="T17" fmla="*/ 0 h 379"/>
                    <a:gd name="T18" fmla="*/ 0 w 323"/>
                    <a:gd name="T19" fmla="*/ 0 h 379"/>
                    <a:gd name="T20" fmla="*/ 0 w 323"/>
                    <a:gd name="T21" fmla="*/ 0 h 379"/>
                    <a:gd name="T22" fmla="*/ 0 w 323"/>
                    <a:gd name="T23" fmla="*/ 0 h 379"/>
                    <a:gd name="T24" fmla="*/ 0 w 323"/>
                    <a:gd name="T25" fmla="*/ 0 h 379"/>
                    <a:gd name="T26" fmla="*/ 0 w 323"/>
                    <a:gd name="T27" fmla="*/ 0 h 379"/>
                    <a:gd name="T28" fmla="*/ 0 w 323"/>
                    <a:gd name="T29" fmla="*/ 0 h 379"/>
                    <a:gd name="T30" fmla="*/ 0 w 323"/>
                    <a:gd name="T31" fmla="*/ 0 h 379"/>
                    <a:gd name="T32" fmla="*/ 0 w 323"/>
                    <a:gd name="T33" fmla="*/ 0 h 379"/>
                    <a:gd name="T34" fmla="*/ 0 w 323"/>
                    <a:gd name="T35" fmla="*/ 0 h 379"/>
                    <a:gd name="T36" fmla="*/ 0 w 323"/>
                    <a:gd name="T37" fmla="*/ 0 h 379"/>
                    <a:gd name="T38" fmla="*/ 0 w 323"/>
                    <a:gd name="T39" fmla="*/ 0 h 379"/>
                    <a:gd name="T40" fmla="*/ 0 w 323"/>
                    <a:gd name="T41" fmla="*/ 0 h 379"/>
                    <a:gd name="T42" fmla="*/ 0 w 323"/>
                    <a:gd name="T43" fmla="*/ 0 h 379"/>
                    <a:gd name="T44" fmla="*/ 0 w 323"/>
                    <a:gd name="T45" fmla="*/ 0 h 379"/>
                    <a:gd name="T46" fmla="*/ 0 w 323"/>
                    <a:gd name="T47" fmla="*/ 0 h 379"/>
                    <a:gd name="T48" fmla="*/ 0 w 323"/>
                    <a:gd name="T49" fmla="*/ 0 h 379"/>
                    <a:gd name="T50" fmla="*/ 0 w 323"/>
                    <a:gd name="T51" fmla="*/ 0 h 379"/>
                    <a:gd name="T52" fmla="*/ 0 w 323"/>
                    <a:gd name="T53" fmla="*/ 0 h 379"/>
                    <a:gd name="T54" fmla="*/ 0 w 323"/>
                    <a:gd name="T55" fmla="*/ 0 h 379"/>
                    <a:gd name="T56" fmla="*/ 0 w 323"/>
                    <a:gd name="T57" fmla="*/ 0 h 379"/>
                    <a:gd name="T58" fmla="*/ 0 w 323"/>
                    <a:gd name="T59" fmla="*/ 0 h 379"/>
                    <a:gd name="T60" fmla="*/ 0 w 323"/>
                    <a:gd name="T61" fmla="*/ 0 h 379"/>
                    <a:gd name="T62" fmla="*/ 0 w 323"/>
                    <a:gd name="T63" fmla="*/ 0 h 379"/>
                    <a:gd name="T64" fmla="*/ 0 w 323"/>
                    <a:gd name="T65" fmla="*/ 0 h 379"/>
                    <a:gd name="T66" fmla="*/ 0 w 323"/>
                    <a:gd name="T67" fmla="*/ 0 h 379"/>
                    <a:gd name="T68" fmla="*/ 0 w 323"/>
                    <a:gd name="T69" fmla="*/ 0 h 379"/>
                    <a:gd name="T70" fmla="*/ 0 w 323"/>
                    <a:gd name="T71" fmla="*/ 0 h 379"/>
                    <a:gd name="T72" fmla="*/ 0 w 323"/>
                    <a:gd name="T73" fmla="*/ 0 h 379"/>
                    <a:gd name="T74" fmla="*/ 0 w 323"/>
                    <a:gd name="T75" fmla="*/ 0 h 379"/>
                    <a:gd name="T76" fmla="*/ 0 w 323"/>
                    <a:gd name="T77" fmla="*/ 0 h 379"/>
                    <a:gd name="T78" fmla="*/ 0 w 323"/>
                    <a:gd name="T79" fmla="*/ 0 h 379"/>
                    <a:gd name="T80" fmla="*/ 0 w 323"/>
                    <a:gd name="T81" fmla="*/ 0 h 379"/>
                    <a:gd name="T82" fmla="*/ 0 w 323"/>
                    <a:gd name="T83" fmla="*/ 0 h 379"/>
                    <a:gd name="T84" fmla="*/ 0 w 323"/>
                    <a:gd name="T85" fmla="*/ 0 h 379"/>
                    <a:gd name="T86" fmla="*/ 0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a:p>
              </p:txBody>
            </p:sp>
            <p:sp>
              <p:nvSpPr>
                <p:cNvPr id="39180" name="Freeform 747"/>
                <p:cNvSpPr>
                  <a:spLocks/>
                </p:cNvSpPr>
                <p:nvPr/>
              </p:nvSpPr>
              <p:spPr bwMode="auto">
                <a:xfrm>
                  <a:off x="5229" y="2647"/>
                  <a:ext cx="99" cy="59"/>
                </a:xfrm>
                <a:custGeom>
                  <a:avLst/>
                  <a:gdLst>
                    <a:gd name="T0" fmla="*/ 0 w 282"/>
                    <a:gd name="T1" fmla="*/ 0 h 253"/>
                    <a:gd name="T2" fmla="*/ 0 w 282"/>
                    <a:gd name="T3" fmla="*/ 0 h 253"/>
                    <a:gd name="T4" fmla="*/ 0 w 282"/>
                    <a:gd name="T5" fmla="*/ 0 h 253"/>
                    <a:gd name="T6" fmla="*/ 0 w 282"/>
                    <a:gd name="T7" fmla="*/ 0 h 253"/>
                    <a:gd name="T8" fmla="*/ 0 w 282"/>
                    <a:gd name="T9" fmla="*/ 0 h 253"/>
                    <a:gd name="T10" fmla="*/ 0 w 282"/>
                    <a:gd name="T11" fmla="*/ 0 h 253"/>
                    <a:gd name="T12" fmla="*/ 0 w 282"/>
                    <a:gd name="T13" fmla="*/ 0 h 253"/>
                    <a:gd name="T14" fmla="*/ 0 w 282"/>
                    <a:gd name="T15" fmla="*/ 0 h 253"/>
                    <a:gd name="T16" fmla="*/ 0 w 282"/>
                    <a:gd name="T17" fmla="*/ 0 h 253"/>
                    <a:gd name="T18" fmla="*/ 0 w 282"/>
                    <a:gd name="T19" fmla="*/ 0 h 253"/>
                    <a:gd name="T20" fmla="*/ 0 w 282"/>
                    <a:gd name="T21" fmla="*/ 0 h 253"/>
                    <a:gd name="T22" fmla="*/ 0 w 282"/>
                    <a:gd name="T23" fmla="*/ 0 h 253"/>
                    <a:gd name="T24" fmla="*/ 0 w 282"/>
                    <a:gd name="T25" fmla="*/ 0 h 253"/>
                    <a:gd name="T26" fmla="*/ 0 w 282"/>
                    <a:gd name="T27" fmla="*/ 0 h 253"/>
                    <a:gd name="T28" fmla="*/ 0 w 282"/>
                    <a:gd name="T29" fmla="*/ 0 h 253"/>
                    <a:gd name="T30" fmla="*/ 0 w 282"/>
                    <a:gd name="T31" fmla="*/ 0 h 253"/>
                    <a:gd name="T32" fmla="*/ 0 w 282"/>
                    <a:gd name="T33" fmla="*/ 0 h 253"/>
                    <a:gd name="T34" fmla="*/ 0 w 282"/>
                    <a:gd name="T35" fmla="*/ 0 h 253"/>
                    <a:gd name="T36" fmla="*/ 0 w 282"/>
                    <a:gd name="T37" fmla="*/ 0 h 253"/>
                    <a:gd name="T38" fmla="*/ 0 w 282"/>
                    <a:gd name="T39" fmla="*/ 0 h 253"/>
                    <a:gd name="T40" fmla="*/ 0 w 282"/>
                    <a:gd name="T41" fmla="*/ 0 h 253"/>
                    <a:gd name="T42" fmla="*/ 0 w 282"/>
                    <a:gd name="T43" fmla="*/ 0 h 253"/>
                    <a:gd name="T44" fmla="*/ 0 w 282"/>
                    <a:gd name="T45" fmla="*/ 0 h 253"/>
                    <a:gd name="T46" fmla="*/ 0 w 282"/>
                    <a:gd name="T47" fmla="*/ 0 h 253"/>
                    <a:gd name="T48" fmla="*/ 0 w 282"/>
                    <a:gd name="T49" fmla="*/ 0 h 253"/>
                    <a:gd name="T50" fmla="*/ 0 w 282"/>
                    <a:gd name="T51" fmla="*/ 0 h 253"/>
                    <a:gd name="T52" fmla="*/ 0 w 282"/>
                    <a:gd name="T53" fmla="*/ 0 h 253"/>
                    <a:gd name="T54" fmla="*/ 0 w 282"/>
                    <a:gd name="T55" fmla="*/ 0 h 253"/>
                    <a:gd name="T56" fmla="*/ 0 w 282"/>
                    <a:gd name="T57" fmla="*/ 0 h 253"/>
                    <a:gd name="T58" fmla="*/ 0 w 282"/>
                    <a:gd name="T59" fmla="*/ 0 h 253"/>
                    <a:gd name="T60" fmla="*/ 0 w 282"/>
                    <a:gd name="T61" fmla="*/ 0 h 253"/>
                    <a:gd name="T62" fmla="*/ 0 w 282"/>
                    <a:gd name="T63" fmla="*/ 0 h 253"/>
                    <a:gd name="T64" fmla="*/ 0 w 282"/>
                    <a:gd name="T65" fmla="*/ 0 h 253"/>
                    <a:gd name="T66" fmla="*/ 0 w 282"/>
                    <a:gd name="T67" fmla="*/ 0 h 253"/>
                    <a:gd name="T68" fmla="*/ 0 w 282"/>
                    <a:gd name="T69" fmla="*/ 0 h 253"/>
                    <a:gd name="T70" fmla="*/ 0 w 282"/>
                    <a:gd name="T71" fmla="*/ 0 h 253"/>
                    <a:gd name="T72" fmla="*/ 0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0 w 282"/>
                    <a:gd name="T103" fmla="*/ 0 h 253"/>
                    <a:gd name="T104" fmla="*/ 0 w 282"/>
                    <a:gd name="T105" fmla="*/ 0 h 253"/>
                    <a:gd name="T106" fmla="*/ 0 w 282"/>
                    <a:gd name="T107" fmla="*/ 0 h 253"/>
                    <a:gd name="T108" fmla="*/ 0 w 282"/>
                    <a:gd name="T109" fmla="*/ 0 h 253"/>
                    <a:gd name="T110" fmla="*/ 0 w 282"/>
                    <a:gd name="T111" fmla="*/ 0 h 253"/>
                    <a:gd name="T112" fmla="*/ 0 w 282"/>
                    <a:gd name="T113" fmla="*/ 0 h 253"/>
                    <a:gd name="T114" fmla="*/ 0 w 282"/>
                    <a:gd name="T115" fmla="*/ 0 h 253"/>
                    <a:gd name="T116" fmla="*/ 0 w 282"/>
                    <a:gd name="T117" fmla="*/ 0 h 253"/>
                    <a:gd name="T118" fmla="*/ 0 w 282"/>
                    <a:gd name="T119" fmla="*/ 0 h 253"/>
                    <a:gd name="T120" fmla="*/ 0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a:p>
              </p:txBody>
            </p:sp>
            <p:sp>
              <p:nvSpPr>
                <p:cNvPr id="39181" name="Freeform 748"/>
                <p:cNvSpPr>
                  <a:spLocks/>
                </p:cNvSpPr>
                <p:nvPr/>
              </p:nvSpPr>
              <p:spPr bwMode="auto">
                <a:xfrm>
                  <a:off x="5030" y="2680"/>
                  <a:ext cx="40" cy="54"/>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0 w 115"/>
                    <a:gd name="T11" fmla="*/ 0 h 236"/>
                    <a:gd name="T12" fmla="*/ 0 w 115"/>
                    <a:gd name="T13" fmla="*/ 0 h 236"/>
                    <a:gd name="T14" fmla="*/ 0 w 115"/>
                    <a:gd name="T15" fmla="*/ 0 h 236"/>
                    <a:gd name="T16" fmla="*/ 0 w 115"/>
                    <a:gd name="T17" fmla="*/ 0 h 236"/>
                    <a:gd name="T18" fmla="*/ 0 w 115"/>
                    <a:gd name="T19" fmla="*/ 0 h 236"/>
                    <a:gd name="T20" fmla="*/ 0 w 115"/>
                    <a:gd name="T21" fmla="*/ 0 h 236"/>
                    <a:gd name="T22" fmla="*/ 0 w 115"/>
                    <a:gd name="T23" fmla="*/ 0 h 236"/>
                    <a:gd name="T24" fmla="*/ 0 w 115"/>
                    <a:gd name="T25" fmla="*/ 0 h 236"/>
                    <a:gd name="T26" fmla="*/ 0 w 115"/>
                    <a:gd name="T27" fmla="*/ 0 h 236"/>
                    <a:gd name="T28" fmla="*/ 0 w 115"/>
                    <a:gd name="T29" fmla="*/ 0 h 236"/>
                    <a:gd name="T30" fmla="*/ 0 w 115"/>
                    <a:gd name="T31" fmla="*/ 0 h 236"/>
                    <a:gd name="T32" fmla="*/ 0 w 115"/>
                    <a:gd name="T33" fmla="*/ 0 h 236"/>
                    <a:gd name="T34" fmla="*/ 0 w 115"/>
                    <a:gd name="T35" fmla="*/ 0 h 236"/>
                    <a:gd name="T36" fmla="*/ 0 w 115"/>
                    <a:gd name="T37" fmla="*/ 0 h 236"/>
                    <a:gd name="T38" fmla="*/ 0 w 115"/>
                    <a:gd name="T39" fmla="*/ 0 h 236"/>
                    <a:gd name="T40" fmla="*/ 0 w 115"/>
                    <a:gd name="T41" fmla="*/ 0 h 236"/>
                    <a:gd name="T42" fmla="*/ 0 w 115"/>
                    <a:gd name="T43" fmla="*/ 0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a:p>
              </p:txBody>
            </p:sp>
            <p:sp>
              <p:nvSpPr>
                <p:cNvPr id="39182" name="Freeform 749"/>
                <p:cNvSpPr>
                  <a:spLocks/>
                </p:cNvSpPr>
                <p:nvPr/>
              </p:nvSpPr>
              <p:spPr bwMode="auto">
                <a:xfrm>
                  <a:off x="5311" y="2643"/>
                  <a:ext cx="87" cy="73"/>
                </a:xfrm>
                <a:custGeom>
                  <a:avLst/>
                  <a:gdLst>
                    <a:gd name="T0" fmla="*/ 0 w 245"/>
                    <a:gd name="T1" fmla="*/ 0 h 310"/>
                    <a:gd name="T2" fmla="*/ 0 w 245"/>
                    <a:gd name="T3" fmla="*/ 0 h 310"/>
                    <a:gd name="T4" fmla="*/ 0 w 245"/>
                    <a:gd name="T5" fmla="*/ 0 h 310"/>
                    <a:gd name="T6" fmla="*/ 0 w 245"/>
                    <a:gd name="T7" fmla="*/ 0 h 310"/>
                    <a:gd name="T8" fmla="*/ 0 w 245"/>
                    <a:gd name="T9" fmla="*/ 0 h 310"/>
                    <a:gd name="T10" fmla="*/ 0 w 245"/>
                    <a:gd name="T11" fmla="*/ 0 h 310"/>
                    <a:gd name="T12" fmla="*/ 0 w 245"/>
                    <a:gd name="T13" fmla="*/ 0 h 310"/>
                    <a:gd name="T14" fmla="*/ 0 w 245"/>
                    <a:gd name="T15" fmla="*/ 0 h 310"/>
                    <a:gd name="T16" fmla="*/ 0 w 245"/>
                    <a:gd name="T17" fmla="*/ 0 h 310"/>
                    <a:gd name="T18" fmla="*/ 0 w 245"/>
                    <a:gd name="T19" fmla="*/ 0 h 310"/>
                    <a:gd name="T20" fmla="*/ 0 w 245"/>
                    <a:gd name="T21" fmla="*/ 0 h 310"/>
                    <a:gd name="T22" fmla="*/ 0 w 245"/>
                    <a:gd name="T23" fmla="*/ 0 h 310"/>
                    <a:gd name="T24" fmla="*/ 0 w 245"/>
                    <a:gd name="T25" fmla="*/ 0 h 310"/>
                    <a:gd name="T26" fmla="*/ 0 w 245"/>
                    <a:gd name="T27" fmla="*/ 0 h 310"/>
                    <a:gd name="T28" fmla="*/ 0 w 245"/>
                    <a:gd name="T29" fmla="*/ 0 h 310"/>
                    <a:gd name="T30" fmla="*/ 0 w 245"/>
                    <a:gd name="T31" fmla="*/ 0 h 310"/>
                    <a:gd name="T32" fmla="*/ 0 w 245"/>
                    <a:gd name="T33" fmla="*/ 0 h 310"/>
                    <a:gd name="T34" fmla="*/ 0 w 245"/>
                    <a:gd name="T35" fmla="*/ 0 h 310"/>
                    <a:gd name="T36" fmla="*/ 0 w 245"/>
                    <a:gd name="T37" fmla="*/ 0 h 310"/>
                    <a:gd name="T38" fmla="*/ 0 w 245"/>
                    <a:gd name="T39" fmla="*/ 0 h 310"/>
                    <a:gd name="T40" fmla="*/ 0 w 245"/>
                    <a:gd name="T41" fmla="*/ 0 h 310"/>
                    <a:gd name="T42" fmla="*/ 0 w 245"/>
                    <a:gd name="T43" fmla="*/ 0 h 310"/>
                    <a:gd name="T44" fmla="*/ 0 w 245"/>
                    <a:gd name="T45" fmla="*/ 0 h 310"/>
                    <a:gd name="T46" fmla="*/ 0 w 245"/>
                    <a:gd name="T47" fmla="*/ 0 h 310"/>
                    <a:gd name="T48" fmla="*/ 0 w 245"/>
                    <a:gd name="T49" fmla="*/ 0 h 310"/>
                    <a:gd name="T50" fmla="*/ 0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0 w 245"/>
                    <a:gd name="T69" fmla="*/ 0 h 310"/>
                    <a:gd name="T70" fmla="*/ 0 w 245"/>
                    <a:gd name="T71" fmla="*/ 0 h 310"/>
                    <a:gd name="T72" fmla="*/ 0 w 245"/>
                    <a:gd name="T73" fmla="*/ 0 h 310"/>
                    <a:gd name="T74" fmla="*/ 0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a:p>
              </p:txBody>
            </p:sp>
          </p:grpSp>
          <p:pic>
            <p:nvPicPr>
              <p:cNvPr id="39170" name="Picture 750" descr="access_point_stylized_gray_smal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2" y="3642"/>
                <a:ext cx="430"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8972" name="Group 751"/>
            <p:cNvGrpSpPr>
              <a:grpSpLocks/>
            </p:cNvGrpSpPr>
            <p:nvPr/>
          </p:nvGrpSpPr>
          <p:grpSpPr bwMode="auto">
            <a:xfrm>
              <a:off x="3552" y="2211"/>
              <a:ext cx="251" cy="226"/>
              <a:chOff x="5072" y="3611"/>
              <a:chExt cx="459" cy="380"/>
            </a:xfrm>
          </p:grpSpPr>
          <p:grpSp>
            <p:nvGrpSpPr>
              <p:cNvPr id="39155" name="Group 752"/>
              <p:cNvGrpSpPr>
                <a:grpSpLocks/>
              </p:cNvGrpSpPr>
              <p:nvPr/>
            </p:nvGrpSpPr>
            <p:grpSpPr bwMode="auto">
              <a:xfrm>
                <a:off x="5144" y="3611"/>
                <a:ext cx="387" cy="99"/>
                <a:chOff x="5030" y="2639"/>
                <a:chExt cx="387" cy="99"/>
              </a:xfrm>
            </p:grpSpPr>
            <p:sp>
              <p:nvSpPr>
                <p:cNvPr id="39157" name="Freeform 753"/>
                <p:cNvSpPr>
                  <a:spLocks/>
                </p:cNvSpPr>
                <p:nvPr/>
              </p:nvSpPr>
              <p:spPr bwMode="auto">
                <a:xfrm>
                  <a:off x="5134" y="2657"/>
                  <a:ext cx="69" cy="55"/>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0 h 232"/>
                    <a:gd name="T24" fmla="*/ 0 w 199"/>
                    <a:gd name="T25" fmla="*/ 0 h 232"/>
                    <a:gd name="T26" fmla="*/ 0 w 199"/>
                    <a:gd name="T27" fmla="*/ 0 h 232"/>
                    <a:gd name="T28" fmla="*/ 0 w 199"/>
                    <a:gd name="T29" fmla="*/ 0 h 232"/>
                    <a:gd name="T30" fmla="*/ 0 w 199"/>
                    <a:gd name="T31" fmla="*/ 0 h 232"/>
                    <a:gd name="T32" fmla="*/ 0 w 199"/>
                    <a:gd name="T33" fmla="*/ 0 h 232"/>
                    <a:gd name="T34" fmla="*/ 0 w 199"/>
                    <a:gd name="T35" fmla="*/ 0 h 232"/>
                    <a:gd name="T36" fmla="*/ 0 w 199"/>
                    <a:gd name="T37" fmla="*/ 0 h 232"/>
                    <a:gd name="T38" fmla="*/ 0 w 199"/>
                    <a:gd name="T39" fmla="*/ 0 h 232"/>
                    <a:gd name="T40" fmla="*/ 0 w 199"/>
                    <a:gd name="T41" fmla="*/ 0 h 232"/>
                    <a:gd name="T42" fmla="*/ 0 w 199"/>
                    <a:gd name="T43" fmla="*/ 0 h 232"/>
                    <a:gd name="T44" fmla="*/ 0 w 199"/>
                    <a:gd name="T45" fmla="*/ 0 h 232"/>
                    <a:gd name="T46" fmla="*/ 0 w 199"/>
                    <a:gd name="T47" fmla="*/ 0 h 232"/>
                    <a:gd name="T48" fmla="*/ 0 w 199"/>
                    <a:gd name="T49" fmla="*/ 0 h 232"/>
                    <a:gd name="T50" fmla="*/ 0 w 199"/>
                    <a:gd name="T51" fmla="*/ 0 h 232"/>
                    <a:gd name="T52" fmla="*/ 0 w 199"/>
                    <a:gd name="T53" fmla="*/ 0 h 232"/>
                    <a:gd name="T54" fmla="*/ 0 w 199"/>
                    <a:gd name="T55" fmla="*/ 0 h 232"/>
                    <a:gd name="T56" fmla="*/ 0 w 199"/>
                    <a:gd name="T57" fmla="*/ 0 h 232"/>
                    <a:gd name="T58" fmla="*/ 0 w 199"/>
                    <a:gd name="T59" fmla="*/ 0 h 232"/>
                    <a:gd name="T60" fmla="*/ 0 w 199"/>
                    <a:gd name="T61" fmla="*/ 0 h 232"/>
                    <a:gd name="T62" fmla="*/ 0 w 199"/>
                    <a:gd name="T63" fmla="*/ 0 h 232"/>
                    <a:gd name="T64" fmla="*/ 0 w 199"/>
                    <a:gd name="T65" fmla="*/ 0 h 232"/>
                    <a:gd name="T66" fmla="*/ 0 w 199"/>
                    <a:gd name="T67" fmla="*/ 0 h 232"/>
                    <a:gd name="T68" fmla="*/ 0 w 199"/>
                    <a:gd name="T69" fmla="*/ 0 h 232"/>
                    <a:gd name="T70" fmla="*/ 0 w 199"/>
                    <a:gd name="T71" fmla="*/ 0 h 232"/>
                    <a:gd name="T72" fmla="*/ 0 w 199"/>
                    <a:gd name="T73" fmla="*/ 0 h 232"/>
                    <a:gd name="T74" fmla="*/ 0 w 199"/>
                    <a:gd name="T75" fmla="*/ 0 h 232"/>
                    <a:gd name="T76" fmla="*/ 0 w 199"/>
                    <a:gd name="T77" fmla="*/ 0 h 232"/>
                    <a:gd name="T78" fmla="*/ 0 w 199"/>
                    <a:gd name="T79" fmla="*/ 0 h 232"/>
                    <a:gd name="T80" fmla="*/ 0 w 199"/>
                    <a:gd name="T81" fmla="*/ 0 h 232"/>
                    <a:gd name="T82" fmla="*/ 0 w 199"/>
                    <a:gd name="T83" fmla="*/ 0 h 232"/>
                    <a:gd name="T84" fmla="*/ 0 w 199"/>
                    <a:gd name="T85" fmla="*/ 0 h 232"/>
                    <a:gd name="T86" fmla="*/ 0 w 199"/>
                    <a:gd name="T87" fmla="*/ 0 h 232"/>
                    <a:gd name="T88" fmla="*/ 0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58" name="Freeform 754"/>
                <p:cNvSpPr>
                  <a:spLocks/>
                </p:cNvSpPr>
                <p:nvPr/>
              </p:nvSpPr>
              <p:spPr bwMode="auto">
                <a:xfrm>
                  <a:off x="5252" y="2656"/>
                  <a:ext cx="47" cy="42"/>
                </a:xfrm>
                <a:custGeom>
                  <a:avLst/>
                  <a:gdLst>
                    <a:gd name="T0" fmla="*/ 0 w 128"/>
                    <a:gd name="T1" fmla="*/ 0 h 180"/>
                    <a:gd name="T2" fmla="*/ 0 w 128"/>
                    <a:gd name="T3" fmla="*/ 0 h 180"/>
                    <a:gd name="T4" fmla="*/ 0 w 128"/>
                    <a:gd name="T5" fmla="*/ 0 h 180"/>
                    <a:gd name="T6" fmla="*/ 0 w 128"/>
                    <a:gd name="T7" fmla="*/ 0 h 180"/>
                    <a:gd name="T8" fmla="*/ 0 w 128"/>
                    <a:gd name="T9" fmla="*/ 0 h 180"/>
                    <a:gd name="T10" fmla="*/ 0 w 128"/>
                    <a:gd name="T11" fmla="*/ 0 h 180"/>
                    <a:gd name="T12" fmla="*/ 0 w 128"/>
                    <a:gd name="T13" fmla="*/ 0 h 180"/>
                    <a:gd name="T14" fmla="*/ 0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0 w 128"/>
                    <a:gd name="T29" fmla="*/ 0 h 180"/>
                    <a:gd name="T30" fmla="*/ 0 w 128"/>
                    <a:gd name="T31" fmla="*/ 0 h 180"/>
                    <a:gd name="T32" fmla="*/ 0 w 128"/>
                    <a:gd name="T33" fmla="*/ 0 h 180"/>
                    <a:gd name="T34" fmla="*/ 0 w 128"/>
                    <a:gd name="T35" fmla="*/ 0 h 180"/>
                    <a:gd name="T36" fmla="*/ 0 w 128"/>
                    <a:gd name="T37" fmla="*/ 0 h 180"/>
                    <a:gd name="T38" fmla="*/ 0 w 128"/>
                    <a:gd name="T39" fmla="*/ 0 h 180"/>
                    <a:gd name="T40" fmla="*/ 0 w 128"/>
                    <a:gd name="T41" fmla="*/ 0 h 180"/>
                    <a:gd name="T42" fmla="*/ 0 w 128"/>
                    <a:gd name="T43" fmla="*/ 0 h 180"/>
                    <a:gd name="T44" fmla="*/ 0 w 128"/>
                    <a:gd name="T45" fmla="*/ 0 h 180"/>
                    <a:gd name="T46" fmla="*/ 0 w 128"/>
                    <a:gd name="T47" fmla="*/ 0 h 180"/>
                    <a:gd name="T48" fmla="*/ 0 w 128"/>
                    <a:gd name="T49" fmla="*/ 0 h 180"/>
                    <a:gd name="T50" fmla="*/ 0 w 128"/>
                    <a:gd name="T51" fmla="*/ 0 h 180"/>
                    <a:gd name="T52" fmla="*/ 0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0 w 128"/>
                    <a:gd name="T77" fmla="*/ 0 h 180"/>
                    <a:gd name="T78" fmla="*/ 0 w 128"/>
                    <a:gd name="T79" fmla="*/ 0 h 180"/>
                    <a:gd name="T80" fmla="*/ 0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59" name="Freeform 755"/>
                <p:cNvSpPr>
                  <a:spLocks/>
                </p:cNvSpPr>
                <p:nvPr/>
              </p:nvSpPr>
              <p:spPr bwMode="auto">
                <a:xfrm>
                  <a:off x="5089" y="2646"/>
                  <a:ext cx="114" cy="88"/>
                </a:xfrm>
                <a:custGeom>
                  <a:avLst/>
                  <a:gdLst>
                    <a:gd name="T0" fmla="*/ 0 w 322"/>
                    <a:gd name="T1" fmla="*/ 0 h 378"/>
                    <a:gd name="T2" fmla="*/ 0 w 322"/>
                    <a:gd name="T3" fmla="*/ 0 h 378"/>
                    <a:gd name="T4" fmla="*/ 0 w 322"/>
                    <a:gd name="T5" fmla="*/ 0 h 378"/>
                    <a:gd name="T6" fmla="*/ 0 w 322"/>
                    <a:gd name="T7" fmla="*/ 0 h 378"/>
                    <a:gd name="T8" fmla="*/ 0 w 322"/>
                    <a:gd name="T9" fmla="*/ 0 h 378"/>
                    <a:gd name="T10" fmla="*/ 0 w 322"/>
                    <a:gd name="T11" fmla="*/ 0 h 378"/>
                    <a:gd name="T12" fmla="*/ 0 w 322"/>
                    <a:gd name="T13" fmla="*/ 0 h 378"/>
                    <a:gd name="T14" fmla="*/ 0 w 322"/>
                    <a:gd name="T15" fmla="*/ 0 h 378"/>
                    <a:gd name="T16" fmla="*/ 0 w 322"/>
                    <a:gd name="T17" fmla="*/ 0 h 378"/>
                    <a:gd name="T18" fmla="*/ 0 w 322"/>
                    <a:gd name="T19" fmla="*/ 0 h 378"/>
                    <a:gd name="T20" fmla="*/ 0 w 322"/>
                    <a:gd name="T21" fmla="*/ 0 h 378"/>
                    <a:gd name="T22" fmla="*/ 0 w 322"/>
                    <a:gd name="T23" fmla="*/ 0 h 378"/>
                    <a:gd name="T24" fmla="*/ 0 w 322"/>
                    <a:gd name="T25" fmla="*/ 0 h 378"/>
                    <a:gd name="T26" fmla="*/ 0 w 322"/>
                    <a:gd name="T27" fmla="*/ 0 h 378"/>
                    <a:gd name="T28" fmla="*/ 0 w 322"/>
                    <a:gd name="T29" fmla="*/ 0 h 378"/>
                    <a:gd name="T30" fmla="*/ 0 w 322"/>
                    <a:gd name="T31" fmla="*/ 0 h 378"/>
                    <a:gd name="T32" fmla="*/ 0 w 322"/>
                    <a:gd name="T33" fmla="*/ 0 h 378"/>
                    <a:gd name="T34" fmla="*/ 0 w 322"/>
                    <a:gd name="T35" fmla="*/ 0 h 378"/>
                    <a:gd name="T36" fmla="*/ 0 w 322"/>
                    <a:gd name="T37" fmla="*/ 0 h 378"/>
                    <a:gd name="T38" fmla="*/ 0 w 322"/>
                    <a:gd name="T39" fmla="*/ 0 h 378"/>
                    <a:gd name="T40" fmla="*/ 0 w 322"/>
                    <a:gd name="T41" fmla="*/ 0 h 378"/>
                    <a:gd name="T42" fmla="*/ 0 w 322"/>
                    <a:gd name="T43" fmla="*/ 0 h 378"/>
                    <a:gd name="T44" fmla="*/ 0 w 322"/>
                    <a:gd name="T45" fmla="*/ 0 h 378"/>
                    <a:gd name="T46" fmla="*/ 0 w 322"/>
                    <a:gd name="T47" fmla="*/ 0 h 378"/>
                    <a:gd name="T48" fmla="*/ 0 w 322"/>
                    <a:gd name="T49" fmla="*/ 0 h 378"/>
                    <a:gd name="T50" fmla="*/ 0 w 322"/>
                    <a:gd name="T51" fmla="*/ 0 h 378"/>
                    <a:gd name="T52" fmla="*/ 0 w 322"/>
                    <a:gd name="T53" fmla="*/ 0 h 378"/>
                    <a:gd name="T54" fmla="*/ 0 w 322"/>
                    <a:gd name="T55" fmla="*/ 0 h 378"/>
                    <a:gd name="T56" fmla="*/ 0 w 322"/>
                    <a:gd name="T57" fmla="*/ 0 h 378"/>
                    <a:gd name="T58" fmla="*/ 0 w 322"/>
                    <a:gd name="T59" fmla="*/ 0 h 378"/>
                    <a:gd name="T60" fmla="*/ 0 w 322"/>
                    <a:gd name="T61" fmla="*/ 0 h 378"/>
                    <a:gd name="T62" fmla="*/ 0 w 322"/>
                    <a:gd name="T63" fmla="*/ 0 h 378"/>
                    <a:gd name="T64" fmla="*/ 0 w 322"/>
                    <a:gd name="T65" fmla="*/ 0 h 378"/>
                    <a:gd name="T66" fmla="*/ 0 w 322"/>
                    <a:gd name="T67" fmla="*/ 0 h 378"/>
                    <a:gd name="T68" fmla="*/ 0 w 322"/>
                    <a:gd name="T69" fmla="*/ 0 h 378"/>
                    <a:gd name="T70" fmla="*/ 0 w 322"/>
                    <a:gd name="T71" fmla="*/ 0 h 378"/>
                    <a:gd name="T72" fmla="*/ 0 w 322"/>
                    <a:gd name="T73" fmla="*/ 0 h 378"/>
                    <a:gd name="T74" fmla="*/ 0 w 322"/>
                    <a:gd name="T75" fmla="*/ 0 h 378"/>
                    <a:gd name="T76" fmla="*/ 0 w 322"/>
                    <a:gd name="T77" fmla="*/ 0 h 378"/>
                    <a:gd name="T78" fmla="*/ 0 w 322"/>
                    <a:gd name="T79" fmla="*/ 0 h 378"/>
                    <a:gd name="T80" fmla="*/ 0 w 322"/>
                    <a:gd name="T81" fmla="*/ 0 h 378"/>
                    <a:gd name="T82" fmla="*/ 0 w 322"/>
                    <a:gd name="T83" fmla="*/ 0 h 378"/>
                    <a:gd name="T84" fmla="*/ 0 w 322"/>
                    <a:gd name="T85" fmla="*/ 0 h 378"/>
                    <a:gd name="T86" fmla="*/ 0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60" name="Freeform 756"/>
                <p:cNvSpPr>
                  <a:spLocks/>
                </p:cNvSpPr>
                <p:nvPr/>
              </p:nvSpPr>
              <p:spPr bwMode="auto">
                <a:xfrm>
                  <a:off x="5250" y="2643"/>
                  <a:ext cx="99" cy="59"/>
                </a:xfrm>
                <a:custGeom>
                  <a:avLst/>
                  <a:gdLst>
                    <a:gd name="T0" fmla="*/ 0 w 283"/>
                    <a:gd name="T1" fmla="*/ 0 h 252"/>
                    <a:gd name="T2" fmla="*/ 0 w 283"/>
                    <a:gd name="T3" fmla="*/ 0 h 252"/>
                    <a:gd name="T4" fmla="*/ 0 w 283"/>
                    <a:gd name="T5" fmla="*/ 0 h 252"/>
                    <a:gd name="T6" fmla="*/ 0 w 283"/>
                    <a:gd name="T7" fmla="*/ 0 h 252"/>
                    <a:gd name="T8" fmla="*/ 0 w 283"/>
                    <a:gd name="T9" fmla="*/ 0 h 252"/>
                    <a:gd name="T10" fmla="*/ 0 w 283"/>
                    <a:gd name="T11" fmla="*/ 0 h 252"/>
                    <a:gd name="T12" fmla="*/ 0 w 283"/>
                    <a:gd name="T13" fmla="*/ 0 h 252"/>
                    <a:gd name="T14" fmla="*/ 0 w 283"/>
                    <a:gd name="T15" fmla="*/ 0 h 252"/>
                    <a:gd name="T16" fmla="*/ 0 w 283"/>
                    <a:gd name="T17" fmla="*/ 0 h 252"/>
                    <a:gd name="T18" fmla="*/ 0 w 283"/>
                    <a:gd name="T19" fmla="*/ 0 h 252"/>
                    <a:gd name="T20" fmla="*/ 0 w 283"/>
                    <a:gd name="T21" fmla="*/ 0 h 252"/>
                    <a:gd name="T22" fmla="*/ 0 w 283"/>
                    <a:gd name="T23" fmla="*/ 0 h 252"/>
                    <a:gd name="T24" fmla="*/ 0 w 283"/>
                    <a:gd name="T25" fmla="*/ 0 h 252"/>
                    <a:gd name="T26" fmla="*/ 0 w 283"/>
                    <a:gd name="T27" fmla="*/ 0 h 252"/>
                    <a:gd name="T28" fmla="*/ 0 w 283"/>
                    <a:gd name="T29" fmla="*/ 0 h 252"/>
                    <a:gd name="T30" fmla="*/ 0 w 283"/>
                    <a:gd name="T31" fmla="*/ 0 h 252"/>
                    <a:gd name="T32" fmla="*/ 0 w 283"/>
                    <a:gd name="T33" fmla="*/ 0 h 252"/>
                    <a:gd name="T34" fmla="*/ 0 w 283"/>
                    <a:gd name="T35" fmla="*/ 0 h 252"/>
                    <a:gd name="T36" fmla="*/ 0 w 283"/>
                    <a:gd name="T37" fmla="*/ 0 h 252"/>
                    <a:gd name="T38" fmla="*/ 0 w 283"/>
                    <a:gd name="T39" fmla="*/ 0 h 252"/>
                    <a:gd name="T40" fmla="*/ 0 w 283"/>
                    <a:gd name="T41" fmla="*/ 0 h 252"/>
                    <a:gd name="T42" fmla="*/ 0 w 283"/>
                    <a:gd name="T43" fmla="*/ 0 h 252"/>
                    <a:gd name="T44" fmla="*/ 0 w 283"/>
                    <a:gd name="T45" fmla="*/ 0 h 252"/>
                    <a:gd name="T46" fmla="*/ 0 w 283"/>
                    <a:gd name="T47" fmla="*/ 0 h 252"/>
                    <a:gd name="T48" fmla="*/ 0 w 283"/>
                    <a:gd name="T49" fmla="*/ 0 h 252"/>
                    <a:gd name="T50" fmla="*/ 0 w 283"/>
                    <a:gd name="T51" fmla="*/ 0 h 252"/>
                    <a:gd name="T52" fmla="*/ 0 w 283"/>
                    <a:gd name="T53" fmla="*/ 0 h 252"/>
                    <a:gd name="T54" fmla="*/ 0 w 283"/>
                    <a:gd name="T55" fmla="*/ 0 h 252"/>
                    <a:gd name="T56" fmla="*/ 0 w 283"/>
                    <a:gd name="T57" fmla="*/ 0 h 252"/>
                    <a:gd name="T58" fmla="*/ 0 w 283"/>
                    <a:gd name="T59" fmla="*/ 0 h 252"/>
                    <a:gd name="T60" fmla="*/ 0 w 283"/>
                    <a:gd name="T61" fmla="*/ 0 h 252"/>
                    <a:gd name="T62" fmla="*/ 0 w 283"/>
                    <a:gd name="T63" fmla="*/ 0 h 252"/>
                    <a:gd name="T64" fmla="*/ 0 w 283"/>
                    <a:gd name="T65" fmla="*/ 0 h 252"/>
                    <a:gd name="T66" fmla="*/ 0 w 283"/>
                    <a:gd name="T67" fmla="*/ 0 h 252"/>
                    <a:gd name="T68" fmla="*/ 0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0 w 283"/>
                    <a:gd name="T109" fmla="*/ 0 h 252"/>
                    <a:gd name="T110" fmla="*/ 0 w 283"/>
                    <a:gd name="T111" fmla="*/ 0 h 252"/>
                    <a:gd name="T112" fmla="*/ 0 w 283"/>
                    <a:gd name="T113" fmla="*/ 0 h 252"/>
                    <a:gd name="T114" fmla="*/ 0 w 283"/>
                    <a:gd name="T115" fmla="*/ 0 h 252"/>
                    <a:gd name="T116" fmla="*/ 0 w 283"/>
                    <a:gd name="T117" fmla="*/ 0 h 252"/>
                    <a:gd name="T118" fmla="*/ 0 w 283"/>
                    <a:gd name="T119" fmla="*/ 0 h 252"/>
                    <a:gd name="T120" fmla="*/ 0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61" name="Freeform 757"/>
                <p:cNvSpPr>
                  <a:spLocks/>
                </p:cNvSpPr>
                <p:nvPr/>
              </p:nvSpPr>
              <p:spPr bwMode="auto">
                <a:xfrm>
                  <a:off x="5047" y="2671"/>
                  <a:ext cx="40" cy="55"/>
                </a:xfrm>
                <a:custGeom>
                  <a:avLst/>
                  <a:gdLst>
                    <a:gd name="T0" fmla="*/ 0 w 114"/>
                    <a:gd name="T1" fmla="*/ 0 h 238"/>
                    <a:gd name="T2" fmla="*/ 0 w 114"/>
                    <a:gd name="T3" fmla="*/ 0 h 238"/>
                    <a:gd name="T4" fmla="*/ 0 w 114"/>
                    <a:gd name="T5" fmla="*/ 0 h 238"/>
                    <a:gd name="T6" fmla="*/ 0 w 114"/>
                    <a:gd name="T7" fmla="*/ 0 h 238"/>
                    <a:gd name="T8" fmla="*/ 0 w 114"/>
                    <a:gd name="T9" fmla="*/ 0 h 238"/>
                    <a:gd name="T10" fmla="*/ 0 w 114"/>
                    <a:gd name="T11" fmla="*/ 0 h 238"/>
                    <a:gd name="T12" fmla="*/ 0 w 114"/>
                    <a:gd name="T13" fmla="*/ 0 h 238"/>
                    <a:gd name="T14" fmla="*/ 0 w 114"/>
                    <a:gd name="T15" fmla="*/ 0 h 238"/>
                    <a:gd name="T16" fmla="*/ 0 w 114"/>
                    <a:gd name="T17" fmla="*/ 0 h 238"/>
                    <a:gd name="T18" fmla="*/ 0 w 114"/>
                    <a:gd name="T19" fmla="*/ 0 h 238"/>
                    <a:gd name="T20" fmla="*/ 0 w 114"/>
                    <a:gd name="T21" fmla="*/ 0 h 238"/>
                    <a:gd name="T22" fmla="*/ 0 w 114"/>
                    <a:gd name="T23" fmla="*/ 0 h 238"/>
                    <a:gd name="T24" fmla="*/ 0 w 114"/>
                    <a:gd name="T25" fmla="*/ 0 h 238"/>
                    <a:gd name="T26" fmla="*/ 0 w 114"/>
                    <a:gd name="T27" fmla="*/ 0 h 238"/>
                    <a:gd name="T28" fmla="*/ 0 w 114"/>
                    <a:gd name="T29" fmla="*/ 0 h 238"/>
                    <a:gd name="T30" fmla="*/ 0 w 114"/>
                    <a:gd name="T31" fmla="*/ 0 h 238"/>
                    <a:gd name="T32" fmla="*/ 0 w 114"/>
                    <a:gd name="T33" fmla="*/ 0 h 238"/>
                    <a:gd name="T34" fmla="*/ 0 w 114"/>
                    <a:gd name="T35" fmla="*/ 0 h 238"/>
                    <a:gd name="T36" fmla="*/ 0 w 114"/>
                    <a:gd name="T37" fmla="*/ 0 h 238"/>
                    <a:gd name="T38" fmla="*/ 0 w 114"/>
                    <a:gd name="T39" fmla="*/ 0 h 238"/>
                    <a:gd name="T40" fmla="*/ 0 w 114"/>
                    <a:gd name="T41" fmla="*/ 0 h 238"/>
                    <a:gd name="T42" fmla="*/ 0 w 114"/>
                    <a:gd name="T43" fmla="*/ 0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0 w 114"/>
                    <a:gd name="T61" fmla="*/ 0 h 238"/>
                    <a:gd name="T62" fmla="*/ 0 w 114"/>
                    <a:gd name="T63" fmla="*/ 0 h 238"/>
                    <a:gd name="T64" fmla="*/ 0 w 114"/>
                    <a:gd name="T65" fmla="*/ 0 h 238"/>
                    <a:gd name="T66" fmla="*/ 0 w 114"/>
                    <a:gd name="T67" fmla="*/ 0 h 238"/>
                    <a:gd name="T68" fmla="*/ 0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62" name="Freeform 758"/>
                <p:cNvSpPr>
                  <a:spLocks/>
                </p:cNvSpPr>
                <p:nvPr/>
              </p:nvSpPr>
              <p:spPr bwMode="auto">
                <a:xfrm>
                  <a:off x="5330" y="2639"/>
                  <a:ext cx="87" cy="73"/>
                </a:xfrm>
                <a:custGeom>
                  <a:avLst/>
                  <a:gdLst>
                    <a:gd name="T0" fmla="*/ 0 w 246"/>
                    <a:gd name="T1" fmla="*/ 0 h 310"/>
                    <a:gd name="T2" fmla="*/ 0 w 246"/>
                    <a:gd name="T3" fmla="*/ 0 h 310"/>
                    <a:gd name="T4" fmla="*/ 0 w 246"/>
                    <a:gd name="T5" fmla="*/ 0 h 310"/>
                    <a:gd name="T6" fmla="*/ 0 w 246"/>
                    <a:gd name="T7" fmla="*/ 0 h 310"/>
                    <a:gd name="T8" fmla="*/ 0 w 246"/>
                    <a:gd name="T9" fmla="*/ 0 h 310"/>
                    <a:gd name="T10" fmla="*/ 0 w 246"/>
                    <a:gd name="T11" fmla="*/ 0 h 310"/>
                    <a:gd name="T12" fmla="*/ 0 w 246"/>
                    <a:gd name="T13" fmla="*/ 0 h 310"/>
                    <a:gd name="T14" fmla="*/ 0 w 246"/>
                    <a:gd name="T15" fmla="*/ 0 h 310"/>
                    <a:gd name="T16" fmla="*/ 0 w 246"/>
                    <a:gd name="T17" fmla="*/ 0 h 310"/>
                    <a:gd name="T18" fmla="*/ 0 w 246"/>
                    <a:gd name="T19" fmla="*/ 0 h 310"/>
                    <a:gd name="T20" fmla="*/ 0 w 246"/>
                    <a:gd name="T21" fmla="*/ 0 h 310"/>
                    <a:gd name="T22" fmla="*/ 0 w 246"/>
                    <a:gd name="T23" fmla="*/ 0 h 310"/>
                    <a:gd name="T24" fmla="*/ 0 w 246"/>
                    <a:gd name="T25" fmla="*/ 0 h 310"/>
                    <a:gd name="T26" fmla="*/ 0 w 246"/>
                    <a:gd name="T27" fmla="*/ 0 h 310"/>
                    <a:gd name="T28" fmla="*/ 0 w 246"/>
                    <a:gd name="T29" fmla="*/ 0 h 310"/>
                    <a:gd name="T30" fmla="*/ 0 w 246"/>
                    <a:gd name="T31" fmla="*/ 0 h 310"/>
                    <a:gd name="T32" fmla="*/ 0 w 246"/>
                    <a:gd name="T33" fmla="*/ 0 h 310"/>
                    <a:gd name="T34" fmla="*/ 0 w 246"/>
                    <a:gd name="T35" fmla="*/ 0 h 310"/>
                    <a:gd name="T36" fmla="*/ 0 w 246"/>
                    <a:gd name="T37" fmla="*/ 0 h 310"/>
                    <a:gd name="T38" fmla="*/ 0 w 246"/>
                    <a:gd name="T39" fmla="*/ 0 h 310"/>
                    <a:gd name="T40" fmla="*/ 0 w 246"/>
                    <a:gd name="T41" fmla="*/ 0 h 310"/>
                    <a:gd name="T42" fmla="*/ 0 w 246"/>
                    <a:gd name="T43" fmla="*/ 0 h 310"/>
                    <a:gd name="T44" fmla="*/ 0 w 246"/>
                    <a:gd name="T45" fmla="*/ 0 h 310"/>
                    <a:gd name="T46" fmla="*/ 0 w 246"/>
                    <a:gd name="T47" fmla="*/ 0 h 310"/>
                    <a:gd name="T48" fmla="*/ 0 w 246"/>
                    <a:gd name="T49" fmla="*/ 0 h 310"/>
                    <a:gd name="T50" fmla="*/ 0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0 w 246"/>
                    <a:gd name="T69" fmla="*/ 0 h 310"/>
                    <a:gd name="T70" fmla="*/ 0 w 246"/>
                    <a:gd name="T71" fmla="*/ 0 h 310"/>
                    <a:gd name="T72" fmla="*/ 0 w 246"/>
                    <a:gd name="T73" fmla="*/ 0 h 310"/>
                    <a:gd name="T74" fmla="*/ 0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63" name="Freeform 759"/>
                <p:cNvSpPr>
                  <a:spLocks/>
                </p:cNvSpPr>
                <p:nvPr/>
              </p:nvSpPr>
              <p:spPr bwMode="auto">
                <a:xfrm>
                  <a:off x="5115" y="2660"/>
                  <a:ext cx="69" cy="55"/>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0 h 236"/>
                    <a:gd name="T24" fmla="*/ 0 w 198"/>
                    <a:gd name="T25" fmla="*/ 0 h 236"/>
                    <a:gd name="T26" fmla="*/ 0 w 198"/>
                    <a:gd name="T27" fmla="*/ 0 h 236"/>
                    <a:gd name="T28" fmla="*/ 0 w 198"/>
                    <a:gd name="T29" fmla="*/ 0 h 236"/>
                    <a:gd name="T30" fmla="*/ 0 w 198"/>
                    <a:gd name="T31" fmla="*/ 0 h 236"/>
                    <a:gd name="T32" fmla="*/ 0 w 198"/>
                    <a:gd name="T33" fmla="*/ 0 h 236"/>
                    <a:gd name="T34" fmla="*/ 0 w 198"/>
                    <a:gd name="T35" fmla="*/ 0 h 236"/>
                    <a:gd name="T36" fmla="*/ 0 w 198"/>
                    <a:gd name="T37" fmla="*/ 0 h 236"/>
                    <a:gd name="T38" fmla="*/ 0 w 198"/>
                    <a:gd name="T39" fmla="*/ 0 h 236"/>
                    <a:gd name="T40" fmla="*/ 0 w 198"/>
                    <a:gd name="T41" fmla="*/ 0 h 236"/>
                    <a:gd name="T42" fmla="*/ 0 w 198"/>
                    <a:gd name="T43" fmla="*/ 0 h 236"/>
                    <a:gd name="T44" fmla="*/ 0 w 198"/>
                    <a:gd name="T45" fmla="*/ 0 h 236"/>
                    <a:gd name="T46" fmla="*/ 0 w 198"/>
                    <a:gd name="T47" fmla="*/ 0 h 236"/>
                    <a:gd name="T48" fmla="*/ 0 w 198"/>
                    <a:gd name="T49" fmla="*/ 0 h 236"/>
                    <a:gd name="T50" fmla="*/ 0 w 198"/>
                    <a:gd name="T51" fmla="*/ 0 h 236"/>
                    <a:gd name="T52" fmla="*/ 0 w 198"/>
                    <a:gd name="T53" fmla="*/ 0 h 236"/>
                    <a:gd name="T54" fmla="*/ 0 w 198"/>
                    <a:gd name="T55" fmla="*/ 0 h 236"/>
                    <a:gd name="T56" fmla="*/ 0 w 198"/>
                    <a:gd name="T57" fmla="*/ 0 h 236"/>
                    <a:gd name="T58" fmla="*/ 0 w 198"/>
                    <a:gd name="T59" fmla="*/ 0 h 236"/>
                    <a:gd name="T60" fmla="*/ 0 w 198"/>
                    <a:gd name="T61" fmla="*/ 0 h 236"/>
                    <a:gd name="T62" fmla="*/ 0 w 198"/>
                    <a:gd name="T63" fmla="*/ 0 h 236"/>
                    <a:gd name="T64" fmla="*/ 0 w 198"/>
                    <a:gd name="T65" fmla="*/ 0 h 236"/>
                    <a:gd name="T66" fmla="*/ 0 w 198"/>
                    <a:gd name="T67" fmla="*/ 0 h 236"/>
                    <a:gd name="T68" fmla="*/ 0 w 198"/>
                    <a:gd name="T69" fmla="*/ 0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0 w 198"/>
                    <a:gd name="T91" fmla="*/ 0 h 236"/>
                    <a:gd name="T92" fmla="*/ 0 w 198"/>
                    <a:gd name="T93" fmla="*/ 0 h 236"/>
                    <a:gd name="T94" fmla="*/ 0 w 198"/>
                    <a:gd name="T95" fmla="*/ 0 h 236"/>
                    <a:gd name="T96" fmla="*/ 0 w 198"/>
                    <a:gd name="T97" fmla="*/ 0 h 236"/>
                    <a:gd name="T98" fmla="*/ 0 w 198"/>
                    <a:gd name="T99" fmla="*/ 0 h 236"/>
                    <a:gd name="T100" fmla="*/ 0 w 198"/>
                    <a:gd name="T101" fmla="*/ 0 h 236"/>
                    <a:gd name="T102" fmla="*/ 0 w 198"/>
                    <a:gd name="T103" fmla="*/ 0 h 236"/>
                    <a:gd name="T104" fmla="*/ 0 w 198"/>
                    <a:gd name="T105" fmla="*/ 0 h 236"/>
                    <a:gd name="T106" fmla="*/ 0 w 198"/>
                    <a:gd name="T107" fmla="*/ 0 h 236"/>
                    <a:gd name="T108" fmla="*/ 0 w 198"/>
                    <a:gd name="T109" fmla="*/ 0 h 236"/>
                    <a:gd name="T110" fmla="*/ 0 w 198"/>
                    <a:gd name="T111" fmla="*/ 0 h 236"/>
                    <a:gd name="T112" fmla="*/ 0 w 198"/>
                    <a:gd name="T113" fmla="*/ 0 h 236"/>
                    <a:gd name="T114" fmla="*/ 0 w 198"/>
                    <a:gd name="T115" fmla="*/ 0 h 236"/>
                    <a:gd name="T116" fmla="*/ 0 w 198"/>
                    <a:gd name="T117" fmla="*/ 0 h 236"/>
                    <a:gd name="T118" fmla="*/ 0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a:p>
              </p:txBody>
            </p:sp>
            <p:sp>
              <p:nvSpPr>
                <p:cNvPr id="39164" name="Freeform 760"/>
                <p:cNvSpPr>
                  <a:spLocks/>
                </p:cNvSpPr>
                <p:nvPr/>
              </p:nvSpPr>
              <p:spPr bwMode="auto">
                <a:xfrm>
                  <a:off x="5233" y="2660"/>
                  <a:ext cx="47" cy="42"/>
                </a:xfrm>
                <a:custGeom>
                  <a:avLst/>
                  <a:gdLst>
                    <a:gd name="T0" fmla="*/ 0 w 128"/>
                    <a:gd name="T1" fmla="*/ 0 h 183"/>
                    <a:gd name="T2" fmla="*/ 0 w 128"/>
                    <a:gd name="T3" fmla="*/ 0 h 183"/>
                    <a:gd name="T4" fmla="*/ 0 w 128"/>
                    <a:gd name="T5" fmla="*/ 0 h 183"/>
                    <a:gd name="T6" fmla="*/ 0 w 128"/>
                    <a:gd name="T7" fmla="*/ 0 h 183"/>
                    <a:gd name="T8" fmla="*/ 0 w 128"/>
                    <a:gd name="T9" fmla="*/ 0 h 183"/>
                    <a:gd name="T10" fmla="*/ 0 w 128"/>
                    <a:gd name="T11" fmla="*/ 0 h 183"/>
                    <a:gd name="T12" fmla="*/ 0 w 128"/>
                    <a:gd name="T13" fmla="*/ 0 h 183"/>
                    <a:gd name="T14" fmla="*/ 0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0 w 128"/>
                    <a:gd name="T31" fmla="*/ 0 h 183"/>
                    <a:gd name="T32" fmla="*/ 0 w 128"/>
                    <a:gd name="T33" fmla="*/ 0 h 183"/>
                    <a:gd name="T34" fmla="*/ 0 w 128"/>
                    <a:gd name="T35" fmla="*/ 0 h 183"/>
                    <a:gd name="T36" fmla="*/ 0 w 128"/>
                    <a:gd name="T37" fmla="*/ 0 h 183"/>
                    <a:gd name="T38" fmla="*/ 0 w 128"/>
                    <a:gd name="T39" fmla="*/ 0 h 183"/>
                    <a:gd name="T40" fmla="*/ 0 w 128"/>
                    <a:gd name="T41" fmla="*/ 0 h 183"/>
                    <a:gd name="T42" fmla="*/ 0 w 128"/>
                    <a:gd name="T43" fmla="*/ 0 h 183"/>
                    <a:gd name="T44" fmla="*/ 0 w 128"/>
                    <a:gd name="T45" fmla="*/ 0 h 183"/>
                    <a:gd name="T46" fmla="*/ 0 w 128"/>
                    <a:gd name="T47" fmla="*/ 0 h 183"/>
                    <a:gd name="T48" fmla="*/ 0 w 128"/>
                    <a:gd name="T49" fmla="*/ 0 h 183"/>
                    <a:gd name="T50" fmla="*/ 0 w 128"/>
                    <a:gd name="T51" fmla="*/ 0 h 183"/>
                    <a:gd name="T52" fmla="*/ 0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0 w 128"/>
                    <a:gd name="T77" fmla="*/ 0 h 183"/>
                    <a:gd name="T78" fmla="*/ 0 w 128"/>
                    <a:gd name="T79" fmla="*/ 0 h 183"/>
                    <a:gd name="T80" fmla="*/ 0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a:p>
              </p:txBody>
            </p:sp>
            <p:sp>
              <p:nvSpPr>
                <p:cNvPr id="39165" name="Freeform 761"/>
                <p:cNvSpPr>
                  <a:spLocks/>
                </p:cNvSpPr>
                <p:nvPr/>
              </p:nvSpPr>
              <p:spPr bwMode="auto">
                <a:xfrm>
                  <a:off x="5070" y="2650"/>
                  <a:ext cx="112" cy="88"/>
                </a:xfrm>
                <a:custGeom>
                  <a:avLst/>
                  <a:gdLst>
                    <a:gd name="T0" fmla="*/ 0 w 323"/>
                    <a:gd name="T1" fmla="*/ 0 h 379"/>
                    <a:gd name="T2" fmla="*/ 0 w 323"/>
                    <a:gd name="T3" fmla="*/ 0 h 379"/>
                    <a:gd name="T4" fmla="*/ 0 w 323"/>
                    <a:gd name="T5" fmla="*/ 0 h 379"/>
                    <a:gd name="T6" fmla="*/ 0 w 323"/>
                    <a:gd name="T7" fmla="*/ 0 h 379"/>
                    <a:gd name="T8" fmla="*/ 0 w 323"/>
                    <a:gd name="T9" fmla="*/ 0 h 379"/>
                    <a:gd name="T10" fmla="*/ 0 w 323"/>
                    <a:gd name="T11" fmla="*/ 0 h 379"/>
                    <a:gd name="T12" fmla="*/ 0 w 323"/>
                    <a:gd name="T13" fmla="*/ 0 h 379"/>
                    <a:gd name="T14" fmla="*/ 0 w 323"/>
                    <a:gd name="T15" fmla="*/ 0 h 379"/>
                    <a:gd name="T16" fmla="*/ 0 w 323"/>
                    <a:gd name="T17" fmla="*/ 0 h 379"/>
                    <a:gd name="T18" fmla="*/ 0 w 323"/>
                    <a:gd name="T19" fmla="*/ 0 h 379"/>
                    <a:gd name="T20" fmla="*/ 0 w 323"/>
                    <a:gd name="T21" fmla="*/ 0 h 379"/>
                    <a:gd name="T22" fmla="*/ 0 w 323"/>
                    <a:gd name="T23" fmla="*/ 0 h 379"/>
                    <a:gd name="T24" fmla="*/ 0 w 323"/>
                    <a:gd name="T25" fmla="*/ 0 h 379"/>
                    <a:gd name="T26" fmla="*/ 0 w 323"/>
                    <a:gd name="T27" fmla="*/ 0 h 379"/>
                    <a:gd name="T28" fmla="*/ 0 w 323"/>
                    <a:gd name="T29" fmla="*/ 0 h 379"/>
                    <a:gd name="T30" fmla="*/ 0 w 323"/>
                    <a:gd name="T31" fmla="*/ 0 h 379"/>
                    <a:gd name="T32" fmla="*/ 0 w 323"/>
                    <a:gd name="T33" fmla="*/ 0 h 379"/>
                    <a:gd name="T34" fmla="*/ 0 w 323"/>
                    <a:gd name="T35" fmla="*/ 0 h 379"/>
                    <a:gd name="T36" fmla="*/ 0 w 323"/>
                    <a:gd name="T37" fmla="*/ 0 h 379"/>
                    <a:gd name="T38" fmla="*/ 0 w 323"/>
                    <a:gd name="T39" fmla="*/ 0 h 379"/>
                    <a:gd name="T40" fmla="*/ 0 w 323"/>
                    <a:gd name="T41" fmla="*/ 0 h 379"/>
                    <a:gd name="T42" fmla="*/ 0 w 323"/>
                    <a:gd name="T43" fmla="*/ 0 h 379"/>
                    <a:gd name="T44" fmla="*/ 0 w 323"/>
                    <a:gd name="T45" fmla="*/ 0 h 379"/>
                    <a:gd name="T46" fmla="*/ 0 w 323"/>
                    <a:gd name="T47" fmla="*/ 0 h 379"/>
                    <a:gd name="T48" fmla="*/ 0 w 323"/>
                    <a:gd name="T49" fmla="*/ 0 h 379"/>
                    <a:gd name="T50" fmla="*/ 0 w 323"/>
                    <a:gd name="T51" fmla="*/ 0 h 379"/>
                    <a:gd name="T52" fmla="*/ 0 w 323"/>
                    <a:gd name="T53" fmla="*/ 0 h 379"/>
                    <a:gd name="T54" fmla="*/ 0 w 323"/>
                    <a:gd name="T55" fmla="*/ 0 h 379"/>
                    <a:gd name="T56" fmla="*/ 0 w 323"/>
                    <a:gd name="T57" fmla="*/ 0 h 379"/>
                    <a:gd name="T58" fmla="*/ 0 w 323"/>
                    <a:gd name="T59" fmla="*/ 0 h 379"/>
                    <a:gd name="T60" fmla="*/ 0 w 323"/>
                    <a:gd name="T61" fmla="*/ 0 h 379"/>
                    <a:gd name="T62" fmla="*/ 0 w 323"/>
                    <a:gd name="T63" fmla="*/ 0 h 379"/>
                    <a:gd name="T64" fmla="*/ 0 w 323"/>
                    <a:gd name="T65" fmla="*/ 0 h 379"/>
                    <a:gd name="T66" fmla="*/ 0 w 323"/>
                    <a:gd name="T67" fmla="*/ 0 h 379"/>
                    <a:gd name="T68" fmla="*/ 0 w 323"/>
                    <a:gd name="T69" fmla="*/ 0 h 379"/>
                    <a:gd name="T70" fmla="*/ 0 w 323"/>
                    <a:gd name="T71" fmla="*/ 0 h 379"/>
                    <a:gd name="T72" fmla="*/ 0 w 323"/>
                    <a:gd name="T73" fmla="*/ 0 h 379"/>
                    <a:gd name="T74" fmla="*/ 0 w 323"/>
                    <a:gd name="T75" fmla="*/ 0 h 379"/>
                    <a:gd name="T76" fmla="*/ 0 w 323"/>
                    <a:gd name="T77" fmla="*/ 0 h 379"/>
                    <a:gd name="T78" fmla="*/ 0 w 323"/>
                    <a:gd name="T79" fmla="*/ 0 h 379"/>
                    <a:gd name="T80" fmla="*/ 0 w 323"/>
                    <a:gd name="T81" fmla="*/ 0 h 379"/>
                    <a:gd name="T82" fmla="*/ 0 w 323"/>
                    <a:gd name="T83" fmla="*/ 0 h 379"/>
                    <a:gd name="T84" fmla="*/ 0 w 323"/>
                    <a:gd name="T85" fmla="*/ 0 h 379"/>
                    <a:gd name="T86" fmla="*/ 0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a:p>
              </p:txBody>
            </p:sp>
            <p:sp>
              <p:nvSpPr>
                <p:cNvPr id="39166" name="Freeform 762"/>
                <p:cNvSpPr>
                  <a:spLocks/>
                </p:cNvSpPr>
                <p:nvPr/>
              </p:nvSpPr>
              <p:spPr bwMode="auto">
                <a:xfrm>
                  <a:off x="5229" y="2647"/>
                  <a:ext cx="99" cy="59"/>
                </a:xfrm>
                <a:custGeom>
                  <a:avLst/>
                  <a:gdLst>
                    <a:gd name="T0" fmla="*/ 0 w 282"/>
                    <a:gd name="T1" fmla="*/ 0 h 253"/>
                    <a:gd name="T2" fmla="*/ 0 w 282"/>
                    <a:gd name="T3" fmla="*/ 0 h 253"/>
                    <a:gd name="T4" fmla="*/ 0 w 282"/>
                    <a:gd name="T5" fmla="*/ 0 h 253"/>
                    <a:gd name="T6" fmla="*/ 0 w 282"/>
                    <a:gd name="T7" fmla="*/ 0 h 253"/>
                    <a:gd name="T8" fmla="*/ 0 w 282"/>
                    <a:gd name="T9" fmla="*/ 0 h 253"/>
                    <a:gd name="T10" fmla="*/ 0 w 282"/>
                    <a:gd name="T11" fmla="*/ 0 h 253"/>
                    <a:gd name="T12" fmla="*/ 0 w 282"/>
                    <a:gd name="T13" fmla="*/ 0 h 253"/>
                    <a:gd name="T14" fmla="*/ 0 w 282"/>
                    <a:gd name="T15" fmla="*/ 0 h 253"/>
                    <a:gd name="T16" fmla="*/ 0 w 282"/>
                    <a:gd name="T17" fmla="*/ 0 h 253"/>
                    <a:gd name="T18" fmla="*/ 0 w 282"/>
                    <a:gd name="T19" fmla="*/ 0 h 253"/>
                    <a:gd name="T20" fmla="*/ 0 w 282"/>
                    <a:gd name="T21" fmla="*/ 0 h 253"/>
                    <a:gd name="T22" fmla="*/ 0 w 282"/>
                    <a:gd name="T23" fmla="*/ 0 h 253"/>
                    <a:gd name="T24" fmla="*/ 0 w 282"/>
                    <a:gd name="T25" fmla="*/ 0 h 253"/>
                    <a:gd name="T26" fmla="*/ 0 w 282"/>
                    <a:gd name="T27" fmla="*/ 0 h 253"/>
                    <a:gd name="T28" fmla="*/ 0 w 282"/>
                    <a:gd name="T29" fmla="*/ 0 h 253"/>
                    <a:gd name="T30" fmla="*/ 0 w 282"/>
                    <a:gd name="T31" fmla="*/ 0 h 253"/>
                    <a:gd name="T32" fmla="*/ 0 w 282"/>
                    <a:gd name="T33" fmla="*/ 0 h 253"/>
                    <a:gd name="T34" fmla="*/ 0 w 282"/>
                    <a:gd name="T35" fmla="*/ 0 h 253"/>
                    <a:gd name="T36" fmla="*/ 0 w 282"/>
                    <a:gd name="T37" fmla="*/ 0 h 253"/>
                    <a:gd name="T38" fmla="*/ 0 w 282"/>
                    <a:gd name="T39" fmla="*/ 0 h 253"/>
                    <a:gd name="T40" fmla="*/ 0 w 282"/>
                    <a:gd name="T41" fmla="*/ 0 h 253"/>
                    <a:gd name="T42" fmla="*/ 0 w 282"/>
                    <a:gd name="T43" fmla="*/ 0 h 253"/>
                    <a:gd name="T44" fmla="*/ 0 w 282"/>
                    <a:gd name="T45" fmla="*/ 0 h 253"/>
                    <a:gd name="T46" fmla="*/ 0 w 282"/>
                    <a:gd name="T47" fmla="*/ 0 h 253"/>
                    <a:gd name="T48" fmla="*/ 0 w 282"/>
                    <a:gd name="T49" fmla="*/ 0 h 253"/>
                    <a:gd name="T50" fmla="*/ 0 w 282"/>
                    <a:gd name="T51" fmla="*/ 0 h 253"/>
                    <a:gd name="T52" fmla="*/ 0 w 282"/>
                    <a:gd name="T53" fmla="*/ 0 h 253"/>
                    <a:gd name="T54" fmla="*/ 0 w 282"/>
                    <a:gd name="T55" fmla="*/ 0 h 253"/>
                    <a:gd name="T56" fmla="*/ 0 w 282"/>
                    <a:gd name="T57" fmla="*/ 0 h 253"/>
                    <a:gd name="T58" fmla="*/ 0 w 282"/>
                    <a:gd name="T59" fmla="*/ 0 h 253"/>
                    <a:gd name="T60" fmla="*/ 0 w 282"/>
                    <a:gd name="T61" fmla="*/ 0 h 253"/>
                    <a:gd name="T62" fmla="*/ 0 w 282"/>
                    <a:gd name="T63" fmla="*/ 0 h 253"/>
                    <a:gd name="T64" fmla="*/ 0 w 282"/>
                    <a:gd name="T65" fmla="*/ 0 h 253"/>
                    <a:gd name="T66" fmla="*/ 0 w 282"/>
                    <a:gd name="T67" fmla="*/ 0 h 253"/>
                    <a:gd name="T68" fmla="*/ 0 w 282"/>
                    <a:gd name="T69" fmla="*/ 0 h 253"/>
                    <a:gd name="T70" fmla="*/ 0 w 282"/>
                    <a:gd name="T71" fmla="*/ 0 h 253"/>
                    <a:gd name="T72" fmla="*/ 0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0 w 282"/>
                    <a:gd name="T103" fmla="*/ 0 h 253"/>
                    <a:gd name="T104" fmla="*/ 0 w 282"/>
                    <a:gd name="T105" fmla="*/ 0 h 253"/>
                    <a:gd name="T106" fmla="*/ 0 w 282"/>
                    <a:gd name="T107" fmla="*/ 0 h 253"/>
                    <a:gd name="T108" fmla="*/ 0 w 282"/>
                    <a:gd name="T109" fmla="*/ 0 h 253"/>
                    <a:gd name="T110" fmla="*/ 0 w 282"/>
                    <a:gd name="T111" fmla="*/ 0 h 253"/>
                    <a:gd name="T112" fmla="*/ 0 w 282"/>
                    <a:gd name="T113" fmla="*/ 0 h 253"/>
                    <a:gd name="T114" fmla="*/ 0 w 282"/>
                    <a:gd name="T115" fmla="*/ 0 h 253"/>
                    <a:gd name="T116" fmla="*/ 0 w 282"/>
                    <a:gd name="T117" fmla="*/ 0 h 253"/>
                    <a:gd name="T118" fmla="*/ 0 w 282"/>
                    <a:gd name="T119" fmla="*/ 0 h 253"/>
                    <a:gd name="T120" fmla="*/ 0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a:p>
              </p:txBody>
            </p:sp>
            <p:sp>
              <p:nvSpPr>
                <p:cNvPr id="39167" name="Freeform 763"/>
                <p:cNvSpPr>
                  <a:spLocks/>
                </p:cNvSpPr>
                <p:nvPr/>
              </p:nvSpPr>
              <p:spPr bwMode="auto">
                <a:xfrm>
                  <a:off x="5030" y="2680"/>
                  <a:ext cx="40" cy="54"/>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0 w 115"/>
                    <a:gd name="T11" fmla="*/ 0 h 236"/>
                    <a:gd name="T12" fmla="*/ 0 w 115"/>
                    <a:gd name="T13" fmla="*/ 0 h 236"/>
                    <a:gd name="T14" fmla="*/ 0 w 115"/>
                    <a:gd name="T15" fmla="*/ 0 h 236"/>
                    <a:gd name="T16" fmla="*/ 0 w 115"/>
                    <a:gd name="T17" fmla="*/ 0 h 236"/>
                    <a:gd name="T18" fmla="*/ 0 w 115"/>
                    <a:gd name="T19" fmla="*/ 0 h 236"/>
                    <a:gd name="T20" fmla="*/ 0 w 115"/>
                    <a:gd name="T21" fmla="*/ 0 h 236"/>
                    <a:gd name="T22" fmla="*/ 0 w 115"/>
                    <a:gd name="T23" fmla="*/ 0 h 236"/>
                    <a:gd name="T24" fmla="*/ 0 w 115"/>
                    <a:gd name="T25" fmla="*/ 0 h 236"/>
                    <a:gd name="T26" fmla="*/ 0 w 115"/>
                    <a:gd name="T27" fmla="*/ 0 h 236"/>
                    <a:gd name="T28" fmla="*/ 0 w 115"/>
                    <a:gd name="T29" fmla="*/ 0 h 236"/>
                    <a:gd name="T30" fmla="*/ 0 w 115"/>
                    <a:gd name="T31" fmla="*/ 0 h 236"/>
                    <a:gd name="T32" fmla="*/ 0 w 115"/>
                    <a:gd name="T33" fmla="*/ 0 h 236"/>
                    <a:gd name="T34" fmla="*/ 0 w 115"/>
                    <a:gd name="T35" fmla="*/ 0 h 236"/>
                    <a:gd name="T36" fmla="*/ 0 w 115"/>
                    <a:gd name="T37" fmla="*/ 0 h 236"/>
                    <a:gd name="T38" fmla="*/ 0 w 115"/>
                    <a:gd name="T39" fmla="*/ 0 h 236"/>
                    <a:gd name="T40" fmla="*/ 0 w 115"/>
                    <a:gd name="T41" fmla="*/ 0 h 236"/>
                    <a:gd name="T42" fmla="*/ 0 w 115"/>
                    <a:gd name="T43" fmla="*/ 0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a:p>
              </p:txBody>
            </p:sp>
            <p:sp>
              <p:nvSpPr>
                <p:cNvPr id="39168" name="Freeform 764"/>
                <p:cNvSpPr>
                  <a:spLocks/>
                </p:cNvSpPr>
                <p:nvPr/>
              </p:nvSpPr>
              <p:spPr bwMode="auto">
                <a:xfrm>
                  <a:off x="5311" y="2643"/>
                  <a:ext cx="87" cy="73"/>
                </a:xfrm>
                <a:custGeom>
                  <a:avLst/>
                  <a:gdLst>
                    <a:gd name="T0" fmla="*/ 0 w 245"/>
                    <a:gd name="T1" fmla="*/ 0 h 310"/>
                    <a:gd name="T2" fmla="*/ 0 w 245"/>
                    <a:gd name="T3" fmla="*/ 0 h 310"/>
                    <a:gd name="T4" fmla="*/ 0 w 245"/>
                    <a:gd name="T5" fmla="*/ 0 h 310"/>
                    <a:gd name="T6" fmla="*/ 0 w 245"/>
                    <a:gd name="T7" fmla="*/ 0 h 310"/>
                    <a:gd name="T8" fmla="*/ 0 w 245"/>
                    <a:gd name="T9" fmla="*/ 0 h 310"/>
                    <a:gd name="T10" fmla="*/ 0 w 245"/>
                    <a:gd name="T11" fmla="*/ 0 h 310"/>
                    <a:gd name="T12" fmla="*/ 0 w 245"/>
                    <a:gd name="T13" fmla="*/ 0 h 310"/>
                    <a:gd name="T14" fmla="*/ 0 w 245"/>
                    <a:gd name="T15" fmla="*/ 0 h 310"/>
                    <a:gd name="T16" fmla="*/ 0 w 245"/>
                    <a:gd name="T17" fmla="*/ 0 h 310"/>
                    <a:gd name="T18" fmla="*/ 0 w 245"/>
                    <a:gd name="T19" fmla="*/ 0 h 310"/>
                    <a:gd name="T20" fmla="*/ 0 w 245"/>
                    <a:gd name="T21" fmla="*/ 0 h 310"/>
                    <a:gd name="T22" fmla="*/ 0 w 245"/>
                    <a:gd name="T23" fmla="*/ 0 h 310"/>
                    <a:gd name="T24" fmla="*/ 0 w 245"/>
                    <a:gd name="T25" fmla="*/ 0 h 310"/>
                    <a:gd name="T26" fmla="*/ 0 w 245"/>
                    <a:gd name="T27" fmla="*/ 0 h 310"/>
                    <a:gd name="T28" fmla="*/ 0 w 245"/>
                    <a:gd name="T29" fmla="*/ 0 h 310"/>
                    <a:gd name="T30" fmla="*/ 0 w 245"/>
                    <a:gd name="T31" fmla="*/ 0 h 310"/>
                    <a:gd name="T32" fmla="*/ 0 w 245"/>
                    <a:gd name="T33" fmla="*/ 0 h 310"/>
                    <a:gd name="T34" fmla="*/ 0 w 245"/>
                    <a:gd name="T35" fmla="*/ 0 h 310"/>
                    <a:gd name="T36" fmla="*/ 0 w 245"/>
                    <a:gd name="T37" fmla="*/ 0 h 310"/>
                    <a:gd name="T38" fmla="*/ 0 w 245"/>
                    <a:gd name="T39" fmla="*/ 0 h 310"/>
                    <a:gd name="T40" fmla="*/ 0 w 245"/>
                    <a:gd name="T41" fmla="*/ 0 h 310"/>
                    <a:gd name="T42" fmla="*/ 0 w 245"/>
                    <a:gd name="T43" fmla="*/ 0 h 310"/>
                    <a:gd name="T44" fmla="*/ 0 w 245"/>
                    <a:gd name="T45" fmla="*/ 0 h 310"/>
                    <a:gd name="T46" fmla="*/ 0 w 245"/>
                    <a:gd name="T47" fmla="*/ 0 h 310"/>
                    <a:gd name="T48" fmla="*/ 0 w 245"/>
                    <a:gd name="T49" fmla="*/ 0 h 310"/>
                    <a:gd name="T50" fmla="*/ 0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0 w 245"/>
                    <a:gd name="T69" fmla="*/ 0 h 310"/>
                    <a:gd name="T70" fmla="*/ 0 w 245"/>
                    <a:gd name="T71" fmla="*/ 0 h 310"/>
                    <a:gd name="T72" fmla="*/ 0 w 245"/>
                    <a:gd name="T73" fmla="*/ 0 h 310"/>
                    <a:gd name="T74" fmla="*/ 0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a:p>
              </p:txBody>
            </p:sp>
          </p:grpSp>
          <p:pic>
            <p:nvPicPr>
              <p:cNvPr id="39156" name="Picture 765" descr="access_point_stylized_gray_smal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2" y="3642"/>
                <a:ext cx="430"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973" name="Line 766"/>
            <p:cNvSpPr>
              <a:spLocks noChangeShapeType="1"/>
            </p:cNvSpPr>
            <p:nvPr/>
          </p:nvSpPr>
          <p:spPr bwMode="auto">
            <a:xfrm rot="5400000" flipV="1">
              <a:off x="5034" y="3427"/>
              <a:ext cx="2" cy="5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38974" name="Group 767"/>
            <p:cNvGrpSpPr>
              <a:grpSpLocks/>
            </p:cNvGrpSpPr>
            <p:nvPr/>
          </p:nvGrpSpPr>
          <p:grpSpPr bwMode="auto">
            <a:xfrm flipH="1">
              <a:off x="3638" y="2856"/>
              <a:ext cx="261" cy="235"/>
              <a:chOff x="2839" y="3501"/>
              <a:chExt cx="755" cy="803"/>
            </a:xfrm>
          </p:grpSpPr>
          <p:pic>
            <p:nvPicPr>
              <p:cNvPr id="39153" name="Picture 768" descr="desktop_computer_stylized_mediu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154" name="Freeform 769"/>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38975" name="Group 770"/>
            <p:cNvGrpSpPr>
              <a:grpSpLocks/>
            </p:cNvGrpSpPr>
            <p:nvPr/>
          </p:nvGrpSpPr>
          <p:grpSpPr bwMode="auto">
            <a:xfrm flipH="1">
              <a:off x="3438" y="3121"/>
              <a:ext cx="304" cy="256"/>
              <a:chOff x="2839" y="3501"/>
              <a:chExt cx="755" cy="803"/>
            </a:xfrm>
          </p:grpSpPr>
          <p:pic>
            <p:nvPicPr>
              <p:cNvPr id="39151" name="Picture 771" descr="desktop_computer_stylized_medium"/>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152" name="Freeform 772"/>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38976" name="Group 773"/>
            <p:cNvGrpSpPr>
              <a:grpSpLocks/>
            </p:cNvGrpSpPr>
            <p:nvPr/>
          </p:nvGrpSpPr>
          <p:grpSpPr bwMode="auto">
            <a:xfrm flipH="1">
              <a:off x="3739" y="3311"/>
              <a:ext cx="269" cy="220"/>
              <a:chOff x="2839" y="3501"/>
              <a:chExt cx="755" cy="803"/>
            </a:xfrm>
          </p:grpSpPr>
          <p:pic>
            <p:nvPicPr>
              <p:cNvPr id="39149" name="Picture 774" descr="desktop_computer_stylized_medium"/>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150" name="Freeform 775"/>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38977" name="Group 776"/>
            <p:cNvGrpSpPr>
              <a:grpSpLocks/>
            </p:cNvGrpSpPr>
            <p:nvPr/>
          </p:nvGrpSpPr>
          <p:grpSpPr bwMode="auto">
            <a:xfrm>
              <a:off x="4126" y="3300"/>
              <a:ext cx="269" cy="221"/>
              <a:chOff x="2839" y="3501"/>
              <a:chExt cx="755" cy="803"/>
            </a:xfrm>
          </p:grpSpPr>
          <p:pic>
            <p:nvPicPr>
              <p:cNvPr id="39147" name="Picture 777" descr="desktop_computer_stylized_medium"/>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148" name="Freeform 778"/>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pic>
          <p:nvPicPr>
            <p:cNvPr id="38978" name="Picture 779" descr="car_icon_smal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95" y="1084"/>
              <a:ext cx="53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979" name="Group 780"/>
            <p:cNvGrpSpPr>
              <a:grpSpLocks/>
            </p:cNvGrpSpPr>
            <p:nvPr/>
          </p:nvGrpSpPr>
          <p:grpSpPr bwMode="auto">
            <a:xfrm>
              <a:off x="3536" y="974"/>
              <a:ext cx="262" cy="243"/>
              <a:chOff x="2751" y="1851"/>
              <a:chExt cx="462" cy="478"/>
            </a:xfrm>
          </p:grpSpPr>
          <p:pic>
            <p:nvPicPr>
              <p:cNvPr id="39145" name="Picture 781" descr="iphone_stylized_small"/>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146" name="Picture 782" descr="antenna_radiation_stylized"/>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8980" name="Group 783"/>
            <p:cNvGrpSpPr>
              <a:grpSpLocks/>
            </p:cNvGrpSpPr>
            <p:nvPr/>
          </p:nvGrpSpPr>
          <p:grpSpPr bwMode="auto">
            <a:xfrm>
              <a:off x="5191" y="3151"/>
              <a:ext cx="143" cy="303"/>
              <a:chOff x="4140" y="429"/>
              <a:chExt cx="1425" cy="2396"/>
            </a:xfrm>
          </p:grpSpPr>
          <p:sp>
            <p:nvSpPr>
              <p:cNvPr id="39113" name="Freeform 784"/>
              <p:cNvSpPr>
                <a:spLocks/>
              </p:cNvSpPr>
              <p:nvPr/>
            </p:nvSpPr>
            <p:spPr bwMode="auto">
              <a:xfrm>
                <a:off x="5268" y="433"/>
                <a:ext cx="283" cy="2286"/>
              </a:xfrm>
              <a:custGeom>
                <a:avLst/>
                <a:gdLst>
                  <a:gd name="T0" fmla="*/ 6 w 354"/>
                  <a:gd name="T1" fmla="*/ 0 h 2742"/>
                  <a:gd name="T2" fmla="*/ 30 w 354"/>
                  <a:gd name="T3" fmla="*/ 46 h 2742"/>
                  <a:gd name="T4" fmla="*/ 30 w 354"/>
                  <a:gd name="T5" fmla="*/ 354 h 2742"/>
                  <a:gd name="T6" fmla="*/ 0 w 354"/>
                  <a:gd name="T7" fmla="*/ 371 h 2742"/>
                  <a:gd name="T8" fmla="*/ 6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14" name="Rectangle 785"/>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9115" name="Freeform 786"/>
              <p:cNvSpPr>
                <a:spLocks/>
              </p:cNvSpPr>
              <p:nvPr/>
            </p:nvSpPr>
            <p:spPr bwMode="auto">
              <a:xfrm>
                <a:off x="5321" y="570"/>
                <a:ext cx="169" cy="2115"/>
              </a:xfrm>
              <a:custGeom>
                <a:avLst/>
                <a:gdLst>
                  <a:gd name="T0" fmla="*/ 2 w 211"/>
                  <a:gd name="T1" fmla="*/ 0 h 2537"/>
                  <a:gd name="T2" fmla="*/ 18 w 211"/>
                  <a:gd name="T3" fmla="*/ 30 h 2537"/>
                  <a:gd name="T4" fmla="*/ 2 w 211"/>
                  <a:gd name="T5" fmla="*/ 338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16" name="Freeform 787"/>
              <p:cNvSpPr>
                <a:spLocks/>
              </p:cNvSpPr>
              <p:nvPr/>
            </p:nvSpPr>
            <p:spPr bwMode="auto">
              <a:xfrm>
                <a:off x="5284" y="1640"/>
                <a:ext cx="263" cy="189"/>
              </a:xfrm>
              <a:custGeom>
                <a:avLst/>
                <a:gdLst>
                  <a:gd name="T0" fmla="*/ 2 w 328"/>
                  <a:gd name="T1" fmla="*/ 0 h 226"/>
                  <a:gd name="T2" fmla="*/ 29 w 328"/>
                  <a:gd name="T3" fmla="*/ 18 h 226"/>
                  <a:gd name="T4" fmla="*/ 29 w 328"/>
                  <a:gd name="T5" fmla="*/ 32 h 226"/>
                  <a:gd name="T6" fmla="*/ 0 w 328"/>
                  <a:gd name="T7" fmla="*/ 13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17" name="Rectangle 788"/>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39118" name="Group 789"/>
              <p:cNvGrpSpPr>
                <a:grpSpLocks/>
              </p:cNvGrpSpPr>
              <p:nvPr/>
            </p:nvGrpSpPr>
            <p:grpSpPr bwMode="auto">
              <a:xfrm>
                <a:off x="4749" y="668"/>
                <a:ext cx="581" cy="145"/>
                <a:chOff x="614" y="2568"/>
                <a:chExt cx="725" cy="139"/>
              </a:xfrm>
            </p:grpSpPr>
            <p:sp>
              <p:nvSpPr>
                <p:cNvPr id="39143" name="AutoShape 790"/>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9144" name="AutoShape 791"/>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39119" name="Rectangle 792"/>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39120" name="Group 793"/>
              <p:cNvGrpSpPr>
                <a:grpSpLocks/>
              </p:cNvGrpSpPr>
              <p:nvPr/>
            </p:nvGrpSpPr>
            <p:grpSpPr bwMode="auto">
              <a:xfrm>
                <a:off x="4747" y="994"/>
                <a:ext cx="581" cy="134"/>
                <a:chOff x="614" y="2568"/>
                <a:chExt cx="725" cy="139"/>
              </a:xfrm>
            </p:grpSpPr>
            <p:sp>
              <p:nvSpPr>
                <p:cNvPr id="39141" name="AutoShape 794"/>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9142" name="AutoShape 795"/>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39121" name="Rectangle 796"/>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39122" name="Rectangle 797"/>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39123" name="Group 798"/>
              <p:cNvGrpSpPr>
                <a:grpSpLocks/>
              </p:cNvGrpSpPr>
              <p:nvPr/>
            </p:nvGrpSpPr>
            <p:grpSpPr bwMode="auto">
              <a:xfrm>
                <a:off x="4735" y="1627"/>
                <a:ext cx="582" cy="151"/>
                <a:chOff x="614" y="2568"/>
                <a:chExt cx="725" cy="139"/>
              </a:xfrm>
            </p:grpSpPr>
            <p:sp>
              <p:nvSpPr>
                <p:cNvPr id="39139" name="AutoShape 799"/>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9140" name="AutoShape 800"/>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39124" name="Freeform 801"/>
              <p:cNvSpPr>
                <a:spLocks/>
              </p:cNvSpPr>
              <p:nvPr/>
            </p:nvSpPr>
            <p:spPr bwMode="auto">
              <a:xfrm>
                <a:off x="5288" y="1354"/>
                <a:ext cx="263" cy="188"/>
              </a:xfrm>
              <a:custGeom>
                <a:avLst/>
                <a:gdLst>
                  <a:gd name="T0" fmla="*/ 2 w 328"/>
                  <a:gd name="T1" fmla="*/ 0 h 226"/>
                  <a:gd name="T2" fmla="*/ 29 w 328"/>
                  <a:gd name="T3" fmla="*/ 17 h 226"/>
                  <a:gd name="T4" fmla="*/ 29 w 328"/>
                  <a:gd name="T5" fmla="*/ 30 h 226"/>
                  <a:gd name="T6" fmla="*/ 0 w 328"/>
                  <a:gd name="T7" fmla="*/ 12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9125" name="Group 802"/>
              <p:cNvGrpSpPr>
                <a:grpSpLocks/>
              </p:cNvGrpSpPr>
              <p:nvPr/>
            </p:nvGrpSpPr>
            <p:grpSpPr bwMode="auto">
              <a:xfrm>
                <a:off x="4739" y="1327"/>
                <a:ext cx="582" cy="139"/>
                <a:chOff x="614" y="2568"/>
                <a:chExt cx="725" cy="139"/>
              </a:xfrm>
            </p:grpSpPr>
            <p:sp>
              <p:nvSpPr>
                <p:cNvPr id="39137" name="AutoShape 803"/>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9138" name="AutoShape 804"/>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39126" name="Rectangle 805"/>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n-US"/>
              </a:p>
            </p:txBody>
          </p:sp>
          <p:sp>
            <p:nvSpPr>
              <p:cNvPr id="39127" name="Freeform 806"/>
              <p:cNvSpPr>
                <a:spLocks/>
              </p:cNvSpPr>
              <p:nvPr/>
            </p:nvSpPr>
            <p:spPr bwMode="auto">
              <a:xfrm>
                <a:off x="5312" y="1007"/>
                <a:ext cx="237" cy="213"/>
              </a:xfrm>
              <a:custGeom>
                <a:avLst/>
                <a:gdLst>
                  <a:gd name="T0" fmla="*/ 2 w 296"/>
                  <a:gd name="T1" fmla="*/ 0 h 256"/>
                  <a:gd name="T2" fmla="*/ 26 w 296"/>
                  <a:gd name="T3" fmla="*/ 18 h 256"/>
                  <a:gd name="T4" fmla="*/ 26 w 296"/>
                  <a:gd name="T5" fmla="*/ 34 h 256"/>
                  <a:gd name="T6" fmla="*/ 0 w 296"/>
                  <a:gd name="T7" fmla="*/ 12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28" name="Freeform 807"/>
              <p:cNvSpPr>
                <a:spLocks/>
              </p:cNvSpPr>
              <p:nvPr/>
            </p:nvSpPr>
            <p:spPr bwMode="auto">
              <a:xfrm>
                <a:off x="5315" y="680"/>
                <a:ext cx="244" cy="240"/>
              </a:xfrm>
              <a:custGeom>
                <a:avLst/>
                <a:gdLst>
                  <a:gd name="T0" fmla="*/ 0 w 304"/>
                  <a:gd name="T1" fmla="*/ 0 h 288"/>
                  <a:gd name="T2" fmla="*/ 27 w 304"/>
                  <a:gd name="T3" fmla="*/ 23 h 288"/>
                  <a:gd name="T4" fmla="*/ 25 w 304"/>
                  <a:gd name="T5" fmla="*/ 39 h 288"/>
                  <a:gd name="T6" fmla="*/ 2 w 304"/>
                  <a:gd name="T7" fmla="*/ 17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29" name="Oval 808"/>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9130" name="Freeform 809"/>
              <p:cNvSpPr>
                <a:spLocks/>
              </p:cNvSpPr>
              <p:nvPr/>
            </p:nvSpPr>
            <p:spPr bwMode="auto">
              <a:xfrm>
                <a:off x="5302" y="2614"/>
                <a:ext cx="245" cy="200"/>
              </a:xfrm>
              <a:custGeom>
                <a:avLst/>
                <a:gdLst>
                  <a:gd name="T0" fmla="*/ 0 w 306"/>
                  <a:gd name="T1" fmla="*/ 15 h 240"/>
                  <a:gd name="T2" fmla="*/ 2 w 306"/>
                  <a:gd name="T3" fmla="*/ 33 h 240"/>
                  <a:gd name="T4" fmla="*/ 27 w 306"/>
                  <a:gd name="T5" fmla="*/ 15 h 240"/>
                  <a:gd name="T6" fmla="*/ 26 w 306"/>
                  <a:gd name="T7" fmla="*/ 0 h 240"/>
                  <a:gd name="T8" fmla="*/ 0 w 306"/>
                  <a:gd name="T9" fmla="*/ 15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31" name="AutoShape 810"/>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p>
                <a:endParaRPr lang="en-US"/>
              </a:p>
            </p:txBody>
          </p:sp>
          <p:sp>
            <p:nvSpPr>
              <p:cNvPr id="39132" name="AutoShape 811"/>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n-US"/>
              </a:p>
            </p:txBody>
          </p:sp>
          <p:sp>
            <p:nvSpPr>
              <p:cNvPr id="39133" name="Oval 812"/>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9134" name="Oval 813"/>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spcBef>
                    <a:spcPct val="0"/>
                  </a:spcBef>
                  <a:buClrTx/>
                  <a:buSzTx/>
                  <a:buFontTx/>
                  <a:buNone/>
                </a:pPr>
                <a:endParaRPr lang="en-US" sz="1800">
                  <a:solidFill>
                    <a:srgbClr val="FF0000"/>
                  </a:solidFill>
                  <a:cs typeface="Arial" pitchFamily="34" charset="0"/>
                </a:endParaRPr>
              </a:p>
            </p:txBody>
          </p:sp>
          <p:sp>
            <p:nvSpPr>
              <p:cNvPr id="39135" name="Oval 814"/>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9136" name="Rectangle 815"/>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p>
                <a:endParaRPr lang="en-US"/>
              </a:p>
            </p:txBody>
          </p:sp>
        </p:grpSp>
        <p:grpSp>
          <p:nvGrpSpPr>
            <p:cNvPr id="38981" name="Group 816"/>
            <p:cNvGrpSpPr>
              <a:grpSpLocks/>
            </p:cNvGrpSpPr>
            <p:nvPr/>
          </p:nvGrpSpPr>
          <p:grpSpPr bwMode="auto">
            <a:xfrm>
              <a:off x="4992" y="3341"/>
              <a:ext cx="143" cy="303"/>
              <a:chOff x="4140" y="429"/>
              <a:chExt cx="1425" cy="2396"/>
            </a:xfrm>
          </p:grpSpPr>
          <p:sp>
            <p:nvSpPr>
              <p:cNvPr id="39081" name="Freeform 817"/>
              <p:cNvSpPr>
                <a:spLocks/>
              </p:cNvSpPr>
              <p:nvPr/>
            </p:nvSpPr>
            <p:spPr bwMode="auto">
              <a:xfrm>
                <a:off x="5268" y="433"/>
                <a:ext cx="283" cy="2286"/>
              </a:xfrm>
              <a:custGeom>
                <a:avLst/>
                <a:gdLst>
                  <a:gd name="T0" fmla="*/ 6 w 354"/>
                  <a:gd name="T1" fmla="*/ 0 h 2742"/>
                  <a:gd name="T2" fmla="*/ 30 w 354"/>
                  <a:gd name="T3" fmla="*/ 46 h 2742"/>
                  <a:gd name="T4" fmla="*/ 30 w 354"/>
                  <a:gd name="T5" fmla="*/ 354 h 2742"/>
                  <a:gd name="T6" fmla="*/ 0 w 354"/>
                  <a:gd name="T7" fmla="*/ 371 h 2742"/>
                  <a:gd name="T8" fmla="*/ 6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82" name="Rectangle 818"/>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9083" name="Freeform 819"/>
              <p:cNvSpPr>
                <a:spLocks/>
              </p:cNvSpPr>
              <p:nvPr/>
            </p:nvSpPr>
            <p:spPr bwMode="auto">
              <a:xfrm>
                <a:off x="5321" y="570"/>
                <a:ext cx="169" cy="2115"/>
              </a:xfrm>
              <a:custGeom>
                <a:avLst/>
                <a:gdLst>
                  <a:gd name="T0" fmla="*/ 2 w 211"/>
                  <a:gd name="T1" fmla="*/ 0 h 2537"/>
                  <a:gd name="T2" fmla="*/ 18 w 211"/>
                  <a:gd name="T3" fmla="*/ 30 h 2537"/>
                  <a:gd name="T4" fmla="*/ 2 w 211"/>
                  <a:gd name="T5" fmla="*/ 338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84" name="Freeform 820"/>
              <p:cNvSpPr>
                <a:spLocks/>
              </p:cNvSpPr>
              <p:nvPr/>
            </p:nvSpPr>
            <p:spPr bwMode="auto">
              <a:xfrm>
                <a:off x="5284" y="1640"/>
                <a:ext cx="263" cy="189"/>
              </a:xfrm>
              <a:custGeom>
                <a:avLst/>
                <a:gdLst>
                  <a:gd name="T0" fmla="*/ 2 w 328"/>
                  <a:gd name="T1" fmla="*/ 0 h 226"/>
                  <a:gd name="T2" fmla="*/ 29 w 328"/>
                  <a:gd name="T3" fmla="*/ 18 h 226"/>
                  <a:gd name="T4" fmla="*/ 29 w 328"/>
                  <a:gd name="T5" fmla="*/ 32 h 226"/>
                  <a:gd name="T6" fmla="*/ 0 w 328"/>
                  <a:gd name="T7" fmla="*/ 13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85" name="Rectangle 821"/>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39086" name="Group 822"/>
              <p:cNvGrpSpPr>
                <a:grpSpLocks/>
              </p:cNvGrpSpPr>
              <p:nvPr/>
            </p:nvGrpSpPr>
            <p:grpSpPr bwMode="auto">
              <a:xfrm>
                <a:off x="4749" y="668"/>
                <a:ext cx="581" cy="145"/>
                <a:chOff x="614" y="2568"/>
                <a:chExt cx="725" cy="139"/>
              </a:xfrm>
            </p:grpSpPr>
            <p:sp>
              <p:nvSpPr>
                <p:cNvPr id="39111" name="AutoShape 823"/>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9112" name="AutoShape 824"/>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39087" name="Rectangle 825"/>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39088" name="Group 826"/>
              <p:cNvGrpSpPr>
                <a:grpSpLocks/>
              </p:cNvGrpSpPr>
              <p:nvPr/>
            </p:nvGrpSpPr>
            <p:grpSpPr bwMode="auto">
              <a:xfrm>
                <a:off x="4747" y="994"/>
                <a:ext cx="581" cy="134"/>
                <a:chOff x="614" y="2568"/>
                <a:chExt cx="725" cy="139"/>
              </a:xfrm>
            </p:grpSpPr>
            <p:sp>
              <p:nvSpPr>
                <p:cNvPr id="39109" name="AutoShape 827"/>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9110" name="AutoShape 828"/>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39089" name="Rectangle 829"/>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39090" name="Rectangle 830"/>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39091" name="Group 831"/>
              <p:cNvGrpSpPr>
                <a:grpSpLocks/>
              </p:cNvGrpSpPr>
              <p:nvPr/>
            </p:nvGrpSpPr>
            <p:grpSpPr bwMode="auto">
              <a:xfrm>
                <a:off x="4735" y="1627"/>
                <a:ext cx="582" cy="151"/>
                <a:chOff x="614" y="2568"/>
                <a:chExt cx="725" cy="139"/>
              </a:xfrm>
            </p:grpSpPr>
            <p:sp>
              <p:nvSpPr>
                <p:cNvPr id="39107" name="AutoShape 832"/>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9108" name="AutoShape 833"/>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39092" name="Freeform 834"/>
              <p:cNvSpPr>
                <a:spLocks/>
              </p:cNvSpPr>
              <p:nvPr/>
            </p:nvSpPr>
            <p:spPr bwMode="auto">
              <a:xfrm>
                <a:off x="5288" y="1354"/>
                <a:ext cx="263" cy="188"/>
              </a:xfrm>
              <a:custGeom>
                <a:avLst/>
                <a:gdLst>
                  <a:gd name="T0" fmla="*/ 2 w 328"/>
                  <a:gd name="T1" fmla="*/ 0 h 226"/>
                  <a:gd name="T2" fmla="*/ 29 w 328"/>
                  <a:gd name="T3" fmla="*/ 17 h 226"/>
                  <a:gd name="T4" fmla="*/ 29 w 328"/>
                  <a:gd name="T5" fmla="*/ 30 h 226"/>
                  <a:gd name="T6" fmla="*/ 0 w 328"/>
                  <a:gd name="T7" fmla="*/ 12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9093" name="Group 835"/>
              <p:cNvGrpSpPr>
                <a:grpSpLocks/>
              </p:cNvGrpSpPr>
              <p:nvPr/>
            </p:nvGrpSpPr>
            <p:grpSpPr bwMode="auto">
              <a:xfrm>
                <a:off x="4739" y="1327"/>
                <a:ext cx="582" cy="139"/>
                <a:chOff x="614" y="2568"/>
                <a:chExt cx="725" cy="139"/>
              </a:xfrm>
            </p:grpSpPr>
            <p:sp>
              <p:nvSpPr>
                <p:cNvPr id="39105" name="AutoShape 836"/>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9106" name="AutoShape 837"/>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39094" name="Rectangle 838"/>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n-US"/>
              </a:p>
            </p:txBody>
          </p:sp>
          <p:sp>
            <p:nvSpPr>
              <p:cNvPr id="39095" name="Freeform 839"/>
              <p:cNvSpPr>
                <a:spLocks/>
              </p:cNvSpPr>
              <p:nvPr/>
            </p:nvSpPr>
            <p:spPr bwMode="auto">
              <a:xfrm>
                <a:off x="5312" y="1007"/>
                <a:ext cx="237" cy="213"/>
              </a:xfrm>
              <a:custGeom>
                <a:avLst/>
                <a:gdLst>
                  <a:gd name="T0" fmla="*/ 2 w 296"/>
                  <a:gd name="T1" fmla="*/ 0 h 256"/>
                  <a:gd name="T2" fmla="*/ 26 w 296"/>
                  <a:gd name="T3" fmla="*/ 18 h 256"/>
                  <a:gd name="T4" fmla="*/ 26 w 296"/>
                  <a:gd name="T5" fmla="*/ 34 h 256"/>
                  <a:gd name="T6" fmla="*/ 0 w 296"/>
                  <a:gd name="T7" fmla="*/ 12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96" name="Freeform 840"/>
              <p:cNvSpPr>
                <a:spLocks/>
              </p:cNvSpPr>
              <p:nvPr/>
            </p:nvSpPr>
            <p:spPr bwMode="auto">
              <a:xfrm>
                <a:off x="5315" y="680"/>
                <a:ext cx="244" cy="240"/>
              </a:xfrm>
              <a:custGeom>
                <a:avLst/>
                <a:gdLst>
                  <a:gd name="T0" fmla="*/ 0 w 304"/>
                  <a:gd name="T1" fmla="*/ 0 h 288"/>
                  <a:gd name="T2" fmla="*/ 27 w 304"/>
                  <a:gd name="T3" fmla="*/ 23 h 288"/>
                  <a:gd name="T4" fmla="*/ 25 w 304"/>
                  <a:gd name="T5" fmla="*/ 39 h 288"/>
                  <a:gd name="T6" fmla="*/ 2 w 304"/>
                  <a:gd name="T7" fmla="*/ 17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97" name="Oval 841"/>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9098" name="Freeform 842"/>
              <p:cNvSpPr>
                <a:spLocks/>
              </p:cNvSpPr>
              <p:nvPr/>
            </p:nvSpPr>
            <p:spPr bwMode="auto">
              <a:xfrm>
                <a:off x="5302" y="2614"/>
                <a:ext cx="245" cy="200"/>
              </a:xfrm>
              <a:custGeom>
                <a:avLst/>
                <a:gdLst>
                  <a:gd name="T0" fmla="*/ 0 w 306"/>
                  <a:gd name="T1" fmla="*/ 15 h 240"/>
                  <a:gd name="T2" fmla="*/ 2 w 306"/>
                  <a:gd name="T3" fmla="*/ 33 h 240"/>
                  <a:gd name="T4" fmla="*/ 27 w 306"/>
                  <a:gd name="T5" fmla="*/ 15 h 240"/>
                  <a:gd name="T6" fmla="*/ 26 w 306"/>
                  <a:gd name="T7" fmla="*/ 0 h 240"/>
                  <a:gd name="T8" fmla="*/ 0 w 306"/>
                  <a:gd name="T9" fmla="*/ 15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99" name="AutoShape 843"/>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p>
                <a:endParaRPr lang="en-US"/>
              </a:p>
            </p:txBody>
          </p:sp>
          <p:sp>
            <p:nvSpPr>
              <p:cNvPr id="39100" name="AutoShape 844"/>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n-US"/>
              </a:p>
            </p:txBody>
          </p:sp>
          <p:sp>
            <p:nvSpPr>
              <p:cNvPr id="39101" name="Oval 845"/>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9102" name="Oval 846"/>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spcBef>
                    <a:spcPct val="0"/>
                  </a:spcBef>
                  <a:buClrTx/>
                  <a:buSzTx/>
                  <a:buFontTx/>
                  <a:buNone/>
                </a:pPr>
                <a:endParaRPr lang="en-US" sz="1800">
                  <a:solidFill>
                    <a:srgbClr val="FF0000"/>
                  </a:solidFill>
                  <a:cs typeface="Arial" pitchFamily="34" charset="0"/>
                </a:endParaRPr>
              </a:p>
            </p:txBody>
          </p:sp>
          <p:sp>
            <p:nvSpPr>
              <p:cNvPr id="39103" name="Oval 847"/>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9104" name="Rectangle 848"/>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p>
                <a:endParaRPr lang="en-US"/>
              </a:p>
            </p:txBody>
          </p:sp>
        </p:grpSp>
        <p:grpSp>
          <p:nvGrpSpPr>
            <p:cNvPr id="38982" name="Group 849"/>
            <p:cNvGrpSpPr>
              <a:grpSpLocks/>
            </p:cNvGrpSpPr>
            <p:nvPr/>
          </p:nvGrpSpPr>
          <p:grpSpPr bwMode="auto">
            <a:xfrm>
              <a:off x="3340" y="1287"/>
              <a:ext cx="337" cy="257"/>
              <a:chOff x="877" y="1008"/>
              <a:chExt cx="2747" cy="2591"/>
            </a:xfrm>
          </p:grpSpPr>
          <p:pic>
            <p:nvPicPr>
              <p:cNvPr id="39058" name="Picture 850" descr="antenna_stylize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059" name="Picture 851" descr="laptop_keyboar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060" name="Freeform 852"/>
              <p:cNvSpPr>
                <a:spLocks/>
              </p:cNvSpPr>
              <p:nvPr/>
            </p:nvSpPr>
            <p:spPr bwMode="auto">
              <a:xfrm>
                <a:off x="1753" y="1603"/>
                <a:ext cx="1807" cy="1322"/>
              </a:xfrm>
              <a:custGeom>
                <a:avLst/>
                <a:gdLst>
                  <a:gd name="T0" fmla="*/ 2 w 2982"/>
                  <a:gd name="T1" fmla="*/ 0 h 2442"/>
                  <a:gd name="T2" fmla="*/ 0 w 2982"/>
                  <a:gd name="T3" fmla="*/ 2 h 2442"/>
                  <a:gd name="T4" fmla="*/ 10 w 2982"/>
                  <a:gd name="T5" fmla="*/ 3 h 2442"/>
                  <a:gd name="T6" fmla="*/ 12 w 2982"/>
                  <a:gd name="T7" fmla="*/ 1 h 2442"/>
                  <a:gd name="T8" fmla="*/ 2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en-US"/>
              </a:p>
            </p:txBody>
          </p:sp>
          <p:pic>
            <p:nvPicPr>
              <p:cNvPr id="39061" name="Picture 853" descr="screen"/>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062" name="Freeform 854"/>
              <p:cNvSpPr>
                <a:spLocks/>
              </p:cNvSpPr>
              <p:nvPr/>
            </p:nvSpPr>
            <p:spPr bwMode="auto">
              <a:xfrm>
                <a:off x="2082" y="1564"/>
                <a:ext cx="1531" cy="246"/>
              </a:xfrm>
              <a:custGeom>
                <a:avLst/>
                <a:gdLst>
                  <a:gd name="T0" fmla="*/ 1 w 2528"/>
                  <a:gd name="T1" fmla="*/ 0 h 455"/>
                  <a:gd name="T2" fmla="*/ 10 w 2528"/>
                  <a:gd name="T3" fmla="*/ 1 h 455"/>
                  <a:gd name="T4" fmla="*/ 10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63" name="Freeform 855"/>
              <p:cNvSpPr>
                <a:spLocks/>
              </p:cNvSpPr>
              <p:nvPr/>
            </p:nvSpPr>
            <p:spPr bwMode="auto">
              <a:xfrm>
                <a:off x="1737" y="1562"/>
                <a:ext cx="425" cy="1024"/>
              </a:xfrm>
              <a:custGeom>
                <a:avLst/>
                <a:gdLst>
                  <a:gd name="T0" fmla="*/ 2 w 702"/>
                  <a:gd name="T1" fmla="*/ 0 h 1893"/>
                  <a:gd name="T2" fmla="*/ 0 w 702"/>
                  <a:gd name="T3" fmla="*/ 2 h 1893"/>
                  <a:gd name="T4" fmla="*/ 1 w 702"/>
                  <a:gd name="T5" fmla="*/ 2 h 1893"/>
                  <a:gd name="T6" fmla="*/ 3 w 702"/>
                  <a:gd name="T7" fmla="*/ 1 h 1893"/>
                  <a:gd name="T8" fmla="*/ 2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64" name="Freeform 856"/>
              <p:cNvSpPr>
                <a:spLocks/>
              </p:cNvSpPr>
              <p:nvPr/>
            </p:nvSpPr>
            <p:spPr bwMode="auto">
              <a:xfrm>
                <a:off x="3144" y="1745"/>
                <a:ext cx="458" cy="1182"/>
              </a:xfrm>
              <a:custGeom>
                <a:avLst/>
                <a:gdLst>
                  <a:gd name="T0" fmla="*/ 3 w 756"/>
                  <a:gd name="T1" fmla="*/ 0 h 2184"/>
                  <a:gd name="T2" fmla="*/ 1 w 756"/>
                  <a:gd name="T3" fmla="*/ 3 h 2184"/>
                  <a:gd name="T4" fmla="*/ 0 w 756"/>
                  <a:gd name="T5" fmla="*/ 3 h 2184"/>
                  <a:gd name="T6" fmla="*/ 2 w 756"/>
                  <a:gd name="T7" fmla="*/ 1 h 2184"/>
                  <a:gd name="T8" fmla="*/ 3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65" name="Freeform 857"/>
              <p:cNvSpPr>
                <a:spLocks/>
              </p:cNvSpPr>
              <p:nvPr/>
            </p:nvSpPr>
            <p:spPr bwMode="auto">
              <a:xfrm>
                <a:off x="1732" y="2534"/>
                <a:ext cx="1680" cy="399"/>
              </a:xfrm>
              <a:custGeom>
                <a:avLst/>
                <a:gdLst>
                  <a:gd name="T0" fmla="*/ 1 w 2773"/>
                  <a:gd name="T1" fmla="*/ 0 h 738"/>
                  <a:gd name="T2" fmla="*/ 0 w 2773"/>
                  <a:gd name="T3" fmla="*/ 1 h 738"/>
                  <a:gd name="T4" fmla="*/ 10 w 2773"/>
                  <a:gd name="T5" fmla="*/ 1 h 738"/>
                  <a:gd name="T6" fmla="*/ 10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66" name="Freeform 858"/>
              <p:cNvSpPr>
                <a:spLocks/>
              </p:cNvSpPr>
              <p:nvPr/>
            </p:nvSpPr>
            <p:spPr bwMode="auto">
              <a:xfrm>
                <a:off x="3195" y="1755"/>
                <a:ext cx="429" cy="1187"/>
              </a:xfrm>
              <a:custGeom>
                <a:avLst/>
                <a:gdLst>
                  <a:gd name="T0" fmla="*/ 8 w 637"/>
                  <a:gd name="T1" fmla="*/ 0 h 1659"/>
                  <a:gd name="T2" fmla="*/ 8 w 637"/>
                  <a:gd name="T3" fmla="*/ 0 h 1659"/>
                  <a:gd name="T4" fmla="*/ 1 w 637"/>
                  <a:gd name="T5" fmla="*/ 42 h 1659"/>
                  <a:gd name="T6" fmla="*/ 0 w 637"/>
                  <a:gd name="T7" fmla="*/ 41 h 1659"/>
                  <a:gd name="T8" fmla="*/ 8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67" name="Freeform 859"/>
              <p:cNvSpPr>
                <a:spLocks/>
              </p:cNvSpPr>
              <p:nvPr/>
            </p:nvSpPr>
            <p:spPr bwMode="auto">
              <a:xfrm>
                <a:off x="1734" y="2587"/>
                <a:ext cx="1494" cy="394"/>
              </a:xfrm>
              <a:custGeom>
                <a:avLst/>
                <a:gdLst>
                  <a:gd name="T0" fmla="*/ 0 w 2216"/>
                  <a:gd name="T1" fmla="*/ 0 h 550"/>
                  <a:gd name="T2" fmla="*/ 1 w 2216"/>
                  <a:gd name="T3" fmla="*/ 1 h 550"/>
                  <a:gd name="T4" fmla="*/ 28 w 2216"/>
                  <a:gd name="T5" fmla="*/ 14 h 550"/>
                  <a:gd name="T6" fmla="*/ 28 w 2216"/>
                  <a:gd name="T7" fmla="*/ 12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9068" name="Group 860"/>
              <p:cNvGrpSpPr>
                <a:grpSpLocks/>
              </p:cNvGrpSpPr>
              <p:nvPr/>
            </p:nvGrpSpPr>
            <p:grpSpPr bwMode="auto">
              <a:xfrm>
                <a:off x="1709" y="3008"/>
                <a:ext cx="507" cy="234"/>
                <a:chOff x="1740" y="2642"/>
                <a:chExt cx="752" cy="327"/>
              </a:xfrm>
            </p:grpSpPr>
            <p:sp>
              <p:nvSpPr>
                <p:cNvPr id="39075" name="Freeform 861"/>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76" name="Freeform 862"/>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77" name="Freeform 863"/>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78" name="Freeform 864"/>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79" name="Freeform 865"/>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80" name="Freeform 866"/>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9069" name="Freeform 867"/>
              <p:cNvSpPr>
                <a:spLocks/>
              </p:cNvSpPr>
              <p:nvPr/>
            </p:nvSpPr>
            <p:spPr bwMode="auto">
              <a:xfrm>
                <a:off x="2577" y="3043"/>
                <a:ext cx="614" cy="514"/>
              </a:xfrm>
              <a:custGeom>
                <a:avLst/>
                <a:gdLst>
                  <a:gd name="T0" fmla="*/ 1 w 990"/>
                  <a:gd name="T1" fmla="*/ 6 h 792"/>
                  <a:gd name="T2" fmla="*/ 6 w 990"/>
                  <a:gd name="T3" fmla="*/ 0 h 792"/>
                  <a:gd name="T4" fmla="*/ 6 w 990"/>
                  <a:gd name="T5" fmla="*/ 1 h 792"/>
                  <a:gd name="T6" fmla="*/ 0 w 990"/>
                  <a:gd name="T7" fmla="*/ 6 h 792"/>
                  <a:gd name="T8" fmla="*/ 1 w 990"/>
                  <a:gd name="T9" fmla="*/ 6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70" name="Freeform 868"/>
              <p:cNvSpPr>
                <a:spLocks/>
              </p:cNvSpPr>
              <p:nvPr/>
            </p:nvSpPr>
            <p:spPr bwMode="auto">
              <a:xfrm>
                <a:off x="1010" y="3084"/>
                <a:ext cx="1571" cy="469"/>
              </a:xfrm>
              <a:custGeom>
                <a:avLst/>
                <a:gdLst>
                  <a:gd name="T0" fmla="*/ 1 w 2532"/>
                  <a:gd name="T1" fmla="*/ 0 h 723"/>
                  <a:gd name="T2" fmla="*/ 1 w 2532"/>
                  <a:gd name="T3" fmla="*/ 0 h 723"/>
                  <a:gd name="T4" fmla="*/ 14 w 2532"/>
                  <a:gd name="T5" fmla="*/ 6 h 723"/>
                  <a:gd name="T6" fmla="*/ 14 w 2532"/>
                  <a:gd name="T7" fmla="*/ 6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71" name="Freeform 869"/>
              <p:cNvSpPr>
                <a:spLocks/>
              </p:cNvSpPr>
              <p:nvPr/>
            </p:nvSpPr>
            <p:spPr bwMode="auto">
              <a:xfrm>
                <a:off x="1011" y="2998"/>
                <a:ext cx="17" cy="95"/>
              </a:xfrm>
              <a:custGeom>
                <a:avLst/>
                <a:gdLst>
                  <a:gd name="T0" fmla="*/ 1 w 26"/>
                  <a:gd name="T1" fmla="*/ 1 h 147"/>
                  <a:gd name="T2" fmla="*/ 1 w 26"/>
                  <a:gd name="T3" fmla="*/ 1 h 147"/>
                  <a:gd name="T4" fmla="*/ 0 w 26"/>
                  <a:gd name="T5" fmla="*/ 1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72" name="Freeform 870"/>
              <p:cNvSpPr>
                <a:spLocks/>
              </p:cNvSpPr>
              <p:nvPr/>
            </p:nvSpPr>
            <p:spPr bwMode="auto">
              <a:xfrm>
                <a:off x="1012" y="2611"/>
                <a:ext cx="730" cy="393"/>
              </a:xfrm>
              <a:custGeom>
                <a:avLst/>
                <a:gdLst>
                  <a:gd name="T0" fmla="*/ 6 w 1176"/>
                  <a:gd name="T1" fmla="*/ 0 h 606"/>
                  <a:gd name="T2" fmla="*/ 0 w 1176"/>
                  <a:gd name="T3" fmla="*/ 5 h 606"/>
                  <a:gd name="T4" fmla="*/ 1 w 1176"/>
                  <a:gd name="T5" fmla="*/ 5 h 606"/>
                  <a:gd name="T6" fmla="*/ 6 w 1176"/>
                  <a:gd name="T7" fmla="*/ 1 h 606"/>
                  <a:gd name="T8" fmla="*/ 6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73" name="Freeform 871"/>
              <p:cNvSpPr>
                <a:spLocks/>
              </p:cNvSpPr>
              <p:nvPr/>
            </p:nvSpPr>
            <p:spPr bwMode="auto">
              <a:xfrm>
                <a:off x="1061" y="3018"/>
                <a:ext cx="1490" cy="451"/>
              </a:xfrm>
              <a:custGeom>
                <a:avLst/>
                <a:gdLst>
                  <a:gd name="T0" fmla="*/ 1 w 2532"/>
                  <a:gd name="T1" fmla="*/ 0 h 723"/>
                  <a:gd name="T2" fmla="*/ 1 w 2532"/>
                  <a:gd name="T3" fmla="*/ 0 h 723"/>
                  <a:gd name="T4" fmla="*/ 7 w 2532"/>
                  <a:gd name="T5" fmla="*/ 4 h 723"/>
                  <a:gd name="T6" fmla="*/ 7 w 2532"/>
                  <a:gd name="T7" fmla="*/ 4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74" name="Freeform 872"/>
              <p:cNvSpPr>
                <a:spLocks/>
              </p:cNvSpPr>
              <p:nvPr/>
            </p:nvSpPr>
            <p:spPr bwMode="auto">
              <a:xfrm flipV="1">
                <a:off x="2549" y="2986"/>
                <a:ext cx="608" cy="467"/>
              </a:xfrm>
              <a:custGeom>
                <a:avLst/>
                <a:gdLst>
                  <a:gd name="T0" fmla="*/ 0 w 2532"/>
                  <a:gd name="T1" fmla="*/ 0 h 723"/>
                  <a:gd name="T2" fmla="*/ 0 w 2532"/>
                  <a:gd name="T3" fmla="*/ 0 h 723"/>
                  <a:gd name="T4" fmla="*/ 0 w 2532"/>
                  <a:gd name="T5" fmla="*/ 6 h 723"/>
                  <a:gd name="T6" fmla="*/ 0 w 2532"/>
                  <a:gd name="T7" fmla="*/ 6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8983" name="Group 873"/>
            <p:cNvGrpSpPr>
              <a:grpSpLocks/>
            </p:cNvGrpSpPr>
            <p:nvPr/>
          </p:nvGrpSpPr>
          <p:grpSpPr bwMode="auto">
            <a:xfrm>
              <a:off x="4329" y="3456"/>
              <a:ext cx="299" cy="257"/>
              <a:chOff x="877" y="1008"/>
              <a:chExt cx="2747" cy="2591"/>
            </a:xfrm>
          </p:grpSpPr>
          <p:pic>
            <p:nvPicPr>
              <p:cNvPr id="39035" name="Picture 874" descr="antenna_stylized"/>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036" name="Picture 875" descr="laptop_keyboard"/>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037" name="Freeform 876"/>
              <p:cNvSpPr>
                <a:spLocks/>
              </p:cNvSpPr>
              <p:nvPr/>
            </p:nvSpPr>
            <p:spPr bwMode="auto">
              <a:xfrm>
                <a:off x="1753" y="1603"/>
                <a:ext cx="1807" cy="1322"/>
              </a:xfrm>
              <a:custGeom>
                <a:avLst/>
                <a:gdLst>
                  <a:gd name="T0" fmla="*/ 2 w 2982"/>
                  <a:gd name="T1" fmla="*/ 0 h 2442"/>
                  <a:gd name="T2" fmla="*/ 0 w 2982"/>
                  <a:gd name="T3" fmla="*/ 2 h 2442"/>
                  <a:gd name="T4" fmla="*/ 10 w 2982"/>
                  <a:gd name="T5" fmla="*/ 3 h 2442"/>
                  <a:gd name="T6" fmla="*/ 12 w 2982"/>
                  <a:gd name="T7" fmla="*/ 1 h 2442"/>
                  <a:gd name="T8" fmla="*/ 2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en-US"/>
              </a:p>
            </p:txBody>
          </p:sp>
          <p:pic>
            <p:nvPicPr>
              <p:cNvPr id="39038" name="Picture 877" descr="screen"/>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039" name="Freeform 878"/>
              <p:cNvSpPr>
                <a:spLocks/>
              </p:cNvSpPr>
              <p:nvPr/>
            </p:nvSpPr>
            <p:spPr bwMode="auto">
              <a:xfrm>
                <a:off x="2082" y="1564"/>
                <a:ext cx="1531" cy="246"/>
              </a:xfrm>
              <a:custGeom>
                <a:avLst/>
                <a:gdLst>
                  <a:gd name="T0" fmla="*/ 1 w 2528"/>
                  <a:gd name="T1" fmla="*/ 0 h 455"/>
                  <a:gd name="T2" fmla="*/ 10 w 2528"/>
                  <a:gd name="T3" fmla="*/ 1 h 455"/>
                  <a:gd name="T4" fmla="*/ 10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40" name="Freeform 879"/>
              <p:cNvSpPr>
                <a:spLocks/>
              </p:cNvSpPr>
              <p:nvPr/>
            </p:nvSpPr>
            <p:spPr bwMode="auto">
              <a:xfrm>
                <a:off x="1737" y="1562"/>
                <a:ext cx="425" cy="1024"/>
              </a:xfrm>
              <a:custGeom>
                <a:avLst/>
                <a:gdLst>
                  <a:gd name="T0" fmla="*/ 2 w 702"/>
                  <a:gd name="T1" fmla="*/ 0 h 1893"/>
                  <a:gd name="T2" fmla="*/ 0 w 702"/>
                  <a:gd name="T3" fmla="*/ 2 h 1893"/>
                  <a:gd name="T4" fmla="*/ 1 w 702"/>
                  <a:gd name="T5" fmla="*/ 2 h 1893"/>
                  <a:gd name="T6" fmla="*/ 3 w 702"/>
                  <a:gd name="T7" fmla="*/ 1 h 1893"/>
                  <a:gd name="T8" fmla="*/ 2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41" name="Freeform 880"/>
              <p:cNvSpPr>
                <a:spLocks/>
              </p:cNvSpPr>
              <p:nvPr/>
            </p:nvSpPr>
            <p:spPr bwMode="auto">
              <a:xfrm>
                <a:off x="3144" y="1745"/>
                <a:ext cx="458" cy="1182"/>
              </a:xfrm>
              <a:custGeom>
                <a:avLst/>
                <a:gdLst>
                  <a:gd name="T0" fmla="*/ 3 w 756"/>
                  <a:gd name="T1" fmla="*/ 0 h 2184"/>
                  <a:gd name="T2" fmla="*/ 1 w 756"/>
                  <a:gd name="T3" fmla="*/ 3 h 2184"/>
                  <a:gd name="T4" fmla="*/ 0 w 756"/>
                  <a:gd name="T5" fmla="*/ 3 h 2184"/>
                  <a:gd name="T6" fmla="*/ 2 w 756"/>
                  <a:gd name="T7" fmla="*/ 1 h 2184"/>
                  <a:gd name="T8" fmla="*/ 3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42" name="Freeform 881"/>
              <p:cNvSpPr>
                <a:spLocks/>
              </p:cNvSpPr>
              <p:nvPr/>
            </p:nvSpPr>
            <p:spPr bwMode="auto">
              <a:xfrm>
                <a:off x="1732" y="2534"/>
                <a:ext cx="1680" cy="399"/>
              </a:xfrm>
              <a:custGeom>
                <a:avLst/>
                <a:gdLst>
                  <a:gd name="T0" fmla="*/ 1 w 2773"/>
                  <a:gd name="T1" fmla="*/ 0 h 738"/>
                  <a:gd name="T2" fmla="*/ 0 w 2773"/>
                  <a:gd name="T3" fmla="*/ 1 h 738"/>
                  <a:gd name="T4" fmla="*/ 10 w 2773"/>
                  <a:gd name="T5" fmla="*/ 1 h 738"/>
                  <a:gd name="T6" fmla="*/ 10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43" name="Freeform 882"/>
              <p:cNvSpPr>
                <a:spLocks/>
              </p:cNvSpPr>
              <p:nvPr/>
            </p:nvSpPr>
            <p:spPr bwMode="auto">
              <a:xfrm>
                <a:off x="3195" y="1755"/>
                <a:ext cx="429" cy="1187"/>
              </a:xfrm>
              <a:custGeom>
                <a:avLst/>
                <a:gdLst>
                  <a:gd name="T0" fmla="*/ 8 w 637"/>
                  <a:gd name="T1" fmla="*/ 0 h 1659"/>
                  <a:gd name="T2" fmla="*/ 8 w 637"/>
                  <a:gd name="T3" fmla="*/ 0 h 1659"/>
                  <a:gd name="T4" fmla="*/ 1 w 637"/>
                  <a:gd name="T5" fmla="*/ 42 h 1659"/>
                  <a:gd name="T6" fmla="*/ 0 w 637"/>
                  <a:gd name="T7" fmla="*/ 41 h 1659"/>
                  <a:gd name="T8" fmla="*/ 8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44" name="Freeform 883"/>
              <p:cNvSpPr>
                <a:spLocks/>
              </p:cNvSpPr>
              <p:nvPr/>
            </p:nvSpPr>
            <p:spPr bwMode="auto">
              <a:xfrm>
                <a:off x="1734" y="2587"/>
                <a:ext cx="1494" cy="394"/>
              </a:xfrm>
              <a:custGeom>
                <a:avLst/>
                <a:gdLst>
                  <a:gd name="T0" fmla="*/ 0 w 2216"/>
                  <a:gd name="T1" fmla="*/ 0 h 550"/>
                  <a:gd name="T2" fmla="*/ 1 w 2216"/>
                  <a:gd name="T3" fmla="*/ 1 h 550"/>
                  <a:gd name="T4" fmla="*/ 28 w 2216"/>
                  <a:gd name="T5" fmla="*/ 14 h 550"/>
                  <a:gd name="T6" fmla="*/ 28 w 2216"/>
                  <a:gd name="T7" fmla="*/ 12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9045" name="Group 884"/>
              <p:cNvGrpSpPr>
                <a:grpSpLocks/>
              </p:cNvGrpSpPr>
              <p:nvPr/>
            </p:nvGrpSpPr>
            <p:grpSpPr bwMode="auto">
              <a:xfrm>
                <a:off x="1709" y="3008"/>
                <a:ext cx="507" cy="234"/>
                <a:chOff x="1740" y="2642"/>
                <a:chExt cx="752" cy="327"/>
              </a:xfrm>
            </p:grpSpPr>
            <p:sp>
              <p:nvSpPr>
                <p:cNvPr id="39052" name="Freeform 885"/>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53" name="Freeform 886"/>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54" name="Freeform 887"/>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55" name="Freeform 888"/>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56" name="Freeform 889"/>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57" name="Freeform 890"/>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9046" name="Freeform 891"/>
              <p:cNvSpPr>
                <a:spLocks/>
              </p:cNvSpPr>
              <p:nvPr/>
            </p:nvSpPr>
            <p:spPr bwMode="auto">
              <a:xfrm>
                <a:off x="2577" y="3043"/>
                <a:ext cx="614" cy="514"/>
              </a:xfrm>
              <a:custGeom>
                <a:avLst/>
                <a:gdLst>
                  <a:gd name="T0" fmla="*/ 1 w 990"/>
                  <a:gd name="T1" fmla="*/ 6 h 792"/>
                  <a:gd name="T2" fmla="*/ 6 w 990"/>
                  <a:gd name="T3" fmla="*/ 0 h 792"/>
                  <a:gd name="T4" fmla="*/ 6 w 990"/>
                  <a:gd name="T5" fmla="*/ 1 h 792"/>
                  <a:gd name="T6" fmla="*/ 0 w 990"/>
                  <a:gd name="T7" fmla="*/ 6 h 792"/>
                  <a:gd name="T8" fmla="*/ 1 w 990"/>
                  <a:gd name="T9" fmla="*/ 6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47" name="Freeform 892"/>
              <p:cNvSpPr>
                <a:spLocks/>
              </p:cNvSpPr>
              <p:nvPr/>
            </p:nvSpPr>
            <p:spPr bwMode="auto">
              <a:xfrm>
                <a:off x="1010" y="3084"/>
                <a:ext cx="1571" cy="469"/>
              </a:xfrm>
              <a:custGeom>
                <a:avLst/>
                <a:gdLst>
                  <a:gd name="T0" fmla="*/ 1 w 2532"/>
                  <a:gd name="T1" fmla="*/ 0 h 723"/>
                  <a:gd name="T2" fmla="*/ 1 w 2532"/>
                  <a:gd name="T3" fmla="*/ 0 h 723"/>
                  <a:gd name="T4" fmla="*/ 14 w 2532"/>
                  <a:gd name="T5" fmla="*/ 6 h 723"/>
                  <a:gd name="T6" fmla="*/ 14 w 2532"/>
                  <a:gd name="T7" fmla="*/ 6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48" name="Freeform 893"/>
              <p:cNvSpPr>
                <a:spLocks/>
              </p:cNvSpPr>
              <p:nvPr/>
            </p:nvSpPr>
            <p:spPr bwMode="auto">
              <a:xfrm>
                <a:off x="1011" y="2998"/>
                <a:ext cx="17" cy="95"/>
              </a:xfrm>
              <a:custGeom>
                <a:avLst/>
                <a:gdLst>
                  <a:gd name="T0" fmla="*/ 1 w 26"/>
                  <a:gd name="T1" fmla="*/ 1 h 147"/>
                  <a:gd name="T2" fmla="*/ 1 w 26"/>
                  <a:gd name="T3" fmla="*/ 1 h 147"/>
                  <a:gd name="T4" fmla="*/ 0 w 26"/>
                  <a:gd name="T5" fmla="*/ 1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49" name="Freeform 894"/>
              <p:cNvSpPr>
                <a:spLocks/>
              </p:cNvSpPr>
              <p:nvPr/>
            </p:nvSpPr>
            <p:spPr bwMode="auto">
              <a:xfrm>
                <a:off x="1012" y="2611"/>
                <a:ext cx="730" cy="393"/>
              </a:xfrm>
              <a:custGeom>
                <a:avLst/>
                <a:gdLst>
                  <a:gd name="T0" fmla="*/ 6 w 1176"/>
                  <a:gd name="T1" fmla="*/ 0 h 606"/>
                  <a:gd name="T2" fmla="*/ 0 w 1176"/>
                  <a:gd name="T3" fmla="*/ 5 h 606"/>
                  <a:gd name="T4" fmla="*/ 1 w 1176"/>
                  <a:gd name="T5" fmla="*/ 5 h 606"/>
                  <a:gd name="T6" fmla="*/ 6 w 1176"/>
                  <a:gd name="T7" fmla="*/ 1 h 606"/>
                  <a:gd name="T8" fmla="*/ 6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50" name="Freeform 895"/>
              <p:cNvSpPr>
                <a:spLocks/>
              </p:cNvSpPr>
              <p:nvPr/>
            </p:nvSpPr>
            <p:spPr bwMode="auto">
              <a:xfrm>
                <a:off x="1061" y="3018"/>
                <a:ext cx="1490" cy="451"/>
              </a:xfrm>
              <a:custGeom>
                <a:avLst/>
                <a:gdLst>
                  <a:gd name="T0" fmla="*/ 1 w 2532"/>
                  <a:gd name="T1" fmla="*/ 0 h 723"/>
                  <a:gd name="T2" fmla="*/ 1 w 2532"/>
                  <a:gd name="T3" fmla="*/ 0 h 723"/>
                  <a:gd name="T4" fmla="*/ 7 w 2532"/>
                  <a:gd name="T5" fmla="*/ 4 h 723"/>
                  <a:gd name="T6" fmla="*/ 7 w 2532"/>
                  <a:gd name="T7" fmla="*/ 4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51" name="Freeform 896"/>
              <p:cNvSpPr>
                <a:spLocks/>
              </p:cNvSpPr>
              <p:nvPr/>
            </p:nvSpPr>
            <p:spPr bwMode="auto">
              <a:xfrm flipV="1">
                <a:off x="2549" y="2986"/>
                <a:ext cx="608" cy="467"/>
              </a:xfrm>
              <a:custGeom>
                <a:avLst/>
                <a:gdLst>
                  <a:gd name="T0" fmla="*/ 0 w 2532"/>
                  <a:gd name="T1" fmla="*/ 0 h 723"/>
                  <a:gd name="T2" fmla="*/ 0 w 2532"/>
                  <a:gd name="T3" fmla="*/ 0 h 723"/>
                  <a:gd name="T4" fmla="*/ 0 w 2532"/>
                  <a:gd name="T5" fmla="*/ 6 h 723"/>
                  <a:gd name="T6" fmla="*/ 0 w 2532"/>
                  <a:gd name="T7" fmla="*/ 6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8984" name="Group 897"/>
            <p:cNvGrpSpPr>
              <a:grpSpLocks/>
            </p:cNvGrpSpPr>
            <p:nvPr/>
          </p:nvGrpSpPr>
          <p:grpSpPr bwMode="auto">
            <a:xfrm>
              <a:off x="3503" y="1916"/>
              <a:ext cx="280" cy="257"/>
              <a:chOff x="877" y="1008"/>
              <a:chExt cx="2747" cy="2591"/>
            </a:xfrm>
          </p:grpSpPr>
          <p:pic>
            <p:nvPicPr>
              <p:cNvPr id="39012" name="Picture 898" descr="antenna_stylized"/>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013" name="Picture 899" descr="laptop_keyboard"/>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014" name="Freeform 900"/>
              <p:cNvSpPr>
                <a:spLocks/>
              </p:cNvSpPr>
              <p:nvPr/>
            </p:nvSpPr>
            <p:spPr bwMode="auto">
              <a:xfrm>
                <a:off x="1753" y="1603"/>
                <a:ext cx="1807" cy="1322"/>
              </a:xfrm>
              <a:custGeom>
                <a:avLst/>
                <a:gdLst>
                  <a:gd name="T0" fmla="*/ 2 w 2982"/>
                  <a:gd name="T1" fmla="*/ 0 h 2442"/>
                  <a:gd name="T2" fmla="*/ 0 w 2982"/>
                  <a:gd name="T3" fmla="*/ 2 h 2442"/>
                  <a:gd name="T4" fmla="*/ 10 w 2982"/>
                  <a:gd name="T5" fmla="*/ 3 h 2442"/>
                  <a:gd name="T6" fmla="*/ 12 w 2982"/>
                  <a:gd name="T7" fmla="*/ 1 h 2442"/>
                  <a:gd name="T8" fmla="*/ 2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en-US"/>
              </a:p>
            </p:txBody>
          </p:sp>
          <p:pic>
            <p:nvPicPr>
              <p:cNvPr id="39015" name="Picture 901" descr="screen"/>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016" name="Freeform 902"/>
              <p:cNvSpPr>
                <a:spLocks/>
              </p:cNvSpPr>
              <p:nvPr/>
            </p:nvSpPr>
            <p:spPr bwMode="auto">
              <a:xfrm>
                <a:off x="2082" y="1564"/>
                <a:ext cx="1531" cy="246"/>
              </a:xfrm>
              <a:custGeom>
                <a:avLst/>
                <a:gdLst>
                  <a:gd name="T0" fmla="*/ 1 w 2528"/>
                  <a:gd name="T1" fmla="*/ 0 h 455"/>
                  <a:gd name="T2" fmla="*/ 10 w 2528"/>
                  <a:gd name="T3" fmla="*/ 1 h 455"/>
                  <a:gd name="T4" fmla="*/ 10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17" name="Freeform 903"/>
              <p:cNvSpPr>
                <a:spLocks/>
              </p:cNvSpPr>
              <p:nvPr/>
            </p:nvSpPr>
            <p:spPr bwMode="auto">
              <a:xfrm>
                <a:off x="1737" y="1562"/>
                <a:ext cx="425" cy="1024"/>
              </a:xfrm>
              <a:custGeom>
                <a:avLst/>
                <a:gdLst>
                  <a:gd name="T0" fmla="*/ 2 w 702"/>
                  <a:gd name="T1" fmla="*/ 0 h 1893"/>
                  <a:gd name="T2" fmla="*/ 0 w 702"/>
                  <a:gd name="T3" fmla="*/ 2 h 1893"/>
                  <a:gd name="T4" fmla="*/ 1 w 702"/>
                  <a:gd name="T5" fmla="*/ 2 h 1893"/>
                  <a:gd name="T6" fmla="*/ 3 w 702"/>
                  <a:gd name="T7" fmla="*/ 1 h 1893"/>
                  <a:gd name="T8" fmla="*/ 2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18" name="Freeform 904"/>
              <p:cNvSpPr>
                <a:spLocks/>
              </p:cNvSpPr>
              <p:nvPr/>
            </p:nvSpPr>
            <p:spPr bwMode="auto">
              <a:xfrm>
                <a:off x="3144" y="1745"/>
                <a:ext cx="458" cy="1182"/>
              </a:xfrm>
              <a:custGeom>
                <a:avLst/>
                <a:gdLst>
                  <a:gd name="T0" fmla="*/ 3 w 756"/>
                  <a:gd name="T1" fmla="*/ 0 h 2184"/>
                  <a:gd name="T2" fmla="*/ 1 w 756"/>
                  <a:gd name="T3" fmla="*/ 3 h 2184"/>
                  <a:gd name="T4" fmla="*/ 0 w 756"/>
                  <a:gd name="T5" fmla="*/ 3 h 2184"/>
                  <a:gd name="T6" fmla="*/ 2 w 756"/>
                  <a:gd name="T7" fmla="*/ 1 h 2184"/>
                  <a:gd name="T8" fmla="*/ 3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19" name="Freeform 905"/>
              <p:cNvSpPr>
                <a:spLocks/>
              </p:cNvSpPr>
              <p:nvPr/>
            </p:nvSpPr>
            <p:spPr bwMode="auto">
              <a:xfrm>
                <a:off x="1732" y="2534"/>
                <a:ext cx="1680" cy="399"/>
              </a:xfrm>
              <a:custGeom>
                <a:avLst/>
                <a:gdLst>
                  <a:gd name="T0" fmla="*/ 1 w 2773"/>
                  <a:gd name="T1" fmla="*/ 0 h 738"/>
                  <a:gd name="T2" fmla="*/ 0 w 2773"/>
                  <a:gd name="T3" fmla="*/ 1 h 738"/>
                  <a:gd name="T4" fmla="*/ 10 w 2773"/>
                  <a:gd name="T5" fmla="*/ 1 h 738"/>
                  <a:gd name="T6" fmla="*/ 10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20" name="Freeform 906"/>
              <p:cNvSpPr>
                <a:spLocks/>
              </p:cNvSpPr>
              <p:nvPr/>
            </p:nvSpPr>
            <p:spPr bwMode="auto">
              <a:xfrm>
                <a:off x="3195" y="1755"/>
                <a:ext cx="429" cy="1187"/>
              </a:xfrm>
              <a:custGeom>
                <a:avLst/>
                <a:gdLst>
                  <a:gd name="T0" fmla="*/ 8 w 637"/>
                  <a:gd name="T1" fmla="*/ 0 h 1659"/>
                  <a:gd name="T2" fmla="*/ 8 w 637"/>
                  <a:gd name="T3" fmla="*/ 0 h 1659"/>
                  <a:gd name="T4" fmla="*/ 1 w 637"/>
                  <a:gd name="T5" fmla="*/ 42 h 1659"/>
                  <a:gd name="T6" fmla="*/ 0 w 637"/>
                  <a:gd name="T7" fmla="*/ 41 h 1659"/>
                  <a:gd name="T8" fmla="*/ 8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21" name="Freeform 907"/>
              <p:cNvSpPr>
                <a:spLocks/>
              </p:cNvSpPr>
              <p:nvPr/>
            </p:nvSpPr>
            <p:spPr bwMode="auto">
              <a:xfrm>
                <a:off x="1734" y="2587"/>
                <a:ext cx="1494" cy="394"/>
              </a:xfrm>
              <a:custGeom>
                <a:avLst/>
                <a:gdLst>
                  <a:gd name="T0" fmla="*/ 0 w 2216"/>
                  <a:gd name="T1" fmla="*/ 0 h 550"/>
                  <a:gd name="T2" fmla="*/ 1 w 2216"/>
                  <a:gd name="T3" fmla="*/ 1 h 550"/>
                  <a:gd name="T4" fmla="*/ 28 w 2216"/>
                  <a:gd name="T5" fmla="*/ 14 h 550"/>
                  <a:gd name="T6" fmla="*/ 28 w 2216"/>
                  <a:gd name="T7" fmla="*/ 12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9022" name="Group 908"/>
              <p:cNvGrpSpPr>
                <a:grpSpLocks/>
              </p:cNvGrpSpPr>
              <p:nvPr/>
            </p:nvGrpSpPr>
            <p:grpSpPr bwMode="auto">
              <a:xfrm>
                <a:off x="1709" y="3008"/>
                <a:ext cx="507" cy="234"/>
                <a:chOff x="1740" y="2642"/>
                <a:chExt cx="752" cy="327"/>
              </a:xfrm>
            </p:grpSpPr>
            <p:sp>
              <p:nvSpPr>
                <p:cNvPr id="39029" name="Freeform 909"/>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30" name="Freeform 910"/>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31" name="Freeform 911"/>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32" name="Freeform 912"/>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33" name="Freeform 913"/>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34" name="Freeform 914"/>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9023" name="Freeform 915"/>
              <p:cNvSpPr>
                <a:spLocks/>
              </p:cNvSpPr>
              <p:nvPr/>
            </p:nvSpPr>
            <p:spPr bwMode="auto">
              <a:xfrm>
                <a:off x="2577" y="3043"/>
                <a:ext cx="614" cy="514"/>
              </a:xfrm>
              <a:custGeom>
                <a:avLst/>
                <a:gdLst>
                  <a:gd name="T0" fmla="*/ 1 w 990"/>
                  <a:gd name="T1" fmla="*/ 6 h 792"/>
                  <a:gd name="T2" fmla="*/ 6 w 990"/>
                  <a:gd name="T3" fmla="*/ 0 h 792"/>
                  <a:gd name="T4" fmla="*/ 6 w 990"/>
                  <a:gd name="T5" fmla="*/ 1 h 792"/>
                  <a:gd name="T6" fmla="*/ 0 w 990"/>
                  <a:gd name="T7" fmla="*/ 6 h 792"/>
                  <a:gd name="T8" fmla="*/ 1 w 990"/>
                  <a:gd name="T9" fmla="*/ 6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24" name="Freeform 916"/>
              <p:cNvSpPr>
                <a:spLocks/>
              </p:cNvSpPr>
              <p:nvPr/>
            </p:nvSpPr>
            <p:spPr bwMode="auto">
              <a:xfrm>
                <a:off x="1010" y="3084"/>
                <a:ext cx="1571" cy="469"/>
              </a:xfrm>
              <a:custGeom>
                <a:avLst/>
                <a:gdLst>
                  <a:gd name="T0" fmla="*/ 1 w 2532"/>
                  <a:gd name="T1" fmla="*/ 0 h 723"/>
                  <a:gd name="T2" fmla="*/ 1 w 2532"/>
                  <a:gd name="T3" fmla="*/ 0 h 723"/>
                  <a:gd name="T4" fmla="*/ 14 w 2532"/>
                  <a:gd name="T5" fmla="*/ 6 h 723"/>
                  <a:gd name="T6" fmla="*/ 14 w 2532"/>
                  <a:gd name="T7" fmla="*/ 6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25" name="Freeform 917"/>
              <p:cNvSpPr>
                <a:spLocks/>
              </p:cNvSpPr>
              <p:nvPr/>
            </p:nvSpPr>
            <p:spPr bwMode="auto">
              <a:xfrm>
                <a:off x="1011" y="2998"/>
                <a:ext cx="17" cy="95"/>
              </a:xfrm>
              <a:custGeom>
                <a:avLst/>
                <a:gdLst>
                  <a:gd name="T0" fmla="*/ 1 w 26"/>
                  <a:gd name="T1" fmla="*/ 1 h 147"/>
                  <a:gd name="T2" fmla="*/ 1 w 26"/>
                  <a:gd name="T3" fmla="*/ 1 h 147"/>
                  <a:gd name="T4" fmla="*/ 0 w 26"/>
                  <a:gd name="T5" fmla="*/ 1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26" name="Freeform 918"/>
              <p:cNvSpPr>
                <a:spLocks/>
              </p:cNvSpPr>
              <p:nvPr/>
            </p:nvSpPr>
            <p:spPr bwMode="auto">
              <a:xfrm>
                <a:off x="1012" y="2611"/>
                <a:ext cx="730" cy="393"/>
              </a:xfrm>
              <a:custGeom>
                <a:avLst/>
                <a:gdLst>
                  <a:gd name="T0" fmla="*/ 6 w 1176"/>
                  <a:gd name="T1" fmla="*/ 0 h 606"/>
                  <a:gd name="T2" fmla="*/ 0 w 1176"/>
                  <a:gd name="T3" fmla="*/ 5 h 606"/>
                  <a:gd name="T4" fmla="*/ 1 w 1176"/>
                  <a:gd name="T5" fmla="*/ 5 h 606"/>
                  <a:gd name="T6" fmla="*/ 6 w 1176"/>
                  <a:gd name="T7" fmla="*/ 1 h 606"/>
                  <a:gd name="T8" fmla="*/ 6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27" name="Freeform 919"/>
              <p:cNvSpPr>
                <a:spLocks/>
              </p:cNvSpPr>
              <p:nvPr/>
            </p:nvSpPr>
            <p:spPr bwMode="auto">
              <a:xfrm>
                <a:off x="1061" y="3018"/>
                <a:ext cx="1490" cy="451"/>
              </a:xfrm>
              <a:custGeom>
                <a:avLst/>
                <a:gdLst>
                  <a:gd name="T0" fmla="*/ 1 w 2532"/>
                  <a:gd name="T1" fmla="*/ 0 h 723"/>
                  <a:gd name="T2" fmla="*/ 1 w 2532"/>
                  <a:gd name="T3" fmla="*/ 0 h 723"/>
                  <a:gd name="T4" fmla="*/ 7 w 2532"/>
                  <a:gd name="T5" fmla="*/ 4 h 723"/>
                  <a:gd name="T6" fmla="*/ 7 w 2532"/>
                  <a:gd name="T7" fmla="*/ 4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28" name="Freeform 920"/>
              <p:cNvSpPr>
                <a:spLocks/>
              </p:cNvSpPr>
              <p:nvPr/>
            </p:nvSpPr>
            <p:spPr bwMode="auto">
              <a:xfrm flipV="1">
                <a:off x="2549" y="2986"/>
                <a:ext cx="608" cy="467"/>
              </a:xfrm>
              <a:custGeom>
                <a:avLst/>
                <a:gdLst>
                  <a:gd name="T0" fmla="*/ 0 w 2532"/>
                  <a:gd name="T1" fmla="*/ 0 h 723"/>
                  <a:gd name="T2" fmla="*/ 0 w 2532"/>
                  <a:gd name="T3" fmla="*/ 0 h 723"/>
                  <a:gd name="T4" fmla="*/ 0 w 2532"/>
                  <a:gd name="T5" fmla="*/ 6 h 723"/>
                  <a:gd name="T6" fmla="*/ 0 w 2532"/>
                  <a:gd name="T7" fmla="*/ 6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8985" name="Group 921"/>
            <p:cNvGrpSpPr>
              <a:grpSpLocks/>
            </p:cNvGrpSpPr>
            <p:nvPr/>
          </p:nvGrpSpPr>
          <p:grpSpPr bwMode="auto">
            <a:xfrm flipH="1">
              <a:off x="3742" y="2030"/>
              <a:ext cx="261" cy="235"/>
              <a:chOff x="2839" y="3501"/>
              <a:chExt cx="755" cy="803"/>
            </a:xfrm>
          </p:grpSpPr>
          <p:pic>
            <p:nvPicPr>
              <p:cNvPr id="39010" name="Picture 922" descr="desktop_computer_stylized_mediu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011" name="Freeform 923"/>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38986" name="Group 924"/>
            <p:cNvGrpSpPr>
              <a:grpSpLocks/>
            </p:cNvGrpSpPr>
            <p:nvPr/>
          </p:nvGrpSpPr>
          <p:grpSpPr bwMode="auto">
            <a:xfrm>
              <a:off x="4603" y="3416"/>
              <a:ext cx="299" cy="257"/>
              <a:chOff x="877" y="1008"/>
              <a:chExt cx="2747" cy="2591"/>
            </a:xfrm>
          </p:grpSpPr>
          <p:pic>
            <p:nvPicPr>
              <p:cNvPr id="38987" name="Picture 925" descr="antenna_stylized"/>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88" name="Picture 926" descr="laptop_keyboard"/>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89" name="Freeform 927"/>
              <p:cNvSpPr>
                <a:spLocks/>
              </p:cNvSpPr>
              <p:nvPr/>
            </p:nvSpPr>
            <p:spPr bwMode="auto">
              <a:xfrm>
                <a:off x="1753" y="1603"/>
                <a:ext cx="1807" cy="1322"/>
              </a:xfrm>
              <a:custGeom>
                <a:avLst/>
                <a:gdLst>
                  <a:gd name="T0" fmla="*/ 2 w 2982"/>
                  <a:gd name="T1" fmla="*/ 0 h 2442"/>
                  <a:gd name="T2" fmla="*/ 0 w 2982"/>
                  <a:gd name="T3" fmla="*/ 2 h 2442"/>
                  <a:gd name="T4" fmla="*/ 10 w 2982"/>
                  <a:gd name="T5" fmla="*/ 3 h 2442"/>
                  <a:gd name="T6" fmla="*/ 12 w 2982"/>
                  <a:gd name="T7" fmla="*/ 1 h 2442"/>
                  <a:gd name="T8" fmla="*/ 2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en-US"/>
              </a:p>
            </p:txBody>
          </p:sp>
          <p:pic>
            <p:nvPicPr>
              <p:cNvPr id="38990" name="Picture 928" descr="screen"/>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91" name="Freeform 929"/>
              <p:cNvSpPr>
                <a:spLocks/>
              </p:cNvSpPr>
              <p:nvPr/>
            </p:nvSpPr>
            <p:spPr bwMode="auto">
              <a:xfrm>
                <a:off x="2082" y="1564"/>
                <a:ext cx="1531" cy="246"/>
              </a:xfrm>
              <a:custGeom>
                <a:avLst/>
                <a:gdLst>
                  <a:gd name="T0" fmla="*/ 1 w 2528"/>
                  <a:gd name="T1" fmla="*/ 0 h 455"/>
                  <a:gd name="T2" fmla="*/ 10 w 2528"/>
                  <a:gd name="T3" fmla="*/ 1 h 455"/>
                  <a:gd name="T4" fmla="*/ 10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92" name="Freeform 930"/>
              <p:cNvSpPr>
                <a:spLocks/>
              </p:cNvSpPr>
              <p:nvPr/>
            </p:nvSpPr>
            <p:spPr bwMode="auto">
              <a:xfrm>
                <a:off x="1737" y="1562"/>
                <a:ext cx="425" cy="1024"/>
              </a:xfrm>
              <a:custGeom>
                <a:avLst/>
                <a:gdLst>
                  <a:gd name="T0" fmla="*/ 2 w 702"/>
                  <a:gd name="T1" fmla="*/ 0 h 1893"/>
                  <a:gd name="T2" fmla="*/ 0 w 702"/>
                  <a:gd name="T3" fmla="*/ 2 h 1893"/>
                  <a:gd name="T4" fmla="*/ 1 w 702"/>
                  <a:gd name="T5" fmla="*/ 2 h 1893"/>
                  <a:gd name="T6" fmla="*/ 3 w 702"/>
                  <a:gd name="T7" fmla="*/ 1 h 1893"/>
                  <a:gd name="T8" fmla="*/ 2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93" name="Freeform 931"/>
              <p:cNvSpPr>
                <a:spLocks/>
              </p:cNvSpPr>
              <p:nvPr/>
            </p:nvSpPr>
            <p:spPr bwMode="auto">
              <a:xfrm>
                <a:off x="3144" y="1745"/>
                <a:ext cx="458" cy="1182"/>
              </a:xfrm>
              <a:custGeom>
                <a:avLst/>
                <a:gdLst>
                  <a:gd name="T0" fmla="*/ 3 w 756"/>
                  <a:gd name="T1" fmla="*/ 0 h 2184"/>
                  <a:gd name="T2" fmla="*/ 1 w 756"/>
                  <a:gd name="T3" fmla="*/ 3 h 2184"/>
                  <a:gd name="T4" fmla="*/ 0 w 756"/>
                  <a:gd name="T5" fmla="*/ 3 h 2184"/>
                  <a:gd name="T6" fmla="*/ 2 w 756"/>
                  <a:gd name="T7" fmla="*/ 1 h 2184"/>
                  <a:gd name="T8" fmla="*/ 3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94" name="Freeform 932"/>
              <p:cNvSpPr>
                <a:spLocks/>
              </p:cNvSpPr>
              <p:nvPr/>
            </p:nvSpPr>
            <p:spPr bwMode="auto">
              <a:xfrm>
                <a:off x="1732" y="2534"/>
                <a:ext cx="1680" cy="399"/>
              </a:xfrm>
              <a:custGeom>
                <a:avLst/>
                <a:gdLst>
                  <a:gd name="T0" fmla="*/ 1 w 2773"/>
                  <a:gd name="T1" fmla="*/ 0 h 738"/>
                  <a:gd name="T2" fmla="*/ 0 w 2773"/>
                  <a:gd name="T3" fmla="*/ 1 h 738"/>
                  <a:gd name="T4" fmla="*/ 10 w 2773"/>
                  <a:gd name="T5" fmla="*/ 1 h 738"/>
                  <a:gd name="T6" fmla="*/ 10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95" name="Freeform 933"/>
              <p:cNvSpPr>
                <a:spLocks/>
              </p:cNvSpPr>
              <p:nvPr/>
            </p:nvSpPr>
            <p:spPr bwMode="auto">
              <a:xfrm>
                <a:off x="3195" y="1755"/>
                <a:ext cx="429" cy="1187"/>
              </a:xfrm>
              <a:custGeom>
                <a:avLst/>
                <a:gdLst>
                  <a:gd name="T0" fmla="*/ 8 w 637"/>
                  <a:gd name="T1" fmla="*/ 0 h 1659"/>
                  <a:gd name="T2" fmla="*/ 8 w 637"/>
                  <a:gd name="T3" fmla="*/ 0 h 1659"/>
                  <a:gd name="T4" fmla="*/ 1 w 637"/>
                  <a:gd name="T5" fmla="*/ 42 h 1659"/>
                  <a:gd name="T6" fmla="*/ 0 w 637"/>
                  <a:gd name="T7" fmla="*/ 41 h 1659"/>
                  <a:gd name="T8" fmla="*/ 8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96" name="Freeform 934"/>
              <p:cNvSpPr>
                <a:spLocks/>
              </p:cNvSpPr>
              <p:nvPr/>
            </p:nvSpPr>
            <p:spPr bwMode="auto">
              <a:xfrm>
                <a:off x="1734" y="2587"/>
                <a:ext cx="1494" cy="394"/>
              </a:xfrm>
              <a:custGeom>
                <a:avLst/>
                <a:gdLst>
                  <a:gd name="T0" fmla="*/ 0 w 2216"/>
                  <a:gd name="T1" fmla="*/ 0 h 550"/>
                  <a:gd name="T2" fmla="*/ 1 w 2216"/>
                  <a:gd name="T3" fmla="*/ 1 h 550"/>
                  <a:gd name="T4" fmla="*/ 28 w 2216"/>
                  <a:gd name="T5" fmla="*/ 14 h 550"/>
                  <a:gd name="T6" fmla="*/ 28 w 2216"/>
                  <a:gd name="T7" fmla="*/ 12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8997" name="Group 935"/>
              <p:cNvGrpSpPr>
                <a:grpSpLocks/>
              </p:cNvGrpSpPr>
              <p:nvPr/>
            </p:nvGrpSpPr>
            <p:grpSpPr bwMode="auto">
              <a:xfrm>
                <a:off x="1709" y="3008"/>
                <a:ext cx="507" cy="234"/>
                <a:chOff x="1740" y="2642"/>
                <a:chExt cx="752" cy="327"/>
              </a:xfrm>
            </p:grpSpPr>
            <p:sp>
              <p:nvSpPr>
                <p:cNvPr id="39004" name="Freeform 936"/>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05" name="Freeform 937"/>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06" name="Freeform 938"/>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07" name="Freeform 939"/>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08" name="Freeform 940"/>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09" name="Freeform 941"/>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8998" name="Freeform 942"/>
              <p:cNvSpPr>
                <a:spLocks/>
              </p:cNvSpPr>
              <p:nvPr/>
            </p:nvSpPr>
            <p:spPr bwMode="auto">
              <a:xfrm>
                <a:off x="2577" y="3043"/>
                <a:ext cx="614" cy="514"/>
              </a:xfrm>
              <a:custGeom>
                <a:avLst/>
                <a:gdLst>
                  <a:gd name="T0" fmla="*/ 1 w 990"/>
                  <a:gd name="T1" fmla="*/ 6 h 792"/>
                  <a:gd name="T2" fmla="*/ 6 w 990"/>
                  <a:gd name="T3" fmla="*/ 0 h 792"/>
                  <a:gd name="T4" fmla="*/ 6 w 990"/>
                  <a:gd name="T5" fmla="*/ 1 h 792"/>
                  <a:gd name="T6" fmla="*/ 0 w 990"/>
                  <a:gd name="T7" fmla="*/ 6 h 792"/>
                  <a:gd name="T8" fmla="*/ 1 w 990"/>
                  <a:gd name="T9" fmla="*/ 6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99" name="Freeform 943"/>
              <p:cNvSpPr>
                <a:spLocks/>
              </p:cNvSpPr>
              <p:nvPr/>
            </p:nvSpPr>
            <p:spPr bwMode="auto">
              <a:xfrm>
                <a:off x="1010" y="3084"/>
                <a:ext cx="1571" cy="469"/>
              </a:xfrm>
              <a:custGeom>
                <a:avLst/>
                <a:gdLst>
                  <a:gd name="T0" fmla="*/ 1 w 2532"/>
                  <a:gd name="T1" fmla="*/ 0 h 723"/>
                  <a:gd name="T2" fmla="*/ 1 w 2532"/>
                  <a:gd name="T3" fmla="*/ 0 h 723"/>
                  <a:gd name="T4" fmla="*/ 14 w 2532"/>
                  <a:gd name="T5" fmla="*/ 6 h 723"/>
                  <a:gd name="T6" fmla="*/ 14 w 2532"/>
                  <a:gd name="T7" fmla="*/ 6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00" name="Freeform 944"/>
              <p:cNvSpPr>
                <a:spLocks/>
              </p:cNvSpPr>
              <p:nvPr/>
            </p:nvSpPr>
            <p:spPr bwMode="auto">
              <a:xfrm>
                <a:off x="1011" y="2998"/>
                <a:ext cx="17" cy="95"/>
              </a:xfrm>
              <a:custGeom>
                <a:avLst/>
                <a:gdLst>
                  <a:gd name="T0" fmla="*/ 1 w 26"/>
                  <a:gd name="T1" fmla="*/ 1 h 147"/>
                  <a:gd name="T2" fmla="*/ 1 w 26"/>
                  <a:gd name="T3" fmla="*/ 1 h 147"/>
                  <a:gd name="T4" fmla="*/ 0 w 26"/>
                  <a:gd name="T5" fmla="*/ 1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01" name="Freeform 945"/>
              <p:cNvSpPr>
                <a:spLocks/>
              </p:cNvSpPr>
              <p:nvPr/>
            </p:nvSpPr>
            <p:spPr bwMode="auto">
              <a:xfrm>
                <a:off x="1012" y="2611"/>
                <a:ext cx="730" cy="393"/>
              </a:xfrm>
              <a:custGeom>
                <a:avLst/>
                <a:gdLst>
                  <a:gd name="T0" fmla="*/ 6 w 1176"/>
                  <a:gd name="T1" fmla="*/ 0 h 606"/>
                  <a:gd name="T2" fmla="*/ 0 w 1176"/>
                  <a:gd name="T3" fmla="*/ 5 h 606"/>
                  <a:gd name="T4" fmla="*/ 1 w 1176"/>
                  <a:gd name="T5" fmla="*/ 5 h 606"/>
                  <a:gd name="T6" fmla="*/ 6 w 1176"/>
                  <a:gd name="T7" fmla="*/ 1 h 606"/>
                  <a:gd name="T8" fmla="*/ 6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02" name="Freeform 946"/>
              <p:cNvSpPr>
                <a:spLocks/>
              </p:cNvSpPr>
              <p:nvPr/>
            </p:nvSpPr>
            <p:spPr bwMode="auto">
              <a:xfrm>
                <a:off x="1061" y="3018"/>
                <a:ext cx="1490" cy="451"/>
              </a:xfrm>
              <a:custGeom>
                <a:avLst/>
                <a:gdLst>
                  <a:gd name="T0" fmla="*/ 1 w 2532"/>
                  <a:gd name="T1" fmla="*/ 0 h 723"/>
                  <a:gd name="T2" fmla="*/ 1 w 2532"/>
                  <a:gd name="T3" fmla="*/ 0 h 723"/>
                  <a:gd name="T4" fmla="*/ 7 w 2532"/>
                  <a:gd name="T5" fmla="*/ 4 h 723"/>
                  <a:gd name="T6" fmla="*/ 7 w 2532"/>
                  <a:gd name="T7" fmla="*/ 4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03" name="Freeform 947"/>
              <p:cNvSpPr>
                <a:spLocks/>
              </p:cNvSpPr>
              <p:nvPr/>
            </p:nvSpPr>
            <p:spPr bwMode="auto">
              <a:xfrm flipV="1">
                <a:off x="2549" y="2986"/>
                <a:ext cx="608" cy="467"/>
              </a:xfrm>
              <a:custGeom>
                <a:avLst/>
                <a:gdLst>
                  <a:gd name="T0" fmla="*/ 0 w 2532"/>
                  <a:gd name="T1" fmla="*/ 0 h 723"/>
                  <a:gd name="T2" fmla="*/ 0 w 2532"/>
                  <a:gd name="T3" fmla="*/ 0 h 723"/>
                  <a:gd name="T4" fmla="*/ 0 w 2532"/>
                  <a:gd name="T5" fmla="*/ 6 h 723"/>
                  <a:gd name="T6" fmla="*/ 0 w 2532"/>
                  <a:gd name="T7" fmla="*/ 6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38920" name="Line 1034"/>
          <p:cNvSpPr>
            <a:spLocks noChangeShapeType="1"/>
          </p:cNvSpPr>
          <p:nvPr/>
        </p:nvSpPr>
        <p:spPr bwMode="auto">
          <a:xfrm flipH="1">
            <a:off x="6221413" y="1852613"/>
            <a:ext cx="503237" cy="1389062"/>
          </a:xfrm>
          <a:prstGeom prst="line">
            <a:avLst/>
          </a:prstGeom>
          <a:noFill/>
          <a:ln w="76200">
            <a:solidFill>
              <a:srgbClr val="CC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21" name="Line 1035"/>
          <p:cNvSpPr>
            <a:spLocks noChangeShapeType="1"/>
          </p:cNvSpPr>
          <p:nvPr/>
        </p:nvSpPr>
        <p:spPr bwMode="auto">
          <a:xfrm>
            <a:off x="5565775" y="2438400"/>
            <a:ext cx="238125" cy="2568575"/>
          </a:xfrm>
          <a:prstGeom prst="line">
            <a:avLst/>
          </a:prstGeom>
          <a:noFill/>
          <a:ln w="76200">
            <a:solidFill>
              <a:srgbClr val="CC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22" name="Line 1036"/>
          <p:cNvSpPr>
            <a:spLocks noChangeShapeType="1"/>
          </p:cNvSpPr>
          <p:nvPr/>
        </p:nvSpPr>
        <p:spPr bwMode="auto">
          <a:xfrm>
            <a:off x="6275388" y="3581400"/>
            <a:ext cx="1198562" cy="1997075"/>
          </a:xfrm>
          <a:prstGeom prst="line">
            <a:avLst/>
          </a:prstGeom>
          <a:noFill/>
          <a:ln w="76200">
            <a:solidFill>
              <a:srgbClr val="CC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23" name="Text Box 1037"/>
          <p:cNvSpPr txBox="1">
            <a:spLocks noChangeArrowheads="1"/>
          </p:cNvSpPr>
          <p:nvPr/>
        </p:nvSpPr>
        <p:spPr bwMode="auto">
          <a:xfrm>
            <a:off x="7253514" y="1358674"/>
            <a:ext cx="19127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ＭＳ Ｐゴシック" pitchFamily="34" charset="-128"/>
              </a:defRPr>
            </a:lvl1pPr>
            <a:lvl2pPr marL="742950" indent="-285750">
              <a:defRPr sz="2000">
                <a:solidFill>
                  <a:schemeClr val="tx1"/>
                </a:solidFill>
                <a:latin typeface="Arial" pitchFamily="34" charset="0"/>
                <a:ea typeface="ＭＳ Ｐゴシック" pitchFamily="34" charset="-128"/>
              </a:defRPr>
            </a:lvl2pPr>
            <a:lvl3pPr marL="1143000" indent="-228600">
              <a:defRPr sz="2000">
                <a:solidFill>
                  <a:schemeClr val="tx1"/>
                </a:solidFill>
                <a:latin typeface="Arial" pitchFamily="34" charset="0"/>
                <a:ea typeface="ＭＳ Ｐゴシック" pitchFamily="34" charset="-128"/>
              </a:defRPr>
            </a:lvl3pPr>
            <a:lvl4pPr marL="1600200" indent="-228600">
              <a:defRPr sz="2000">
                <a:solidFill>
                  <a:schemeClr val="tx1"/>
                </a:solidFill>
                <a:latin typeface="Arial" pitchFamily="34" charset="0"/>
                <a:ea typeface="ＭＳ Ｐゴシック" pitchFamily="34" charset="-128"/>
              </a:defRPr>
            </a:lvl4pPr>
            <a:lvl5pPr marL="2057400" indent="-228600">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9pPr>
          </a:lstStyle>
          <a:p>
            <a:pPr>
              <a:spcBef>
                <a:spcPct val="0"/>
              </a:spcBef>
              <a:buClrTx/>
              <a:buSzTx/>
              <a:buFontTx/>
              <a:buNone/>
            </a:pPr>
            <a:r>
              <a:rPr lang="en-US" sz="2400" dirty="0" smtClean="0">
                <a:solidFill>
                  <a:srgbClr val="CC0000"/>
                </a:solidFill>
                <a:cs typeface="B Nazanin" pitchFamily="2" charset="-78"/>
              </a:rPr>
              <a:t>Peer to Peer</a:t>
            </a:r>
            <a:endParaRPr lang="en-US" sz="2400" dirty="0">
              <a:solidFill>
                <a:srgbClr val="CC0000"/>
              </a:solidFill>
              <a:cs typeface="B Nazanin" pitchFamily="2" charset="-78"/>
            </a:endParaRPr>
          </a:p>
        </p:txBody>
      </p:sp>
      <p:sp>
        <p:nvSpPr>
          <p:cNvPr id="4" name="Slide Number Placeholder 3"/>
          <p:cNvSpPr>
            <a:spLocks noGrp="1"/>
          </p:cNvSpPr>
          <p:nvPr>
            <p:ph type="sldNum" sz="quarter" idx="12"/>
          </p:nvPr>
        </p:nvSpPr>
        <p:spPr/>
        <p:txBody>
          <a:bodyPr/>
          <a:lstStyle/>
          <a:p>
            <a:pPr>
              <a:defRPr/>
            </a:pPr>
            <a:fld id="{7AE8C10D-77B4-4A5E-A6C7-29065755358B}" type="slidenum">
              <a:rPr lang="en-US" smtClean="0"/>
              <a:pPr>
                <a:defRPr/>
              </a:pPr>
              <a:t>8</a:t>
            </a:fld>
            <a:endParaRPr lang="en-US" dirty="0"/>
          </a:p>
        </p:txBody>
      </p:sp>
    </p:spTree>
    <p:extLst>
      <p:ext uri="{BB962C8B-B14F-4D97-AF65-F5344CB8AC3E}">
        <p14:creationId xmlns:p14="http://schemas.microsoft.com/office/powerpoint/2010/main" val="28468416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2"/>
          <p:cNvSpPr>
            <a:spLocks noGrp="1" noChangeArrowheads="1"/>
          </p:cNvSpPr>
          <p:nvPr>
            <p:ph type="title" idx="4294967295"/>
          </p:nvPr>
        </p:nvSpPr>
        <p:spPr>
          <a:xfrm>
            <a:off x="400050" y="44624"/>
            <a:ext cx="7772400" cy="892175"/>
          </a:xfrm>
        </p:spPr>
        <p:txBody>
          <a:bodyPr/>
          <a:lstStyle/>
          <a:p>
            <a:pPr algn="ctr" rtl="1"/>
            <a:r>
              <a:rPr lang="en-US" sz="3200" dirty="0" smtClean="0">
                <a:latin typeface="Times New Roman" pitchFamily="18" charset="0"/>
                <a:ea typeface="ＭＳ Ｐゴシック" pitchFamily="34" charset="-128"/>
                <a:cs typeface="B Titr" pitchFamily="2" charset="-78"/>
              </a:rPr>
              <a:t>Web and HTTP</a:t>
            </a:r>
            <a:endParaRPr lang="en-US" sz="3200" b="1" dirty="0" smtClean="0">
              <a:latin typeface="Times New Roman" pitchFamily="18" charset="0"/>
              <a:ea typeface="ＭＳ Ｐゴシック" pitchFamily="34" charset="-128"/>
              <a:cs typeface="B Titr" pitchFamily="2" charset="-78"/>
            </a:endParaRPr>
          </a:p>
        </p:txBody>
      </p:sp>
      <p:sp>
        <p:nvSpPr>
          <p:cNvPr id="50181" name="Rectangle 3"/>
          <p:cNvSpPr>
            <a:spLocks noGrp="1" noChangeArrowheads="1"/>
          </p:cNvSpPr>
          <p:nvPr>
            <p:ph idx="1"/>
          </p:nvPr>
        </p:nvSpPr>
        <p:spPr>
          <a:xfrm>
            <a:off x="533400" y="1340767"/>
            <a:ext cx="7772400" cy="4003075"/>
          </a:xfrm>
        </p:spPr>
        <p:txBody>
          <a:bodyPr>
            <a:normAutofit/>
          </a:bodyPr>
          <a:lstStyle/>
          <a:p>
            <a:pPr algn="just" rtl="0">
              <a:lnSpc>
                <a:spcPct val="100000"/>
              </a:lnSpc>
              <a:spcBef>
                <a:spcPts val="1000"/>
              </a:spcBef>
              <a:buFont typeface="Wingdings" pitchFamily="2" charset="2"/>
              <a:buNone/>
            </a:pPr>
            <a:r>
              <a:rPr lang="en-US" sz="2800" dirty="0" smtClean="0">
                <a:ea typeface="ＭＳ Ｐゴシック" pitchFamily="34" charset="-128"/>
              </a:rPr>
              <a:t>A review on HTTP</a:t>
            </a:r>
          </a:p>
          <a:p>
            <a:pPr algn="just" rtl="0">
              <a:lnSpc>
                <a:spcPct val="100000"/>
              </a:lnSpc>
              <a:spcBef>
                <a:spcPts val="1000"/>
              </a:spcBef>
            </a:pPr>
            <a:r>
              <a:rPr lang="en-US" dirty="0" smtClean="0">
                <a:ea typeface="ＭＳ Ｐゴシック" pitchFamily="34" charset="-128"/>
              </a:rPr>
              <a:t>A </a:t>
            </a:r>
            <a:r>
              <a:rPr lang="en-US" dirty="0" smtClean="0">
                <a:solidFill>
                  <a:srgbClr val="FF0000"/>
                </a:solidFill>
                <a:ea typeface="ＭＳ Ｐゴシック" pitchFamily="34" charset="-128"/>
              </a:rPr>
              <a:t>webpage</a:t>
            </a:r>
            <a:r>
              <a:rPr lang="en-US" dirty="0" smtClean="0">
                <a:ea typeface="ＭＳ Ｐゴシック" pitchFamily="34" charset="-128"/>
              </a:rPr>
              <a:t> consists of different </a:t>
            </a:r>
            <a:r>
              <a:rPr lang="en-US" dirty="0" smtClean="0">
                <a:solidFill>
                  <a:srgbClr val="FF0000"/>
                </a:solidFill>
                <a:ea typeface="ＭＳ Ｐゴシック" pitchFamily="34" charset="-128"/>
              </a:rPr>
              <a:t>things</a:t>
            </a:r>
            <a:r>
              <a:rPr lang="en-US" dirty="0" smtClean="0">
                <a:ea typeface="ＭＳ Ｐゴシック" pitchFamily="34" charset="-128"/>
              </a:rPr>
              <a:t>.</a:t>
            </a:r>
          </a:p>
          <a:p>
            <a:pPr lvl="1" algn="just" rtl="0">
              <a:lnSpc>
                <a:spcPct val="100000"/>
              </a:lnSpc>
              <a:spcBef>
                <a:spcPts val="1000"/>
              </a:spcBef>
            </a:pPr>
            <a:r>
              <a:rPr lang="en-US" dirty="0" smtClean="0">
                <a:ea typeface="ＭＳ Ｐゴシック" pitchFamily="34" charset="-128"/>
              </a:rPr>
              <a:t>Such as HTML file, JPEG picture, Java applet, audio file, etc.</a:t>
            </a:r>
            <a:endParaRPr lang="fa-IR" dirty="0" smtClean="0">
              <a:ea typeface="ＭＳ Ｐゴシック" pitchFamily="34" charset="-128"/>
            </a:endParaRPr>
          </a:p>
          <a:p>
            <a:pPr algn="just" rtl="0">
              <a:lnSpc>
                <a:spcPct val="100000"/>
              </a:lnSpc>
              <a:spcBef>
                <a:spcPts val="1000"/>
              </a:spcBef>
            </a:pPr>
            <a:r>
              <a:rPr lang="en-US" dirty="0" smtClean="0">
                <a:ea typeface="ＭＳ Ｐゴシック" pitchFamily="34" charset="-128"/>
              </a:rPr>
              <a:t>The most important part of a web page is an </a:t>
            </a:r>
            <a:r>
              <a:rPr lang="en-US" dirty="0" smtClean="0">
                <a:solidFill>
                  <a:srgbClr val="FF0000"/>
                </a:solidFill>
                <a:ea typeface="ＭＳ Ｐゴシック" pitchFamily="34" charset="-128"/>
              </a:rPr>
              <a:t>HTML </a:t>
            </a:r>
            <a:r>
              <a:rPr lang="en-US" dirty="0" smtClean="0">
                <a:ea typeface="ＭＳ Ｐゴシック" pitchFamily="34" charset="-128"/>
              </a:rPr>
              <a:t>file which references other things.</a:t>
            </a:r>
            <a:endParaRPr lang="fa-IR" dirty="0" smtClean="0">
              <a:solidFill>
                <a:srgbClr val="FF0000"/>
              </a:solidFill>
              <a:ea typeface="ＭＳ Ｐゴシック" pitchFamily="34" charset="-128"/>
            </a:endParaRPr>
          </a:p>
          <a:p>
            <a:pPr algn="just" rtl="0">
              <a:lnSpc>
                <a:spcPct val="100000"/>
              </a:lnSpc>
              <a:spcBef>
                <a:spcPts val="1000"/>
              </a:spcBef>
            </a:pPr>
            <a:r>
              <a:rPr lang="en-US" dirty="0" smtClean="0">
                <a:ea typeface="ＭＳ Ｐゴシック" pitchFamily="34" charset="-128"/>
              </a:rPr>
              <a:t>References are made with a URL, such as:</a:t>
            </a:r>
          </a:p>
          <a:p>
            <a:pPr algn="just" rtl="0">
              <a:lnSpc>
                <a:spcPct val="100000"/>
              </a:lnSpc>
              <a:spcBef>
                <a:spcPts val="1000"/>
              </a:spcBef>
              <a:buFont typeface="Wingdings" pitchFamily="2" charset="2"/>
              <a:buNone/>
            </a:pPr>
            <a:endParaRPr lang="en-US" dirty="0" smtClean="0">
              <a:ea typeface="ＭＳ Ｐゴシック" pitchFamily="34" charset="-128"/>
            </a:endParaRPr>
          </a:p>
        </p:txBody>
      </p:sp>
      <p:grpSp>
        <p:nvGrpSpPr>
          <p:cNvPr id="50182" name="Group 10"/>
          <p:cNvGrpSpPr>
            <a:grpSpLocks/>
          </p:cNvGrpSpPr>
          <p:nvPr/>
        </p:nvGrpSpPr>
        <p:grpSpPr bwMode="auto">
          <a:xfrm>
            <a:off x="868362" y="5355147"/>
            <a:ext cx="6835775" cy="1149351"/>
            <a:chOff x="788" y="2955"/>
            <a:chExt cx="4306" cy="724"/>
          </a:xfrm>
        </p:grpSpPr>
        <p:sp>
          <p:nvSpPr>
            <p:cNvPr id="50184" name="Text Box 5"/>
            <p:cNvSpPr txBox="1">
              <a:spLocks noChangeArrowheads="1"/>
            </p:cNvSpPr>
            <p:nvPr/>
          </p:nvSpPr>
          <p:spPr bwMode="auto">
            <a:xfrm>
              <a:off x="788" y="2955"/>
              <a:ext cx="414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ＭＳ Ｐゴシック" pitchFamily="34" charset="-128"/>
                </a:defRPr>
              </a:lvl1pPr>
              <a:lvl2pPr marL="742950" indent="-285750">
                <a:defRPr sz="2000">
                  <a:solidFill>
                    <a:schemeClr val="tx1"/>
                  </a:solidFill>
                  <a:latin typeface="Arial" pitchFamily="34" charset="0"/>
                  <a:ea typeface="ＭＳ Ｐゴシック" pitchFamily="34" charset="-128"/>
                </a:defRPr>
              </a:lvl2pPr>
              <a:lvl3pPr marL="1143000" indent="-228600">
                <a:defRPr sz="2000">
                  <a:solidFill>
                    <a:schemeClr val="tx1"/>
                  </a:solidFill>
                  <a:latin typeface="Arial" pitchFamily="34" charset="0"/>
                  <a:ea typeface="ＭＳ Ｐゴシック" pitchFamily="34" charset="-128"/>
                </a:defRPr>
              </a:lvl3pPr>
              <a:lvl4pPr marL="1600200" indent="-228600">
                <a:defRPr sz="2000">
                  <a:solidFill>
                    <a:schemeClr val="tx1"/>
                  </a:solidFill>
                  <a:latin typeface="Arial" pitchFamily="34" charset="0"/>
                  <a:ea typeface="ＭＳ Ｐゴシック" pitchFamily="34" charset="-128"/>
                </a:defRPr>
              </a:lvl4pPr>
              <a:lvl5pPr marL="2057400" indent="-228600">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9pPr>
            </a:lstStyle>
            <a:p>
              <a:pPr>
                <a:spcBef>
                  <a:spcPct val="0"/>
                </a:spcBef>
                <a:buClrTx/>
                <a:buSzTx/>
                <a:buFontTx/>
                <a:buNone/>
              </a:pPr>
              <a:r>
                <a:rPr lang="en-US" sz="2400" dirty="0">
                  <a:latin typeface="Courier New" pitchFamily="49" charset="0"/>
                </a:rPr>
                <a:t>www.someschool.edu/someDept/pic.gif</a:t>
              </a:r>
            </a:p>
          </p:txBody>
        </p:sp>
        <p:sp>
          <p:nvSpPr>
            <p:cNvPr id="50185" name="AutoShape 6"/>
            <p:cNvSpPr>
              <a:spLocks/>
            </p:cNvSpPr>
            <p:nvPr/>
          </p:nvSpPr>
          <p:spPr bwMode="auto">
            <a:xfrm rot="-5400000">
              <a:off x="1821" y="2281"/>
              <a:ext cx="57" cy="2083"/>
            </a:xfrm>
            <a:prstGeom prst="leftBrace">
              <a:avLst>
                <a:gd name="adj1" fmla="val 30453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endParaRPr lang="en-US" sz="2400">
                <a:latin typeface="Comic Sans MS" pitchFamily="66" charset="0"/>
              </a:endParaRPr>
            </a:p>
          </p:txBody>
        </p:sp>
        <p:sp>
          <p:nvSpPr>
            <p:cNvPr id="50186" name="AutoShape 7"/>
            <p:cNvSpPr>
              <a:spLocks/>
            </p:cNvSpPr>
            <p:nvPr/>
          </p:nvSpPr>
          <p:spPr bwMode="auto">
            <a:xfrm rot="-5400000">
              <a:off x="4024" y="2277"/>
              <a:ext cx="57" cy="2083"/>
            </a:xfrm>
            <a:prstGeom prst="leftBrace">
              <a:avLst>
                <a:gd name="adj1" fmla="val 30453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endParaRPr lang="en-US" sz="2400">
                <a:latin typeface="Comic Sans MS" pitchFamily="66" charset="0"/>
              </a:endParaRPr>
            </a:p>
          </p:txBody>
        </p:sp>
        <p:sp>
          <p:nvSpPr>
            <p:cNvPr id="50187" name="Text Box 8"/>
            <p:cNvSpPr txBox="1">
              <a:spLocks noChangeArrowheads="1"/>
            </p:cNvSpPr>
            <p:nvPr/>
          </p:nvSpPr>
          <p:spPr bwMode="auto">
            <a:xfrm>
              <a:off x="1389" y="3388"/>
              <a:ext cx="100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ＭＳ Ｐゴシック" pitchFamily="34" charset="-128"/>
                </a:defRPr>
              </a:lvl1pPr>
              <a:lvl2pPr marL="742950" indent="-285750">
                <a:defRPr sz="2000">
                  <a:solidFill>
                    <a:schemeClr val="tx1"/>
                  </a:solidFill>
                  <a:latin typeface="Arial" pitchFamily="34" charset="0"/>
                  <a:ea typeface="ＭＳ Ｐゴシック" pitchFamily="34" charset="-128"/>
                </a:defRPr>
              </a:lvl2pPr>
              <a:lvl3pPr marL="1143000" indent="-228600">
                <a:defRPr sz="2000">
                  <a:solidFill>
                    <a:schemeClr val="tx1"/>
                  </a:solidFill>
                  <a:latin typeface="Arial" pitchFamily="34" charset="0"/>
                  <a:ea typeface="ＭＳ Ｐゴシック" pitchFamily="34" charset="-128"/>
                </a:defRPr>
              </a:lvl3pPr>
              <a:lvl4pPr marL="1600200" indent="-228600">
                <a:defRPr sz="2000">
                  <a:solidFill>
                    <a:schemeClr val="tx1"/>
                  </a:solidFill>
                  <a:latin typeface="Arial" pitchFamily="34" charset="0"/>
                  <a:ea typeface="ＭＳ Ｐゴシック" pitchFamily="34" charset="-128"/>
                </a:defRPr>
              </a:lvl4pPr>
              <a:lvl5pPr marL="2057400" indent="-228600">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9pPr>
            </a:lstStyle>
            <a:p>
              <a:pPr>
                <a:spcBef>
                  <a:spcPct val="0"/>
                </a:spcBef>
                <a:buClrTx/>
                <a:buSzTx/>
                <a:buFontTx/>
                <a:buNone/>
              </a:pPr>
              <a:r>
                <a:rPr lang="en-US" sz="2400" dirty="0" smtClean="0">
                  <a:cs typeface="B Nazanin" pitchFamily="2" charset="-78"/>
                </a:rPr>
                <a:t>Hostname</a:t>
              </a:r>
              <a:endParaRPr lang="en-US" sz="2400" dirty="0">
                <a:cs typeface="B Nazanin" pitchFamily="2" charset="-78"/>
              </a:endParaRPr>
            </a:p>
          </p:txBody>
        </p:sp>
        <p:sp>
          <p:nvSpPr>
            <p:cNvPr id="50188" name="Text Box 9"/>
            <p:cNvSpPr txBox="1">
              <a:spLocks noChangeArrowheads="1"/>
            </p:cNvSpPr>
            <p:nvPr/>
          </p:nvSpPr>
          <p:spPr bwMode="auto">
            <a:xfrm>
              <a:off x="3485" y="3338"/>
              <a:ext cx="110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ＭＳ Ｐゴシック" pitchFamily="34" charset="-128"/>
                </a:defRPr>
              </a:lvl1pPr>
              <a:lvl2pPr marL="742950" indent="-285750">
                <a:defRPr sz="2000">
                  <a:solidFill>
                    <a:schemeClr val="tx1"/>
                  </a:solidFill>
                  <a:latin typeface="Arial" pitchFamily="34" charset="0"/>
                  <a:ea typeface="ＭＳ Ｐゴシック" pitchFamily="34" charset="-128"/>
                </a:defRPr>
              </a:lvl2pPr>
              <a:lvl3pPr marL="1143000" indent="-228600">
                <a:defRPr sz="2000">
                  <a:solidFill>
                    <a:schemeClr val="tx1"/>
                  </a:solidFill>
                  <a:latin typeface="Arial" pitchFamily="34" charset="0"/>
                  <a:ea typeface="ＭＳ Ｐゴシック" pitchFamily="34" charset="-128"/>
                </a:defRPr>
              </a:lvl3pPr>
              <a:lvl4pPr marL="1600200" indent="-228600">
                <a:defRPr sz="2000">
                  <a:solidFill>
                    <a:schemeClr val="tx1"/>
                  </a:solidFill>
                  <a:latin typeface="Arial" pitchFamily="34" charset="0"/>
                  <a:ea typeface="ＭＳ Ｐゴシック" pitchFamily="34" charset="-128"/>
                </a:defRPr>
              </a:lvl4pPr>
              <a:lvl5pPr marL="2057400" indent="-228600">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itchFamily="34" charset="0"/>
                  <a:ea typeface="ＭＳ Ｐゴシック" pitchFamily="34" charset="-128"/>
                </a:defRPr>
              </a:lvl9pPr>
            </a:lstStyle>
            <a:p>
              <a:pPr>
                <a:spcBef>
                  <a:spcPct val="0"/>
                </a:spcBef>
                <a:buClrTx/>
                <a:buSzTx/>
                <a:buFontTx/>
                <a:buNone/>
              </a:pPr>
              <a:r>
                <a:rPr lang="en-US" sz="2400" dirty="0" smtClean="0">
                  <a:cs typeface="B Nazanin" pitchFamily="2" charset="-78"/>
                </a:rPr>
                <a:t>Object path</a:t>
              </a:r>
              <a:endParaRPr lang="en-US" sz="2400" dirty="0">
                <a:cs typeface="B Nazanin" pitchFamily="2" charset="-78"/>
              </a:endParaRPr>
            </a:p>
          </p:txBody>
        </p:sp>
      </p:grpSp>
      <p:sp>
        <p:nvSpPr>
          <p:cNvPr id="4" name="Slide Number Placeholder 3"/>
          <p:cNvSpPr>
            <a:spLocks noGrp="1"/>
          </p:cNvSpPr>
          <p:nvPr>
            <p:ph type="sldNum" sz="quarter" idx="12"/>
          </p:nvPr>
        </p:nvSpPr>
        <p:spPr/>
        <p:txBody>
          <a:bodyPr/>
          <a:lstStyle/>
          <a:p>
            <a:pPr>
              <a:defRPr/>
            </a:pPr>
            <a:fld id="{5BDFA25D-6EEE-4500-A440-36752B2ACF2F}" type="slidenum">
              <a:rPr lang="en-US" smtClean="0"/>
              <a:pPr>
                <a:defRPr/>
              </a:pPr>
              <a:t>9</a:t>
            </a:fld>
            <a:endParaRPr lang="en-US" dirty="0"/>
          </a:p>
        </p:txBody>
      </p:sp>
    </p:spTree>
    <p:extLst>
      <p:ext uri="{BB962C8B-B14F-4D97-AF65-F5344CB8AC3E}">
        <p14:creationId xmlns:p14="http://schemas.microsoft.com/office/powerpoint/2010/main" val="227860936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2">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5">
      <a:majorFont>
        <a:latin typeface="Arial"/>
        <a:ea typeface=""/>
        <a:cs typeface="B Titr"/>
      </a:majorFont>
      <a:minorFont>
        <a:latin typeface="Arial"/>
        <a:ea typeface=""/>
        <a:cs typeface="B Nazani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98C4F543-CB5C-4FFC-BFDF-5F3B1AC93FAB}" vid="{6EC2F159-D004-4544-9371-8ABDCB33D9A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1758</TotalTime>
  <Words>5154</Words>
  <Application>Microsoft Office PowerPoint</Application>
  <PresentationFormat>On-screen Show (4:3)</PresentationFormat>
  <Paragraphs>1405</Paragraphs>
  <Slides>77</Slides>
  <Notes>15</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77</vt:i4>
      </vt:variant>
    </vt:vector>
  </HeadingPairs>
  <TitlesOfParts>
    <vt:vector size="92" baseType="lpstr">
      <vt:lpstr>MS Mincho</vt:lpstr>
      <vt:lpstr>ＭＳ Ｐゴシック</vt:lpstr>
      <vt:lpstr>Arial</vt:lpstr>
      <vt:lpstr>B Nazanin</vt:lpstr>
      <vt:lpstr>B Titr</vt:lpstr>
      <vt:lpstr>Comic Sans MS</vt:lpstr>
      <vt:lpstr>Courier New</vt:lpstr>
      <vt:lpstr>Gill Sans MT</vt:lpstr>
      <vt:lpstr>Symbol</vt:lpstr>
      <vt:lpstr>Tahoma</vt:lpstr>
      <vt:lpstr>Times</vt:lpstr>
      <vt:lpstr>Times New Roman</vt:lpstr>
      <vt:lpstr>Wingdings</vt:lpstr>
      <vt:lpstr>Theme2</vt:lpstr>
      <vt:lpstr>Equation</vt:lpstr>
      <vt:lpstr> Internet of Things (IoT)  Professor: Dr. Sadoon Azizi s.azizi@uok.ac.ir Faculty of Engineering Department of computer and IT engineering</vt:lpstr>
      <vt:lpstr>Chapter objectives</vt:lpstr>
      <vt:lpstr>PowerPoint Presentation</vt:lpstr>
      <vt:lpstr>PowerPoint Presentation</vt:lpstr>
      <vt:lpstr>Network application creation</vt:lpstr>
      <vt:lpstr>Network applications’ architecture</vt:lpstr>
      <vt:lpstr>Client-Server architecture</vt:lpstr>
      <vt:lpstr>P2P architecture</vt:lpstr>
      <vt:lpstr>Web and HTTP</vt:lpstr>
      <vt:lpstr>A review on HTTP</vt:lpstr>
      <vt:lpstr>Transport services and protocols</vt:lpstr>
      <vt:lpstr>Transport protocols in the internet</vt:lpstr>
      <vt:lpstr>UDP: User Datagram Protocol</vt:lpstr>
      <vt:lpstr>UDP segment structure</vt:lpstr>
      <vt:lpstr>TCP: Overall Description</vt:lpstr>
      <vt:lpstr>TCP segment structure</vt:lpstr>
      <vt:lpstr>Round-Trip Time and timer expiration</vt:lpstr>
      <vt:lpstr>Estimated Round Trip Time</vt:lpstr>
      <vt:lpstr>TCP: Re-sending scenarios</vt:lpstr>
      <vt:lpstr>TCP: Re-sending scenarios</vt:lpstr>
      <vt:lpstr>Quick re-transmission</vt:lpstr>
      <vt:lpstr>Quick re-transmission</vt:lpstr>
      <vt:lpstr>TCP slow start</vt:lpstr>
      <vt:lpstr>TCP: Detection and reaction to packet wastage</vt:lpstr>
      <vt:lpstr>TCP: From slow start to congestion prevention</vt:lpstr>
      <vt:lpstr>Datagram networks</vt:lpstr>
      <vt:lpstr>Datagram forward table</vt:lpstr>
      <vt:lpstr>A router’s architecture</vt:lpstr>
      <vt:lpstr>Input port functionalities</vt:lpstr>
      <vt:lpstr>Output ports</vt:lpstr>
      <vt:lpstr>Network layer in the internet</vt:lpstr>
      <vt:lpstr>IP datagram structure</vt:lpstr>
      <vt:lpstr>IP datagram segmentation</vt:lpstr>
      <vt:lpstr>IPv4 addressing</vt:lpstr>
      <vt:lpstr>IPv4 addressing</vt:lpstr>
      <vt:lpstr>Subnetworks</vt:lpstr>
      <vt:lpstr>IP addressing: CIDR</vt:lpstr>
      <vt:lpstr>ICMP (Internet Control Messaging Protocol)</vt:lpstr>
      <vt:lpstr>Traceroute and ICMP</vt:lpstr>
      <vt:lpstr>IPv6: Motivation</vt:lpstr>
      <vt:lpstr>IPv6 datagram structure</vt:lpstr>
      <vt:lpstr>Other differences compared to IPv4</vt:lpstr>
      <vt:lpstr>PowerPoint Presentation</vt:lpstr>
      <vt:lpstr>Abstract graph</vt:lpstr>
      <vt:lpstr>Abstract graph: cost</vt:lpstr>
      <vt:lpstr>Routing algorithm categories</vt:lpstr>
      <vt:lpstr>A link state routing algorithm</vt:lpstr>
      <vt:lpstr>Dijkstra’s algorithm</vt:lpstr>
      <vt:lpstr>Dijkstra’s algorithm: example</vt:lpstr>
      <vt:lpstr>Dijkstra’s algorithm: example</vt:lpstr>
      <vt:lpstr>Distance vector algorithm</vt:lpstr>
      <vt:lpstr>An example of bellman-ford equation</vt:lpstr>
      <vt:lpstr>Distance vector algorithm</vt:lpstr>
      <vt:lpstr>Distance vector algorithm</vt:lpstr>
      <vt:lpstr>Distance vector algorithm</vt:lpstr>
      <vt:lpstr>PowerPoint Presentation</vt:lpstr>
      <vt:lpstr>PowerPoint Presentation</vt:lpstr>
      <vt:lpstr>Hierarchical routing</vt:lpstr>
      <vt:lpstr>Hierarchical Routing</vt:lpstr>
      <vt:lpstr>Connected ASs</vt:lpstr>
      <vt:lpstr>Intra-AS routing</vt:lpstr>
      <vt:lpstr>RIP protocol</vt:lpstr>
      <vt:lpstr>RIP: example</vt:lpstr>
      <vt:lpstr>RIP: example</vt:lpstr>
      <vt:lpstr>RIP: damaged link, coverage</vt:lpstr>
      <vt:lpstr>OSPF protocol</vt:lpstr>
      <vt:lpstr>Advance features of OSPF</vt:lpstr>
      <vt:lpstr>Hierarchical OSPF</vt:lpstr>
      <vt:lpstr>Inter-AS routing in internet: BGP</vt:lpstr>
      <vt:lpstr>BGP basics</vt:lpstr>
      <vt:lpstr>BGP basics: path information distribution</vt:lpstr>
      <vt:lpstr>Datalink layer</vt:lpstr>
      <vt:lpstr>Analogy with the transportation systems</vt:lpstr>
      <vt:lpstr>Datalink layer services</vt:lpstr>
      <vt:lpstr>Datalink layer services</vt:lpstr>
      <vt:lpstr>Where is the datalink layer implemented?</vt:lpstr>
      <vt:lpstr>Inter-Adaptor communication</vt:lpstr>
    </vt:vector>
  </TitlesOfParts>
  <Company>Your Organization Name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هوش مصنوعی</dc:title>
  <dc:subject>فصل اول- مقدمه</dc:subject>
  <dc:creator>Your User Name</dc:creator>
  <cp:lastModifiedBy>Zharfa</cp:lastModifiedBy>
  <cp:revision>202</cp:revision>
  <dcterms:created xsi:type="dcterms:W3CDTF">2006-10-17T18:06:34Z</dcterms:created>
  <dcterms:modified xsi:type="dcterms:W3CDTF">2018-10-03T16:44:51Z</dcterms:modified>
</cp:coreProperties>
</file>