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70" r:id="rId10"/>
    <p:sldId id="271" r:id="rId11"/>
    <p:sldId id="272" r:id="rId12"/>
    <p:sldId id="259" r:id="rId13"/>
    <p:sldId id="260" r:id="rId14"/>
    <p:sldId id="261" r:id="rId15"/>
    <p:sldId id="262" r:id="rId16"/>
    <p:sldId id="26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B56B-C0AB-4077-B5CB-D64C383EB22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92E0-C5BB-4160-957B-BE744B9A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1 course 001.jpg"/>
          <p:cNvPicPr>
            <a:picLocks noChangeAspect="1"/>
          </p:cNvPicPr>
          <p:nvPr/>
        </p:nvPicPr>
        <p:blipFill>
          <a:blip r:embed="rId2" cstate="print"/>
          <a:srcRect l="20680" t="8889" r="19447" b="23333"/>
          <a:stretch>
            <a:fillRect/>
          </a:stretch>
        </p:blipFill>
        <p:spPr>
          <a:xfrm rot="-60000">
            <a:off x="2721340" y="548640"/>
            <a:ext cx="3701320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7778" r="43840" b="51111"/>
          <a:stretch/>
        </p:blipFill>
        <p:spPr>
          <a:xfrm>
            <a:off x="2503478" y="960120"/>
            <a:ext cx="413704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t="31111" r="28439" b="25555"/>
          <a:stretch/>
        </p:blipFill>
        <p:spPr>
          <a:xfrm rot="10860000">
            <a:off x="2697481" y="908096"/>
            <a:ext cx="3749040" cy="50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4 course 001.jpg"/>
          <p:cNvPicPr>
            <a:picLocks noChangeAspect="1"/>
          </p:cNvPicPr>
          <p:nvPr/>
        </p:nvPicPr>
        <p:blipFill>
          <a:blip r:embed="rId2" cstate="print"/>
          <a:srcRect l="16391" t="12222" r="24030" b="53539"/>
          <a:stretch>
            <a:fillRect/>
          </a:stretch>
        </p:blipFill>
        <p:spPr>
          <a:xfrm rot="10800000">
            <a:off x="868672" y="502920"/>
            <a:ext cx="7406658" cy="5852160"/>
          </a:xfrm>
          <a:prstGeom prst="rect">
            <a:avLst/>
          </a:prstGeom>
        </p:spPr>
      </p:pic>
      <p:pic>
        <p:nvPicPr>
          <p:cNvPr id="5" name="Picture 4" descr="cell culture 5 course 001.jpg"/>
          <p:cNvPicPr>
            <a:picLocks noChangeAspect="1"/>
          </p:cNvPicPr>
          <p:nvPr/>
        </p:nvPicPr>
        <p:blipFill>
          <a:blip r:embed="rId3" cstate="print"/>
          <a:srcRect l="24030" t="23099" r="16391" b="57778"/>
          <a:stretch>
            <a:fillRect/>
          </a:stretch>
        </p:blipFill>
        <p:spPr>
          <a:xfrm rot="60000">
            <a:off x="1554480" y="2097382"/>
            <a:ext cx="6035040" cy="266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 culture 5 course 001.jpg"/>
          <p:cNvPicPr>
            <a:picLocks noChangeAspect="1"/>
          </p:cNvPicPr>
          <p:nvPr/>
        </p:nvPicPr>
        <p:blipFill>
          <a:blip r:embed="rId2"/>
          <a:srcRect l="24030" t="43333" r="16391" b="25556"/>
          <a:stretch>
            <a:fillRect/>
          </a:stretch>
        </p:blipFill>
        <p:spPr>
          <a:xfrm rot="60000">
            <a:off x="1706334" y="1371600"/>
            <a:ext cx="573133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6 course 001.jpg"/>
          <p:cNvPicPr>
            <a:picLocks noChangeAspect="1"/>
          </p:cNvPicPr>
          <p:nvPr/>
        </p:nvPicPr>
        <p:blipFill>
          <a:blip r:embed="rId2" cstate="print"/>
          <a:srcRect l="22502" t="27778" r="17919" b="45555"/>
          <a:stretch>
            <a:fillRect/>
          </a:stretch>
        </p:blipFill>
        <p:spPr>
          <a:xfrm rot="60000">
            <a:off x="1903942" y="1601886"/>
            <a:ext cx="5394960" cy="3319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7 course 001.jpg"/>
          <p:cNvPicPr>
            <a:picLocks noChangeAspect="1"/>
          </p:cNvPicPr>
          <p:nvPr/>
        </p:nvPicPr>
        <p:blipFill>
          <a:blip r:embed="rId2" cstate="print"/>
          <a:srcRect l="20974" t="27778" r="19447" b="32222"/>
          <a:stretch>
            <a:fillRect/>
          </a:stretch>
        </p:blipFill>
        <p:spPr>
          <a:xfrm rot="10680000">
            <a:off x="1798319" y="868680"/>
            <a:ext cx="5547363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69" y="1645920"/>
            <a:ext cx="5187863" cy="3566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03120" y="1143000"/>
            <a:ext cx="4937760" cy="4431030"/>
            <a:chOff x="2103120" y="1143000"/>
            <a:chExt cx="4937760" cy="4431030"/>
          </a:xfrm>
        </p:grpSpPr>
        <p:pic>
          <p:nvPicPr>
            <p:cNvPr id="4" name="Picture 3" descr="cell culture 8 course 001.jpg"/>
            <p:cNvPicPr>
              <a:picLocks noChangeAspect="1"/>
            </p:cNvPicPr>
            <p:nvPr/>
          </p:nvPicPr>
          <p:blipFill>
            <a:blip r:embed="rId2" cstate="print"/>
            <a:srcRect l="26732" t="15461" r="13336" b="46667"/>
            <a:stretch>
              <a:fillRect/>
            </a:stretch>
          </p:blipFill>
          <p:spPr>
            <a:xfrm rot="10920000" flipH="1" flipV="1">
              <a:off x="2103120" y="1283971"/>
              <a:ext cx="4937760" cy="429005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67000" y="11430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nexin.cel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746502"/>
            <a:ext cx="3657600" cy="336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80853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6666" r="31519" b="28889"/>
          <a:stretch/>
        </p:blipFill>
        <p:spPr>
          <a:xfrm>
            <a:off x="2362192" y="457200"/>
            <a:ext cx="42015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7777" r="30539" b="22223"/>
          <a:stretch/>
        </p:blipFill>
        <p:spPr>
          <a:xfrm>
            <a:off x="2169160" y="1417320"/>
            <a:ext cx="47650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666" r="29979" b="54444"/>
          <a:stretch/>
        </p:blipFill>
        <p:spPr>
          <a:xfrm>
            <a:off x="1875823" y="1234440"/>
            <a:ext cx="539235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7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2 course 001.jpg"/>
          <p:cNvPicPr>
            <a:picLocks noChangeAspect="1"/>
          </p:cNvPicPr>
          <p:nvPr/>
        </p:nvPicPr>
        <p:blipFill>
          <a:blip r:embed="rId2" cstate="print"/>
          <a:srcRect l="14425" t="14125" r="28004" b="47174"/>
          <a:stretch>
            <a:fillRect/>
          </a:stretch>
        </p:blipFill>
        <p:spPr>
          <a:xfrm rot="10800000">
            <a:off x="1356611" y="457200"/>
            <a:ext cx="643078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ulture 3 course 001.jpg"/>
          <p:cNvPicPr>
            <a:picLocks noChangeAspect="1"/>
          </p:cNvPicPr>
          <p:nvPr/>
        </p:nvPicPr>
        <p:blipFill>
          <a:blip r:embed="rId2" cstate="print"/>
          <a:srcRect l="20974" t="30711" r="17919" b="33333"/>
          <a:stretch>
            <a:fillRect/>
          </a:stretch>
        </p:blipFill>
        <p:spPr>
          <a:xfrm rot="60000">
            <a:off x="1237712" y="731520"/>
            <a:ext cx="6668576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31111" r="29475" b="26666"/>
          <a:stretch/>
        </p:blipFill>
        <p:spPr>
          <a:xfrm rot="10740000">
            <a:off x="2705098" y="1234440"/>
            <a:ext cx="373380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11</cp:revision>
  <dcterms:created xsi:type="dcterms:W3CDTF">2013-09-17T06:22:14Z</dcterms:created>
  <dcterms:modified xsi:type="dcterms:W3CDTF">2017-10-15T05:41:44Z</dcterms:modified>
</cp:coreProperties>
</file>