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3.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4.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5.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6.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theme/theme7.xml" ContentType="application/vnd.openxmlformats-officedocument.theme+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8.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theme/theme9.xml" ContentType="application/vnd.openxmlformats-officedocument.theme+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theme/theme10.xml" ContentType="application/vnd.openxmlformats-officedocument.theme+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theme/theme11.xml" ContentType="application/vnd.openxmlformats-officedocument.theme+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theme/theme12.xml" ContentType="application/vnd.openxmlformats-officedocument.theme+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theme/theme13.xml" ContentType="application/vnd.openxmlformats-officedocument.theme+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theme/theme14.xml" ContentType="application/vnd.openxmlformats-officedocument.theme+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theme/theme15.xml" ContentType="application/vnd.openxmlformats-officedocument.theme+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theme/theme16.xml" ContentType="application/vnd.openxmlformats-officedocument.theme+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theme/theme17.xml" ContentType="application/vnd.openxmlformats-officedocument.theme+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theme/theme18.xml" ContentType="application/vnd.openxmlformats-officedocument.theme+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theme/theme19.xml" ContentType="application/vnd.openxmlformats-officedocument.theme+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theme/theme20.xml" ContentType="application/vnd.openxmlformats-officedocument.theme+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theme/theme21.xml" ContentType="application/vnd.openxmlformats-officedocument.theme+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theme/theme22.xml" ContentType="application/vnd.openxmlformats-officedocument.theme+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theme/theme23.xml" ContentType="application/vnd.openxmlformats-officedocument.theme+xml"/>
  <Override PartName="/ppt/theme/theme2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48" r:id="rId1"/>
    <p:sldMasterId id="2147483660" r:id="rId2"/>
    <p:sldMasterId id="2147483677" r:id="rId3"/>
    <p:sldMasterId id="2147483694" r:id="rId4"/>
    <p:sldMasterId id="2147483709" r:id="rId5"/>
    <p:sldMasterId id="2147483726" r:id="rId6"/>
    <p:sldMasterId id="2147483743" r:id="rId7"/>
    <p:sldMasterId id="2147483777" r:id="rId8"/>
    <p:sldMasterId id="2147483794" r:id="rId9"/>
    <p:sldMasterId id="2147483811" r:id="rId10"/>
    <p:sldMasterId id="2147483828" r:id="rId11"/>
    <p:sldMasterId id="2147483845" r:id="rId12"/>
    <p:sldMasterId id="2147483862" r:id="rId13"/>
    <p:sldMasterId id="2147483879" r:id="rId14"/>
    <p:sldMasterId id="2147483896" r:id="rId15"/>
    <p:sldMasterId id="2147483913" r:id="rId16"/>
    <p:sldMasterId id="2147483930" r:id="rId17"/>
    <p:sldMasterId id="2147483947" r:id="rId18"/>
    <p:sldMasterId id="2147483964" r:id="rId19"/>
    <p:sldMasterId id="2147483981" r:id="rId20"/>
    <p:sldMasterId id="2147483998" r:id="rId21"/>
    <p:sldMasterId id="2147484015" r:id="rId22"/>
    <p:sldMasterId id="2147484032" r:id="rId23"/>
  </p:sldMasterIdLst>
  <p:notesMasterIdLst>
    <p:notesMasterId r:id="rId66"/>
  </p:notesMasterIdLst>
  <p:sldIdLst>
    <p:sldId id="256" r:id="rId24"/>
    <p:sldId id="300" r:id="rId25"/>
    <p:sldId id="257" r:id="rId26"/>
    <p:sldId id="258" r:id="rId27"/>
    <p:sldId id="259" r:id="rId28"/>
    <p:sldId id="260" r:id="rId29"/>
    <p:sldId id="261" r:id="rId30"/>
    <p:sldId id="262" r:id="rId31"/>
    <p:sldId id="263" r:id="rId32"/>
    <p:sldId id="264" r:id="rId33"/>
    <p:sldId id="265" r:id="rId34"/>
    <p:sldId id="266" r:id="rId35"/>
    <p:sldId id="267" r:id="rId36"/>
    <p:sldId id="269" r:id="rId37"/>
    <p:sldId id="294" r:id="rId38"/>
    <p:sldId id="301" r:id="rId39"/>
    <p:sldId id="270" r:id="rId40"/>
    <p:sldId id="272" r:id="rId41"/>
    <p:sldId id="271" r:id="rId42"/>
    <p:sldId id="273" r:id="rId43"/>
    <p:sldId id="274" r:id="rId44"/>
    <p:sldId id="299" r:id="rId45"/>
    <p:sldId id="275" r:id="rId46"/>
    <p:sldId id="276" r:id="rId47"/>
    <p:sldId id="277" r:id="rId48"/>
    <p:sldId id="278" r:id="rId49"/>
    <p:sldId id="279" r:id="rId50"/>
    <p:sldId id="296" r:id="rId51"/>
    <p:sldId id="280" r:id="rId52"/>
    <p:sldId id="281" r:id="rId53"/>
    <p:sldId id="282" r:id="rId54"/>
    <p:sldId id="283" r:id="rId55"/>
    <p:sldId id="284" r:id="rId56"/>
    <p:sldId id="285" r:id="rId57"/>
    <p:sldId id="286" r:id="rId58"/>
    <p:sldId id="298" r:id="rId59"/>
    <p:sldId id="287" r:id="rId60"/>
    <p:sldId id="288" r:id="rId61"/>
    <p:sldId id="290" r:id="rId62"/>
    <p:sldId id="291" r:id="rId63"/>
    <p:sldId id="292" r:id="rId64"/>
    <p:sldId id="293" r:id="rId65"/>
  </p:sldIdLst>
  <p:sldSz cx="12192000" cy="6858000"/>
  <p:notesSz cx="6858000" cy="9144000"/>
  <p:defaultTextStyle>
    <a:defPPr>
      <a:defRPr lang="fa-IR"/>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85000" autoAdjust="0"/>
    <p:restoredTop sz="94660"/>
  </p:normalViewPr>
  <p:slideViewPr>
    <p:cSldViewPr snapToGrid="0">
      <p:cViewPr varScale="1">
        <p:scale>
          <a:sx n="71" d="100"/>
          <a:sy n="71" d="100"/>
        </p:scale>
        <p:origin x="618"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Master" Target="slideMasters/slideMaster18.xml"/><Relationship Id="rId26" Type="http://schemas.openxmlformats.org/officeDocument/2006/relationships/slide" Target="slides/slide3.xml"/><Relationship Id="rId39" Type="http://schemas.openxmlformats.org/officeDocument/2006/relationships/slide" Target="slides/slide16.xml"/><Relationship Id="rId21" Type="http://schemas.openxmlformats.org/officeDocument/2006/relationships/slideMaster" Target="slideMasters/slideMaster21.xml"/><Relationship Id="rId34" Type="http://schemas.openxmlformats.org/officeDocument/2006/relationships/slide" Target="slides/slide11.xml"/><Relationship Id="rId42" Type="http://schemas.openxmlformats.org/officeDocument/2006/relationships/slide" Target="slides/slide19.xml"/><Relationship Id="rId47" Type="http://schemas.openxmlformats.org/officeDocument/2006/relationships/slide" Target="slides/slide24.xml"/><Relationship Id="rId50" Type="http://schemas.openxmlformats.org/officeDocument/2006/relationships/slide" Target="slides/slide27.xml"/><Relationship Id="rId55" Type="http://schemas.openxmlformats.org/officeDocument/2006/relationships/slide" Target="slides/slide32.xml"/><Relationship Id="rId63" Type="http://schemas.openxmlformats.org/officeDocument/2006/relationships/slide" Target="slides/slide40.xml"/><Relationship Id="rId68" Type="http://schemas.openxmlformats.org/officeDocument/2006/relationships/viewProps" Target="view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 Target="slides/slide6.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xml"/><Relationship Id="rId32" Type="http://schemas.openxmlformats.org/officeDocument/2006/relationships/slide" Target="slides/slide9.xml"/><Relationship Id="rId37" Type="http://schemas.openxmlformats.org/officeDocument/2006/relationships/slide" Target="slides/slide14.xml"/><Relationship Id="rId40" Type="http://schemas.openxmlformats.org/officeDocument/2006/relationships/slide" Target="slides/slide17.xml"/><Relationship Id="rId45" Type="http://schemas.openxmlformats.org/officeDocument/2006/relationships/slide" Target="slides/slide22.xml"/><Relationship Id="rId53" Type="http://schemas.openxmlformats.org/officeDocument/2006/relationships/slide" Target="slides/slide30.xml"/><Relationship Id="rId58" Type="http://schemas.openxmlformats.org/officeDocument/2006/relationships/slide" Target="slides/slide35.xml"/><Relationship Id="rId66"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Master" Target="slideMasters/slideMaster15.xml"/><Relationship Id="rId23" Type="http://schemas.openxmlformats.org/officeDocument/2006/relationships/slideMaster" Target="slideMasters/slideMaster23.xml"/><Relationship Id="rId28" Type="http://schemas.openxmlformats.org/officeDocument/2006/relationships/slide" Target="slides/slide5.xml"/><Relationship Id="rId36" Type="http://schemas.openxmlformats.org/officeDocument/2006/relationships/slide" Target="slides/slide13.xml"/><Relationship Id="rId49" Type="http://schemas.openxmlformats.org/officeDocument/2006/relationships/slide" Target="slides/slide26.xml"/><Relationship Id="rId57" Type="http://schemas.openxmlformats.org/officeDocument/2006/relationships/slide" Target="slides/slide34.xml"/><Relationship Id="rId61" Type="http://schemas.openxmlformats.org/officeDocument/2006/relationships/slide" Target="slides/slide38.xml"/><Relationship Id="rId10" Type="http://schemas.openxmlformats.org/officeDocument/2006/relationships/slideMaster" Target="slideMasters/slideMaster10.xml"/><Relationship Id="rId19" Type="http://schemas.openxmlformats.org/officeDocument/2006/relationships/slideMaster" Target="slideMasters/slideMaster19.xml"/><Relationship Id="rId31" Type="http://schemas.openxmlformats.org/officeDocument/2006/relationships/slide" Target="slides/slide8.xml"/><Relationship Id="rId44" Type="http://schemas.openxmlformats.org/officeDocument/2006/relationships/slide" Target="slides/slide21.xml"/><Relationship Id="rId52" Type="http://schemas.openxmlformats.org/officeDocument/2006/relationships/slide" Target="slides/slide29.xml"/><Relationship Id="rId60" Type="http://schemas.openxmlformats.org/officeDocument/2006/relationships/slide" Target="slides/slide37.xml"/><Relationship Id="rId65" Type="http://schemas.openxmlformats.org/officeDocument/2006/relationships/slide" Target="slides/slide42.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Master" Target="slideMasters/slideMaster22.xml"/><Relationship Id="rId27" Type="http://schemas.openxmlformats.org/officeDocument/2006/relationships/slide" Target="slides/slide4.xml"/><Relationship Id="rId30" Type="http://schemas.openxmlformats.org/officeDocument/2006/relationships/slide" Target="slides/slide7.xml"/><Relationship Id="rId35" Type="http://schemas.openxmlformats.org/officeDocument/2006/relationships/slide" Target="slides/slide12.xml"/><Relationship Id="rId43" Type="http://schemas.openxmlformats.org/officeDocument/2006/relationships/slide" Target="slides/slide20.xml"/><Relationship Id="rId48" Type="http://schemas.openxmlformats.org/officeDocument/2006/relationships/slide" Target="slides/slide25.xml"/><Relationship Id="rId56" Type="http://schemas.openxmlformats.org/officeDocument/2006/relationships/slide" Target="slides/slide33.xml"/><Relationship Id="rId64" Type="http://schemas.openxmlformats.org/officeDocument/2006/relationships/slide" Target="slides/slide41.xml"/><Relationship Id="rId69" Type="http://schemas.openxmlformats.org/officeDocument/2006/relationships/theme" Target="theme/theme1.xml"/><Relationship Id="rId8" Type="http://schemas.openxmlformats.org/officeDocument/2006/relationships/slideMaster" Target="slideMasters/slideMaster8.xml"/><Relationship Id="rId51" Type="http://schemas.openxmlformats.org/officeDocument/2006/relationships/slide" Target="slides/slide28.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2.xml"/><Relationship Id="rId33" Type="http://schemas.openxmlformats.org/officeDocument/2006/relationships/slide" Target="slides/slide10.xml"/><Relationship Id="rId38" Type="http://schemas.openxmlformats.org/officeDocument/2006/relationships/slide" Target="slides/slide15.xml"/><Relationship Id="rId46" Type="http://schemas.openxmlformats.org/officeDocument/2006/relationships/slide" Target="slides/slide23.xml"/><Relationship Id="rId59" Type="http://schemas.openxmlformats.org/officeDocument/2006/relationships/slide" Target="slides/slide36.xml"/><Relationship Id="rId67" Type="http://schemas.openxmlformats.org/officeDocument/2006/relationships/presProps" Target="presProps.xml"/><Relationship Id="rId20" Type="http://schemas.openxmlformats.org/officeDocument/2006/relationships/slideMaster" Target="slideMasters/slideMaster20.xml"/><Relationship Id="rId41" Type="http://schemas.openxmlformats.org/officeDocument/2006/relationships/slide" Target="slides/slide18.xml"/><Relationship Id="rId54" Type="http://schemas.openxmlformats.org/officeDocument/2006/relationships/slide" Target="slides/slide31.xml"/><Relationship Id="rId62" Type="http://schemas.openxmlformats.org/officeDocument/2006/relationships/slide" Target="slides/slide39.xml"/><Relationship Id="rId70"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1.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886200" y="0"/>
            <a:ext cx="2971800" cy="458788"/>
          </a:xfrm>
          <a:prstGeom prst="rect">
            <a:avLst/>
          </a:prstGeom>
        </p:spPr>
        <p:txBody>
          <a:bodyPr vert="horz" lIns="91440" tIns="45720" rIns="91440" bIns="45720" rtlCol="1"/>
          <a:lstStyle>
            <a:lvl1pPr algn="r">
              <a:defRPr sz="1200"/>
            </a:lvl1pPr>
          </a:lstStyle>
          <a:p>
            <a:endParaRPr lang="fa-IR"/>
          </a:p>
        </p:txBody>
      </p:sp>
      <p:sp>
        <p:nvSpPr>
          <p:cNvPr id="3" name="Date Placeholder 2"/>
          <p:cNvSpPr>
            <a:spLocks noGrp="1"/>
          </p:cNvSpPr>
          <p:nvPr>
            <p:ph type="dt" idx="1"/>
          </p:nvPr>
        </p:nvSpPr>
        <p:spPr>
          <a:xfrm>
            <a:off x="1588" y="0"/>
            <a:ext cx="2971800" cy="458788"/>
          </a:xfrm>
          <a:prstGeom prst="rect">
            <a:avLst/>
          </a:prstGeom>
        </p:spPr>
        <p:txBody>
          <a:bodyPr vert="horz" lIns="91440" tIns="45720" rIns="91440" bIns="45720" rtlCol="1"/>
          <a:lstStyle>
            <a:lvl1pPr algn="l">
              <a:defRPr sz="1200"/>
            </a:lvl1pPr>
          </a:lstStyle>
          <a:p>
            <a:fld id="{25A960EA-47EC-4DF8-AC66-5EAC032EB46B}" type="datetimeFigureOut">
              <a:rPr lang="fa-IR" smtClean="0"/>
              <a:t>02/24/1440</a:t>
            </a:fld>
            <a:endParaRPr lang="fa-I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1" anchor="ctr"/>
          <a:lstStyle/>
          <a:p>
            <a:endParaRPr lang="fa-IR"/>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1"/>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6" name="Footer Placeholder 5"/>
          <p:cNvSpPr>
            <a:spLocks noGrp="1"/>
          </p:cNvSpPr>
          <p:nvPr>
            <p:ph type="ftr" sz="quarter" idx="4"/>
          </p:nvPr>
        </p:nvSpPr>
        <p:spPr>
          <a:xfrm>
            <a:off x="3886200" y="8685213"/>
            <a:ext cx="2971800" cy="458787"/>
          </a:xfrm>
          <a:prstGeom prst="rect">
            <a:avLst/>
          </a:prstGeom>
        </p:spPr>
        <p:txBody>
          <a:bodyPr vert="horz" lIns="91440" tIns="45720" rIns="91440" bIns="45720" rtlCol="1" anchor="b"/>
          <a:lstStyle>
            <a:lvl1pPr algn="r">
              <a:defRPr sz="1200"/>
            </a:lvl1pPr>
          </a:lstStyle>
          <a:p>
            <a:endParaRPr lang="fa-IR"/>
          </a:p>
        </p:txBody>
      </p:sp>
      <p:sp>
        <p:nvSpPr>
          <p:cNvPr id="7" name="Slide Number Placeholder 6"/>
          <p:cNvSpPr>
            <a:spLocks noGrp="1"/>
          </p:cNvSpPr>
          <p:nvPr>
            <p:ph type="sldNum" sz="quarter" idx="5"/>
          </p:nvPr>
        </p:nvSpPr>
        <p:spPr>
          <a:xfrm>
            <a:off x="1588" y="8685213"/>
            <a:ext cx="2971800" cy="458787"/>
          </a:xfrm>
          <a:prstGeom prst="rect">
            <a:avLst/>
          </a:prstGeom>
        </p:spPr>
        <p:txBody>
          <a:bodyPr vert="horz" lIns="91440" tIns="45720" rIns="91440" bIns="45720" rtlCol="1" anchor="b"/>
          <a:lstStyle>
            <a:lvl1pPr algn="l">
              <a:defRPr sz="1200"/>
            </a:lvl1pPr>
          </a:lstStyle>
          <a:p>
            <a:fld id="{EFAAEF20-9960-4941-8ED7-AF36DCD605B2}" type="slidenum">
              <a:rPr lang="fa-IR" smtClean="0"/>
              <a:t>‹#›</a:t>
            </a:fld>
            <a:endParaRPr lang="fa-IR"/>
          </a:p>
        </p:txBody>
      </p:sp>
    </p:spTree>
    <p:extLst>
      <p:ext uri="{BB962C8B-B14F-4D97-AF65-F5344CB8AC3E}">
        <p14:creationId xmlns:p14="http://schemas.microsoft.com/office/powerpoint/2010/main" val="854131619"/>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ACB89CE6-A07A-4D18-B6F6-8AD917034A3D}" type="slidenum">
              <a:rPr lang="ar-SA">
                <a:solidFill>
                  <a:prstClr val="black"/>
                </a:solidFill>
              </a:rPr>
              <a:pPr eaLnBrk="1" hangingPunct="1"/>
              <a:t>3</a:t>
            </a:fld>
            <a:endParaRPr lang="en-US">
              <a:solidFill>
                <a:prstClr val="black"/>
              </a:solidFill>
            </a:endParaRPr>
          </a:p>
        </p:txBody>
      </p:sp>
      <p:sp>
        <p:nvSpPr>
          <p:cNvPr id="560131" name="Rectangle 2"/>
          <p:cNvSpPr>
            <a:spLocks noGrp="1" noRot="1" noChangeAspect="1" noChangeArrowheads="1" noTextEdit="1"/>
          </p:cNvSpPr>
          <p:nvPr>
            <p:ph type="sldImg"/>
          </p:nvPr>
        </p:nvSpPr>
        <p:spPr>
          <a:ln/>
        </p:spPr>
      </p:sp>
      <p:sp>
        <p:nvSpPr>
          <p:cNvPr id="5601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extLst>
      <p:ext uri="{BB962C8B-B14F-4D97-AF65-F5344CB8AC3E}">
        <p14:creationId xmlns:p14="http://schemas.microsoft.com/office/powerpoint/2010/main" val="31501641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90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594A0381-F965-4564-AB42-4AB7EF840AA4}" type="slidenum">
              <a:rPr lang="ar-SA" smtClean="0">
                <a:solidFill>
                  <a:prstClr val="black"/>
                </a:solidFill>
              </a:rPr>
              <a:pPr eaLnBrk="1" hangingPunct="1"/>
              <a:t>25</a:t>
            </a:fld>
            <a:endParaRPr lang="en-US" smtClean="0">
              <a:solidFill>
                <a:prstClr val="black"/>
              </a:solidFill>
            </a:endParaRPr>
          </a:p>
        </p:txBody>
      </p:sp>
      <p:sp>
        <p:nvSpPr>
          <p:cNvPr id="599043" name="Rectangle 2"/>
          <p:cNvSpPr>
            <a:spLocks noGrp="1" noRot="1" noChangeAspect="1" noChangeArrowheads="1" noTextEdit="1"/>
          </p:cNvSpPr>
          <p:nvPr>
            <p:ph type="sldImg"/>
          </p:nvPr>
        </p:nvSpPr>
        <p:spPr>
          <a:ln/>
        </p:spPr>
      </p:sp>
      <p:sp>
        <p:nvSpPr>
          <p:cNvPr id="5990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extLst>
      <p:ext uri="{BB962C8B-B14F-4D97-AF65-F5344CB8AC3E}">
        <p14:creationId xmlns:p14="http://schemas.microsoft.com/office/powerpoint/2010/main" val="846497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18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2E1C8467-9782-45E5-9AAA-13DEE8C862B2}" type="slidenum">
              <a:rPr lang="ar-SA" smtClean="0">
                <a:solidFill>
                  <a:prstClr val="black"/>
                </a:solidFill>
              </a:rPr>
              <a:pPr eaLnBrk="1" hangingPunct="1"/>
              <a:t>26</a:t>
            </a:fld>
            <a:endParaRPr lang="en-US" smtClean="0">
              <a:solidFill>
                <a:prstClr val="black"/>
              </a:solidFill>
            </a:endParaRPr>
          </a:p>
        </p:txBody>
      </p:sp>
      <p:sp>
        <p:nvSpPr>
          <p:cNvPr id="591875" name="Rectangle 2"/>
          <p:cNvSpPr>
            <a:spLocks noGrp="1" noRot="1" noChangeAspect="1" noChangeArrowheads="1" noTextEdit="1"/>
          </p:cNvSpPr>
          <p:nvPr>
            <p:ph type="sldImg"/>
          </p:nvPr>
        </p:nvSpPr>
        <p:spPr>
          <a:ln/>
        </p:spPr>
      </p:sp>
      <p:sp>
        <p:nvSpPr>
          <p:cNvPr id="5918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extLst>
      <p:ext uri="{BB962C8B-B14F-4D97-AF65-F5344CB8AC3E}">
        <p14:creationId xmlns:p14="http://schemas.microsoft.com/office/powerpoint/2010/main" val="17392780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15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B4502277-557B-4130-AB53-646973726345}" type="slidenum">
              <a:rPr lang="ar-SA" smtClean="0">
                <a:solidFill>
                  <a:prstClr val="black"/>
                </a:solidFill>
              </a:rPr>
              <a:pPr eaLnBrk="1" hangingPunct="1"/>
              <a:t>27</a:t>
            </a:fld>
            <a:endParaRPr lang="en-US" smtClean="0">
              <a:solidFill>
                <a:prstClr val="black"/>
              </a:solidFill>
            </a:endParaRPr>
          </a:p>
        </p:txBody>
      </p:sp>
      <p:sp>
        <p:nvSpPr>
          <p:cNvPr id="621571" name="Rectangle 2"/>
          <p:cNvSpPr>
            <a:spLocks noGrp="1" noRot="1" noChangeAspect="1" noChangeArrowheads="1" noTextEdit="1"/>
          </p:cNvSpPr>
          <p:nvPr>
            <p:ph type="sldImg"/>
          </p:nvPr>
        </p:nvSpPr>
        <p:spPr>
          <a:ln/>
        </p:spPr>
      </p:sp>
      <p:sp>
        <p:nvSpPr>
          <p:cNvPr id="6215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extLst>
      <p:ext uri="{BB962C8B-B14F-4D97-AF65-F5344CB8AC3E}">
        <p14:creationId xmlns:p14="http://schemas.microsoft.com/office/powerpoint/2010/main" val="28082427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B0740212-A1AF-419F-8EE4-2BCE396581CF}" type="slidenum">
              <a:rPr lang="ar-SA" smtClean="0">
                <a:solidFill>
                  <a:prstClr val="black"/>
                </a:solidFill>
              </a:rPr>
              <a:pPr eaLnBrk="1" hangingPunct="1"/>
              <a:t>30</a:t>
            </a:fld>
            <a:endParaRPr lang="en-US" smtClean="0">
              <a:solidFill>
                <a:prstClr val="black"/>
              </a:solidFill>
            </a:endParaRPr>
          </a:p>
        </p:txBody>
      </p:sp>
      <p:sp>
        <p:nvSpPr>
          <p:cNvPr id="604163" name="Rectangle 2"/>
          <p:cNvSpPr>
            <a:spLocks noGrp="1" noRot="1" noChangeAspect="1" noChangeArrowheads="1" noTextEdit="1"/>
          </p:cNvSpPr>
          <p:nvPr>
            <p:ph type="sldImg"/>
          </p:nvPr>
        </p:nvSpPr>
        <p:spPr>
          <a:ln/>
        </p:spPr>
      </p:sp>
      <p:sp>
        <p:nvSpPr>
          <p:cNvPr id="6041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extLst>
      <p:ext uri="{BB962C8B-B14F-4D97-AF65-F5344CB8AC3E}">
        <p14:creationId xmlns:p14="http://schemas.microsoft.com/office/powerpoint/2010/main" val="16323231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97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B7C63E12-A763-4591-82CE-67658033D7AB}" type="slidenum">
              <a:rPr lang="ar-SA" smtClean="0">
                <a:solidFill>
                  <a:prstClr val="black"/>
                </a:solidFill>
              </a:rPr>
              <a:pPr eaLnBrk="1" hangingPunct="1"/>
              <a:t>31</a:t>
            </a:fld>
            <a:endParaRPr lang="en-US" smtClean="0">
              <a:solidFill>
                <a:prstClr val="black"/>
              </a:solidFill>
            </a:endParaRPr>
          </a:p>
        </p:txBody>
      </p:sp>
      <p:sp>
        <p:nvSpPr>
          <p:cNvPr id="629763" name="Rectangle 2"/>
          <p:cNvSpPr>
            <a:spLocks noGrp="1" noRot="1" noChangeAspect="1" noChangeArrowheads="1" noTextEdit="1"/>
          </p:cNvSpPr>
          <p:nvPr>
            <p:ph type="sldImg"/>
          </p:nvPr>
        </p:nvSpPr>
        <p:spPr>
          <a:ln/>
        </p:spPr>
      </p:sp>
      <p:sp>
        <p:nvSpPr>
          <p:cNvPr id="6297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extLst>
      <p:ext uri="{BB962C8B-B14F-4D97-AF65-F5344CB8AC3E}">
        <p14:creationId xmlns:p14="http://schemas.microsoft.com/office/powerpoint/2010/main" val="13632351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89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C4B19141-E155-4E3D-A976-9EFF448D82A8}" type="slidenum">
              <a:rPr lang="ar-SA" smtClean="0">
                <a:solidFill>
                  <a:prstClr val="black"/>
                </a:solidFill>
              </a:rPr>
              <a:pPr eaLnBrk="1" hangingPunct="1"/>
              <a:t>32</a:t>
            </a:fld>
            <a:endParaRPr lang="en-US" smtClean="0">
              <a:solidFill>
                <a:prstClr val="black"/>
              </a:solidFill>
            </a:endParaRPr>
          </a:p>
        </p:txBody>
      </p:sp>
      <p:sp>
        <p:nvSpPr>
          <p:cNvPr id="638979" name="Rectangle 2"/>
          <p:cNvSpPr>
            <a:spLocks noGrp="1" noRot="1" noChangeAspect="1" noChangeArrowheads="1" noTextEdit="1"/>
          </p:cNvSpPr>
          <p:nvPr>
            <p:ph type="sldImg"/>
          </p:nvPr>
        </p:nvSpPr>
        <p:spPr>
          <a:ln/>
        </p:spPr>
      </p:sp>
      <p:sp>
        <p:nvSpPr>
          <p:cNvPr id="6389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extLst>
      <p:ext uri="{BB962C8B-B14F-4D97-AF65-F5344CB8AC3E}">
        <p14:creationId xmlns:p14="http://schemas.microsoft.com/office/powerpoint/2010/main" val="38462377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20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15D6C38F-3974-44C5-9001-4E12EEE10B97}" type="slidenum">
              <a:rPr lang="ar-SA" smtClean="0">
                <a:solidFill>
                  <a:prstClr val="black"/>
                </a:solidFill>
              </a:rPr>
              <a:pPr eaLnBrk="1" hangingPunct="1"/>
              <a:t>33</a:t>
            </a:fld>
            <a:endParaRPr lang="en-US" smtClean="0">
              <a:solidFill>
                <a:prstClr val="black"/>
              </a:solidFill>
            </a:endParaRPr>
          </a:p>
        </p:txBody>
      </p:sp>
      <p:sp>
        <p:nvSpPr>
          <p:cNvPr id="642051" name="Rectangle 2"/>
          <p:cNvSpPr>
            <a:spLocks noGrp="1" noRot="1" noChangeAspect="1" noChangeArrowheads="1" noTextEdit="1"/>
          </p:cNvSpPr>
          <p:nvPr>
            <p:ph type="sldImg"/>
          </p:nvPr>
        </p:nvSpPr>
        <p:spPr>
          <a:ln/>
        </p:spPr>
      </p:sp>
      <p:sp>
        <p:nvSpPr>
          <p:cNvPr id="6420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extLst>
      <p:ext uri="{BB962C8B-B14F-4D97-AF65-F5344CB8AC3E}">
        <p14:creationId xmlns:p14="http://schemas.microsoft.com/office/powerpoint/2010/main" val="101169075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63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438A4134-AE13-4D50-B0AB-4D6CA20FDC9A}" type="slidenum">
              <a:rPr lang="ar-SA" smtClean="0">
                <a:solidFill>
                  <a:prstClr val="black"/>
                </a:solidFill>
              </a:rPr>
              <a:pPr eaLnBrk="1" hangingPunct="1"/>
              <a:t>35</a:t>
            </a:fld>
            <a:endParaRPr lang="en-US" smtClean="0">
              <a:solidFill>
                <a:prstClr val="black"/>
              </a:solidFill>
            </a:endParaRPr>
          </a:p>
        </p:txBody>
      </p:sp>
      <p:sp>
        <p:nvSpPr>
          <p:cNvPr id="656387" name="Rectangle 2"/>
          <p:cNvSpPr>
            <a:spLocks noGrp="1" noRot="1" noChangeAspect="1" noChangeArrowheads="1" noTextEdit="1"/>
          </p:cNvSpPr>
          <p:nvPr>
            <p:ph type="sldImg"/>
          </p:nvPr>
        </p:nvSpPr>
        <p:spPr>
          <a:xfrm>
            <a:off x="587375" y="800100"/>
            <a:ext cx="5681663" cy="3197225"/>
          </a:xfrm>
          <a:ln/>
        </p:spPr>
      </p:sp>
      <p:sp>
        <p:nvSpPr>
          <p:cNvPr id="656388" name="Rectangle 3"/>
          <p:cNvSpPr>
            <a:spLocks noGrp="1" noChangeArrowheads="1"/>
          </p:cNvSpPr>
          <p:nvPr>
            <p:ph type="body" idx="1"/>
          </p:nvPr>
        </p:nvSpPr>
        <p:spPr>
          <a:xfrm>
            <a:off x="914400" y="4346575"/>
            <a:ext cx="5029200" cy="38496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extLst>
      <p:ext uri="{BB962C8B-B14F-4D97-AF65-F5344CB8AC3E}">
        <p14:creationId xmlns:p14="http://schemas.microsoft.com/office/powerpoint/2010/main" val="16374862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84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ED0E4819-E4C1-4EBD-86CE-3DCB047C1F88}" type="slidenum">
              <a:rPr lang="ar-SA" smtClean="0">
                <a:solidFill>
                  <a:prstClr val="black"/>
                </a:solidFill>
              </a:rPr>
              <a:pPr eaLnBrk="1" hangingPunct="1"/>
              <a:t>37</a:t>
            </a:fld>
            <a:endParaRPr lang="en-US" smtClean="0">
              <a:solidFill>
                <a:prstClr val="black"/>
              </a:solidFill>
            </a:endParaRPr>
          </a:p>
        </p:txBody>
      </p:sp>
      <p:sp>
        <p:nvSpPr>
          <p:cNvPr id="658435" name="Rectangle 2"/>
          <p:cNvSpPr>
            <a:spLocks noGrp="1" noRot="1" noChangeAspect="1" noChangeArrowheads="1" noTextEdit="1"/>
          </p:cNvSpPr>
          <p:nvPr>
            <p:ph type="sldImg"/>
          </p:nvPr>
        </p:nvSpPr>
        <p:spPr>
          <a:ln/>
        </p:spPr>
      </p:sp>
      <p:sp>
        <p:nvSpPr>
          <p:cNvPr id="6584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extLst>
      <p:ext uri="{BB962C8B-B14F-4D97-AF65-F5344CB8AC3E}">
        <p14:creationId xmlns:p14="http://schemas.microsoft.com/office/powerpoint/2010/main" val="1154835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15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4D6C5E35-A0CA-4B9B-89B5-163D0282BEDE}" type="slidenum">
              <a:rPr lang="ar-SA" smtClean="0">
                <a:solidFill>
                  <a:prstClr val="black"/>
                </a:solidFill>
              </a:rPr>
              <a:pPr eaLnBrk="1" hangingPunct="1"/>
              <a:t>39</a:t>
            </a:fld>
            <a:endParaRPr lang="en-US" smtClean="0">
              <a:solidFill>
                <a:prstClr val="black"/>
              </a:solidFill>
            </a:endParaRPr>
          </a:p>
        </p:txBody>
      </p:sp>
      <p:sp>
        <p:nvSpPr>
          <p:cNvPr id="661507" name="Rectangle 2"/>
          <p:cNvSpPr>
            <a:spLocks noGrp="1" noRot="1" noChangeAspect="1" noChangeArrowheads="1" noTextEdit="1"/>
          </p:cNvSpPr>
          <p:nvPr>
            <p:ph type="sldImg"/>
          </p:nvPr>
        </p:nvSpPr>
        <p:spPr>
          <a:ln/>
        </p:spPr>
      </p:sp>
      <p:sp>
        <p:nvSpPr>
          <p:cNvPr id="6615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extLst>
      <p:ext uri="{BB962C8B-B14F-4D97-AF65-F5344CB8AC3E}">
        <p14:creationId xmlns:p14="http://schemas.microsoft.com/office/powerpoint/2010/main" val="16428403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52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056254E4-E4AC-41F1-8882-74745BEDC384}" type="slidenum">
              <a:rPr lang="ar-SA">
                <a:solidFill>
                  <a:prstClr val="black"/>
                </a:solidFill>
              </a:rPr>
              <a:pPr eaLnBrk="1" hangingPunct="1"/>
              <a:t>4</a:t>
            </a:fld>
            <a:endParaRPr lang="en-US">
              <a:solidFill>
                <a:prstClr val="black"/>
              </a:solidFill>
            </a:endParaRPr>
          </a:p>
        </p:txBody>
      </p:sp>
      <p:sp>
        <p:nvSpPr>
          <p:cNvPr id="565251" name="Rectangle 2"/>
          <p:cNvSpPr>
            <a:spLocks noGrp="1" noRot="1" noChangeAspect="1" noChangeArrowheads="1" noTextEdit="1"/>
          </p:cNvSpPr>
          <p:nvPr>
            <p:ph type="sldImg"/>
          </p:nvPr>
        </p:nvSpPr>
        <p:spPr>
          <a:ln/>
        </p:spPr>
      </p:sp>
      <p:sp>
        <p:nvSpPr>
          <p:cNvPr id="565252"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solidFill>
                  <a:srgbClr val="000000"/>
                </a:solidFill>
              </a:rPr>
              <a:t>Figure: 30.1a</a:t>
            </a:r>
          </a:p>
          <a:p>
            <a:pPr eaLnBrk="1" hangingPunct="1"/>
            <a:endParaRPr lang="en-US" smtClean="0">
              <a:solidFill>
                <a:srgbClr val="000000"/>
              </a:solidFill>
            </a:endParaRPr>
          </a:p>
          <a:p>
            <a:pPr eaLnBrk="1" hangingPunct="1"/>
            <a:r>
              <a:rPr lang="en-US" smtClean="0">
                <a:solidFill>
                  <a:srgbClr val="000000"/>
                </a:solidFill>
              </a:rPr>
              <a:t>Caption:</a:t>
            </a:r>
          </a:p>
          <a:p>
            <a:pPr eaLnBrk="1" hangingPunct="1"/>
            <a:r>
              <a:rPr lang="en-US" smtClean="0">
                <a:solidFill>
                  <a:srgbClr val="000000"/>
                </a:solidFill>
              </a:rPr>
              <a:t>(a) Choanoflagellates are protists whose cells form colonies. </a:t>
            </a:r>
          </a:p>
          <a:p>
            <a:pPr eaLnBrk="1" hangingPunct="1"/>
            <a:endParaRPr lang="en-US" smtClean="0">
              <a:solidFill>
                <a:srgbClr val="000000"/>
              </a:solidFill>
            </a:endParaRPr>
          </a:p>
          <a:p>
            <a:pPr eaLnBrk="1" hangingPunct="1"/>
            <a:endParaRPr lang="en-US" smtClean="0"/>
          </a:p>
        </p:txBody>
      </p:sp>
    </p:spTree>
    <p:extLst>
      <p:ext uri="{BB962C8B-B14F-4D97-AF65-F5344CB8AC3E}">
        <p14:creationId xmlns:p14="http://schemas.microsoft.com/office/powerpoint/2010/main" val="212461627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35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4618423F-8A71-4FF9-BE45-8FFDB0653935}" type="slidenum">
              <a:rPr lang="ar-SA" smtClean="0">
                <a:solidFill>
                  <a:prstClr val="black"/>
                </a:solidFill>
              </a:rPr>
              <a:pPr eaLnBrk="1" hangingPunct="1"/>
              <a:t>40</a:t>
            </a:fld>
            <a:endParaRPr lang="en-US" smtClean="0">
              <a:solidFill>
                <a:prstClr val="black"/>
              </a:solidFill>
            </a:endParaRPr>
          </a:p>
        </p:txBody>
      </p:sp>
      <p:sp>
        <p:nvSpPr>
          <p:cNvPr id="663555" name="Rectangle 2"/>
          <p:cNvSpPr>
            <a:spLocks noGrp="1" noRot="1" noChangeAspect="1" noChangeArrowheads="1" noTextEdit="1"/>
          </p:cNvSpPr>
          <p:nvPr>
            <p:ph type="sldImg"/>
          </p:nvPr>
        </p:nvSpPr>
        <p:spPr>
          <a:ln/>
        </p:spPr>
      </p:sp>
      <p:sp>
        <p:nvSpPr>
          <p:cNvPr id="6635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extLst>
      <p:ext uri="{BB962C8B-B14F-4D97-AF65-F5344CB8AC3E}">
        <p14:creationId xmlns:p14="http://schemas.microsoft.com/office/powerpoint/2010/main" val="80470392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45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7C3A079C-B86C-462A-8BC6-BA321C6CE8E6}" type="slidenum">
              <a:rPr lang="ar-SA" smtClean="0">
                <a:solidFill>
                  <a:prstClr val="black"/>
                </a:solidFill>
              </a:rPr>
              <a:pPr eaLnBrk="1" hangingPunct="1"/>
              <a:t>41</a:t>
            </a:fld>
            <a:endParaRPr lang="en-US" smtClean="0">
              <a:solidFill>
                <a:prstClr val="black"/>
              </a:solidFill>
            </a:endParaRPr>
          </a:p>
        </p:txBody>
      </p:sp>
      <p:sp>
        <p:nvSpPr>
          <p:cNvPr id="664579" name="Rectangle 2"/>
          <p:cNvSpPr>
            <a:spLocks noGrp="1" noRot="1" noChangeAspect="1" noChangeArrowheads="1" noTextEdit="1"/>
          </p:cNvSpPr>
          <p:nvPr>
            <p:ph type="sldImg"/>
          </p:nvPr>
        </p:nvSpPr>
        <p:spPr>
          <a:ln/>
        </p:spPr>
      </p:sp>
      <p:sp>
        <p:nvSpPr>
          <p:cNvPr id="6645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extLst>
      <p:ext uri="{BB962C8B-B14F-4D97-AF65-F5344CB8AC3E}">
        <p14:creationId xmlns:p14="http://schemas.microsoft.com/office/powerpoint/2010/main" val="193961573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68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EF8AF8D6-5DAE-4C01-884E-3FBD814D8A82}" type="slidenum">
              <a:rPr lang="ar-SA" smtClean="0">
                <a:solidFill>
                  <a:prstClr val="black"/>
                </a:solidFill>
              </a:rPr>
              <a:pPr eaLnBrk="1" hangingPunct="1"/>
              <a:t>42</a:t>
            </a:fld>
            <a:endParaRPr lang="en-US" smtClean="0">
              <a:solidFill>
                <a:prstClr val="black"/>
              </a:solidFill>
            </a:endParaRPr>
          </a:p>
        </p:txBody>
      </p:sp>
      <p:sp>
        <p:nvSpPr>
          <p:cNvPr id="676867" name="Rectangle 2"/>
          <p:cNvSpPr>
            <a:spLocks noGrp="1" noRot="1" noChangeAspect="1" noChangeArrowheads="1" noTextEdit="1"/>
          </p:cNvSpPr>
          <p:nvPr>
            <p:ph type="sldImg"/>
          </p:nvPr>
        </p:nvSpPr>
        <p:spPr>
          <a:ln/>
        </p:spPr>
      </p:sp>
      <p:sp>
        <p:nvSpPr>
          <p:cNvPr id="6768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extLst>
      <p:ext uri="{BB962C8B-B14F-4D97-AF65-F5344CB8AC3E}">
        <p14:creationId xmlns:p14="http://schemas.microsoft.com/office/powerpoint/2010/main" val="33899621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62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E780B1E4-A36F-4E5F-BBFF-0C94866DC450}" type="slidenum">
              <a:rPr lang="ar-SA">
                <a:solidFill>
                  <a:prstClr val="black"/>
                </a:solidFill>
              </a:rPr>
              <a:pPr eaLnBrk="1" hangingPunct="1"/>
              <a:t>7</a:t>
            </a:fld>
            <a:endParaRPr lang="en-US">
              <a:solidFill>
                <a:prstClr val="black"/>
              </a:solidFill>
            </a:endParaRPr>
          </a:p>
        </p:txBody>
      </p:sp>
      <p:sp>
        <p:nvSpPr>
          <p:cNvPr id="566275" name="Rectangle 2"/>
          <p:cNvSpPr>
            <a:spLocks noGrp="1" noRot="1" noChangeAspect="1" noChangeArrowheads="1" noTextEdit="1"/>
          </p:cNvSpPr>
          <p:nvPr>
            <p:ph type="sldImg"/>
          </p:nvPr>
        </p:nvSpPr>
        <p:spPr>
          <a:ln/>
        </p:spPr>
      </p:sp>
      <p:sp>
        <p:nvSpPr>
          <p:cNvPr id="566276"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solidFill>
                  <a:srgbClr val="000000"/>
                </a:solidFill>
              </a:rPr>
              <a:t>Figure: 30.1b</a:t>
            </a:r>
          </a:p>
          <a:p>
            <a:pPr eaLnBrk="1" hangingPunct="1"/>
            <a:endParaRPr lang="en-US" smtClean="0">
              <a:solidFill>
                <a:srgbClr val="000000"/>
              </a:solidFill>
            </a:endParaRPr>
          </a:p>
          <a:p>
            <a:pPr eaLnBrk="1" hangingPunct="1"/>
            <a:r>
              <a:rPr lang="en-US" smtClean="0">
                <a:solidFill>
                  <a:srgbClr val="000000"/>
                </a:solidFill>
              </a:rPr>
              <a:t>Caption:</a:t>
            </a:r>
          </a:p>
          <a:p>
            <a:pPr eaLnBrk="1" hangingPunct="1"/>
            <a:r>
              <a:rPr lang="en-US" smtClean="0">
                <a:solidFill>
                  <a:srgbClr val="000000"/>
                </a:solidFill>
              </a:rPr>
              <a:t>(b) The feeding cells of some sponges are similar in form and function to choanoflagellate cells. The cross-sectional view of the sponge shows how the beating of flagella produces a water current. This current brings food into the body of the feeding cells where it can be ingested by feeding cells.</a:t>
            </a:r>
          </a:p>
          <a:p>
            <a:pPr eaLnBrk="1" hangingPunct="1"/>
            <a:endParaRPr lang="en-US" smtClean="0">
              <a:solidFill>
                <a:srgbClr val="000000"/>
              </a:solidFill>
            </a:endParaRPr>
          </a:p>
          <a:p>
            <a:pPr eaLnBrk="1" hangingPunct="1"/>
            <a:endParaRPr lang="en-US" smtClean="0"/>
          </a:p>
        </p:txBody>
      </p:sp>
    </p:spTree>
    <p:extLst>
      <p:ext uri="{BB962C8B-B14F-4D97-AF65-F5344CB8AC3E}">
        <p14:creationId xmlns:p14="http://schemas.microsoft.com/office/powerpoint/2010/main" val="1475003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a-IR"/>
          </a:p>
        </p:txBody>
      </p:sp>
      <p:sp>
        <p:nvSpPr>
          <p:cNvPr id="4" name="Slide Number Placeholder 3"/>
          <p:cNvSpPr>
            <a:spLocks noGrp="1"/>
          </p:cNvSpPr>
          <p:nvPr>
            <p:ph type="sldNum" sz="quarter" idx="10"/>
          </p:nvPr>
        </p:nvSpPr>
        <p:spPr/>
        <p:txBody>
          <a:bodyPr/>
          <a:lstStyle/>
          <a:p>
            <a:fld id="{EFAAEF20-9960-4941-8ED7-AF36DCD605B2}" type="slidenum">
              <a:rPr lang="fa-IR" smtClean="0"/>
              <a:t>8</a:t>
            </a:fld>
            <a:endParaRPr lang="fa-IR"/>
          </a:p>
        </p:txBody>
      </p:sp>
    </p:spTree>
    <p:extLst>
      <p:ext uri="{BB962C8B-B14F-4D97-AF65-F5344CB8AC3E}">
        <p14:creationId xmlns:p14="http://schemas.microsoft.com/office/powerpoint/2010/main" val="32889704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93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6896B2A2-CE9B-4154-B466-EB620A6D316E}" type="slidenum">
              <a:rPr lang="ar-SA">
                <a:solidFill>
                  <a:prstClr val="black"/>
                </a:solidFill>
              </a:rPr>
              <a:pPr eaLnBrk="1" hangingPunct="1"/>
              <a:t>11</a:t>
            </a:fld>
            <a:endParaRPr lang="en-US">
              <a:solidFill>
                <a:prstClr val="black"/>
              </a:solidFill>
            </a:endParaRPr>
          </a:p>
        </p:txBody>
      </p:sp>
      <p:sp>
        <p:nvSpPr>
          <p:cNvPr id="569347" name="Rectangle 2"/>
          <p:cNvSpPr>
            <a:spLocks noGrp="1" noRot="1" noChangeAspect="1" noChangeArrowheads="1" noTextEdit="1"/>
          </p:cNvSpPr>
          <p:nvPr>
            <p:ph type="sldImg"/>
          </p:nvPr>
        </p:nvSpPr>
        <p:spPr>
          <a:ln/>
        </p:spPr>
      </p:sp>
      <p:sp>
        <p:nvSpPr>
          <p:cNvPr id="569348"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04800" indent="-304800" eaLnBrk="1" hangingPunct="1">
              <a:buFontTx/>
              <a:buAutoNum type="romanUcPeriod"/>
            </a:pPr>
            <a:r>
              <a:rPr lang="en-US" smtClean="0"/>
              <a:t>Cross section of a sponge wall.	</a:t>
            </a:r>
          </a:p>
          <a:p>
            <a:pPr marL="762000" lvl="1" indent="-304800" eaLnBrk="1" hangingPunct="1"/>
            <a:r>
              <a:rPr lang="en-US" smtClean="0"/>
              <a:t>	A. H2O path from incurrent leading to the spongocel.</a:t>
            </a:r>
          </a:p>
          <a:p>
            <a:pPr marL="762000" lvl="1" indent="-304800" eaLnBrk="1" hangingPunct="1"/>
            <a:endParaRPr lang="en-US" smtClean="0"/>
          </a:p>
          <a:p>
            <a:pPr marL="762000" lvl="1" indent="-304800" eaLnBrk="1" hangingPunct="1"/>
            <a:r>
              <a:rPr lang="en-US" smtClean="0"/>
              <a:t>II. Note the different cell types that make up the cell wall as we take a closer look at the different cell types.</a:t>
            </a:r>
          </a:p>
          <a:p>
            <a:pPr marL="762000" lvl="1" indent="-304800" eaLnBrk="1" hangingPunct="1"/>
            <a:endParaRPr lang="en-US" smtClean="0"/>
          </a:p>
        </p:txBody>
      </p:sp>
    </p:spTree>
    <p:extLst>
      <p:ext uri="{BB962C8B-B14F-4D97-AF65-F5344CB8AC3E}">
        <p14:creationId xmlns:p14="http://schemas.microsoft.com/office/powerpoint/2010/main" val="13987439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65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D5D84BA8-E45D-475B-9C1D-47413C9A0FCF}" type="slidenum">
              <a:rPr lang="ar-SA">
                <a:solidFill>
                  <a:prstClr val="black"/>
                </a:solidFill>
              </a:rPr>
              <a:pPr eaLnBrk="1" hangingPunct="1"/>
              <a:t>13</a:t>
            </a:fld>
            <a:endParaRPr lang="en-US">
              <a:solidFill>
                <a:prstClr val="black"/>
              </a:solidFill>
            </a:endParaRPr>
          </a:p>
        </p:txBody>
      </p:sp>
      <p:sp>
        <p:nvSpPr>
          <p:cNvPr id="576515" name="Rectangle 2"/>
          <p:cNvSpPr>
            <a:spLocks noGrp="1" noRot="1" noChangeAspect="1" noChangeArrowheads="1" noTextEdit="1"/>
          </p:cNvSpPr>
          <p:nvPr>
            <p:ph type="sldImg"/>
          </p:nvPr>
        </p:nvSpPr>
        <p:spPr>
          <a:ln/>
        </p:spPr>
      </p:sp>
      <p:sp>
        <p:nvSpPr>
          <p:cNvPr id="5765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extLst>
      <p:ext uri="{BB962C8B-B14F-4D97-AF65-F5344CB8AC3E}">
        <p14:creationId xmlns:p14="http://schemas.microsoft.com/office/powerpoint/2010/main" val="23515210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C3511A5D-103B-48EE-B46A-9C8EF46521A0}" type="slidenum">
              <a:rPr lang="ar-SA">
                <a:solidFill>
                  <a:prstClr val="black"/>
                </a:solidFill>
              </a:rPr>
              <a:pPr eaLnBrk="1" hangingPunct="1"/>
              <a:t>14</a:t>
            </a:fld>
            <a:endParaRPr lang="en-US">
              <a:solidFill>
                <a:prstClr val="black"/>
              </a:solidFill>
            </a:endParaRPr>
          </a:p>
        </p:txBody>
      </p:sp>
      <p:sp>
        <p:nvSpPr>
          <p:cNvPr id="583683" name="Rectangle 2"/>
          <p:cNvSpPr>
            <a:spLocks noGrp="1" noRot="1" noChangeAspect="1" noChangeArrowheads="1" noTextEdit="1"/>
          </p:cNvSpPr>
          <p:nvPr>
            <p:ph type="sldImg"/>
          </p:nvPr>
        </p:nvSpPr>
        <p:spPr>
          <a:ln/>
        </p:spPr>
      </p:sp>
      <p:sp>
        <p:nvSpPr>
          <p:cNvPr id="5836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extLst>
      <p:ext uri="{BB962C8B-B14F-4D97-AF65-F5344CB8AC3E}">
        <p14:creationId xmlns:p14="http://schemas.microsoft.com/office/powerpoint/2010/main" val="27771678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08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AC295341-0BE6-4992-A28F-7856B62AC488}" type="slidenum">
              <a:rPr lang="ar-SA" smtClean="0">
                <a:solidFill>
                  <a:prstClr val="black"/>
                </a:solidFill>
              </a:rPr>
              <a:pPr eaLnBrk="1" hangingPunct="1"/>
              <a:t>18</a:t>
            </a:fld>
            <a:endParaRPr lang="en-US" smtClean="0">
              <a:solidFill>
                <a:prstClr val="black"/>
              </a:solidFill>
            </a:endParaRPr>
          </a:p>
        </p:txBody>
      </p:sp>
      <p:sp>
        <p:nvSpPr>
          <p:cNvPr id="590851" name="Rectangle 2"/>
          <p:cNvSpPr>
            <a:spLocks noGrp="1" noRot="1" noChangeAspect="1" noChangeArrowheads="1" noTextEdit="1"/>
          </p:cNvSpPr>
          <p:nvPr>
            <p:ph type="sldImg"/>
          </p:nvPr>
        </p:nvSpPr>
        <p:spPr>
          <a:ln/>
        </p:spPr>
      </p:sp>
      <p:sp>
        <p:nvSpPr>
          <p:cNvPr id="5908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extLst>
      <p:ext uri="{BB962C8B-B14F-4D97-AF65-F5344CB8AC3E}">
        <p14:creationId xmlns:p14="http://schemas.microsoft.com/office/powerpoint/2010/main" val="15889682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28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60031419-DF3B-4665-8CBD-6D235D1A8735}" type="slidenum">
              <a:rPr lang="ar-SA">
                <a:solidFill>
                  <a:prstClr val="black"/>
                </a:solidFill>
              </a:rPr>
              <a:pPr eaLnBrk="1" hangingPunct="1"/>
              <a:t>19</a:t>
            </a:fld>
            <a:endParaRPr lang="en-US">
              <a:solidFill>
                <a:prstClr val="black"/>
              </a:solidFill>
            </a:endParaRPr>
          </a:p>
        </p:txBody>
      </p:sp>
      <p:sp>
        <p:nvSpPr>
          <p:cNvPr id="592899" name="Rectangle 2"/>
          <p:cNvSpPr>
            <a:spLocks noGrp="1" noRot="1" noChangeAspect="1" noChangeArrowheads="1" noTextEdit="1"/>
          </p:cNvSpPr>
          <p:nvPr>
            <p:ph type="sldImg"/>
          </p:nvPr>
        </p:nvSpPr>
        <p:spPr>
          <a:ln/>
        </p:spPr>
      </p:sp>
      <p:sp>
        <p:nvSpPr>
          <p:cNvPr id="5929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extLst>
      <p:ext uri="{BB962C8B-B14F-4D97-AF65-F5344CB8AC3E}">
        <p14:creationId xmlns:p14="http://schemas.microsoft.com/office/powerpoint/2010/main" val="13613761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fa-I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fa-IR"/>
          </a:p>
        </p:txBody>
      </p:sp>
      <p:sp>
        <p:nvSpPr>
          <p:cNvPr id="4" name="Date Placeholder 3"/>
          <p:cNvSpPr>
            <a:spLocks noGrp="1"/>
          </p:cNvSpPr>
          <p:nvPr>
            <p:ph type="dt" sz="half" idx="10"/>
          </p:nvPr>
        </p:nvSpPr>
        <p:spPr/>
        <p:txBody>
          <a:bodyPr/>
          <a:lstStyle/>
          <a:p>
            <a:fld id="{B0344CA2-7E1C-4C4E-BF48-56A2ED584032}" type="datetime1">
              <a:rPr lang="en-US" smtClean="0"/>
              <a:t>11/3/2018</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07FB042B-9B03-42B5-8019-2471DFDFF060}" type="slidenum">
              <a:rPr lang="fa-IR" smtClean="0"/>
              <a:t>‹#›</a:t>
            </a:fld>
            <a:endParaRPr lang="fa-IR"/>
          </a:p>
        </p:txBody>
      </p:sp>
    </p:spTree>
    <p:extLst>
      <p:ext uri="{BB962C8B-B14F-4D97-AF65-F5344CB8AC3E}">
        <p14:creationId xmlns:p14="http://schemas.microsoft.com/office/powerpoint/2010/main" val="24492491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10"/>
          </p:nvPr>
        </p:nvSpPr>
        <p:spPr/>
        <p:txBody>
          <a:bodyPr/>
          <a:lstStyle/>
          <a:p>
            <a:fld id="{7D8CE259-3C1F-449D-944D-D0A732193904}" type="datetime1">
              <a:rPr lang="en-US" smtClean="0"/>
              <a:t>11/3/2018</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07FB042B-9B03-42B5-8019-2471DFDFF060}" type="slidenum">
              <a:rPr lang="fa-IR" smtClean="0"/>
              <a:t>‹#›</a:t>
            </a:fld>
            <a:endParaRPr lang="fa-IR"/>
          </a:p>
        </p:txBody>
      </p:sp>
    </p:spTree>
    <p:extLst>
      <p:ext uri="{BB962C8B-B14F-4D97-AF65-F5344CB8AC3E}">
        <p14:creationId xmlns:p14="http://schemas.microsoft.com/office/powerpoint/2010/main" val="4229431758"/>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534401" y="104776"/>
            <a:ext cx="2842684" cy="60499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0" y="104776"/>
            <a:ext cx="8331200" cy="60499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A0C3D94B-E0FD-4BDA-A2AF-ACD8FD03F780}" type="datetime1">
              <a:rPr lang="en-US" smtClean="0">
                <a:solidFill>
                  <a:srgbClr val="000000"/>
                </a:solidFill>
              </a:rPr>
              <a:t>11/3/2018</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7DA04DB-63D5-4AEE-8457-AEFA09055E82}"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75486317"/>
      </p:ext>
    </p:extLst>
  </p:cSld>
  <p:clrMapOvr>
    <a:masterClrMapping/>
  </p:clrMapOvr>
  <p:transition>
    <p:random/>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369484" y="104775"/>
            <a:ext cx="9201149" cy="4826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 y="1628776"/>
            <a:ext cx="5585884"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789084" y="1628776"/>
            <a:ext cx="55880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fld id="{647AEB83-D8BC-4122-BFF8-609BAAAEDB48}" type="datetime1">
              <a:rPr lang="en-US" smtClean="0">
                <a:solidFill>
                  <a:srgbClr val="000000"/>
                </a:solidFill>
              </a:rPr>
              <a:t>11/3/2018</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982899E-147E-4D12-BB58-B4F31AFAE2E3}"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16649165"/>
      </p:ext>
    </p:extLst>
  </p:cSld>
  <p:clrMapOvr>
    <a:masterClrMapping/>
  </p:clrMapOvr>
  <p:transition>
    <p:random/>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369484" y="104775"/>
            <a:ext cx="9201149" cy="4826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1" y="1628776"/>
            <a:ext cx="5585884" cy="4525963"/>
          </a:xfrm>
        </p:spPr>
        <p:txBody>
          <a:bodyPr/>
          <a:lstStyle/>
          <a:p>
            <a:pPr lvl="0"/>
            <a:r>
              <a:rPr lang="en-US" noProof="0" smtClean="0"/>
              <a:t>Click icon to add clip art</a:t>
            </a:r>
          </a:p>
        </p:txBody>
      </p:sp>
      <p:sp>
        <p:nvSpPr>
          <p:cNvPr id="4" name="Text Placeholder 3"/>
          <p:cNvSpPr>
            <a:spLocks noGrp="1"/>
          </p:cNvSpPr>
          <p:nvPr>
            <p:ph type="body" sz="half" idx="2"/>
          </p:nvPr>
        </p:nvSpPr>
        <p:spPr>
          <a:xfrm>
            <a:off x="5789084" y="1628776"/>
            <a:ext cx="55880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fld id="{11493845-16DD-4E1B-9FD6-1C24C0BFA918}" type="datetime1">
              <a:rPr lang="en-US" smtClean="0">
                <a:solidFill>
                  <a:srgbClr val="000000"/>
                </a:solidFill>
              </a:rPr>
              <a:t>11/3/2018</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019425E-67B2-406B-9400-E798FC5EFC33}"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9681612"/>
      </p:ext>
    </p:extLst>
  </p:cSld>
  <p:clrMapOvr>
    <a:masterClrMapping/>
  </p:clrMapOvr>
  <p:transition>
    <p:random/>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369484" y="104775"/>
            <a:ext cx="9201149" cy="4826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 y="1628776"/>
            <a:ext cx="5585884"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5789084" y="1628776"/>
            <a:ext cx="5588000" cy="4525963"/>
          </a:xfrm>
        </p:spPr>
        <p:txBody>
          <a:bodyPr/>
          <a:lstStyle/>
          <a:p>
            <a:pPr lvl="0"/>
            <a:r>
              <a:rPr lang="en-US" noProof="0" smtClean="0"/>
              <a:t>Click icon to add clip art</a:t>
            </a:r>
          </a:p>
        </p:txBody>
      </p:sp>
      <p:sp>
        <p:nvSpPr>
          <p:cNvPr id="5" name="Rectangle 4"/>
          <p:cNvSpPr>
            <a:spLocks noGrp="1" noChangeArrowheads="1"/>
          </p:cNvSpPr>
          <p:nvPr>
            <p:ph type="dt" sz="half" idx="10"/>
          </p:nvPr>
        </p:nvSpPr>
        <p:spPr>
          <a:ln/>
        </p:spPr>
        <p:txBody>
          <a:bodyPr/>
          <a:lstStyle>
            <a:lvl1pPr>
              <a:defRPr/>
            </a:lvl1pPr>
          </a:lstStyle>
          <a:p>
            <a:pPr>
              <a:defRPr/>
            </a:pPr>
            <a:fld id="{9A7E9397-2772-4E44-8DE2-08CCF2C1471E}" type="datetime1">
              <a:rPr lang="en-US" smtClean="0">
                <a:solidFill>
                  <a:srgbClr val="000000"/>
                </a:solidFill>
              </a:rPr>
              <a:t>11/3/2018</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C3FCC60-83D5-4427-B11C-0805BACAE114}"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70407022"/>
      </p:ext>
    </p:extLst>
  </p:cSld>
  <p:clrMapOvr>
    <a:masterClrMapping/>
  </p:clrMapOvr>
  <p:transition>
    <p:random/>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1" y="104776"/>
            <a:ext cx="11377084" cy="6049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fld id="{C8A6BF66-3E2C-4A5C-9E73-53FBE6C8B428}" type="datetime1">
              <a:rPr lang="en-US" smtClean="0">
                <a:solidFill>
                  <a:srgbClr val="000000"/>
                </a:solidFill>
              </a:rPr>
              <a:t>11/3/2018</a:t>
            </a:fld>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68928E8-18A0-4D54-A81C-7EA5B2307C43}"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29892102"/>
      </p:ext>
    </p:extLst>
  </p:cSld>
  <p:clrMapOvr>
    <a:masterClrMapping/>
  </p:clrMapOvr>
  <p:transition>
    <p:random/>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369484" y="104775"/>
            <a:ext cx="9201149" cy="4826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1" y="1628776"/>
            <a:ext cx="5585884"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5789084" y="1628775"/>
            <a:ext cx="55880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5789084" y="3967164"/>
            <a:ext cx="55880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fld id="{7C79F185-EB38-41AC-B57F-5FE72649020D}" type="datetime1">
              <a:rPr lang="en-US" smtClean="0">
                <a:solidFill>
                  <a:srgbClr val="000000"/>
                </a:solidFill>
              </a:rPr>
              <a:t>11/3/2018</a:t>
            </a:fld>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47305154-7938-41BF-BBAF-A7814275AAF6}"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75048039"/>
      </p:ext>
    </p:extLst>
  </p:cSld>
  <p:clrMapOvr>
    <a:masterClrMapping/>
  </p:clrMapOvr>
  <p:transition>
    <p:random/>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20CA381B-66ED-45EB-A837-7C57F8D386D7}" type="datetime1">
              <a:rPr lang="en-US" smtClean="0">
                <a:solidFill>
                  <a:srgbClr val="000000"/>
                </a:solidFill>
              </a:rPr>
              <a:t>11/3/2018</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3B5007D-C36D-40E5-8807-248A33559DFE}"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73433167"/>
      </p:ext>
    </p:extLst>
  </p:cSld>
  <p:clrMapOvr>
    <a:masterClrMapping/>
  </p:clrMapOvr>
  <p:transition>
    <p:random/>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D5AEF02E-DF90-4A17-8125-AFC14528B7C8}" type="datetime1">
              <a:rPr lang="en-US" smtClean="0">
                <a:solidFill>
                  <a:srgbClr val="000000"/>
                </a:solidFill>
              </a:rPr>
              <a:t>11/3/2018</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92C85E5-2960-4004-85AB-03F81299B515}"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07217866"/>
      </p:ext>
    </p:extLst>
  </p:cSld>
  <p:clrMapOvr>
    <a:masterClrMapping/>
  </p:clrMapOvr>
  <p:transition>
    <p:random/>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546B2B0F-114D-4DF7-8CAF-9BBB4FEED3B0}" type="datetime1">
              <a:rPr lang="en-US" smtClean="0">
                <a:solidFill>
                  <a:srgbClr val="000000"/>
                </a:solidFill>
              </a:rPr>
              <a:t>11/3/2018</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750B77A-DFE0-43C8-B7D2-B8CCA78D3032}"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9220275"/>
      </p:ext>
    </p:extLst>
  </p:cSld>
  <p:clrMapOvr>
    <a:masterClrMapping/>
  </p:clrMapOvr>
  <p:transition>
    <p:random/>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 y="1628776"/>
            <a:ext cx="5585884"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789084" y="1628776"/>
            <a:ext cx="55880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fld id="{6CC2D6F5-0D8F-45D1-9030-23F1F85552AE}" type="datetime1">
              <a:rPr lang="en-US" smtClean="0">
                <a:solidFill>
                  <a:srgbClr val="000000"/>
                </a:solidFill>
              </a:rPr>
              <a:t>11/3/2018</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2F11F83-BA9A-415C-8322-0D0FE5B32845}"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12562818"/>
      </p:ext>
    </p:extLst>
  </p:cSld>
  <p:clrMapOvr>
    <a:masterClrMapping/>
  </p:clrMapOvr>
  <p:transition>
    <p:random/>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fa-I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10"/>
          </p:nvPr>
        </p:nvSpPr>
        <p:spPr/>
        <p:txBody>
          <a:bodyPr/>
          <a:lstStyle/>
          <a:p>
            <a:fld id="{2A9F03EF-5D61-4012-86CE-0829F3ABA708}" type="datetime1">
              <a:rPr lang="en-US" smtClean="0"/>
              <a:t>11/3/2018</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07FB042B-9B03-42B5-8019-2471DFDFF060}" type="slidenum">
              <a:rPr lang="fa-IR" smtClean="0"/>
              <a:t>‹#›</a:t>
            </a:fld>
            <a:endParaRPr lang="fa-IR"/>
          </a:p>
        </p:txBody>
      </p:sp>
    </p:spTree>
    <p:extLst>
      <p:ext uri="{BB962C8B-B14F-4D97-AF65-F5344CB8AC3E}">
        <p14:creationId xmlns:p14="http://schemas.microsoft.com/office/powerpoint/2010/main" val="2575943121"/>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fld id="{FF1AFE7A-5A13-4BAE-8DD5-5F302270342A}" type="datetime1">
              <a:rPr lang="en-US" smtClean="0">
                <a:solidFill>
                  <a:srgbClr val="000000"/>
                </a:solidFill>
              </a:rPr>
              <a:t>11/3/2018</a:t>
            </a:fld>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F0C32126-176F-4182-8936-07C97B5F3662}"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93288990"/>
      </p:ext>
    </p:extLst>
  </p:cSld>
  <p:clrMapOvr>
    <a:masterClrMapping/>
  </p:clrMapOvr>
  <p:transition>
    <p:random/>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fld id="{5E919AF1-5204-4D90-9A38-725707B84524}" type="datetime1">
              <a:rPr lang="en-US" smtClean="0">
                <a:solidFill>
                  <a:srgbClr val="000000"/>
                </a:solidFill>
              </a:rPr>
              <a:t>11/3/2018</a:t>
            </a:fld>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59C8E37E-050A-42ED-B88D-1A59889AD61C}"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92909789"/>
      </p:ext>
    </p:extLst>
  </p:cSld>
  <p:clrMapOvr>
    <a:masterClrMapping/>
  </p:clrMapOvr>
  <p:transition>
    <p:random/>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26D01C3D-46AE-4108-BEA9-EDA2F5C9C334}" type="datetime1">
              <a:rPr lang="en-US" smtClean="0">
                <a:solidFill>
                  <a:srgbClr val="000000"/>
                </a:solidFill>
              </a:rPr>
              <a:t>11/3/2018</a:t>
            </a:fld>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6A50F981-E52A-4132-89B4-7264DB097B24}"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67686432"/>
      </p:ext>
    </p:extLst>
  </p:cSld>
  <p:clrMapOvr>
    <a:masterClrMapping/>
  </p:clrMapOvr>
  <p:transition>
    <p:random/>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E33D1179-E67D-488D-A8EE-FC34A0228F2E}" type="datetime1">
              <a:rPr lang="en-US" smtClean="0">
                <a:solidFill>
                  <a:srgbClr val="000000"/>
                </a:solidFill>
              </a:rPr>
              <a:t>11/3/2018</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1A1A26B-7F63-437E-8112-514876AA5FF8}"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84442762"/>
      </p:ext>
    </p:extLst>
  </p:cSld>
  <p:clrMapOvr>
    <a:masterClrMapping/>
  </p:clrMapOvr>
  <p:transition>
    <p:random/>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069FBD11-97C6-4020-81C7-AF40A857C867}" type="datetime1">
              <a:rPr lang="en-US" smtClean="0">
                <a:solidFill>
                  <a:srgbClr val="000000"/>
                </a:solidFill>
              </a:rPr>
              <a:t>11/3/2018</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FC06EA2-C258-4774-8BA5-A335F35962D7}"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47032904"/>
      </p:ext>
    </p:extLst>
  </p:cSld>
  <p:clrMapOvr>
    <a:masterClrMapping/>
  </p:clrMapOvr>
  <p:transition>
    <p:random/>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69FD0788-1742-4C3B-8B22-7F576BC143DF}" type="datetime1">
              <a:rPr lang="en-US" smtClean="0">
                <a:solidFill>
                  <a:srgbClr val="000000"/>
                </a:solidFill>
              </a:rPr>
              <a:t>11/3/2018</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8185EB6-343E-4BB9-AE3B-E8C371F60D78}"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97523052"/>
      </p:ext>
    </p:extLst>
  </p:cSld>
  <p:clrMapOvr>
    <a:masterClrMapping/>
  </p:clrMapOvr>
  <p:transition>
    <p:random/>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534401" y="104776"/>
            <a:ext cx="2842684" cy="60499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0" y="104776"/>
            <a:ext cx="8331200" cy="60499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8246E5B3-BBFA-4E4C-9357-1ED4DA5B7185}" type="datetime1">
              <a:rPr lang="en-US" smtClean="0">
                <a:solidFill>
                  <a:srgbClr val="000000"/>
                </a:solidFill>
              </a:rPr>
              <a:t>11/3/2018</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8168971-A8DF-4018-9D07-CC98CA447E3E}"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70199946"/>
      </p:ext>
    </p:extLst>
  </p:cSld>
  <p:clrMapOvr>
    <a:masterClrMapping/>
  </p:clrMapOvr>
  <p:transition>
    <p:random/>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369484" y="104775"/>
            <a:ext cx="9201149" cy="4826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 y="1628776"/>
            <a:ext cx="5585884"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789084" y="1628776"/>
            <a:ext cx="55880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fld id="{FBEE0887-DF66-4D93-9D7C-28B788114B25}" type="datetime1">
              <a:rPr lang="en-US" smtClean="0">
                <a:solidFill>
                  <a:srgbClr val="000000"/>
                </a:solidFill>
              </a:rPr>
              <a:t>11/3/2018</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BE79C66-464A-4DBE-B6C3-5CAC2BD193D6}"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18875576"/>
      </p:ext>
    </p:extLst>
  </p:cSld>
  <p:clrMapOvr>
    <a:masterClrMapping/>
  </p:clrMapOvr>
  <p:transition>
    <p:random/>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369484" y="104775"/>
            <a:ext cx="9201149" cy="4826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1" y="1628776"/>
            <a:ext cx="5585884" cy="4525963"/>
          </a:xfrm>
        </p:spPr>
        <p:txBody>
          <a:bodyPr/>
          <a:lstStyle/>
          <a:p>
            <a:pPr lvl="0"/>
            <a:r>
              <a:rPr lang="en-US" noProof="0" smtClean="0"/>
              <a:t>Click icon to add clip art</a:t>
            </a:r>
          </a:p>
        </p:txBody>
      </p:sp>
      <p:sp>
        <p:nvSpPr>
          <p:cNvPr id="4" name="Text Placeholder 3"/>
          <p:cNvSpPr>
            <a:spLocks noGrp="1"/>
          </p:cNvSpPr>
          <p:nvPr>
            <p:ph type="body" sz="half" idx="2"/>
          </p:nvPr>
        </p:nvSpPr>
        <p:spPr>
          <a:xfrm>
            <a:off x="5789084" y="1628776"/>
            <a:ext cx="55880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fld id="{4681E132-A724-4000-8855-51056CE43BD1}" type="datetime1">
              <a:rPr lang="en-US" smtClean="0">
                <a:solidFill>
                  <a:srgbClr val="000000"/>
                </a:solidFill>
              </a:rPr>
              <a:t>11/3/2018</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964AC6D-1844-46D9-BA75-CC16D05F2701}"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75983462"/>
      </p:ext>
    </p:extLst>
  </p:cSld>
  <p:clrMapOvr>
    <a:masterClrMapping/>
  </p:clrMapOvr>
  <p:transition>
    <p:random/>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369484" y="104775"/>
            <a:ext cx="9201149" cy="4826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 y="1628776"/>
            <a:ext cx="5585884"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5789084" y="1628776"/>
            <a:ext cx="5588000" cy="4525963"/>
          </a:xfrm>
        </p:spPr>
        <p:txBody>
          <a:bodyPr/>
          <a:lstStyle/>
          <a:p>
            <a:pPr lvl="0"/>
            <a:r>
              <a:rPr lang="en-US" noProof="0" smtClean="0"/>
              <a:t>Click icon to add clip art</a:t>
            </a:r>
          </a:p>
        </p:txBody>
      </p:sp>
      <p:sp>
        <p:nvSpPr>
          <p:cNvPr id="5" name="Rectangle 4"/>
          <p:cNvSpPr>
            <a:spLocks noGrp="1" noChangeArrowheads="1"/>
          </p:cNvSpPr>
          <p:nvPr>
            <p:ph type="dt" sz="half" idx="10"/>
          </p:nvPr>
        </p:nvSpPr>
        <p:spPr>
          <a:ln/>
        </p:spPr>
        <p:txBody>
          <a:bodyPr/>
          <a:lstStyle>
            <a:lvl1pPr>
              <a:defRPr/>
            </a:lvl1pPr>
          </a:lstStyle>
          <a:p>
            <a:pPr>
              <a:defRPr/>
            </a:pPr>
            <a:fld id="{A4FC69AD-1FBF-4C6D-939E-9232289B9D22}" type="datetime1">
              <a:rPr lang="en-US" smtClean="0">
                <a:solidFill>
                  <a:srgbClr val="000000"/>
                </a:solidFill>
              </a:rPr>
              <a:t>11/3/2018</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88588E6-E298-4FE7-8B34-13A0CEF9F428}"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33178888"/>
      </p:ext>
    </p:extLst>
  </p:cSld>
  <p:clrMapOvr>
    <a:masterClrMapping/>
  </p:clrMapOvr>
  <p:transition>
    <p:random/>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9778A94F-409F-40E9-96F7-CA7BFD7EB1F0}" type="datetime1">
              <a:rPr lang="en-US" smtClean="0">
                <a:solidFill>
                  <a:srgbClr val="000000"/>
                </a:solidFill>
              </a:rPr>
              <a:t>11/3/2018</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3B5007D-C36D-40E5-8807-248A33559DFE}"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24403657"/>
      </p:ext>
    </p:extLst>
  </p:cSld>
  <p:clrMapOvr>
    <a:masterClrMapping/>
  </p:clrMapOvr>
  <p:transition>
    <p:random/>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1" y="104776"/>
            <a:ext cx="11377084" cy="6049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fld id="{B594DD4F-C79C-42EB-A78F-3F610E69BA72}" type="datetime1">
              <a:rPr lang="en-US" smtClean="0">
                <a:solidFill>
                  <a:srgbClr val="000000"/>
                </a:solidFill>
              </a:rPr>
              <a:t>11/3/2018</a:t>
            </a:fld>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28695861-04F5-41B4-B68D-31C5A284B0D0}"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26219155"/>
      </p:ext>
    </p:extLst>
  </p:cSld>
  <p:clrMapOvr>
    <a:masterClrMapping/>
  </p:clrMapOvr>
  <p:transition>
    <p:random/>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369484" y="104775"/>
            <a:ext cx="9201149" cy="4826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1" y="1628776"/>
            <a:ext cx="5585884"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5789084" y="1628775"/>
            <a:ext cx="55880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5789084" y="3967164"/>
            <a:ext cx="55880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fld id="{FA89FD86-1D66-42F7-9FE5-E393AF24C1C6}" type="datetime1">
              <a:rPr lang="en-US" smtClean="0">
                <a:solidFill>
                  <a:srgbClr val="000000"/>
                </a:solidFill>
              </a:rPr>
              <a:t>11/3/2018</a:t>
            </a:fld>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CFC30843-4267-4419-9446-3584AAAD54D5}"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89276535"/>
      </p:ext>
    </p:extLst>
  </p:cSld>
  <p:clrMapOvr>
    <a:masterClrMapping/>
  </p:clrMapOvr>
  <p:transition>
    <p:random/>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99330" name="Group 2"/>
          <p:cNvGrpSpPr>
            <a:grpSpLocks/>
          </p:cNvGrpSpPr>
          <p:nvPr/>
        </p:nvGrpSpPr>
        <p:grpSpPr bwMode="auto">
          <a:xfrm>
            <a:off x="0" y="0"/>
            <a:ext cx="11684000" cy="5943600"/>
            <a:chOff x="0" y="0"/>
            <a:chExt cx="5520" cy="3744"/>
          </a:xfrm>
        </p:grpSpPr>
        <p:sp>
          <p:nvSpPr>
            <p:cNvPr id="99331" name="Rectangle 3"/>
            <p:cNvSpPr>
              <a:spLocks noChangeArrowheads="1"/>
            </p:cNvSpPr>
            <p:nvPr/>
          </p:nvSpPr>
          <p:spPr bwMode="auto">
            <a:xfrm>
              <a:off x="0" y="0"/>
              <a:ext cx="1104" cy="3072"/>
            </a:xfrm>
            <a:prstGeom prst="rect">
              <a:avLst/>
            </a:prstGeom>
            <a:solidFill>
              <a:schemeClr val="accent1"/>
            </a:solidFill>
            <a:ln>
              <a:noFill/>
            </a:ln>
            <a:effectLst/>
            <a:extLst>
              <a:ext uri="{91240B29-F687-4F45-9708-019B960494DF}">
                <a14:hiddenLine xmlns:a14="http://schemas.microsoft.com/office/drawing/2010/main" w="9525">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rtl="0" fontAlgn="base">
                <a:spcBef>
                  <a:spcPct val="0"/>
                </a:spcBef>
                <a:spcAft>
                  <a:spcPct val="0"/>
                </a:spcAft>
              </a:pPr>
              <a:endParaRPr lang="en-US" sz="2400">
                <a:solidFill>
                  <a:srgbClr val="000000"/>
                </a:solidFill>
                <a:latin typeface="Times New Roman" pitchFamily="18" charset="0"/>
              </a:endParaRPr>
            </a:p>
          </p:txBody>
        </p:sp>
        <p:grpSp>
          <p:nvGrpSpPr>
            <p:cNvPr id="99332" name="Group 4"/>
            <p:cNvGrpSpPr>
              <a:grpSpLocks/>
            </p:cNvGrpSpPr>
            <p:nvPr userDrawn="1"/>
          </p:nvGrpSpPr>
          <p:grpSpPr bwMode="auto">
            <a:xfrm>
              <a:off x="0" y="2208"/>
              <a:ext cx="5520" cy="1536"/>
              <a:chOff x="0" y="2208"/>
              <a:chExt cx="5520" cy="1536"/>
            </a:xfrm>
          </p:grpSpPr>
          <p:sp>
            <p:nvSpPr>
              <p:cNvPr id="99333" name="Rectangle 5"/>
              <p:cNvSpPr>
                <a:spLocks noChangeArrowheads="1"/>
              </p:cNvSpPr>
              <p:nvPr/>
            </p:nvSpPr>
            <p:spPr bwMode="ltGray">
              <a:xfrm>
                <a:off x="624" y="2208"/>
                <a:ext cx="4896" cy="1536"/>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rtl="0" fontAlgn="base">
                  <a:spcBef>
                    <a:spcPct val="0"/>
                  </a:spcBef>
                  <a:spcAft>
                    <a:spcPct val="0"/>
                  </a:spcAft>
                </a:pPr>
                <a:endParaRPr lang="en-US" sz="2400">
                  <a:solidFill>
                    <a:srgbClr val="000000"/>
                  </a:solidFill>
                  <a:latin typeface="Times New Roman" pitchFamily="18" charset="0"/>
                </a:endParaRPr>
              </a:p>
            </p:txBody>
          </p:sp>
          <p:sp>
            <p:nvSpPr>
              <p:cNvPr id="99334" name="Rectangle 6"/>
              <p:cNvSpPr>
                <a:spLocks noChangeArrowheads="1"/>
              </p:cNvSpPr>
              <p:nvPr/>
            </p:nvSpPr>
            <p:spPr bwMode="white">
              <a:xfrm>
                <a:off x="654" y="2352"/>
                <a:ext cx="4818" cy="134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rtl="0" fontAlgn="base">
                  <a:spcBef>
                    <a:spcPct val="0"/>
                  </a:spcBef>
                  <a:spcAft>
                    <a:spcPct val="0"/>
                  </a:spcAft>
                </a:pPr>
                <a:endParaRPr lang="en-US" sz="2400">
                  <a:solidFill>
                    <a:srgbClr val="000000"/>
                  </a:solidFill>
                  <a:latin typeface="Times New Roman" pitchFamily="18" charset="0"/>
                </a:endParaRPr>
              </a:p>
            </p:txBody>
          </p:sp>
          <p:sp>
            <p:nvSpPr>
              <p:cNvPr id="99335" name="Line 7"/>
              <p:cNvSpPr>
                <a:spLocks noChangeShapeType="1"/>
              </p:cNvSpPr>
              <p:nvPr/>
            </p:nvSpPr>
            <p:spPr bwMode="auto">
              <a:xfrm>
                <a:off x="0" y="3072"/>
                <a:ext cx="624"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l" rtl="0" fontAlgn="base">
                  <a:spcBef>
                    <a:spcPct val="0"/>
                  </a:spcBef>
                  <a:spcAft>
                    <a:spcPct val="0"/>
                  </a:spcAft>
                </a:pPr>
                <a:endParaRPr lang="en-US" sz="1800" i="1">
                  <a:solidFill>
                    <a:srgbClr val="000000"/>
                  </a:solidFill>
                </a:endParaRPr>
              </a:p>
            </p:txBody>
          </p:sp>
        </p:grpSp>
        <p:grpSp>
          <p:nvGrpSpPr>
            <p:cNvPr id="99336" name="Group 8"/>
            <p:cNvGrpSpPr>
              <a:grpSpLocks/>
            </p:cNvGrpSpPr>
            <p:nvPr userDrawn="1"/>
          </p:nvGrpSpPr>
          <p:grpSpPr bwMode="auto">
            <a:xfrm>
              <a:off x="400" y="336"/>
              <a:ext cx="5088" cy="192"/>
              <a:chOff x="400" y="336"/>
              <a:chExt cx="5088" cy="192"/>
            </a:xfrm>
          </p:grpSpPr>
          <p:sp>
            <p:nvSpPr>
              <p:cNvPr id="99337" name="Rectangle 9"/>
              <p:cNvSpPr>
                <a:spLocks noChangeArrowheads="1"/>
              </p:cNvSpPr>
              <p:nvPr/>
            </p:nvSpPr>
            <p:spPr bwMode="auto">
              <a:xfrm>
                <a:off x="3952" y="336"/>
                <a:ext cx="1536" cy="192"/>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rtl="0" fontAlgn="base">
                  <a:spcBef>
                    <a:spcPct val="0"/>
                  </a:spcBef>
                  <a:spcAft>
                    <a:spcPct val="0"/>
                  </a:spcAft>
                </a:pPr>
                <a:endParaRPr lang="en-US" sz="2400">
                  <a:solidFill>
                    <a:srgbClr val="000000"/>
                  </a:solidFill>
                  <a:latin typeface="Times New Roman" pitchFamily="18" charset="0"/>
                </a:endParaRPr>
              </a:p>
            </p:txBody>
          </p:sp>
          <p:sp>
            <p:nvSpPr>
              <p:cNvPr id="99338" name="Line 10"/>
              <p:cNvSpPr>
                <a:spLocks noChangeShapeType="1"/>
              </p:cNvSpPr>
              <p:nvPr/>
            </p:nvSpPr>
            <p:spPr bwMode="auto">
              <a:xfrm>
                <a:off x="400" y="432"/>
                <a:ext cx="5088" cy="0"/>
              </a:xfrm>
              <a:prstGeom prst="line">
                <a:avLst/>
              </a:prstGeom>
              <a:noFill/>
              <a:ln w="4445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l" rtl="0" fontAlgn="base">
                  <a:spcBef>
                    <a:spcPct val="0"/>
                  </a:spcBef>
                  <a:spcAft>
                    <a:spcPct val="0"/>
                  </a:spcAft>
                </a:pPr>
                <a:endParaRPr lang="en-US" sz="1800" i="1">
                  <a:solidFill>
                    <a:srgbClr val="000000"/>
                  </a:solidFill>
                </a:endParaRPr>
              </a:p>
            </p:txBody>
          </p:sp>
        </p:grpSp>
      </p:grpSp>
      <p:sp>
        <p:nvSpPr>
          <p:cNvPr id="99339" name="Rectangle 11"/>
          <p:cNvSpPr>
            <a:spLocks noGrp="1" noChangeArrowheads="1"/>
          </p:cNvSpPr>
          <p:nvPr>
            <p:ph type="ctrTitle"/>
          </p:nvPr>
        </p:nvSpPr>
        <p:spPr>
          <a:xfrm>
            <a:off x="2743200" y="1143000"/>
            <a:ext cx="8839200" cy="2209800"/>
          </a:xfrm>
        </p:spPr>
        <p:txBody>
          <a:bodyPr/>
          <a:lstStyle>
            <a:lvl1pPr>
              <a:defRPr sz="4800"/>
            </a:lvl1pPr>
          </a:lstStyle>
          <a:p>
            <a:pPr lvl="0"/>
            <a:r>
              <a:rPr lang="en-US" noProof="0" smtClean="0"/>
              <a:t>Click to edit Master title style</a:t>
            </a:r>
          </a:p>
        </p:txBody>
      </p:sp>
      <p:sp>
        <p:nvSpPr>
          <p:cNvPr id="99340" name="Rectangle 12"/>
          <p:cNvSpPr>
            <a:spLocks noGrp="1" noChangeArrowheads="1"/>
          </p:cNvSpPr>
          <p:nvPr>
            <p:ph type="subTitle" idx="1"/>
          </p:nvPr>
        </p:nvSpPr>
        <p:spPr>
          <a:xfrm>
            <a:off x="1828800" y="3962400"/>
            <a:ext cx="9144000" cy="1600200"/>
          </a:xfrm>
        </p:spPr>
        <p:txBody>
          <a:bodyPr anchor="ctr"/>
          <a:lstStyle>
            <a:lvl1pPr marL="0" indent="0" algn="ctr">
              <a:buFont typeface="Wingdings" pitchFamily="2" charset="2"/>
              <a:buNone/>
              <a:defRPr/>
            </a:lvl1pPr>
          </a:lstStyle>
          <a:p>
            <a:pPr lvl="0"/>
            <a:r>
              <a:rPr lang="en-US" noProof="0" smtClean="0"/>
              <a:t>Click to edit Master subtitle style</a:t>
            </a:r>
          </a:p>
        </p:txBody>
      </p:sp>
      <p:sp>
        <p:nvSpPr>
          <p:cNvPr id="99341" name="Rectangle 13"/>
          <p:cNvSpPr>
            <a:spLocks noGrp="1" noChangeArrowheads="1"/>
          </p:cNvSpPr>
          <p:nvPr>
            <p:ph type="dt" sz="half" idx="2"/>
          </p:nvPr>
        </p:nvSpPr>
        <p:spPr>
          <a:xfrm>
            <a:off x="1217084" y="6251575"/>
            <a:ext cx="2540000" cy="457200"/>
          </a:xfrm>
        </p:spPr>
        <p:txBody>
          <a:bodyPr/>
          <a:lstStyle>
            <a:lvl1pPr>
              <a:defRPr/>
            </a:lvl1pPr>
          </a:lstStyle>
          <a:p>
            <a:fld id="{CE3C863C-1628-4512-9B14-AA4DADE681F0}" type="datetime1">
              <a:rPr lang="en-US" smtClean="0">
                <a:solidFill>
                  <a:srgbClr val="000000"/>
                </a:solidFill>
              </a:rPr>
              <a:t>11/3/2018</a:t>
            </a:fld>
            <a:endParaRPr lang="en-US">
              <a:solidFill>
                <a:srgbClr val="000000"/>
              </a:solidFill>
            </a:endParaRPr>
          </a:p>
        </p:txBody>
      </p:sp>
      <p:sp>
        <p:nvSpPr>
          <p:cNvPr id="99342" name="Rectangle 14"/>
          <p:cNvSpPr>
            <a:spLocks noGrp="1" noChangeArrowheads="1"/>
          </p:cNvSpPr>
          <p:nvPr>
            <p:ph type="ftr" sz="quarter" idx="3"/>
          </p:nvPr>
        </p:nvSpPr>
        <p:spPr>
          <a:xfrm>
            <a:off x="4472517" y="6248400"/>
            <a:ext cx="3860800" cy="457200"/>
          </a:xfrm>
        </p:spPr>
        <p:txBody>
          <a:bodyPr/>
          <a:lstStyle>
            <a:lvl1pPr>
              <a:defRPr/>
            </a:lvl1pPr>
          </a:lstStyle>
          <a:p>
            <a:endParaRPr lang="en-US">
              <a:solidFill>
                <a:srgbClr val="000000"/>
              </a:solidFill>
            </a:endParaRPr>
          </a:p>
        </p:txBody>
      </p:sp>
      <p:sp>
        <p:nvSpPr>
          <p:cNvPr id="99343" name="Rectangle 15"/>
          <p:cNvSpPr>
            <a:spLocks noGrp="1" noChangeArrowheads="1"/>
          </p:cNvSpPr>
          <p:nvPr>
            <p:ph type="sldNum" sz="quarter" idx="4"/>
          </p:nvPr>
        </p:nvSpPr>
        <p:spPr/>
        <p:txBody>
          <a:bodyPr/>
          <a:lstStyle>
            <a:lvl1pPr>
              <a:defRPr/>
            </a:lvl1pPr>
          </a:lstStyle>
          <a:p>
            <a:fld id="{35EF3B72-EFCA-45B9-B633-808F1B454D6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60162553"/>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51C25D18-DC89-4E89-941F-B8F6B38E935E}" type="datetime1">
              <a:rPr lang="en-US" smtClean="0">
                <a:solidFill>
                  <a:srgbClr val="000000"/>
                </a:solidFill>
              </a:rPr>
              <a:t>11/3/2018</a:t>
            </a:fld>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4335E32F-1238-4B2A-8660-C7E4F47F7B2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08320325"/>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fld id="{BFB7296A-714A-4E1F-A3ED-38796146E548}" type="datetime1">
              <a:rPr lang="en-US" smtClean="0">
                <a:solidFill>
                  <a:srgbClr val="000000"/>
                </a:solidFill>
              </a:rPr>
              <a:t>11/3/2018</a:t>
            </a:fld>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7AD341DA-D449-4AFC-94FA-CBE28373D43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66425560"/>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219200" y="1600201"/>
            <a:ext cx="50800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502400" y="1600201"/>
            <a:ext cx="50800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fld id="{2CF1BDDC-02AC-40FC-A15F-9C40184D6E7F}" type="datetime1">
              <a:rPr lang="en-US" smtClean="0">
                <a:solidFill>
                  <a:srgbClr val="000000"/>
                </a:solidFill>
              </a:rPr>
              <a:t>11/3/2018</a:t>
            </a:fld>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8F4A1E26-9157-4FDF-9179-212926A0CB1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00334504"/>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fld id="{ED4C445D-EA3E-44B4-A64B-EFA6E1021508}" type="datetime1">
              <a:rPr lang="en-US" smtClean="0">
                <a:solidFill>
                  <a:srgbClr val="000000"/>
                </a:solidFill>
              </a:rPr>
              <a:t>11/3/2018</a:t>
            </a:fld>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B30C663F-1E9A-4DA6-BC7D-F4A75382329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85783732"/>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fld id="{88C2DDB2-5099-4700-A1DC-7F0A2551B8F5}" type="datetime1">
              <a:rPr lang="en-US" smtClean="0">
                <a:solidFill>
                  <a:srgbClr val="000000"/>
                </a:solidFill>
              </a:rPr>
              <a:t>11/3/2018</a:t>
            </a:fld>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8D886DBC-89C0-4347-A720-621E1D7E1B8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96585752"/>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0A0B7E02-5874-4C9A-BA8B-1D473CFC1AF7}" type="datetime1">
              <a:rPr lang="en-US" smtClean="0">
                <a:solidFill>
                  <a:srgbClr val="000000"/>
                </a:solidFill>
              </a:rPr>
              <a:t>11/3/2018</a:t>
            </a:fld>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C207786B-BA01-4A9D-9069-3334ADE8BBD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50582139"/>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fld id="{152B9B5B-5416-4128-872C-BBBAC909BECF}" type="datetime1">
              <a:rPr lang="en-US" smtClean="0">
                <a:solidFill>
                  <a:srgbClr val="000000"/>
                </a:solidFill>
              </a:rPr>
              <a:t>11/3/2018</a:t>
            </a:fld>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3AA72B0F-2F3F-41A1-9B8A-25E58346B70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338960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B277C947-57D3-4FCF-8ACC-535634BDE4F8}" type="datetime1">
              <a:rPr lang="en-US" smtClean="0">
                <a:solidFill>
                  <a:srgbClr val="000000"/>
                </a:solidFill>
              </a:rPr>
              <a:t>11/3/2018</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92C85E5-2960-4004-85AB-03F81299B515}"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42541013"/>
      </p:ext>
    </p:extLst>
  </p:cSld>
  <p:clrMapOvr>
    <a:masterClrMapping/>
  </p:clrMapOvr>
  <p:transition>
    <p:random/>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fld id="{3492294A-C600-45D9-BC0D-787B03BA6155}" type="datetime1">
              <a:rPr lang="en-US" smtClean="0">
                <a:solidFill>
                  <a:srgbClr val="000000"/>
                </a:solidFill>
              </a:rPr>
              <a:t>11/3/2018</a:t>
            </a:fld>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409398D6-66E4-4A51-A0D0-4E2EB1E6C4C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7896617"/>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1F59408B-6F10-4EBE-8350-CB4210D3FF62}" type="datetime1">
              <a:rPr lang="en-US" smtClean="0">
                <a:solidFill>
                  <a:srgbClr val="000000"/>
                </a:solidFill>
              </a:rPr>
              <a:t>11/3/2018</a:t>
            </a:fld>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D3CED033-3D8F-42B0-A35A-26A8B619547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16993871"/>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1600" y="277813"/>
            <a:ext cx="2590800" cy="58531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219200" y="277813"/>
            <a:ext cx="75692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5A80D89F-00BA-43AF-9FA1-2B6411BD260B}" type="datetime1">
              <a:rPr lang="en-US" smtClean="0">
                <a:solidFill>
                  <a:srgbClr val="000000"/>
                </a:solidFill>
              </a:rPr>
              <a:t>11/3/2018</a:t>
            </a:fld>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91C466D-2805-4A45-A681-4D0E631C4F9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30115933"/>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1219200" y="277813"/>
            <a:ext cx="103632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1219200" y="1600201"/>
            <a:ext cx="5080000" cy="21891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6502400" y="1600201"/>
            <a:ext cx="5080000" cy="21891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1219200" y="3941763"/>
            <a:ext cx="5080000" cy="21891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6502400" y="3941763"/>
            <a:ext cx="5080000" cy="21891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1219200" y="6251575"/>
            <a:ext cx="2641600" cy="457200"/>
          </a:xfrm>
        </p:spPr>
        <p:txBody>
          <a:bodyPr/>
          <a:lstStyle>
            <a:lvl1pPr>
              <a:defRPr/>
            </a:lvl1pPr>
          </a:lstStyle>
          <a:p>
            <a:fld id="{BD56B8AC-0404-489D-8BA5-9DC59610F50D}" type="datetime1">
              <a:rPr lang="en-US" smtClean="0">
                <a:solidFill>
                  <a:srgbClr val="000000"/>
                </a:solidFill>
              </a:rPr>
              <a:t>11/3/2018</a:t>
            </a:fld>
            <a:endParaRPr lang="en-US">
              <a:solidFill>
                <a:srgbClr val="000000"/>
              </a:solidFill>
            </a:endParaRPr>
          </a:p>
        </p:txBody>
      </p:sp>
      <p:sp>
        <p:nvSpPr>
          <p:cNvPr id="8" name="Footer Placeholder 7"/>
          <p:cNvSpPr>
            <a:spLocks noGrp="1"/>
          </p:cNvSpPr>
          <p:nvPr>
            <p:ph type="ftr" sz="quarter" idx="11"/>
          </p:nvPr>
        </p:nvSpPr>
        <p:spPr>
          <a:xfrm>
            <a:off x="4470400" y="6248400"/>
            <a:ext cx="3962400" cy="457200"/>
          </a:xfrm>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a:xfrm>
            <a:off x="9042400" y="6248400"/>
            <a:ext cx="2540000" cy="457200"/>
          </a:xfrm>
        </p:spPr>
        <p:txBody>
          <a:bodyPr/>
          <a:lstStyle>
            <a:lvl1pPr>
              <a:defRPr/>
            </a:lvl1pPr>
          </a:lstStyle>
          <a:p>
            <a:fld id="{372B667A-9C56-421F-AAA4-BDA1E6DDC4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12767985"/>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219200" y="277813"/>
            <a:ext cx="103632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219200" y="1600201"/>
            <a:ext cx="50800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502400" y="1600201"/>
            <a:ext cx="50800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1219200" y="6251575"/>
            <a:ext cx="2641600" cy="457200"/>
          </a:xfrm>
        </p:spPr>
        <p:txBody>
          <a:bodyPr/>
          <a:lstStyle>
            <a:lvl1pPr>
              <a:defRPr/>
            </a:lvl1pPr>
          </a:lstStyle>
          <a:p>
            <a:fld id="{EC56E977-F24D-497A-943C-7E5D3DFC298E}" type="datetime1">
              <a:rPr lang="en-US" smtClean="0">
                <a:solidFill>
                  <a:srgbClr val="000000"/>
                </a:solidFill>
              </a:rPr>
              <a:t>11/3/2018</a:t>
            </a:fld>
            <a:endParaRPr lang="en-US">
              <a:solidFill>
                <a:srgbClr val="000000"/>
              </a:solidFill>
            </a:endParaRPr>
          </a:p>
        </p:txBody>
      </p:sp>
      <p:sp>
        <p:nvSpPr>
          <p:cNvPr id="6" name="Footer Placeholder 5"/>
          <p:cNvSpPr>
            <a:spLocks noGrp="1"/>
          </p:cNvSpPr>
          <p:nvPr>
            <p:ph type="ftr" sz="quarter" idx="11"/>
          </p:nvPr>
        </p:nvSpPr>
        <p:spPr>
          <a:xfrm>
            <a:off x="4470400" y="6248400"/>
            <a:ext cx="39624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9042400" y="6248400"/>
            <a:ext cx="2540000" cy="457200"/>
          </a:xfrm>
        </p:spPr>
        <p:txBody>
          <a:bodyPr/>
          <a:lstStyle>
            <a:lvl1pPr>
              <a:defRPr/>
            </a:lvl1pPr>
          </a:lstStyle>
          <a:p>
            <a:fld id="{09766152-6FAB-468A-A5AE-8A56283266A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15477850"/>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1219200" y="277813"/>
            <a:ext cx="10363200" cy="58531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1219200" y="6251575"/>
            <a:ext cx="2641600" cy="457200"/>
          </a:xfrm>
        </p:spPr>
        <p:txBody>
          <a:bodyPr/>
          <a:lstStyle>
            <a:lvl1pPr>
              <a:defRPr/>
            </a:lvl1pPr>
          </a:lstStyle>
          <a:p>
            <a:fld id="{500DE231-873F-4537-947F-03FB9539935A}" type="datetime1">
              <a:rPr lang="en-US" smtClean="0">
                <a:solidFill>
                  <a:srgbClr val="000000"/>
                </a:solidFill>
              </a:rPr>
              <a:t>11/3/2018</a:t>
            </a:fld>
            <a:endParaRPr lang="en-US">
              <a:solidFill>
                <a:srgbClr val="000000"/>
              </a:solidFill>
            </a:endParaRPr>
          </a:p>
        </p:txBody>
      </p:sp>
      <p:sp>
        <p:nvSpPr>
          <p:cNvPr id="4" name="Footer Placeholder 3"/>
          <p:cNvSpPr>
            <a:spLocks noGrp="1"/>
          </p:cNvSpPr>
          <p:nvPr>
            <p:ph type="ftr" sz="quarter" idx="11"/>
          </p:nvPr>
        </p:nvSpPr>
        <p:spPr>
          <a:xfrm>
            <a:off x="4470400" y="6248400"/>
            <a:ext cx="3962400" cy="457200"/>
          </a:xfrm>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a:xfrm>
            <a:off x="9042400" y="6248400"/>
            <a:ext cx="2540000" cy="457200"/>
          </a:xfrm>
        </p:spPr>
        <p:txBody>
          <a:bodyPr/>
          <a:lstStyle>
            <a:lvl1pPr>
              <a:defRPr/>
            </a:lvl1pPr>
          </a:lstStyle>
          <a:p>
            <a:fld id="{7F2B1236-F627-4744-8FC8-2C696ACE4B6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18591604"/>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219200" y="277813"/>
            <a:ext cx="103632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219200" y="1600201"/>
            <a:ext cx="50800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6502400" y="1600201"/>
            <a:ext cx="5080000" cy="21891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502400" y="3941763"/>
            <a:ext cx="5080000" cy="21891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1219200" y="6251575"/>
            <a:ext cx="2641600" cy="457200"/>
          </a:xfrm>
        </p:spPr>
        <p:txBody>
          <a:bodyPr/>
          <a:lstStyle>
            <a:lvl1pPr>
              <a:defRPr/>
            </a:lvl1pPr>
          </a:lstStyle>
          <a:p>
            <a:fld id="{1EECCD19-D2DC-4C80-98EC-B107647A7EEA}" type="datetime1">
              <a:rPr lang="en-US" smtClean="0">
                <a:solidFill>
                  <a:srgbClr val="000000"/>
                </a:solidFill>
              </a:rPr>
              <a:t>11/3/2018</a:t>
            </a:fld>
            <a:endParaRPr lang="en-US">
              <a:solidFill>
                <a:srgbClr val="000000"/>
              </a:solidFill>
            </a:endParaRPr>
          </a:p>
        </p:txBody>
      </p:sp>
      <p:sp>
        <p:nvSpPr>
          <p:cNvPr id="7" name="Footer Placeholder 6"/>
          <p:cNvSpPr>
            <a:spLocks noGrp="1"/>
          </p:cNvSpPr>
          <p:nvPr>
            <p:ph type="ftr" sz="quarter" idx="11"/>
          </p:nvPr>
        </p:nvSpPr>
        <p:spPr>
          <a:xfrm>
            <a:off x="4470400" y="6248400"/>
            <a:ext cx="3962400" cy="457200"/>
          </a:xfrm>
        </p:spPr>
        <p:txBody>
          <a:bodyPr/>
          <a:lstStyle>
            <a:lvl1pPr>
              <a:defRPr/>
            </a:lvl1pPr>
          </a:lstStyle>
          <a:p>
            <a:endParaRPr lang="en-US">
              <a:solidFill>
                <a:srgbClr val="000000"/>
              </a:solidFill>
            </a:endParaRPr>
          </a:p>
        </p:txBody>
      </p:sp>
      <p:sp>
        <p:nvSpPr>
          <p:cNvPr id="8" name="Slide Number Placeholder 7"/>
          <p:cNvSpPr>
            <a:spLocks noGrp="1"/>
          </p:cNvSpPr>
          <p:nvPr>
            <p:ph type="sldNum" sz="quarter" idx="12"/>
          </p:nvPr>
        </p:nvSpPr>
        <p:spPr>
          <a:xfrm>
            <a:off x="9042400" y="6248400"/>
            <a:ext cx="2540000" cy="457200"/>
          </a:xfrm>
        </p:spPr>
        <p:txBody>
          <a:bodyPr/>
          <a:lstStyle>
            <a:lvl1pPr>
              <a:defRPr/>
            </a:lvl1pPr>
          </a:lstStyle>
          <a:p>
            <a:fld id="{823AA716-6188-4DE7-A6C0-83EFAB4AE56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86406377"/>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219200" y="277813"/>
            <a:ext cx="10363200" cy="11430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1219200" y="1600201"/>
            <a:ext cx="5080000" cy="4530725"/>
          </a:xfrm>
        </p:spPr>
        <p:txBody>
          <a:bodyPr/>
          <a:lstStyle/>
          <a:p>
            <a:endParaRPr lang="en-US"/>
          </a:p>
        </p:txBody>
      </p:sp>
      <p:sp>
        <p:nvSpPr>
          <p:cNvPr id="4" name="Text Placeholder 3"/>
          <p:cNvSpPr>
            <a:spLocks noGrp="1"/>
          </p:cNvSpPr>
          <p:nvPr>
            <p:ph type="body" sz="half" idx="2"/>
          </p:nvPr>
        </p:nvSpPr>
        <p:spPr>
          <a:xfrm>
            <a:off x="6502400" y="1600201"/>
            <a:ext cx="50800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1219200" y="6251575"/>
            <a:ext cx="2641600" cy="457200"/>
          </a:xfrm>
        </p:spPr>
        <p:txBody>
          <a:bodyPr/>
          <a:lstStyle>
            <a:lvl1pPr>
              <a:defRPr/>
            </a:lvl1pPr>
          </a:lstStyle>
          <a:p>
            <a:fld id="{83CDA4B2-BF4E-4530-ABF6-240071F521F6}" type="datetime1">
              <a:rPr lang="en-US" smtClean="0">
                <a:solidFill>
                  <a:srgbClr val="000000"/>
                </a:solidFill>
              </a:rPr>
              <a:t>11/3/2018</a:t>
            </a:fld>
            <a:endParaRPr lang="en-US">
              <a:solidFill>
                <a:srgbClr val="000000"/>
              </a:solidFill>
            </a:endParaRPr>
          </a:p>
        </p:txBody>
      </p:sp>
      <p:sp>
        <p:nvSpPr>
          <p:cNvPr id="6" name="Footer Placeholder 5"/>
          <p:cNvSpPr>
            <a:spLocks noGrp="1"/>
          </p:cNvSpPr>
          <p:nvPr>
            <p:ph type="ftr" sz="quarter" idx="11"/>
          </p:nvPr>
        </p:nvSpPr>
        <p:spPr>
          <a:xfrm>
            <a:off x="4470400" y="6248400"/>
            <a:ext cx="39624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9042400" y="6248400"/>
            <a:ext cx="2540000" cy="457200"/>
          </a:xfrm>
        </p:spPr>
        <p:txBody>
          <a:bodyPr/>
          <a:lstStyle>
            <a:lvl1pPr>
              <a:defRPr/>
            </a:lvl1pPr>
          </a:lstStyle>
          <a:p>
            <a:fld id="{78A739AB-ADD1-4151-A610-B3D496B7441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26498860"/>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532B3370-E64F-4365-BCAD-AC171B557C04}" type="datetime1">
              <a:rPr lang="en-US" smtClean="0">
                <a:solidFill>
                  <a:srgbClr val="000000"/>
                </a:solidFill>
              </a:rPr>
              <a:t>11/3/2018</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3B5007D-C36D-40E5-8807-248A33559DFE}"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39368357"/>
      </p:ext>
    </p:extLst>
  </p:cSld>
  <p:clrMapOvr>
    <a:masterClrMapping/>
  </p:clrMapOvr>
  <p:transition>
    <p:random/>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DF11751F-50F7-43B0-885F-5D811AF3CF44}" type="datetime1">
              <a:rPr lang="en-US" smtClean="0">
                <a:solidFill>
                  <a:srgbClr val="000000"/>
                </a:solidFill>
              </a:rPr>
              <a:t>11/3/2018</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92C85E5-2960-4004-85AB-03F81299B515}"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2452498"/>
      </p:ext>
    </p:extLst>
  </p:cSld>
  <p:clrMapOvr>
    <a:masterClrMapping/>
  </p:clrMapOvr>
  <p:transition>
    <p:random/>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A0910140-6506-404F-A692-911B346C5D77}" type="datetime1">
              <a:rPr lang="en-US" smtClean="0">
                <a:solidFill>
                  <a:srgbClr val="000000"/>
                </a:solidFill>
              </a:rPr>
              <a:t>11/3/2018</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750B77A-DFE0-43C8-B7D2-B8CCA78D3032}"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74062839"/>
      </p:ext>
    </p:extLst>
  </p:cSld>
  <p:clrMapOvr>
    <a:masterClrMapping/>
  </p:clrMapOvr>
  <p:transition>
    <p:random/>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2D17FC4A-C0BE-48C9-BA10-E2379CFB9798}" type="datetime1">
              <a:rPr lang="en-US" smtClean="0">
                <a:solidFill>
                  <a:srgbClr val="000000"/>
                </a:solidFill>
              </a:rPr>
              <a:t>11/3/2018</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750B77A-DFE0-43C8-B7D2-B8CCA78D3032}"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32637521"/>
      </p:ext>
    </p:extLst>
  </p:cSld>
  <p:clrMapOvr>
    <a:masterClrMapping/>
  </p:clrMapOvr>
  <p:transition>
    <p:random/>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 y="1628776"/>
            <a:ext cx="5585884"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789084" y="1628776"/>
            <a:ext cx="55880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fld id="{6DA50B42-8263-40AB-96F7-09D58DF1F4CA}" type="datetime1">
              <a:rPr lang="en-US" smtClean="0">
                <a:solidFill>
                  <a:srgbClr val="000000"/>
                </a:solidFill>
              </a:rPr>
              <a:t>11/3/2018</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2F11F83-BA9A-415C-8322-0D0FE5B32845}"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08175721"/>
      </p:ext>
    </p:extLst>
  </p:cSld>
  <p:clrMapOvr>
    <a:masterClrMapping/>
  </p:clrMapOvr>
  <p:transition>
    <p:random/>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fld id="{9F5CF351-33C6-4792-B650-9CAC1FB3D62D}" type="datetime1">
              <a:rPr lang="en-US" smtClean="0">
                <a:solidFill>
                  <a:srgbClr val="000000"/>
                </a:solidFill>
              </a:rPr>
              <a:t>11/3/2018</a:t>
            </a:fld>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F0C32126-176F-4182-8936-07C97B5F3662}"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83150"/>
      </p:ext>
    </p:extLst>
  </p:cSld>
  <p:clrMapOvr>
    <a:masterClrMapping/>
  </p:clrMapOvr>
  <p:transition>
    <p:random/>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fld id="{94FD839B-2C1D-418C-B96C-DAABBC768D41}" type="datetime1">
              <a:rPr lang="en-US" smtClean="0">
                <a:solidFill>
                  <a:srgbClr val="000000"/>
                </a:solidFill>
              </a:rPr>
              <a:t>11/3/2018</a:t>
            </a:fld>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59C8E37E-050A-42ED-B88D-1A59889AD61C}"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80752646"/>
      </p:ext>
    </p:extLst>
  </p:cSld>
  <p:clrMapOvr>
    <a:masterClrMapping/>
  </p:clrMapOvr>
  <p:transition>
    <p:random/>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05443CB8-3F13-459C-A4AA-320131B1CABD}" type="datetime1">
              <a:rPr lang="en-US" smtClean="0">
                <a:solidFill>
                  <a:srgbClr val="000000"/>
                </a:solidFill>
              </a:rPr>
              <a:t>11/3/2018</a:t>
            </a:fld>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6A50F981-E52A-4132-89B4-7264DB097B24}"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79377331"/>
      </p:ext>
    </p:extLst>
  </p:cSld>
  <p:clrMapOvr>
    <a:masterClrMapping/>
  </p:clrMapOvr>
  <p:transition>
    <p:random/>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E181320C-63A5-4530-8EFA-13763B3408D2}" type="datetime1">
              <a:rPr lang="en-US" smtClean="0">
                <a:solidFill>
                  <a:srgbClr val="000000"/>
                </a:solidFill>
              </a:rPr>
              <a:t>11/3/2018</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1A1A26B-7F63-437E-8112-514876AA5FF8}"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70534003"/>
      </p:ext>
    </p:extLst>
  </p:cSld>
  <p:clrMapOvr>
    <a:masterClrMapping/>
  </p:clrMapOvr>
  <p:transition>
    <p:random/>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8AB7F4C2-D433-4BED-A0CC-4E1EFCFFBF4D}" type="datetime1">
              <a:rPr lang="en-US" smtClean="0">
                <a:solidFill>
                  <a:srgbClr val="000000"/>
                </a:solidFill>
              </a:rPr>
              <a:t>11/3/2018</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FC06EA2-C258-4774-8BA5-A335F35962D7}"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41076568"/>
      </p:ext>
    </p:extLst>
  </p:cSld>
  <p:clrMapOvr>
    <a:masterClrMapping/>
  </p:clrMapOvr>
  <p:transition>
    <p:random/>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2E462F12-1B6F-4516-BDD0-38AB04D1A108}" type="datetime1">
              <a:rPr lang="en-US" smtClean="0">
                <a:solidFill>
                  <a:srgbClr val="000000"/>
                </a:solidFill>
              </a:rPr>
              <a:t>11/3/2018</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8185EB6-343E-4BB9-AE3B-E8C371F60D78}"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80918345"/>
      </p:ext>
    </p:extLst>
  </p:cSld>
  <p:clrMapOvr>
    <a:masterClrMapping/>
  </p:clrMapOvr>
  <p:transition>
    <p:random/>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534401" y="104776"/>
            <a:ext cx="2842684" cy="60499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0" y="104776"/>
            <a:ext cx="8331200" cy="60499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791BE24C-EF57-46E7-A957-410968591D0E}" type="datetime1">
              <a:rPr lang="en-US" smtClean="0">
                <a:solidFill>
                  <a:srgbClr val="000000"/>
                </a:solidFill>
              </a:rPr>
              <a:t>11/3/2018</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8168971-A8DF-4018-9D07-CC98CA447E3E}"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3913135"/>
      </p:ext>
    </p:extLst>
  </p:cSld>
  <p:clrMapOvr>
    <a:masterClrMapping/>
  </p:clrMapOvr>
  <p:transition>
    <p:random/>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369484" y="104775"/>
            <a:ext cx="9201149" cy="4826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 y="1628776"/>
            <a:ext cx="5585884"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789084" y="1628776"/>
            <a:ext cx="55880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fld id="{85747C31-2894-4607-872F-B26BF22D5F5F}" type="datetime1">
              <a:rPr lang="en-US" smtClean="0">
                <a:solidFill>
                  <a:srgbClr val="000000"/>
                </a:solidFill>
              </a:rPr>
              <a:t>11/3/2018</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BE79C66-464A-4DBE-B6C3-5CAC2BD193D6}"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80702240"/>
      </p:ext>
    </p:extLst>
  </p:cSld>
  <p:clrMapOvr>
    <a:masterClrMapping/>
  </p:clrMapOvr>
  <p:transition>
    <p:random/>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 y="1628776"/>
            <a:ext cx="5585884"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789084" y="1628776"/>
            <a:ext cx="55880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fld id="{8D44A960-A80E-46E0-9295-71994B0CE76A}" type="datetime1">
              <a:rPr lang="en-US" smtClean="0">
                <a:solidFill>
                  <a:srgbClr val="000000"/>
                </a:solidFill>
              </a:rPr>
              <a:t>11/3/2018</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2F11F83-BA9A-415C-8322-0D0FE5B32845}"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34365859"/>
      </p:ext>
    </p:extLst>
  </p:cSld>
  <p:clrMapOvr>
    <a:masterClrMapping/>
  </p:clrMapOvr>
  <p:transition>
    <p:random/>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369484" y="104775"/>
            <a:ext cx="9201149" cy="4826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1" y="1628776"/>
            <a:ext cx="5585884" cy="4525963"/>
          </a:xfrm>
        </p:spPr>
        <p:txBody>
          <a:bodyPr/>
          <a:lstStyle/>
          <a:p>
            <a:pPr lvl="0"/>
            <a:r>
              <a:rPr lang="en-US" noProof="0" smtClean="0"/>
              <a:t>Click icon to add clip art</a:t>
            </a:r>
          </a:p>
        </p:txBody>
      </p:sp>
      <p:sp>
        <p:nvSpPr>
          <p:cNvPr id="4" name="Text Placeholder 3"/>
          <p:cNvSpPr>
            <a:spLocks noGrp="1"/>
          </p:cNvSpPr>
          <p:nvPr>
            <p:ph type="body" sz="half" idx="2"/>
          </p:nvPr>
        </p:nvSpPr>
        <p:spPr>
          <a:xfrm>
            <a:off x="5789084" y="1628776"/>
            <a:ext cx="55880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fld id="{8DF4C6F1-7567-4702-9CE3-17C4574D3F4B}" type="datetime1">
              <a:rPr lang="en-US" smtClean="0">
                <a:solidFill>
                  <a:srgbClr val="000000"/>
                </a:solidFill>
              </a:rPr>
              <a:t>11/3/2018</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964AC6D-1844-46D9-BA75-CC16D05F2701}"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25916022"/>
      </p:ext>
    </p:extLst>
  </p:cSld>
  <p:clrMapOvr>
    <a:masterClrMapping/>
  </p:clrMapOvr>
  <p:transition>
    <p:random/>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369484" y="104775"/>
            <a:ext cx="9201149" cy="4826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 y="1628776"/>
            <a:ext cx="5585884"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5789084" y="1628776"/>
            <a:ext cx="5588000" cy="4525963"/>
          </a:xfrm>
        </p:spPr>
        <p:txBody>
          <a:bodyPr/>
          <a:lstStyle/>
          <a:p>
            <a:pPr lvl="0"/>
            <a:r>
              <a:rPr lang="en-US" noProof="0" smtClean="0"/>
              <a:t>Click icon to add clip art</a:t>
            </a:r>
          </a:p>
        </p:txBody>
      </p:sp>
      <p:sp>
        <p:nvSpPr>
          <p:cNvPr id="5" name="Rectangle 4"/>
          <p:cNvSpPr>
            <a:spLocks noGrp="1" noChangeArrowheads="1"/>
          </p:cNvSpPr>
          <p:nvPr>
            <p:ph type="dt" sz="half" idx="10"/>
          </p:nvPr>
        </p:nvSpPr>
        <p:spPr>
          <a:ln/>
        </p:spPr>
        <p:txBody>
          <a:bodyPr/>
          <a:lstStyle>
            <a:lvl1pPr>
              <a:defRPr/>
            </a:lvl1pPr>
          </a:lstStyle>
          <a:p>
            <a:pPr>
              <a:defRPr/>
            </a:pPr>
            <a:fld id="{39408497-4C4B-4E4C-BCB5-A7045DD11843}" type="datetime1">
              <a:rPr lang="en-US" smtClean="0">
                <a:solidFill>
                  <a:srgbClr val="000000"/>
                </a:solidFill>
              </a:rPr>
              <a:t>11/3/2018</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88588E6-E298-4FE7-8B34-13A0CEF9F428}"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28283804"/>
      </p:ext>
    </p:extLst>
  </p:cSld>
  <p:clrMapOvr>
    <a:masterClrMapping/>
  </p:clrMapOvr>
  <p:transition>
    <p:random/>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1" y="104776"/>
            <a:ext cx="11377084" cy="6049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fld id="{68E1FCF3-840A-4CE0-ABC6-8C3DB8FDCCF0}" type="datetime1">
              <a:rPr lang="en-US" smtClean="0">
                <a:solidFill>
                  <a:srgbClr val="000000"/>
                </a:solidFill>
              </a:rPr>
              <a:t>11/3/2018</a:t>
            </a:fld>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28695861-04F5-41B4-B68D-31C5A284B0D0}"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67387669"/>
      </p:ext>
    </p:extLst>
  </p:cSld>
  <p:clrMapOvr>
    <a:masterClrMapping/>
  </p:clrMapOvr>
  <p:transition>
    <p:random/>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369484" y="104775"/>
            <a:ext cx="9201149" cy="4826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1" y="1628776"/>
            <a:ext cx="5585884"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5789084" y="1628775"/>
            <a:ext cx="55880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5789084" y="3967164"/>
            <a:ext cx="55880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fld id="{6CD8F8D8-AC6A-41EF-BB76-E9CFED340B6B}" type="datetime1">
              <a:rPr lang="en-US" smtClean="0">
                <a:solidFill>
                  <a:srgbClr val="000000"/>
                </a:solidFill>
              </a:rPr>
              <a:t>11/3/2018</a:t>
            </a:fld>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CFC30843-4267-4419-9446-3584AAAD54D5}"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90482517"/>
      </p:ext>
    </p:extLst>
  </p:cSld>
  <p:clrMapOvr>
    <a:masterClrMapping/>
  </p:clrMapOvr>
  <p:transition>
    <p:random/>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99330" name="Group 2"/>
          <p:cNvGrpSpPr>
            <a:grpSpLocks/>
          </p:cNvGrpSpPr>
          <p:nvPr/>
        </p:nvGrpSpPr>
        <p:grpSpPr bwMode="auto">
          <a:xfrm>
            <a:off x="0" y="0"/>
            <a:ext cx="11684000" cy="5943600"/>
            <a:chOff x="0" y="0"/>
            <a:chExt cx="5520" cy="3744"/>
          </a:xfrm>
        </p:grpSpPr>
        <p:sp>
          <p:nvSpPr>
            <p:cNvPr id="99331" name="Rectangle 3"/>
            <p:cNvSpPr>
              <a:spLocks noChangeArrowheads="1"/>
            </p:cNvSpPr>
            <p:nvPr/>
          </p:nvSpPr>
          <p:spPr bwMode="auto">
            <a:xfrm>
              <a:off x="0" y="0"/>
              <a:ext cx="1104" cy="3072"/>
            </a:xfrm>
            <a:prstGeom prst="rect">
              <a:avLst/>
            </a:prstGeom>
            <a:solidFill>
              <a:schemeClr val="accent1"/>
            </a:solidFill>
            <a:ln>
              <a:noFill/>
            </a:ln>
            <a:effectLst/>
            <a:extLst>
              <a:ext uri="{91240B29-F687-4F45-9708-019B960494DF}">
                <a14:hiddenLine xmlns:a14="http://schemas.microsoft.com/office/drawing/2010/main" w="9525">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rtl="0" fontAlgn="base">
                <a:spcBef>
                  <a:spcPct val="0"/>
                </a:spcBef>
                <a:spcAft>
                  <a:spcPct val="0"/>
                </a:spcAft>
              </a:pPr>
              <a:endParaRPr lang="en-US" sz="2400">
                <a:solidFill>
                  <a:srgbClr val="000000"/>
                </a:solidFill>
                <a:latin typeface="Times New Roman" pitchFamily="18" charset="0"/>
              </a:endParaRPr>
            </a:p>
          </p:txBody>
        </p:sp>
        <p:grpSp>
          <p:nvGrpSpPr>
            <p:cNvPr id="99332" name="Group 4"/>
            <p:cNvGrpSpPr>
              <a:grpSpLocks/>
            </p:cNvGrpSpPr>
            <p:nvPr userDrawn="1"/>
          </p:nvGrpSpPr>
          <p:grpSpPr bwMode="auto">
            <a:xfrm>
              <a:off x="0" y="2208"/>
              <a:ext cx="5520" cy="1536"/>
              <a:chOff x="0" y="2208"/>
              <a:chExt cx="5520" cy="1536"/>
            </a:xfrm>
          </p:grpSpPr>
          <p:sp>
            <p:nvSpPr>
              <p:cNvPr id="99333" name="Rectangle 5"/>
              <p:cNvSpPr>
                <a:spLocks noChangeArrowheads="1"/>
              </p:cNvSpPr>
              <p:nvPr/>
            </p:nvSpPr>
            <p:spPr bwMode="ltGray">
              <a:xfrm>
                <a:off x="624" y="2208"/>
                <a:ext cx="4896" cy="1536"/>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rtl="0" fontAlgn="base">
                  <a:spcBef>
                    <a:spcPct val="0"/>
                  </a:spcBef>
                  <a:spcAft>
                    <a:spcPct val="0"/>
                  </a:spcAft>
                </a:pPr>
                <a:endParaRPr lang="en-US" sz="2400">
                  <a:solidFill>
                    <a:srgbClr val="000000"/>
                  </a:solidFill>
                  <a:latin typeface="Times New Roman" pitchFamily="18" charset="0"/>
                </a:endParaRPr>
              </a:p>
            </p:txBody>
          </p:sp>
          <p:sp>
            <p:nvSpPr>
              <p:cNvPr id="99334" name="Rectangle 6"/>
              <p:cNvSpPr>
                <a:spLocks noChangeArrowheads="1"/>
              </p:cNvSpPr>
              <p:nvPr/>
            </p:nvSpPr>
            <p:spPr bwMode="white">
              <a:xfrm>
                <a:off x="654" y="2352"/>
                <a:ext cx="4818" cy="134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rtl="0" fontAlgn="base">
                  <a:spcBef>
                    <a:spcPct val="0"/>
                  </a:spcBef>
                  <a:spcAft>
                    <a:spcPct val="0"/>
                  </a:spcAft>
                </a:pPr>
                <a:endParaRPr lang="en-US" sz="2400">
                  <a:solidFill>
                    <a:srgbClr val="000000"/>
                  </a:solidFill>
                  <a:latin typeface="Times New Roman" pitchFamily="18" charset="0"/>
                </a:endParaRPr>
              </a:p>
            </p:txBody>
          </p:sp>
          <p:sp>
            <p:nvSpPr>
              <p:cNvPr id="99335" name="Line 7"/>
              <p:cNvSpPr>
                <a:spLocks noChangeShapeType="1"/>
              </p:cNvSpPr>
              <p:nvPr/>
            </p:nvSpPr>
            <p:spPr bwMode="auto">
              <a:xfrm>
                <a:off x="0" y="3072"/>
                <a:ext cx="624"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l" rtl="0" fontAlgn="base">
                  <a:spcBef>
                    <a:spcPct val="0"/>
                  </a:spcBef>
                  <a:spcAft>
                    <a:spcPct val="0"/>
                  </a:spcAft>
                </a:pPr>
                <a:endParaRPr lang="en-US" sz="1800" i="1">
                  <a:solidFill>
                    <a:srgbClr val="000000"/>
                  </a:solidFill>
                </a:endParaRPr>
              </a:p>
            </p:txBody>
          </p:sp>
        </p:grpSp>
        <p:grpSp>
          <p:nvGrpSpPr>
            <p:cNvPr id="99336" name="Group 8"/>
            <p:cNvGrpSpPr>
              <a:grpSpLocks/>
            </p:cNvGrpSpPr>
            <p:nvPr userDrawn="1"/>
          </p:nvGrpSpPr>
          <p:grpSpPr bwMode="auto">
            <a:xfrm>
              <a:off x="400" y="336"/>
              <a:ext cx="5088" cy="192"/>
              <a:chOff x="400" y="336"/>
              <a:chExt cx="5088" cy="192"/>
            </a:xfrm>
          </p:grpSpPr>
          <p:sp>
            <p:nvSpPr>
              <p:cNvPr id="99337" name="Rectangle 9"/>
              <p:cNvSpPr>
                <a:spLocks noChangeArrowheads="1"/>
              </p:cNvSpPr>
              <p:nvPr/>
            </p:nvSpPr>
            <p:spPr bwMode="auto">
              <a:xfrm>
                <a:off x="3952" y="336"/>
                <a:ext cx="1536" cy="192"/>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rtl="0" fontAlgn="base">
                  <a:spcBef>
                    <a:spcPct val="0"/>
                  </a:spcBef>
                  <a:spcAft>
                    <a:spcPct val="0"/>
                  </a:spcAft>
                </a:pPr>
                <a:endParaRPr lang="en-US" sz="2400">
                  <a:solidFill>
                    <a:srgbClr val="000000"/>
                  </a:solidFill>
                  <a:latin typeface="Times New Roman" pitchFamily="18" charset="0"/>
                </a:endParaRPr>
              </a:p>
            </p:txBody>
          </p:sp>
          <p:sp>
            <p:nvSpPr>
              <p:cNvPr id="99338" name="Line 10"/>
              <p:cNvSpPr>
                <a:spLocks noChangeShapeType="1"/>
              </p:cNvSpPr>
              <p:nvPr/>
            </p:nvSpPr>
            <p:spPr bwMode="auto">
              <a:xfrm>
                <a:off x="400" y="432"/>
                <a:ext cx="5088" cy="0"/>
              </a:xfrm>
              <a:prstGeom prst="line">
                <a:avLst/>
              </a:prstGeom>
              <a:noFill/>
              <a:ln w="4445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l" rtl="0" fontAlgn="base">
                  <a:spcBef>
                    <a:spcPct val="0"/>
                  </a:spcBef>
                  <a:spcAft>
                    <a:spcPct val="0"/>
                  </a:spcAft>
                </a:pPr>
                <a:endParaRPr lang="en-US" sz="1800" i="1">
                  <a:solidFill>
                    <a:srgbClr val="000000"/>
                  </a:solidFill>
                </a:endParaRPr>
              </a:p>
            </p:txBody>
          </p:sp>
        </p:grpSp>
      </p:grpSp>
      <p:sp>
        <p:nvSpPr>
          <p:cNvPr id="99339" name="Rectangle 11"/>
          <p:cNvSpPr>
            <a:spLocks noGrp="1" noChangeArrowheads="1"/>
          </p:cNvSpPr>
          <p:nvPr>
            <p:ph type="ctrTitle"/>
          </p:nvPr>
        </p:nvSpPr>
        <p:spPr>
          <a:xfrm>
            <a:off x="2743200" y="1143000"/>
            <a:ext cx="8839200" cy="2209800"/>
          </a:xfrm>
        </p:spPr>
        <p:txBody>
          <a:bodyPr/>
          <a:lstStyle>
            <a:lvl1pPr>
              <a:defRPr sz="4800"/>
            </a:lvl1pPr>
          </a:lstStyle>
          <a:p>
            <a:pPr lvl="0"/>
            <a:r>
              <a:rPr lang="en-US" noProof="0" smtClean="0"/>
              <a:t>Click to edit Master title style</a:t>
            </a:r>
          </a:p>
        </p:txBody>
      </p:sp>
      <p:sp>
        <p:nvSpPr>
          <p:cNvPr id="99340" name="Rectangle 12"/>
          <p:cNvSpPr>
            <a:spLocks noGrp="1" noChangeArrowheads="1"/>
          </p:cNvSpPr>
          <p:nvPr>
            <p:ph type="subTitle" idx="1"/>
          </p:nvPr>
        </p:nvSpPr>
        <p:spPr>
          <a:xfrm>
            <a:off x="1828800" y="3962400"/>
            <a:ext cx="9144000" cy="1600200"/>
          </a:xfrm>
        </p:spPr>
        <p:txBody>
          <a:bodyPr anchor="ctr"/>
          <a:lstStyle>
            <a:lvl1pPr marL="0" indent="0" algn="ctr">
              <a:buFont typeface="Wingdings" pitchFamily="2" charset="2"/>
              <a:buNone/>
              <a:defRPr/>
            </a:lvl1pPr>
          </a:lstStyle>
          <a:p>
            <a:pPr lvl="0"/>
            <a:r>
              <a:rPr lang="en-US" noProof="0" smtClean="0"/>
              <a:t>Click to edit Master subtitle style</a:t>
            </a:r>
          </a:p>
        </p:txBody>
      </p:sp>
      <p:sp>
        <p:nvSpPr>
          <p:cNvPr id="99341" name="Rectangle 13"/>
          <p:cNvSpPr>
            <a:spLocks noGrp="1" noChangeArrowheads="1"/>
          </p:cNvSpPr>
          <p:nvPr>
            <p:ph type="dt" sz="half" idx="2"/>
          </p:nvPr>
        </p:nvSpPr>
        <p:spPr>
          <a:xfrm>
            <a:off x="1217084" y="6251575"/>
            <a:ext cx="2540000" cy="457200"/>
          </a:xfrm>
        </p:spPr>
        <p:txBody>
          <a:bodyPr/>
          <a:lstStyle>
            <a:lvl1pPr>
              <a:defRPr/>
            </a:lvl1pPr>
          </a:lstStyle>
          <a:p>
            <a:fld id="{D3452347-EF13-4657-9EA7-9E75A496FD0A}" type="datetime1">
              <a:rPr lang="en-US" smtClean="0">
                <a:solidFill>
                  <a:srgbClr val="000000"/>
                </a:solidFill>
              </a:rPr>
              <a:t>11/3/2018</a:t>
            </a:fld>
            <a:endParaRPr lang="en-US">
              <a:solidFill>
                <a:srgbClr val="000000"/>
              </a:solidFill>
            </a:endParaRPr>
          </a:p>
        </p:txBody>
      </p:sp>
      <p:sp>
        <p:nvSpPr>
          <p:cNvPr id="99342" name="Rectangle 14"/>
          <p:cNvSpPr>
            <a:spLocks noGrp="1" noChangeArrowheads="1"/>
          </p:cNvSpPr>
          <p:nvPr>
            <p:ph type="ftr" sz="quarter" idx="3"/>
          </p:nvPr>
        </p:nvSpPr>
        <p:spPr>
          <a:xfrm>
            <a:off x="4472517" y="6248400"/>
            <a:ext cx="3860800" cy="457200"/>
          </a:xfrm>
        </p:spPr>
        <p:txBody>
          <a:bodyPr/>
          <a:lstStyle>
            <a:lvl1pPr>
              <a:defRPr/>
            </a:lvl1pPr>
          </a:lstStyle>
          <a:p>
            <a:endParaRPr lang="en-US">
              <a:solidFill>
                <a:srgbClr val="000000"/>
              </a:solidFill>
            </a:endParaRPr>
          </a:p>
        </p:txBody>
      </p:sp>
      <p:sp>
        <p:nvSpPr>
          <p:cNvPr id="99343" name="Rectangle 15"/>
          <p:cNvSpPr>
            <a:spLocks noGrp="1" noChangeArrowheads="1"/>
          </p:cNvSpPr>
          <p:nvPr>
            <p:ph type="sldNum" sz="quarter" idx="4"/>
          </p:nvPr>
        </p:nvSpPr>
        <p:spPr/>
        <p:txBody>
          <a:bodyPr/>
          <a:lstStyle>
            <a:lvl1pPr>
              <a:defRPr/>
            </a:lvl1pPr>
          </a:lstStyle>
          <a:p>
            <a:fld id="{35EF3B72-EFCA-45B9-B633-808F1B454D6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08935674"/>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D2245031-4B33-4B1F-9A13-0D544B2BADCC}" type="datetime1">
              <a:rPr lang="en-US" smtClean="0">
                <a:solidFill>
                  <a:srgbClr val="000000"/>
                </a:solidFill>
              </a:rPr>
              <a:t>11/3/2018</a:t>
            </a:fld>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4335E32F-1238-4B2A-8660-C7E4F47F7B2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7972480"/>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fld id="{E6F54015-B0CF-446F-BB2E-DECAD6CC6D4B}" type="datetime1">
              <a:rPr lang="en-US" smtClean="0">
                <a:solidFill>
                  <a:srgbClr val="000000"/>
                </a:solidFill>
              </a:rPr>
              <a:t>11/3/2018</a:t>
            </a:fld>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7AD341DA-D449-4AFC-94FA-CBE28373D43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99203928"/>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219200" y="1600201"/>
            <a:ext cx="50800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502400" y="1600201"/>
            <a:ext cx="50800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fld id="{538E7700-A282-4071-845E-9292C2BC34C0}" type="datetime1">
              <a:rPr lang="en-US" smtClean="0">
                <a:solidFill>
                  <a:srgbClr val="000000"/>
                </a:solidFill>
              </a:rPr>
              <a:t>11/3/2018</a:t>
            </a:fld>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8F4A1E26-9157-4FDF-9179-212926A0CB1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92235001"/>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fld id="{03AED74D-3F7C-4CD5-BA68-103F4AF9903F}" type="datetime1">
              <a:rPr lang="en-US" smtClean="0">
                <a:solidFill>
                  <a:srgbClr val="000000"/>
                </a:solidFill>
              </a:rPr>
              <a:t>11/3/2018</a:t>
            </a:fld>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B30C663F-1E9A-4DA6-BC7D-F4A75382329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93302248"/>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fld id="{30EA2858-FFEF-4686-AC2C-E00ED603A703}" type="datetime1">
              <a:rPr lang="en-US" smtClean="0">
                <a:solidFill>
                  <a:srgbClr val="000000"/>
                </a:solidFill>
              </a:rPr>
              <a:t>11/3/2018</a:t>
            </a:fld>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8D886DBC-89C0-4347-A720-621E1D7E1B8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544896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fld id="{78B85C08-A801-433A-A78B-F4F7615FD8E1}" type="datetime1">
              <a:rPr lang="en-US" smtClean="0">
                <a:solidFill>
                  <a:srgbClr val="000000"/>
                </a:solidFill>
              </a:rPr>
              <a:t>11/3/2018</a:t>
            </a:fld>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F0C32126-176F-4182-8936-07C97B5F3662}"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42697321"/>
      </p:ext>
    </p:extLst>
  </p:cSld>
  <p:clrMapOvr>
    <a:masterClrMapping/>
  </p:clrMapOvr>
  <p:transition>
    <p:random/>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CDF11607-6E64-4FEE-B122-DBAA4A30C817}" type="datetime1">
              <a:rPr lang="en-US" smtClean="0">
                <a:solidFill>
                  <a:srgbClr val="000000"/>
                </a:solidFill>
              </a:rPr>
              <a:t>11/3/2018</a:t>
            </a:fld>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C207786B-BA01-4A9D-9069-3334ADE8BBD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6829509"/>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fld id="{3BE987B4-FC72-4D58-BDC1-FF7A3AD991F6}" type="datetime1">
              <a:rPr lang="en-US" smtClean="0">
                <a:solidFill>
                  <a:srgbClr val="000000"/>
                </a:solidFill>
              </a:rPr>
              <a:t>11/3/2018</a:t>
            </a:fld>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3AA72B0F-2F3F-41A1-9B8A-25E58346B70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31791504"/>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fld id="{4FE7AEE7-9E27-448B-976F-055598ED61B6}" type="datetime1">
              <a:rPr lang="en-US" smtClean="0">
                <a:solidFill>
                  <a:srgbClr val="000000"/>
                </a:solidFill>
              </a:rPr>
              <a:t>11/3/2018</a:t>
            </a:fld>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409398D6-66E4-4A51-A0D0-4E2EB1E6C4C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38765792"/>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48286722-5132-46FB-9D64-08FFBD081B7D}" type="datetime1">
              <a:rPr lang="en-US" smtClean="0">
                <a:solidFill>
                  <a:srgbClr val="000000"/>
                </a:solidFill>
              </a:rPr>
              <a:t>11/3/2018</a:t>
            </a:fld>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D3CED033-3D8F-42B0-A35A-26A8B619547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23890951"/>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1600" y="277813"/>
            <a:ext cx="2590800" cy="58531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219200" y="277813"/>
            <a:ext cx="75692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0A24EDDC-72A1-4D93-BC94-77BF95FFA173}" type="datetime1">
              <a:rPr lang="en-US" smtClean="0">
                <a:solidFill>
                  <a:srgbClr val="000000"/>
                </a:solidFill>
              </a:rPr>
              <a:t>11/3/2018</a:t>
            </a:fld>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91C466D-2805-4A45-A681-4D0E631C4F9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67882926"/>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1219200" y="277813"/>
            <a:ext cx="103632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1219200" y="1600201"/>
            <a:ext cx="5080000" cy="21891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6502400" y="1600201"/>
            <a:ext cx="5080000" cy="21891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1219200" y="3941763"/>
            <a:ext cx="5080000" cy="21891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6502400" y="3941763"/>
            <a:ext cx="5080000" cy="21891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1219200" y="6251575"/>
            <a:ext cx="2641600" cy="457200"/>
          </a:xfrm>
        </p:spPr>
        <p:txBody>
          <a:bodyPr/>
          <a:lstStyle>
            <a:lvl1pPr>
              <a:defRPr/>
            </a:lvl1pPr>
          </a:lstStyle>
          <a:p>
            <a:fld id="{18250163-5945-42FE-B01A-FEFF65432162}" type="datetime1">
              <a:rPr lang="en-US" smtClean="0">
                <a:solidFill>
                  <a:srgbClr val="000000"/>
                </a:solidFill>
              </a:rPr>
              <a:t>11/3/2018</a:t>
            </a:fld>
            <a:endParaRPr lang="en-US">
              <a:solidFill>
                <a:srgbClr val="000000"/>
              </a:solidFill>
            </a:endParaRPr>
          </a:p>
        </p:txBody>
      </p:sp>
      <p:sp>
        <p:nvSpPr>
          <p:cNvPr id="8" name="Footer Placeholder 7"/>
          <p:cNvSpPr>
            <a:spLocks noGrp="1"/>
          </p:cNvSpPr>
          <p:nvPr>
            <p:ph type="ftr" sz="quarter" idx="11"/>
          </p:nvPr>
        </p:nvSpPr>
        <p:spPr>
          <a:xfrm>
            <a:off x="4470400" y="6248400"/>
            <a:ext cx="3962400" cy="457200"/>
          </a:xfrm>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a:xfrm>
            <a:off x="9042400" y="6248400"/>
            <a:ext cx="2540000" cy="457200"/>
          </a:xfrm>
        </p:spPr>
        <p:txBody>
          <a:bodyPr/>
          <a:lstStyle>
            <a:lvl1pPr>
              <a:defRPr/>
            </a:lvl1pPr>
          </a:lstStyle>
          <a:p>
            <a:fld id="{372B667A-9C56-421F-AAA4-BDA1E6DDC4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65777545"/>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219200" y="277813"/>
            <a:ext cx="103632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219200" y="1600201"/>
            <a:ext cx="50800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502400" y="1600201"/>
            <a:ext cx="50800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1219200" y="6251575"/>
            <a:ext cx="2641600" cy="457200"/>
          </a:xfrm>
        </p:spPr>
        <p:txBody>
          <a:bodyPr/>
          <a:lstStyle>
            <a:lvl1pPr>
              <a:defRPr/>
            </a:lvl1pPr>
          </a:lstStyle>
          <a:p>
            <a:fld id="{82814F16-C56A-4DBA-B9DC-D095002FE7D1}" type="datetime1">
              <a:rPr lang="en-US" smtClean="0">
                <a:solidFill>
                  <a:srgbClr val="000000"/>
                </a:solidFill>
              </a:rPr>
              <a:t>11/3/2018</a:t>
            </a:fld>
            <a:endParaRPr lang="en-US">
              <a:solidFill>
                <a:srgbClr val="000000"/>
              </a:solidFill>
            </a:endParaRPr>
          </a:p>
        </p:txBody>
      </p:sp>
      <p:sp>
        <p:nvSpPr>
          <p:cNvPr id="6" name="Footer Placeholder 5"/>
          <p:cNvSpPr>
            <a:spLocks noGrp="1"/>
          </p:cNvSpPr>
          <p:nvPr>
            <p:ph type="ftr" sz="quarter" idx="11"/>
          </p:nvPr>
        </p:nvSpPr>
        <p:spPr>
          <a:xfrm>
            <a:off x="4470400" y="6248400"/>
            <a:ext cx="39624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9042400" y="6248400"/>
            <a:ext cx="2540000" cy="457200"/>
          </a:xfrm>
        </p:spPr>
        <p:txBody>
          <a:bodyPr/>
          <a:lstStyle>
            <a:lvl1pPr>
              <a:defRPr/>
            </a:lvl1pPr>
          </a:lstStyle>
          <a:p>
            <a:fld id="{09766152-6FAB-468A-A5AE-8A56283266A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93298835"/>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1219200" y="277813"/>
            <a:ext cx="10363200" cy="58531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1219200" y="6251575"/>
            <a:ext cx="2641600" cy="457200"/>
          </a:xfrm>
        </p:spPr>
        <p:txBody>
          <a:bodyPr/>
          <a:lstStyle>
            <a:lvl1pPr>
              <a:defRPr/>
            </a:lvl1pPr>
          </a:lstStyle>
          <a:p>
            <a:fld id="{8C736D0F-A24C-445D-BA7D-4BA534B42B30}" type="datetime1">
              <a:rPr lang="en-US" smtClean="0">
                <a:solidFill>
                  <a:srgbClr val="000000"/>
                </a:solidFill>
              </a:rPr>
              <a:t>11/3/2018</a:t>
            </a:fld>
            <a:endParaRPr lang="en-US">
              <a:solidFill>
                <a:srgbClr val="000000"/>
              </a:solidFill>
            </a:endParaRPr>
          </a:p>
        </p:txBody>
      </p:sp>
      <p:sp>
        <p:nvSpPr>
          <p:cNvPr id="4" name="Footer Placeholder 3"/>
          <p:cNvSpPr>
            <a:spLocks noGrp="1"/>
          </p:cNvSpPr>
          <p:nvPr>
            <p:ph type="ftr" sz="quarter" idx="11"/>
          </p:nvPr>
        </p:nvSpPr>
        <p:spPr>
          <a:xfrm>
            <a:off x="4470400" y="6248400"/>
            <a:ext cx="3962400" cy="457200"/>
          </a:xfrm>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a:xfrm>
            <a:off x="9042400" y="6248400"/>
            <a:ext cx="2540000" cy="457200"/>
          </a:xfrm>
        </p:spPr>
        <p:txBody>
          <a:bodyPr/>
          <a:lstStyle>
            <a:lvl1pPr>
              <a:defRPr/>
            </a:lvl1pPr>
          </a:lstStyle>
          <a:p>
            <a:fld id="{7F2B1236-F627-4744-8FC8-2C696ACE4B6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16209176"/>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219200" y="277813"/>
            <a:ext cx="103632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219200" y="1600201"/>
            <a:ext cx="50800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6502400" y="1600201"/>
            <a:ext cx="5080000" cy="21891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502400" y="3941763"/>
            <a:ext cx="5080000" cy="21891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1219200" y="6251575"/>
            <a:ext cx="2641600" cy="457200"/>
          </a:xfrm>
        </p:spPr>
        <p:txBody>
          <a:bodyPr/>
          <a:lstStyle>
            <a:lvl1pPr>
              <a:defRPr/>
            </a:lvl1pPr>
          </a:lstStyle>
          <a:p>
            <a:fld id="{C8BCB0E4-7B52-4D33-9A2C-4E0FDE910432}" type="datetime1">
              <a:rPr lang="en-US" smtClean="0">
                <a:solidFill>
                  <a:srgbClr val="000000"/>
                </a:solidFill>
              </a:rPr>
              <a:t>11/3/2018</a:t>
            </a:fld>
            <a:endParaRPr lang="en-US">
              <a:solidFill>
                <a:srgbClr val="000000"/>
              </a:solidFill>
            </a:endParaRPr>
          </a:p>
        </p:txBody>
      </p:sp>
      <p:sp>
        <p:nvSpPr>
          <p:cNvPr id="7" name="Footer Placeholder 6"/>
          <p:cNvSpPr>
            <a:spLocks noGrp="1"/>
          </p:cNvSpPr>
          <p:nvPr>
            <p:ph type="ftr" sz="quarter" idx="11"/>
          </p:nvPr>
        </p:nvSpPr>
        <p:spPr>
          <a:xfrm>
            <a:off x="4470400" y="6248400"/>
            <a:ext cx="3962400" cy="457200"/>
          </a:xfrm>
        </p:spPr>
        <p:txBody>
          <a:bodyPr/>
          <a:lstStyle>
            <a:lvl1pPr>
              <a:defRPr/>
            </a:lvl1pPr>
          </a:lstStyle>
          <a:p>
            <a:endParaRPr lang="en-US">
              <a:solidFill>
                <a:srgbClr val="000000"/>
              </a:solidFill>
            </a:endParaRPr>
          </a:p>
        </p:txBody>
      </p:sp>
      <p:sp>
        <p:nvSpPr>
          <p:cNvPr id="8" name="Slide Number Placeholder 7"/>
          <p:cNvSpPr>
            <a:spLocks noGrp="1"/>
          </p:cNvSpPr>
          <p:nvPr>
            <p:ph type="sldNum" sz="quarter" idx="12"/>
          </p:nvPr>
        </p:nvSpPr>
        <p:spPr>
          <a:xfrm>
            <a:off x="9042400" y="6248400"/>
            <a:ext cx="2540000" cy="457200"/>
          </a:xfrm>
        </p:spPr>
        <p:txBody>
          <a:bodyPr/>
          <a:lstStyle>
            <a:lvl1pPr>
              <a:defRPr/>
            </a:lvl1pPr>
          </a:lstStyle>
          <a:p>
            <a:fld id="{823AA716-6188-4DE7-A6C0-83EFAB4AE56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94175988"/>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219200" y="277813"/>
            <a:ext cx="10363200" cy="11430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1219200" y="1600201"/>
            <a:ext cx="5080000" cy="4530725"/>
          </a:xfrm>
        </p:spPr>
        <p:txBody>
          <a:bodyPr/>
          <a:lstStyle/>
          <a:p>
            <a:endParaRPr lang="en-US"/>
          </a:p>
        </p:txBody>
      </p:sp>
      <p:sp>
        <p:nvSpPr>
          <p:cNvPr id="4" name="Text Placeholder 3"/>
          <p:cNvSpPr>
            <a:spLocks noGrp="1"/>
          </p:cNvSpPr>
          <p:nvPr>
            <p:ph type="body" sz="half" idx="2"/>
          </p:nvPr>
        </p:nvSpPr>
        <p:spPr>
          <a:xfrm>
            <a:off x="6502400" y="1600201"/>
            <a:ext cx="50800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1219200" y="6251575"/>
            <a:ext cx="2641600" cy="457200"/>
          </a:xfrm>
        </p:spPr>
        <p:txBody>
          <a:bodyPr/>
          <a:lstStyle>
            <a:lvl1pPr>
              <a:defRPr/>
            </a:lvl1pPr>
          </a:lstStyle>
          <a:p>
            <a:fld id="{8CA31AEE-47BD-4AB0-A4A4-77FFB074CA34}" type="datetime1">
              <a:rPr lang="en-US" smtClean="0">
                <a:solidFill>
                  <a:srgbClr val="000000"/>
                </a:solidFill>
              </a:rPr>
              <a:t>11/3/2018</a:t>
            </a:fld>
            <a:endParaRPr lang="en-US">
              <a:solidFill>
                <a:srgbClr val="000000"/>
              </a:solidFill>
            </a:endParaRPr>
          </a:p>
        </p:txBody>
      </p:sp>
      <p:sp>
        <p:nvSpPr>
          <p:cNvPr id="6" name="Footer Placeholder 5"/>
          <p:cNvSpPr>
            <a:spLocks noGrp="1"/>
          </p:cNvSpPr>
          <p:nvPr>
            <p:ph type="ftr" sz="quarter" idx="11"/>
          </p:nvPr>
        </p:nvSpPr>
        <p:spPr>
          <a:xfrm>
            <a:off x="4470400" y="6248400"/>
            <a:ext cx="39624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9042400" y="6248400"/>
            <a:ext cx="2540000" cy="457200"/>
          </a:xfrm>
        </p:spPr>
        <p:txBody>
          <a:bodyPr/>
          <a:lstStyle>
            <a:lvl1pPr>
              <a:defRPr/>
            </a:lvl1pPr>
          </a:lstStyle>
          <a:p>
            <a:fld id="{78A739AB-ADD1-4151-A610-B3D496B7441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8404373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fld id="{C5A385B3-9CE5-4CF2-BE30-89E578476689}" type="datetime1">
              <a:rPr lang="en-US" smtClean="0">
                <a:solidFill>
                  <a:srgbClr val="000000"/>
                </a:solidFill>
              </a:rPr>
              <a:t>11/3/2018</a:t>
            </a:fld>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59C8E37E-050A-42ED-B88D-1A59889AD61C}"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98813045"/>
      </p:ext>
    </p:extLst>
  </p:cSld>
  <p:clrMapOvr>
    <a:masterClrMapping/>
  </p:clrMapOvr>
  <p:transition>
    <p:random/>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C86FA36B-F482-477B-A144-0DAFBD5228A4}" type="datetime1">
              <a:rPr lang="en-US" smtClean="0">
                <a:solidFill>
                  <a:srgbClr val="000000"/>
                </a:solidFill>
              </a:rPr>
              <a:t>11/3/2018</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27BA6B9-A18D-44D3-92D2-78A69AF5D083}"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80720412"/>
      </p:ext>
    </p:extLst>
  </p:cSld>
  <p:clrMapOvr>
    <a:masterClrMapping/>
  </p:clrMapOvr>
  <p:transition>
    <p:random/>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DA89F289-96F8-4F88-AA7A-13A7EFF8E4CA}" type="datetime1">
              <a:rPr lang="en-US" smtClean="0">
                <a:solidFill>
                  <a:srgbClr val="000000"/>
                </a:solidFill>
              </a:rPr>
              <a:t>11/3/2018</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59E0977-3F51-4F02-8DDD-6C21FC0EF316}"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43162750"/>
      </p:ext>
    </p:extLst>
  </p:cSld>
  <p:clrMapOvr>
    <a:masterClrMapping/>
  </p:clrMapOvr>
  <p:transition>
    <p:random/>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77EE86C8-8DF9-4D6F-A72D-C6F154D1F69B}" type="datetime1">
              <a:rPr lang="en-US" smtClean="0">
                <a:solidFill>
                  <a:srgbClr val="000000"/>
                </a:solidFill>
              </a:rPr>
              <a:t>11/3/2018</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2715D13-D28A-4BF1-8012-25D749E9618C}"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23582618"/>
      </p:ext>
    </p:extLst>
  </p:cSld>
  <p:clrMapOvr>
    <a:masterClrMapping/>
  </p:clrMapOvr>
  <p:transition>
    <p:random/>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 y="1628776"/>
            <a:ext cx="5585884"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789084" y="1628776"/>
            <a:ext cx="55880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fld id="{44ED156C-C127-4672-BA50-4D79CD0E4EC4}" type="datetime1">
              <a:rPr lang="en-US" smtClean="0">
                <a:solidFill>
                  <a:srgbClr val="000000"/>
                </a:solidFill>
              </a:rPr>
              <a:t>11/3/2018</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5E45DED-7052-4033-BDE9-B63EFD8CCA94}"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40068374"/>
      </p:ext>
    </p:extLst>
  </p:cSld>
  <p:clrMapOvr>
    <a:masterClrMapping/>
  </p:clrMapOvr>
  <p:transition>
    <p:random/>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fld id="{DFEC7A12-8404-4FB0-8C6F-B3FBAC1C5F8F}" type="datetime1">
              <a:rPr lang="en-US" smtClean="0">
                <a:solidFill>
                  <a:srgbClr val="000000"/>
                </a:solidFill>
              </a:rPr>
              <a:t>11/3/2018</a:t>
            </a:fld>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B38A3962-9766-4C3C-993E-DD2E0433CC3F}"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75897842"/>
      </p:ext>
    </p:extLst>
  </p:cSld>
  <p:clrMapOvr>
    <a:masterClrMapping/>
  </p:clrMapOvr>
  <p:transition>
    <p:random/>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fld id="{260D18E1-B7C3-4213-A9CF-51C19BDAB7A7}" type="datetime1">
              <a:rPr lang="en-US" smtClean="0">
                <a:solidFill>
                  <a:srgbClr val="000000"/>
                </a:solidFill>
              </a:rPr>
              <a:t>11/3/2018</a:t>
            </a:fld>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FD53D3F-49AC-4B26-A47A-A509D0573AD9}"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25015484"/>
      </p:ext>
    </p:extLst>
  </p:cSld>
  <p:clrMapOvr>
    <a:masterClrMapping/>
  </p:clrMapOvr>
  <p:transition>
    <p:random/>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3A05CB45-6DEF-43A7-9269-B7EF18E49E00}" type="datetime1">
              <a:rPr lang="en-US" smtClean="0">
                <a:solidFill>
                  <a:srgbClr val="000000"/>
                </a:solidFill>
              </a:rPr>
              <a:t>11/3/2018</a:t>
            </a:fld>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2B03BF02-D1AC-486C-B7EE-12BFD72D635B}"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99315682"/>
      </p:ext>
    </p:extLst>
  </p:cSld>
  <p:clrMapOvr>
    <a:masterClrMapping/>
  </p:clrMapOvr>
  <p:transition>
    <p:random/>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6C65A06E-DC56-4696-96B7-FCA896602B3E}" type="datetime1">
              <a:rPr lang="en-US" smtClean="0">
                <a:solidFill>
                  <a:srgbClr val="000000"/>
                </a:solidFill>
              </a:rPr>
              <a:t>11/3/2018</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3C6E5AC-ED74-4509-BB85-E09C85458FDB}"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19798596"/>
      </p:ext>
    </p:extLst>
  </p:cSld>
  <p:clrMapOvr>
    <a:masterClrMapping/>
  </p:clrMapOvr>
  <p:transition>
    <p:random/>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93BDEC7E-05A0-421C-8AD7-E567027C595A}" type="datetime1">
              <a:rPr lang="en-US" smtClean="0">
                <a:solidFill>
                  <a:srgbClr val="000000"/>
                </a:solidFill>
              </a:rPr>
              <a:t>11/3/2018</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D2EE1D0-501C-40F2-9321-9B1A91485A4B}"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34267298"/>
      </p:ext>
    </p:extLst>
  </p:cSld>
  <p:clrMapOvr>
    <a:masterClrMapping/>
  </p:clrMapOvr>
  <p:transition>
    <p:random/>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9725BD62-5FC5-46B8-85FD-BF01BDEBA5B4}" type="datetime1">
              <a:rPr lang="en-US" smtClean="0">
                <a:solidFill>
                  <a:srgbClr val="000000"/>
                </a:solidFill>
              </a:rPr>
              <a:t>11/3/2018</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DDA517A-C3A8-4FA6-9F37-023B1B578D48}"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38193858"/>
      </p:ext>
    </p:extLst>
  </p:cSld>
  <p:clrMapOvr>
    <a:masterClrMapping/>
  </p:clrMapOvr>
  <p:transition>
    <p:random/>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4F253623-7899-4A86-A4D5-5244EDED0E05}" type="datetime1">
              <a:rPr lang="en-US" smtClean="0">
                <a:solidFill>
                  <a:srgbClr val="000000"/>
                </a:solidFill>
              </a:rPr>
              <a:t>11/3/2018</a:t>
            </a:fld>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6A50F981-E52A-4132-89B4-7264DB097B24}"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47863752"/>
      </p:ext>
    </p:extLst>
  </p:cSld>
  <p:clrMapOvr>
    <a:masterClrMapping/>
  </p:clrMapOvr>
  <p:transition>
    <p:random/>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534401" y="104776"/>
            <a:ext cx="2842684" cy="60499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0" y="104776"/>
            <a:ext cx="8331200" cy="60499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A1CF77CA-4F8F-4D7D-B4D7-4FDC92F2F7BD}" type="datetime1">
              <a:rPr lang="en-US" smtClean="0">
                <a:solidFill>
                  <a:srgbClr val="000000"/>
                </a:solidFill>
              </a:rPr>
              <a:t>11/3/2018</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41942A4-5CF5-4874-BEBC-C59E298482F1}"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57928140"/>
      </p:ext>
    </p:extLst>
  </p:cSld>
  <p:clrMapOvr>
    <a:masterClrMapping/>
  </p:clrMapOvr>
  <p:transition>
    <p:random/>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369484" y="104775"/>
            <a:ext cx="9201149" cy="4826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 y="1628776"/>
            <a:ext cx="5585884"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789084" y="1628776"/>
            <a:ext cx="55880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fld id="{8A7674A8-CD68-4F52-A02F-9FDA3924BE13}" type="datetime1">
              <a:rPr lang="en-US" smtClean="0">
                <a:solidFill>
                  <a:srgbClr val="000000"/>
                </a:solidFill>
              </a:rPr>
              <a:t>11/3/2018</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4482EB6-495E-4636-B9E6-142577F7396D}"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36194051"/>
      </p:ext>
    </p:extLst>
  </p:cSld>
  <p:clrMapOvr>
    <a:masterClrMapping/>
  </p:clrMapOvr>
  <p:transition>
    <p:random/>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369484" y="104775"/>
            <a:ext cx="9201149" cy="4826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1" y="1628776"/>
            <a:ext cx="5585884" cy="4525963"/>
          </a:xfrm>
        </p:spPr>
        <p:txBody>
          <a:bodyPr/>
          <a:lstStyle/>
          <a:p>
            <a:pPr lvl="0"/>
            <a:r>
              <a:rPr lang="en-US" noProof="0" smtClean="0"/>
              <a:t>Click icon to add clip art</a:t>
            </a:r>
          </a:p>
        </p:txBody>
      </p:sp>
      <p:sp>
        <p:nvSpPr>
          <p:cNvPr id="4" name="Text Placeholder 3"/>
          <p:cNvSpPr>
            <a:spLocks noGrp="1"/>
          </p:cNvSpPr>
          <p:nvPr>
            <p:ph type="body" sz="half" idx="2"/>
          </p:nvPr>
        </p:nvSpPr>
        <p:spPr>
          <a:xfrm>
            <a:off x="5789084" y="1628776"/>
            <a:ext cx="55880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fld id="{6D4B3F38-41DE-42D8-825A-7CB545DCD1FF}" type="datetime1">
              <a:rPr lang="en-US" smtClean="0">
                <a:solidFill>
                  <a:srgbClr val="000000"/>
                </a:solidFill>
              </a:rPr>
              <a:t>11/3/2018</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3D6EDA3-77E4-4096-8A73-3A0CB7C8C13E}"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25451250"/>
      </p:ext>
    </p:extLst>
  </p:cSld>
  <p:clrMapOvr>
    <a:masterClrMapping/>
  </p:clrMapOvr>
  <p:transition>
    <p:random/>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369484" y="104775"/>
            <a:ext cx="9201149" cy="4826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 y="1628776"/>
            <a:ext cx="5585884"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5789084" y="1628776"/>
            <a:ext cx="5588000" cy="4525963"/>
          </a:xfrm>
        </p:spPr>
        <p:txBody>
          <a:bodyPr/>
          <a:lstStyle/>
          <a:p>
            <a:pPr lvl="0"/>
            <a:r>
              <a:rPr lang="en-US" noProof="0" smtClean="0"/>
              <a:t>Click icon to add clip art</a:t>
            </a:r>
          </a:p>
        </p:txBody>
      </p:sp>
      <p:sp>
        <p:nvSpPr>
          <p:cNvPr id="5" name="Rectangle 4"/>
          <p:cNvSpPr>
            <a:spLocks noGrp="1" noChangeArrowheads="1"/>
          </p:cNvSpPr>
          <p:nvPr>
            <p:ph type="dt" sz="half" idx="10"/>
          </p:nvPr>
        </p:nvSpPr>
        <p:spPr>
          <a:ln/>
        </p:spPr>
        <p:txBody>
          <a:bodyPr/>
          <a:lstStyle>
            <a:lvl1pPr>
              <a:defRPr/>
            </a:lvl1pPr>
          </a:lstStyle>
          <a:p>
            <a:pPr>
              <a:defRPr/>
            </a:pPr>
            <a:fld id="{8A3E3A07-5230-493B-98ED-657B30EE203F}" type="datetime1">
              <a:rPr lang="en-US" smtClean="0">
                <a:solidFill>
                  <a:srgbClr val="000000"/>
                </a:solidFill>
              </a:rPr>
              <a:t>11/3/2018</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583C991-55F0-4D16-A15B-F52184FEFACB}"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84831173"/>
      </p:ext>
    </p:extLst>
  </p:cSld>
  <p:clrMapOvr>
    <a:masterClrMapping/>
  </p:clrMapOvr>
  <p:transition>
    <p:random/>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1" y="104776"/>
            <a:ext cx="11377084" cy="6049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fld id="{B8D7B22D-619B-40DA-8194-4CF93C0179C2}" type="datetime1">
              <a:rPr lang="en-US" smtClean="0">
                <a:solidFill>
                  <a:srgbClr val="000000"/>
                </a:solidFill>
              </a:rPr>
              <a:t>11/3/2018</a:t>
            </a:fld>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53DD0E22-F33B-4D5F-A3BE-EDAA307D9D15}"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57126973"/>
      </p:ext>
    </p:extLst>
  </p:cSld>
  <p:clrMapOvr>
    <a:masterClrMapping/>
  </p:clrMapOvr>
  <p:transition>
    <p:random/>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369484" y="104775"/>
            <a:ext cx="9201149" cy="4826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1" y="1628776"/>
            <a:ext cx="5585884"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5789084" y="1628775"/>
            <a:ext cx="55880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5789084" y="3967164"/>
            <a:ext cx="55880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fld id="{393C418D-62E5-4562-9A3C-DFA21ADBA6C4}" type="datetime1">
              <a:rPr lang="en-US" smtClean="0">
                <a:solidFill>
                  <a:srgbClr val="000000"/>
                </a:solidFill>
              </a:rPr>
              <a:t>11/3/2018</a:t>
            </a:fld>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A773A151-0BB7-4CF7-8316-964E74BC620D}"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19701788"/>
      </p:ext>
    </p:extLst>
  </p:cSld>
  <p:clrMapOvr>
    <a:masterClrMapping/>
  </p:clrMapOvr>
  <p:transition>
    <p:random/>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4BACEFC1-CCE5-43C2-9E5F-50EE35B7450E}" type="datetime1">
              <a:rPr lang="en-US" smtClean="0">
                <a:solidFill>
                  <a:srgbClr val="000000"/>
                </a:solidFill>
              </a:rPr>
              <a:t>11/3/2018</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27BA6B9-A18D-44D3-92D2-78A69AF5D083}"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96773055"/>
      </p:ext>
    </p:extLst>
  </p:cSld>
  <p:clrMapOvr>
    <a:masterClrMapping/>
  </p:clrMapOvr>
  <p:transition>
    <p:random/>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FA17A5BB-0186-4A9E-8399-E88AB042753B}" type="datetime1">
              <a:rPr lang="en-US" smtClean="0">
                <a:solidFill>
                  <a:srgbClr val="000000"/>
                </a:solidFill>
              </a:rPr>
              <a:t>11/3/2018</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59E0977-3F51-4F02-8DDD-6C21FC0EF316}"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09785616"/>
      </p:ext>
    </p:extLst>
  </p:cSld>
  <p:clrMapOvr>
    <a:masterClrMapping/>
  </p:clrMapOvr>
  <p:transition>
    <p:random/>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ED8E6BF0-33A4-47FB-AA62-AD6913985B93}" type="datetime1">
              <a:rPr lang="en-US" smtClean="0">
                <a:solidFill>
                  <a:srgbClr val="000000"/>
                </a:solidFill>
              </a:rPr>
              <a:t>11/3/2018</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2715D13-D28A-4BF1-8012-25D749E9618C}"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35840201"/>
      </p:ext>
    </p:extLst>
  </p:cSld>
  <p:clrMapOvr>
    <a:masterClrMapping/>
  </p:clrMapOvr>
  <p:transition>
    <p:random/>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 y="1628776"/>
            <a:ext cx="5585884"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789084" y="1628776"/>
            <a:ext cx="55880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fld id="{29F0EECB-9492-4DB4-80F8-F08F13870CC4}" type="datetime1">
              <a:rPr lang="en-US" smtClean="0">
                <a:solidFill>
                  <a:srgbClr val="000000"/>
                </a:solidFill>
              </a:rPr>
              <a:t>11/3/2018</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5E45DED-7052-4033-BDE9-B63EFD8CCA94}"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50314090"/>
      </p:ext>
    </p:extLst>
  </p:cSld>
  <p:clrMapOvr>
    <a:masterClrMapping/>
  </p:clrMapOvr>
  <p:transition>
    <p:random/>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378B4C0F-0A7D-4D74-8CEC-E539AE3187D8}" type="datetime1">
              <a:rPr lang="en-US" smtClean="0">
                <a:solidFill>
                  <a:srgbClr val="000000"/>
                </a:solidFill>
              </a:rPr>
              <a:t>11/3/2018</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1A1A26B-7F63-437E-8112-514876AA5FF8}"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13489064"/>
      </p:ext>
    </p:extLst>
  </p:cSld>
  <p:clrMapOvr>
    <a:masterClrMapping/>
  </p:clrMapOvr>
  <p:transition>
    <p:random/>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fld id="{6FEE68B9-261C-4E5A-8A65-3D05EC6CB335}" type="datetime1">
              <a:rPr lang="en-US" smtClean="0">
                <a:solidFill>
                  <a:srgbClr val="000000"/>
                </a:solidFill>
              </a:rPr>
              <a:t>11/3/2018</a:t>
            </a:fld>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B38A3962-9766-4C3C-993E-DD2E0433CC3F}"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99028537"/>
      </p:ext>
    </p:extLst>
  </p:cSld>
  <p:clrMapOvr>
    <a:masterClrMapping/>
  </p:clrMapOvr>
  <p:transition>
    <p:random/>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fld id="{203140E8-05FC-4321-92BC-3F74490D99D8}" type="datetime1">
              <a:rPr lang="en-US" smtClean="0">
                <a:solidFill>
                  <a:srgbClr val="000000"/>
                </a:solidFill>
              </a:rPr>
              <a:t>11/3/2018</a:t>
            </a:fld>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FD53D3F-49AC-4B26-A47A-A509D0573AD9}"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91377331"/>
      </p:ext>
    </p:extLst>
  </p:cSld>
  <p:clrMapOvr>
    <a:masterClrMapping/>
  </p:clrMapOvr>
  <p:transition>
    <p:random/>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7256EFD5-F6F5-4D7E-9FD2-F989BB168CDB}" type="datetime1">
              <a:rPr lang="en-US" smtClean="0">
                <a:solidFill>
                  <a:srgbClr val="000000"/>
                </a:solidFill>
              </a:rPr>
              <a:t>11/3/2018</a:t>
            </a:fld>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2B03BF02-D1AC-486C-B7EE-12BFD72D635B}"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15001526"/>
      </p:ext>
    </p:extLst>
  </p:cSld>
  <p:clrMapOvr>
    <a:masterClrMapping/>
  </p:clrMapOvr>
  <p:transition>
    <p:random/>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E0BD71FE-E507-455D-99A7-10BADAD13238}" type="datetime1">
              <a:rPr lang="en-US" smtClean="0">
                <a:solidFill>
                  <a:srgbClr val="000000"/>
                </a:solidFill>
              </a:rPr>
              <a:t>11/3/2018</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3C6E5AC-ED74-4509-BB85-E09C85458FDB}"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53304756"/>
      </p:ext>
    </p:extLst>
  </p:cSld>
  <p:clrMapOvr>
    <a:masterClrMapping/>
  </p:clrMapOvr>
  <p:transition>
    <p:random/>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C8EBD8CD-0600-40E8-90C0-AACAE1EF5FD5}" type="datetime1">
              <a:rPr lang="en-US" smtClean="0">
                <a:solidFill>
                  <a:srgbClr val="000000"/>
                </a:solidFill>
              </a:rPr>
              <a:t>11/3/2018</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D2EE1D0-501C-40F2-9321-9B1A91485A4B}"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53317196"/>
      </p:ext>
    </p:extLst>
  </p:cSld>
  <p:clrMapOvr>
    <a:masterClrMapping/>
  </p:clrMapOvr>
  <p:transition>
    <p:random/>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0F94D470-A1AA-4F57-843F-E1DEF85C30A4}" type="datetime1">
              <a:rPr lang="en-US" smtClean="0">
                <a:solidFill>
                  <a:srgbClr val="000000"/>
                </a:solidFill>
              </a:rPr>
              <a:t>11/3/2018</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DDA517A-C3A8-4FA6-9F37-023B1B578D48}"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3720394"/>
      </p:ext>
    </p:extLst>
  </p:cSld>
  <p:clrMapOvr>
    <a:masterClrMapping/>
  </p:clrMapOvr>
  <p:transition>
    <p:random/>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534401" y="104776"/>
            <a:ext cx="2842684" cy="60499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0" y="104776"/>
            <a:ext cx="8331200" cy="60499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E1743D21-64ED-427A-BB9E-D3D4B4516AF3}" type="datetime1">
              <a:rPr lang="en-US" smtClean="0">
                <a:solidFill>
                  <a:srgbClr val="000000"/>
                </a:solidFill>
              </a:rPr>
              <a:t>11/3/2018</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41942A4-5CF5-4874-BEBC-C59E298482F1}"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51748603"/>
      </p:ext>
    </p:extLst>
  </p:cSld>
  <p:clrMapOvr>
    <a:masterClrMapping/>
  </p:clrMapOvr>
  <p:transition>
    <p:random/>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369484" y="104775"/>
            <a:ext cx="9201149" cy="4826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 y="1628776"/>
            <a:ext cx="5585884"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789084" y="1628776"/>
            <a:ext cx="55880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fld id="{CE24EC72-BE5D-4AC7-B141-33D1E6A04F67}" type="datetime1">
              <a:rPr lang="en-US" smtClean="0">
                <a:solidFill>
                  <a:srgbClr val="000000"/>
                </a:solidFill>
              </a:rPr>
              <a:t>11/3/2018</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4482EB6-495E-4636-B9E6-142577F7396D}"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75758745"/>
      </p:ext>
    </p:extLst>
  </p:cSld>
  <p:clrMapOvr>
    <a:masterClrMapping/>
  </p:clrMapOvr>
  <p:transition>
    <p:random/>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369484" y="104775"/>
            <a:ext cx="9201149" cy="4826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1" y="1628776"/>
            <a:ext cx="5585884" cy="4525963"/>
          </a:xfrm>
        </p:spPr>
        <p:txBody>
          <a:bodyPr/>
          <a:lstStyle/>
          <a:p>
            <a:pPr lvl="0"/>
            <a:r>
              <a:rPr lang="en-US" noProof="0" smtClean="0"/>
              <a:t>Click icon to add clip art</a:t>
            </a:r>
          </a:p>
        </p:txBody>
      </p:sp>
      <p:sp>
        <p:nvSpPr>
          <p:cNvPr id="4" name="Text Placeholder 3"/>
          <p:cNvSpPr>
            <a:spLocks noGrp="1"/>
          </p:cNvSpPr>
          <p:nvPr>
            <p:ph type="body" sz="half" idx="2"/>
          </p:nvPr>
        </p:nvSpPr>
        <p:spPr>
          <a:xfrm>
            <a:off x="5789084" y="1628776"/>
            <a:ext cx="55880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fld id="{86C69022-F151-44AC-A763-E882B0451F3A}" type="datetime1">
              <a:rPr lang="en-US" smtClean="0">
                <a:solidFill>
                  <a:srgbClr val="000000"/>
                </a:solidFill>
              </a:rPr>
              <a:t>11/3/2018</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3D6EDA3-77E4-4096-8A73-3A0CB7C8C13E}"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99006762"/>
      </p:ext>
    </p:extLst>
  </p:cSld>
  <p:clrMapOvr>
    <a:masterClrMapping/>
  </p:clrMapOvr>
  <p:transition>
    <p:random/>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369484" y="104775"/>
            <a:ext cx="9201149" cy="4826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 y="1628776"/>
            <a:ext cx="5585884"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5789084" y="1628776"/>
            <a:ext cx="5588000" cy="4525963"/>
          </a:xfrm>
        </p:spPr>
        <p:txBody>
          <a:bodyPr/>
          <a:lstStyle/>
          <a:p>
            <a:pPr lvl="0"/>
            <a:r>
              <a:rPr lang="en-US" noProof="0" smtClean="0"/>
              <a:t>Click icon to add clip art</a:t>
            </a:r>
          </a:p>
        </p:txBody>
      </p:sp>
      <p:sp>
        <p:nvSpPr>
          <p:cNvPr id="5" name="Rectangle 4"/>
          <p:cNvSpPr>
            <a:spLocks noGrp="1" noChangeArrowheads="1"/>
          </p:cNvSpPr>
          <p:nvPr>
            <p:ph type="dt" sz="half" idx="10"/>
          </p:nvPr>
        </p:nvSpPr>
        <p:spPr>
          <a:ln/>
        </p:spPr>
        <p:txBody>
          <a:bodyPr/>
          <a:lstStyle>
            <a:lvl1pPr>
              <a:defRPr/>
            </a:lvl1pPr>
          </a:lstStyle>
          <a:p>
            <a:pPr>
              <a:defRPr/>
            </a:pPr>
            <a:fld id="{ECE466DF-4210-4695-9720-9DBA649ADC2B}" type="datetime1">
              <a:rPr lang="en-US" smtClean="0">
                <a:solidFill>
                  <a:srgbClr val="000000"/>
                </a:solidFill>
              </a:rPr>
              <a:t>11/3/2018</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583C991-55F0-4D16-A15B-F52184FEFACB}"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30994465"/>
      </p:ext>
    </p:extLst>
  </p:cSld>
  <p:clrMapOvr>
    <a:masterClrMapping/>
  </p:clrMapOvr>
  <p:transition>
    <p:rand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10"/>
          </p:nvPr>
        </p:nvSpPr>
        <p:spPr/>
        <p:txBody>
          <a:bodyPr/>
          <a:lstStyle/>
          <a:p>
            <a:fld id="{0381E601-F444-476C-99B8-B9F39F5B1488}" type="datetime1">
              <a:rPr lang="en-US" smtClean="0"/>
              <a:t>11/3/2018</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07FB042B-9B03-42B5-8019-2471DFDFF060}" type="slidenum">
              <a:rPr lang="fa-IR" smtClean="0"/>
              <a:t>‹#›</a:t>
            </a:fld>
            <a:endParaRPr lang="fa-IR"/>
          </a:p>
        </p:txBody>
      </p:sp>
    </p:spTree>
    <p:extLst>
      <p:ext uri="{BB962C8B-B14F-4D97-AF65-F5344CB8AC3E}">
        <p14:creationId xmlns:p14="http://schemas.microsoft.com/office/powerpoint/2010/main" val="415509292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40B415DF-5F70-400D-96E4-92B7004E412C}" type="datetime1">
              <a:rPr lang="en-US" smtClean="0">
                <a:solidFill>
                  <a:srgbClr val="000000"/>
                </a:solidFill>
              </a:rPr>
              <a:t>11/3/2018</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FC06EA2-C258-4774-8BA5-A335F35962D7}"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36130513"/>
      </p:ext>
    </p:extLst>
  </p:cSld>
  <p:clrMapOvr>
    <a:masterClrMapping/>
  </p:clrMapOvr>
  <p:transition>
    <p:random/>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1" y="104776"/>
            <a:ext cx="11377084" cy="6049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fld id="{7542E8BD-8F8D-4274-9B0B-C5D31723609F}" type="datetime1">
              <a:rPr lang="en-US" smtClean="0">
                <a:solidFill>
                  <a:srgbClr val="000000"/>
                </a:solidFill>
              </a:rPr>
              <a:t>11/3/2018</a:t>
            </a:fld>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53DD0E22-F33B-4D5F-A3BE-EDAA307D9D15}"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80041071"/>
      </p:ext>
    </p:extLst>
  </p:cSld>
  <p:clrMapOvr>
    <a:masterClrMapping/>
  </p:clrMapOvr>
  <p:transition>
    <p:random/>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369484" y="104775"/>
            <a:ext cx="9201149" cy="4826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1" y="1628776"/>
            <a:ext cx="5585884"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5789084" y="1628775"/>
            <a:ext cx="55880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5789084" y="3967164"/>
            <a:ext cx="55880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fld id="{3BCB5723-2C1A-4506-B66F-E765D2C70496}" type="datetime1">
              <a:rPr lang="en-US" smtClean="0">
                <a:solidFill>
                  <a:srgbClr val="000000"/>
                </a:solidFill>
              </a:rPr>
              <a:t>11/3/2018</a:t>
            </a:fld>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A773A151-0BB7-4CF7-8316-964E74BC620D}"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5434944"/>
      </p:ext>
    </p:extLst>
  </p:cSld>
  <p:clrMapOvr>
    <a:masterClrMapping/>
  </p:clrMapOvr>
  <p:transition>
    <p:random/>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2D63B4F5-98C5-4167-906F-FE46B56677B5}" type="datetime1">
              <a:rPr lang="en-US" smtClean="0">
                <a:solidFill>
                  <a:srgbClr val="000000"/>
                </a:solidFill>
              </a:rPr>
              <a:t>11/3/2018</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27BA6B9-A18D-44D3-92D2-78A69AF5D083}"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10596480"/>
      </p:ext>
    </p:extLst>
  </p:cSld>
  <p:clrMapOvr>
    <a:masterClrMapping/>
  </p:clrMapOvr>
  <p:transition>
    <p:random/>
  </p:transition>
</p:sldLayout>
</file>

<file path=ppt/slideLayouts/slideLayout2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400A842F-984B-4604-91EE-C9B31516B6EC}" type="datetime1">
              <a:rPr lang="en-US" smtClean="0">
                <a:solidFill>
                  <a:srgbClr val="000000"/>
                </a:solidFill>
              </a:rPr>
              <a:t>11/3/2018</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59E0977-3F51-4F02-8DDD-6C21FC0EF316}"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72881467"/>
      </p:ext>
    </p:extLst>
  </p:cSld>
  <p:clrMapOvr>
    <a:masterClrMapping/>
  </p:clrMapOvr>
  <p:transition>
    <p:random/>
  </p:transition>
</p:sldLayout>
</file>

<file path=ppt/slideLayouts/slideLayout2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38B4E65D-974B-4E47-9952-490B4D18086E}" type="datetime1">
              <a:rPr lang="en-US" smtClean="0">
                <a:solidFill>
                  <a:srgbClr val="000000"/>
                </a:solidFill>
              </a:rPr>
              <a:t>11/3/2018</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2715D13-D28A-4BF1-8012-25D749E9618C}"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23464106"/>
      </p:ext>
    </p:extLst>
  </p:cSld>
  <p:clrMapOvr>
    <a:masterClrMapping/>
  </p:clrMapOvr>
  <p:transition>
    <p:random/>
  </p:transition>
</p:sldLayout>
</file>

<file path=ppt/slideLayouts/slideLayout2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 y="1628776"/>
            <a:ext cx="5585884"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789084" y="1628776"/>
            <a:ext cx="55880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fld id="{01031CE4-63E0-4B3A-9ABD-4C108B5527DC}" type="datetime1">
              <a:rPr lang="en-US" smtClean="0">
                <a:solidFill>
                  <a:srgbClr val="000000"/>
                </a:solidFill>
              </a:rPr>
              <a:t>11/3/2018</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5E45DED-7052-4033-BDE9-B63EFD8CCA94}"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51500857"/>
      </p:ext>
    </p:extLst>
  </p:cSld>
  <p:clrMapOvr>
    <a:masterClrMapping/>
  </p:clrMapOvr>
  <p:transition>
    <p:random/>
  </p:transition>
</p:sldLayout>
</file>

<file path=ppt/slideLayouts/slideLayout2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fld id="{FB8CA5DD-09DA-4115-BF01-A6FC5EEC6A0B}" type="datetime1">
              <a:rPr lang="en-US" smtClean="0">
                <a:solidFill>
                  <a:srgbClr val="000000"/>
                </a:solidFill>
              </a:rPr>
              <a:t>11/3/2018</a:t>
            </a:fld>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B38A3962-9766-4C3C-993E-DD2E0433CC3F}"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16177646"/>
      </p:ext>
    </p:extLst>
  </p:cSld>
  <p:clrMapOvr>
    <a:masterClrMapping/>
  </p:clrMapOvr>
  <p:transition>
    <p:random/>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fld id="{ED1C922E-3A20-47F5-A1AD-9B523D04A19A}" type="datetime1">
              <a:rPr lang="en-US" smtClean="0">
                <a:solidFill>
                  <a:srgbClr val="000000"/>
                </a:solidFill>
              </a:rPr>
              <a:t>11/3/2018</a:t>
            </a:fld>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FD53D3F-49AC-4B26-A47A-A509D0573AD9}"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93832140"/>
      </p:ext>
    </p:extLst>
  </p:cSld>
  <p:clrMapOvr>
    <a:masterClrMapping/>
  </p:clrMapOvr>
  <p:transition>
    <p:random/>
  </p:transition>
</p:sldLayout>
</file>

<file path=ppt/slideLayouts/slideLayout2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43B40D8D-8458-4655-806A-57F10B0E33F3}" type="datetime1">
              <a:rPr lang="en-US" smtClean="0">
                <a:solidFill>
                  <a:srgbClr val="000000"/>
                </a:solidFill>
              </a:rPr>
              <a:t>11/3/2018</a:t>
            </a:fld>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2B03BF02-D1AC-486C-B7EE-12BFD72D635B}"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5411694"/>
      </p:ext>
    </p:extLst>
  </p:cSld>
  <p:clrMapOvr>
    <a:masterClrMapping/>
  </p:clrMapOvr>
  <p:transition>
    <p:random/>
  </p:transition>
</p:sldLayout>
</file>

<file path=ppt/slideLayouts/slideLayout2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DCD8C23C-5AF1-415D-B8A2-42280165112D}" type="datetime1">
              <a:rPr lang="en-US" smtClean="0">
                <a:solidFill>
                  <a:srgbClr val="000000"/>
                </a:solidFill>
              </a:rPr>
              <a:t>11/3/2018</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3C6E5AC-ED74-4509-BB85-E09C85458FDB}"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71831003"/>
      </p:ext>
    </p:extLst>
  </p:cSld>
  <p:clrMapOvr>
    <a:masterClrMapping/>
  </p:clrMapOvr>
  <p:transition>
    <p:random/>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A26CCFFD-0630-430F-A30D-6D0C9E21F966}" type="datetime1">
              <a:rPr lang="en-US" smtClean="0">
                <a:solidFill>
                  <a:srgbClr val="000000"/>
                </a:solidFill>
              </a:rPr>
              <a:t>11/3/2018</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8185EB6-343E-4BB9-AE3B-E8C371F60D78}"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92092350"/>
      </p:ext>
    </p:extLst>
  </p:cSld>
  <p:clrMapOvr>
    <a:masterClrMapping/>
  </p:clrMapOvr>
  <p:transition>
    <p:random/>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88CB9472-2F86-4468-AF74-BCF3F3CBAD88}" type="datetime1">
              <a:rPr lang="en-US" smtClean="0">
                <a:solidFill>
                  <a:srgbClr val="000000"/>
                </a:solidFill>
              </a:rPr>
              <a:t>11/3/2018</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D2EE1D0-501C-40F2-9321-9B1A91485A4B}"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16278779"/>
      </p:ext>
    </p:extLst>
  </p:cSld>
  <p:clrMapOvr>
    <a:masterClrMapping/>
  </p:clrMapOvr>
  <p:transition>
    <p:random/>
  </p:transition>
</p:sldLayout>
</file>

<file path=ppt/slideLayouts/slideLayout2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6AB42146-E81E-4D7B-94C2-7939E3E3F6F0}" type="datetime1">
              <a:rPr lang="en-US" smtClean="0">
                <a:solidFill>
                  <a:srgbClr val="000000"/>
                </a:solidFill>
              </a:rPr>
              <a:t>11/3/2018</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DDA517A-C3A8-4FA6-9F37-023B1B578D48}"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83995641"/>
      </p:ext>
    </p:extLst>
  </p:cSld>
  <p:clrMapOvr>
    <a:masterClrMapping/>
  </p:clrMapOvr>
  <p:transition>
    <p:random/>
  </p:transition>
</p:sldLayout>
</file>

<file path=ppt/slideLayouts/slideLayout2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534401" y="104776"/>
            <a:ext cx="2842684" cy="60499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0" y="104776"/>
            <a:ext cx="8331200" cy="60499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8A794879-D6EE-459F-8991-011A65B0EABC}" type="datetime1">
              <a:rPr lang="en-US" smtClean="0">
                <a:solidFill>
                  <a:srgbClr val="000000"/>
                </a:solidFill>
              </a:rPr>
              <a:t>11/3/2018</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41942A4-5CF5-4874-BEBC-C59E298482F1}"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1386284"/>
      </p:ext>
    </p:extLst>
  </p:cSld>
  <p:clrMapOvr>
    <a:masterClrMapping/>
  </p:clrMapOvr>
  <p:transition>
    <p:random/>
  </p:transition>
</p:sldLayout>
</file>

<file path=ppt/slideLayouts/slideLayout21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369484" y="104775"/>
            <a:ext cx="9201149" cy="4826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 y="1628776"/>
            <a:ext cx="5585884"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789084" y="1628776"/>
            <a:ext cx="55880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fld id="{C507A24F-F0CB-4A2C-88CA-4C06E0BED3E5}" type="datetime1">
              <a:rPr lang="en-US" smtClean="0">
                <a:solidFill>
                  <a:srgbClr val="000000"/>
                </a:solidFill>
              </a:rPr>
              <a:t>11/3/2018</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4482EB6-495E-4636-B9E6-142577F7396D}"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57071309"/>
      </p:ext>
    </p:extLst>
  </p:cSld>
  <p:clrMapOvr>
    <a:masterClrMapping/>
  </p:clrMapOvr>
  <p:transition>
    <p:random/>
  </p:transition>
</p:sldLayout>
</file>

<file path=ppt/slideLayouts/slideLayout214.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369484" y="104775"/>
            <a:ext cx="9201149" cy="4826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1" y="1628776"/>
            <a:ext cx="5585884" cy="4525963"/>
          </a:xfrm>
        </p:spPr>
        <p:txBody>
          <a:bodyPr/>
          <a:lstStyle/>
          <a:p>
            <a:pPr lvl="0"/>
            <a:r>
              <a:rPr lang="en-US" noProof="0" smtClean="0"/>
              <a:t>Click icon to add clip art</a:t>
            </a:r>
          </a:p>
        </p:txBody>
      </p:sp>
      <p:sp>
        <p:nvSpPr>
          <p:cNvPr id="4" name="Text Placeholder 3"/>
          <p:cNvSpPr>
            <a:spLocks noGrp="1"/>
          </p:cNvSpPr>
          <p:nvPr>
            <p:ph type="body" sz="half" idx="2"/>
          </p:nvPr>
        </p:nvSpPr>
        <p:spPr>
          <a:xfrm>
            <a:off x="5789084" y="1628776"/>
            <a:ext cx="55880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fld id="{AE800C7C-6BEB-4D29-8ABB-B0415ECD6E9C}" type="datetime1">
              <a:rPr lang="en-US" smtClean="0">
                <a:solidFill>
                  <a:srgbClr val="000000"/>
                </a:solidFill>
              </a:rPr>
              <a:t>11/3/2018</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3D6EDA3-77E4-4096-8A73-3A0CB7C8C13E}"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80136335"/>
      </p:ext>
    </p:extLst>
  </p:cSld>
  <p:clrMapOvr>
    <a:masterClrMapping/>
  </p:clrMapOvr>
  <p:transition>
    <p:random/>
  </p:transition>
</p:sldLayout>
</file>

<file path=ppt/slideLayouts/slideLayout215.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369484" y="104775"/>
            <a:ext cx="9201149" cy="4826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 y="1628776"/>
            <a:ext cx="5585884"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5789084" y="1628776"/>
            <a:ext cx="5588000" cy="4525963"/>
          </a:xfrm>
        </p:spPr>
        <p:txBody>
          <a:bodyPr/>
          <a:lstStyle/>
          <a:p>
            <a:pPr lvl="0"/>
            <a:r>
              <a:rPr lang="en-US" noProof="0" smtClean="0"/>
              <a:t>Click icon to add clip art</a:t>
            </a:r>
          </a:p>
        </p:txBody>
      </p:sp>
      <p:sp>
        <p:nvSpPr>
          <p:cNvPr id="5" name="Rectangle 4"/>
          <p:cNvSpPr>
            <a:spLocks noGrp="1" noChangeArrowheads="1"/>
          </p:cNvSpPr>
          <p:nvPr>
            <p:ph type="dt" sz="half" idx="10"/>
          </p:nvPr>
        </p:nvSpPr>
        <p:spPr>
          <a:ln/>
        </p:spPr>
        <p:txBody>
          <a:bodyPr/>
          <a:lstStyle>
            <a:lvl1pPr>
              <a:defRPr/>
            </a:lvl1pPr>
          </a:lstStyle>
          <a:p>
            <a:pPr>
              <a:defRPr/>
            </a:pPr>
            <a:fld id="{BEE95F83-5954-41C7-9575-7BB9473FFA16}" type="datetime1">
              <a:rPr lang="en-US" smtClean="0">
                <a:solidFill>
                  <a:srgbClr val="000000"/>
                </a:solidFill>
              </a:rPr>
              <a:t>11/3/2018</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583C991-55F0-4D16-A15B-F52184FEFACB}"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8996343"/>
      </p:ext>
    </p:extLst>
  </p:cSld>
  <p:clrMapOvr>
    <a:masterClrMapping/>
  </p:clrMapOvr>
  <p:transition>
    <p:random/>
  </p:transition>
</p:sldLayout>
</file>

<file path=ppt/slideLayouts/slideLayout21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1" y="104776"/>
            <a:ext cx="11377084" cy="6049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fld id="{FC76B3DA-C14A-4DAA-850A-DB8BB0602B59}" type="datetime1">
              <a:rPr lang="en-US" smtClean="0">
                <a:solidFill>
                  <a:srgbClr val="000000"/>
                </a:solidFill>
              </a:rPr>
              <a:t>11/3/2018</a:t>
            </a:fld>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53DD0E22-F33B-4D5F-A3BE-EDAA307D9D15}"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42862819"/>
      </p:ext>
    </p:extLst>
  </p:cSld>
  <p:clrMapOvr>
    <a:masterClrMapping/>
  </p:clrMapOvr>
  <p:transition>
    <p:random/>
  </p:transition>
</p:sldLayout>
</file>

<file path=ppt/slideLayouts/slideLayout217.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369484" y="104775"/>
            <a:ext cx="9201149" cy="4826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1" y="1628776"/>
            <a:ext cx="5585884"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5789084" y="1628775"/>
            <a:ext cx="55880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5789084" y="3967164"/>
            <a:ext cx="55880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fld id="{508B4D01-6A08-4D6A-B591-2F23F0FDFAF0}" type="datetime1">
              <a:rPr lang="en-US" smtClean="0">
                <a:solidFill>
                  <a:srgbClr val="000000"/>
                </a:solidFill>
              </a:rPr>
              <a:t>11/3/2018</a:t>
            </a:fld>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A773A151-0BB7-4CF7-8316-964E74BC620D}"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58961461"/>
      </p:ext>
    </p:extLst>
  </p:cSld>
  <p:clrMapOvr>
    <a:masterClrMapping/>
  </p:clrMapOvr>
  <p:transition>
    <p:random/>
  </p:transition>
</p:sldLayout>
</file>

<file path=ppt/slideLayouts/slideLayout2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D7571013-DB18-4F5A-AD19-6FBF5B7E566A}" type="datetime1">
              <a:rPr lang="en-US" smtClean="0">
                <a:solidFill>
                  <a:srgbClr val="000000"/>
                </a:solidFill>
              </a:rPr>
              <a:t>11/3/2018</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27BA6B9-A18D-44D3-92D2-78A69AF5D083}"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46023158"/>
      </p:ext>
    </p:extLst>
  </p:cSld>
  <p:clrMapOvr>
    <a:masterClrMapping/>
  </p:clrMapOvr>
  <p:transition>
    <p:random/>
  </p:transition>
</p:sldLayout>
</file>

<file path=ppt/slideLayouts/slideLayout2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200F0FEA-8FDF-4A79-97E4-85839099CEB8}" type="datetime1">
              <a:rPr lang="en-US" smtClean="0">
                <a:solidFill>
                  <a:srgbClr val="000000"/>
                </a:solidFill>
              </a:rPr>
              <a:t>11/3/2018</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59E0977-3F51-4F02-8DDD-6C21FC0EF316}"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84999951"/>
      </p:ext>
    </p:extLst>
  </p:cSld>
  <p:clrMapOvr>
    <a:masterClrMapping/>
  </p:clrMapOvr>
  <p:transition>
    <p:random/>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534401" y="104776"/>
            <a:ext cx="2842684" cy="60499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0" y="104776"/>
            <a:ext cx="8331200" cy="60499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1B1B1974-0730-4381-A996-43BD73D1A276}" type="datetime1">
              <a:rPr lang="en-US" smtClean="0">
                <a:solidFill>
                  <a:srgbClr val="000000"/>
                </a:solidFill>
              </a:rPr>
              <a:t>11/3/2018</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8168971-A8DF-4018-9D07-CC98CA447E3E}"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36087608"/>
      </p:ext>
    </p:extLst>
  </p:cSld>
  <p:clrMapOvr>
    <a:masterClrMapping/>
  </p:clrMapOvr>
  <p:transition>
    <p:random/>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7159EAF2-FF64-47DC-BEDD-20AECBEB77FF}" type="datetime1">
              <a:rPr lang="en-US" smtClean="0">
                <a:solidFill>
                  <a:srgbClr val="000000"/>
                </a:solidFill>
              </a:rPr>
              <a:t>11/3/2018</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2715D13-D28A-4BF1-8012-25D749E9618C}"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32510473"/>
      </p:ext>
    </p:extLst>
  </p:cSld>
  <p:clrMapOvr>
    <a:masterClrMapping/>
  </p:clrMapOvr>
  <p:transition>
    <p:random/>
  </p:transition>
</p:sldLayout>
</file>

<file path=ppt/slideLayouts/slideLayout2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 y="1628776"/>
            <a:ext cx="5585884"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789084" y="1628776"/>
            <a:ext cx="55880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fld id="{977C382A-5D57-4D77-BC3D-77A93C13F341}" type="datetime1">
              <a:rPr lang="en-US" smtClean="0">
                <a:solidFill>
                  <a:srgbClr val="000000"/>
                </a:solidFill>
              </a:rPr>
              <a:t>11/3/2018</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5E45DED-7052-4033-BDE9-B63EFD8CCA94}"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11994512"/>
      </p:ext>
    </p:extLst>
  </p:cSld>
  <p:clrMapOvr>
    <a:masterClrMapping/>
  </p:clrMapOvr>
  <p:transition>
    <p:random/>
  </p:transition>
</p:sldLayout>
</file>

<file path=ppt/slideLayouts/slideLayout2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fld id="{4624ED07-BA74-4CF5-AD89-7A00D3E56672}" type="datetime1">
              <a:rPr lang="en-US" smtClean="0">
                <a:solidFill>
                  <a:srgbClr val="000000"/>
                </a:solidFill>
              </a:rPr>
              <a:t>11/3/2018</a:t>
            </a:fld>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B38A3962-9766-4C3C-993E-DD2E0433CC3F}"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9101340"/>
      </p:ext>
    </p:extLst>
  </p:cSld>
  <p:clrMapOvr>
    <a:masterClrMapping/>
  </p:clrMapOvr>
  <p:transition>
    <p:random/>
  </p:transition>
</p:sldLayout>
</file>

<file path=ppt/slideLayouts/slideLayout2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fld id="{4935D3BD-3934-4C0E-9E64-0CCAD7C7A877}" type="datetime1">
              <a:rPr lang="en-US" smtClean="0">
                <a:solidFill>
                  <a:srgbClr val="000000"/>
                </a:solidFill>
              </a:rPr>
              <a:t>11/3/2018</a:t>
            </a:fld>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FD53D3F-49AC-4B26-A47A-A509D0573AD9}"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68232000"/>
      </p:ext>
    </p:extLst>
  </p:cSld>
  <p:clrMapOvr>
    <a:masterClrMapping/>
  </p:clrMapOvr>
  <p:transition>
    <p:random/>
  </p:transition>
</p:sldLayout>
</file>

<file path=ppt/slideLayouts/slideLayout2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832122D2-6531-4433-BE55-A1A3A0A69239}" type="datetime1">
              <a:rPr lang="en-US" smtClean="0">
                <a:solidFill>
                  <a:srgbClr val="000000"/>
                </a:solidFill>
              </a:rPr>
              <a:t>11/3/2018</a:t>
            </a:fld>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2B03BF02-D1AC-486C-B7EE-12BFD72D635B}"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06270159"/>
      </p:ext>
    </p:extLst>
  </p:cSld>
  <p:clrMapOvr>
    <a:masterClrMapping/>
  </p:clrMapOvr>
  <p:transition>
    <p:random/>
  </p:transition>
</p:sldLayout>
</file>

<file path=ppt/slideLayouts/slideLayout2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F49280FA-7664-4692-9CD5-5077C6233D05}" type="datetime1">
              <a:rPr lang="en-US" smtClean="0">
                <a:solidFill>
                  <a:srgbClr val="000000"/>
                </a:solidFill>
              </a:rPr>
              <a:t>11/3/2018</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3C6E5AC-ED74-4509-BB85-E09C85458FDB}"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04840436"/>
      </p:ext>
    </p:extLst>
  </p:cSld>
  <p:clrMapOvr>
    <a:masterClrMapping/>
  </p:clrMapOvr>
  <p:transition>
    <p:random/>
  </p:transition>
</p:sldLayout>
</file>

<file path=ppt/slideLayouts/slideLayout2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DA03D47C-42F2-4EA4-8B75-A43EC6465C28}" type="datetime1">
              <a:rPr lang="en-US" smtClean="0">
                <a:solidFill>
                  <a:srgbClr val="000000"/>
                </a:solidFill>
              </a:rPr>
              <a:t>11/3/2018</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D2EE1D0-501C-40F2-9321-9B1A91485A4B}"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8050108"/>
      </p:ext>
    </p:extLst>
  </p:cSld>
  <p:clrMapOvr>
    <a:masterClrMapping/>
  </p:clrMapOvr>
  <p:transition>
    <p:random/>
  </p:transition>
</p:sldLayout>
</file>

<file path=ppt/slideLayouts/slideLayout2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D9E581F9-36A8-4EB8-9896-8B9C43BDEE4F}" type="datetime1">
              <a:rPr lang="en-US" smtClean="0">
                <a:solidFill>
                  <a:srgbClr val="000000"/>
                </a:solidFill>
              </a:rPr>
              <a:t>11/3/2018</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DDA517A-C3A8-4FA6-9F37-023B1B578D48}"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53148612"/>
      </p:ext>
    </p:extLst>
  </p:cSld>
  <p:clrMapOvr>
    <a:masterClrMapping/>
  </p:clrMapOvr>
  <p:transition>
    <p:random/>
  </p:transition>
</p:sldLayout>
</file>

<file path=ppt/slideLayouts/slideLayout2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534401" y="104776"/>
            <a:ext cx="2842684" cy="60499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0" y="104776"/>
            <a:ext cx="8331200" cy="60499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C407B35C-8C61-42FC-BC91-5E772B6D85E5}" type="datetime1">
              <a:rPr lang="en-US" smtClean="0">
                <a:solidFill>
                  <a:srgbClr val="000000"/>
                </a:solidFill>
              </a:rPr>
              <a:t>11/3/2018</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41942A4-5CF5-4874-BEBC-C59E298482F1}"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11972451"/>
      </p:ext>
    </p:extLst>
  </p:cSld>
  <p:clrMapOvr>
    <a:masterClrMapping/>
  </p:clrMapOvr>
  <p:transition>
    <p:random/>
  </p:transition>
</p:sldLayout>
</file>

<file path=ppt/slideLayouts/slideLayout22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369484" y="104775"/>
            <a:ext cx="9201149" cy="4826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 y="1628776"/>
            <a:ext cx="5585884"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789084" y="1628776"/>
            <a:ext cx="55880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fld id="{AB31F96F-D75B-4EA1-9172-6FFFE1864421}" type="datetime1">
              <a:rPr lang="en-US" smtClean="0">
                <a:solidFill>
                  <a:srgbClr val="000000"/>
                </a:solidFill>
              </a:rPr>
              <a:t>11/3/2018</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4482EB6-495E-4636-B9E6-142577F7396D}"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4979264"/>
      </p:ext>
    </p:extLst>
  </p:cSld>
  <p:clrMapOvr>
    <a:masterClrMapping/>
  </p:clrMapOvr>
  <p:transition>
    <p:random/>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369484" y="104775"/>
            <a:ext cx="9201149" cy="4826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 y="1628776"/>
            <a:ext cx="5585884"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789084" y="1628776"/>
            <a:ext cx="55880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fld id="{A79CEBF5-C32E-4EF1-BD1E-7CDA7F2E90B5}" type="datetime1">
              <a:rPr lang="en-US" smtClean="0">
                <a:solidFill>
                  <a:srgbClr val="000000"/>
                </a:solidFill>
              </a:rPr>
              <a:t>11/3/2018</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BE79C66-464A-4DBE-B6C3-5CAC2BD193D6}"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95916364"/>
      </p:ext>
    </p:extLst>
  </p:cSld>
  <p:clrMapOvr>
    <a:masterClrMapping/>
  </p:clrMapOvr>
  <p:transition>
    <p:random/>
  </p:transition>
</p:sldLayout>
</file>

<file path=ppt/slideLayouts/slideLayout230.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369484" y="104775"/>
            <a:ext cx="9201149" cy="4826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1" y="1628776"/>
            <a:ext cx="5585884" cy="4525963"/>
          </a:xfrm>
        </p:spPr>
        <p:txBody>
          <a:bodyPr/>
          <a:lstStyle/>
          <a:p>
            <a:pPr lvl="0"/>
            <a:r>
              <a:rPr lang="en-US" noProof="0" smtClean="0"/>
              <a:t>Click icon to add clip art</a:t>
            </a:r>
          </a:p>
        </p:txBody>
      </p:sp>
      <p:sp>
        <p:nvSpPr>
          <p:cNvPr id="4" name="Text Placeholder 3"/>
          <p:cNvSpPr>
            <a:spLocks noGrp="1"/>
          </p:cNvSpPr>
          <p:nvPr>
            <p:ph type="body" sz="half" idx="2"/>
          </p:nvPr>
        </p:nvSpPr>
        <p:spPr>
          <a:xfrm>
            <a:off x="5789084" y="1628776"/>
            <a:ext cx="55880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fld id="{F08778FB-CC49-4A39-96DF-27DE808BB079}" type="datetime1">
              <a:rPr lang="en-US" smtClean="0">
                <a:solidFill>
                  <a:srgbClr val="000000"/>
                </a:solidFill>
              </a:rPr>
              <a:t>11/3/2018</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3D6EDA3-77E4-4096-8A73-3A0CB7C8C13E}"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78498007"/>
      </p:ext>
    </p:extLst>
  </p:cSld>
  <p:clrMapOvr>
    <a:masterClrMapping/>
  </p:clrMapOvr>
  <p:transition>
    <p:random/>
  </p:transition>
</p:sldLayout>
</file>

<file path=ppt/slideLayouts/slideLayout231.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369484" y="104775"/>
            <a:ext cx="9201149" cy="4826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 y="1628776"/>
            <a:ext cx="5585884"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5789084" y="1628776"/>
            <a:ext cx="5588000" cy="4525963"/>
          </a:xfrm>
        </p:spPr>
        <p:txBody>
          <a:bodyPr/>
          <a:lstStyle/>
          <a:p>
            <a:pPr lvl="0"/>
            <a:r>
              <a:rPr lang="en-US" noProof="0" smtClean="0"/>
              <a:t>Click icon to add clip art</a:t>
            </a:r>
          </a:p>
        </p:txBody>
      </p:sp>
      <p:sp>
        <p:nvSpPr>
          <p:cNvPr id="5" name="Rectangle 4"/>
          <p:cNvSpPr>
            <a:spLocks noGrp="1" noChangeArrowheads="1"/>
          </p:cNvSpPr>
          <p:nvPr>
            <p:ph type="dt" sz="half" idx="10"/>
          </p:nvPr>
        </p:nvSpPr>
        <p:spPr>
          <a:ln/>
        </p:spPr>
        <p:txBody>
          <a:bodyPr/>
          <a:lstStyle>
            <a:lvl1pPr>
              <a:defRPr/>
            </a:lvl1pPr>
          </a:lstStyle>
          <a:p>
            <a:pPr>
              <a:defRPr/>
            </a:pPr>
            <a:fld id="{2A677EB7-ED11-471A-9C6E-29BB0D887E62}" type="datetime1">
              <a:rPr lang="en-US" smtClean="0">
                <a:solidFill>
                  <a:srgbClr val="000000"/>
                </a:solidFill>
              </a:rPr>
              <a:t>11/3/2018</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583C991-55F0-4D16-A15B-F52184FEFACB}"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40144939"/>
      </p:ext>
    </p:extLst>
  </p:cSld>
  <p:clrMapOvr>
    <a:masterClrMapping/>
  </p:clrMapOvr>
  <p:transition>
    <p:random/>
  </p:transition>
</p:sldLayout>
</file>

<file path=ppt/slideLayouts/slideLayout23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1" y="104776"/>
            <a:ext cx="11377084" cy="6049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fld id="{0EFF10D6-DBF0-475A-BC88-2407959B54BF}" type="datetime1">
              <a:rPr lang="en-US" smtClean="0">
                <a:solidFill>
                  <a:srgbClr val="000000"/>
                </a:solidFill>
              </a:rPr>
              <a:t>11/3/2018</a:t>
            </a:fld>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53DD0E22-F33B-4D5F-A3BE-EDAA307D9D15}"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94377055"/>
      </p:ext>
    </p:extLst>
  </p:cSld>
  <p:clrMapOvr>
    <a:masterClrMapping/>
  </p:clrMapOvr>
  <p:transition>
    <p:random/>
  </p:transition>
</p:sldLayout>
</file>

<file path=ppt/slideLayouts/slideLayout23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369484" y="104775"/>
            <a:ext cx="9201149" cy="4826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1" y="1628776"/>
            <a:ext cx="5585884"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5789084" y="1628775"/>
            <a:ext cx="55880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5789084" y="3967164"/>
            <a:ext cx="55880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fld id="{2A7922AF-73D5-4EFF-838F-4ABEB4D55B30}" type="datetime1">
              <a:rPr lang="en-US" smtClean="0">
                <a:solidFill>
                  <a:srgbClr val="000000"/>
                </a:solidFill>
              </a:rPr>
              <a:t>11/3/2018</a:t>
            </a:fld>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A773A151-0BB7-4CF7-8316-964E74BC620D}"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58998669"/>
      </p:ext>
    </p:extLst>
  </p:cSld>
  <p:clrMapOvr>
    <a:masterClrMapping/>
  </p:clrMapOvr>
  <p:transition>
    <p:random/>
  </p:transition>
</p:sldLayout>
</file>

<file path=ppt/slideLayouts/slideLayout2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45BA2DBF-C14F-40E1-96A7-6C9108224054}" type="datetime1">
              <a:rPr lang="en-US" smtClean="0">
                <a:solidFill>
                  <a:srgbClr val="000000"/>
                </a:solidFill>
              </a:rPr>
              <a:t>11/3/2018</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27BA6B9-A18D-44D3-92D2-78A69AF5D083}"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45421158"/>
      </p:ext>
    </p:extLst>
  </p:cSld>
  <p:clrMapOvr>
    <a:masterClrMapping/>
  </p:clrMapOvr>
  <p:transition>
    <p:random/>
  </p:transition>
</p:sldLayout>
</file>

<file path=ppt/slideLayouts/slideLayout2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AE5088B8-9056-4CC7-BEF1-96D9E548E3FA}" type="datetime1">
              <a:rPr lang="en-US" smtClean="0">
                <a:solidFill>
                  <a:srgbClr val="000000"/>
                </a:solidFill>
              </a:rPr>
              <a:t>11/3/2018</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59E0977-3F51-4F02-8DDD-6C21FC0EF316}"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69182645"/>
      </p:ext>
    </p:extLst>
  </p:cSld>
  <p:clrMapOvr>
    <a:masterClrMapping/>
  </p:clrMapOvr>
  <p:transition>
    <p:random/>
  </p:transition>
</p:sldLayout>
</file>

<file path=ppt/slideLayouts/slideLayout2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B57F9AB0-929C-479F-BE5F-757E4F5C6AE0}" type="datetime1">
              <a:rPr lang="en-US" smtClean="0">
                <a:solidFill>
                  <a:srgbClr val="000000"/>
                </a:solidFill>
              </a:rPr>
              <a:t>11/3/2018</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2715D13-D28A-4BF1-8012-25D749E9618C}"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95424377"/>
      </p:ext>
    </p:extLst>
  </p:cSld>
  <p:clrMapOvr>
    <a:masterClrMapping/>
  </p:clrMapOvr>
  <p:transition>
    <p:random/>
  </p:transition>
</p:sldLayout>
</file>

<file path=ppt/slideLayouts/slideLayout2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 y="1628776"/>
            <a:ext cx="5585884"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789084" y="1628776"/>
            <a:ext cx="55880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fld id="{48F1EC5A-F559-4EAB-8FA6-514585937FE8}" type="datetime1">
              <a:rPr lang="en-US" smtClean="0">
                <a:solidFill>
                  <a:srgbClr val="000000"/>
                </a:solidFill>
              </a:rPr>
              <a:t>11/3/2018</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5E45DED-7052-4033-BDE9-B63EFD8CCA94}"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59345241"/>
      </p:ext>
    </p:extLst>
  </p:cSld>
  <p:clrMapOvr>
    <a:masterClrMapping/>
  </p:clrMapOvr>
  <p:transition>
    <p:random/>
  </p:transition>
</p:sldLayout>
</file>

<file path=ppt/slideLayouts/slideLayout2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fld id="{5DC1A5F2-DC73-4E07-86CA-F1A7BCB95003}" type="datetime1">
              <a:rPr lang="en-US" smtClean="0">
                <a:solidFill>
                  <a:srgbClr val="000000"/>
                </a:solidFill>
              </a:rPr>
              <a:t>11/3/2018</a:t>
            </a:fld>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B38A3962-9766-4C3C-993E-DD2E0433CC3F}"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03179749"/>
      </p:ext>
    </p:extLst>
  </p:cSld>
  <p:clrMapOvr>
    <a:masterClrMapping/>
  </p:clrMapOvr>
  <p:transition>
    <p:random/>
  </p:transition>
</p:sldLayout>
</file>

<file path=ppt/slideLayouts/slideLayout2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fld id="{48730EBB-BCE0-4306-8331-2450976D9E46}" type="datetime1">
              <a:rPr lang="en-US" smtClean="0">
                <a:solidFill>
                  <a:srgbClr val="000000"/>
                </a:solidFill>
              </a:rPr>
              <a:t>11/3/2018</a:t>
            </a:fld>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FD53D3F-49AC-4B26-A47A-A509D0573AD9}"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14777525"/>
      </p:ext>
    </p:extLst>
  </p:cSld>
  <p:clrMapOvr>
    <a:masterClrMapping/>
  </p:clrMapOvr>
  <p:transition>
    <p:random/>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369484" y="104775"/>
            <a:ext cx="9201149" cy="4826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1" y="1628776"/>
            <a:ext cx="5585884" cy="4525963"/>
          </a:xfrm>
        </p:spPr>
        <p:txBody>
          <a:bodyPr/>
          <a:lstStyle/>
          <a:p>
            <a:pPr lvl="0"/>
            <a:r>
              <a:rPr lang="en-US" noProof="0" smtClean="0"/>
              <a:t>Click icon to add clip art</a:t>
            </a:r>
          </a:p>
        </p:txBody>
      </p:sp>
      <p:sp>
        <p:nvSpPr>
          <p:cNvPr id="4" name="Text Placeholder 3"/>
          <p:cNvSpPr>
            <a:spLocks noGrp="1"/>
          </p:cNvSpPr>
          <p:nvPr>
            <p:ph type="body" sz="half" idx="2"/>
          </p:nvPr>
        </p:nvSpPr>
        <p:spPr>
          <a:xfrm>
            <a:off x="5789084" y="1628776"/>
            <a:ext cx="55880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fld id="{634DE67F-957C-460D-BF88-A7FEC1D4B6DC}" type="datetime1">
              <a:rPr lang="en-US" smtClean="0">
                <a:solidFill>
                  <a:srgbClr val="000000"/>
                </a:solidFill>
              </a:rPr>
              <a:t>11/3/2018</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964AC6D-1844-46D9-BA75-CC16D05F2701}"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7596852"/>
      </p:ext>
    </p:extLst>
  </p:cSld>
  <p:clrMapOvr>
    <a:masterClrMapping/>
  </p:clrMapOvr>
  <p:transition>
    <p:random/>
  </p:transition>
</p:sldLayout>
</file>

<file path=ppt/slideLayouts/slideLayout2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E4F5E799-B385-490C-97EC-CA0A3BA2BCB7}" type="datetime1">
              <a:rPr lang="en-US" smtClean="0">
                <a:solidFill>
                  <a:srgbClr val="000000"/>
                </a:solidFill>
              </a:rPr>
              <a:t>11/3/2018</a:t>
            </a:fld>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2B03BF02-D1AC-486C-B7EE-12BFD72D635B}"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02309707"/>
      </p:ext>
    </p:extLst>
  </p:cSld>
  <p:clrMapOvr>
    <a:masterClrMapping/>
  </p:clrMapOvr>
  <p:transition>
    <p:random/>
  </p:transition>
</p:sldLayout>
</file>

<file path=ppt/slideLayouts/slideLayout2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E2834EF6-3912-4C38-B418-8B1097A529E8}" type="datetime1">
              <a:rPr lang="en-US" smtClean="0">
                <a:solidFill>
                  <a:srgbClr val="000000"/>
                </a:solidFill>
              </a:rPr>
              <a:t>11/3/2018</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3C6E5AC-ED74-4509-BB85-E09C85458FDB}"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8742832"/>
      </p:ext>
    </p:extLst>
  </p:cSld>
  <p:clrMapOvr>
    <a:masterClrMapping/>
  </p:clrMapOvr>
  <p:transition>
    <p:random/>
  </p:transition>
</p:sldLayout>
</file>

<file path=ppt/slideLayouts/slideLayout2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8F61412D-5D8E-4A74-B9DD-3406458C37E9}" type="datetime1">
              <a:rPr lang="en-US" smtClean="0">
                <a:solidFill>
                  <a:srgbClr val="000000"/>
                </a:solidFill>
              </a:rPr>
              <a:t>11/3/2018</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D2EE1D0-501C-40F2-9321-9B1A91485A4B}"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29386964"/>
      </p:ext>
    </p:extLst>
  </p:cSld>
  <p:clrMapOvr>
    <a:masterClrMapping/>
  </p:clrMapOvr>
  <p:transition>
    <p:random/>
  </p:transition>
</p:sldLayout>
</file>

<file path=ppt/slideLayouts/slideLayout2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1A492775-1EC2-4D16-A790-EE900DE3473C}" type="datetime1">
              <a:rPr lang="en-US" smtClean="0">
                <a:solidFill>
                  <a:srgbClr val="000000"/>
                </a:solidFill>
              </a:rPr>
              <a:t>11/3/2018</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DDA517A-C3A8-4FA6-9F37-023B1B578D48}"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22784985"/>
      </p:ext>
    </p:extLst>
  </p:cSld>
  <p:clrMapOvr>
    <a:masterClrMapping/>
  </p:clrMapOvr>
  <p:transition>
    <p:random/>
  </p:transition>
</p:sldLayout>
</file>

<file path=ppt/slideLayouts/slideLayout2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534401" y="104776"/>
            <a:ext cx="2842684" cy="60499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0" y="104776"/>
            <a:ext cx="8331200" cy="60499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6A5F89F6-4CF2-4AA1-BDEE-6B106C27DE2E}" type="datetime1">
              <a:rPr lang="en-US" smtClean="0">
                <a:solidFill>
                  <a:srgbClr val="000000"/>
                </a:solidFill>
              </a:rPr>
              <a:t>11/3/2018</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41942A4-5CF5-4874-BEBC-C59E298482F1}"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44729659"/>
      </p:ext>
    </p:extLst>
  </p:cSld>
  <p:clrMapOvr>
    <a:masterClrMapping/>
  </p:clrMapOvr>
  <p:transition>
    <p:random/>
  </p:transition>
</p:sldLayout>
</file>

<file path=ppt/slideLayouts/slideLayout24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369484" y="104775"/>
            <a:ext cx="9201149" cy="4826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 y="1628776"/>
            <a:ext cx="5585884"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789084" y="1628776"/>
            <a:ext cx="55880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fld id="{24D25062-B917-4CFA-8038-6D20E0FA1D04}" type="datetime1">
              <a:rPr lang="en-US" smtClean="0">
                <a:solidFill>
                  <a:srgbClr val="000000"/>
                </a:solidFill>
              </a:rPr>
              <a:t>11/3/2018</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4482EB6-495E-4636-B9E6-142577F7396D}"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86639354"/>
      </p:ext>
    </p:extLst>
  </p:cSld>
  <p:clrMapOvr>
    <a:masterClrMapping/>
  </p:clrMapOvr>
  <p:transition>
    <p:random/>
  </p:transition>
</p:sldLayout>
</file>

<file path=ppt/slideLayouts/slideLayout246.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369484" y="104775"/>
            <a:ext cx="9201149" cy="4826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1" y="1628776"/>
            <a:ext cx="5585884" cy="4525963"/>
          </a:xfrm>
        </p:spPr>
        <p:txBody>
          <a:bodyPr/>
          <a:lstStyle/>
          <a:p>
            <a:pPr lvl="0"/>
            <a:r>
              <a:rPr lang="en-US" noProof="0" smtClean="0"/>
              <a:t>Click icon to add clip art</a:t>
            </a:r>
          </a:p>
        </p:txBody>
      </p:sp>
      <p:sp>
        <p:nvSpPr>
          <p:cNvPr id="4" name="Text Placeholder 3"/>
          <p:cNvSpPr>
            <a:spLocks noGrp="1"/>
          </p:cNvSpPr>
          <p:nvPr>
            <p:ph type="body" sz="half" idx="2"/>
          </p:nvPr>
        </p:nvSpPr>
        <p:spPr>
          <a:xfrm>
            <a:off x="5789084" y="1628776"/>
            <a:ext cx="55880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fld id="{703D6895-EE14-46D0-A9DA-7FE93EC78919}" type="datetime1">
              <a:rPr lang="en-US" smtClean="0">
                <a:solidFill>
                  <a:srgbClr val="000000"/>
                </a:solidFill>
              </a:rPr>
              <a:t>11/3/2018</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3D6EDA3-77E4-4096-8A73-3A0CB7C8C13E}"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66906542"/>
      </p:ext>
    </p:extLst>
  </p:cSld>
  <p:clrMapOvr>
    <a:masterClrMapping/>
  </p:clrMapOvr>
  <p:transition>
    <p:random/>
  </p:transition>
</p:sldLayout>
</file>

<file path=ppt/slideLayouts/slideLayout247.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369484" y="104775"/>
            <a:ext cx="9201149" cy="4826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 y="1628776"/>
            <a:ext cx="5585884"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5789084" y="1628776"/>
            <a:ext cx="5588000" cy="4525963"/>
          </a:xfrm>
        </p:spPr>
        <p:txBody>
          <a:bodyPr/>
          <a:lstStyle/>
          <a:p>
            <a:pPr lvl="0"/>
            <a:r>
              <a:rPr lang="en-US" noProof="0" smtClean="0"/>
              <a:t>Click icon to add clip art</a:t>
            </a:r>
          </a:p>
        </p:txBody>
      </p:sp>
      <p:sp>
        <p:nvSpPr>
          <p:cNvPr id="5" name="Rectangle 4"/>
          <p:cNvSpPr>
            <a:spLocks noGrp="1" noChangeArrowheads="1"/>
          </p:cNvSpPr>
          <p:nvPr>
            <p:ph type="dt" sz="half" idx="10"/>
          </p:nvPr>
        </p:nvSpPr>
        <p:spPr>
          <a:ln/>
        </p:spPr>
        <p:txBody>
          <a:bodyPr/>
          <a:lstStyle>
            <a:lvl1pPr>
              <a:defRPr/>
            </a:lvl1pPr>
          </a:lstStyle>
          <a:p>
            <a:pPr>
              <a:defRPr/>
            </a:pPr>
            <a:fld id="{D2978AC3-DACB-4DF0-BBBB-3C47CD7E66F0}" type="datetime1">
              <a:rPr lang="en-US" smtClean="0">
                <a:solidFill>
                  <a:srgbClr val="000000"/>
                </a:solidFill>
              </a:rPr>
              <a:t>11/3/2018</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583C991-55F0-4D16-A15B-F52184FEFACB}"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04486124"/>
      </p:ext>
    </p:extLst>
  </p:cSld>
  <p:clrMapOvr>
    <a:masterClrMapping/>
  </p:clrMapOvr>
  <p:transition>
    <p:random/>
  </p:transition>
</p:sldLayout>
</file>

<file path=ppt/slideLayouts/slideLayout248.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1" y="104776"/>
            <a:ext cx="11377084" cy="6049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fld id="{A02D8C3C-82AD-4819-AB9D-F10CB767AAE2}" type="datetime1">
              <a:rPr lang="en-US" smtClean="0">
                <a:solidFill>
                  <a:srgbClr val="000000"/>
                </a:solidFill>
              </a:rPr>
              <a:t>11/3/2018</a:t>
            </a:fld>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53DD0E22-F33B-4D5F-A3BE-EDAA307D9D15}"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75869896"/>
      </p:ext>
    </p:extLst>
  </p:cSld>
  <p:clrMapOvr>
    <a:masterClrMapping/>
  </p:clrMapOvr>
  <p:transition>
    <p:random/>
  </p:transition>
</p:sldLayout>
</file>

<file path=ppt/slideLayouts/slideLayout24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369484" y="104775"/>
            <a:ext cx="9201149" cy="4826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1" y="1628776"/>
            <a:ext cx="5585884"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5789084" y="1628775"/>
            <a:ext cx="55880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5789084" y="3967164"/>
            <a:ext cx="55880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fld id="{904CC1F7-1652-47DE-A874-11DA0052F966}" type="datetime1">
              <a:rPr lang="en-US" smtClean="0">
                <a:solidFill>
                  <a:srgbClr val="000000"/>
                </a:solidFill>
              </a:rPr>
              <a:t>11/3/2018</a:t>
            </a:fld>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A773A151-0BB7-4CF7-8316-964E74BC620D}"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42901178"/>
      </p:ext>
    </p:extLst>
  </p:cSld>
  <p:clrMapOvr>
    <a:masterClrMapping/>
  </p:clrMapOvr>
  <p:transition>
    <p:random/>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369484" y="104775"/>
            <a:ext cx="9201149" cy="4826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 y="1628776"/>
            <a:ext cx="5585884"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5789084" y="1628776"/>
            <a:ext cx="5588000" cy="4525963"/>
          </a:xfrm>
        </p:spPr>
        <p:txBody>
          <a:bodyPr/>
          <a:lstStyle/>
          <a:p>
            <a:pPr lvl="0"/>
            <a:r>
              <a:rPr lang="en-US" noProof="0" smtClean="0"/>
              <a:t>Click icon to add clip art</a:t>
            </a:r>
          </a:p>
        </p:txBody>
      </p:sp>
      <p:sp>
        <p:nvSpPr>
          <p:cNvPr id="5" name="Rectangle 4"/>
          <p:cNvSpPr>
            <a:spLocks noGrp="1" noChangeArrowheads="1"/>
          </p:cNvSpPr>
          <p:nvPr>
            <p:ph type="dt" sz="half" idx="10"/>
          </p:nvPr>
        </p:nvSpPr>
        <p:spPr>
          <a:ln/>
        </p:spPr>
        <p:txBody>
          <a:bodyPr/>
          <a:lstStyle>
            <a:lvl1pPr>
              <a:defRPr/>
            </a:lvl1pPr>
          </a:lstStyle>
          <a:p>
            <a:pPr>
              <a:defRPr/>
            </a:pPr>
            <a:fld id="{AB4E0ECA-E9D0-4318-BA44-3E9079925AB6}" type="datetime1">
              <a:rPr lang="en-US" smtClean="0">
                <a:solidFill>
                  <a:srgbClr val="000000"/>
                </a:solidFill>
              </a:rPr>
              <a:t>11/3/2018</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88588E6-E298-4FE7-8B34-13A0CEF9F428}"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13505895"/>
      </p:ext>
    </p:extLst>
  </p:cSld>
  <p:clrMapOvr>
    <a:masterClrMapping/>
  </p:clrMapOvr>
  <p:transition>
    <p:random/>
  </p:transition>
</p:sldLayout>
</file>

<file path=ppt/slideLayouts/slideLayout2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D1B3D8E8-9405-4D73-B61D-97F1787CDA78}" type="datetime1">
              <a:rPr lang="en-US" smtClean="0">
                <a:solidFill>
                  <a:srgbClr val="000000"/>
                </a:solidFill>
              </a:rPr>
              <a:t>11/3/2018</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27BA6B9-A18D-44D3-92D2-78A69AF5D083}"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08155245"/>
      </p:ext>
    </p:extLst>
  </p:cSld>
  <p:clrMapOvr>
    <a:masterClrMapping/>
  </p:clrMapOvr>
  <p:transition>
    <p:random/>
  </p:transition>
</p:sldLayout>
</file>

<file path=ppt/slideLayouts/slideLayout2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762FC883-4A76-42A2-9D94-2E9B5A5B32C9}" type="datetime1">
              <a:rPr lang="en-US" smtClean="0">
                <a:solidFill>
                  <a:srgbClr val="000000"/>
                </a:solidFill>
              </a:rPr>
              <a:t>11/3/2018</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59E0977-3F51-4F02-8DDD-6C21FC0EF316}"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68284902"/>
      </p:ext>
    </p:extLst>
  </p:cSld>
  <p:clrMapOvr>
    <a:masterClrMapping/>
  </p:clrMapOvr>
  <p:transition>
    <p:random/>
  </p:transition>
</p:sldLayout>
</file>

<file path=ppt/slideLayouts/slideLayout2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23AA908E-FE8B-4A8F-BA1B-3B67C1A45E68}" type="datetime1">
              <a:rPr lang="en-US" smtClean="0">
                <a:solidFill>
                  <a:srgbClr val="000000"/>
                </a:solidFill>
              </a:rPr>
              <a:t>11/3/2018</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2715D13-D28A-4BF1-8012-25D749E9618C}"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63305287"/>
      </p:ext>
    </p:extLst>
  </p:cSld>
  <p:clrMapOvr>
    <a:masterClrMapping/>
  </p:clrMapOvr>
  <p:transition>
    <p:random/>
  </p:transition>
</p:sldLayout>
</file>

<file path=ppt/slideLayouts/slideLayout2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 y="1628776"/>
            <a:ext cx="5585884"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789084" y="1628776"/>
            <a:ext cx="55880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fld id="{E34D1B32-017D-45F1-93D6-817BBAA1556D}" type="datetime1">
              <a:rPr lang="en-US" smtClean="0">
                <a:solidFill>
                  <a:srgbClr val="000000"/>
                </a:solidFill>
              </a:rPr>
              <a:t>11/3/2018</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5E45DED-7052-4033-BDE9-B63EFD8CCA94}"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74480782"/>
      </p:ext>
    </p:extLst>
  </p:cSld>
  <p:clrMapOvr>
    <a:masterClrMapping/>
  </p:clrMapOvr>
  <p:transition>
    <p:random/>
  </p:transition>
</p:sldLayout>
</file>

<file path=ppt/slideLayouts/slideLayout2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fld id="{661F4022-7A16-4203-AFFE-8D041F767E94}" type="datetime1">
              <a:rPr lang="en-US" smtClean="0">
                <a:solidFill>
                  <a:srgbClr val="000000"/>
                </a:solidFill>
              </a:rPr>
              <a:t>11/3/2018</a:t>
            </a:fld>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B38A3962-9766-4C3C-993E-DD2E0433CC3F}"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85857626"/>
      </p:ext>
    </p:extLst>
  </p:cSld>
  <p:clrMapOvr>
    <a:masterClrMapping/>
  </p:clrMapOvr>
  <p:transition>
    <p:random/>
  </p:transition>
</p:sldLayout>
</file>

<file path=ppt/slideLayouts/slideLayout2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fld id="{370269C8-9334-42FD-B120-C79EDD6B496F}" type="datetime1">
              <a:rPr lang="en-US" smtClean="0">
                <a:solidFill>
                  <a:srgbClr val="000000"/>
                </a:solidFill>
              </a:rPr>
              <a:t>11/3/2018</a:t>
            </a:fld>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FD53D3F-49AC-4B26-A47A-A509D0573AD9}"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25172994"/>
      </p:ext>
    </p:extLst>
  </p:cSld>
  <p:clrMapOvr>
    <a:masterClrMapping/>
  </p:clrMapOvr>
  <p:transition>
    <p:random/>
  </p:transition>
</p:sldLayout>
</file>

<file path=ppt/slideLayouts/slideLayout2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EAA460FD-C72B-40DF-BF8D-1B083032746E}" type="datetime1">
              <a:rPr lang="en-US" smtClean="0">
                <a:solidFill>
                  <a:srgbClr val="000000"/>
                </a:solidFill>
              </a:rPr>
              <a:t>11/3/2018</a:t>
            </a:fld>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2B03BF02-D1AC-486C-B7EE-12BFD72D635B}"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59648892"/>
      </p:ext>
    </p:extLst>
  </p:cSld>
  <p:clrMapOvr>
    <a:masterClrMapping/>
  </p:clrMapOvr>
  <p:transition>
    <p:random/>
  </p:transition>
</p:sldLayout>
</file>

<file path=ppt/slideLayouts/slideLayout2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8AC0B74C-0358-4A77-A526-4636F50E87C3}" type="datetime1">
              <a:rPr lang="en-US" smtClean="0">
                <a:solidFill>
                  <a:srgbClr val="000000"/>
                </a:solidFill>
              </a:rPr>
              <a:t>11/3/2018</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3C6E5AC-ED74-4509-BB85-E09C85458FDB}"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21573609"/>
      </p:ext>
    </p:extLst>
  </p:cSld>
  <p:clrMapOvr>
    <a:masterClrMapping/>
  </p:clrMapOvr>
  <p:transition>
    <p:random/>
  </p:transition>
</p:sldLayout>
</file>

<file path=ppt/slideLayouts/slideLayout2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3794FC28-850C-4147-90AB-694A52C1FE62}" type="datetime1">
              <a:rPr lang="en-US" smtClean="0">
                <a:solidFill>
                  <a:srgbClr val="000000"/>
                </a:solidFill>
              </a:rPr>
              <a:t>11/3/2018</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D2EE1D0-501C-40F2-9321-9B1A91485A4B}"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28311143"/>
      </p:ext>
    </p:extLst>
  </p:cSld>
  <p:clrMapOvr>
    <a:masterClrMapping/>
  </p:clrMapOvr>
  <p:transition>
    <p:random/>
  </p:transition>
</p:sldLayout>
</file>

<file path=ppt/slideLayouts/slideLayout2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FCB6BE68-15FF-4D02-A49D-3FF2ACF5A648}" type="datetime1">
              <a:rPr lang="en-US" smtClean="0">
                <a:solidFill>
                  <a:srgbClr val="000000"/>
                </a:solidFill>
              </a:rPr>
              <a:t>11/3/2018</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DDA517A-C3A8-4FA6-9F37-023B1B578D48}"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65628402"/>
      </p:ext>
    </p:extLst>
  </p:cSld>
  <p:clrMapOvr>
    <a:masterClrMapping/>
  </p:clrMapOvr>
  <p:transition>
    <p:random/>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1" y="104776"/>
            <a:ext cx="11377084" cy="6049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fld id="{91AB0A4C-0F14-4C74-8C49-A9B6D0699309}" type="datetime1">
              <a:rPr lang="en-US" smtClean="0">
                <a:solidFill>
                  <a:srgbClr val="000000"/>
                </a:solidFill>
              </a:rPr>
              <a:t>11/3/2018</a:t>
            </a:fld>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28695861-04F5-41B4-B68D-31C5A284B0D0}"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875008"/>
      </p:ext>
    </p:extLst>
  </p:cSld>
  <p:clrMapOvr>
    <a:masterClrMapping/>
  </p:clrMapOvr>
  <p:transition>
    <p:random/>
  </p:transition>
</p:sldLayout>
</file>

<file path=ppt/slideLayouts/slideLayout2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534401" y="104776"/>
            <a:ext cx="2842684" cy="60499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0" y="104776"/>
            <a:ext cx="8331200" cy="60499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639CB37F-E93F-4E9B-91A7-81EC84ECF622}" type="datetime1">
              <a:rPr lang="en-US" smtClean="0">
                <a:solidFill>
                  <a:srgbClr val="000000"/>
                </a:solidFill>
              </a:rPr>
              <a:t>11/3/2018</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41942A4-5CF5-4874-BEBC-C59E298482F1}"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52459828"/>
      </p:ext>
    </p:extLst>
  </p:cSld>
  <p:clrMapOvr>
    <a:masterClrMapping/>
  </p:clrMapOvr>
  <p:transition>
    <p:random/>
  </p:transition>
</p:sldLayout>
</file>

<file path=ppt/slideLayouts/slideLayout26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369484" y="104775"/>
            <a:ext cx="9201149" cy="4826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 y="1628776"/>
            <a:ext cx="5585884"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789084" y="1628776"/>
            <a:ext cx="55880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fld id="{DADC1388-7087-4425-8CAF-D6061FF05694}" type="datetime1">
              <a:rPr lang="en-US" smtClean="0">
                <a:solidFill>
                  <a:srgbClr val="000000"/>
                </a:solidFill>
              </a:rPr>
              <a:t>11/3/2018</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4482EB6-495E-4636-B9E6-142577F7396D}"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02106380"/>
      </p:ext>
    </p:extLst>
  </p:cSld>
  <p:clrMapOvr>
    <a:masterClrMapping/>
  </p:clrMapOvr>
  <p:transition>
    <p:random/>
  </p:transition>
</p:sldLayout>
</file>

<file path=ppt/slideLayouts/slideLayout262.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369484" y="104775"/>
            <a:ext cx="9201149" cy="4826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1" y="1628776"/>
            <a:ext cx="5585884" cy="4525963"/>
          </a:xfrm>
        </p:spPr>
        <p:txBody>
          <a:bodyPr/>
          <a:lstStyle/>
          <a:p>
            <a:pPr lvl="0"/>
            <a:r>
              <a:rPr lang="en-US" noProof="0" smtClean="0"/>
              <a:t>Click icon to add clip art</a:t>
            </a:r>
          </a:p>
        </p:txBody>
      </p:sp>
      <p:sp>
        <p:nvSpPr>
          <p:cNvPr id="4" name="Text Placeholder 3"/>
          <p:cNvSpPr>
            <a:spLocks noGrp="1"/>
          </p:cNvSpPr>
          <p:nvPr>
            <p:ph type="body" sz="half" idx="2"/>
          </p:nvPr>
        </p:nvSpPr>
        <p:spPr>
          <a:xfrm>
            <a:off x="5789084" y="1628776"/>
            <a:ext cx="55880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fld id="{DB32D15C-5B29-4AAB-8685-D0E799E2608F}" type="datetime1">
              <a:rPr lang="en-US" smtClean="0">
                <a:solidFill>
                  <a:srgbClr val="000000"/>
                </a:solidFill>
              </a:rPr>
              <a:t>11/3/2018</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3D6EDA3-77E4-4096-8A73-3A0CB7C8C13E}"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89271544"/>
      </p:ext>
    </p:extLst>
  </p:cSld>
  <p:clrMapOvr>
    <a:masterClrMapping/>
  </p:clrMapOvr>
  <p:transition>
    <p:random/>
  </p:transition>
</p:sldLayout>
</file>

<file path=ppt/slideLayouts/slideLayout263.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369484" y="104775"/>
            <a:ext cx="9201149" cy="4826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 y="1628776"/>
            <a:ext cx="5585884"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5789084" y="1628776"/>
            <a:ext cx="5588000" cy="4525963"/>
          </a:xfrm>
        </p:spPr>
        <p:txBody>
          <a:bodyPr/>
          <a:lstStyle/>
          <a:p>
            <a:pPr lvl="0"/>
            <a:r>
              <a:rPr lang="en-US" noProof="0" smtClean="0"/>
              <a:t>Click icon to add clip art</a:t>
            </a:r>
          </a:p>
        </p:txBody>
      </p:sp>
      <p:sp>
        <p:nvSpPr>
          <p:cNvPr id="5" name="Rectangle 4"/>
          <p:cNvSpPr>
            <a:spLocks noGrp="1" noChangeArrowheads="1"/>
          </p:cNvSpPr>
          <p:nvPr>
            <p:ph type="dt" sz="half" idx="10"/>
          </p:nvPr>
        </p:nvSpPr>
        <p:spPr>
          <a:ln/>
        </p:spPr>
        <p:txBody>
          <a:bodyPr/>
          <a:lstStyle>
            <a:lvl1pPr>
              <a:defRPr/>
            </a:lvl1pPr>
          </a:lstStyle>
          <a:p>
            <a:pPr>
              <a:defRPr/>
            </a:pPr>
            <a:fld id="{4AC65E28-9BBB-4C69-969A-57B55E8C239A}" type="datetime1">
              <a:rPr lang="en-US" smtClean="0">
                <a:solidFill>
                  <a:srgbClr val="000000"/>
                </a:solidFill>
              </a:rPr>
              <a:t>11/3/2018</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583C991-55F0-4D16-A15B-F52184FEFACB}"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61505043"/>
      </p:ext>
    </p:extLst>
  </p:cSld>
  <p:clrMapOvr>
    <a:masterClrMapping/>
  </p:clrMapOvr>
  <p:transition>
    <p:random/>
  </p:transition>
</p:sldLayout>
</file>

<file path=ppt/slideLayouts/slideLayout26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1" y="104776"/>
            <a:ext cx="11377084" cy="6049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fld id="{957DAFD1-D8A2-4AB9-B8BE-DFE776882BC5}" type="datetime1">
              <a:rPr lang="en-US" smtClean="0">
                <a:solidFill>
                  <a:srgbClr val="000000"/>
                </a:solidFill>
              </a:rPr>
              <a:t>11/3/2018</a:t>
            </a:fld>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53DD0E22-F33B-4D5F-A3BE-EDAA307D9D15}"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75938170"/>
      </p:ext>
    </p:extLst>
  </p:cSld>
  <p:clrMapOvr>
    <a:masterClrMapping/>
  </p:clrMapOvr>
  <p:transition>
    <p:random/>
  </p:transition>
</p:sldLayout>
</file>

<file path=ppt/slideLayouts/slideLayout26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369484" y="104775"/>
            <a:ext cx="9201149" cy="4826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1" y="1628776"/>
            <a:ext cx="5585884"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5789084" y="1628775"/>
            <a:ext cx="55880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5789084" y="3967164"/>
            <a:ext cx="55880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fld id="{3D1A716A-DA87-44F5-8D26-7B4E80F40488}" type="datetime1">
              <a:rPr lang="en-US" smtClean="0">
                <a:solidFill>
                  <a:srgbClr val="000000"/>
                </a:solidFill>
              </a:rPr>
              <a:t>11/3/2018</a:t>
            </a:fld>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A773A151-0BB7-4CF7-8316-964E74BC620D}"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2506151"/>
      </p:ext>
    </p:extLst>
  </p:cSld>
  <p:clrMapOvr>
    <a:masterClrMapping/>
  </p:clrMapOvr>
  <p:transition>
    <p:random/>
  </p:transition>
</p:sldLayout>
</file>

<file path=ppt/slideLayouts/slideLayout2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842A02DC-F006-47AE-9BF0-3ADB8951FA85}" type="datetime1">
              <a:rPr lang="en-US" smtClean="0">
                <a:solidFill>
                  <a:srgbClr val="000000"/>
                </a:solidFill>
              </a:rPr>
              <a:t>11/3/2018</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27BA6B9-A18D-44D3-92D2-78A69AF5D083}"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2084481"/>
      </p:ext>
    </p:extLst>
  </p:cSld>
  <p:clrMapOvr>
    <a:masterClrMapping/>
  </p:clrMapOvr>
  <p:transition>
    <p:random/>
  </p:transition>
</p:sldLayout>
</file>

<file path=ppt/slideLayouts/slideLayout2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60630F16-05A4-44BB-BAD0-5D46DFD80BB9}" type="datetime1">
              <a:rPr lang="en-US" smtClean="0">
                <a:solidFill>
                  <a:srgbClr val="000000"/>
                </a:solidFill>
              </a:rPr>
              <a:t>11/3/2018</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59E0977-3F51-4F02-8DDD-6C21FC0EF316}"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96943233"/>
      </p:ext>
    </p:extLst>
  </p:cSld>
  <p:clrMapOvr>
    <a:masterClrMapping/>
  </p:clrMapOvr>
  <p:transition>
    <p:random/>
  </p:transition>
</p:sldLayout>
</file>

<file path=ppt/slideLayouts/slideLayout2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8DDB57DB-E7FF-4BDD-BD64-92448261395F}" type="datetime1">
              <a:rPr lang="en-US" smtClean="0">
                <a:solidFill>
                  <a:srgbClr val="000000"/>
                </a:solidFill>
              </a:rPr>
              <a:t>11/3/2018</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2715D13-D28A-4BF1-8012-25D749E9618C}"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91850944"/>
      </p:ext>
    </p:extLst>
  </p:cSld>
  <p:clrMapOvr>
    <a:masterClrMapping/>
  </p:clrMapOvr>
  <p:transition>
    <p:random/>
  </p:transition>
</p:sldLayout>
</file>

<file path=ppt/slideLayouts/slideLayout2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 y="1628776"/>
            <a:ext cx="5585884"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789084" y="1628776"/>
            <a:ext cx="55880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fld id="{08A535F1-F8B7-45AB-8F0B-05220BA1ED2B}" type="datetime1">
              <a:rPr lang="en-US" smtClean="0">
                <a:solidFill>
                  <a:srgbClr val="000000"/>
                </a:solidFill>
              </a:rPr>
              <a:t>11/3/2018</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5E45DED-7052-4033-BDE9-B63EFD8CCA94}"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38245944"/>
      </p:ext>
    </p:extLst>
  </p:cSld>
  <p:clrMapOvr>
    <a:masterClrMapping/>
  </p:clrMapOvr>
  <p:transition>
    <p:random/>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369484" y="104775"/>
            <a:ext cx="9201149" cy="4826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1" y="1628776"/>
            <a:ext cx="5585884"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5789084" y="1628775"/>
            <a:ext cx="55880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5789084" y="3967164"/>
            <a:ext cx="55880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fld id="{4E93EAB9-0829-4282-9FAF-AC9385888AA3}" type="datetime1">
              <a:rPr lang="en-US" smtClean="0">
                <a:solidFill>
                  <a:srgbClr val="000000"/>
                </a:solidFill>
              </a:rPr>
              <a:t>11/3/2018</a:t>
            </a:fld>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CFC30843-4267-4419-9446-3584AAAD54D5}"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96792124"/>
      </p:ext>
    </p:extLst>
  </p:cSld>
  <p:clrMapOvr>
    <a:masterClrMapping/>
  </p:clrMapOvr>
  <p:transition>
    <p:random/>
  </p:transition>
</p:sldLayout>
</file>

<file path=ppt/slideLayouts/slideLayout2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fld id="{9FF36618-782D-489B-84C5-9BBCDFADAEF7}" type="datetime1">
              <a:rPr lang="en-US" smtClean="0">
                <a:solidFill>
                  <a:srgbClr val="000000"/>
                </a:solidFill>
              </a:rPr>
              <a:t>11/3/2018</a:t>
            </a:fld>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B38A3962-9766-4C3C-993E-DD2E0433CC3F}"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00775705"/>
      </p:ext>
    </p:extLst>
  </p:cSld>
  <p:clrMapOvr>
    <a:masterClrMapping/>
  </p:clrMapOvr>
  <p:transition>
    <p:random/>
  </p:transition>
</p:sldLayout>
</file>

<file path=ppt/slideLayouts/slideLayout2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fld id="{75E51002-A281-4FC3-8FDF-D8EBAF0DE43A}" type="datetime1">
              <a:rPr lang="en-US" smtClean="0">
                <a:solidFill>
                  <a:srgbClr val="000000"/>
                </a:solidFill>
              </a:rPr>
              <a:t>11/3/2018</a:t>
            </a:fld>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FD53D3F-49AC-4B26-A47A-A509D0573AD9}"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25299959"/>
      </p:ext>
    </p:extLst>
  </p:cSld>
  <p:clrMapOvr>
    <a:masterClrMapping/>
  </p:clrMapOvr>
  <p:transition>
    <p:random/>
  </p:transition>
</p:sldLayout>
</file>

<file path=ppt/slideLayouts/slideLayout2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B725E70C-8250-4751-AEFF-4B3C0D7CF3F8}" type="datetime1">
              <a:rPr lang="en-US" smtClean="0">
                <a:solidFill>
                  <a:srgbClr val="000000"/>
                </a:solidFill>
              </a:rPr>
              <a:t>11/3/2018</a:t>
            </a:fld>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2B03BF02-D1AC-486C-B7EE-12BFD72D635B}"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14150566"/>
      </p:ext>
    </p:extLst>
  </p:cSld>
  <p:clrMapOvr>
    <a:masterClrMapping/>
  </p:clrMapOvr>
  <p:transition>
    <p:random/>
  </p:transition>
</p:sldLayout>
</file>

<file path=ppt/slideLayouts/slideLayout2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EB5C97AF-0A06-41EA-A39A-D7CF519DD14B}" type="datetime1">
              <a:rPr lang="en-US" smtClean="0">
                <a:solidFill>
                  <a:srgbClr val="000000"/>
                </a:solidFill>
              </a:rPr>
              <a:t>11/3/2018</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3C6E5AC-ED74-4509-BB85-E09C85458FDB}"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55988704"/>
      </p:ext>
    </p:extLst>
  </p:cSld>
  <p:clrMapOvr>
    <a:masterClrMapping/>
  </p:clrMapOvr>
  <p:transition>
    <p:random/>
  </p:transition>
</p:sldLayout>
</file>

<file path=ppt/slideLayouts/slideLayout2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25CDBD98-7A71-4027-BD43-0902D6E7F054}" type="datetime1">
              <a:rPr lang="en-US" smtClean="0">
                <a:solidFill>
                  <a:srgbClr val="000000"/>
                </a:solidFill>
              </a:rPr>
              <a:t>11/3/2018</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D2EE1D0-501C-40F2-9321-9B1A91485A4B}"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02102123"/>
      </p:ext>
    </p:extLst>
  </p:cSld>
  <p:clrMapOvr>
    <a:masterClrMapping/>
  </p:clrMapOvr>
  <p:transition>
    <p:random/>
  </p:transition>
</p:sldLayout>
</file>

<file path=ppt/slideLayouts/slideLayout2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4833EF0B-6800-49E7-8465-9DDB37EC1581}" type="datetime1">
              <a:rPr lang="en-US" smtClean="0">
                <a:solidFill>
                  <a:srgbClr val="000000"/>
                </a:solidFill>
              </a:rPr>
              <a:t>11/3/2018</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DDA517A-C3A8-4FA6-9F37-023B1B578D48}"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49843385"/>
      </p:ext>
    </p:extLst>
  </p:cSld>
  <p:clrMapOvr>
    <a:masterClrMapping/>
  </p:clrMapOvr>
  <p:transition>
    <p:random/>
  </p:transition>
</p:sldLayout>
</file>

<file path=ppt/slideLayouts/slideLayout2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534401" y="104776"/>
            <a:ext cx="2842684" cy="60499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0" y="104776"/>
            <a:ext cx="8331200" cy="60499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92C01E61-0009-49A5-B2F1-5FD43E0DD8DD}" type="datetime1">
              <a:rPr lang="en-US" smtClean="0">
                <a:solidFill>
                  <a:srgbClr val="000000"/>
                </a:solidFill>
              </a:rPr>
              <a:t>11/3/2018</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41942A4-5CF5-4874-BEBC-C59E298482F1}"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35066254"/>
      </p:ext>
    </p:extLst>
  </p:cSld>
  <p:clrMapOvr>
    <a:masterClrMapping/>
  </p:clrMapOvr>
  <p:transition>
    <p:random/>
  </p:transition>
</p:sldLayout>
</file>

<file path=ppt/slideLayouts/slideLayout27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369484" y="104775"/>
            <a:ext cx="9201149" cy="4826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 y="1628776"/>
            <a:ext cx="5585884"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789084" y="1628776"/>
            <a:ext cx="55880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fld id="{24257E14-C715-44E8-8434-39A21A0DD28C}" type="datetime1">
              <a:rPr lang="en-US" smtClean="0">
                <a:solidFill>
                  <a:srgbClr val="000000"/>
                </a:solidFill>
              </a:rPr>
              <a:t>11/3/2018</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4482EB6-495E-4636-B9E6-142577F7396D}"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79462865"/>
      </p:ext>
    </p:extLst>
  </p:cSld>
  <p:clrMapOvr>
    <a:masterClrMapping/>
  </p:clrMapOvr>
  <p:transition>
    <p:random/>
  </p:transition>
</p:sldLayout>
</file>

<file path=ppt/slideLayouts/slideLayout278.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369484" y="104775"/>
            <a:ext cx="9201149" cy="4826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1" y="1628776"/>
            <a:ext cx="5585884" cy="4525963"/>
          </a:xfrm>
        </p:spPr>
        <p:txBody>
          <a:bodyPr/>
          <a:lstStyle/>
          <a:p>
            <a:pPr lvl="0"/>
            <a:r>
              <a:rPr lang="en-US" noProof="0" smtClean="0"/>
              <a:t>Click icon to add clip art</a:t>
            </a:r>
          </a:p>
        </p:txBody>
      </p:sp>
      <p:sp>
        <p:nvSpPr>
          <p:cNvPr id="4" name="Text Placeholder 3"/>
          <p:cNvSpPr>
            <a:spLocks noGrp="1"/>
          </p:cNvSpPr>
          <p:nvPr>
            <p:ph type="body" sz="half" idx="2"/>
          </p:nvPr>
        </p:nvSpPr>
        <p:spPr>
          <a:xfrm>
            <a:off x="5789084" y="1628776"/>
            <a:ext cx="55880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fld id="{7D508132-ACE8-4364-B36C-46AF491F29C3}" type="datetime1">
              <a:rPr lang="en-US" smtClean="0">
                <a:solidFill>
                  <a:srgbClr val="000000"/>
                </a:solidFill>
              </a:rPr>
              <a:t>11/3/2018</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3D6EDA3-77E4-4096-8A73-3A0CB7C8C13E}"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18379239"/>
      </p:ext>
    </p:extLst>
  </p:cSld>
  <p:clrMapOvr>
    <a:masterClrMapping/>
  </p:clrMapOvr>
  <p:transition>
    <p:random/>
  </p:transition>
</p:sldLayout>
</file>

<file path=ppt/slideLayouts/slideLayout279.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369484" y="104775"/>
            <a:ext cx="9201149" cy="4826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 y="1628776"/>
            <a:ext cx="5585884"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5789084" y="1628776"/>
            <a:ext cx="5588000" cy="4525963"/>
          </a:xfrm>
        </p:spPr>
        <p:txBody>
          <a:bodyPr/>
          <a:lstStyle/>
          <a:p>
            <a:pPr lvl="0"/>
            <a:r>
              <a:rPr lang="en-US" noProof="0" smtClean="0"/>
              <a:t>Click icon to add clip art</a:t>
            </a:r>
          </a:p>
        </p:txBody>
      </p:sp>
      <p:sp>
        <p:nvSpPr>
          <p:cNvPr id="5" name="Rectangle 4"/>
          <p:cNvSpPr>
            <a:spLocks noGrp="1" noChangeArrowheads="1"/>
          </p:cNvSpPr>
          <p:nvPr>
            <p:ph type="dt" sz="half" idx="10"/>
          </p:nvPr>
        </p:nvSpPr>
        <p:spPr>
          <a:ln/>
        </p:spPr>
        <p:txBody>
          <a:bodyPr/>
          <a:lstStyle>
            <a:lvl1pPr>
              <a:defRPr/>
            </a:lvl1pPr>
          </a:lstStyle>
          <a:p>
            <a:pPr>
              <a:defRPr/>
            </a:pPr>
            <a:fld id="{643FE5F6-D3C4-4F72-9FF6-AF0DBC07F80E}" type="datetime1">
              <a:rPr lang="en-US" smtClean="0">
                <a:solidFill>
                  <a:srgbClr val="000000"/>
                </a:solidFill>
              </a:rPr>
              <a:t>11/3/2018</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583C991-55F0-4D16-A15B-F52184FEFACB}"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34750289"/>
      </p:ext>
    </p:extLst>
  </p:cSld>
  <p:clrMapOvr>
    <a:masterClrMapping/>
  </p:clrMapOvr>
  <p:transition>
    <p:random/>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CE715689-ACDB-4813-9839-E47A630EE170}" type="datetime1">
              <a:rPr lang="en-US" smtClean="0">
                <a:solidFill>
                  <a:srgbClr val="000000"/>
                </a:solidFill>
              </a:rPr>
              <a:t>11/3/2018</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3B5007D-C36D-40E5-8807-248A33559DFE}"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85331350"/>
      </p:ext>
    </p:extLst>
  </p:cSld>
  <p:clrMapOvr>
    <a:masterClrMapping/>
  </p:clrMapOvr>
  <p:transition>
    <p:random/>
  </p:transition>
</p:sldLayout>
</file>

<file path=ppt/slideLayouts/slideLayout280.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1" y="104776"/>
            <a:ext cx="11377084" cy="6049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fld id="{238D751A-4A62-4E86-9A08-77366C176478}" type="datetime1">
              <a:rPr lang="en-US" smtClean="0">
                <a:solidFill>
                  <a:srgbClr val="000000"/>
                </a:solidFill>
              </a:rPr>
              <a:t>11/3/2018</a:t>
            </a:fld>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53DD0E22-F33B-4D5F-A3BE-EDAA307D9D15}"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42174490"/>
      </p:ext>
    </p:extLst>
  </p:cSld>
  <p:clrMapOvr>
    <a:masterClrMapping/>
  </p:clrMapOvr>
  <p:transition>
    <p:random/>
  </p:transition>
</p:sldLayout>
</file>

<file path=ppt/slideLayouts/slideLayout28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369484" y="104775"/>
            <a:ext cx="9201149" cy="4826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1" y="1628776"/>
            <a:ext cx="5585884"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5789084" y="1628775"/>
            <a:ext cx="55880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5789084" y="3967164"/>
            <a:ext cx="55880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fld id="{4665CB99-FC07-469D-AA97-B4C76EB1471B}" type="datetime1">
              <a:rPr lang="en-US" smtClean="0">
                <a:solidFill>
                  <a:srgbClr val="000000"/>
                </a:solidFill>
              </a:rPr>
              <a:t>11/3/2018</a:t>
            </a:fld>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A773A151-0BB7-4CF7-8316-964E74BC620D}"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86502057"/>
      </p:ext>
    </p:extLst>
  </p:cSld>
  <p:clrMapOvr>
    <a:masterClrMapping/>
  </p:clrMapOvr>
  <p:transition>
    <p:random/>
  </p:transition>
</p:sldLayout>
</file>

<file path=ppt/slideLayouts/slideLayout2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42D841FD-52BF-404D-8C9B-687D1D0F5C56}" type="datetime1">
              <a:rPr lang="en-US" smtClean="0">
                <a:solidFill>
                  <a:srgbClr val="000000"/>
                </a:solidFill>
              </a:rPr>
              <a:t>11/3/2018</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27BA6B9-A18D-44D3-92D2-78A69AF5D083}"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01804916"/>
      </p:ext>
    </p:extLst>
  </p:cSld>
  <p:clrMapOvr>
    <a:masterClrMapping/>
  </p:clrMapOvr>
  <p:transition>
    <p:random/>
  </p:transition>
</p:sldLayout>
</file>

<file path=ppt/slideLayouts/slideLayout2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4D18B3B3-423F-4554-B78C-7DF03C27388D}" type="datetime1">
              <a:rPr lang="en-US" smtClean="0">
                <a:solidFill>
                  <a:srgbClr val="000000"/>
                </a:solidFill>
              </a:rPr>
              <a:t>11/3/2018</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59E0977-3F51-4F02-8DDD-6C21FC0EF316}"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06151258"/>
      </p:ext>
    </p:extLst>
  </p:cSld>
  <p:clrMapOvr>
    <a:masterClrMapping/>
  </p:clrMapOvr>
  <p:transition>
    <p:random/>
  </p:transition>
</p:sldLayout>
</file>

<file path=ppt/slideLayouts/slideLayout2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EBFB9378-FF8A-4F04-A880-0C9FE3785D55}" type="datetime1">
              <a:rPr lang="en-US" smtClean="0">
                <a:solidFill>
                  <a:srgbClr val="000000"/>
                </a:solidFill>
              </a:rPr>
              <a:t>11/3/2018</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2715D13-D28A-4BF1-8012-25D749E9618C}"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7004924"/>
      </p:ext>
    </p:extLst>
  </p:cSld>
  <p:clrMapOvr>
    <a:masterClrMapping/>
  </p:clrMapOvr>
  <p:transition>
    <p:random/>
  </p:transition>
</p:sldLayout>
</file>

<file path=ppt/slideLayouts/slideLayout2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 y="1628776"/>
            <a:ext cx="5585884"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789084" y="1628776"/>
            <a:ext cx="55880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fld id="{A594E8A6-75B7-4B72-8C5A-155568C9C0BB}" type="datetime1">
              <a:rPr lang="en-US" smtClean="0">
                <a:solidFill>
                  <a:srgbClr val="000000"/>
                </a:solidFill>
              </a:rPr>
              <a:t>11/3/2018</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5E45DED-7052-4033-BDE9-B63EFD8CCA94}"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98687089"/>
      </p:ext>
    </p:extLst>
  </p:cSld>
  <p:clrMapOvr>
    <a:masterClrMapping/>
  </p:clrMapOvr>
  <p:transition>
    <p:random/>
  </p:transition>
</p:sldLayout>
</file>

<file path=ppt/slideLayouts/slideLayout2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fld id="{13227B75-6A8C-4E50-A519-51E892EE297A}" type="datetime1">
              <a:rPr lang="en-US" smtClean="0">
                <a:solidFill>
                  <a:srgbClr val="000000"/>
                </a:solidFill>
              </a:rPr>
              <a:t>11/3/2018</a:t>
            </a:fld>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B38A3962-9766-4C3C-993E-DD2E0433CC3F}"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36595337"/>
      </p:ext>
    </p:extLst>
  </p:cSld>
  <p:clrMapOvr>
    <a:masterClrMapping/>
  </p:clrMapOvr>
  <p:transition>
    <p:random/>
  </p:transition>
</p:sldLayout>
</file>

<file path=ppt/slideLayouts/slideLayout2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fld id="{DF42BAF4-01C2-455A-81BE-5C012C4FF9B2}" type="datetime1">
              <a:rPr lang="en-US" smtClean="0">
                <a:solidFill>
                  <a:srgbClr val="000000"/>
                </a:solidFill>
              </a:rPr>
              <a:t>11/3/2018</a:t>
            </a:fld>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FD53D3F-49AC-4B26-A47A-A509D0573AD9}"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03143771"/>
      </p:ext>
    </p:extLst>
  </p:cSld>
  <p:clrMapOvr>
    <a:masterClrMapping/>
  </p:clrMapOvr>
  <p:transition>
    <p:random/>
  </p:transition>
</p:sldLayout>
</file>

<file path=ppt/slideLayouts/slideLayout2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38C9C2C9-381D-4197-BA98-5192EC68F3D8}" type="datetime1">
              <a:rPr lang="en-US" smtClean="0">
                <a:solidFill>
                  <a:srgbClr val="000000"/>
                </a:solidFill>
              </a:rPr>
              <a:t>11/3/2018</a:t>
            </a:fld>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2B03BF02-D1AC-486C-B7EE-12BFD72D635B}"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73299901"/>
      </p:ext>
    </p:extLst>
  </p:cSld>
  <p:clrMapOvr>
    <a:masterClrMapping/>
  </p:clrMapOvr>
  <p:transition>
    <p:random/>
  </p:transition>
</p:sldLayout>
</file>

<file path=ppt/slideLayouts/slideLayout2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568EF744-74AA-49DD-9F36-7FFDE1101BA2}" type="datetime1">
              <a:rPr lang="en-US" smtClean="0">
                <a:solidFill>
                  <a:srgbClr val="000000"/>
                </a:solidFill>
              </a:rPr>
              <a:t>11/3/2018</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3C6E5AC-ED74-4509-BB85-E09C85458FDB}"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71614842"/>
      </p:ext>
    </p:extLst>
  </p:cSld>
  <p:clrMapOvr>
    <a:masterClrMapping/>
  </p:clrMapOvr>
  <p:transition>
    <p:random/>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E502FD72-1826-4715-B341-1C33897A556B}" type="datetime1">
              <a:rPr lang="en-US" smtClean="0">
                <a:solidFill>
                  <a:srgbClr val="000000"/>
                </a:solidFill>
              </a:rPr>
              <a:t>11/3/2018</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92C85E5-2960-4004-85AB-03F81299B515}"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77239649"/>
      </p:ext>
    </p:extLst>
  </p:cSld>
  <p:clrMapOvr>
    <a:masterClrMapping/>
  </p:clrMapOvr>
  <p:transition>
    <p:random/>
  </p:transition>
</p:sldLayout>
</file>

<file path=ppt/slideLayouts/slideLayout2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AADC395D-8B87-49A0-AF2B-38F69AFC517B}" type="datetime1">
              <a:rPr lang="en-US" smtClean="0">
                <a:solidFill>
                  <a:srgbClr val="000000"/>
                </a:solidFill>
              </a:rPr>
              <a:t>11/3/2018</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D2EE1D0-501C-40F2-9321-9B1A91485A4B}"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99184786"/>
      </p:ext>
    </p:extLst>
  </p:cSld>
  <p:clrMapOvr>
    <a:masterClrMapping/>
  </p:clrMapOvr>
  <p:transition>
    <p:random/>
  </p:transition>
</p:sldLayout>
</file>

<file path=ppt/slideLayouts/slideLayout2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BEEF8BA1-D417-4AFA-A25E-50FEE6A47C83}" type="datetime1">
              <a:rPr lang="en-US" smtClean="0">
                <a:solidFill>
                  <a:srgbClr val="000000"/>
                </a:solidFill>
              </a:rPr>
              <a:t>11/3/2018</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DDA517A-C3A8-4FA6-9F37-023B1B578D48}"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54323020"/>
      </p:ext>
    </p:extLst>
  </p:cSld>
  <p:clrMapOvr>
    <a:masterClrMapping/>
  </p:clrMapOvr>
  <p:transition>
    <p:random/>
  </p:transition>
</p:sldLayout>
</file>

<file path=ppt/slideLayouts/slideLayout2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534401" y="104776"/>
            <a:ext cx="2842684" cy="60499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0" y="104776"/>
            <a:ext cx="8331200" cy="60499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43E7D0A5-7547-49D8-9B11-AE2566AFA6A3}" type="datetime1">
              <a:rPr lang="en-US" smtClean="0">
                <a:solidFill>
                  <a:srgbClr val="000000"/>
                </a:solidFill>
              </a:rPr>
              <a:t>11/3/2018</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41942A4-5CF5-4874-BEBC-C59E298482F1}"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6724569"/>
      </p:ext>
    </p:extLst>
  </p:cSld>
  <p:clrMapOvr>
    <a:masterClrMapping/>
  </p:clrMapOvr>
  <p:transition>
    <p:random/>
  </p:transition>
</p:sldLayout>
</file>

<file path=ppt/slideLayouts/slideLayout29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369484" y="104775"/>
            <a:ext cx="9201149" cy="4826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 y="1628776"/>
            <a:ext cx="5585884"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789084" y="1628776"/>
            <a:ext cx="55880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fld id="{44C3F601-AF82-4685-9E91-A11FC062C5B0}" type="datetime1">
              <a:rPr lang="en-US" smtClean="0">
                <a:solidFill>
                  <a:srgbClr val="000000"/>
                </a:solidFill>
              </a:rPr>
              <a:t>11/3/2018</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4482EB6-495E-4636-B9E6-142577F7396D}"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93622514"/>
      </p:ext>
    </p:extLst>
  </p:cSld>
  <p:clrMapOvr>
    <a:masterClrMapping/>
  </p:clrMapOvr>
  <p:transition>
    <p:random/>
  </p:transition>
</p:sldLayout>
</file>

<file path=ppt/slideLayouts/slideLayout294.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369484" y="104775"/>
            <a:ext cx="9201149" cy="4826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1" y="1628776"/>
            <a:ext cx="5585884" cy="4525963"/>
          </a:xfrm>
        </p:spPr>
        <p:txBody>
          <a:bodyPr/>
          <a:lstStyle/>
          <a:p>
            <a:pPr lvl="0"/>
            <a:r>
              <a:rPr lang="en-US" noProof="0" smtClean="0"/>
              <a:t>Click icon to add clip art</a:t>
            </a:r>
          </a:p>
        </p:txBody>
      </p:sp>
      <p:sp>
        <p:nvSpPr>
          <p:cNvPr id="4" name="Text Placeholder 3"/>
          <p:cNvSpPr>
            <a:spLocks noGrp="1"/>
          </p:cNvSpPr>
          <p:nvPr>
            <p:ph type="body" sz="half" idx="2"/>
          </p:nvPr>
        </p:nvSpPr>
        <p:spPr>
          <a:xfrm>
            <a:off x="5789084" y="1628776"/>
            <a:ext cx="55880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fld id="{2D2800C4-F848-4E28-AF1A-CAFF4828A190}" type="datetime1">
              <a:rPr lang="en-US" smtClean="0">
                <a:solidFill>
                  <a:srgbClr val="000000"/>
                </a:solidFill>
              </a:rPr>
              <a:t>11/3/2018</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3D6EDA3-77E4-4096-8A73-3A0CB7C8C13E}"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29918026"/>
      </p:ext>
    </p:extLst>
  </p:cSld>
  <p:clrMapOvr>
    <a:masterClrMapping/>
  </p:clrMapOvr>
  <p:transition>
    <p:random/>
  </p:transition>
</p:sldLayout>
</file>

<file path=ppt/slideLayouts/slideLayout295.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369484" y="104775"/>
            <a:ext cx="9201149" cy="4826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 y="1628776"/>
            <a:ext cx="5585884"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5789084" y="1628776"/>
            <a:ext cx="5588000" cy="4525963"/>
          </a:xfrm>
        </p:spPr>
        <p:txBody>
          <a:bodyPr/>
          <a:lstStyle/>
          <a:p>
            <a:pPr lvl="0"/>
            <a:r>
              <a:rPr lang="en-US" noProof="0" smtClean="0"/>
              <a:t>Click icon to add clip art</a:t>
            </a:r>
          </a:p>
        </p:txBody>
      </p:sp>
      <p:sp>
        <p:nvSpPr>
          <p:cNvPr id="5" name="Rectangle 4"/>
          <p:cNvSpPr>
            <a:spLocks noGrp="1" noChangeArrowheads="1"/>
          </p:cNvSpPr>
          <p:nvPr>
            <p:ph type="dt" sz="half" idx="10"/>
          </p:nvPr>
        </p:nvSpPr>
        <p:spPr>
          <a:ln/>
        </p:spPr>
        <p:txBody>
          <a:bodyPr/>
          <a:lstStyle>
            <a:lvl1pPr>
              <a:defRPr/>
            </a:lvl1pPr>
          </a:lstStyle>
          <a:p>
            <a:pPr>
              <a:defRPr/>
            </a:pPr>
            <a:fld id="{9E3A1CDE-0439-4E18-8AEB-A683718AE9BE}" type="datetime1">
              <a:rPr lang="en-US" smtClean="0">
                <a:solidFill>
                  <a:srgbClr val="000000"/>
                </a:solidFill>
              </a:rPr>
              <a:t>11/3/2018</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583C991-55F0-4D16-A15B-F52184FEFACB}"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13484808"/>
      </p:ext>
    </p:extLst>
  </p:cSld>
  <p:clrMapOvr>
    <a:masterClrMapping/>
  </p:clrMapOvr>
  <p:transition>
    <p:random/>
  </p:transition>
</p:sldLayout>
</file>

<file path=ppt/slideLayouts/slideLayout29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1" y="104776"/>
            <a:ext cx="11377084" cy="6049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fld id="{91625C25-A8DD-44C9-B2A7-431CEE654701}" type="datetime1">
              <a:rPr lang="en-US" smtClean="0">
                <a:solidFill>
                  <a:srgbClr val="000000"/>
                </a:solidFill>
              </a:rPr>
              <a:t>11/3/2018</a:t>
            </a:fld>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53DD0E22-F33B-4D5F-A3BE-EDAA307D9D15}"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67998486"/>
      </p:ext>
    </p:extLst>
  </p:cSld>
  <p:clrMapOvr>
    <a:masterClrMapping/>
  </p:clrMapOvr>
  <p:transition>
    <p:random/>
  </p:transition>
</p:sldLayout>
</file>

<file path=ppt/slideLayouts/slideLayout297.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369484" y="104775"/>
            <a:ext cx="9201149" cy="4826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1" y="1628776"/>
            <a:ext cx="5585884"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5789084" y="1628775"/>
            <a:ext cx="55880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5789084" y="3967164"/>
            <a:ext cx="55880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fld id="{642782D2-D409-4A16-8768-7603E9BA7D23}" type="datetime1">
              <a:rPr lang="en-US" smtClean="0">
                <a:solidFill>
                  <a:srgbClr val="000000"/>
                </a:solidFill>
              </a:rPr>
              <a:t>11/3/2018</a:t>
            </a:fld>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A773A151-0BB7-4CF7-8316-964E74BC620D}"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60778703"/>
      </p:ext>
    </p:extLst>
  </p:cSld>
  <p:clrMapOvr>
    <a:masterClrMapping/>
  </p:clrMapOvr>
  <p:transition>
    <p:random/>
  </p:transition>
</p:sldLayout>
</file>

<file path=ppt/slideLayouts/slideLayout29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7ECE3AE0-89F9-4CC0-95A9-0240393F7E50}" type="datetime1">
              <a:rPr lang="en-US" smtClean="0">
                <a:solidFill>
                  <a:srgbClr val="000000"/>
                </a:solidFill>
              </a:rPr>
              <a:t>11/3/2018</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27BA6B9-A18D-44D3-92D2-78A69AF5D083}"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54099506"/>
      </p:ext>
    </p:extLst>
  </p:cSld>
  <p:clrMapOvr>
    <a:masterClrMapping/>
  </p:clrMapOvr>
  <p:transition>
    <p:random/>
  </p:transition>
</p:sldLayout>
</file>

<file path=ppt/slideLayouts/slideLayout2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4B361FC2-11D9-4847-A6FA-928BDFED2DCC}" type="datetime1">
              <a:rPr lang="en-US" smtClean="0">
                <a:solidFill>
                  <a:srgbClr val="000000"/>
                </a:solidFill>
              </a:rPr>
              <a:t>11/3/2018</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59E0977-3F51-4F02-8DDD-6C21FC0EF316}"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1382341"/>
      </p:ext>
    </p:extLst>
  </p:cSld>
  <p:clrMapOvr>
    <a:masterClrMapping/>
  </p:clrMapOvr>
  <p:transition>
    <p:rand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fa-I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78152AA-118E-4DDD-B0B2-7D8E7C679D22}" type="datetime1">
              <a:rPr lang="en-US" smtClean="0"/>
              <a:t>11/3/2018</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07FB042B-9B03-42B5-8019-2471DFDFF060}" type="slidenum">
              <a:rPr lang="fa-IR" smtClean="0"/>
              <a:t>‹#›</a:t>
            </a:fld>
            <a:endParaRPr lang="fa-IR"/>
          </a:p>
        </p:txBody>
      </p:sp>
    </p:spTree>
    <p:extLst>
      <p:ext uri="{BB962C8B-B14F-4D97-AF65-F5344CB8AC3E}">
        <p14:creationId xmlns:p14="http://schemas.microsoft.com/office/powerpoint/2010/main" val="116974059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992441A8-F426-4D26-A955-4061BEAD98FA}" type="datetime1">
              <a:rPr lang="en-US" smtClean="0">
                <a:solidFill>
                  <a:srgbClr val="000000"/>
                </a:solidFill>
              </a:rPr>
              <a:t>11/3/2018</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750B77A-DFE0-43C8-B7D2-B8CCA78D3032}"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84797924"/>
      </p:ext>
    </p:extLst>
  </p:cSld>
  <p:clrMapOvr>
    <a:masterClrMapping/>
  </p:clrMapOvr>
  <p:transition>
    <p:random/>
  </p:transition>
</p:sldLayout>
</file>

<file path=ppt/slideLayouts/slideLayout3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0C61943A-825F-4272-B050-32AB74A78082}" type="datetime1">
              <a:rPr lang="en-US" smtClean="0">
                <a:solidFill>
                  <a:srgbClr val="000000"/>
                </a:solidFill>
              </a:rPr>
              <a:t>11/3/2018</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2715D13-D28A-4BF1-8012-25D749E9618C}"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73588941"/>
      </p:ext>
    </p:extLst>
  </p:cSld>
  <p:clrMapOvr>
    <a:masterClrMapping/>
  </p:clrMapOvr>
  <p:transition>
    <p:random/>
  </p:transition>
</p:sldLayout>
</file>

<file path=ppt/slideLayouts/slideLayout3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 y="1628776"/>
            <a:ext cx="5585884"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789084" y="1628776"/>
            <a:ext cx="55880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fld id="{3CCADA92-3BF1-4238-BDB2-2CC71DC9971A}" type="datetime1">
              <a:rPr lang="en-US" smtClean="0">
                <a:solidFill>
                  <a:srgbClr val="000000"/>
                </a:solidFill>
              </a:rPr>
              <a:t>11/3/2018</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5E45DED-7052-4033-BDE9-B63EFD8CCA94}"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18533251"/>
      </p:ext>
    </p:extLst>
  </p:cSld>
  <p:clrMapOvr>
    <a:masterClrMapping/>
  </p:clrMapOvr>
  <p:transition>
    <p:random/>
  </p:transition>
</p:sldLayout>
</file>

<file path=ppt/slideLayouts/slideLayout3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fld id="{82E8CD30-59E8-412B-87F3-8F08D0D00743}" type="datetime1">
              <a:rPr lang="en-US" smtClean="0">
                <a:solidFill>
                  <a:srgbClr val="000000"/>
                </a:solidFill>
              </a:rPr>
              <a:t>11/3/2018</a:t>
            </a:fld>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B38A3962-9766-4C3C-993E-DD2E0433CC3F}"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76200452"/>
      </p:ext>
    </p:extLst>
  </p:cSld>
  <p:clrMapOvr>
    <a:masterClrMapping/>
  </p:clrMapOvr>
  <p:transition>
    <p:random/>
  </p:transition>
</p:sldLayout>
</file>

<file path=ppt/slideLayouts/slideLayout3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fld id="{9D25B5AC-248C-4B29-B364-5915217A2E34}" type="datetime1">
              <a:rPr lang="en-US" smtClean="0">
                <a:solidFill>
                  <a:srgbClr val="000000"/>
                </a:solidFill>
              </a:rPr>
              <a:t>11/3/2018</a:t>
            </a:fld>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FD53D3F-49AC-4B26-A47A-A509D0573AD9}"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43199014"/>
      </p:ext>
    </p:extLst>
  </p:cSld>
  <p:clrMapOvr>
    <a:masterClrMapping/>
  </p:clrMapOvr>
  <p:transition>
    <p:random/>
  </p:transition>
</p:sldLayout>
</file>

<file path=ppt/slideLayouts/slideLayout3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404BB43C-05CF-43A8-93B6-FD222CE5BE28}" type="datetime1">
              <a:rPr lang="en-US" smtClean="0">
                <a:solidFill>
                  <a:srgbClr val="000000"/>
                </a:solidFill>
              </a:rPr>
              <a:t>11/3/2018</a:t>
            </a:fld>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2B03BF02-D1AC-486C-B7EE-12BFD72D635B}"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20730688"/>
      </p:ext>
    </p:extLst>
  </p:cSld>
  <p:clrMapOvr>
    <a:masterClrMapping/>
  </p:clrMapOvr>
  <p:transition>
    <p:random/>
  </p:transition>
</p:sldLayout>
</file>

<file path=ppt/slideLayouts/slideLayout3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6798CE1C-9285-49CF-A311-3BBB547D5B71}" type="datetime1">
              <a:rPr lang="en-US" smtClean="0">
                <a:solidFill>
                  <a:srgbClr val="000000"/>
                </a:solidFill>
              </a:rPr>
              <a:t>11/3/2018</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3C6E5AC-ED74-4509-BB85-E09C85458FDB}"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63295923"/>
      </p:ext>
    </p:extLst>
  </p:cSld>
  <p:clrMapOvr>
    <a:masterClrMapping/>
  </p:clrMapOvr>
  <p:transition>
    <p:random/>
  </p:transition>
</p:sldLayout>
</file>

<file path=ppt/slideLayouts/slideLayout3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4D2E7261-1D39-4532-8151-37E5B27F62E8}" type="datetime1">
              <a:rPr lang="en-US" smtClean="0">
                <a:solidFill>
                  <a:srgbClr val="000000"/>
                </a:solidFill>
              </a:rPr>
              <a:t>11/3/2018</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D2EE1D0-501C-40F2-9321-9B1A91485A4B}"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71851104"/>
      </p:ext>
    </p:extLst>
  </p:cSld>
  <p:clrMapOvr>
    <a:masterClrMapping/>
  </p:clrMapOvr>
  <p:transition>
    <p:random/>
  </p:transition>
</p:sldLayout>
</file>

<file path=ppt/slideLayouts/slideLayout3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29AA459A-2470-45BF-9867-A659B71B0595}" type="datetime1">
              <a:rPr lang="en-US" smtClean="0">
                <a:solidFill>
                  <a:srgbClr val="000000"/>
                </a:solidFill>
              </a:rPr>
              <a:t>11/3/2018</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DDA517A-C3A8-4FA6-9F37-023B1B578D48}"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93583994"/>
      </p:ext>
    </p:extLst>
  </p:cSld>
  <p:clrMapOvr>
    <a:masterClrMapping/>
  </p:clrMapOvr>
  <p:transition>
    <p:random/>
  </p:transition>
</p:sldLayout>
</file>

<file path=ppt/slideLayouts/slideLayout3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534401" y="104776"/>
            <a:ext cx="2842684" cy="60499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0" y="104776"/>
            <a:ext cx="8331200" cy="60499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01AA4048-FDC9-4AE3-A89C-BBAA9A907B0B}" type="datetime1">
              <a:rPr lang="en-US" smtClean="0">
                <a:solidFill>
                  <a:srgbClr val="000000"/>
                </a:solidFill>
              </a:rPr>
              <a:t>11/3/2018</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41942A4-5CF5-4874-BEBC-C59E298482F1}"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78083414"/>
      </p:ext>
    </p:extLst>
  </p:cSld>
  <p:clrMapOvr>
    <a:masterClrMapping/>
  </p:clrMapOvr>
  <p:transition>
    <p:random/>
  </p:transition>
</p:sldLayout>
</file>

<file path=ppt/slideLayouts/slideLayout30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369484" y="104775"/>
            <a:ext cx="9201149" cy="4826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 y="1628776"/>
            <a:ext cx="5585884"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789084" y="1628776"/>
            <a:ext cx="55880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fld id="{EFA09155-40B8-44A2-8C13-A3879B1016FA}" type="datetime1">
              <a:rPr lang="en-US" smtClean="0">
                <a:solidFill>
                  <a:srgbClr val="000000"/>
                </a:solidFill>
              </a:rPr>
              <a:t>11/3/2018</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4482EB6-495E-4636-B9E6-142577F7396D}"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40151776"/>
      </p:ext>
    </p:extLst>
  </p:cSld>
  <p:clrMapOvr>
    <a:masterClrMapping/>
  </p:clrMapOvr>
  <p:transition>
    <p:random/>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 y="1628776"/>
            <a:ext cx="5585884"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789084" y="1628776"/>
            <a:ext cx="55880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fld id="{7BAC693C-F0BD-429E-8F46-F7792062BCA8}" type="datetime1">
              <a:rPr lang="en-US" smtClean="0">
                <a:solidFill>
                  <a:srgbClr val="000000"/>
                </a:solidFill>
              </a:rPr>
              <a:t>11/3/2018</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2F11F83-BA9A-415C-8322-0D0FE5B32845}"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63099498"/>
      </p:ext>
    </p:extLst>
  </p:cSld>
  <p:clrMapOvr>
    <a:masterClrMapping/>
  </p:clrMapOvr>
  <p:transition>
    <p:random/>
  </p:transition>
</p:sldLayout>
</file>

<file path=ppt/slideLayouts/slideLayout310.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369484" y="104775"/>
            <a:ext cx="9201149" cy="4826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1" y="1628776"/>
            <a:ext cx="5585884" cy="4525963"/>
          </a:xfrm>
        </p:spPr>
        <p:txBody>
          <a:bodyPr/>
          <a:lstStyle/>
          <a:p>
            <a:pPr lvl="0"/>
            <a:r>
              <a:rPr lang="en-US" noProof="0" smtClean="0"/>
              <a:t>Click icon to add clip art</a:t>
            </a:r>
          </a:p>
        </p:txBody>
      </p:sp>
      <p:sp>
        <p:nvSpPr>
          <p:cNvPr id="4" name="Text Placeholder 3"/>
          <p:cNvSpPr>
            <a:spLocks noGrp="1"/>
          </p:cNvSpPr>
          <p:nvPr>
            <p:ph type="body" sz="half" idx="2"/>
          </p:nvPr>
        </p:nvSpPr>
        <p:spPr>
          <a:xfrm>
            <a:off x="5789084" y="1628776"/>
            <a:ext cx="55880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fld id="{5C5ECBCB-63B0-4959-8F62-A83DCAFAEDFA}" type="datetime1">
              <a:rPr lang="en-US" smtClean="0">
                <a:solidFill>
                  <a:srgbClr val="000000"/>
                </a:solidFill>
              </a:rPr>
              <a:t>11/3/2018</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3D6EDA3-77E4-4096-8A73-3A0CB7C8C13E}"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76235990"/>
      </p:ext>
    </p:extLst>
  </p:cSld>
  <p:clrMapOvr>
    <a:masterClrMapping/>
  </p:clrMapOvr>
  <p:transition>
    <p:random/>
  </p:transition>
</p:sldLayout>
</file>

<file path=ppt/slideLayouts/slideLayout311.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369484" y="104775"/>
            <a:ext cx="9201149" cy="4826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 y="1628776"/>
            <a:ext cx="5585884"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5789084" y="1628776"/>
            <a:ext cx="5588000" cy="4525963"/>
          </a:xfrm>
        </p:spPr>
        <p:txBody>
          <a:bodyPr/>
          <a:lstStyle/>
          <a:p>
            <a:pPr lvl="0"/>
            <a:r>
              <a:rPr lang="en-US" noProof="0" smtClean="0"/>
              <a:t>Click icon to add clip art</a:t>
            </a:r>
          </a:p>
        </p:txBody>
      </p:sp>
      <p:sp>
        <p:nvSpPr>
          <p:cNvPr id="5" name="Rectangle 4"/>
          <p:cNvSpPr>
            <a:spLocks noGrp="1" noChangeArrowheads="1"/>
          </p:cNvSpPr>
          <p:nvPr>
            <p:ph type="dt" sz="half" idx="10"/>
          </p:nvPr>
        </p:nvSpPr>
        <p:spPr>
          <a:ln/>
        </p:spPr>
        <p:txBody>
          <a:bodyPr/>
          <a:lstStyle>
            <a:lvl1pPr>
              <a:defRPr/>
            </a:lvl1pPr>
          </a:lstStyle>
          <a:p>
            <a:pPr>
              <a:defRPr/>
            </a:pPr>
            <a:fld id="{AEC9BD35-CE10-40E4-A04A-E13C28F37D37}" type="datetime1">
              <a:rPr lang="en-US" smtClean="0">
                <a:solidFill>
                  <a:srgbClr val="000000"/>
                </a:solidFill>
              </a:rPr>
              <a:t>11/3/2018</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583C991-55F0-4D16-A15B-F52184FEFACB}"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63652232"/>
      </p:ext>
    </p:extLst>
  </p:cSld>
  <p:clrMapOvr>
    <a:masterClrMapping/>
  </p:clrMapOvr>
  <p:transition>
    <p:random/>
  </p:transition>
</p:sldLayout>
</file>

<file path=ppt/slideLayouts/slideLayout3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1" y="104776"/>
            <a:ext cx="11377084" cy="6049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fld id="{00D3D2F3-FEFC-4A93-B0A2-C41160F4944F}" type="datetime1">
              <a:rPr lang="en-US" smtClean="0">
                <a:solidFill>
                  <a:srgbClr val="000000"/>
                </a:solidFill>
              </a:rPr>
              <a:t>11/3/2018</a:t>
            </a:fld>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53DD0E22-F33B-4D5F-A3BE-EDAA307D9D15}"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71980720"/>
      </p:ext>
    </p:extLst>
  </p:cSld>
  <p:clrMapOvr>
    <a:masterClrMapping/>
  </p:clrMapOvr>
  <p:transition>
    <p:random/>
  </p:transition>
</p:sldLayout>
</file>

<file path=ppt/slideLayouts/slideLayout31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369484" y="104775"/>
            <a:ext cx="9201149" cy="4826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1" y="1628776"/>
            <a:ext cx="5585884"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5789084" y="1628775"/>
            <a:ext cx="55880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5789084" y="3967164"/>
            <a:ext cx="55880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fld id="{4CAEB844-9DC3-4A7B-960D-C7A0737005A5}" type="datetime1">
              <a:rPr lang="en-US" smtClean="0">
                <a:solidFill>
                  <a:srgbClr val="000000"/>
                </a:solidFill>
              </a:rPr>
              <a:t>11/3/2018</a:t>
            </a:fld>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A773A151-0BB7-4CF7-8316-964E74BC620D}"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38441528"/>
      </p:ext>
    </p:extLst>
  </p:cSld>
  <p:clrMapOvr>
    <a:masterClrMapping/>
  </p:clrMapOvr>
  <p:transition>
    <p:random/>
  </p:transition>
</p:sldLayout>
</file>

<file path=ppt/slideLayouts/slideLayout3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20A6B97D-6E2A-415B-9A88-D075A3739419}" type="datetime1">
              <a:rPr lang="en-US" smtClean="0">
                <a:solidFill>
                  <a:srgbClr val="000000"/>
                </a:solidFill>
              </a:rPr>
              <a:t>11/3/2018</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27BA6B9-A18D-44D3-92D2-78A69AF5D083}"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43447996"/>
      </p:ext>
    </p:extLst>
  </p:cSld>
  <p:clrMapOvr>
    <a:masterClrMapping/>
  </p:clrMapOvr>
  <p:transition>
    <p:random/>
  </p:transition>
</p:sldLayout>
</file>

<file path=ppt/slideLayouts/slideLayout3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BF42DAF7-B251-48FD-9EDA-6C45774EE20B}" type="datetime1">
              <a:rPr lang="en-US" smtClean="0">
                <a:solidFill>
                  <a:srgbClr val="000000"/>
                </a:solidFill>
              </a:rPr>
              <a:t>11/3/2018</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59E0977-3F51-4F02-8DDD-6C21FC0EF316}"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37142816"/>
      </p:ext>
    </p:extLst>
  </p:cSld>
  <p:clrMapOvr>
    <a:masterClrMapping/>
  </p:clrMapOvr>
  <p:transition>
    <p:random/>
  </p:transition>
</p:sldLayout>
</file>

<file path=ppt/slideLayouts/slideLayout3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B03B0345-DFDD-434A-98AB-CF19C9CFDAA7}" type="datetime1">
              <a:rPr lang="en-US" smtClean="0">
                <a:solidFill>
                  <a:srgbClr val="000000"/>
                </a:solidFill>
              </a:rPr>
              <a:t>11/3/2018</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2715D13-D28A-4BF1-8012-25D749E9618C}"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36359792"/>
      </p:ext>
    </p:extLst>
  </p:cSld>
  <p:clrMapOvr>
    <a:masterClrMapping/>
  </p:clrMapOvr>
  <p:transition>
    <p:random/>
  </p:transition>
</p:sldLayout>
</file>

<file path=ppt/slideLayouts/slideLayout3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 y="1628776"/>
            <a:ext cx="5585884"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789084" y="1628776"/>
            <a:ext cx="55880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fld id="{CEF4CAB4-4AD8-4CBC-A77B-67403CBFEF56}" type="datetime1">
              <a:rPr lang="en-US" smtClean="0">
                <a:solidFill>
                  <a:srgbClr val="000000"/>
                </a:solidFill>
              </a:rPr>
              <a:t>11/3/2018</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5E45DED-7052-4033-BDE9-B63EFD8CCA94}"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22745507"/>
      </p:ext>
    </p:extLst>
  </p:cSld>
  <p:clrMapOvr>
    <a:masterClrMapping/>
  </p:clrMapOvr>
  <p:transition>
    <p:random/>
  </p:transition>
</p:sldLayout>
</file>

<file path=ppt/slideLayouts/slideLayout3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fld id="{52A315EC-A807-4850-A96A-953F6859370D}" type="datetime1">
              <a:rPr lang="en-US" smtClean="0">
                <a:solidFill>
                  <a:srgbClr val="000000"/>
                </a:solidFill>
              </a:rPr>
              <a:t>11/3/2018</a:t>
            </a:fld>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B38A3962-9766-4C3C-993E-DD2E0433CC3F}"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73553384"/>
      </p:ext>
    </p:extLst>
  </p:cSld>
  <p:clrMapOvr>
    <a:masterClrMapping/>
  </p:clrMapOvr>
  <p:transition>
    <p:random/>
  </p:transition>
</p:sldLayout>
</file>

<file path=ppt/slideLayouts/slideLayout3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fld id="{F7E0AC9C-5F6D-49DD-852C-7948479FE85A}" type="datetime1">
              <a:rPr lang="en-US" smtClean="0">
                <a:solidFill>
                  <a:srgbClr val="000000"/>
                </a:solidFill>
              </a:rPr>
              <a:t>11/3/2018</a:t>
            </a:fld>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FD53D3F-49AC-4B26-A47A-A509D0573AD9}"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11021806"/>
      </p:ext>
    </p:extLst>
  </p:cSld>
  <p:clrMapOvr>
    <a:masterClrMapping/>
  </p:clrMapOvr>
  <p:transition>
    <p:random/>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fld id="{603E31DA-003E-4504-B874-9916D2E070D2}" type="datetime1">
              <a:rPr lang="en-US" smtClean="0">
                <a:solidFill>
                  <a:srgbClr val="000000"/>
                </a:solidFill>
              </a:rPr>
              <a:t>11/3/2018</a:t>
            </a:fld>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F0C32126-176F-4182-8936-07C97B5F3662}"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69535046"/>
      </p:ext>
    </p:extLst>
  </p:cSld>
  <p:clrMapOvr>
    <a:masterClrMapping/>
  </p:clrMapOvr>
  <p:transition>
    <p:random/>
  </p:transition>
</p:sldLayout>
</file>

<file path=ppt/slideLayouts/slideLayout3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D2EEB541-85C3-460A-8CBA-23D853A20FB9}" type="datetime1">
              <a:rPr lang="en-US" smtClean="0">
                <a:solidFill>
                  <a:srgbClr val="000000"/>
                </a:solidFill>
              </a:rPr>
              <a:t>11/3/2018</a:t>
            </a:fld>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2B03BF02-D1AC-486C-B7EE-12BFD72D635B}"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16799687"/>
      </p:ext>
    </p:extLst>
  </p:cSld>
  <p:clrMapOvr>
    <a:masterClrMapping/>
  </p:clrMapOvr>
  <p:transition>
    <p:random/>
  </p:transition>
</p:sldLayout>
</file>

<file path=ppt/slideLayouts/slideLayout3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F3B48257-417E-4FB4-9B58-67E52B568017}" type="datetime1">
              <a:rPr lang="en-US" smtClean="0">
                <a:solidFill>
                  <a:srgbClr val="000000"/>
                </a:solidFill>
              </a:rPr>
              <a:t>11/3/2018</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3C6E5AC-ED74-4509-BB85-E09C85458FDB}"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27350503"/>
      </p:ext>
    </p:extLst>
  </p:cSld>
  <p:clrMapOvr>
    <a:masterClrMapping/>
  </p:clrMapOvr>
  <p:transition>
    <p:random/>
  </p:transition>
</p:sldLayout>
</file>

<file path=ppt/slideLayouts/slideLayout3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41CE1ADC-839F-450C-95CD-18F30DC7E17E}" type="datetime1">
              <a:rPr lang="en-US" smtClean="0">
                <a:solidFill>
                  <a:srgbClr val="000000"/>
                </a:solidFill>
              </a:rPr>
              <a:t>11/3/2018</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D2EE1D0-501C-40F2-9321-9B1A91485A4B}"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18911324"/>
      </p:ext>
    </p:extLst>
  </p:cSld>
  <p:clrMapOvr>
    <a:masterClrMapping/>
  </p:clrMapOvr>
  <p:transition>
    <p:random/>
  </p:transition>
</p:sldLayout>
</file>

<file path=ppt/slideLayouts/slideLayout3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C7177433-F47E-4C08-8782-27918FB23599}" type="datetime1">
              <a:rPr lang="en-US" smtClean="0">
                <a:solidFill>
                  <a:srgbClr val="000000"/>
                </a:solidFill>
              </a:rPr>
              <a:t>11/3/2018</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DDA517A-C3A8-4FA6-9F37-023B1B578D48}"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17461068"/>
      </p:ext>
    </p:extLst>
  </p:cSld>
  <p:clrMapOvr>
    <a:masterClrMapping/>
  </p:clrMapOvr>
  <p:transition>
    <p:random/>
  </p:transition>
</p:sldLayout>
</file>

<file path=ppt/slideLayouts/slideLayout3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534401" y="104776"/>
            <a:ext cx="2842684" cy="60499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0" y="104776"/>
            <a:ext cx="8331200" cy="60499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0B7B7B00-0B94-448C-9DCB-96526E6E0F12}" type="datetime1">
              <a:rPr lang="en-US" smtClean="0">
                <a:solidFill>
                  <a:srgbClr val="000000"/>
                </a:solidFill>
              </a:rPr>
              <a:t>11/3/2018</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41942A4-5CF5-4874-BEBC-C59E298482F1}"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09660519"/>
      </p:ext>
    </p:extLst>
  </p:cSld>
  <p:clrMapOvr>
    <a:masterClrMapping/>
  </p:clrMapOvr>
  <p:transition>
    <p:random/>
  </p:transition>
</p:sldLayout>
</file>

<file path=ppt/slideLayouts/slideLayout32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369484" y="104775"/>
            <a:ext cx="9201149" cy="4826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 y="1628776"/>
            <a:ext cx="5585884"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789084" y="1628776"/>
            <a:ext cx="55880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fld id="{10A846C3-B43F-43EE-8E0E-93B36EF9370E}" type="datetime1">
              <a:rPr lang="en-US" smtClean="0">
                <a:solidFill>
                  <a:srgbClr val="000000"/>
                </a:solidFill>
              </a:rPr>
              <a:t>11/3/2018</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4482EB6-495E-4636-B9E6-142577F7396D}"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02733554"/>
      </p:ext>
    </p:extLst>
  </p:cSld>
  <p:clrMapOvr>
    <a:masterClrMapping/>
  </p:clrMapOvr>
  <p:transition>
    <p:random/>
  </p:transition>
</p:sldLayout>
</file>

<file path=ppt/slideLayouts/slideLayout326.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369484" y="104775"/>
            <a:ext cx="9201149" cy="4826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1" y="1628776"/>
            <a:ext cx="5585884" cy="4525963"/>
          </a:xfrm>
        </p:spPr>
        <p:txBody>
          <a:bodyPr/>
          <a:lstStyle/>
          <a:p>
            <a:pPr lvl="0"/>
            <a:r>
              <a:rPr lang="en-US" noProof="0" smtClean="0"/>
              <a:t>Click icon to add clip art</a:t>
            </a:r>
          </a:p>
        </p:txBody>
      </p:sp>
      <p:sp>
        <p:nvSpPr>
          <p:cNvPr id="4" name="Text Placeholder 3"/>
          <p:cNvSpPr>
            <a:spLocks noGrp="1"/>
          </p:cNvSpPr>
          <p:nvPr>
            <p:ph type="body" sz="half" idx="2"/>
          </p:nvPr>
        </p:nvSpPr>
        <p:spPr>
          <a:xfrm>
            <a:off x="5789084" y="1628776"/>
            <a:ext cx="55880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fld id="{C85B6D1B-0B67-47EE-A2DB-24BC5B52086F}" type="datetime1">
              <a:rPr lang="en-US" smtClean="0">
                <a:solidFill>
                  <a:srgbClr val="000000"/>
                </a:solidFill>
              </a:rPr>
              <a:t>11/3/2018</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3D6EDA3-77E4-4096-8A73-3A0CB7C8C13E}"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01271631"/>
      </p:ext>
    </p:extLst>
  </p:cSld>
  <p:clrMapOvr>
    <a:masterClrMapping/>
  </p:clrMapOvr>
  <p:transition>
    <p:random/>
  </p:transition>
</p:sldLayout>
</file>

<file path=ppt/slideLayouts/slideLayout327.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369484" y="104775"/>
            <a:ext cx="9201149" cy="4826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 y="1628776"/>
            <a:ext cx="5585884"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5789084" y="1628776"/>
            <a:ext cx="5588000" cy="4525963"/>
          </a:xfrm>
        </p:spPr>
        <p:txBody>
          <a:bodyPr/>
          <a:lstStyle/>
          <a:p>
            <a:pPr lvl="0"/>
            <a:r>
              <a:rPr lang="en-US" noProof="0" smtClean="0"/>
              <a:t>Click icon to add clip art</a:t>
            </a:r>
          </a:p>
        </p:txBody>
      </p:sp>
      <p:sp>
        <p:nvSpPr>
          <p:cNvPr id="5" name="Rectangle 4"/>
          <p:cNvSpPr>
            <a:spLocks noGrp="1" noChangeArrowheads="1"/>
          </p:cNvSpPr>
          <p:nvPr>
            <p:ph type="dt" sz="half" idx="10"/>
          </p:nvPr>
        </p:nvSpPr>
        <p:spPr>
          <a:ln/>
        </p:spPr>
        <p:txBody>
          <a:bodyPr/>
          <a:lstStyle>
            <a:lvl1pPr>
              <a:defRPr/>
            </a:lvl1pPr>
          </a:lstStyle>
          <a:p>
            <a:pPr>
              <a:defRPr/>
            </a:pPr>
            <a:fld id="{1BD2169A-E487-4139-99A0-6E196843869F}" type="datetime1">
              <a:rPr lang="en-US" smtClean="0">
                <a:solidFill>
                  <a:srgbClr val="000000"/>
                </a:solidFill>
              </a:rPr>
              <a:t>11/3/2018</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583C991-55F0-4D16-A15B-F52184FEFACB}"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91782255"/>
      </p:ext>
    </p:extLst>
  </p:cSld>
  <p:clrMapOvr>
    <a:masterClrMapping/>
  </p:clrMapOvr>
  <p:transition>
    <p:random/>
  </p:transition>
</p:sldLayout>
</file>

<file path=ppt/slideLayouts/slideLayout328.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1" y="104776"/>
            <a:ext cx="11377084" cy="6049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fld id="{468D1116-A72B-4231-9CF8-B2E6A523F51E}" type="datetime1">
              <a:rPr lang="en-US" smtClean="0">
                <a:solidFill>
                  <a:srgbClr val="000000"/>
                </a:solidFill>
              </a:rPr>
              <a:t>11/3/2018</a:t>
            </a:fld>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53DD0E22-F33B-4D5F-A3BE-EDAA307D9D15}"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48056096"/>
      </p:ext>
    </p:extLst>
  </p:cSld>
  <p:clrMapOvr>
    <a:masterClrMapping/>
  </p:clrMapOvr>
  <p:transition>
    <p:random/>
  </p:transition>
</p:sldLayout>
</file>

<file path=ppt/slideLayouts/slideLayout32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369484" y="104775"/>
            <a:ext cx="9201149" cy="4826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1" y="1628776"/>
            <a:ext cx="5585884"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5789084" y="1628775"/>
            <a:ext cx="55880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5789084" y="3967164"/>
            <a:ext cx="55880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fld id="{C98440C2-B024-45DA-91A4-96B7A99F1019}" type="datetime1">
              <a:rPr lang="en-US" smtClean="0">
                <a:solidFill>
                  <a:srgbClr val="000000"/>
                </a:solidFill>
              </a:rPr>
              <a:t>11/3/2018</a:t>
            </a:fld>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A773A151-0BB7-4CF7-8316-964E74BC620D}"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40545949"/>
      </p:ext>
    </p:extLst>
  </p:cSld>
  <p:clrMapOvr>
    <a:masterClrMapping/>
  </p:clrMapOvr>
  <p:transition>
    <p:random/>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fld id="{56E4515A-01AD-47F9-8E62-FBB2D65EB0F1}" type="datetime1">
              <a:rPr lang="en-US" smtClean="0">
                <a:solidFill>
                  <a:srgbClr val="000000"/>
                </a:solidFill>
              </a:rPr>
              <a:t>11/3/2018</a:t>
            </a:fld>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59C8E37E-050A-42ED-B88D-1A59889AD61C}"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363725"/>
      </p:ext>
    </p:extLst>
  </p:cSld>
  <p:clrMapOvr>
    <a:masterClrMapping/>
  </p:clrMapOvr>
  <p:transition>
    <p:random/>
  </p:transition>
</p:sldLayout>
</file>

<file path=ppt/slideLayouts/slideLayout3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53544DDE-B91E-45CF-806A-C2781214418E}" type="datetime1">
              <a:rPr lang="en-US" smtClean="0">
                <a:solidFill>
                  <a:srgbClr val="000000"/>
                </a:solidFill>
              </a:rPr>
              <a:t>11/3/2018</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27BA6B9-A18D-44D3-92D2-78A69AF5D083}"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17739365"/>
      </p:ext>
    </p:extLst>
  </p:cSld>
  <p:clrMapOvr>
    <a:masterClrMapping/>
  </p:clrMapOvr>
  <p:transition>
    <p:random/>
  </p:transition>
</p:sldLayout>
</file>

<file path=ppt/slideLayouts/slideLayout3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614E2063-6A0A-4B58-9570-2B6BAF9EC357}" type="datetime1">
              <a:rPr lang="en-US" smtClean="0">
                <a:solidFill>
                  <a:srgbClr val="000000"/>
                </a:solidFill>
              </a:rPr>
              <a:t>11/3/2018</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59E0977-3F51-4F02-8DDD-6C21FC0EF316}"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22743139"/>
      </p:ext>
    </p:extLst>
  </p:cSld>
  <p:clrMapOvr>
    <a:masterClrMapping/>
  </p:clrMapOvr>
  <p:transition>
    <p:random/>
  </p:transition>
</p:sldLayout>
</file>

<file path=ppt/slideLayouts/slideLayout3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C48B3AB4-E683-41E6-8EE9-2B9A38718132}" type="datetime1">
              <a:rPr lang="en-US" smtClean="0">
                <a:solidFill>
                  <a:srgbClr val="000000"/>
                </a:solidFill>
              </a:rPr>
              <a:t>11/3/2018</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2715D13-D28A-4BF1-8012-25D749E9618C}"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34176368"/>
      </p:ext>
    </p:extLst>
  </p:cSld>
  <p:clrMapOvr>
    <a:masterClrMapping/>
  </p:clrMapOvr>
  <p:transition>
    <p:random/>
  </p:transition>
</p:sldLayout>
</file>

<file path=ppt/slideLayouts/slideLayout3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 y="1628776"/>
            <a:ext cx="5585884"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789084" y="1628776"/>
            <a:ext cx="55880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fld id="{562D2D37-C8A6-4D15-BCC3-606AC0B92DD0}" type="datetime1">
              <a:rPr lang="en-US" smtClean="0">
                <a:solidFill>
                  <a:srgbClr val="000000"/>
                </a:solidFill>
              </a:rPr>
              <a:t>11/3/2018</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5E45DED-7052-4033-BDE9-B63EFD8CCA94}"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68496309"/>
      </p:ext>
    </p:extLst>
  </p:cSld>
  <p:clrMapOvr>
    <a:masterClrMapping/>
  </p:clrMapOvr>
  <p:transition>
    <p:random/>
  </p:transition>
</p:sldLayout>
</file>

<file path=ppt/slideLayouts/slideLayout3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fld id="{C4B62900-9A96-4948-AADA-1C01B23AF65C}" type="datetime1">
              <a:rPr lang="en-US" smtClean="0">
                <a:solidFill>
                  <a:srgbClr val="000000"/>
                </a:solidFill>
              </a:rPr>
              <a:t>11/3/2018</a:t>
            </a:fld>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B38A3962-9766-4C3C-993E-DD2E0433CC3F}"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16827559"/>
      </p:ext>
    </p:extLst>
  </p:cSld>
  <p:clrMapOvr>
    <a:masterClrMapping/>
  </p:clrMapOvr>
  <p:transition>
    <p:random/>
  </p:transition>
</p:sldLayout>
</file>

<file path=ppt/slideLayouts/slideLayout3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fld id="{EB082534-67CA-4CA3-91A7-A1CA43829D87}" type="datetime1">
              <a:rPr lang="en-US" smtClean="0">
                <a:solidFill>
                  <a:srgbClr val="000000"/>
                </a:solidFill>
              </a:rPr>
              <a:t>11/3/2018</a:t>
            </a:fld>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FD53D3F-49AC-4B26-A47A-A509D0573AD9}"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28856508"/>
      </p:ext>
    </p:extLst>
  </p:cSld>
  <p:clrMapOvr>
    <a:masterClrMapping/>
  </p:clrMapOvr>
  <p:transition>
    <p:random/>
  </p:transition>
</p:sldLayout>
</file>

<file path=ppt/slideLayouts/slideLayout3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017D0C26-11A0-4EE6-B5BE-412348992BAD}" type="datetime1">
              <a:rPr lang="en-US" smtClean="0">
                <a:solidFill>
                  <a:srgbClr val="000000"/>
                </a:solidFill>
              </a:rPr>
              <a:t>11/3/2018</a:t>
            </a:fld>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2B03BF02-D1AC-486C-B7EE-12BFD72D635B}"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05599652"/>
      </p:ext>
    </p:extLst>
  </p:cSld>
  <p:clrMapOvr>
    <a:masterClrMapping/>
  </p:clrMapOvr>
  <p:transition>
    <p:random/>
  </p:transition>
</p:sldLayout>
</file>

<file path=ppt/slideLayouts/slideLayout3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31855B20-F353-4683-88BE-CA6DDB562C66}" type="datetime1">
              <a:rPr lang="en-US" smtClean="0">
                <a:solidFill>
                  <a:srgbClr val="000000"/>
                </a:solidFill>
              </a:rPr>
              <a:t>11/3/2018</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3C6E5AC-ED74-4509-BB85-E09C85458FDB}"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02289498"/>
      </p:ext>
    </p:extLst>
  </p:cSld>
  <p:clrMapOvr>
    <a:masterClrMapping/>
  </p:clrMapOvr>
  <p:transition>
    <p:random/>
  </p:transition>
</p:sldLayout>
</file>

<file path=ppt/slideLayouts/slideLayout3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429EB7FE-9921-46D6-B671-76011BF1D4A5}" type="datetime1">
              <a:rPr lang="en-US" smtClean="0">
                <a:solidFill>
                  <a:srgbClr val="000000"/>
                </a:solidFill>
              </a:rPr>
              <a:t>11/3/2018</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D2EE1D0-501C-40F2-9321-9B1A91485A4B}"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11828263"/>
      </p:ext>
    </p:extLst>
  </p:cSld>
  <p:clrMapOvr>
    <a:masterClrMapping/>
  </p:clrMapOvr>
  <p:transition>
    <p:random/>
  </p:transition>
</p:sldLayout>
</file>

<file path=ppt/slideLayouts/slideLayout3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18F44F6D-9D99-4269-BA46-8B95E22D3763}" type="datetime1">
              <a:rPr lang="en-US" smtClean="0">
                <a:solidFill>
                  <a:srgbClr val="000000"/>
                </a:solidFill>
              </a:rPr>
              <a:t>11/3/2018</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DDA517A-C3A8-4FA6-9F37-023B1B578D48}"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70760364"/>
      </p:ext>
    </p:extLst>
  </p:cSld>
  <p:clrMapOvr>
    <a:masterClrMapping/>
  </p:clrMapOvr>
  <p:transition>
    <p:random/>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A442D379-DEC8-42B2-ABD3-FD2ABE1E7913}" type="datetime1">
              <a:rPr lang="en-US" smtClean="0">
                <a:solidFill>
                  <a:srgbClr val="000000"/>
                </a:solidFill>
              </a:rPr>
              <a:t>11/3/2018</a:t>
            </a:fld>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6A50F981-E52A-4132-89B4-7264DB097B24}"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89169555"/>
      </p:ext>
    </p:extLst>
  </p:cSld>
  <p:clrMapOvr>
    <a:masterClrMapping/>
  </p:clrMapOvr>
  <p:transition>
    <p:random/>
  </p:transition>
</p:sldLayout>
</file>

<file path=ppt/slideLayouts/slideLayout3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534401" y="104776"/>
            <a:ext cx="2842684" cy="60499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0" y="104776"/>
            <a:ext cx="8331200" cy="60499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BDFB4631-D158-4672-A48F-F7568CFA939B}" type="datetime1">
              <a:rPr lang="en-US" smtClean="0">
                <a:solidFill>
                  <a:srgbClr val="000000"/>
                </a:solidFill>
              </a:rPr>
              <a:t>11/3/2018</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41942A4-5CF5-4874-BEBC-C59E298482F1}"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46276046"/>
      </p:ext>
    </p:extLst>
  </p:cSld>
  <p:clrMapOvr>
    <a:masterClrMapping/>
  </p:clrMapOvr>
  <p:transition>
    <p:random/>
  </p:transition>
</p:sldLayout>
</file>

<file path=ppt/slideLayouts/slideLayout34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369484" y="104775"/>
            <a:ext cx="9201149" cy="4826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 y="1628776"/>
            <a:ext cx="5585884"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789084" y="1628776"/>
            <a:ext cx="55880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fld id="{5F7476ED-F0DE-4E4D-861B-8699F6174A5B}" type="datetime1">
              <a:rPr lang="en-US" smtClean="0">
                <a:solidFill>
                  <a:srgbClr val="000000"/>
                </a:solidFill>
              </a:rPr>
              <a:t>11/3/2018</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4482EB6-495E-4636-B9E6-142577F7396D}"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06394973"/>
      </p:ext>
    </p:extLst>
  </p:cSld>
  <p:clrMapOvr>
    <a:masterClrMapping/>
  </p:clrMapOvr>
  <p:transition>
    <p:random/>
  </p:transition>
</p:sldLayout>
</file>

<file path=ppt/slideLayouts/slideLayout342.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369484" y="104775"/>
            <a:ext cx="9201149" cy="4826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1" y="1628776"/>
            <a:ext cx="5585884" cy="4525963"/>
          </a:xfrm>
        </p:spPr>
        <p:txBody>
          <a:bodyPr/>
          <a:lstStyle/>
          <a:p>
            <a:pPr lvl="0"/>
            <a:r>
              <a:rPr lang="en-US" noProof="0" smtClean="0"/>
              <a:t>Click icon to add clip art</a:t>
            </a:r>
          </a:p>
        </p:txBody>
      </p:sp>
      <p:sp>
        <p:nvSpPr>
          <p:cNvPr id="4" name="Text Placeholder 3"/>
          <p:cNvSpPr>
            <a:spLocks noGrp="1"/>
          </p:cNvSpPr>
          <p:nvPr>
            <p:ph type="body" sz="half" idx="2"/>
          </p:nvPr>
        </p:nvSpPr>
        <p:spPr>
          <a:xfrm>
            <a:off x="5789084" y="1628776"/>
            <a:ext cx="55880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fld id="{2C919889-BD73-41DF-B88E-D1D8C8F2D679}" type="datetime1">
              <a:rPr lang="en-US" smtClean="0">
                <a:solidFill>
                  <a:srgbClr val="000000"/>
                </a:solidFill>
              </a:rPr>
              <a:t>11/3/2018</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3D6EDA3-77E4-4096-8A73-3A0CB7C8C13E}"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60468456"/>
      </p:ext>
    </p:extLst>
  </p:cSld>
  <p:clrMapOvr>
    <a:masterClrMapping/>
  </p:clrMapOvr>
  <p:transition>
    <p:random/>
  </p:transition>
</p:sldLayout>
</file>

<file path=ppt/slideLayouts/slideLayout343.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369484" y="104775"/>
            <a:ext cx="9201149" cy="4826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 y="1628776"/>
            <a:ext cx="5585884"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5789084" y="1628776"/>
            <a:ext cx="5588000" cy="4525963"/>
          </a:xfrm>
        </p:spPr>
        <p:txBody>
          <a:bodyPr/>
          <a:lstStyle/>
          <a:p>
            <a:pPr lvl="0"/>
            <a:r>
              <a:rPr lang="en-US" noProof="0" smtClean="0"/>
              <a:t>Click icon to add clip art</a:t>
            </a:r>
          </a:p>
        </p:txBody>
      </p:sp>
      <p:sp>
        <p:nvSpPr>
          <p:cNvPr id="5" name="Rectangle 4"/>
          <p:cNvSpPr>
            <a:spLocks noGrp="1" noChangeArrowheads="1"/>
          </p:cNvSpPr>
          <p:nvPr>
            <p:ph type="dt" sz="half" idx="10"/>
          </p:nvPr>
        </p:nvSpPr>
        <p:spPr>
          <a:ln/>
        </p:spPr>
        <p:txBody>
          <a:bodyPr/>
          <a:lstStyle>
            <a:lvl1pPr>
              <a:defRPr/>
            </a:lvl1pPr>
          </a:lstStyle>
          <a:p>
            <a:pPr>
              <a:defRPr/>
            </a:pPr>
            <a:fld id="{E3DB70CF-E5FA-4CA6-8898-EF6C597CCC8E}" type="datetime1">
              <a:rPr lang="en-US" smtClean="0">
                <a:solidFill>
                  <a:srgbClr val="000000"/>
                </a:solidFill>
              </a:rPr>
              <a:t>11/3/2018</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583C991-55F0-4D16-A15B-F52184FEFACB}"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13354853"/>
      </p:ext>
    </p:extLst>
  </p:cSld>
  <p:clrMapOvr>
    <a:masterClrMapping/>
  </p:clrMapOvr>
  <p:transition>
    <p:random/>
  </p:transition>
</p:sldLayout>
</file>

<file path=ppt/slideLayouts/slideLayout34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1" y="104776"/>
            <a:ext cx="11377084" cy="6049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fld id="{FADE3FB4-3120-403D-86A0-B7932AE43504}" type="datetime1">
              <a:rPr lang="en-US" smtClean="0">
                <a:solidFill>
                  <a:srgbClr val="000000"/>
                </a:solidFill>
              </a:rPr>
              <a:t>11/3/2018</a:t>
            </a:fld>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53DD0E22-F33B-4D5F-A3BE-EDAA307D9D15}"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50846191"/>
      </p:ext>
    </p:extLst>
  </p:cSld>
  <p:clrMapOvr>
    <a:masterClrMapping/>
  </p:clrMapOvr>
  <p:transition>
    <p:random/>
  </p:transition>
</p:sldLayout>
</file>

<file path=ppt/slideLayouts/slideLayout34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369484" y="104775"/>
            <a:ext cx="9201149" cy="4826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1" y="1628776"/>
            <a:ext cx="5585884"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5789084" y="1628775"/>
            <a:ext cx="55880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5789084" y="3967164"/>
            <a:ext cx="55880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fld id="{AA6535CC-5956-4F22-9B7F-C87FB62D08BF}" type="datetime1">
              <a:rPr lang="en-US" smtClean="0">
                <a:solidFill>
                  <a:srgbClr val="000000"/>
                </a:solidFill>
              </a:rPr>
              <a:t>11/3/2018</a:t>
            </a:fld>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A773A151-0BB7-4CF7-8316-964E74BC620D}"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93190082"/>
      </p:ext>
    </p:extLst>
  </p:cSld>
  <p:clrMapOvr>
    <a:masterClrMapping/>
  </p:clrMapOvr>
  <p:transition>
    <p:random/>
  </p:transition>
</p:sldLayout>
</file>

<file path=ppt/slideLayouts/slideLayout34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11684000" cy="5943600"/>
            <a:chOff x="0" y="0"/>
            <a:chExt cx="5520" cy="3744"/>
          </a:xfrm>
        </p:grpSpPr>
        <p:sp>
          <p:nvSpPr>
            <p:cNvPr id="5" name="Rectangle 3"/>
            <p:cNvSpPr>
              <a:spLocks noChangeArrowheads="1"/>
            </p:cNvSpPr>
            <p:nvPr/>
          </p:nvSpPr>
          <p:spPr bwMode="auto">
            <a:xfrm>
              <a:off x="0" y="0"/>
              <a:ext cx="1104" cy="3072"/>
            </a:xfrm>
            <a:prstGeom prst="rect">
              <a:avLst/>
            </a:prstGeom>
            <a:solidFill>
              <a:schemeClr val="accent1"/>
            </a:solidFill>
            <a:ln>
              <a:noFill/>
            </a:ln>
            <a:effectLst/>
            <a:extLst>
              <a:ext uri="{91240B29-F687-4F45-9708-019B960494DF}">
                <a14:hiddenLine xmlns:a14="http://schemas.microsoft.com/office/drawing/2010/main" w="9525">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i="1">
                  <a:solidFill>
                    <a:schemeClr val="tx1"/>
                  </a:solidFill>
                  <a:latin typeface="Arial" panose="020B0604020202020204" pitchFamily="34" charset="0"/>
                  <a:cs typeface="Arial" panose="020B0604020202020204" pitchFamily="34" charset="0"/>
                </a:defRPr>
              </a:lvl1pPr>
              <a:lvl2pPr marL="742950" indent="-285750" eaLnBrk="0" hangingPunct="0">
                <a:defRPr i="1">
                  <a:solidFill>
                    <a:schemeClr val="tx1"/>
                  </a:solidFill>
                  <a:latin typeface="Arial" panose="020B0604020202020204" pitchFamily="34" charset="0"/>
                  <a:cs typeface="Arial" panose="020B0604020202020204" pitchFamily="34" charset="0"/>
                </a:defRPr>
              </a:lvl2pPr>
              <a:lvl3pPr marL="1143000" indent="-228600" eaLnBrk="0" hangingPunct="0">
                <a:defRPr i="1">
                  <a:solidFill>
                    <a:schemeClr val="tx1"/>
                  </a:solidFill>
                  <a:latin typeface="Arial" panose="020B0604020202020204" pitchFamily="34" charset="0"/>
                  <a:cs typeface="Arial" panose="020B0604020202020204" pitchFamily="34" charset="0"/>
                </a:defRPr>
              </a:lvl3pPr>
              <a:lvl4pPr marL="1600200" indent="-228600" eaLnBrk="0" hangingPunct="0">
                <a:defRPr i="1">
                  <a:solidFill>
                    <a:schemeClr val="tx1"/>
                  </a:solidFill>
                  <a:latin typeface="Arial" panose="020B0604020202020204" pitchFamily="34" charset="0"/>
                  <a:cs typeface="Arial" panose="020B0604020202020204" pitchFamily="34" charset="0"/>
                </a:defRPr>
              </a:lvl4pPr>
              <a:lvl5pPr marL="2057400" indent="-228600" eaLnBrk="0" hangingPunct="0">
                <a:defRPr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9pPr>
            </a:lstStyle>
            <a:p>
              <a:pPr algn="ctr" rtl="0" eaLnBrk="1" fontAlgn="base" hangingPunct="1">
                <a:spcBef>
                  <a:spcPct val="0"/>
                </a:spcBef>
                <a:spcAft>
                  <a:spcPct val="0"/>
                </a:spcAft>
              </a:pPr>
              <a:endParaRPr lang="en-US" altLang="en-US" sz="2400" i="0" smtClean="0">
                <a:solidFill>
                  <a:srgbClr val="000000"/>
                </a:solidFill>
                <a:latin typeface="Times New Roman" panose="02020603050405020304" pitchFamily="18" charset="0"/>
              </a:endParaRPr>
            </a:p>
          </p:txBody>
        </p:sp>
        <p:grpSp>
          <p:nvGrpSpPr>
            <p:cNvPr id="6" name="Group 4"/>
            <p:cNvGrpSpPr>
              <a:grpSpLocks/>
            </p:cNvGrpSpPr>
            <p:nvPr userDrawn="1"/>
          </p:nvGrpSpPr>
          <p:grpSpPr bwMode="auto">
            <a:xfrm>
              <a:off x="0" y="2208"/>
              <a:ext cx="5520" cy="1536"/>
              <a:chOff x="0" y="2208"/>
              <a:chExt cx="5520" cy="1536"/>
            </a:xfrm>
          </p:grpSpPr>
          <p:sp>
            <p:nvSpPr>
              <p:cNvPr id="10" name="Rectangle 5"/>
              <p:cNvSpPr>
                <a:spLocks noChangeArrowheads="1"/>
              </p:cNvSpPr>
              <p:nvPr/>
            </p:nvSpPr>
            <p:spPr bwMode="ltGray">
              <a:xfrm>
                <a:off x="624" y="2208"/>
                <a:ext cx="4896" cy="1536"/>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i="1">
                    <a:solidFill>
                      <a:schemeClr val="tx1"/>
                    </a:solidFill>
                    <a:latin typeface="Arial" panose="020B0604020202020204" pitchFamily="34" charset="0"/>
                    <a:cs typeface="Arial" panose="020B0604020202020204" pitchFamily="34" charset="0"/>
                  </a:defRPr>
                </a:lvl1pPr>
                <a:lvl2pPr marL="742950" indent="-285750" eaLnBrk="0" hangingPunct="0">
                  <a:defRPr i="1">
                    <a:solidFill>
                      <a:schemeClr val="tx1"/>
                    </a:solidFill>
                    <a:latin typeface="Arial" panose="020B0604020202020204" pitchFamily="34" charset="0"/>
                    <a:cs typeface="Arial" panose="020B0604020202020204" pitchFamily="34" charset="0"/>
                  </a:defRPr>
                </a:lvl2pPr>
                <a:lvl3pPr marL="1143000" indent="-228600" eaLnBrk="0" hangingPunct="0">
                  <a:defRPr i="1">
                    <a:solidFill>
                      <a:schemeClr val="tx1"/>
                    </a:solidFill>
                    <a:latin typeface="Arial" panose="020B0604020202020204" pitchFamily="34" charset="0"/>
                    <a:cs typeface="Arial" panose="020B0604020202020204" pitchFamily="34" charset="0"/>
                  </a:defRPr>
                </a:lvl3pPr>
                <a:lvl4pPr marL="1600200" indent="-228600" eaLnBrk="0" hangingPunct="0">
                  <a:defRPr i="1">
                    <a:solidFill>
                      <a:schemeClr val="tx1"/>
                    </a:solidFill>
                    <a:latin typeface="Arial" panose="020B0604020202020204" pitchFamily="34" charset="0"/>
                    <a:cs typeface="Arial" panose="020B0604020202020204" pitchFamily="34" charset="0"/>
                  </a:defRPr>
                </a:lvl4pPr>
                <a:lvl5pPr marL="2057400" indent="-228600" eaLnBrk="0" hangingPunct="0">
                  <a:defRPr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9pPr>
              </a:lstStyle>
              <a:p>
                <a:pPr algn="ctr" rtl="0" eaLnBrk="1" fontAlgn="base" hangingPunct="1">
                  <a:spcBef>
                    <a:spcPct val="0"/>
                  </a:spcBef>
                  <a:spcAft>
                    <a:spcPct val="0"/>
                  </a:spcAft>
                </a:pPr>
                <a:endParaRPr lang="en-US" altLang="en-US" sz="2400" i="0" smtClean="0">
                  <a:solidFill>
                    <a:srgbClr val="000000"/>
                  </a:solidFill>
                  <a:latin typeface="Times New Roman" panose="02020603050405020304" pitchFamily="18" charset="0"/>
                </a:endParaRPr>
              </a:p>
            </p:txBody>
          </p:sp>
          <p:sp>
            <p:nvSpPr>
              <p:cNvPr id="11" name="Rectangle 6"/>
              <p:cNvSpPr>
                <a:spLocks noChangeArrowheads="1"/>
              </p:cNvSpPr>
              <p:nvPr/>
            </p:nvSpPr>
            <p:spPr bwMode="white">
              <a:xfrm>
                <a:off x="654" y="2352"/>
                <a:ext cx="4818" cy="134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i="1">
                    <a:solidFill>
                      <a:schemeClr val="tx1"/>
                    </a:solidFill>
                    <a:latin typeface="Arial" panose="020B0604020202020204" pitchFamily="34" charset="0"/>
                    <a:cs typeface="Arial" panose="020B0604020202020204" pitchFamily="34" charset="0"/>
                  </a:defRPr>
                </a:lvl1pPr>
                <a:lvl2pPr marL="742950" indent="-285750" eaLnBrk="0" hangingPunct="0">
                  <a:defRPr i="1">
                    <a:solidFill>
                      <a:schemeClr val="tx1"/>
                    </a:solidFill>
                    <a:latin typeface="Arial" panose="020B0604020202020204" pitchFamily="34" charset="0"/>
                    <a:cs typeface="Arial" panose="020B0604020202020204" pitchFamily="34" charset="0"/>
                  </a:defRPr>
                </a:lvl2pPr>
                <a:lvl3pPr marL="1143000" indent="-228600" eaLnBrk="0" hangingPunct="0">
                  <a:defRPr i="1">
                    <a:solidFill>
                      <a:schemeClr val="tx1"/>
                    </a:solidFill>
                    <a:latin typeface="Arial" panose="020B0604020202020204" pitchFamily="34" charset="0"/>
                    <a:cs typeface="Arial" panose="020B0604020202020204" pitchFamily="34" charset="0"/>
                  </a:defRPr>
                </a:lvl3pPr>
                <a:lvl4pPr marL="1600200" indent="-228600" eaLnBrk="0" hangingPunct="0">
                  <a:defRPr i="1">
                    <a:solidFill>
                      <a:schemeClr val="tx1"/>
                    </a:solidFill>
                    <a:latin typeface="Arial" panose="020B0604020202020204" pitchFamily="34" charset="0"/>
                    <a:cs typeface="Arial" panose="020B0604020202020204" pitchFamily="34" charset="0"/>
                  </a:defRPr>
                </a:lvl4pPr>
                <a:lvl5pPr marL="2057400" indent="-228600" eaLnBrk="0" hangingPunct="0">
                  <a:defRPr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9pPr>
              </a:lstStyle>
              <a:p>
                <a:pPr algn="ctr" rtl="0" eaLnBrk="1" fontAlgn="base" hangingPunct="1">
                  <a:spcBef>
                    <a:spcPct val="0"/>
                  </a:spcBef>
                  <a:spcAft>
                    <a:spcPct val="0"/>
                  </a:spcAft>
                </a:pPr>
                <a:endParaRPr lang="en-US" altLang="en-US" sz="2400" i="0" smtClean="0">
                  <a:solidFill>
                    <a:srgbClr val="000000"/>
                  </a:solidFill>
                  <a:latin typeface="Times New Roman" panose="02020603050405020304" pitchFamily="18" charset="0"/>
                </a:endParaRPr>
              </a:p>
            </p:txBody>
          </p:sp>
          <p:sp>
            <p:nvSpPr>
              <p:cNvPr id="12" name="Line 7"/>
              <p:cNvSpPr>
                <a:spLocks noChangeShapeType="1"/>
              </p:cNvSpPr>
              <p:nvPr/>
            </p:nvSpPr>
            <p:spPr bwMode="auto">
              <a:xfrm>
                <a:off x="0" y="3072"/>
                <a:ext cx="624"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l" rtl="0" fontAlgn="base">
                  <a:spcBef>
                    <a:spcPct val="0"/>
                  </a:spcBef>
                  <a:spcAft>
                    <a:spcPct val="0"/>
                  </a:spcAft>
                </a:pPr>
                <a:endParaRPr lang="en-US" sz="1800" i="1" smtClean="0">
                  <a:solidFill>
                    <a:srgbClr val="000000"/>
                  </a:solidFill>
                </a:endParaRPr>
              </a:p>
            </p:txBody>
          </p:sp>
        </p:grpSp>
        <p:grpSp>
          <p:nvGrpSpPr>
            <p:cNvPr id="7" name="Group 8"/>
            <p:cNvGrpSpPr>
              <a:grpSpLocks/>
            </p:cNvGrpSpPr>
            <p:nvPr userDrawn="1"/>
          </p:nvGrpSpPr>
          <p:grpSpPr bwMode="auto">
            <a:xfrm>
              <a:off x="400" y="336"/>
              <a:ext cx="5088" cy="192"/>
              <a:chOff x="400" y="336"/>
              <a:chExt cx="5088" cy="192"/>
            </a:xfrm>
          </p:grpSpPr>
          <p:sp>
            <p:nvSpPr>
              <p:cNvPr id="8" name="Rectangle 9"/>
              <p:cNvSpPr>
                <a:spLocks noChangeArrowheads="1"/>
              </p:cNvSpPr>
              <p:nvPr/>
            </p:nvSpPr>
            <p:spPr bwMode="auto">
              <a:xfrm>
                <a:off x="3952" y="336"/>
                <a:ext cx="1536" cy="192"/>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i="1">
                    <a:solidFill>
                      <a:schemeClr val="tx1"/>
                    </a:solidFill>
                    <a:latin typeface="Arial" panose="020B0604020202020204" pitchFamily="34" charset="0"/>
                    <a:cs typeface="Arial" panose="020B0604020202020204" pitchFamily="34" charset="0"/>
                  </a:defRPr>
                </a:lvl1pPr>
                <a:lvl2pPr marL="742950" indent="-285750" eaLnBrk="0" hangingPunct="0">
                  <a:defRPr i="1">
                    <a:solidFill>
                      <a:schemeClr val="tx1"/>
                    </a:solidFill>
                    <a:latin typeface="Arial" panose="020B0604020202020204" pitchFamily="34" charset="0"/>
                    <a:cs typeface="Arial" panose="020B0604020202020204" pitchFamily="34" charset="0"/>
                  </a:defRPr>
                </a:lvl2pPr>
                <a:lvl3pPr marL="1143000" indent="-228600" eaLnBrk="0" hangingPunct="0">
                  <a:defRPr i="1">
                    <a:solidFill>
                      <a:schemeClr val="tx1"/>
                    </a:solidFill>
                    <a:latin typeface="Arial" panose="020B0604020202020204" pitchFamily="34" charset="0"/>
                    <a:cs typeface="Arial" panose="020B0604020202020204" pitchFamily="34" charset="0"/>
                  </a:defRPr>
                </a:lvl3pPr>
                <a:lvl4pPr marL="1600200" indent="-228600" eaLnBrk="0" hangingPunct="0">
                  <a:defRPr i="1">
                    <a:solidFill>
                      <a:schemeClr val="tx1"/>
                    </a:solidFill>
                    <a:latin typeface="Arial" panose="020B0604020202020204" pitchFamily="34" charset="0"/>
                    <a:cs typeface="Arial" panose="020B0604020202020204" pitchFamily="34" charset="0"/>
                  </a:defRPr>
                </a:lvl4pPr>
                <a:lvl5pPr marL="2057400" indent="-228600" eaLnBrk="0" hangingPunct="0">
                  <a:defRPr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9pPr>
              </a:lstStyle>
              <a:p>
                <a:pPr algn="ctr" rtl="0" eaLnBrk="1" fontAlgn="base" hangingPunct="1">
                  <a:spcBef>
                    <a:spcPct val="0"/>
                  </a:spcBef>
                  <a:spcAft>
                    <a:spcPct val="0"/>
                  </a:spcAft>
                </a:pPr>
                <a:endParaRPr lang="en-US" altLang="en-US" sz="2400" i="0" smtClean="0">
                  <a:solidFill>
                    <a:srgbClr val="000000"/>
                  </a:solidFill>
                  <a:latin typeface="Times New Roman" panose="02020603050405020304" pitchFamily="18" charset="0"/>
                </a:endParaRPr>
              </a:p>
            </p:txBody>
          </p:sp>
          <p:sp>
            <p:nvSpPr>
              <p:cNvPr id="9" name="Line 10"/>
              <p:cNvSpPr>
                <a:spLocks noChangeShapeType="1"/>
              </p:cNvSpPr>
              <p:nvPr/>
            </p:nvSpPr>
            <p:spPr bwMode="auto">
              <a:xfrm>
                <a:off x="400" y="432"/>
                <a:ext cx="5088" cy="0"/>
              </a:xfrm>
              <a:prstGeom prst="line">
                <a:avLst/>
              </a:prstGeom>
              <a:noFill/>
              <a:ln w="4445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l" rtl="0" fontAlgn="base">
                  <a:spcBef>
                    <a:spcPct val="0"/>
                  </a:spcBef>
                  <a:spcAft>
                    <a:spcPct val="0"/>
                  </a:spcAft>
                </a:pPr>
                <a:endParaRPr lang="en-US" sz="1800" i="1" smtClean="0">
                  <a:solidFill>
                    <a:srgbClr val="000000"/>
                  </a:solidFill>
                </a:endParaRPr>
              </a:p>
            </p:txBody>
          </p:sp>
        </p:grpSp>
      </p:grpSp>
      <p:sp>
        <p:nvSpPr>
          <p:cNvPr id="99339" name="Rectangle 11"/>
          <p:cNvSpPr>
            <a:spLocks noGrp="1" noChangeArrowheads="1"/>
          </p:cNvSpPr>
          <p:nvPr>
            <p:ph type="ctrTitle"/>
          </p:nvPr>
        </p:nvSpPr>
        <p:spPr>
          <a:xfrm>
            <a:off x="2743200" y="1143000"/>
            <a:ext cx="8839200" cy="2209800"/>
          </a:xfrm>
        </p:spPr>
        <p:txBody>
          <a:bodyPr/>
          <a:lstStyle>
            <a:lvl1pPr>
              <a:defRPr sz="4800"/>
            </a:lvl1pPr>
          </a:lstStyle>
          <a:p>
            <a:pPr lvl="0"/>
            <a:r>
              <a:rPr lang="en-US" noProof="0" smtClean="0"/>
              <a:t>Click to edit Master title style</a:t>
            </a:r>
          </a:p>
        </p:txBody>
      </p:sp>
      <p:sp>
        <p:nvSpPr>
          <p:cNvPr id="99340" name="Rectangle 12"/>
          <p:cNvSpPr>
            <a:spLocks noGrp="1" noChangeArrowheads="1"/>
          </p:cNvSpPr>
          <p:nvPr>
            <p:ph type="subTitle" idx="1"/>
          </p:nvPr>
        </p:nvSpPr>
        <p:spPr>
          <a:xfrm>
            <a:off x="1828800" y="3962400"/>
            <a:ext cx="9144000" cy="1600200"/>
          </a:xfrm>
        </p:spPr>
        <p:txBody>
          <a:bodyPr anchor="ctr"/>
          <a:lstStyle>
            <a:lvl1pPr marL="0" indent="0" algn="ctr">
              <a:buFont typeface="Wingdings" pitchFamily="2" charset="2"/>
              <a:buNone/>
              <a:defRPr/>
            </a:lvl1pPr>
          </a:lstStyle>
          <a:p>
            <a:pPr lvl="0"/>
            <a:r>
              <a:rPr lang="en-US" noProof="0" smtClean="0"/>
              <a:t>Click to edit Master subtitle style</a:t>
            </a:r>
          </a:p>
        </p:txBody>
      </p:sp>
      <p:sp>
        <p:nvSpPr>
          <p:cNvPr id="13" name="Rectangle 13"/>
          <p:cNvSpPr>
            <a:spLocks noGrp="1" noChangeArrowheads="1"/>
          </p:cNvSpPr>
          <p:nvPr>
            <p:ph type="dt" sz="half" idx="10"/>
          </p:nvPr>
        </p:nvSpPr>
        <p:spPr>
          <a:xfrm>
            <a:off x="1217084" y="6251575"/>
            <a:ext cx="2540000" cy="457200"/>
          </a:xfrm>
        </p:spPr>
        <p:txBody>
          <a:bodyPr/>
          <a:lstStyle>
            <a:lvl1pPr>
              <a:defRPr/>
            </a:lvl1pPr>
          </a:lstStyle>
          <a:p>
            <a:pPr>
              <a:defRPr/>
            </a:pPr>
            <a:fld id="{A8E88246-8F94-450A-BE2C-B2DDDF91D653}" type="datetime1">
              <a:rPr lang="en-US" smtClean="0">
                <a:solidFill>
                  <a:srgbClr val="000000"/>
                </a:solidFill>
              </a:rPr>
              <a:t>11/3/2018</a:t>
            </a:fld>
            <a:endParaRPr lang="en-US">
              <a:solidFill>
                <a:srgbClr val="000000"/>
              </a:solidFill>
            </a:endParaRPr>
          </a:p>
        </p:txBody>
      </p:sp>
      <p:sp>
        <p:nvSpPr>
          <p:cNvPr id="14" name="Rectangle 14"/>
          <p:cNvSpPr>
            <a:spLocks noGrp="1" noChangeArrowheads="1"/>
          </p:cNvSpPr>
          <p:nvPr>
            <p:ph type="ftr" sz="quarter" idx="11"/>
          </p:nvPr>
        </p:nvSpPr>
        <p:spPr>
          <a:xfrm>
            <a:off x="4472517" y="6248400"/>
            <a:ext cx="3860800" cy="457200"/>
          </a:xfrm>
        </p:spPr>
        <p:txBody>
          <a:bodyPr/>
          <a:lstStyle>
            <a:lvl1pPr>
              <a:defRPr/>
            </a:lvl1pPr>
          </a:lstStyle>
          <a:p>
            <a:pPr>
              <a:defRPr/>
            </a:pPr>
            <a:endParaRPr lang="en-US">
              <a:solidFill>
                <a:srgbClr val="000000"/>
              </a:solidFill>
            </a:endParaRPr>
          </a:p>
        </p:txBody>
      </p:sp>
      <p:sp>
        <p:nvSpPr>
          <p:cNvPr id="15" name="Rectangle 15"/>
          <p:cNvSpPr>
            <a:spLocks noGrp="1" noChangeArrowheads="1"/>
          </p:cNvSpPr>
          <p:nvPr>
            <p:ph type="sldNum" sz="quarter" idx="12"/>
          </p:nvPr>
        </p:nvSpPr>
        <p:spPr/>
        <p:txBody>
          <a:bodyPr/>
          <a:lstStyle>
            <a:lvl1pPr>
              <a:defRPr/>
            </a:lvl1pPr>
          </a:lstStyle>
          <a:p>
            <a:fld id="{0B7AC183-7EFA-4639-9D9E-D697198E92D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43856715"/>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9"/>
          <p:cNvSpPr>
            <a:spLocks noGrp="1" noChangeArrowheads="1"/>
          </p:cNvSpPr>
          <p:nvPr>
            <p:ph type="dt" sz="half" idx="10"/>
          </p:nvPr>
        </p:nvSpPr>
        <p:spPr>
          <a:ln/>
        </p:spPr>
        <p:txBody>
          <a:bodyPr/>
          <a:lstStyle>
            <a:lvl1pPr>
              <a:defRPr/>
            </a:lvl1pPr>
          </a:lstStyle>
          <a:p>
            <a:pPr>
              <a:defRPr/>
            </a:pPr>
            <a:fld id="{35A6844B-7B0F-4DE5-94FA-C2D3466A7CD1}" type="datetime1">
              <a:rPr lang="en-US" smtClean="0">
                <a:solidFill>
                  <a:srgbClr val="000000"/>
                </a:solidFill>
              </a:rPr>
              <a:t>11/3/2018</a:t>
            </a:fld>
            <a:endParaRPr lang="en-US">
              <a:solidFill>
                <a:srgbClr val="000000"/>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1"/>
          <p:cNvSpPr>
            <a:spLocks noGrp="1" noChangeArrowheads="1"/>
          </p:cNvSpPr>
          <p:nvPr>
            <p:ph type="sldNum" sz="quarter" idx="12"/>
          </p:nvPr>
        </p:nvSpPr>
        <p:spPr>
          <a:ln/>
        </p:spPr>
        <p:txBody>
          <a:bodyPr/>
          <a:lstStyle>
            <a:lvl1pPr>
              <a:defRPr/>
            </a:lvl1pPr>
          </a:lstStyle>
          <a:p>
            <a:fld id="{D933202E-348D-456A-8884-0D0E9CD246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56361264"/>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9"/>
          <p:cNvSpPr>
            <a:spLocks noGrp="1" noChangeArrowheads="1"/>
          </p:cNvSpPr>
          <p:nvPr>
            <p:ph type="dt" sz="half" idx="10"/>
          </p:nvPr>
        </p:nvSpPr>
        <p:spPr>
          <a:ln/>
        </p:spPr>
        <p:txBody>
          <a:bodyPr/>
          <a:lstStyle>
            <a:lvl1pPr>
              <a:defRPr/>
            </a:lvl1pPr>
          </a:lstStyle>
          <a:p>
            <a:pPr>
              <a:defRPr/>
            </a:pPr>
            <a:fld id="{DC47B54D-B497-4054-A2A6-ADFFE6FE7A53}" type="datetime1">
              <a:rPr lang="en-US" smtClean="0">
                <a:solidFill>
                  <a:srgbClr val="000000"/>
                </a:solidFill>
              </a:rPr>
              <a:t>11/3/2018</a:t>
            </a:fld>
            <a:endParaRPr lang="en-US">
              <a:solidFill>
                <a:srgbClr val="000000"/>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1"/>
          <p:cNvSpPr>
            <a:spLocks noGrp="1" noChangeArrowheads="1"/>
          </p:cNvSpPr>
          <p:nvPr>
            <p:ph type="sldNum" sz="quarter" idx="12"/>
          </p:nvPr>
        </p:nvSpPr>
        <p:spPr>
          <a:ln/>
        </p:spPr>
        <p:txBody>
          <a:bodyPr/>
          <a:lstStyle>
            <a:lvl1pPr>
              <a:defRPr/>
            </a:lvl1pPr>
          </a:lstStyle>
          <a:p>
            <a:fld id="{E4AC7A56-C5A8-4E64-842C-72CDBE23989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58392212"/>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219200" y="1600201"/>
            <a:ext cx="50800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502400" y="1600201"/>
            <a:ext cx="50800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9"/>
          <p:cNvSpPr>
            <a:spLocks noGrp="1" noChangeArrowheads="1"/>
          </p:cNvSpPr>
          <p:nvPr>
            <p:ph type="dt" sz="half" idx="10"/>
          </p:nvPr>
        </p:nvSpPr>
        <p:spPr>
          <a:ln/>
        </p:spPr>
        <p:txBody>
          <a:bodyPr/>
          <a:lstStyle>
            <a:lvl1pPr>
              <a:defRPr/>
            </a:lvl1pPr>
          </a:lstStyle>
          <a:p>
            <a:pPr>
              <a:defRPr/>
            </a:pPr>
            <a:fld id="{E90A3023-817D-4FF1-A251-6822A8DFB3E0}" type="datetime1">
              <a:rPr lang="en-US" smtClean="0">
                <a:solidFill>
                  <a:srgbClr val="000000"/>
                </a:solidFill>
              </a:rPr>
              <a:t>11/3/2018</a:t>
            </a:fld>
            <a:endParaRPr lang="en-US">
              <a:solidFill>
                <a:srgbClr val="000000"/>
              </a:solidFill>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1"/>
          <p:cNvSpPr>
            <a:spLocks noGrp="1" noChangeArrowheads="1"/>
          </p:cNvSpPr>
          <p:nvPr>
            <p:ph type="sldNum" sz="quarter" idx="12"/>
          </p:nvPr>
        </p:nvSpPr>
        <p:spPr>
          <a:ln/>
        </p:spPr>
        <p:txBody>
          <a:bodyPr/>
          <a:lstStyle>
            <a:lvl1pPr>
              <a:defRPr/>
            </a:lvl1pPr>
          </a:lstStyle>
          <a:p>
            <a:fld id="{A50A20F5-A9DC-40DD-BF2A-98D9B22B08E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430201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5E127DA6-950A-44A0-ADA1-E3A826D0C3DD}" type="datetime1">
              <a:rPr lang="en-US" smtClean="0">
                <a:solidFill>
                  <a:srgbClr val="000000"/>
                </a:solidFill>
              </a:rPr>
              <a:t>11/3/2018</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1A1A26B-7F63-437E-8112-514876AA5FF8}"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37382593"/>
      </p:ext>
    </p:extLst>
  </p:cSld>
  <p:clrMapOvr>
    <a:masterClrMapping/>
  </p:clrMapOvr>
  <p:transition>
    <p:random/>
  </p:transition>
</p:sldLayout>
</file>

<file path=ppt/slideLayouts/slideLayout3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9"/>
          <p:cNvSpPr>
            <a:spLocks noGrp="1" noChangeArrowheads="1"/>
          </p:cNvSpPr>
          <p:nvPr>
            <p:ph type="dt" sz="half" idx="10"/>
          </p:nvPr>
        </p:nvSpPr>
        <p:spPr>
          <a:ln/>
        </p:spPr>
        <p:txBody>
          <a:bodyPr/>
          <a:lstStyle>
            <a:lvl1pPr>
              <a:defRPr/>
            </a:lvl1pPr>
          </a:lstStyle>
          <a:p>
            <a:pPr>
              <a:defRPr/>
            </a:pPr>
            <a:fld id="{5D7316E8-DDB5-4A87-A12B-3C20190BEA6F}" type="datetime1">
              <a:rPr lang="en-US" smtClean="0">
                <a:solidFill>
                  <a:srgbClr val="000000"/>
                </a:solidFill>
              </a:rPr>
              <a:t>11/3/2018</a:t>
            </a:fld>
            <a:endParaRPr lang="en-US">
              <a:solidFill>
                <a:srgbClr val="000000"/>
              </a:solidFill>
            </a:endParaRPr>
          </a:p>
        </p:txBody>
      </p:sp>
      <p:sp>
        <p:nvSpPr>
          <p:cNvPr id="8" name="Rectangle 1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11"/>
          <p:cNvSpPr>
            <a:spLocks noGrp="1" noChangeArrowheads="1"/>
          </p:cNvSpPr>
          <p:nvPr>
            <p:ph type="sldNum" sz="quarter" idx="12"/>
          </p:nvPr>
        </p:nvSpPr>
        <p:spPr>
          <a:ln/>
        </p:spPr>
        <p:txBody>
          <a:bodyPr/>
          <a:lstStyle>
            <a:lvl1pPr>
              <a:defRPr/>
            </a:lvl1pPr>
          </a:lstStyle>
          <a:p>
            <a:fld id="{33204F03-A9FB-48E0-9A55-6E92CAFAD433}"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39951636"/>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9"/>
          <p:cNvSpPr>
            <a:spLocks noGrp="1" noChangeArrowheads="1"/>
          </p:cNvSpPr>
          <p:nvPr>
            <p:ph type="dt" sz="half" idx="10"/>
          </p:nvPr>
        </p:nvSpPr>
        <p:spPr>
          <a:ln/>
        </p:spPr>
        <p:txBody>
          <a:bodyPr/>
          <a:lstStyle>
            <a:lvl1pPr>
              <a:defRPr/>
            </a:lvl1pPr>
          </a:lstStyle>
          <a:p>
            <a:pPr>
              <a:defRPr/>
            </a:pPr>
            <a:fld id="{770E594B-61AD-4DD6-A088-72D38DD0A6D9}" type="datetime1">
              <a:rPr lang="en-US" smtClean="0">
                <a:solidFill>
                  <a:srgbClr val="000000"/>
                </a:solidFill>
              </a:rPr>
              <a:t>11/3/2018</a:t>
            </a:fld>
            <a:endParaRPr lang="en-US">
              <a:solidFill>
                <a:srgbClr val="000000"/>
              </a:solidFill>
            </a:endParaRPr>
          </a:p>
        </p:txBody>
      </p:sp>
      <p:sp>
        <p:nvSpPr>
          <p:cNvPr id="4" name="Rectangle 1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11"/>
          <p:cNvSpPr>
            <a:spLocks noGrp="1" noChangeArrowheads="1"/>
          </p:cNvSpPr>
          <p:nvPr>
            <p:ph type="sldNum" sz="quarter" idx="12"/>
          </p:nvPr>
        </p:nvSpPr>
        <p:spPr>
          <a:ln/>
        </p:spPr>
        <p:txBody>
          <a:bodyPr/>
          <a:lstStyle>
            <a:lvl1pPr>
              <a:defRPr/>
            </a:lvl1pPr>
          </a:lstStyle>
          <a:p>
            <a:fld id="{F9CB1D6E-D67E-4708-A5F6-4FBEACA4CC4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99566477"/>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dt" sz="half" idx="10"/>
          </p:nvPr>
        </p:nvSpPr>
        <p:spPr>
          <a:ln/>
        </p:spPr>
        <p:txBody>
          <a:bodyPr/>
          <a:lstStyle>
            <a:lvl1pPr>
              <a:defRPr/>
            </a:lvl1pPr>
          </a:lstStyle>
          <a:p>
            <a:pPr>
              <a:defRPr/>
            </a:pPr>
            <a:fld id="{419EA603-C8E7-4EF9-94A0-CC560C5FEE80}" type="datetime1">
              <a:rPr lang="en-US" smtClean="0">
                <a:solidFill>
                  <a:srgbClr val="000000"/>
                </a:solidFill>
              </a:rPr>
              <a:t>11/3/2018</a:t>
            </a:fld>
            <a:endParaRPr lang="en-US">
              <a:solidFill>
                <a:srgbClr val="000000"/>
              </a:solidFill>
            </a:endParaRPr>
          </a:p>
        </p:txBody>
      </p:sp>
      <p:sp>
        <p:nvSpPr>
          <p:cNvPr id="3" name="Rectangle 1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11"/>
          <p:cNvSpPr>
            <a:spLocks noGrp="1" noChangeArrowheads="1"/>
          </p:cNvSpPr>
          <p:nvPr>
            <p:ph type="sldNum" sz="quarter" idx="12"/>
          </p:nvPr>
        </p:nvSpPr>
        <p:spPr>
          <a:ln/>
        </p:spPr>
        <p:txBody>
          <a:bodyPr/>
          <a:lstStyle>
            <a:lvl1pPr>
              <a:defRPr/>
            </a:lvl1pPr>
          </a:lstStyle>
          <a:p>
            <a:fld id="{74A35B47-0C1B-4B27-A119-BCDBA99CC60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21355411"/>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fld id="{11A3EDE6-CBFD-4974-B7CC-ADD6B455F4EA}" type="datetime1">
              <a:rPr lang="en-US" smtClean="0">
                <a:solidFill>
                  <a:srgbClr val="000000"/>
                </a:solidFill>
              </a:rPr>
              <a:t>11/3/2018</a:t>
            </a:fld>
            <a:endParaRPr lang="en-US">
              <a:solidFill>
                <a:srgbClr val="000000"/>
              </a:solidFill>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1"/>
          <p:cNvSpPr>
            <a:spLocks noGrp="1" noChangeArrowheads="1"/>
          </p:cNvSpPr>
          <p:nvPr>
            <p:ph type="sldNum" sz="quarter" idx="12"/>
          </p:nvPr>
        </p:nvSpPr>
        <p:spPr>
          <a:ln/>
        </p:spPr>
        <p:txBody>
          <a:bodyPr/>
          <a:lstStyle>
            <a:lvl1pPr>
              <a:defRPr/>
            </a:lvl1pPr>
          </a:lstStyle>
          <a:p>
            <a:fld id="{E9E1D93A-AE1B-4E3D-B6BD-A75D49E9873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85503895"/>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fld id="{736DF9DB-52F9-422E-9FB1-E0DA9090D262}" type="datetime1">
              <a:rPr lang="en-US" smtClean="0">
                <a:solidFill>
                  <a:srgbClr val="000000"/>
                </a:solidFill>
              </a:rPr>
              <a:t>11/3/2018</a:t>
            </a:fld>
            <a:endParaRPr lang="en-US">
              <a:solidFill>
                <a:srgbClr val="000000"/>
              </a:solidFill>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1"/>
          <p:cNvSpPr>
            <a:spLocks noGrp="1" noChangeArrowheads="1"/>
          </p:cNvSpPr>
          <p:nvPr>
            <p:ph type="sldNum" sz="quarter" idx="12"/>
          </p:nvPr>
        </p:nvSpPr>
        <p:spPr>
          <a:ln/>
        </p:spPr>
        <p:txBody>
          <a:bodyPr/>
          <a:lstStyle>
            <a:lvl1pPr>
              <a:defRPr/>
            </a:lvl1pPr>
          </a:lstStyle>
          <a:p>
            <a:fld id="{84B22CDE-077A-4BF3-86E9-8149A91427F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83851904"/>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9"/>
          <p:cNvSpPr>
            <a:spLocks noGrp="1" noChangeArrowheads="1"/>
          </p:cNvSpPr>
          <p:nvPr>
            <p:ph type="dt" sz="half" idx="10"/>
          </p:nvPr>
        </p:nvSpPr>
        <p:spPr>
          <a:ln/>
        </p:spPr>
        <p:txBody>
          <a:bodyPr/>
          <a:lstStyle>
            <a:lvl1pPr>
              <a:defRPr/>
            </a:lvl1pPr>
          </a:lstStyle>
          <a:p>
            <a:pPr>
              <a:defRPr/>
            </a:pPr>
            <a:fld id="{E3DB3146-AC97-47E0-B424-4DFA03F1F57E}" type="datetime1">
              <a:rPr lang="en-US" smtClean="0">
                <a:solidFill>
                  <a:srgbClr val="000000"/>
                </a:solidFill>
              </a:rPr>
              <a:t>11/3/2018</a:t>
            </a:fld>
            <a:endParaRPr lang="en-US">
              <a:solidFill>
                <a:srgbClr val="000000"/>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1"/>
          <p:cNvSpPr>
            <a:spLocks noGrp="1" noChangeArrowheads="1"/>
          </p:cNvSpPr>
          <p:nvPr>
            <p:ph type="sldNum" sz="quarter" idx="12"/>
          </p:nvPr>
        </p:nvSpPr>
        <p:spPr>
          <a:ln/>
        </p:spPr>
        <p:txBody>
          <a:bodyPr/>
          <a:lstStyle>
            <a:lvl1pPr>
              <a:defRPr/>
            </a:lvl1pPr>
          </a:lstStyle>
          <a:p>
            <a:fld id="{460BC42A-541A-45C6-A64E-2C8ED1036373}"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63354253"/>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1600" y="277813"/>
            <a:ext cx="2590800" cy="58531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219200" y="277813"/>
            <a:ext cx="75692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9"/>
          <p:cNvSpPr>
            <a:spLocks noGrp="1" noChangeArrowheads="1"/>
          </p:cNvSpPr>
          <p:nvPr>
            <p:ph type="dt" sz="half" idx="10"/>
          </p:nvPr>
        </p:nvSpPr>
        <p:spPr>
          <a:ln/>
        </p:spPr>
        <p:txBody>
          <a:bodyPr/>
          <a:lstStyle>
            <a:lvl1pPr>
              <a:defRPr/>
            </a:lvl1pPr>
          </a:lstStyle>
          <a:p>
            <a:pPr>
              <a:defRPr/>
            </a:pPr>
            <a:fld id="{F33F24C1-2726-4117-B967-2DADCE02CAB2}" type="datetime1">
              <a:rPr lang="en-US" smtClean="0">
                <a:solidFill>
                  <a:srgbClr val="000000"/>
                </a:solidFill>
              </a:rPr>
              <a:t>11/3/2018</a:t>
            </a:fld>
            <a:endParaRPr lang="en-US">
              <a:solidFill>
                <a:srgbClr val="000000"/>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1"/>
          <p:cNvSpPr>
            <a:spLocks noGrp="1" noChangeArrowheads="1"/>
          </p:cNvSpPr>
          <p:nvPr>
            <p:ph type="sldNum" sz="quarter" idx="12"/>
          </p:nvPr>
        </p:nvSpPr>
        <p:spPr>
          <a:ln/>
        </p:spPr>
        <p:txBody>
          <a:bodyPr/>
          <a:lstStyle>
            <a:lvl1pPr>
              <a:defRPr/>
            </a:lvl1pPr>
          </a:lstStyle>
          <a:p>
            <a:fld id="{061ADA56-8625-460C-BBD7-D60A0C22BA4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0902826"/>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1219200" y="277813"/>
            <a:ext cx="103632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1219200" y="1600201"/>
            <a:ext cx="5080000" cy="21891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6502400" y="1600201"/>
            <a:ext cx="5080000" cy="21891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1219200" y="3941763"/>
            <a:ext cx="5080000" cy="21891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6502400" y="3941763"/>
            <a:ext cx="5080000" cy="21891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9"/>
          <p:cNvSpPr>
            <a:spLocks noGrp="1" noChangeArrowheads="1"/>
          </p:cNvSpPr>
          <p:nvPr>
            <p:ph type="dt" sz="half" idx="10"/>
          </p:nvPr>
        </p:nvSpPr>
        <p:spPr>
          <a:ln/>
        </p:spPr>
        <p:txBody>
          <a:bodyPr/>
          <a:lstStyle>
            <a:lvl1pPr>
              <a:defRPr/>
            </a:lvl1pPr>
          </a:lstStyle>
          <a:p>
            <a:pPr>
              <a:defRPr/>
            </a:pPr>
            <a:fld id="{218E0538-60CC-4D7E-8574-F7B615711D9C}" type="datetime1">
              <a:rPr lang="en-US" smtClean="0">
                <a:solidFill>
                  <a:srgbClr val="000000"/>
                </a:solidFill>
              </a:rPr>
              <a:t>11/3/2018</a:t>
            </a:fld>
            <a:endParaRPr lang="en-US">
              <a:solidFill>
                <a:srgbClr val="000000"/>
              </a:solidFill>
            </a:endParaRPr>
          </a:p>
        </p:txBody>
      </p:sp>
      <p:sp>
        <p:nvSpPr>
          <p:cNvPr id="8" name="Rectangle 1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11"/>
          <p:cNvSpPr>
            <a:spLocks noGrp="1" noChangeArrowheads="1"/>
          </p:cNvSpPr>
          <p:nvPr>
            <p:ph type="sldNum" sz="quarter" idx="12"/>
          </p:nvPr>
        </p:nvSpPr>
        <p:spPr>
          <a:ln/>
        </p:spPr>
        <p:txBody>
          <a:bodyPr/>
          <a:lstStyle>
            <a:lvl1pPr>
              <a:defRPr/>
            </a:lvl1pPr>
          </a:lstStyle>
          <a:p>
            <a:fld id="{7E9BBA79-C2B5-4F6C-A9BF-B6A8A8F62D1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34245645"/>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219200" y="277813"/>
            <a:ext cx="103632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219200" y="1600201"/>
            <a:ext cx="50800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502400" y="1600201"/>
            <a:ext cx="50800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9"/>
          <p:cNvSpPr>
            <a:spLocks noGrp="1" noChangeArrowheads="1"/>
          </p:cNvSpPr>
          <p:nvPr>
            <p:ph type="dt" sz="half" idx="10"/>
          </p:nvPr>
        </p:nvSpPr>
        <p:spPr>
          <a:ln/>
        </p:spPr>
        <p:txBody>
          <a:bodyPr/>
          <a:lstStyle>
            <a:lvl1pPr>
              <a:defRPr/>
            </a:lvl1pPr>
          </a:lstStyle>
          <a:p>
            <a:pPr>
              <a:defRPr/>
            </a:pPr>
            <a:fld id="{3C03C912-8318-4462-9611-D027B13B2165}" type="datetime1">
              <a:rPr lang="en-US" smtClean="0">
                <a:solidFill>
                  <a:srgbClr val="000000"/>
                </a:solidFill>
              </a:rPr>
              <a:t>11/3/2018</a:t>
            </a:fld>
            <a:endParaRPr lang="en-US">
              <a:solidFill>
                <a:srgbClr val="000000"/>
              </a:solidFill>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1"/>
          <p:cNvSpPr>
            <a:spLocks noGrp="1" noChangeArrowheads="1"/>
          </p:cNvSpPr>
          <p:nvPr>
            <p:ph type="sldNum" sz="quarter" idx="12"/>
          </p:nvPr>
        </p:nvSpPr>
        <p:spPr>
          <a:ln/>
        </p:spPr>
        <p:txBody>
          <a:bodyPr/>
          <a:lstStyle>
            <a:lvl1pPr>
              <a:defRPr/>
            </a:lvl1pPr>
          </a:lstStyle>
          <a:p>
            <a:fld id="{0EE63257-7FF6-47D8-AB6E-16B5BF6810A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0293812"/>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1219200" y="277813"/>
            <a:ext cx="10363200" cy="58531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9"/>
          <p:cNvSpPr>
            <a:spLocks noGrp="1" noChangeArrowheads="1"/>
          </p:cNvSpPr>
          <p:nvPr>
            <p:ph type="dt" sz="half" idx="10"/>
          </p:nvPr>
        </p:nvSpPr>
        <p:spPr>
          <a:ln/>
        </p:spPr>
        <p:txBody>
          <a:bodyPr/>
          <a:lstStyle>
            <a:lvl1pPr>
              <a:defRPr/>
            </a:lvl1pPr>
          </a:lstStyle>
          <a:p>
            <a:pPr>
              <a:defRPr/>
            </a:pPr>
            <a:fld id="{6BB713EB-6311-45A5-BAAA-87A96F8B479C}" type="datetime1">
              <a:rPr lang="en-US" smtClean="0">
                <a:solidFill>
                  <a:srgbClr val="000000"/>
                </a:solidFill>
              </a:rPr>
              <a:t>11/3/2018</a:t>
            </a:fld>
            <a:endParaRPr lang="en-US">
              <a:solidFill>
                <a:srgbClr val="000000"/>
              </a:solidFill>
            </a:endParaRPr>
          </a:p>
        </p:txBody>
      </p:sp>
      <p:sp>
        <p:nvSpPr>
          <p:cNvPr id="4" name="Rectangle 1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11"/>
          <p:cNvSpPr>
            <a:spLocks noGrp="1" noChangeArrowheads="1"/>
          </p:cNvSpPr>
          <p:nvPr>
            <p:ph type="sldNum" sz="quarter" idx="12"/>
          </p:nvPr>
        </p:nvSpPr>
        <p:spPr>
          <a:ln/>
        </p:spPr>
        <p:txBody>
          <a:bodyPr/>
          <a:lstStyle>
            <a:lvl1pPr>
              <a:defRPr/>
            </a:lvl1pPr>
          </a:lstStyle>
          <a:p>
            <a:fld id="{E33C643E-3FE6-4ACF-9D42-5CB42F2A148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5490521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599C5BDD-A0BE-4042-822F-A1E7C094F2AB}" type="datetime1">
              <a:rPr lang="en-US" smtClean="0">
                <a:solidFill>
                  <a:srgbClr val="000000"/>
                </a:solidFill>
              </a:rPr>
              <a:t>11/3/2018</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FC06EA2-C258-4774-8BA5-A335F35962D7}"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3035028"/>
      </p:ext>
    </p:extLst>
  </p:cSld>
  <p:clrMapOvr>
    <a:masterClrMapping/>
  </p:clrMapOvr>
  <p:transition>
    <p:random/>
  </p:transition>
</p:sldLayout>
</file>

<file path=ppt/slideLayouts/slideLayout360.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219200" y="277813"/>
            <a:ext cx="103632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219200" y="1600201"/>
            <a:ext cx="50800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6502400" y="1600201"/>
            <a:ext cx="5080000" cy="21891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502400" y="3941763"/>
            <a:ext cx="5080000" cy="21891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9"/>
          <p:cNvSpPr>
            <a:spLocks noGrp="1" noChangeArrowheads="1"/>
          </p:cNvSpPr>
          <p:nvPr>
            <p:ph type="dt" sz="half" idx="10"/>
          </p:nvPr>
        </p:nvSpPr>
        <p:spPr>
          <a:ln/>
        </p:spPr>
        <p:txBody>
          <a:bodyPr/>
          <a:lstStyle>
            <a:lvl1pPr>
              <a:defRPr/>
            </a:lvl1pPr>
          </a:lstStyle>
          <a:p>
            <a:pPr>
              <a:defRPr/>
            </a:pPr>
            <a:fld id="{40BDB026-54B6-4396-981E-EDD448379B18}" type="datetime1">
              <a:rPr lang="en-US" smtClean="0">
                <a:solidFill>
                  <a:srgbClr val="000000"/>
                </a:solidFill>
              </a:rPr>
              <a:t>11/3/2018</a:t>
            </a:fld>
            <a:endParaRPr lang="en-US">
              <a:solidFill>
                <a:srgbClr val="000000"/>
              </a:solidFill>
            </a:endParaRPr>
          </a:p>
        </p:txBody>
      </p:sp>
      <p:sp>
        <p:nvSpPr>
          <p:cNvPr id="7" name="Rectangle 1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11"/>
          <p:cNvSpPr>
            <a:spLocks noGrp="1" noChangeArrowheads="1"/>
          </p:cNvSpPr>
          <p:nvPr>
            <p:ph type="sldNum" sz="quarter" idx="12"/>
          </p:nvPr>
        </p:nvSpPr>
        <p:spPr>
          <a:ln/>
        </p:spPr>
        <p:txBody>
          <a:bodyPr/>
          <a:lstStyle>
            <a:lvl1pPr>
              <a:defRPr/>
            </a:lvl1pPr>
          </a:lstStyle>
          <a:p>
            <a:fld id="{3CFAE09D-0478-44AD-BD4F-A1B71A7CCFE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42942683"/>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219200" y="277813"/>
            <a:ext cx="10363200" cy="11430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1219200" y="1600201"/>
            <a:ext cx="5080000" cy="4530725"/>
          </a:xfrm>
        </p:spPr>
        <p:txBody>
          <a:bodyPr/>
          <a:lstStyle/>
          <a:p>
            <a:pPr lvl="0"/>
            <a:endParaRPr lang="en-US" noProof="0" smtClean="0"/>
          </a:p>
        </p:txBody>
      </p:sp>
      <p:sp>
        <p:nvSpPr>
          <p:cNvPr id="4" name="Text Placeholder 3"/>
          <p:cNvSpPr>
            <a:spLocks noGrp="1"/>
          </p:cNvSpPr>
          <p:nvPr>
            <p:ph type="body" sz="half" idx="2"/>
          </p:nvPr>
        </p:nvSpPr>
        <p:spPr>
          <a:xfrm>
            <a:off x="6502400" y="1600201"/>
            <a:ext cx="50800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9"/>
          <p:cNvSpPr>
            <a:spLocks noGrp="1" noChangeArrowheads="1"/>
          </p:cNvSpPr>
          <p:nvPr>
            <p:ph type="dt" sz="half" idx="10"/>
          </p:nvPr>
        </p:nvSpPr>
        <p:spPr>
          <a:ln/>
        </p:spPr>
        <p:txBody>
          <a:bodyPr/>
          <a:lstStyle>
            <a:lvl1pPr>
              <a:defRPr/>
            </a:lvl1pPr>
          </a:lstStyle>
          <a:p>
            <a:pPr>
              <a:defRPr/>
            </a:pPr>
            <a:fld id="{6FA460C4-F90C-4264-BD08-083E92576F71}" type="datetime1">
              <a:rPr lang="en-US" smtClean="0">
                <a:solidFill>
                  <a:srgbClr val="000000"/>
                </a:solidFill>
              </a:rPr>
              <a:t>11/3/2018</a:t>
            </a:fld>
            <a:endParaRPr lang="en-US">
              <a:solidFill>
                <a:srgbClr val="000000"/>
              </a:solidFill>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1"/>
          <p:cNvSpPr>
            <a:spLocks noGrp="1" noChangeArrowheads="1"/>
          </p:cNvSpPr>
          <p:nvPr>
            <p:ph type="sldNum" sz="quarter" idx="12"/>
          </p:nvPr>
        </p:nvSpPr>
        <p:spPr>
          <a:ln/>
        </p:spPr>
        <p:txBody>
          <a:bodyPr/>
          <a:lstStyle>
            <a:lvl1pPr>
              <a:defRPr/>
            </a:lvl1pPr>
          </a:lstStyle>
          <a:p>
            <a:fld id="{9013491C-C568-4DE4-8E31-3A9366C9112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3211732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4EBD5942-B4A3-453C-8EE8-D3B0C684A27E}" type="datetime1">
              <a:rPr lang="en-US" smtClean="0">
                <a:solidFill>
                  <a:srgbClr val="000000"/>
                </a:solidFill>
              </a:rPr>
              <a:t>11/3/2018</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8185EB6-343E-4BB9-AE3B-E8C371F60D78}"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60507182"/>
      </p:ext>
    </p:extLst>
  </p:cSld>
  <p:clrMapOvr>
    <a:masterClrMapping/>
  </p:clrMapOvr>
  <p:transition>
    <p:random/>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534401" y="104776"/>
            <a:ext cx="2842684" cy="60499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0" y="104776"/>
            <a:ext cx="8331200" cy="60499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F89E2421-A1DD-4CA2-9A28-F32B894D3D32}" type="datetime1">
              <a:rPr lang="en-US" smtClean="0">
                <a:solidFill>
                  <a:srgbClr val="000000"/>
                </a:solidFill>
              </a:rPr>
              <a:t>11/3/2018</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8168971-A8DF-4018-9D07-CC98CA447E3E}"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38770136"/>
      </p:ext>
    </p:extLst>
  </p:cSld>
  <p:clrMapOvr>
    <a:masterClrMapping/>
  </p:clrMapOvr>
  <p:transition>
    <p:random/>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369484" y="104775"/>
            <a:ext cx="9201149" cy="4826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 y="1628776"/>
            <a:ext cx="5585884"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789084" y="1628776"/>
            <a:ext cx="55880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fld id="{EF003EDD-2B78-40E3-B970-DEFAB814EE87}" type="datetime1">
              <a:rPr lang="en-US" smtClean="0">
                <a:solidFill>
                  <a:srgbClr val="000000"/>
                </a:solidFill>
              </a:rPr>
              <a:t>11/3/2018</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BE79C66-464A-4DBE-B6C3-5CAC2BD193D6}"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82733958"/>
      </p:ext>
    </p:extLst>
  </p:cSld>
  <p:clrMapOvr>
    <a:masterClrMapping/>
  </p:clrMapOvr>
  <p:transition>
    <p:rand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5" name="Date Placeholder 4"/>
          <p:cNvSpPr>
            <a:spLocks noGrp="1"/>
          </p:cNvSpPr>
          <p:nvPr>
            <p:ph type="dt" sz="half" idx="10"/>
          </p:nvPr>
        </p:nvSpPr>
        <p:spPr/>
        <p:txBody>
          <a:bodyPr/>
          <a:lstStyle/>
          <a:p>
            <a:fld id="{C3D150B5-BA36-4B11-912B-7555DF135920}" type="datetime1">
              <a:rPr lang="en-US" smtClean="0"/>
              <a:t>11/3/2018</a:t>
            </a:fld>
            <a:endParaRPr lang="fa-IR"/>
          </a:p>
        </p:txBody>
      </p:sp>
      <p:sp>
        <p:nvSpPr>
          <p:cNvPr id="6" name="Footer Placeholder 5"/>
          <p:cNvSpPr>
            <a:spLocks noGrp="1"/>
          </p:cNvSpPr>
          <p:nvPr>
            <p:ph type="ftr" sz="quarter" idx="11"/>
          </p:nvPr>
        </p:nvSpPr>
        <p:spPr/>
        <p:txBody>
          <a:bodyPr/>
          <a:lstStyle/>
          <a:p>
            <a:endParaRPr lang="fa-IR"/>
          </a:p>
        </p:txBody>
      </p:sp>
      <p:sp>
        <p:nvSpPr>
          <p:cNvPr id="7" name="Slide Number Placeholder 6"/>
          <p:cNvSpPr>
            <a:spLocks noGrp="1"/>
          </p:cNvSpPr>
          <p:nvPr>
            <p:ph type="sldNum" sz="quarter" idx="12"/>
          </p:nvPr>
        </p:nvSpPr>
        <p:spPr/>
        <p:txBody>
          <a:bodyPr/>
          <a:lstStyle/>
          <a:p>
            <a:fld id="{07FB042B-9B03-42B5-8019-2471DFDFF060}" type="slidenum">
              <a:rPr lang="fa-IR" smtClean="0"/>
              <a:t>‹#›</a:t>
            </a:fld>
            <a:endParaRPr lang="fa-IR"/>
          </a:p>
        </p:txBody>
      </p:sp>
    </p:spTree>
    <p:extLst>
      <p:ext uri="{BB962C8B-B14F-4D97-AF65-F5344CB8AC3E}">
        <p14:creationId xmlns:p14="http://schemas.microsoft.com/office/powerpoint/2010/main" val="377334920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369484" y="104775"/>
            <a:ext cx="9201149" cy="4826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1" y="1628776"/>
            <a:ext cx="5585884" cy="4525963"/>
          </a:xfrm>
        </p:spPr>
        <p:txBody>
          <a:bodyPr/>
          <a:lstStyle/>
          <a:p>
            <a:pPr lvl="0"/>
            <a:r>
              <a:rPr lang="en-US" noProof="0" smtClean="0"/>
              <a:t>Click icon to add clip art</a:t>
            </a:r>
          </a:p>
        </p:txBody>
      </p:sp>
      <p:sp>
        <p:nvSpPr>
          <p:cNvPr id="4" name="Text Placeholder 3"/>
          <p:cNvSpPr>
            <a:spLocks noGrp="1"/>
          </p:cNvSpPr>
          <p:nvPr>
            <p:ph type="body" sz="half" idx="2"/>
          </p:nvPr>
        </p:nvSpPr>
        <p:spPr>
          <a:xfrm>
            <a:off x="5789084" y="1628776"/>
            <a:ext cx="55880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fld id="{30CF21B3-6BAC-4877-8F76-B93A7BDB0658}" type="datetime1">
              <a:rPr lang="en-US" smtClean="0">
                <a:solidFill>
                  <a:srgbClr val="000000"/>
                </a:solidFill>
              </a:rPr>
              <a:t>11/3/2018</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964AC6D-1844-46D9-BA75-CC16D05F2701}"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73436252"/>
      </p:ext>
    </p:extLst>
  </p:cSld>
  <p:clrMapOvr>
    <a:masterClrMapping/>
  </p:clrMapOvr>
  <p:transition>
    <p:random/>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369484" y="104775"/>
            <a:ext cx="9201149" cy="4826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 y="1628776"/>
            <a:ext cx="5585884"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5789084" y="1628776"/>
            <a:ext cx="5588000" cy="4525963"/>
          </a:xfrm>
        </p:spPr>
        <p:txBody>
          <a:bodyPr/>
          <a:lstStyle/>
          <a:p>
            <a:pPr lvl="0"/>
            <a:r>
              <a:rPr lang="en-US" noProof="0" smtClean="0"/>
              <a:t>Click icon to add clip art</a:t>
            </a:r>
          </a:p>
        </p:txBody>
      </p:sp>
      <p:sp>
        <p:nvSpPr>
          <p:cNvPr id="5" name="Rectangle 4"/>
          <p:cNvSpPr>
            <a:spLocks noGrp="1" noChangeArrowheads="1"/>
          </p:cNvSpPr>
          <p:nvPr>
            <p:ph type="dt" sz="half" idx="10"/>
          </p:nvPr>
        </p:nvSpPr>
        <p:spPr>
          <a:ln/>
        </p:spPr>
        <p:txBody>
          <a:bodyPr/>
          <a:lstStyle>
            <a:lvl1pPr>
              <a:defRPr/>
            </a:lvl1pPr>
          </a:lstStyle>
          <a:p>
            <a:pPr>
              <a:defRPr/>
            </a:pPr>
            <a:fld id="{012C0126-BB49-4823-B8DE-9F7922EEEB48}" type="datetime1">
              <a:rPr lang="en-US" smtClean="0">
                <a:solidFill>
                  <a:srgbClr val="000000"/>
                </a:solidFill>
              </a:rPr>
              <a:t>11/3/2018</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88588E6-E298-4FE7-8B34-13A0CEF9F428}"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71003169"/>
      </p:ext>
    </p:extLst>
  </p:cSld>
  <p:clrMapOvr>
    <a:masterClrMapping/>
  </p:clrMapOvr>
  <p:transition>
    <p:random/>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1" y="104776"/>
            <a:ext cx="11377084" cy="6049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fld id="{FE896DD3-635C-4BE6-A999-0DA84D0097FB}" type="datetime1">
              <a:rPr lang="en-US" smtClean="0">
                <a:solidFill>
                  <a:srgbClr val="000000"/>
                </a:solidFill>
              </a:rPr>
              <a:t>11/3/2018</a:t>
            </a:fld>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28695861-04F5-41B4-B68D-31C5A284B0D0}"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65032439"/>
      </p:ext>
    </p:extLst>
  </p:cSld>
  <p:clrMapOvr>
    <a:masterClrMapping/>
  </p:clrMapOvr>
  <p:transition>
    <p:random/>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369484" y="104775"/>
            <a:ext cx="9201149" cy="4826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1" y="1628776"/>
            <a:ext cx="5585884"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5789084" y="1628775"/>
            <a:ext cx="55880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5789084" y="3967164"/>
            <a:ext cx="55880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fld id="{7BF73C10-BFCA-45DB-A85A-1B979F4C9C0D}" type="datetime1">
              <a:rPr lang="en-US" smtClean="0">
                <a:solidFill>
                  <a:srgbClr val="000000"/>
                </a:solidFill>
              </a:rPr>
              <a:t>11/3/2018</a:t>
            </a:fld>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CFC30843-4267-4419-9446-3584AAAD54D5}"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88120940"/>
      </p:ext>
    </p:extLst>
  </p:cSld>
  <p:clrMapOvr>
    <a:masterClrMapping/>
  </p:clrMapOvr>
  <p:transition>
    <p:random/>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2ECFD6B-7A55-4284-B367-674E386C3811}" type="datetime1">
              <a:rPr lang="en-US" smtClean="0">
                <a:solidFill>
                  <a:prstClr val="black">
                    <a:tint val="75000"/>
                  </a:prstClr>
                </a:solidFill>
              </a:rPr>
              <a:t>11/3/2018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7A93A0E-6DA0-4100-84C6-7DEF04A1A74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1231624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6A6B6D2-3128-4FB8-A196-6F510DD22825}" type="datetime1">
              <a:rPr lang="en-US" smtClean="0">
                <a:solidFill>
                  <a:prstClr val="black">
                    <a:tint val="75000"/>
                  </a:prstClr>
                </a:solidFill>
              </a:rPr>
              <a:t>11/3/2018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7A93A0E-6DA0-4100-84C6-7DEF04A1A74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0094909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EFAECA8-ED2F-4DB2-A76F-26213C4AC5B5}" type="datetime1">
              <a:rPr lang="en-US" smtClean="0">
                <a:solidFill>
                  <a:prstClr val="black">
                    <a:tint val="75000"/>
                  </a:prstClr>
                </a:solidFill>
              </a:rPr>
              <a:t>11/3/2018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7A93A0E-6DA0-4100-84C6-7DEF04A1A74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9233323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7DE8929-7274-4D7C-A841-96B7F6B95501}" type="datetime1">
              <a:rPr lang="en-US" smtClean="0">
                <a:solidFill>
                  <a:prstClr val="black">
                    <a:tint val="75000"/>
                  </a:prstClr>
                </a:solidFill>
              </a:rPr>
              <a:t>11/3/2018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7A93A0E-6DA0-4100-84C6-7DEF04A1A74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9391442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72D284A-85FE-4C7A-BCA2-FCCDE560F4E9}" type="datetime1">
              <a:rPr lang="en-US" smtClean="0">
                <a:solidFill>
                  <a:prstClr val="black">
                    <a:tint val="75000"/>
                  </a:prstClr>
                </a:solidFill>
              </a:rPr>
              <a:t>11/3/2018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07A93A0E-6DA0-4100-84C6-7DEF04A1A74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9669633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B1E3C68-9EEB-4448-82B5-C8F90999E14A}" type="datetime1">
              <a:rPr lang="en-US" smtClean="0">
                <a:solidFill>
                  <a:prstClr val="black">
                    <a:tint val="75000"/>
                  </a:prstClr>
                </a:solidFill>
              </a:rPr>
              <a:t>11/3/2018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7A93A0E-6DA0-4100-84C6-7DEF04A1A74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149081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fa-I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7" name="Date Placeholder 6"/>
          <p:cNvSpPr>
            <a:spLocks noGrp="1"/>
          </p:cNvSpPr>
          <p:nvPr>
            <p:ph type="dt" sz="half" idx="10"/>
          </p:nvPr>
        </p:nvSpPr>
        <p:spPr/>
        <p:txBody>
          <a:bodyPr/>
          <a:lstStyle/>
          <a:p>
            <a:fld id="{4D930583-FB45-42C8-BC54-29D36C170908}" type="datetime1">
              <a:rPr lang="en-US" smtClean="0"/>
              <a:t>11/3/2018</a:t>
            </a:fld>
            <a:endParaRPr lang="fa-IR"/>
          </a:p>
        </p:txBody>
      </p:sp>
      <p:sp>
        <p:nvSpPr>
          <p:cNvPr id="8" name="Footer Placeholder 7"/>
          <p:cNvSpPr>
            <a:spLocks noGrp="1"/>
          </p:cNvSpPr>
          <p:nvPr>
            <p:ph type="ftr" sz="quarter" idx="11"/>
          </p:nvPr>
        </p:nvSpPr>
        <p:spPr/>
        <p:txBody>
          <a:bodyPr/>
          <a:lstStyle/>
          <a:p>
            <a:endParaRPr lang="fa-IR"/>
          </a:p>
        </p:txBody>
      </p:sp>
      <p:sp>
        <p:nvSpPr>
          <p:cNvPr id="9" name="Slide Number Placeholder 8"/>
          <p:cNvSpPr>
            <a:spLocks noGrp="1"/>
          </p:cNvSpPr>
          <p:nvPr>
            <p:ph type="sldNum" sz="quarter" idx="12"/>
          </p:nvPr>
        </p:nvSpPr>
        <p:spPr/>
        <p:txBody>
          <a:bodyPr/>
          <a:lstStyle/>
          <a:p>
            <a:fld id="{07FB042B-9B03-42B5-8019-2471DFDFF060}" type="slidenum">
              <a:rPr lang="fa-IR" smtClean="0"/>
              <a:t>‹#›</a:t>
            </a:fld>
            <a:endParaRPr lang="fa-IR"/>
          </a:p>
        </p:txBody>
      </p:sp>
    </p:spTree>
    <p:extLst>
      <p:ext uri="{BB962C8B-B14F-4D97-AF65-F5344CB8AC3E}">
        <p14:creationId xmlns:p14="http://schemas.microsoft.com/office/powerpoint/2010/main" val="183765736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DC8D5D1-F295-49B7-AB88-720075874606}" type="datetime1">
              <a:rPr lang="en-US" smtClean="0">
                <a:solidFill>
                  <a:prstClr val="black">
                    <a:tint val="75000"/>
                  </a:prstClr>
                </a:solidFill>
              </a:rPr>
              <a:t>11/3/2018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7A93A0E-6DA0-4100-84C6-7DEF04A1A74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3785128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FA1B952-6F42-410B-B5EC-FA7AEA2224DC}" type="datetime1">
              <a:rPr lang="en-US" smtClean="0">
                <a:solidFill>
                  <a:prstClr val="black">
                    <a:tint val="75000"/>
                  </a:prstClr>
                </a:solidFill>
              </a:rPr>
              <a:t>11/3/2018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7A93A0E-6DA0-4100-84C6-7DEF04A1A74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064531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273AA71-0AEE-46C1-91BC-932AF81A2063}" type="datetime1">
              <a:rPr lang="en-US" smtClean="0">
                <a:solidFill>
                  <a:prstClr val="black">
                    <a:tint val="75000"/>
                  </a:prstClr>
                </a:solidFill>
              </a:rPr>
              <a:t>11/3/2018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7A93A0E-6DA0-4100-84C6-7DEF04A1A74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9655638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4557E0F-612E-4B3F-A79B-B059D2261614}" type="datetime1">
              <a:rPr lang="en-US" smtClean="0">
                <a:solidFill>
                  <a:prstClr val="black">
                    <a:tint val="75000"/>
                  </a:prstClr>
                </a:solidFill>
              </a:rPr>
              <a:t>11/3/2018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7A93A0E-6DA0-4100-84C6-7DEF04A1A74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5641132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9937F2E-69F5-45BE-AF86-E176DF2FEA8B}" type="datetime1">
              <a:rPr lang="en-US" smtClean="0">
                <a:solidFill>
                  <a:prstClr val="black">
                    <a:tint val="75000"/>
                  </a:prstClr>
                </a:solidFill>
              </a:rPr>
              <a:t>11/3/2018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7A93A0E-6DA0-4100-84C6-7DEF04A1A74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3281147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1219200" y="277813"/>
            <a:ext cx="10363200" cy="58531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9"/>
          <p:cNvSpPr>
            <a:spLocks noGrp="1" noChangeArrowheads="1"/>
          </p:cNvSpPr>
          <p:nvPr>
            <p:ph type="dt" sz="half" idx="10"/>
          </p:nvPr>
        </p:nvSpPr>
        <p:spPr>
          <a:ln/>
        </p:spPr>
        <p:txBody>
          <a:bodyPr/>
          <a:lstStyle>
            <a:lvl1pPr>
              <a:defRPr/>
            </a:lvl1pPr>
          </a:lstStyle>
          <a:p>
            <a:pPr>
              <a:defRPr/>
            </a:pPr>
            <a:fld id="{9BEE69CA-FA31-47B1-85C0-6B9454A4365B}" type="datetime1">
              <a:rPr lang="en-US" smtClean="0">
                <a:solidFill>
                  <a:prstClr val="black">
                    <a:tint val="75000"/>
                  </a:prstClr>
                </a:solidFill>
              </a:rPr>
              <a:t>11/3/2018</a:t>
            </a:fld>
            <a:endParaRPr lang="en-US">
              <a:solidFill>
                <a:prstClr val="black">
                  <a:tint val="75000"/>
                </a:prstClr>
              </a:solidFill>
            </a:endParaRPr>
          </a:p>
        </p:txBody>
      </p:sp>
      <p:sp>
        <p:nvSpPr>
          <p:cNvPr id="4" name="Rectangle 10"/>
          <p:cNvSpPr>
            <a:spLocks noGrp="1" noChangeArrowheads="1"/>
          </p:cNvSpPr>
          <p:nvPr>
            <p:ph type="ftr" sz="quarter" idx="11"/>
          </p:nvPr>
        </p:nvSpPr>
        <p:spPr>
          <a:ln/>
        </p:spPr>
        <p:txBody>
          <a:bodyPr/>
          <a:lstStyle>
            <a:lvl1pPr>
              <a:defRPr/>
            </a:lvl1pPr>
          </a:lstStyle>
          <a:p>
            <a:pPr>
              <a:defRPr/>
            </a:pPr>
            <a:endParaRPr lang="en-US">
              <a:solidFill>
                <a:prstClr val="black">
                  <a:tint val="75000"/>
                </a:prstClr>
              </a:solidFill>
            </a:endParaRPr>
          </a:p>
        </p:txBody>
      </p:sp>
      <p:sp>
        <p:nvSpPr>
          <p:cNvPr id="5" name="Rectangle 11"/>
          <p:cNvSpPr>
            <a:spLocks noGrp="1" noChangeArrowheads="1"/>
          </p:cNvSpPr>
          <p:nvPr>
            <p:ph type="sldNum" sz="quarter" idx="12"/>
          </p:nvPr>
        </p:nvSpPr>
        <p:spPr>
          <a:ln/>
        </p:spPr>
        <p:txBody>
          <a:bodyPr/>
          <a:lstStyle>
            <a:lvl1pPr>
              <a:defRPr/>
            </a:lvl1pPr>
          </a:lstStyle>
          <a:p>
            <a:pPr>
              <a:defRPr/>
            </a:pPr>
            <a:fld id="{F48AE276-7C48-4778-A1A7-4001BF307EA9}" type="slidenum">
              <a:rPr lang="fa-IR">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9718777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1219200" y="277813"/>
            <a:ext cx="103632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1219200" y="1600201"/>
            <a:ext cx="5080000" cy="21891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6502400" y="1600201"/>
            <a:ext cx="5080000" cy="21891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1219200" y="3941763"/>
            <a:ext cx="5080000" cy="21891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6502400" y="3941763"/>
            <a:ext cx="5080000" cy="21891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9"/>
          <p:cNvSpPr>
            <a:spLocks noGrp="1" noChangeArrowheads="1"/>
          </p:cNvSpPr>
          <p:nvPr>
            <p:ph type="dt" sz="half" idx="10"/>
          </p:nvPr>
        </p:nvSpPr>
        <p:spPr>
          <a:ln/>
        </p:spPr>
        <p:txBody>
          <a:bodyPr/>
          <a:lstStyle>
            <a:lvl1pPr>
              <a:defRPr/>
            </a:lvl1pPr>
          </a:lstStyle>
          <a:p>
            <a:pPr>
              <a:defRPr/>
            </a:pPr>
            <a:fld id="{F8B88F76-F115-481E-91AA-066AFA12FF5B}" type="datetime1">
              <a:rPr lang="en-US" smtClean="0">
                <a:solidFill>
                  <a:prstClr val="black">
                    <a:tint val="75000"/>
                  </a:prstClr>
                </a:solidFill>
              </a:rPr>
              <a:t>11/3/2018</a:t>
            </a:fld>
            <a:endParaRPr lang="en-US">
              <a:solidFill>
                <a:prstClr val="black">
                  <a:tint val="75000"/>
                </a:prstClr>
              </a:solidFill>
            </a:endParaRPr>
          </a:p>
        </p:txBody>
      </p:sp>
      <p:sp>
        <p:nvSpPr>
          <p:cNvPr id="8" name="Rectangle 10"/>
          <p:cNvSpPr>
            <a:spLocks noGrp="1" noChangeArrowheads="1"/>
          </p:cNvSpPr>
          <p:nvPr>
            <p:ph type="ftr" sz="quarter" idx="11"/>
          </p:nvPr>
        </p:nvSpPr>
        <p:spPr>
          <a:ln/>
        </p:spPr>
        <p:txBody>
          <a:bodyPr/>
          <a:lstStyle>
            <a:lvl1pPr>
              <a:defRPr/>
            </a:lvl1pPr>
          </a:lstStyle>
          <a:p>
            <a:pPr>
              <a:defRPr/>
            </a:pPr>
            <a:endParaRPr lang="en-US">
              <a:solidFill>
                <a:prstClr val="black">
                  <a:tint val="75000"/>
                </a:prstClr>
              </a:solidFill>
            </a:endParaRPr>
          </a:p>
        </p:txBody>
      </p:sp>
      <p:sp>
        <p:nvSpPr>
          <p:cNvPr id="9" name="Rectangle 11"/>
          <p:cNvSpPr>
            <a:spLocks noGrp="1" noChangeArrowheads="1"/>
          </p:cNvSpPr>
          <p:nvPr>
            <p:ph type="sldNum" sz="quarter" idx="12"/>
          </p:nvPr>
        </p:nvSpPr>
        <p:spPr>
          <a:ln/>
        </p:spPr>
        <p:txBody>
          <a:bodyPr/>
          <a:lstStyle>
            <a:lvl1pPr>
              <a:defRPr/>
            </a:lvl1pPr>
          </a:lstStyle>
          <a:p>
            <a:pPr>
              <a:defRPr/>
            </a:pPr>
            <a:fld id="{A82C1312-694B-4DB8-BDE5-B5060927F8FA}" type="slidenum">
              <a:rPr lang="fa-IR">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70700249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219200" y="277813"/>
            <a:ext cx="103632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219200" y="1600201"/>
            <a:ext cx="50800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502400" y="1600201"/>
            <a:ext cx="50800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9"/>
          <p:cNvSpPr>
            <a:spLocks noGrp="1" noChangeArrowheads="1"/>
          </p:cNvSpPr>
          <p:nvPr>
            <p:ph type="dt" sz="half" idx="10"/>
          </p:nvPr>
        </p:nvSpPr>
        <p:spPr>
          <a:ln/>
        </p:spPr>
        <p:txBody>
          <a:bodyPr/>
          <a:lstStyle>
            <a:lvl1pPr>
              <a:defRPr/>
            </a:lvl1pPr>
          </a:lstStyle>
          <a:p>
            <a:pPr>
              <a:defRPr/>
            </a:pPr>
            <a:fld id="{537BF311-629C-428F-9936-38D0E1F29C35}" type="datetime1">
              <a:rPr lang="en-US" smtClean="0">
                <a:solidFill>
                  <a:prstClr val="black">
                    <a:tint val="75000"/>
                  </a:prstClr>
                </a:solidFill>
              </a:rPr>
              <a:t>11/3/2018</a:t>
            </a:fld>
            <a:endParaRPr lang="en-US">
              <a:solidFill>
                <a:prstClr val="black">
                  <a:tint val="75000"/>
                </a:prstClr>
              </a:solidFill>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a:solidFill>
                <a:prstClr val="black">
                  <a:tint val="75000"/>
                </a:prstClr>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DC164F54-5986-4505-9119-4961E1844B61}" type="slidenum">
              <a:rPr lang="fa-IR">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8761041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BA6D7C14-444B-4FE9-BB9A-AB26E8483E86}" type="datetime1">
              <a:rPr lang="en-US" smtClean="0">
                <a:solidFill>
                  <a:srgbClr val="000000"/>
                </a:solidFill>
              </a:rPr>
              <a:t>11/3/2018</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E545B01-D548-4450-8CBB-99E66D408B01}"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22671705"/>
      </p:ext>
    </p:extLst>
  </p:cSld>
  <p:clrMapOvr>
    <a:masterClrMapping/>
  </p:clrMapOvr>
  <p:transition>
    <p:random/>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03118622-9832-4DC9-94F7-ECA53A22A58C}" type="datetime1">
              <a:rPr lang="en-US" smtClean="0">
                <a:solidFill>
                  <a:srgbClr val="000000"/>
                </a:solidFill>
              </a:rPr>
              <a:t>11/3/2018</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6B621FB-08E1-40EF-8072-B164559D796B}"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10351154"/>
      </p:ext>
    </p:extLst>
  </p:cSld>
  <p:clrMapOvr>
    <a:masterClrMapping/>
  </p:clrMapOvr>
  <p:transition>
    <p:rand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Date Placeholder 2"/>
          <p:cNvSpPr>
            <a:spLocks noGrp="1"/>
          </p:cNvSpPr>
          <p:nvPr>
            <p:ph type="dt" sz="half" idx="10"/>
          </p:nvPr>
        </p:nvSpPr>
        <p:spPr/>
        <p:txBody>
          <a:bodyPr/>
          <a:lstStyle/>
          <a:p>
            <a:fld id="{1457CC25-DA75-420D-B702-BE60C7EE08DB}" type="datetime1">
              <a:rPr lang="en-US" smtClean="0"/>
              <a:t>11/3/2018</a:t>
            </a:fld>
            <a:endParaRPr lang="fa-IR"/>
          </a:p>
        </p:txBody>
      </p:sp>
      <p:sp>
        <p:nvSpPr>
          <p:cNvPr id="4" name="Footer Placeholder 3"/>
          <p:cNvSpPr>
            <a:spLocks noGrp="1"/>
          </p:cNvSpPr>
          <p:nvPr>
            <p:ph type="ftr" sz="quarter" idx="11"/>
          </p:nvPr>
        </p:nvSpPr>
        <p:spPr/>
        <p:txBody>
          <a:bodyPr/>
          <a:lstStyle/>
          <a:p>
            <a:endParaRPr lang="fa-IR"/>
          </a:p>
        </p:txBody>
      </p:sp>
      <p:sp>
        <p:nvSpPr>
          <p:cNvPr id="5" name="Slide Number Placeholder 4"/>
          <p:cNvSpPr>
            <a:spLocks noGrp="1"/>
          </p:cNvSpPr>
          <p:nvPr>
            <p:ph type="sldNum" sz="quarter" idx="12"/>
          </p:nvPr>
        </p:nvSpPr>
        <p:spPr/>
        <p:txBody>
          <a:bodyPr/>
          <a:lstStyle/>
          <a:p>
            <a:fld id="{07FB042B-9B03-42B5-8019-2471DFDFF060}" type="slidenum">
              <a:rPr lang="fa-IR" smtClean="0"/>
              <a:t>‹#›</a:t>
            </a:fld>
            <a:endParaRPr lang="fa-IR"/>
          </a:p>
        </p:txBody>
      </p:sp>
    </p:spTree>
    <p:extLst>
      <p:ext uri="{BB962C8B-B14F-4D97-AF65-F5344CB8AC3E}">
        <p14:creationId xmlns:p14="http://schemas.microsoft.com/office/powerpoint/2010/main" val="293319155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2478169B-55CA-4928-9475-A65ABCBC1FEF}" type="datetime1">
              <a:rPr lang="en-US" smtClean="0">
                <a:solidFill>
                  <a:srgbClr val="000000"/>
                </a:solidFill>
              </a:rPr>
              <a:t>11/3/2018</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85142A8-88F9-482F-B0F4-E54784D85445}"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38725364"/>
      </p:ext>
    </p:extLst>
  </p:cSld>
  <p:clrMapOvr>
    <a:masterClrMapping/>
  </p:clrMapOvr>
  <p:transition>
    <p:random/>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 y="1628776"/>
            <a:ext cx="5585884"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789084" y="1628776"/>
            <a:ext cx="55880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fld id="{25EADFB9-1155-479E-9541-A9ABD89DF153}" type="datetime1">
              <a:rPr lang="en-US" smtClean="0">
                <a:solidFill>
                  <a:srgbClr val="000000"/>
                </a:solidFill>
              </a:rPr>
              <a:t>11/3/2018</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B8A5384-182D-4ADF-B56E-D6D64894D116}"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47312933"/>
      </p:ext>
    </p:extLst>
  </p:cSld>
  <p:clrMapOvr>
    <a:masterClrMapping/>
  </p:clrMapOvr>
  <p:transition>
    <p:random/>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fld id="{2B6A5D0C-0AF8-430D-AE31-F40A294BEF61}" type="datetime1">
              <a:rPr lang="en-US" smtClean="0">
                <a:solidFill>
                  <a:srgbClr val="000000"/>
                </a:solidFill>
              </a:rPr>
              <a:t>11/3/2018</a:t>
            </a:fld>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4C9E39BD-ACB4-4935-849C-F5EDACA0315D}"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10586589"/>
      </p:ext>
    </p:extLst>
  </p:cSld>
  <p:clrMapOvr>
    <a:masterClrMapping/>
  </p:clrMapOvr>
  <p:transition>
    <p:random/>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fld id="{110EA791-C8E7-4D8C-9895-081A1E9B2415}" type="datetime1">
              <a:rPr lang="en-US" smtClean="0">
                <a:solidFill>
                  <a:srgbClr val="000000"/>
                </a:solidFill>
              </a:rPr>
              <a:t>11/3/2018</a:t>
            </a:fld>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C56229BF-E047-4CF8-A3D4-FFC1942A0310}"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07506042"/>
      </p:ext>
    </p:extLst>
  </p:cSld>
  <p:clrMapOvr>
    <a:masterClrMapping/>
  </p:clrMapOvr>
  <p:transition>
    <p:random/>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D5ABD929-AAF3-4483-8AC0-4DB5259BA538}" type="datetime1">
              <a:rPr lang="en-US" smtClean="0">
                <a:solidFill>
                  <a:srgbClr val="000000"/>
                </a:solidFill>
              </a:rPr>
              <a:t>11/3/2018</a:t>
            </a:fld>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C9B2D5EB-76C5-4939-B1B0-E3AE888B426B}"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09409766"/>
      </p:ext>
    </p:extLst>
  </p:cSld>
  <p:clrMapOvr>
    <a:masterClrMapping/>
  </p:clrMapOvr>
  <p:transition>
    <p:random/>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6A1F5348-D962-4CBC-B6D0-2E9ED6667D7D}" type="datetime1">
              <a:rPr lang="en-US" smtClean="0">
                <a:solidFill>
                  <a:srgbClr val="000000"/>
                </a:solidFill>
              </a:rPr>
              <a:t>11/3/2018</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825E8D6-FF1A-4E8F-8DAE-C73C5E98B7A1}"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39233491"/>
      </p:ext>
    </p:extLst>
  </p:cSld>
  <p:clrMapOvr>
    <a:masterClrMapping/>
  </p:clrMapOvr>
  <p:transition>
    <p:random/>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EAE12371-9082-47D1-8310-A431262856BF}" type="datetime1">
              <a:rPr lang="en-US" smtClean="0">
                <a:solidFill>
                  <a:srgbClr val="000000"/>
                </a:solidFill>
              </a:rPr>
              <a:t>11/3/2018</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12BC407-BFFE-4841-9B62-FCD1D6604BB9}"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91377995"/>
      </p:ext>
    </p:extLst>
  </p:cSld>
  <p:clrMapOvr>
    <a:masterClrMapping/>
  </p:clrMapOvr>
  <p:transition>
    <p:random/>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78EF0294-F752-4E68-8B7A-2332FD56217E}" type="datetime1">
              <a:rPr lang="en-US" smtClean="0">
                <a:solidFill>
                  <a:srgbClr val="000000"/>
                </a:solidFill>
              </a:rPr>
              <a:t>11/3/2018</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05828EA-6964-4487-85F4-97103FEEC5A0}"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52670911"/>
      </p:ext>
    </p:extLst>
  </p:cSld>
  <p:clrMapOvr>
    <a:masterClrMapping/>
  </p:clrMapOvr>
  <p:transition>
    <p:random/>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534401" y="104776"/>
            <a:ext cx="2842684" cy="60499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0" y="104776"/>
            <a:ext cx="8331200" cy="60499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AC40D5DC-9C4D-4CF0-817E-4C9380255FAD}" type="datetime1">
              <a:rPr lang="en-US" smtClean="0">
                <a:solidFill>
                  <a:srgbClr val="000000"/>
                </a:solidFill>
              </a:rPr>
              <a:t>11/3/2018</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7DA04DB-63D5-4AEE-8457-AEFA09055E82}"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73461079"/>
      </p:ext>
    </p:extLst>
  </p:cSld>
  <p:clrMapOvr>
    <a:masterClrMapping/>
  </p:clrMapOvr>
  <p:transition>
    <p:random/>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369484" y="104775"/>
            <a:ext cx="9201149" cy="4826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 y="1628776"/>
            <a:ext cx="5585884"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789084" y="1628776"/>
            <a:ext cx="55880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fld id="{5329EA68-2AF1-44BD-841F-2067B9AD506B}" type="datetime1">
              <a:rPr lang="en-US" smtClean="0">
                <a:solidFill>
                  <a:srgbClr val="000000"/>
                </a:solidFill>
              </a:rPr>
              <a:t>11/3/2018</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982899E-147E-4D12-BB58-B4F31AFAE2E3}"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06732546"/>
      </p:ext>
    </p:extLst>
  </p:cSld>
  <p:clrMapOvr>
    <a:masterClrMapping/>
  </p:clrMapOvr>
  <p:transition>
    <p:rand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D5A572E-8465-4D28-8A6A-FAB7369547DE}" type="datetime1">
              <a:rPr lang="en-US" smtClean="0"/>
              <a:t>11/3/2018</a:t>
            </a:fld>
            <a:endParaRPr lang="fa-IR"/>
          </a:p>
        </p:txBody>
      </p:sp>
      <p:sp>
        <p:nvSpPr>
          <p:cNvPr id="3" name="Footer Placeholder 2"/>
          <p:cNvSpPr>
            <a:spLocks noGrp="1"/>
          </p:cNvSpPr>
          <p:nvPr>
            <p:ph type="ftr" sz="quarter" idx="11"/>
          </p:nvPr>
        </p:nvSpPr>
        <p:spPr/>
        <p:txBody>
          <a:bodyPr/>
          <a:lstStyle/>
          <a:p>
            <a:endParaRPr lang="fa-IR"/>
          </a:p>
        </p:txBody>
      </p:sp>
      <p:sp>
        <p:nvSpPr>
          <p:cNvPr id="4" name="Slide Number Placeholder 3"/>
          <p:cNvSpPr>
            <a:spLocks noGrp="1"/>
          </p:cNvSpPr>
          <p:nvPr>
            <p:ph type="sldNum" sz="quarter" idx="12"/>
          </p:nvPr>
        </p:nvSpPr>
        <p:spPr/>
        <p:txBody>
          <a:bodyPr/>
          <a:lstStyle/>
          <a:p>
            <a:fld id="{07FB042B-9B03-42B5-8019-2471DFDFF060}" type="slidenum">
              <a:rPr lang="fa-IR" smtClean="0"/>
              <a:t>‹#›</a:t>
            </a:fld>
            <a:endParaRPr lang="fa-IR"/>
          </a:p>
        </p:txBody>
      </p:sp>
    </p:spTree>
    <p:extLst>
      <p:ext uri="{BB962C8B-B14F-4D97-AF65-F5344CB8AC3E}">
        <p14:creationId xmlns:p14="http://schemas.microsoft.com/office/powerpoint/2010/main" val="227621598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369484" y="104775"/>
            <a:ext cx="9201149" cy="4826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1" y="1628776"/>
            <a:ext cx="5585884" cy="4525963"/>
          </a:xfrm>
        </p:spPr>
        <p:txBody>
          <a:bodyPr/>
          <a:lstStyle/>
          <a:p>
            <a:pPr lvl="0"/>
            <a:r>
              <a:rPr lang="en-US" noProof="0" smtClean="0"/>
              <a:t>Click icon to add clip art</a:t>
            </a:r>
          </a:p>
        </p:txBody>
      </p:sp>
      <p:sp>
        <p:nvSpPr>
          <p:cNvPr id="4" name="Text Placeholder 3"/>
          <p:cNvSpPr>
            <a:spLocks noGrp="1"/>
          </p:cNvSpPr>
          <p:nvPr>
            <p:ph type="body" sz="half" idx="2"/>
          </p:nvPr>
        </p:nvSpPr>
        <p:spPr>
          <a:xfrm>
            <a:off x="5789084" y="1628776"/>
            <a:ext cx="55880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fld id="{3AA6C981-7CB8-4F6F-8420-EC75DE9BAEF6}" type="datetime1">
              <a:rPr lang="en-US" smtClean="0">
                <a:solidFill>
                  <a:srgbClr val="000000"/>
                </a:solidFill>
              </a:rPr>
              <a:t>11/3/2018</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019425E-67B2-406B-9400-E798FC5EFC33}"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00022524"/>
      </p:ext>
    </p:extLst>
  </p:cSld>
  <p:clrMapOvr>
    <a:masterClrMapping/>
  </p:clrMapOvr>
  <p:transition>
    <p:random/>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369484" y="104775"/>
            <a:ext cx="9201149" cy="4826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 y="1628776"/>
            <a:ext cx="5585884"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5789084" y="1628776"/>
            <a:ext cx="5588000" cy="4525963"/>
          </a:xfrm>
        </p:spPr>
        <p:txBody>
          <a:bodyPr/>
          <a:lstStyle/>
          <a:p>
            <a:pPr lvl="0"/>
            <a:r>
              <a:rPr lang="en-US" noProof="0" smtClean="0"/>
              <a:t>Click icon to add clip art</a:t>
            </a:r>
          </a:p>
        </p:txBody>
      </p:sp>
      <p:sp>
        <p:nvSpPr>
          <p:cNvPr id="5" name="Rectangle 4"/>
          <p:cNvSpPr>
            <a:spLocks noGrp="1" noChangeArrowheads="1"/>
          </p:cNvSpPr>
          <p:nvPr>
            <p:ph type="dt" sz="half" idx="10"/>
          </p:nvPr>
        </p:nvSpPr>
        <p:spPr>
          <a:ln/>
        </p:spPr>
        <p:txBody>
          <a:bodyPr/>
          <a:lstStyle>
            <a:lvl1pPr>
              <a:defRPr/>
            </a:lvl1pPr>
          </a:lstStyle>
          <a:p>
            <a:pPr>
              <a:defRPr/>
            </a:pPr>
            <a:fld id="{9C6E8060-DB06-4989-B436-8E76E0D394DF}" type="datetime1">
              <a:rPr lang="en-US" smtClean="0">
                <a:solidFill>
                  <a:srgbClr val="000000"/>
                </a:solidFill>
              </a:rPr>
              <a:t>11/3/2018</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C3FCC60-83D5-4427-B11C-0805BACAE114}"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8228663"/>
      </p:ext>
    </p:extLst>
  </p:cSld>
  <p:clrMapOvr>
    <a:masterClrMapping/>
  </p:clrMapOvr>
  <p:transition>
    <p:random/>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1" y="104776"/>
            <a:ext cx="11377084" cy="6049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fld id="{2818A9FD-12E3-4F04-BBFD-A6226FE035D4}" type="datetime1">
              <a:rPr lang="en-US" smtClean="0">
                <a:solidFill>
                  <a:srgbClr val="000000"/>
                </a:solidFill>
              </a:rPr>
              <a:t>11/3/2018</a:t>
            </a:fld>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68928E8-18A0-4D54-A81C-7EA5B2307C43}"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60641147"/>
      </p:ext>
    </p:extLst>
  </p:cSld>
  <p:clrMapOvr>
    <a:masterClrMapping/>
  </p:clrMapOvr>
  <p:transition>
    <p:random/>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369484" y="104775"/>
            <a:ext cx="9201149" cy="4826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1" y="1628776"/>
            <a:ext cx="5585884"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5789084" y="1628775"/>
            <a:ext cx="55880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5789084" y="3967164"/>
            <a:ext cx="55880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fld id="{FB55034D-C8F9-4B8F-9982-4A5D6442CC85}" type="datetime1">
              <a:rPr lang="en-US" smtClean="0">
                <a:solidFill>
                  <a:srgbClr val="000000"/>
                </a:solidFill>
              </a:rPr>
              <a:t>11/3/2018</a:t>
            </a:fld>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47305154-7938-41BF-BBAF-A7814275AAF6}"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61056523"/>
      </p:ext>
    </p:extLst>
  </p:cSld>
  <p:clrMapOvr>
    <a:masterClrMapping/>
  </p:clrMapOvr>
  <p:transition>
    <p:random/>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965865AD-C86C-4D93-BE02-E9AA610113FF}" type="datetime1">
              <a:rPr lang="en-US" smtClean="0">
                <a:solidFill>
                  <a:srgbClr val="000000"/>
                </a:solidFill>
              </a:rPr>
              <a:t>11/3/2018</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E545B01-D548-4450-8CBB-99E66D408B01}"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39616045"/>
      </p:ext>
    </p:extLst>
  </p:cSld>
  <p:clrMapOvr>
    <a:masterClrMapping/>
  </p:clrMapOvr>
  <p:transition>
    <p:random/>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2B35254D-5D9C-4EAC-909E-FEAA6E77859D}" type="datetime1">
              <a:rPr lang="en-US" smtClean="0">
                <a:solidFill>
                  <a:srgbClr val="000000"/>
                </a:solidFill>
              </a:rPr>
              <a:t>11/3/2018</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6B621FB-08E1-40EF-8072-B164559D796B}"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76900350"/>
      </p:ext>
    </p:extLst>
  </p:cSld>
  <p:clrMapOvr>
    <a:masterClrMapping/>
  </p:clrMapOvr>
  <p:transition>
    <p:random/>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7C0A0F5E-A145-4CB5-A6F6-5AAD831471E3}" type="datetime1">
              <a:rPr lang="en-US" smtClean="0">
                <a:solidFill>
                  <a:srgbClr val="000000"/>
                </a:solidFill>
              </a:rPr>
              <a:t>11/3/2018</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85142A8-88F9-482F-B0F4-E54784D85445}"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58342635"/>
      </p:ext>
    </p:extLst>
  </p:cSld>
  <p:clrMapOvr>
    <a:masterClrMapping/>
  </p:clrMapOvr>
  <p:transition>
    <p:random/>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 y="1628776"/>
            <a:ext cx="5585884"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789084" y="1628776"/>
            <a:ext cx="55880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fld id="{BD67550A-9F29-4AF6-A41F-9931C6F8D70E}" type="datetime1">
              <a:rPr lang="en-US" smtClean="0">
                <a:solidFill>
                  <a:srgbClr val="000000"/>
                </a:solidFill>
              </a:rPr>
              <a:t>11/3/2018</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B8A5384-182D-4ADF-B56E-D6D64894D116}"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66113347"/>
      </p:ext>
    </p:extLst>
  </p:cSld>
  <p:clrMapOvr>
    <a:masterClrMapping/>
  </p:clrMapOvr>
  <p:transition>
    <p:random/>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fld id="{7009FF59-7ED2-41FA-92C5-E79D14EB034C}" type="datetime1">
              <a:rPr lang="en-US" smtClean="0">
                <a:solidFill>
                  <a:srgbClr val="000000"/>
                </a:solidFill>
              </a:rPr>
              <a:t>11/3/2018</a:t>
            </a:fld>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4C9E39BD-ACB4-4935-849C-F5EDACA0315D}"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22869608"/>
      </p:ext>
    </p:extLst>
  </p:cSld>
  <p:clrMapOvr>
    <a:masterClrMapping/>
  </p:clrMapOvr>
  <p:transition>
    <p:random/>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fld id="{27D85F09-3916-4B68-987E-32286961BA50}" type="datetime1">
              <a:rPr lang="en-US" smtClean="0">
                <a:solidFill>
                  <a:srgbClr val="000000"/>
                </a:solidFill>
              </a:rPr>
              <a:t>11/3/2018</a:t>
            </a:fld>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C56229BF-E047-4CF8-A3D4-FFC1942A0310}"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96046186"/>
      </p:ext>
    </p:extLst>
  </p:cSld>
  <p:clrMapOvr>
    <a:masterClrMapping/>
  </p:clrMapOvr>
  <p:transition>
    <p:random/>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fa-I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F576C9A-AD3C-41D5-85FA-D9CFEAC91188}" type="datetime1">
              <a:rPr lang="en-US" smtClean="0"/>
              <a:t>11/3/2018</a:t>
            </a:fld>
            <a:endParaRPr lang="fa-IR"/>
          </a:p>
        </p:txBody>
      </p:sp>
      <p:sp>
        <p:nvSpPr>
          <p:cNvPr id="6" name="Footer Placeholder 5"/>
          <p:cNvSpPr>
            <a:spLocks noGrp="1"/>
          </p:cNvSpPr>
          <p:nvPr>
            <p:ph type="ftr" sz="quarter" idx="11"/>
          </p:nvPr>
        </p:nvSpPr>
        <p:spPr/>
        <p:txBody>
          <a:bodyPr/>
          <a:lstStyle/>
          <a:p>
            <a:endParaRPr lang="fa-IR"/>
          </a:p>
        </p:txBody>
      </p:sp>
      <p:sp>
        <p:nvSpPr>
          <p:cNvPr id="7" name="Slide Number Placeholder 6"/>
          <p:cNvSpPr>
            <a:spLocks noGrp="1"/>
          </p:cNvSpPr>
          <p:nvPr>
            <p:ph type="sldNum" sz="quarter" idx="12"/>
          </p:nvPr>
        </p:nvSpPr>
        <p:spPr/>
        <p:txBody>
          <a:bodyPr/>
          <a:lstStyle/>
          <a:p>
            <a:fld id="{07FB042B-9B03-42B5-8019-2471DFDFF060}" type="slidenum">
              <a:rPr lang="fa-IR" smtClean="0"/>
              <a:t>‹#›</a:t>
            </a:fld>
            <a:endParaRPr lang="fa-IR"/>
          </a:p>
        </p:txBody>
      </p:sp>
    </p:spTree>
    <p:extLst>
      <p:ext uri="{BB962C8B-B14F-4D97-AF65-F5344CB8AC3E}">
        <p14:creationId xmlns:p14="http://schemas.microsoft.com/office/powerpoint/2010/main" val="69612941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3AEF730E-F06B-4EAB-ADB9-DD921AEAAD3E}" type="datetime1">
              <a:rPr lang="en-US" smtClean="0">
                <a:solidFill>
                  <a:srgbClr val="000000"/>
                </a:solidFill>
              </a:rPr>
              <a:t>11/3/2018</a:t>
            </a:fld>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C9B2D5EB-76C5-4939-B1B0-E3AE888B426B}"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07534894"/>
      </p:ext>
    </p:extLst>
  </p:cSld>
  <p:clrMapOvr>
    <a:masterClrMapping/>
  </p:clrMapOvr>
  <p:transition>
    <p:random/>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520702AA-4F0E-4D03-849E-41A156D62E04}" type="datetime1">
              <a:rPr lang="en-US" smtClean="0">
                <a:solidFill>
                  <a:srgbClr val="000000"/>
                </a:solidFill>
              </a:rPr>
              <a:t>11/3/2018</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825E8D6-FF1A-4E8F-8DAE-C73C5E98B7A1}"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7012564"/>
      </p:ext>
    </p:extLst>
  </p:cSld>
  <p:clrMapOvr>
    <a:masterClrMapping/>
  </p:clrMapOvr>
  <p:transition>
    <p:random/>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EE9320F0-2C8A-4ACD-BF3C-B55C82DE2F17}" type="datetime1">
              <a:rPr lang="en-US" smtClean="0">
                <a:solidFill>
                  <a:srgbClr val="000000"/>
                </a:solidFill>
              </a:rPr>
              <a:t>11/3/2018</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12BC407-BFFE-4841-9B62-FCD1D6604BB9}"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30028938"/>
      </p:ext>
    </p:extLst>
  </p:cSld>
  <p:clrMapOvr>
    <a:masterClrMapping/>
  </p:clrMapOvr>
  <p:transition>
    <p:random/>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E2E6F735-F77C-4165-A188-D02CFA23E260}" type="datetime1">
              <a:rPr lang="en-US" smtClean="0">
                <a:solidFill>
                  <a:srgbClr val="000000"/>
                </a:solidFill>
              </a:rPr>
              <a:t>11/3/2018</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05828EA-6964-4487-85F4-97103FEEC5A0}"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72398421"/>
      </p:ext>
    </p:extLst>
  </p:cSld>
  <p:clrMapOvr>
    <a:masterClrMapping/>
  </p:clrMapOvr>
  <p:transition>
    <p:random/>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534401" y="104776"/>
            <a:ext cx="2842684" cy="60499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0" y="104776"/>
            <a:ext cx="8331200" cy="60499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E101041B-E678-4DB4-8F7A-899DF066DBF1}" type="datetime1">
              <a:rPr lang="en-US" smtClean="0">
                <a:solidFill>
                  <a:srgbClr val="000000"/>
                </a:solidFill>
              </a:rPr>
              <a:t>11/3/2018</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7DA04DB-63D5-4AEE-8457-AEFA09055E82}"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13783266"/>
      </p:ext>
    </p:extLst>
  </p:cSld>
  <p:clrMapOvr>
    <a:masterClrMapping/>
  </p:clrMapOvr>
  <p:transition>
    <p:random/>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369484" y="104775"/>
            <a:ext cx="9201149" cy="4826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 y="1628776"/>
            <a:ext cx="5585884"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789084" y="1628776"/>
            <a:ext cx="55880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fld id="{0E5F5F1A-9D84-4918-8545-8D286752A312}" type="datetime1">
              <a:rPr lang="en-US" smtClean="0">
                <a:solidFill>
                  <a:srgbClr val="000000"/>
                </a:solidFill>
              </a:rPr>
              <a:t>11/3/2018</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982899E-147E-4D12-BB58-B4F31AFAE2E3}"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5691657"/>
      </p:ext>
    </p:extLst>
  </p:cSld>
  <p:clrMapOvr>
    <a:masterClrMapping/>
  </p:clrMapOvr>
  <p:transition>
    <p:random/>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369484" y="104775"/>
            <a:ext cx="9201149" cy="4826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1" y="1628776"/>
            <a:ext cx="5585884" cy="4525963"/>
          </a:xfrm>
        </p:spPr>
        <p:txBody>
          <a:bodyPr/>
          <a:lstStyle/>
          <a:p>
            <a:pPr lvl="0"/>
            <a:r>
              <a:rPr lang="en-US" noProof="0" smtClean="0"/>
              <a:t>Click icon to add clip art</a:t>
            </a:r>
          </a:p>
        </p:txBody>
      </p:sp>
      <p:sp>
        <p:nvSpPr>
          <p:cNvPr id="4" name="Text Placeholder 3"/>
          <p:cNvSpPr>
            <a:spLocks noGrp="1"/>
          </p:cNvSpPr>
          <p:nvPr>
            <p:ph type="body" sz="half" idx="2"/>
          </p:nvPr>
        </p:nvSpPr>
        <p:spPr>
          <a:xfrm>
            <a:off x="5789084" y="1628776"/>
            <a:ext cx="55880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fld id="{AFF07E00-F400-44C1-8C5B-DEF4CB802B3A}" type="datetime1">
              <a:rPr lang="en-US" smtClean="0">
                <a:solidFill>
                  <a:srgbClr val="000000"/>
                </a:solidFill>
              </a:rPr>
              <a:t>11/3/2018</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019425E-67B2-406B-9400-E798FC5EFC33}"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65248726"/>
      </p:ext>
    </p:extLst>
  </p:cSld>
  <p:clrMapOvr>
    <a:masterClrMapping/>
  </p:clrMapOvr>
  <p:transition>
    <p:random/>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369484" y="104775"/>
            <a:ext cx="9201149" cy="4826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 y="1628776"/>
            <a:ext cx="5585884"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5789084" y="1628776"/>
            <a:ext cx="5588000" cy="4525963"/>
          </a:xfrm>
        </p:spPr>
        <p:txBody>
          <a:bodyPr/>
          <a:lstStyle/>
          <a:p>
            <a:pPr lvl="0"/>
            <a:r>
              <a:rPr lang="en-US" noProof="0" smtClean="0"/>
              <a:t>Click icon to add clip art</a:t>
            </a:r>
          </a:p>
        </p:txBody>
      </p:sp>
      <p:sp>
        <p:nvSpPr>
          <p:cNvPr id="5" name="Rectangle 4"/>
          <p:cNvSpPr>
            <a:spLocks noGrp="1" noChangeArrowheads="1"/>
          </p:cNvSpPr>
          <p:nvPr>
            <p:ph type="dt" sz="half" idx="10"/>
          </p:nvPr>
        </p:nvSpPr>
        <p:spPr>
          <a:ln/>
        </p:spPr>
        <p:txBody>
          <a:bodyPr/>
          <a:lstStyle>
            <a:lvl1pPr>
              <a:defRPr/>
            </a:lvl1pPr>
          </a:lstStyle>
          <a:p>
            <a:pPr>
              <a:defRPr/>
            </a:pPr>
            <a:fld id="{84297404-CC08-416C-A326-3F81B52C5980}" type="datetime1">
              <a:rPr lang="en-US" smtClean="0">
                <a:solidFill>
                  <a:srgbClr val="000000"/>
                </a:solidFill>
              </a:rPr>
              <a:t>11/3/2018</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C3FCC60-83D5-4427-B11C-0805BACAE114}"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24564134"/>
      </p:ext>
    </p:extLst>
  </p:cSld>
  <p:clrMapOvr>
    <a:masterClrMapping/>
  </p:clrMapOvr>
  <p:transition>
    <p:random/>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1" y="104776"/>
            <a:ext cx="11377084" cy="6049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fld id="{62E2D718-E238-4612-8FF3-5C9F2084C84F}" type="datetime1">
              <a:rPr lang="en-US" smtClean="0">
                <a:solidFill>
                  <a:srgbClr val="000000"/>
                </a:solidFill>
              </a:rPr>
              <a:t>11/3/2018</a:t>
            </a:fld>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68928E8-18A0-4D54-A81C-7EA5B2307C43}"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99906786"/>
      </p:ext>
    </p:extLst>
  </p:cSld>
  <p:clrMapOvr>
    <a:masterClrMapping/>
  </p:clrMapOvr>
  <p:transition>
    <p:random/>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369484" y="104775"/>
            <a:ext cx="9201149" cy="4826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1" y="1628776"/>
            <a:ext cx="5585884"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5789084" y="1628775"/>
            <a:ext cx="55880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5789084" y="3967164"/>
            <a:ext cx="55880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fld id="{E51E78BE-ACEE-46FF-A1E1-CD09051D63A5}" type="datetime1">
              <a:rPr lang="en-US" smtClean="0">
                <a:solidFill>
                  <a:srgbClr val="000000"/>
                </a:solidFill>
              </a:rPr>
              <a:t>11/3/2018</a:t>
            </a:fld>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47305154-7938-41BF-BBAF-A7814275AAF6}"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37239787"/>
      </p:ext>
    </p:extLst>
  </p:cSld>
  <p:clrMapOvr>
    <a:masterClrMapping/>
  </p:clrMapOvr>
  <p:transition>
    <p:random/>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fa-I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a-I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3FCE348-D002-43E8-B153-9A29394447B4}" type="datetime1">
              <a:rPr lang="en-US" smtClean="0"/>
              <a:t>11/3/2018</a:t>
            </a:fld>
            <a:endParaRPr lang="fa-IR"/>
          </a:p>
        </p:txBody>
      </p:sp>
      <p:sp>
        <p:nvSpPr>
          <p:cNvPr id="6" name="Footer Placeholder 5"/>
          <p:cNvSpPr>
            <a:spLocks noGrp="1"/>
          </p:cNvSpPr>
          <p:nvPr>
            <p:ph type="ftr" sz="quarter" idx="11"/>
          </p:nvPr>
        </p:nvSpPr>
        <p:spPr/>
        <p:txBody>
          <a:bodyPr/>
          <a:lstStyle/>
          <a:p>
            <a:endParaRPr lang="fa-IR"/>
          </a:p>
        </p:txBody>
      </p:sp>
      <p:sp>
        <p:nvSpPr>
          <p:cNvPr id="7" name="Slide Number Placeholder 6"/>
          <p:cNvSpPr>
            <a:spLocks noGrp="1"/>
          </p:cNvSpPr>
          <p:nvPr>
            <p:ph type="sldNum" sz="quarter" idx="12"/>
          </p:nvPr>
        </p:nvSpPr>
        <p:spPr/>
        <p:txBody>
          <a:bodyPr/>
          <a:lstStyle/>
          <a:p>
            <a:fld id="{07FB042B-9B03-42B5-8019-2471DFDFF060}" type="slidenum">
              <a:rPr lang="fa-IR" smtClean="0"/>
              <a:t>‹#›</a:t>
            </a:fld>
            <a:endParaRPr lang="fa-IR"/>
          </a:p>
        </p:txBody>
      </p:sp>
    </p:spTree>
    <p:extLst>
      <p:ext uri="{BB962C8B-B14F-4D97-AF65-F5344CB8AC3E}">
        <p14:creationId xmlns:p14="http://schemas.microsoft.com/office/powerpoint/2010/main" val="305556696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685AB63A-AE77-481E-AAE4-D17CFE62D567}" type="datetime1">
              <a:rPr lang="en-US" smtClean="0">
                <a:solidFill>
                  <a:srgbClr val="000000"/>
                </a:solidFill>
              </a:rPr>
              <a:t>11/3/2018</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E545B01-D548-4450-8CBB-99E66D408B01}"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96377172"/>
      </p:ext>
    </p:extLst>
  </p:cSld>
  <p:clrMapOvr>
    <a:masterClrMapping/>
  </p:clrMapOvr>
  <p:transition>
    <p:random/>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A35DA6FC-68BF-4F26-815D-0143DFDC3671}" type="datetime1">
              <a:rPr lang="en-US" smtClean="0">
                <a:solidFill>
                  <a:srgbClr val="000000"/>
                </a:solidFill>
              </a:rPr>
              <a:t>11/3/2018</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6B621FB-08E1-40EF-8072-B164559D796B}"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28774092"/>
      </p:ext>
    </p:extLst>
  </p:cSld>
  <p:clrMapOvr>
    <a:masterClrMapping/>
  </p:clrMapOvr>
  <p:transition>
    <p:random/>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C1C701A4-527F-4675-A191-0AE6DC51C4CD}" type="datetime1">
              <a:rPr lang="en-US" smtClean="0">
                <a:solidFill>
                  <a:srgbClr val="000000"/>
                </a:solidFill>
              </a:rPr>
              <a:t>11/3/2018</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85142A8-88F9-482F-B0F4-E54784D85445}"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35812089"/>
      </p:ext>
    </p:extLst>
  </p:cSld>
  <p:clrMapOvr>
    <a:masterClrMapping/>
  </p:clrMapOvr>
  <p:transition>
    <p:random/>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 y="1628776"/>
            <a:ext cx="5585884"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789084" y="1628776"/>
            <a:ext cx="55880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fld id="{E9FC2724-A869-4FF1-9860-9CE4FCA79033}" type="datetime1">
              <a:rPr lang="en-US" smtClean="0">
                <a:solidFill>
                  <a:srgbClr val="000000"/>
                </a:solidFill>
              </a:rPr>
              <a:t>11/3/2018</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B8A5384-182D-4ADF-B56E-D6D64894D116}"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14094818"/>
      </p:ext>
    </p:extLst>
  </p:cSld>
  <p:clrMapOvr>
    <a:masterClrMapping/>
  </p:clrMapOvr>
  <p:transition>
    <p:random/>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fld id="{BAF0943F-DFAA-4F44-A5B7-F63CF67C075F}" type="datetime1">
              <a:rPr lang="en-US" smtClean="0">
                <a:solidFill>
                  <a:srgbClr val="000000"/>
                </a:solidFill>
              </a:rPr>
              <a:t>11/3/2018</a:t>
            </a:fld>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4C9E39BD-ACB4-4935-849C-F5EDACA0315D}"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36418416"/>
      </p:ext>
    </p:extLst>
  </p:cSld>
  <p:clrMapOvr>
    <a:masterClrMapping/>
  </p:clrMapOvr>
  <p:transition>
    <p:random/>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fld id="{A76ACABA-C00D-42F1-84AF-B92175455308}" type="datetime1">
              <a:rPr lang="en-US" smtClean="0">
                <a:solidFill>
                  <a:srgbClr val="000000"/>
                </a:solidFill>
              </a:rPr>
              <a:t>11/3/2018</a:t>
            </a:fld>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C56229BF-E047-4CF8-A3D4-FFC1942A0310}"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21051772"/>
      </p:ext>
    </p:extLst>
  </p:cSld>
  <p:clrMapOvr>
    <a:masterClrMapping/>
  </p:clrMapOvr>
  <p:transition>
    <p:random/>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EF22D3D7-B990-49F5-A58B-D8DCB1F93E14}" type="datetime1">
              <a:rPr lang="en-US" smtClean="0">
                <a:solidFill>
                  <a:srgbClr val="000000"/>
                </a:solidFill>
              </a:rPr>
              <a:t>11/3/2018</a:t>
            </a:fld>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C9B2D5EB-76C5-4939-B1B0-E3AE888B426B}"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78219709"/>
      </p:ext>
    </p:extLst>
  </p:cSld>
  <p:clrMapOvr>
    <a:masterClrMapping/>
  </p:clrMapOvr>
  <p:transition>
    <p:random/>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972D663F-250E-43A7-B2FE-C06C57AB6C19}" type="datetime1">
              <a:rPr lang="en-US" smtClean="0">
                <a:solidFill>
                  <a:srgbClr val="000000"/>
                </a:solidFill>
              </a:rPr>
              <a:t>11/3/2018</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825E8D6-FF1A-4E8F-8DAE-C73C5E98B7A1}"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85223995"/>
      </p:ext>
    </p:extLst>
  </p:cSld>
  <p:clrMapOvr>
    <a:masterClrMapping/>
  </p:clrMapOvr>
  <p:transition>
    <p:random/>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FEADBAF5-58D0-48E4-8165-412588FE07B5}" type="datetime1">
              <a:rPr lang="en-US" smtClean="0">
                <a:solidFill>
                  <a:srgbClr val="000000"/>
                </a:solidFill>
              </a:rPr>
              <a:t>11/3/2018</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12BC407-BFFE-4841-9B62-FCD1D6604BB9}"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44041476"/>
      </p:ext>
    </p:extLst>
  </p:cSld>
  <p:clrMapOvr>
    <a:masterClrMapping/>
  </p:clrMapOvr>
  <p:transition>
    <p:random/>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0B1284DE-D086-4003-829F-29E1D26578CD}" type="datetime1">
              <a:rPr lang="en-US" smtClean="0">
                <a:solidFill>
                  <a:srgbClr val="000000"/>
                </a:solidFill>
              </a:rPr>
              <a:t>11/3/2018</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05828EA-6964-4487-85F4-97103FEEC5A0}"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6283610"/>
      </p:ext>
    </p:extLst>
  </p:cSld>
  <p:clrMapOvr>
    <a:masterClrMapping/>
  </p:clrMapOvr>
  <p:transition>
    <p:random/>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45.xml"/><Relationship Id="rId13" Type="http://schemas.openxmlformats.org/officeDocument/2006/relationships/slideLayout" Target="../slideLayouts/slideLayout150.xml"/><Relationship Id="rId18" Type="http://schemas.openxmlformats.org/officeDocument/2006/relationships/image" Target="../media/image1.png"/><Relationship Id="rId3" Type="http://schemas.openxmlformats.org/officeDocument/2006/relationships/slideLayout" Target="../slideLayouts/slideLayout140.xml"/><Relationship Id="rId21" Type="http://schemas.openxmlformats.org/officeDocument/2006/relationships/image" Target="../media/image4.png"/><Relationship Id="rId7" Type="http://schemas.openxmlformats.org/officeDocument/2006/relationships/slideLayout" Target="../slideLayouts/slideLayout144.xml"/><Relationship Id="rId12" Type="http://schemas.openxmlformats.org/officeDocument/2006/relationships/slideLayout" Target="../slideLayouts/slideLayout149.xml"/><Relationship Id="rId17" Type="http://schemas.openxmlformats.org/officeDocument/2006/relationships/theme" Target="../theme/theme10.xml"/><Relationship Id="rId2" Type="http://schemas.openxmlformats.org/officeDocument/2006/relationships/slideLayout" Target="../slideLayouts/slideLayout139.xml"/><Relationship Id="rId16" Type="http://schemas.openxmlformats.org/officeDocument/2006/relationships/slideLayout" Target="../slideLayouts/slideLayout153.xml"/><Relationship Id="rId20" Type="http://schemas.openxmlformats.org/officeDocument/2006/relationships/image" Target="../media/image3.png"/><Relationship Id="rId1" Type="http://schemas.openxmlformats.org/officeDocument/2006/relationships/slideLayout" Target="../slideLayouts/slideLayout138.xml"/><Relationship Id="rId6" Type="http://schemas.openxmlformats.org/officeDocument/2006/relationships/slideLayout" Target="../slideLayouts/slideLayout143.xml"/><Relationship Id="rId11" Type="http://schemas.openxmlformats.org/officeDocument/2006/relationships/slideLayout" Target="../slideLayouts/slideLayout148.xml"/><Relationship Id="rId5" Type="http://schemas.openxmlformats.org/officeDocument/2006/relationships/slideLayout" Target="../slideLayouts/slideLayout142.xml"/><Relationship Id="rId15" Type="http://schemas.openxmlformats.org/officeDocument/2006/relationships/slideLayout" Target="../slideLayouts/slideLayout152.xml"/><Relationship Id="rId10" Type="http://schemas.openxmlformats.org/officeDocument/2006/relationships/slideLayout" Target="../slideLayouts/slideLayout147.xml"/><Relationship Id="rId19" Type="http://schemas.openxmlformats.org/officeDocument/2006/relationships/image" Target="../media/image2.png"/><Relationship Id="rId4" Type="http://schemas.openxmlformats.org/officeDocument/2006/relationships/slideLayout" Target="../slideLayouts/slideLayout141.xml"/><Relationship Id="rId9" Type="http://schemas.openxmlformats.org/officeDocument/2006/relationships/slideLayout" Target="../slideLayouts/slideLayout146.xml"/><Relationship Id="rId14" Type="http://schemas.openxmlformats.org/officeDocument/2006/relationships/slideLayout" Target="../slideLayouts/slideLayout151.xml"/><Relationship Id="rId22" Type="http://schemas.openxmlformats.org/officeDocument/2006/relationships/image" Target="../media/image5.png"/></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61.xml"/><Relationship Id="rId13" Type="http://schemas.openxmlformats.org/officeDocument/2006/relationships/slideLayout" Target="../slideLayouts/slideLayout166.xml"/><Relationship Id="rId3" Type="http://schemas.openxmlformats.org/officeDocument/2006/relationships/slideLayout" Target="../slideLayouts/slideLayout156.xml"/><Relationship Id="rId7" Type="http://schemas.openxmlformats.org/officeDocument/2006/relationships/slideLayout" Target="../slideLayouts/slideLayout160.xml"/><Relationship Id="rId12" Type="http://schemas.openxmlformats.org/officeDocument/2006/relationships/slideLayout" Target="../slideLayouts/slideLayout165.xml"/><Relationship Id="rId17" Type="http://schemas.openxmlformats.org/officeDocument/2006/relationships/theme" Target="../theme/theme11.xml"/><Relationship Id="rId2" Type="http://schemas.openxmlformats.org/officeDocument/2006/relationships/slideLayout" Target="../slideLayouts/slideLayout155.xml"/><Relationship Id="rId16" Type="http://schemas.openxmlformats.org/officeDocument/2006/relationships/slideLayout" Target="../slideLayouts/slideLayout169.xml"/><Relationship Id="rId1" Type="http://schemas.openxmlformats.org/officeDocument/2006/relationships/slideLayout" Target="../slideLayouts/slideLayout154.xml"/><Relationship Id="rId6" Type="http://schemas.openxmlformats.org/officeDocument/2006/relationships/slideLayout" Target="../slideLayouts/slideLayout159.xml"/><Relationship Id="rId11" Type="http://schemas.openxmlformats.org/officeDocument/2006/relationships/slideLayout" Target="../slideLayouts/slideLayout164.xml"/><Relationship Id="rId5" Type="http://schemas.openxmlformats.org/officeDocument/2006/relationships/slideLayout" Target="../slideLayouts/slideLayout158.xml"/><Relationship Id="rId15" Type="http://schemas.openxmlformats.org/officeDocument/2006/relationships/slideLayout" Target="../slideLayouts/slideLayout168.xml"/><Relationship Id="rId10" Type="http://schemas.openxmlformats.org/officeDocument/2006/relationships/slideLayout" Target="../slideLayouts/slideLayout163.xml"/><Relationship Id="rId4" Type="http://schemas.openxmlformats.org/officeDocument/2006/relationships/slideLayout" Target="../slideLayouts/slideLayout157.xml"/><Relationship Id="rId9" Type="http://schemas.openxmlformats.org/officeDocument/2006/relationships/slideLayout" Target="../slideLayouts/slideLayout162.xml"/><Relationship Id="rId14" Type="http://schemas.openxmlformats.org/officeDocument/2006/relationships/slideLayout" Target="../slideLayouts/slideLayout167.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77.xml"/><Relationship Id="rId13" Type="http://schemas.openxmlformats.org/officeDocument/2006/relationships/slideLayout" Target="../slideLayouts/slideLayout182.xml"/><Relationship Id="rId18" Type="http://schemas.openxmlformats.org/officeDocument/2006/relationships/image" Target="../media/image1.png"/><Relationship Id="rId3" Type="http://schemas.openxmlformats.org/officeDocument/2006/relationships/slideLayout" Target="../slideLayouts/slideLayout172.xml"/><Relationship Id="rId21" Type="http://schemas.openxmlformats.org/officeDocument/2006/relationships/image" Target="../media/image4.png"/><Relationship Id="rId7" Type="http://schemas.openxmlformats.org/officeDocument/2006/relationships/slideLayout" Target="../slideLayouts/slideLayout176.xml"/><Relationship Id="rId12" Type="http://schemas.openxmlformats.org/officeDocument/2006/relationships/slideLayout" Target="../slideLayouts/slideLayout181.xml"/><Relationship Id="rId17" Type="http://schemas.openxmlformats.org/officeDocument/2006/relationships/theme" Target="../theme/theme12.xml"/><Relationship Id="rId2" Type="http://schemas.openxmlformats.org/officeDocument/2006/relationships/slideLayout" Target="../slideLayouts/slideLayout171.xml"/><Relationship Id="rId16" Type="http://schemas.openxmlformats.org/officeDocument/2006/relationships/slideLayout" Target="../slideLayouts/slideLayout185.xml"/><Relationship Id="rId20" Type="http://schemas.openxmlformats.org/officeDocument/2006/relationships/image" Target="../media/image3.png"/><Relationship Id="rId1" Type="http://schemas.openxmlformats.org/officeDocument/2006/relationships/slideLayout" Target="../slideLayouts/slideLayout170.xml"/><Relationship Id="rId6" Type="http://schemas.openxmlformats.org/officeDocument/2006/relationships/slideLayout" Target="../slideLayouts/slideLayout175.xml"/><Relationship Id="rId11" Type="http://schemas.openxmlformats.org/officeDocument/2006/relationships/slideLayout" Target="../slideLayouts/slideLayout180.xml"/><Relationship Id="rId5" Type="http://schemas.openxmlformats.org/officeDocument/2006/relationships/slideLayout" Target="../slideLayouts/slideLayout174.xml"/><Relationship Id="rId15" Type="http://schemas.openxmlformats.org/officeDocument/2006/relationships/slideLayout" Target="../slideLayouts/slideLayout184.xml"/><Relationship Id="rId10" Type="http://schemas.openxmlformats.org/officeDocument/2006/relationships/slideLayout" Target="../slideLayouts/slideLayout179.xml"/><Relationship Id="rId19" Type="http://schemas.openxmlformats.org/officeDocument/2006/relationships/image" Target="../media/image2.png"/><Relationship Id="rId4" Type="http://schemas.openxmlformats.org/officeDocument/2006/relationships/slideLayout" Target="../slideLayouts/slideLayout173.xml"/><Relationship Id="rId9" Type="http://schemas.openxmlformats.org/officeDocument/2006/relationships/slideLayout" Target="../slideLayouts/slideLayout178.xml"/><Relationship Id="rId14" Type="http://schemas.openxmlformats.org/officeDocument/2006/relationships/slideLayout" Target="../slideLayouts/slideLayout183.xml"/><Relationship Id="rId22" Type="http://schemas.openxmlformats.org/officeDocument/2006/relationships/image" Target="../media/image5.png"/></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93.xml"/><Relationship Id="rId13" Type="http://schemas.openxmlformats.org/officeDocument/2006/relationships/slideLayout" Target="../slideLayouts/slideLayout198.xml"/><Relationship Id="rId18" Type="http://schemas.openxmlformats.org/officeDocument/2006/relationships/image" Target="../media/image1.png"/><Relationship Id="rId3" Type="http://schemas.openxmlformats.org/officeDocument/2006/relationships/slideLayout" Target="../slideLayouts/slideLayout188.xml"/><Relationship Id="rId21" Type="http://schemas.openxmlformats.org/officeDocument/2006/relationships/image" Target="../media/image4.png"/><Relationship Id="rId7" Type="http://schemas.openxmlformats.org/officeDocument/2006/relationships/slideLayout" Target="../slideLayouts/slideLayout192.xml"/><Relationship Id="rId12" Type="http://schemas.openxmlformats.org/officeDocument/2006/relationships/slideLayout" Target="../slideLayouts/slideLayout197.xml"/><Relationship Id="rId17" Type="http://schemas.openxmlformats.org/officeDocument/2006/relationships/theme" Target="../theme/theme13.xml"/><Relationship Id="rId2" Type="http://schemas.openxmlformats.org/officeDocument/2006/relationships/slideLayout" Target="../slideLayouts/slideLayout187.xml"/><Relationship Id="rId16" Type="http://schemas.openxmlformats.org/officeDocument/2006/relationships/slideLayout" Target="../slideLayouts/slideLayout201.xml"/><Relationship Id="rId20" Type="http://schemas.openxmlformats.org/officeDocument/2006/relationships/image" Target="../media/image3.png"/><Relationship Id="rId1" Type="http://schemas.openxmlformats.org/officeDocument/2006/relationships/slideLayout" Target="../slideLayouts/slideLayout186.xml"/><Relationship Id="rId6" Type="http://schemas.openxmlformats.org/officeDocument/2006/relationships/slideLayout" Target="../slideLayouts/slideLayout191.xml"/><Relationship Id="rId11" Type="http://schemas.openxmlformats.org/officeDocument/2006/relationships/slideLayout" Target="../slideLayouts/slideLayout196.xml"/><Relationship Id="rId5" Type="http://schemas.openxmlformats.org/officeDocument/2006/relationships/slideLayout" Target="../slideLayouts/slideLayout190.xml"/><Relationship Id="rId15" Type="http://schemas.openxmlformats.org/officeDocument/2006/relationships/slideLayout" Target="../slideLayouts/slideLayout200.xml"/><Relationship Id="rId10" Type="http://schemas.openxmlformats.org/officeDocument/2006/relationships/slideLayout" Target="../slideLayouts/slideLayout195.xml"/><Relationship Id="rId19" Type="http://schemas.openxmlformats.org/officeDocument/2006/relationships/image" Target="../media/image2.png"/><Relationship Id="rId4" Type="http://schemas.openxmlformats.org/officeDocument/2006/relationships/slideLayout" Target="../slideLayouts/slideLayout189.xml"/><Relationship Id="rId9" Type="http://schemas.openxmlformats.org/officeDocument/2006/relationships/slideLayout" Target="../slideLayouts/slideLayout194.xml"/><Relationship Id="rId14" Type="http://schemas.openxmlformats.org/officeDocument/2006/relationships/slideLayout" Target="../slideLayouts/slideLayout199.xml"/><Relationship Id="rId22" Type="http://schemas.openxmlformats.org/officeDocument/2006/relationships/image" Target="../media/image5.png"/></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209.xml"/><Relationship Id="rId13" Type="http://schemas.openxmlformats.org/officeDocument/2006/relationships/slideLayout" Target="../slideLayouts/slideLayout214.xml"/><Relationship Id="rId18" Type="http://schemas.openxmlformats.org/officeDocument/2006/relationships/image" Target="../media/image1.png"/><Relationship Id="rId3" Type="http://schemas.openxmlformats.org/officeDocument/2006/relationships/slideLayout" Target="../slideLayouts/slideLayout204.xml"/><Relationship Id="rId21" Type="http://schemas.openxmlformats.org/officeDocument/2006/relationships/image" Target="../media/image4.png"/><Relationship Id="rId7" Type="http://schemas.openxmlformats.org/officeDocument/2006/relationships/slideLayout" Target="../slideLayouts/slideLayout208.xml"/><Relationship Id="rId12" Type="http://schemas.openxmlformats.org/officeDocument/2006/relationships/slideLayout" Target="../slideLayouts/slideLayout213.xml"/><Relationship Id="rId17" Type="http://schemas.openxmlformats.org/officeDocument/2006/relationships/theme" Target="../theme/theme14.xml"/><Relationship Id="rId2" Type="http://schemas.openxmlformats.org/officeDocument/2006/relationships/slideLayout" Target="../slideLayouts/slideLayout203.xml"/><Relationship Id="rId16" Type="http://schemas.openxmlformats.org/officeDocument/2006/relationships/slideLayout" Target="../slideLayouts/slideLayout217.xml"/><Relationship Id="rId20" Type="http://schemas.openxmlformats.org/officeDocument/2006/relationships/image" Target="../media/image3.png"/><Relationship Id="rId1" Type="http://schemas.openxmlformats.org/officeDocument/2006/relationships/slideLayout" Target="../slideLayouts/slideLayout202.xml"/><Relationship Id="rId6" Type="http://schemas.openxmlformats.org/officeDocument/2006/relationships/slideLayout" Target="../slideLayouts/slideLayout207.xml"/><Relationship Id="rId11" Type="http://schemas.openxmlformats.org/officeDocument/2006/relationships/slideLayout" Target="../slideLayouts/slideLayout212.xml"/><Relationship Id="rId5" Type="http://schemas.openxmlformats.org/officeDocument/2006/relationships/slideLayout" Target="../slideLayouts/slideLayout206.xml"/><Relationship Id="rId15" Type="http://schemas.openxmlformats.org/officeDocument/2006/relationships/slideLayout" Target="../slideLayouts/slideLayout216.xml"/><Relationship Id="rId10" Type="http://schemas.openxmlformats.org/officeDocument/2006/relationships/slideLayout" Target="../slideLayouts/slideLayout211.xml"/><Relationship Id="rId19" Type="http://schemas.openxmlformats.org/officeDocument/2006/relationships/image" Target="../media/image2.png"/><Relationship Id="rId4" Type="http://schemas.openxmlformats.org/officeDocument/2006/relationships/slideLayout" Target="../slideLayouts/slideLayout205.xml"/><Relationship Id="rId9" Type="http://schemas.openxmlformats.org/officeDocument/2006/relationships/slideLayout" Target="../slideLayouts/slideLayout210.xml"/><Relationship Id="rId14" Type="http://schemas.openxmlformats.org/officeDocument/2006/relationships/slideLayout" Target="../slideLayouts/slideLayout215.xml"/><Relationship Id="rId22" Type="http://schemas.openxmlformats.org/officeDocument/2006/relationships/image" Target="../media/image5.png"/></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225.xml"/><Relationship Id="rId13" Type="http://schemas.openxmlformats.org/officeDocument/2006/relationships/slideLayout" Target="../slideLayouts/slideLayout230.xml"/><Relationship Id="rId18" Type="http://schemas.openxmlformats.org/officeDocument/2006/relationships/image" Target="../media/image1.png"/><Relationship Id="rId3" Type="http://schemas.openxmlformats.org/officeDocument/2006/relationships/slideLayout" Target="../slideLayouts/slideLayout220.xml"/><Relationship Id="rId21" Type="http://schemas.openxmlformats.org/officeDocument/2006/relationships/image" Target="../media/image4.png"/><Relationship Id="rId7" Type="http://schemas.openxmlformats.org/officeDocument/2006/relationships/slideLayout" Target="../slideLayouts/slideLayout224.xml"/><Relationship Id="rId12" Type="http://schemas.openxmlformats.org/officeDocument/2006/relationships/slideLayout" Target="../slideLayouts/slideLayout229.xml"/><Relationship Id="rId17" Type="http://schemas.openxmlformats.org/officeDocument/2006/relationships/theme" Target="../theme/theme15.xml"/><Relationship Id="rId2" Type="http://schemas.openxmlformats.org/officeDocument/2006/relationships/slideLayout" Target="../slideLayouts/slideLayout219.xml"/><Relationship Id="rId16" Type="http://schemas.openxmlformats.org/officeDocument/2006/relationships/slideLayout" Target="../slideLayouts/slideLayout233.xml"/><Relationship Id="rId20" Type="http://schemas.openxmlformats.org/officeDocument/2006/relationships/image" Target="../media/image3.png"/><Relationship Id="rId1" Type="http://schemas.openxmlformats.org/officeDocument/2006/relationships/slideLayout" Target="../slideLayouts/slideLayout218.xml"/><Relationship Id="rId6" Type="http://schemas.openxmlformats.org/officeDocument/2006/relationships/slideLayout" Target="../slideLayouts/slideLayout223.xml"/><Relationship Id="rId11" Type="http://schemas.openxmlformats.org/officeDocument/2006/relationships/slideLayout" Target="../slideLayouts/slideLayout228.xml"/><Relationship Id="rId5" Type="http://schemas.openxmlformats.org/officeDocument/2006/relationships/slideLayout" Target="../slideLayouts/slideLayout222.xml"/><Relationship Id="rId15" Type="http://schemas.openxmlformats.org/officeDocument/2006/relationships/slideLayout" Target="../slideLayouts/slideLayout232.xml"/><Relationship Id="rId10" Type="http://schemas.openxmlformats.org/officeDocument/2006/relationships/slideLayout" Target="../slideLayouts/slideLayout227.xml"/><Relationship Id="rId19" Type="http://schemas.openxmlformats.org/officeDocument/2006/relationships/image" Target="../media/image2.png"/><Relationship Id="rId4" Type="http://schemas.openxmlformats.org/officeDocument/2006/relationships/slideLayout" Target="../slideLayouts/slideLayout221.xml"/><Relationship Id="rId9" Type="http://schemas.openxmlformats.org/officeDocument/2006/relationships/slideLayout" Target="../slideLayouts/slideLayout226.xml"/><Relationship Id="rId14" Type="http://schemas.openxmlformats.org/officeDocument/2006/relationships/slideLayout" Target="../slideLayouts/slideLayout231.xml"/><Relationship Id="rId22" Type="http://schemas.openxmlformats.org/officeDocument/2006/relationships/image" Target="../media/image5.png"/></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241.xml"/><Relationship Id="rId13" Type="http://schemas.openxmlformats.org/officeDocument/2006/relationships/slideLayout" Target="../slideLayouts/slideLayout246.xml"/><Relationship Id="rId18" Type="http://schemas.openxmlformats.org/officeDocument/2006/relationships/image" Target="../media/image1.png"/><Relationship Id="rId3" Type="http://schemas.openxmlformats.org/officeDocument/2006/relationships/slideLayout" Target="../slideLayouts/slideLayout236.xml"/><Relationship Id="rId21" Type="http://schemas.openxmlformats.org/officeDocument/2006/relationships/image" Target="../media/image4.png"/><Relationship Id="rId7" Type="http://schemas.openxmlformats.org/officeDocument/2006/relationships/slideLayout" Target="../slideLayouts/slideLayout240.xml"/><Relationship Id="rId12" Type="http://schemas.openxmlformats.org/officeDocument/2006/relationships/slideLayout" Target="../slideLayouts/slideLayout245.xml"/><Relationship Id="rId17" Type="http://schemas.openxmlformats.org/officeDocument/2006/relationships/theme" Target="../theme/theme16.xml"/><Relationship Id="rId2" Type="http://schemas.openxmlformats.org/officeDocument/2006/relationships/slideLayout" Target="../slideLayouts/slideLayout235.xml"/><Relationship Id="rId16" Type="http://schemas.openxmlformats.org/officeDocument/2006/relationships/slideLayout" Target="../slideLayouts/slideLayout249.xml"/><Relationship Id="rId20" Type="http://schemas.openxmlformats.org/officeDocument/2006/relationships/image" Target="../media/image3.png"/><Relationship Id="rId1" Type="http://schemas.openxmlformats.org/officeDocument/2006/relationships/slideLayout" Target="../slideLayouts/slideLayout234.xml"/><Relationship Id="rId6" Type="http://schemas.openxmlformats.org/officeDocument/2006/relationships/slideLayout" Target="../slideLayouts/slideLayout239.xml"/><Relationship Id="rId11" Type="http://schemas.openxmlformats.org/officeDocument/2006/relationships/slideLayout" Target="../slideLayouts/slideLayout244.xml"/><Relationship Id="rId5" Type="http://schemas.openxmlformats.org/officeDocument/2006/relationships/slideLayout" Target="../slideLayouts/slideLayout238.xml"/><Relationship Id="rId15" Type="http://schemas.openxmlformats.org/officeDocument/2006/relationships/slideLayout" Target="../slideLayouts/slideLayout248.xml"/><Relationship Id="rId10" Type="http://schemas.openxmlformats.org/officeDocument/2006/relationships/slideLayout" Target="../slideLayouts/slideLayout243.xml"/><Relationship Id="rId19" Type="http://schemas.openxmlformats.org/officeDocument/2006/relationships/image" Target="../media/image2.png"/><Relationship Id="rId4" Type="http://schemas.openxmlformats.org/officeDocument/2006/relationships/slideLayout" Target="../slideLayouts/slideLayout237.xml"/><Relationship Id="rId9" Type="http://schemas.openxmlformats.org/officeDocument/2006/relationships/slideLayout" Target="../slideLayouts/slideLayout242.xml"/><Relationship Id="rId14" Type="http://schemas.openxmlformats.org/officeDocument/2006/relationships/slideLayout" Target="../slideLayouts/slideLayout247.xml"/><Relationship Id="rId22" Type="http://schemas.openxmlformats.org/officeDocument/2006/relationships/image" Target="../media/image5.png"/></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257.xml"/><Relationship Id="rId13" Type="http://schemas.openxmlformats.org/officeDocument/2006/relationships/slideLayout" Target="../slideLayouts/slideLayout262.xml"/><Relationship Id="rId18" Type="http://schemas.openxmlformats.org/officeDocument/2006/relationships/image" Target="../media/image1.png"/><Relationship Id="rId3" Type="http://schemas.openxmlformats.org/officeDocument/2006/relationships/slideLayout" Target="../slideLayouts/slideLayout252.xml"/><Relationship Id="rId21" Type="http://schemas.openxmlformats.org/officeDocument/2006/relationships/image" Target="../media/image4.png"/><Relationship Id="rId7" Type="http://schemas.openxmlformats.org/officeDocument/2006/relationships/slideLayout" Target="../slideLayouts/slideLayout256.xml"/><Relationship Id="rId12" Type="http://schemas.openxmlformats.org/officeDocument/2006/relationships/slideLayout" Target="../slideLayouts/slideLayout261.xml"/><Relationship Id="rId17" Type="http://schemas.openxmlformats.org/officeDocument/2006/relationships/theme" Target="../theme/theme17.xml"/><Relationship Id="rId2" Type="http://schemas.openxmlformats.org/officeDocument/2006/relationships/slideLayout" Target="../slideLayouts/slideLayout251.xml"/><Relationship Id="rId16" Type="http://schemas.openxmlformats.org/officeDocument/2006/relationships/slideLayout" Target="../slideLayouts/slideLayout265.xml"/><Relationship Id="rId20" Type="http://schemas.openxmlformats.org/officeDocument/2006/relationships/image" Target="../media/image3.png"/><Relationship Id="rId1" Type="http://schemas.openxmlformats.org/officeDocument/2006/relationships/slideLayout" Target="../slideLayouts/slideLayout250.xml"/><Relationship Id="rId6" Type="http://schemas.openxmlformats.org/officeDocument/2006/relationships/slideLayout" Target="../slideLayouts/slideLayout255.xml"/><Relationship Id="rId11" Type="http://schemas.openxmlformats.org/officeDocument/2006/relationships/slideLayout" Target="../slideLayouts/slideLayout260.xml"/><Relationship Id="rId5" Type="http://schemas.openxmlformats.org/officeDocument/2006/relationships/slideLayout" Target="../slideLayouts/slideLayout254.xml"/><Relationship Id="rId15" Type="http://schemas.openxmlformats.org/officeDocument/2006/relationships/slideLayout" Target="../slideLayouts/slideLayout264.xml"/><Relationship Id="rId10" Type="http://schemas.openxmlformats.org/officeDocument/2006/relationships/slideLayout" Target="../slideLayouts/slideLayout259.xml"/><Relationship Id="rId19" Type="http://schemas.openxmlformats.org/officeDocument/2006/relationships/image" Target="../media/image2.png"/><Relationship Id="rId4" Type="http://schemas.openxmlformats.org/officeDocument/2006/relationships/slideLayout" Target="../slideLayouts/slideLayout253.xml"/><Relationship Id="rId9" Type="http://schemas.openxmlformats.org/officeDocument/2006/relationships/slideLayout" Target="../slideLayouts/slideLayout258.xml"/><Relationship Id="rId14" Type="http://schemas.openxmlformats.org/officeDocument/2006/relationships/slideLayout" Target="../slideLayouts/slideLayout263.xml"/><Relationship Id="rId22" Type="http://schemas.openxmlformats.org/officeDocument/2006/relationships/image" Target="../media/image5.png"/></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73.xml"/><Relationship Id="rId13" Type="http://schemas.openxmlformats.org/officeDocument/2006/relationships/slideLayout" Target="../slideLayouts/slideLayout278.xml"/><Relationship Id="rId18" Type="http://schemas.openxmlformats.org/officeDocument/2006/relationships/image" Target="../media/image1.png"/><Relationship Id="rId3" Type="http://schemas.openxmlformats.org/officeDocument/2006/relationships/slideLayout" Target="../slideLayouts/slideLayout268.xml"/><Relationship Id="rId21" Type="http://schemas.openxmlformats.org/officeDocument/2006/relationships/image" Target="../media/image4.png"/><Relationship Id="rId7" Type="http://schemas.openxmlformats.org/officeDocument/2006/relationships/slideLayout" Target="../slideLayouts/slideLayout272.xml"/><Relationship Id="rId12" Type="http://schemas.openxmlformats.org/officeDocument/2006/relationships/slideLayout" Target="../slideLayouts/slideLayout277.xml"/><Relationship Id="rId17" Type="http://schemas.openxmlformats.org/officeDocument/2006/relationships/theme" Target="../theme/theme18.xml"/><Relationship Id="rId2" Type="http://schemas.openxmlformats.org/officeDocument/2006/relationships/slideLayout" Target="../slideLayouts/slideLayout267.xml"/><Relationship Id="rId16" Type="http://schemas.openxmlformats.org/officeDocument/2006/relationships/slideLayout" Target="../slideLayouts/slideLayout281.xml"/><Relationship Id="rId20" Type="http://schemas.openxmlformats.org/officeDocument/2006/relationships/image" Target="../media/image3.png"/><Relationship Id="rId1" Type="http://schemas.openxmlformats.org/officeDocument/2006/relationships/slideLayout" Target="../slideLayouts/slideLayout266.xml"/><Relationship Id="rId6" Type="http://schemas.openxmlformats.org/officeDocument/2006/relationships/slideLayout" Target="../slideLayouts/slideLayout271.xml"/><Relationship Id="rId11" Type="http://schemas.openxmlformats.org/officeDocument/2006/relationships/slideLayout" Target="../slideLayouts/slideLayout276.xml"/><Relationship Id="rId5" Type="http://schemas.openxmlformats.org/officeDocument/2006/relationships/slideLayout" Target="../slideLayouts/slideLayout270.xml"/><Relationship Id="rId15" Type="http://schemas.openxmlformats.org/officeDocument/2006/relationships/slideLayout" Target="../slideLayouts/slideLayout280.xml"/><Relationship Id="rId10" Type="http://schemas.openxmlformats.org/officeDocument/2006/relationships/slideLayout" Target="../slideLayouts/slideLayout275.xml"/><Relationship Id="rId19" Type="http://schemas.openxmlformats.org/officeDocument/2006/relationships/image" Target="../media/image2.png"/><Relationship Id="rId4" Type="http://schemas.openxmlformats.org/officeDocument/2006/relationships/slideLayout" Target="../slideLayouts/slideLayout269.xml"/><Relationship Id="rId9" Type="http://schemas.openxmlformats.org/officeDocument/2006/relationships/slideLayout" Target="../slideLayouts/slideLayout274.xml"/><Relationship Id="rId14" Type="http://schemas.openxmlformats.org/officeDocument/2006/relationships/slideLayout" Target="../slideLayouts/slideLayout279.xml"/><Relationship Id="rId22" Type="http://schemas.openxmlformats.org/officeDocument/2006/relationships/image" Target="../media/image5.png"/></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89.xml"/><Relationship Id="rId13" Type="http://schemas.openxmlformats.org/officeDocument/2006/relationships/slideLayout" Target="../slideLayouts/slideLayout294.xml"/><Relationship Id="rId18" Type="http://schemas.openxmlformats.org/officeDocument/2006/relationships/image" Target="../media/image1.png"/><Relationship Id="rId3" Type="http://schemas.openxmlformats.org/officeDocument/2006/relationships/slideLayout" Target="../slideLayouts/slideLayout284.xml"/><Relationship Id="rId21" Type="http://schemas.openxmlformats.org/officeDocument/2006/relationships/image" Target="../media/image4.png"/><Relationship Id="rId7" Type="http://schemas.openxmlformats.org/officeDocument/2006/relationships/slideLayout" Target="../slideLayouts/slideLayout288.xml"/><Relationship Id="rId12" Type="http://schemas.openxmlformats.org/officeDocument/2006/relationships/slideLayout" Target="../slideLayouts/slideLayout293.xml"/><Relationship Id="rId17" Type="http://schemas.openxmlformats.org/officeDocument/2006/relationships/theme" Target="../theme/theme19.xml"/><Relationship Id="rId2" Type="http://schemas.openxmlformats.org/officeDocument/2006/relationships/slideLayout" Target="../slideLayouts/slideLayout283.xml"/><Relationship Id="rId16" Type="http://schemas.openxmlformats.org/officeDocument/2006/relationships/slideLayout" Target="../slideLayouts/slideLayout297.xml"/><Relationship Id="rId20" Type="http://schemas.openxmlformats.org/officeDocument/2006/relationships/image" Target="../media/image3.png"/><Relationship Id="rId1" Type="http://schemas.openxmlformats.org/officeDocument/2006/relationships/slideLayout" Target="../slideLayouts/slideLayout282.xml"/><Relationship Id="rId6" Type="http://schemas.openxmlformats.org/officeDocument/2006/relationships/slideLayout" Target="../slideLayouts/slideLayout287.xml"/><Relationship Id="rId11" Type="http://schemas.openxmlformats.org/officeDocument/2006/relationships/slideLayout" Target="../slideLayouts/slideLayout292.xml"/><Relationship Id="rId5" Type="http://schemas.openxmlformats.org/officeDocument/2006/relationships/slideLayout" Target="../slideLayouts/slideLayout286.xml"/><Relationship Id="rId15" Type="http://schemas.openxmlformats.org/officeDocument/2006/relationships/slideLayout" Target="../slideLayouts/slideLayout296.xml"/><Relationship Id="rId10" Type="http://schemas.openxmlformats.org/officeDocument/2006/relationships/slideLayout" Target="../slideLayouts/slideLayout291.xml"/><Relationship Id="rId19" Type="http://schemas.openxmlformats.org/officeDocument/2006/relationships/image" Target="../media/image2.png"/><Relationship Id="rId4" Type="http://schemas.openxmlformats.org/officeDocument/2006/relationships/slideLayout" Target="../slideLayouts/slideLayout285.xml"/><Relationship Id="rId9" Type="http://schemas.openxmlformats.org/officeDocument/2006/relationships/slideLayout" Target="../slideLayouts/slideLayout290.xml"/><Relationship Id="rId14" Type="http://schemas.openxmlformats.org/officeDocument/2006/relationships/slideLayout" Target="../slideLayouts/slideLayout295.xml"/><Relationship Id="rId22" Type="http://schemas.openxmlformats.org/officeDocument/2006/relationships/image" Target="../media/image5.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image" Target="../media/image1.png"/><Relationship Id="rId3" Type="http://schemas.openxmlformats.org/officeDocument/2006/relationships/slideLayout" Target="../slideLayouts/slideLayout14.xml"/><Relationship Id="rId21" Type="http://schemas.openxmlformats.org/officeDocument/2006/relationships/image" Target="../media/image4.png"/><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theme" Target="../theme/theme2.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image" Target="../media/image3.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image" Target="../media/image2.png"/><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image" Target="../media/image5.png"/></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305.xml"/><Relationship Id="rId13" Type="http://schemas.openxmlformats.org/officeDocument/2006/relationships/slideLayout" Target="../slideLayouts/slideLayout310.xml"/><Relationship Id="rId18" Type="http://schemas.openxmlformats.org/officeDocument/2006/relationships/image" Target="../media/image1.png"/><Relationship Id="rId3" Type="http://schemas.openxmlformats.org/officeDocument/2006/relationships/slideLayout" Target="../slideLayouts/slideLayout300.xml"/><Relationship Id="rId21" Type="http://schemas.openxmlformats.org/officeDocument/2006/relationships/image" Target="../media/image4.png"/><Relationship Id="rId7" Type="http://schemas.openxmlformats.org/officeDocument/2006/relationships/slideLayout" Target="../slideLayouts/slideLayout304.xml"/><Relationship Id="rId12" Type="http://schemas.openxmlformats.org/officeDocument/2006/relationships/slideLayout" Target="../slideLayouts/slideLayout309.xml"/><Relationship Id="rId17" Type="http://schemas.openxmlformats.org/officeDocument/2006/relationships/theme" Target="../theme/theme20.xml"/><Relationship Id="rId2" Type="http://schemas.openxmlformats.org/officeDocument/2006/relationships/slideLayout" Target="../slideLayouts/slideLayout299.xml"/><Relationship Id="rId16" Type="http://schemas.openxmlformats.org/officeDocument/2006/relationships/slideLayout" Target="../slideLayouts/slideLayout313.xml"/><Relationship Id="rId20" Type="http://schemas.openxmlformats.org/officeDocument/2006/relationships/image" Target="../media/image3.png"/><Relationship Id="rId1" Type="http://schemas.openxmlformats.org/officeDocument/2006/relationships/slideLayout" Target="../slideLayouts/slideLayout298.xml"/><Relationship Id="rId6" Type="http://schemas.openxmlformats.org/officeDocument/2006/relationships/slideLayout" Target="../slideLayouts/slideLayout303.xml"/><Relationship Id="rId11" Type="http://schemas.openxmlformats.org/officeDocument/2006/relationships/slideLayout" Target="../slideLayouts/slideLayout308.xml"/><Relationship Id="rId5" Type="http://schemas.openxmlformats.org/officeDocument/2006/relationships/slideLayout" Target="../slideLayouts/slideLayout302.xml"/><Relationship Id="rId15" Type="http://schemas.openxmlformats.org/officeDocument/2006/relationships/slideLayout" Target="../slideLayouts/slideLayout312.xml"/><Relationship Id="rId10" Type="http://schemas.openxmlformats.org/officeDocument/2006/relationships/slideLayout" Target="../slideLayouts/slideLayout307.xml"/><Relationship Id="rId19" Type="http://schemas.openxmlformats.org/officeDocument/2006/relationships/image" Target="../media/image2.png"/><Relationship Id="rId4" Type="http://schemas.openxmlformats.org/officeDocument/2006/relationships/slideLayout" Target="../slideLayouts/slideLayout301.xml"/><Relationship Id="rId9" Type="http://schemas.openxmlformats.org/officeDocument/2006/relationships/slideLayout" Target="../slideLayouts/slideLayout306.xml"/><Relationship Id="rId14" Type="http://schemas.openxmlformats.org/officeDocument/2006/relationships/slideLayout" Target="../slideLayouts/slideLayout311.xml"/><Relationship Id="rId22" Type="http://schemas.openxmlformats.org/officeDocument/2006/relationships/image" Target="../media/image5.png"/></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321.xml"/><Relationship Id="rId13" Type="http://schemas.openxmlformats.org/officeDocument/2006/relationships/slideLayout" Target="../slideLayouts/slideLayout326.xml"/><Relationship Id="rId18" Type="http://schemas.openxmlformats.org/officeDocument/2006/relationships/image" Target="../media/image1.png"/><Relationship Id="rId3" Type="http://schemas.openxmlformats.org/officeDocument/2006/relationships/slideLayout" Target="../slideLayouts/slideLayout316.xml"/><Relationship Id="rId21" Type="http://schemas.openxmlformats.org/officeDocument/2006/relationships/image" Target="../media/image4.png"/><Relationship Id="rId7" Type="http://schemas.openxmlformats.org/officeDocument/2006/relationships/slideLayout" Target="../slideLayouts/slideLayout320.xml"/><Relationship Id="rId12" Type="http://schemas.openxmlformats.org/officeDocument/2006/relationships/slideLayout" Target="../slideLayouts/slideLayout325.xml"/><Relationship Id="rId17" Type="http://schemas.openxmlformats.org/officeDocument/2006/relationships/theme" Target="../theme/theme21.xml"/><Relationship Id="rId2" Type="http://schemas.openxmlformats.org/officeDocument/2006/relationships/slideLayout" Target="../slideLayouts/slideLayout315.xml"/><Relationship Id="rId16" Type="http://schemas.openxmlformats.org/officeDocument/2006/relationships/slideLayout" Target="../slideLayouts/slideLayout329.xml"/><Relationship Id="rId20" Type="http://schemas.openxmlformats.org/officeDocument/2006/relationships/image" Target="../media/image3.png"/><Relationship Id="rId1" Type="http://schemas.openxmlformats.org/officeDocument/2006/relationships/slideLayout" Target="../slideLayouts/slideLayout314.xml"/><Relationship Id="rId6" Type="http://schemas.openxmlformats.org/officeDocument/2006/relationships/slideLayout" Target="../slideLayouts/slideLayout319.xml"/><Relationship Id="rId11" Type="http://schemas.openxmlformats.org/officeDocument/2006/relationships/slideLayout" Target="../slideLayouts/slideLayout324.xml"/><Relationship Id="rId5" Type="http://schemas.openxmlformats.org/officeDocument/2006/relationships/slideLayout" Target="../slideLayouts/slideLayout318.xml"/><Relationship Id="rId15" Type="http://schemas.openxmlformats.org/officeDocument/2006/relationships/slideLayout" Target="../slideLayouts/slideLayout328.xml"/><Relationship Id="rId10" Type="http://schemas.openxmlformats.org/officeDocument/2006/relationships/slideLayout" Target="../slideLayouts/slideLayout323.xml"/><Relationship Id="rId19" Type="http://schemas.openxmlformats.org/officeDocument/2006/relationships/image" Target="../media/image2.png"/><Relationship Id="rId4" Type="http://schemas.openxmlformats.org/officeDocument/2006/relationships/slideLayout" Target="../slideLayouts/slideLayout317.xml"/><Relationship Id="rId9" Type="http://schemas.openxmlformats.org/officeDocument/2006/relationships/slideLayout" Target="../slideLayouts/slideLayout322.xml"/><Relationship Id="rId14" Type="http://schemas.openxmlformats.org/officeDocument/2006/relationships/slideLayout" Target="../slideLayouts/slideLayout327.xml"/><Relationship Id="rId22" Type="http://schemas.openxmlformats.org/officeDocument/2006/relationships/image" Target="../media/image5.png"/></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337.xml"/><Relationship Id="rId13" Type="http://schemas.openxmlformats.org/officeDocument/2006/relationships/slideLayout" Target="../slideLayouts/slideLayout342.xml"/><Relationship Id="rId18" Type="http://schemas.openxmlformats.org/officeDocument/2006/relationships/image" Target="../media/image1.png"/><Relationship Id="rId3" Type="http://schemas.openxmlformats.org/officeDocument/2006/relationships/slideLayout" Target="../slideLayouts/slideLayout332.xml"/><Relationship Id="rId21" Type="http://schemas.openxmlformats.org/officeDocument/2006/relationships/image" Target="../media/image4.png"/><Relationship Id="rId7" Type="http://schemas.openxmlformats.org/officeDocument/2006/relationships/slideLayout" Target="../slideLayouts/slideLayout336.xml"/><Relationship Id="rId12" Type="http://schemas.openxmlformats.org/officeDocument/2006/relationships/slideLayout" Target="../slideLayouts/slideLayout341.xml"/><Relationship Id="rId17" Type="http://schemas.openxmlformats.org/officeDocument/2006/relationships/theme" Target="../theme/theme22.xml"/><Relationship Id="rId2" Type="http://schemas.openxmlformats.org/officeDocument/2006/relationships/slideLayout" Target="../slideLayouts/slideLayout331.xml"/><Relationship Id="rId16" Type="http://schemas.openxmlformats.org/officeDocument/2006/relationships/slideLayout" Target="../slideLayouts/slideLayout345.xml"/><Relationship Id="rId20" Type="http://schemas.openxmlformats.org/officeDocument/2006/relationships/image" Target="../media/image3.png"/><Relationship Id="rId1" Type="http://schemas.openxmlformats.org/officeDocument/2006/relationships/slideLayout" Target="../slideLayouts/slideLayout330.xml"/><Relationship Id="rId6" Type="http://schemas.openxmlformats.org/officeDocument/2006/relationships/slideLayout" Target="../slideLayouts/slideLayout335.xml"/><Relationship Id="rId11" Type="http://schemas.openxmlformats.org/officeDocument/2006/relationships/slideLayout" Target="../slideLayouts/slideLayout340.xml"/><Relationship Id="rId5" Type="http://schemas.openxmlformats.org/officeDocument/2006/relationships/slideLayout" Target="../slideLayouts/slideLayout334.xml"/><Relationship Id="rId15" Type="http://schemas.openxmlformats.org/officeDocument/2006/relationships/slideLayout" Target="../slideLayouts/slideLayout344.xml"/><Relationship Id="rId10" Type="http://schemas.openxmlformats.org/officeDocument/2006/relationships/slideLayout" Target="../slideLayouts/slideLayout339.xml"/><Relationship Id="rId19" Type="http://schemas.openxmlformats.org/officeDocument/2006/relationships/image" Target="../media/image2.png"/><Relationship Id="rId4" Type="http://schemas.openxmlformats.org/officeDocument/2006/relationships/slideLayout" Target="../slideLayouts/slideLayout333.xml"/><Relationship Id="rId9" Type="http://schemas.openxmlformats.org/officeDocument/2006/relationships/slideLayout" Target="../slideLayouts/slideLayout338.xml"/><Relationship Id="rId14" Type="http://schemas.openxmlformats.org/officeDocument/2006/relationships/slideLayout" Target="../slideLayouts/slideLayout343.xml"/><Relationship Id="rId22" Type="http://schemas.openxmlformats.org/officeDocument/2006/relationships/image" Target="../media/image5.png"/></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353.xml"/><Relationship Id="rId13" Type="http://schemas.openxmlformats.org/officeDocument/2006/relationships/slideLayout" Target="../slideLayouts/slideLayout358.xml"/><Relationship Id="rId3" Type="http://schemas.openxmlformats.org/officeDocument/2006/relationships/slideLayout" Target="../slideLayouts/slideLayout348.xml"/><Relationship Id="rId7" Type="http://schemas.openxmlformats.org/officeDocument/2006/relationships/slideLayout" Target="../slideLayouts/slideLayout352.xml"/><Relationship Id="rId12" Type="http://schemas.openxmlformats.org/officeDocument/2006/relationships/slideLayout" Target="../slideLayouts/slideLayout357.xml"/><Relationship Id="rId17" Type="http://schemas.openxmlformats.org/officeDocument/2006/relationships/theme" Target="../theme/theme23.xml"/><Relationship Id="rId2" Type="http://schemas.openxmlformats.org/officeDocument/2006/relationships/slideLayout" Target="../slideLayouts/slideLayout347.xml"/><Relationship Id="rId16" Type="http://schemas.openxmlformats.org/officeDocument/2006/relationships/slideLayout" Target="../slideLayouts/slideLayout361.xml"/><Relationship Id="rId1" Type="http://schemas.openxmlformats.org/officeDocument/2006/relationships/slideLayout" Target="../slideLayouts/slideLayout346.xml"/><Relationship Id="rId6" Type="http://schemas.openxmlformats.org/officeDocument/2006/relationships/slideLayout" Target="../slideLayouts/slideLayout351.xml"/><Relationship Id="rId11" Type="http://schemas.openxmlformats.org/officeDocument/2006/relationships/slideLayout" Target="../slideLayouts/slideLayout356.xml"/><Relationship Id="rId5" Type="http://schemas.openxmlformats.org/officeDocument/2006/relationships/slideLayout" Target="../slideLayouts/slideLayout350.xml"/><Relationship Id="rId15" Type="http://schemas.openxmlformats.org/officeDocument/2006/relationships/slideLayout" Target="../slideLayouts/slideLayout360.xml"/><Relationship Id="rId10" Type="http://schemas.openxmlformats.org/officeDocument/2006/relationships/slideLayout" Target="../slideLayouts/slideLayout355.xml"/><Relationship Id="rId4" Type="http://schemas.openxmlformats.org/officeDocument/2006/relationships/slideLayout" Target="../slideLayouts/slideLayout349.xml"/><Relationship Id="rId9" Type="http://schemas.openxmlformats.org/officeDocument/2006/relationships/slideLayout" Target="../slideLayouts/slideLayout354.xml"/><Relationship Id="rId14" Type="http://schemas.openxmlformats.org/officeDocument/2006/relationships/slideLayout" Target="../slideLayouts/slideLayout35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18" Type="http://schemas.openxmlformats.org/officeDocument/2006/relationships/image" Target="../media/image1.png"/><Relationship Id="rId3" Type="http://schemas.openxmlformats.org/officeDocument/2006/relationships/slideLayout" Target="../slideLayouts/slideLayout30.xml"/><Relationship Id="rId21" Type="http://schemas.openxmlformats.org/officeDocument/2006/relationships/image" Target="../media/image4.png"/><Relationship Id="rId7" Type="http://schemas.openxmlformats.org/officeDocument/2006/relationships/slideLayout" Target="../slideLayouts/slideLayout34.xml"/><Relationship Id="rId12" Type="http://schemas.openxmlformats.org/officeDocument/2006/relationships/slideLayout" Target="../slideLayouts/slideLayout39.xml"/><Relationship Id="rId17" Type="http://schemas.openxmlformats.org/officeDocument/2006/relationships/theme" Target="../theme/theme3.xml"/><Relationship Id="rId2" Type="http://schemas.openxmlformats.org/officeDocument/2006/relationships/slideLayout" Target="../slideLayouts/slideLayout29.xml"/><Relationship Id="rId16" Type="http://schemas.openxmlformats.org/officeDocument/2006/relationships/slideLayout" Target="../slideLayouts/slideLayout43.xml"/><Relationship Id="rId20" Type="http://schemas.openxmlformats.org/officeDocument/2006/relationships/image" Target="../media/image3.png"/><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5" Type="http://schemas.openxmlformats.org/officeDocument/2006/relationships/slideLayout" Target="../slideLayouts/slideLayout42.xml"/><Relationship Id="rId10" Type="http://schemas.openxmlformats.org/officeDocument/2006/relationships/slideLayout" Target="../slideLayouts/slideLayout37.xml"/><Relationship Id="rId19" Type="http://schemas.openxmlformats.org/officeDocument/2006/relationships/image" Target="../media/image2.png"/><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 Id="rId22" Type="http://schemas.openxmlformats.org/officeDocument/2006/relationships/image" Target="../media/image5.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1.xml"/><Relationship Id="rId13" Type="http://schemas.openxmlformats.org/officeDocument/2006/relationships/slideLayout" Target="../slideLayouts/slideLayout56.xml"/><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slideLayout" Target="../slideLayouts/slideLayout55.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5" Type="http://schemas.openxmlformats.org/officeDocument/2006/relationships/theme" Target="../theme/theme4.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 Id="rId14" Type="http://schemas.openxmlformats.org/officeDocument/2006/relationships/slideLayout" Target="../slideLayouts/slideLayout5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slideLayout" Target="../slideLayouts/slideLayout70.xml"/><Relationship Id="rId18" Type="http://schemas.openxmlformats.org/officeDocument/2006/relationships/image" Target="../media/image1.png"/><Relationship Id="rId3" Type="http://schemas.openxmlformats.org/officeDocument/2006/relationships/slideLayout" Target="../slideLayouts/slideLayout60.xml"/><Relationship Id="rId21" Type="http://schemas.openxmlformats.org/officeDocument/2006/relationships/image" Target="../media/image4.png"/><Relationship Id="rId7" Type="http://schemas.openxmlformats.org/officeDocument/2006/relationships/slideLayout" Target="../slideLayouts/slideLayout64.xml"/><Relationship Id="rId12" Type="http://schemas.openxmlformats.org/officeDocument/2006/relationships/slideLayout" Target="../slideLayouts/slideLayout69.xml"/><Relationship Id="rId17" Type="http://schemas.openxmlformats.org/officeDocument/2006/relationships/theme" Target="../theme/theme5.xml"/><Relationship Id="rId2" Type="http://schemas.openxmlformats.org/officeDocument/2006/relationships/slideLayout" Target="../slideLayouts/slideLayout59.xml"/><Relationship Id="rId16" Type="http://schemas.openxmlformats.org/officeDocument/2006/relationships/slideLayout" Target="../slideLayouts/slideLayout73.xml"/><Relationship Id="rId20" Type="http://schemas.openxmlformats.org/officeDocument/2006/relationships/image" Target="../media/image3.png"/><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5" Type="http://schemas.openxmlformats.org/officeDocument/2006/relationships/slideLayout" Target="../slideLayouts/slideLayout72.xml"/><Relationship Id="rId10" Type="http://schemas.openxmlformats.org/officeDocument/2006/relationships/slideLayout" Target="../slideLayouts/slideLayout67.xml"/><Relationship Id="rId19" Type="http://schemas.openxmlformats.org/officeDocument/2006/relationships/image" Target="../media/image2.png"/><Relationship Id="rId4" Type="http://schemas.openxmlformats.org/officeDocument/2006/relationships/slideLayout" Target="../slideLayouts/slideLayout61.xml"/><Relationship Id="rId9" Type="http://schemas.openxmlformats.org/officeDocument/2006/relationships/slideLayout" Target="../slideLayouts/slideLayout66.xml"/><Relationship Id="rId14" Type="http://schemas.openxmlformats.org/officeDocument/2006/relationships/slideLayout" Target="../slideLayouts/slideLayout71.xml"/><Relationship Id="rId22" Type="http://schemas.openxmlformats.org/officeDocument/2006/relationships/image" Target="../media/image5.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1.xml"/><Relationship Id="rId13" Type="http://schemas.openxmlformats.org/officeDocument/2006/relationships/slideLayout" Target="../slideLayouts/slideLayout86.xml"/><Relationship Id="rId18" Type="http://schemas.openxmlformats.org/officeDocument/2006/relationships/image" Target="../media/image1.png"/><Relationship Id="rId3" Type="http://schemas.openxmlformats.org/officeDocument/2006/relationships/slideLayout" Target="../slideLayouts/slideLayout76.xml"/><Relationship Id="rId21" Type="http://schemas.openxmlformats.org/officeDocument/2006/relationships/image" Target="../media/image4.png"/><Relationship Id="rId7" Type="http://schemas.openxmlformats.org/officeDocument/2006/relationships/slideLayout" Target="../slideLayouts/slideLayout80.xml"/><Relationship Id="rId12" Type="http://schemas.openxmlformats.org/officeDocument/2006/relationships/slideLayout" Target="../slideLayouts/slideLayout85.xml"/><Relationship Id="rId17" Type="http://schemas.openxmlformats.org/officeDocument/2006/relationships/theme" Target="../theme/theme6.xml"/><Relationship Id="rId2" Type="http://schemas.openxmlformats.org/officeDocument/2006/relationships/slideLayout" Target="../slideLayouts/slideLayout75.xml"/><Relationship Id="rId16" Type="http://schemas.openxmlformats.org/officeDocument/2006/relationships/slideLayout" Target="../slideLayouts/slideLayout89.xml"/><Relationship Id="rId20" Type="http://schemas.openxmlformats.org/officeDocument/2006/relationships/image" Target="../media/image3.png"/><Relationship Id="rId1" Type="http://schemas.openxmlformats.org/officeDocument/2006/relationships/slideLayout" Target="../slideLayouts/slideLayout74.xml"/><Relationship Id="rId6" Type="http://schemas.openxmlformats.org/officeDocument/2006/relationships/slideLayout" Target="../slideLayouts/slideLayout79.xml"/><Relationship Id="rId11" Type="http://schemas.openxmlformats.org/officeDocument/2006/relationships/slideLayout" Target="../slideLayouts/slideLayout84.xml"/><Relationship Id="rId5" Type="http://schemas.openxmlformats.org/officeDocument/2006/relationships/slideLayout" Target="../slideLayouts/slideLayout78.xml"/><Relationship Id="rId15" Type="http://schemas.openxmlformats.org/officeDocument/2006/relationships/slideLayout" Target="../slideLayouts/slideLayout88.xml"/><Relationship Id="rId10" Type="http://schemas.openxmlformats.org/officeDocument/2006/relationships/slideLayout" Target="../slideLayouts/slideLayout83.xml"/><Relationship Id="rId19" Type="http://schemas.openxmlformats.org/officeDocument/2006/relationships/image" Target="../media/image2.png"/><Relationship Id="rId4" Type="http://schemas.openxmlformats.org/officeDocument/2006/relationships/slideLayout" Target="../slideLayouts/slideLayout77.xml"/><Relationship Id="rId9" Type="http://schemas.openxmlformats.org/officeDocument/2006/relationships/slideLayout" Target="../slideLayouts/slideLayout82.xml"/><Relationship Id="rId14" Type="http://schemas.openxmlformats.org/officeDocument/2006/relationships/slideLayout" Target="../slideLayouts/slideLayout87.xml"/><Relationship Id="rId22" Type="http://schemas.openxmlformats.org/officeDocument/2006/relationships/image" Target="../media/image5.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97.xml"/><Relationship Id="rId13" Type="http://schemas.openxmlformats.org/officeDocument/2006/relationships/slideLayout" Target="../slideLayouts/slideLayout102.xml"/><Relationship Id="rId18" Type="http://schemas.openxmlformats.org/officeDocument/2006/relationships/image" Target="../media/image1.png"/><Relationship Id="rId3" Type="http://schemas.openxmlformats.org/officeDocument/2006/relationships/slideLayout" Target="../slideLayouts/slideLayout92.xml"/><Relationship Id="rId21" Type="http://schemas.openxmlformats.org/officeDocument/2006/relationships/image" Target="../media/image4.png"/><Relationship Id="rId7" Type="http://schemas.openxmlformats.org/officeDocument/2006/relationships/slideLayout" Target="../slideLayouts/slideLayout96.xml"/><Relationship Id="rId12" Type="http://schemas.openxmlformats.org/officeDocument/2006/relationships/slideLayout" Target="../slideLayouts/slideLayout101.xml"/><Relationship Id="rId17" Type="http://schemas.openxmlformats.org/officeDocument/2006/relationships/theme" Target="../theme/theme7.xml"/><Relationship Id="rId2" Type="http://schemas.openxmlformats.org/officeDocument/2006/relationships/slideLayout" Target="../slideLayouts/slideLayout91.xml"/><Relationship Id="rId16" Type="http://schemas.openxmlformats.org/officeDocument/2006/relationships/slideLayout" Target="../slideLayouts/slideLayout105.xml"/><Relationship Id="rId20" Type="http://schemas.openxmlformats.org/officeDocument/2006/relationships/image" Target="../media/image3.png"/><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5" Type="http://schemas.openxmlformats.org/officeDocument/2006/relationships/slideLayout" Target="../slideLayouts/slideLayout94.xml"/><Relationship Id="rId15" Type="http://schemas.openxmlformats.org/officeDocument/2006/relationships/slideLayout" Target="../slideLayouts/slideLayout104.xml"/><Relationship Id="rId10" Type="http://schemas.openxmlformats.org/officeDocument/2006/relationships/slideLayout" Target="../slideLayouts/slideLayout99.xml"/><Relationship Id="rId19" Type="http://schemas.openxmlformats.org/officeDocument/2006/relationships/image" Target="../media/image2.png"/><Relationship Id="rId4" Type="http://schemas.openxmlformats.org/officeDocument/2006/relationships/slideLayout" Target="../slideLayouts/slideLayout93.xml"/><Relationship Id="rId9" Type="http://schemas.openxmlformats.org/officeDocument/2006/relationships/slideLayout" Target="../slideLayouts/slideLayout98.xml"/><Relationship Id="rId14" Type="http://schemas.openxmlformats.org/officeDocument/2006/relationships/slideLayout" Target="../slideLayouts/slideLayout103.xml"/><Relationship Id="rId22" Type="http://schemas.openxmlformats.org/officeDocument/2006/relationships/image" Target="../media/image5.pn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13.xml"/><Relationship Id="rId13" Type="http://schemas.openxmlformats.org/officeDocument/2006/relationships/slideLayout" Target="../slideLayouts/slideLayout118.xml"/><Relationship Id="rId18" Type="http://schemas.openxmlformats.org/officeDocument/2006/relationships/image" Target="../media/image1.png"/><Relationship Id="rId3" Type="http://schemas.openxmlformats.org/officeDocument/2006/relationships/slideLayout" Target="../slideLayouts/slideLayout108.xml"/><Relationship Id="rId21" Type="http://schemas.openxmlformats.org/officeDocument/2006/relationships/image" Target="../media/image4.png"/><Relationship Id="rId7" Type="http://schemas.openxmlformats.org/officeDocument/2006/relationships/slideLayout" Target="../slideLayouts/slideLayout112.xml"/><Relationship Id="rId12" Type="http://schemas.openxmlformats.org/officeDocument/2006/relationships/slideLayout" Target="../slideLayouts/slideLayout117.xml"/><Relationship Id="rId17" Type="http://schemas.openxmlformats.org/officeDocument/2006/relationships/theme" Target="../theme/theme8.xml"/><Relationship Id="rId2" Type="http://schemas.openxmlformats.org/officeDocument/2006/relationships/slideLayout" Target="../slideLayouts/slideLayout107.xml"/><Relationship Id="rId16" Type="http://schemas.openxmlformats.org/officeDocument/2006/relationships/slideLayout" Target="../slideLayouts/slideLayout121.xml"/><Relationship Id="rId20" Type="http://schemas.openxmlformats.org/officeDocument/2006/relationships/image" Target="../media/image3.png"/><Relationship Id="rId1" Type="http://schemas.openxmlformats.org/officeDocument/2006/relationships/slideLayout" Target="../slideLayouts/slideLayout106.xml"/><Relationship Id="rId6" Type="http://schemas.openxmlformats.org/officeDocument/2006/relationships/slideLayout" Target="../slideLayouts/slideLayout111.xml"/><Relationship Id="rId11" Type="http://schemas.openxmlformats.org/officeDocument/2006/relationships/slideLayout" Target="../slideLayouts/slideLayout116.xml"/><Relationship Id="rId5" Type="http://schemas.openxmlformats.org/officeDocument/2006/relationships/slideLayout" Target="../slideLayouts/slideLayout110.xml"/><Relationship Id="rId15" Type="http://schemas.openxmlformats.org/officeDocument/2006/relationships/slideLayout" Target="../slideLayouts/slideLayout120.xml"/><Relationship Id="rId10" Type="http://schemas.openxmlformats.org/officeDocument/2006/relationships/slideLayout" Target="../slideLayouts/slideLayout115.xml"/><Relationship Id="rId19" Type="http://schemas.openxmlformats.org/officeDocument/2006/relationships/image" Target="../media/image2.png"/><Relationship Id="rId4" Type="http://schemas.openxmlformats.org/officeDocument/2006/relationships/slideLayout" Target="../slideLayouts/slideLayout109.xml"/><Relationship Id="rId9" Type="http://schemas.openxmlformats.org/officeDocument/2006/relationships/slideLayout" Target="../slideLayouts/slideLayout114.xml"/><Relationship Id="rId14" Type="http://schemas.openxmlformats.org/officeDocument/2006/relationships/slideLayout" Target="../slideLayouts/slideLayout119.xml"/><Relationship Id="rId22" Type="http://schemas.openxmlformats.org/officeDocument/2006/relationships/image" Target="../media/image5.pn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29.xml"/><Relationship Id="rId13" Type="http://schemas.openxmlformats.org/officeDocument/2006/relationships/slideLayout" Target="../slideLayouts/slideLayout134.xml"/><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slideLayout" Target="../slideLayouts/slideLayout133.xml"/><Relationship Id="rId17" Type="http://schemas.openxmlformats.org/officeDocument/2006/relationships/theme" Target="../theme/theme9.xml"/><Relationship Id="rId2" Type="http://schemas.openxmlformats.org/officeDocument/2006/relationships/slideLayout" Target="../slideLayouts/slideLayout123.xml"/><Relationship Id="rId16" Type="http://schemas.openxmlformats.org/officeDocument/2006/relationships/slideLayout" Target="../slideLayouts/slideLayout137.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5" Type="http://schemas.openxmlformats.org/officeDocument/2006/relationships/slideLayout" Target="../slideLayouts/slideLayout136.xml"/><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 Id="rId14" Type="http://schemas.openxmlformats.org/officeDocument/2006/relationships/slideLayout" Target="../slideLayouts/slideLayout1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1" anchor="ctr">
            <a:normAutofit/>
          </a:bodyPr>
          <a:lstStyle/>
          <a:p>
            <a:r>
              <a:rPr lang="en-US" smtClean="0"/>
              <a:t>Click to edit Master title style</a:t>
            </a:r>
            <a:endParaRPr lang="fa-I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1">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2"/>
          </p:nvPr>
        </p:nvSpPr>
        <p:spPr>
          <a:xfrm>
            <a:off x="8610600" y="6356350"/>
            <a:ext cx="27432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702C145A-B7FF-4D7F-B1EE-2752E3AEE9AF}" type="datetime1">
              <a:rPr lang="en-US" smtClean="0"/>
              <a:t>11/3/2018</a:t>
            </a:fld>
            <a:endParaRPr lang="fa-I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fa-IR"/>
          </a:p>
        </p:txBody>
      </p:sp>
      <p:sp>
        <p:nvSpPr>
          <p:cNvPr id="6" name="Slide Number Placeholder 5"/>
          <p:cNvSpPr>
            <a:spLocks noGrp="1"/>
          </p:cNvSpPr>
          <p:nvPr>
            <p:ph type="sldNum" sz="quarter" idx="4"/>
          </p:nvPr>
        </p:nvSpPr>
        <p:spPr>
          <a:xfrm>
            <a:off x="838200" y="6356350"/>
            <a:ext cx="27432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07FB042B-9B03-42B5-8019-2471DFDFF060}" type="slidenum">
              <a:rPr lang="fa-IR" smtClean="0"/>
              <a:t>‹#›</a:t>
            </a:fld>
            <a:endParaRPr lang="fa-IR"/>
          </a:p>
        </p:txBody>
      </p:sp>
    </p:spTree>
    <p:extLst>
      <p:ext uri="{BB962C8B-B14F-4D97-AF65-F5344CB8AC3E}">
        <p14:creationId xmlns:p14="http://schemas.microsoft.com/office/powerpoint/2010/main" val="320664469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r" defTabSz="914400" rtl="1"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a-IR"/>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43" name="AutoShape 119"/>
          <p:cNvSpPr>
            <a:spLocks noChangeArrowheads="1"/>
          </p:cNvSpPr>
          <p:nvPr/>
        </p:nvSpPr>
        <p:spPr bwMode="auto">
          <a:xfrm>
            <a:off x="118534" y="15875"/>
            <a:ext cx="11307233" cy="762000"/>
          </a:xfrm>
          <a:prstGeom prst="roundRect">
            <a:avLst>
              <a:gd name="adj" fmla="val 50000"/>
            </a:avLst>
          </a:prstGeom>
          <a:gradFill rotWithShape="1">
            <a:gsLst>
              <a:gs pos="0">
                <a:schemeClr val="accent2"/>
              </a:gs>
              <a:gs pos="100000">
                <a:schemeClr val="accent2">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sp>
        <p:nvSpPr>
          <p:cNvPr id="1027" name="Rectangle 205"/>
          <p:cNvSpPr>
            <a:spLocks noChangeArrowheads="1"/>
          </p:cNvSpPr>
          <p:nvPr/>
        </p:nvSpPr>
        <p:spPr bwMode="auto">
          <a:xfrm>
            <a:off x="927100" y="638176"/>
            <a:ext cx="9662584" cy="3587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rtl="0" fontAlgn="base">
              <a:spcBef>
                <a:spcPct val="0"/>
              </a:spcBef>
              <a:spcAft>
                <a:spcPct val="0"/>
              </a:spcAft>
            </a:pPr>
            <a:endParaRPr lang="en-US" sz="1800">
              <a:solidFill>
                <a:srgbClr val="000000"/>
              </a:solidFill>
              <a:cs typeface="Arial" charset="0"/>
            </a:endParaRPr>
          </a:p>
        </p:txBody>
      </p:sp>
      <p:sp>
        <p:nvSpPr>
          <p:cNvPr id="1028" name="Rectangle 2"/>
          <p:cNvSpPr>
            <a:spLocks noGrp="1" noChangeArrowheads="1"/>
          </p:cNvSpPr>
          <p:nvPr>
            <p:ph type="title"/>
          </p:nvPr>
        </p:nvSpPr>
        <p:spPr bwMode="auto">
          <a:xfrm>
            <a:off x="1369484" y="104775"/>
            <a:ext cx="9201149" cy="48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9" name="Rectangle 3"/>
          <p:cNvSpPr>
            <a:spLocks noGrp="1" noChangeArrowheads="1"/>
          </p:cNvSpPr>
          <p:nvPr>
            <p:ph type="body" idx="1"/>
          </p:nvPr>
        </p:nvSpPr>
        <p:spPr bwMode="auto">
          <a:xfrm>
            <a:off x="1" y="1628776"/>
            <a:ext cx="11377084"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lgn="l" rtl="0" fontAlgn="base">
              <a:spcBef>
                <a:spcPct val="0"/>
              </a:spcBef>
              <a:spcAft>
                <a:spcPct val="0"/>
              </a:spcAft>
              <a:defRPr/>
            </a:pPr>
            <a:fld id="{CCB77220-A323-4AC4-957C-132BB355A921}" type="datetime1">
              <a:rPr lang="en-US" smtClean="0">
                <a:solidFill>
                  <a:srgbClr val="000000"/>
                </a:solidFill>
                <a:cs typeface="Arial" charset="0"/>
              </a:rPr>
              <a:t>11/3/2018</a:t>
            </a:fld>
            <a:endParaRPr lang="en-US">
              <a:solidFill>
                <a:srgbClr val="000000"/>
              </a:solidFill>
              <a:cs typeface="Arial" charset="0"/>
            </a:endParaRPr>
          </a:p>
        </p:txBody>
      </p:sp>
      <p:sp>
        <p:nvSpPr>
          <p:cNvPr id="3"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rtl="0" fontAlgn="base">
              <a:spcBef>
                <a:spcPct val="0"/>
              </a:spcBef>
              <a:spcAft>
                <a:spcPct val="0"/>
              </a:spcAft>
              <a:defRPr/>
            </a:pPr>
            <a:endParaRPr lang="en-US">
              <a:solidFill>
                <a:srgbClr val="000000"/>
              </a:solidFill>
              <a:cs typeface="Arial" charset="0"/>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rtl="0" fontAlgn="base">
              <a:spcBef>
                <a:spcPct val="0"/>
              </a:spcBef>
              <a:spcAft>
                <a:spcPct val="0"/>
              </a:spcAft>
              <a:defRPr/>
            </a:pPr>
            <a:fld id="{6AB4D569-8BC1-4B65-B846-F2CE5D587159}" type="slidenum">
              <a:rPr lang="ar-SA">
                <a:solidFill>
                  <a:srgbClr val="000000"/>
                </a:solidFill>
                <a:cs typeface="Arial" charset="0"/>
              </a:rPr>
              <a:pPr rtl="0" fontAlgn="base">
                <a:spcBef>
                  <a:spcPct val="0"/>
                </a:spcBef>
                <a:spcAft>
                  <a:spcPct val="0"/>
                </a:spcAft>
                <a:defRPr/>
              </a:pPr>
              <a:t>‹#›</a:t>
            </a:fld>
            <a:endParaRPr lang="en-US">
              <a:solidFill>
                <a:srgbClr val="000000"/>
              </a:solidFill>
              <a:cs typeface="Arial" charset="0"/>
            </a:endParaRPr>
          </a:p>
        </p:txBody>
      </p:sp>
      <p:pic>
        <p:nvPicPr>
          <p:cNvPr id="1033" name="Picture 44"/>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77085" y="-4763"/>
            <a:ext cx="814916" cy="200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 name="Picture 78"/>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77085" y="195264"/>
            <a:ext cx="814916"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5" name="Picture 79"/>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77085" y="392114"/>
            <a:ext cx="814916"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6" name="Picture 80"/>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77085" y="587376"/>
            <a:ext cx="814916"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7" name="Picture 81"/>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77085" y="781051"/>
            <a:ext cx="814916"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8" name="Picture 82"/>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83434" y="977901"/>
            <a:ext cx="81491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9" name="Picture 83"/>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77085" y="1165226"/>
            <a:ext cx="814916"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0" name="Picture 84"/>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77085" y="1365251"/>
            <a:ext cx="814916"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1" name="Picture 85"/>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77085" y="1562101"/>
            <a:ext cx="814916"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2" name="Picture 86"/>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77085" y="1757364"/>
            <a:ext cx="814916"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3" name="Picture 87"/>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77085" y="1951039"/>
            <a:ext cx="814916"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4" name="Picture 88"/>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83434" y="2147889"/>
            <a:ext cx="81491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5" name="Picture 89"/>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77085" y="2336801"/>
            <a:ext cx="814916"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6" name="Picture 90"/>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77085" y="2536826"/>
            <a:ext cx="814916"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7" name="Picture 91"/>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77085" y="2733676"/>
            <a:ext cx="814916"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8" name="Picture 92"/>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77085" y="2928939"/>
            <a:ext cx="814916"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9" name="Picture 93"/>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77085" y="3122614"/>
            <a:ext cx="814916"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0" name="Picture 94"/>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83434" y="3319464"/>
            <a:ext cx="81491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1" name="Picture 95"/>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85551" y="3513139"/>
            <a:ext cx="814916"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2" name="Picture 96"/>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77085" y="3706814"/>
            <a:ext cx="814916"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3" name="Picture 97"/>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77085" y="3903663"/>
            <a:ext cx="814916"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4" name="Picture 98"/>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77085" y="4098926"/>
            <a:ext cx="814916"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5" name="Picture 99"/>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77085" y="4292601"/>
            <a:ext cx="814916"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6" name="Picture 100"/>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83434" y="4489451"/>
            <a:ext cx="81491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7" name="Picture 101"/>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77085" y="4675189"/>
            <a:ext cx="814916"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8" name="Picture 102"/>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77085" y="4875214"/>
            <a:ext cx="814916"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9" name="Picture 103"/>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77085" y="5072064"/>
            <a:ext cx="814916"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0" name="Picture 104"/>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77085" y="5267326"/>
            <a:ext cx="814916"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1" name="Picture 105"/>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77085" y="5461001"/>
            <a:ext cx="814916"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2" name="Picture 106"/>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83434" y="5657851"/>
            <a:ext cx="81491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3" name="Picture 107"/>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77085" y="5845176"/>
            <a:ext cx="814916"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4" name="Picture 108"/>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77085" y="6045201"/>
            <a:ext cx="814916"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5" name="Picture 109"/>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77085" y="6242051"/>
            <a:ext cx="814916"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6" name="Picture 110"/>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77085" y="6437314"/>
            <a:ext cx="814916"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7" name="Picture 111"/>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77085" y="6630989"/>
            <a:ext cx="814916"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44" name="Rectangle 120"/>
          <p:cNvSpPr>
            <a:spLocks noChangeArrowheads="1"/>
          </p:cNvSpPr>
          <p:nvPr/>
        </p:nvSpPr>
        <p:spPr bwMode="auto">
          <a:xfrm>
            <a:off x="503767" y="53975"/>
            <a:ext cx="10485967" cy="88900"/>
          </a:xfrm>
          <a:prstGeom prst="rect">
            <a:avLst/>
          </a:prstGeom>
          <a:gradFill rotWithShape="1">
            <a:gsLst>
              <a:gs pos="0">
                <a:schemeClr val="bg2"/>
              </a:gs>
              <a:gs pos="100000">
                <a:schemeClr val="bg2">
                  <a:gamma/>
                  <a:shade val="46275"/>
                  <a:invGamma/>
                </a:schemeClr>
              </a:gs>
            </a:gsLst>
            <a:lin ang="5400000" scaled="1"/>
          </a:gradFill>
          <a:ln w="9525">
            <a:noFill/>
            <a:miter lim="800000"/>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grpSp>
        <p:nvGrpSpPr>
          <p:cNvPr id="1069" name="Group 121"/>
          <p:cNvGrpSpPr>
            <a:grpSpLocks/>
          </p:cNvGrpSpPr>
          <p:nvPr/>
        </p:nvGrpSpPr>
        <p:grpSpPr bwMode="auto">
          <a:xfrm>
            <a:off x="552451" y="600075"/>
            <a:ext cx="10437283" cy="179388"/>
            <a:chOff x="254" y="463"/>
            <a:chExt cx="5208" cy="113"/>
          </a:xfrm>
        </p:grpSpPr>
        <p:sp>
          <p:nvSpPr>
            <p:cNvPr id="1146" name="Freeform 122"/>
            <p:cNvSpPr>
              <a:spLocks/>
            </p:cNvSpPr>
            <p:nvPr/>
          </p:nvSpPr>
          <p:spPr bwMode="auto">
            <a:xfrm flipH="1">
              <a:off x="5232" y="468"/>
              <a:ext cx="230" cy="106"/>
            </a:xfrm>
            <a:custGeom>
              <a:avLst/>
              <a:gdLst/>
              <a:ahLst/>
              <a:cxnLst>
                <a:cxn ang="0">
                  <a:pos x="230" y="0"/>
                </a:cxn>
                <a:cxn ang="0">
                  <a:pos x="182" y="0"/>
                </a:cxn>
                <a:cxn ang="0">
                  <a:pos x="0" y="78"/>
                </a:cxn>
                <a:cxn ang="0">
                  <a:pos x="86" y="96"/>
                </a:cxn>
                <a:cxn ang="0">
                  <a:pos x="204" y="96"/>
                </a:cxn>
                <a:cxn ang="0">
                  <a:pos x="230" y="0"/>
                </a:cxn>
              </a:cxnLst>
              <a:rect l="0" t="0" r="r" b="b"/>
              <a:pathLst>
                <a:path w="230" h="96">
                  <a:moveTo>
                    <a:pt x="230" y="0"/>
                  </a:moveTo>
                  <a:lnTo>
                    <a:pt x="182" y="0"/>
                  </a:lnTo>
                  <a:lnTo>
                    <a:pt x="0" y="78"/>
                  </a:lnTo>
                  <a:lnTo>
                    <a:pt x="86" y="96"/>
                  </a:lnTo>
                  <a:lnTo>
                    <a:pt x="204" y="96"/>
                  </a:lnTo>
                  <a:lnTo>
                    <a:pt x="230" y="0"/>
                  </a:lnTo>
                  <a:close/>
                </a:path>
              </a:pathLst>
            </a:custGeom>
            <a:gradFill rotWithShape="1">
              <a:gsLst>
                <a:gs pos="0">
                  <a:schemeClr val="bg2"/>
                </a:gs>
                <a:gs pos="100000">
                  <a:schemeClr val="bg2">
                    <a:gamma/>
                    <a:shade val="46275"/>
                    <a:invGamma/>
                  </a:schemeClr>
                </a:gs>
              </a:gsLst>
              <a:lin ang="5400000" scaled="1"/>
            </a:gradFill>
            <a:ln w="9525" cap="flat" cmpd="sng">
              <a:noFill/>
              <a:prstDash val="solid"/>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sp>
          <p:nvSpPr>
            <p:cNvPr id="1147" name="Freeform 123"/>
            <p:cNvSpPr>
              <a:spLocks/>
            </p:cNvSpPr>
            <p:nvPr/>
          </p:nvSpPr>
          <p:spPr bwMode="auto">
            <a:xfrm>
              <a:off x="254" y="470"/>
              <a:ext cx="230" cy="106"/>
            </a:xfrm>
            <a:custGeom>
              <a:avLst/>
              <a:gdLst/>
              <a:ahLst/>
              <a:cxnLst>
                <a:cxn ang="0">
                  <a:pos x="230" y="0"/>
                </a:cxn>
                <a:cxn ang="0">
                  <a:pos x="182" y="0"/>
                </a:cxn>
                <a:cxn ang="0">
                  <a:pos x="0" y="78"/>
                </a:cxn>
                <a:cxn ang="0">
                  <a:pos x="86" y="96"/>
                </a:cxn>
                <a:cxn ang="0">
                  <a:pos x="204" y="96"/>
                </a:cxn>
                <a:cxn ang="0">
                  <a:pos x="230" y="0"/>
                </a:cxn>
              </a:cxnLst>
              <a:rect l="0" t="0" r="r" b="b"/>
              <a:pathLst>
                <a:path w="230" h="96">
                  <a:moveTo>
                    <a:pt x="230" y="0"/>
                  </a:moveTo>
                  <a:lnTo>
                    <a:pt x="182" y="0"/>
                  </a:lnTo>
                  <a:lnTo>
                    <a:pt x="0" y="78"/>
                  </a:lnTo>
                  <a:lnTo>
                    <a:pt x="86" y="96"/>
                  </a:lnTo>
                  <a:lnTo>
                    <a:pt x="204" y="96"/>
                  </a:lnTo>
                  <a:lnTo>
                    <a:pt x="230" y="0"/>
                  </a:lnTo>
                  <a:close/>
                </a:path>
              </a:pathLst>
            </a:custGeom>
            <a:gradFill rotWithShape="1">
              <a:gsLst>
                <a:gs pos="0">
                  <a:schemeClr val="bg2"/>
                </a:gs>
                <a:gs pos="100000">
                  <a:schemeClr val="bg2">
                    <a:gamma/>
                    <a:shade val="46275"/>
                    <a:invGamma/>
                  </a:schemeClr>
                </a:gs>
              </a:gsLst>
              <a:lin ang="5400000" scaled="1"/>
            </a:gradFill>
            <a:ln w="9525" cap="flat" cmpd="sng">
              <a:noFill/>
              <a:prstDash val="solid"/>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grpSp>
          <p:nvGrpSpPr>
            <p:cNvPr id="1117" name="Group 124"/>
            <p:cNvGrpSpPr>
              <a:grpSpLocks/>
            </p:cNvGrpSpPr>
            <p:nvPr/>
          </p:nvGrpSpPr>
          <p:grpSpPr bwMode="auto">
            <a:xfrm>
              <a:off x="450" y="463"/>
              <a:ext cx="4812" cy="113"/>
              <a:chOff x="450" y="463"/>
              <a:chExt cx="4812" cy="113"/>
            </a:xfrm>
          </p:grpSpPr>
          <p:grpSp>
            <p:nvGrpSpPr>
              <p:cNvPr id="1118" name="Group 125"/>
              <p:cNvGrpSpPr>
                <a:grpSpLocks/>
              </p:cNvGrpSpPr>
              <p:nvPr/>
            </p:nvGrpSpPr>
            <p:grpSpPr bwMode="auto">
              <a:xfrm>
                <a:off x="450" y="464"/>
                <a:ext cx="2928" cy="112"/>
                <a:chOff x="0" y="283"/>
                <a:chExt cx="5760" cy="220"/>
              </a:xfrm>
            </p:grpSpPr>
            <p:grpSp>
              <p:nvGrpSpPr>
                <p:cNvPr id="1132" name="Group 126"/>
                <p:cNvGrpSpPr>
                  <a:grpSpLocks/>
                </p:cNvGrpSpPr>
                <p:nvPr/>
              </p:nvGrpSpPr>
              <p:grpSpPr bwMode="auto">
                <a:xfrm>
                  <a:off x="0" y="283"/>
                  <a:ext cx="823" cy="220"/>
                  <a:chOff x="240" y="720"/>
                  <a:chExt cx="3980" cy="1064"/>
                </a:xfrm>
              </p:grpSpPr>
              <p:sp>
                <p:nvSpPr>
                  <p:cNvPr id="1151" name="Freeform 127"/>
                  <p:cNvSpPr>
                    <a:spLocks/>
                  </p:cNvSpPr>
                  <p:nvPr/>
                </p:nvSpPr>
                <p:spPr bwMode="auto">
                  <a:xfrm>
                    <a:off x="244"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sp>
                <p:nvSpPr>
                  <p:cNvPr id="1152" name="Freeform 128"/>
                  <p:cNvSpPr>
                    <a:spLocks/>
                  </p:cNvSpPr>
                  <p:nvPr/>
                </p:nvSpPr>
                <p:spPr bwMode="auto">
                  <a:xfrm>
                    <a:off x="2214"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grpSp>
            <p:grpSp>
              <p:nvGrpSpPr>
                <p:cNvPr id="1133" name="Group 129"/>
                <p:cNvGrpSpPr>
                  <a:grpSpLocks/>
                </p:cNvGrpSpPr>
                <p:nvPr/>
              </p:nvGrpSpPr>
              <p:grpSpPr bwMode="auto">
                <a:xfrm>
                  <a:off x="823" y="283"/>
                  <a:ext cx="823" cy="220"/>
                  <a:chOff x="240" y="720"/>
                  <a:chExt cx="3980" cy="1064"/>
                </a:xfrm>
              </p:grpSpPr>
              <p:sp>
                <p:nvSpPr>
                  <p:cNvPr id="1154" name="Freeform 130"/>
                  <p:cNvSpPr>
                    <a:spLocks/>
                  </p:cNvSpPr>
                  <p:nvPr/>
                </p:nvSpPr>
                <p:spPr bwMode="auto">
                  <a:xfrm>
                    <a:off x="243"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sp>
                <p:nvSpPr>
                  <p:cNvPr id="1155" name="Freeform 131"/>
                  <p:cNvSpPr>
                    <a:spLocks/>
                  </p:cNvSpPr>
                  <p:nvPr/>
                </p:nvSpPr>
                <p:spPr bwMode="auto">
                  <a:xfrm>
                    <a:off x="2213"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grpSp>
            <p:grpSp>
              <p:nvGrpSpPr>
                <p:cNvPr id="1134" name="Group 132"/>
                <p:cNvGrpSpPr>
                  <a:grpSpLocks/>
                </p:cNvGrpSpPr>
                <p:nvPr/>
              </p:nvGrpSpPr>
              <p:grpSpPr bwMode="auto">
                <a:xfrm>
                  <a:off x="1646" y="283"/>
                  <a:ext cx="823" cy="220"/>
                  <a:chOff x="1646" y="283"/>
                  <a:chExt cx="823" cy="220"/>
                </a:xfrm>
              </p:grpSpPr>
              <p:sp>
                <p:nvSpPr>
                  <p:cNvPr id="1157" name="Freeform 133"/>
                  <p:cNvSpPr>
                    <a:spLocks/>
                  </p:cNvSpPr>
                  <p:nvPr/>
                </p:nvSpPr>
                <p:spPr bwMode="auto">
                  <a:xfrm>
                    <a:off x="1646" y="283"/>
                    <a:ext cx="416" cy="220"/>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sp>
                <p:nvSpPr>
                  <p:cNvPr id="1158" name="Freeform 134"/>
                  <p:cNvSpPr>
                    <a:spLocks/>
                  </p:cNvSpPr>
                  <p:nvPr/>
                </p:nvSpPr>
                <p:spPr bwMode="auto">
                  <a:xfrm>
                    <a:off x="2054" y="283"/>
                    <a:ext cx="416" cy="220"/>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grpSp>
            <p:grpSp>
              <p:nvGrpSpPr>
                <p:cNvPr id="1135" name="Group 135"/>
                <p:cNvGrpSpPr>
                  <a:grpSpLocks/>
                </p:cNvGrpSpPr>
                <p:nvPr/>
              </p:nvGrpSpPr>
              <p:grpSpPr bwMode="auto">
                <a:xfrm>
                  <a:off x="2469" y="283"/>
                  <a:ext cx="822" cy="220"/>
                  <a:chOff x="240" y="720"/>
                  <a:chExt cx="3980" cy="1064"/>
                </a:xfrm>
              </p:grpSpPr>
              <p:sp>
                <p:nvSpPr>
                  <p:cNvPr id="1160" name="Freeform 136"/>
                  <p:cNvSpPr>
                    <a:spLocks/>
                  </p:cNvSpPr>
                  <p:nvPr/>
                </p:nvSpPr>
                <p:spPr bwMode="auto">
                  <a:xfrm>
                    <a:off x="241" y="720"/>
                    <a:ext cx="2012"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sp>
                <p:nvSpPr>
                  <p:cNvPr id="1161" name="Freeform 137"/>
                  <p:cNvSpPr>
                    <a:spLocks/>
                  </p:cNvSpPr>
                  <p:nvPr/>
                </p:nvSpPr>
                <p:spPr bwMode="auto">
                  <a:xfrm>
                    <a:off x="2213" y="720"/>
                    <a:ext cx="2012"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grpSp>
            <p:grpSp>
              <p:nvGrpSpPr>
                <p:cNvPr id="1136" name="Group 138"/>
                <p:cNvGrpSpPr>
                  <a:grpSpLocks/>
                </p:cNvGrpSpPr>
                <p:nvPr/>
              </p:nvGrpSpPr>
              <p:grpSpPr bwMode="auto">
                <a:xfrm>
                  <a:off x="3291" y="283"/>
                  <a:ext cx="823" cy="220"/>
                  <a:chOff x="240" y="720"/>
                  <a:chExt cx="3980" cy="1064"/>
                </a:xfrm>
              </p:grpSpPr>
              <p:sp>
                <p:nvSpPr>
                  <p:cNvPr id="1163" name="Freeform 139"/>
                  <p:cNvSpPr>
                    <a:spLocks/>
                  </p:cNvSpPr>
                  <p:nvPr/>
                </p:nvSpPr>
                <p:spPr bwMode="auto">
                  <a:xfrm>
                    <a:off x="245"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sp>
                <p:nvSpPr>
                  <p:cNvPr id="1164" name="Freeform 140"/>
                  <p:cNvSpPr>
                    <a:spLocks/>
                  </p:cNvSpPr>
                  <p:nvPr/>
                </p:nvSpPr>
                <p:spPr bwMode="auto">
                  <a:xfrm>
                    <a:off x="2214"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grpSp>
            <p:grpSp>
              <p:nvGrpSpPr>
                <p:cNvPr id="1137" name="Group 141"/>
                <p:cNvGrpSpPr>
                  <a:grpSpLocks/>
                </p:cNvGrpSpPr>
                <p:nvPr/>
              </p:nvGrpSpPr>
              <p:grpSpPr bwMode="auto">
                <a:xfrm>
                  <a:off x="4114" y="283"/>
                  <a:ext cx="823" cy="220"/>
                  <a:chOff x="240" y="720"/>
                  <a:chExt cx="3980" cy="1064"/>
                </a:xfrm>
              </p:grpSpPr>
              <p:sp>
                <p:nvSpPr>
                  <p:cNvPr id="1166" name="Freeform 142"/>
                  <p:cNvSpPr>
                    <a:spLocks/>
                  </p:cNvSpPr>
                  <p:nvPr/>
                </p:nvSpPr>
                <p:spPr bwMode="auto">
                  <a:xfrm>
                    <a:off x="244"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sp>
                <p:nvSpPr>
                  <p:cNvPr id="1167" name="Freeform 143"/>
                  <p:cNvSpPr>
                    <a:spLocks/>
                  </p:cNvSpPr>
                  <p:nvPr/>
                </p:nvSpPr>
                <p:spPr bwMode="auto">
                  <a:xfrm>
                    <a:off x="2213"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grpSp>
            <p:grpSp>
              <p:nvGrpSpPr>
                <p:cNvPr id="1138" name="Group 144"/>
                <p:cNvGrpSpPr>
                  <a:grpSpLocks/>
                </p:cNvGrpSpPr>
                <p:nvPr/>
              </p:nvGrpSpPr>
              <p:grpSpPr bwMode="auto">
                <a:xfrm>
                  <a:off x="4937" y="283"/>
                  <a:ext cx="823" cy="220"/>
                  <a:chOff x="240" y="720"/>
                  <a:chExt cx="3980" cy="1064"/>
                </a:xfrm>
              </p:grpSpPr>
              <p:sp>
                <p:nvSpPr>
                  <p:cNvPr id="1169" name="Freeform 145"/>
                  <p:cNvSpPr>
                    <a:spLocks/>
                  </p:cNvSpPr>
                  <p:nvPr/>
                </p:nvSpPr>
                <p:spPr bwMode="auto">
                  <a:xfrm>
                    <a:off x="243"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sp>
                <p:nvSpPr>
                  <p:cNvPr id="1170" name="Freeform 146"/>
                  <p:cNvSpPr>
                    <a:spLocks/>
                  </p:cNvSpPr>
                  <p:nvPr/>
                </p:nvSpPr>
                <p:spPr bwMode="auto">
                  <a:xfrm>
                    <a:off x="2212"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grpSp>
          </p:grpSp>
          <p:grpSp>
            <p:nvGrpSpPr>
              <p:cNvPr id="1119" name="Group 147"/>
              <p:cNvGrpSpPr>
                <a:grpSpLocks/>
              </p:cNvGrpSpPr>
              <p:nvPr/>
            </p:nvGrpSpPr>
            <p:grpSpPr bwMode="auto">
              <a:xfrm>
                <a:off x="3378" y="463"/>
                <a:ext cx="418" cy="112"/>
                <a:chOff x="240" y="720"/>
                <a:chExt cx="3980" cy="1064"/>
              </a:xfrm>
            </p:grpSpPr>
            <p:sp>
              <p:nvSpPr>
                <p:cNvPr id="1172" name="Freeform 148"/>
                <p:cNvSpPr>
                  <a:spLocks/>
                </p:cNvSpPr>
                <p:nvPr/>
              </p:nvSpPr>
              <p:spPr bwMode="auto">
                <a:xfrm>
                  <a:off x="242" y="720"/>
                  <a:ext cx="2011"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sp>
              <p:nvSpPr>
                <p:cNvPr id="1173" name="Freeform 149"/>
                <p:cNvSpPr>
                  <a:spLocks/>
                </p:cNvSpPr>
                <p:nvPr/>
              </p:nvSpPr>
              <p:spPr bwMode="auto">
                <a:xfrm>
                  <a:off x="2213" y="720"/>
                  <a:ext cx="2011"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grpSp>
          <p:grpSp>
            <p:nvGrpSpPr>
              <p:cNvPr id="1120" name="Group 150"/>
              <p:cNvGrpSpPr>
                <a:grpSpLocks/>
              </p:cNvGrpSpPr>
              <p:nvPr/>
            </p:nvGrpSpPr>
            <p:grpSpPr bwMode="auto">
              <a:xfrm>
                <a:off x="3796" y="463"/>
                <a:ext cx="419" cy="112"/>
                <a:chOff x="240" y="720"/>
                <a:chExt cx="3980" cy="1064"/>
              </a:xfrm>
            </p:grpSpPr>
            <p:sp>
              <p:nvSpPr>
                <p:cNvPr id="1175" name="Freeform 151"/>
                <p:cNvSpPr>
                  <a:spLocks/>
                </p:cNvSpPr>
                <p:nvPr/>
              </p:nvSpPr>
              <p:spPr bwMode="auto">
                <a:xfrm>
                  <a:off x="244" y="720"/>
                  <a:ext cx="2047"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sp>
              <p:nvSpPr>
                <p:cNvPr id="1176" name="Freeform 152"/>
                <p:cNvSpPr>
                  <a:spLocks/>
                </p:cNvSpPr>
                <p:nvPr/>
              </p:nvSpPr>
              <p:spPr bwMode="auto">
                <a:xfrm>
                  <a:off x="2240" y="720"/>
                  <a:ext cx="2017"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grpSp>
          <p:grpSp>
            <p:nvGrpSpPr>
              <p:cNvPr id="1121" name="Group 153"/>
              <p:cNvGrpSpPr>
                <a:grpSpLocks/>
              </p:cNvGrpSpPr>
              <p:nvPr/>
            </p:nvGrpSpPr>
            <p:grpSpPr bwMode="auto">
              <a:xfrm>
                <a:off x="4215" y="463"/>
                <a:ext cx="418" cy="112"/>
                <a:chOff x="1646" y="283"/>
                <a:chExt cx="823" cy="220"/>
              </a:xfrm>
            </p:grpSpPr>
            <p:sp>
              <p:nvSpPr>
                <p:cNvPr id="1178" name="Freeform 154"/>
                <p:cNvSpPr>
                  <a:spLocks/>
                </p:cNvSpPr>
                <p:nvPr/>
              </p:nvSpPr>
              <p:spPr bwMode="auto">
                <a:xfrm>
                  <a:off x="1647" y="283"/>
                  <a:ext cx="416" cy="220"/>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sp>
              <p:nvSpPr>
                <p:cNvPr id="1179" name="Freeform 155"/>
                <p:cNvSpPr>
                  <a:spLocks/>
                </p:cNvSpPr>
                <p:nvPr/>
              </p:nvSpPr>
              <p:spPr bwMode="auto">
                <a:xfrm>
                  <a:off x="2053" y="283"/>
                  <a:ext cx="416" cy="220"/>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grpSp>
          <p:grpSp>
            <p:nvGrpSpPr>
              <p:cNvPr id="1122" name="Group 156"/>
              <p:cNvGrpSpPr>
                <a:grpSpLocks/>
              </p:cNvGrpSpPr>
              <p:nvPr/>
            </p:nvGrpSpPr>
            <p:grpSpPr bwMode="auto">
              <a:xfrm>
                <a:off x="4633" y="463"/>
                <a:ext cx="418" cy="112"/>
                <a:chOff x="240" y="720"/>
                <a:chExt cx="3980" cy="1064"/>
              </a:xfrm>
            </p:grpSpPr>
            <p:sp>
              <p:nvSpPr>
                <p:cNvPr id="1181" name="Freeform 157"/>
                <p:cNvSpPr>
                  <a:spLocks/>
                </p:cNvSpPr>
                <p:nvPr/>
              </p:nvSpPr>
              <p:spPr bwMode="auto">
                <a:xfrm>
                  <a:off x="239" y="720"/>
                  <a:ext cx="2011"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sp>
              <p:nvSpPr>
                <p:cNvPr id="1182" name="Freeform 158"/>
                <p:cNvSpPr>
                  <a:spLocks/>
                </p:cNvSpPr>
                <p:nvPr/>
              </p:nvSpPr>
              <p:spPr bwMode="auto">
                <a:xfrm>
                  <a:off x="2210" y="720"/>
                  <a:ext cx="2011"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grpSp>
          <p:sp>
            <p:nvSpPr>
              <p:cNvPr id="1183" name="Freeform 159"/>
              <p:cNvSpPr>
                <a:spLocks/>
              </p:cNvSpPr>
              <p:nvPr/>
            </p:nvSpPr>
            <p:spPr bwMode="auto">
              <a:xfrm>
                <a:off x="5051" y="463"/>
                <a:ext cx="211" cy="112"/>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grpSp>
      </p:grpSp>
      <p:grpSp>
        <p:nvGrpSpPr>
          <p:cNvPr id="1070" name="Group 160"/>
          <p:cNvGrpSpPr>
            <a:grpSpLocks/>
          </p:cNvGrpSpPr>
          <p:nvPr/>
        </p:nvGrpSpPr>
        <p:grpSpPr bwMode="auto">
          <a:xfrm>
            <a:off x="533401" y="598489"/>
            <a:ext cx="10437284" cy="179387"/>
            <a:chOff x="254" y="463"/>
            <a:chExt cx="5208" cy="113"/>
          </a:xfrm>
        </p:grpSpPr>
        <p:sp>
          <p:nvSpPr>
            <p:cNvPr id="1185" name="Freeform 161"/>
            <p:cNvSpPr>
              <a:spLocks/>
            </p:cNvSpPr>
            <p:nvPr/>
          </p:nvSpPr>
          <p:spPr bwMode="auto">
            <a:xfrm flipH="1">
              <a:off x="5232" y="468"/>
              <a:ext cx="230" cy="106"/>
            </a:xfrm>
            <a:custGeom>
              <a:avLst/>
              <a:gdLst/>
              <a:ahLst/>
              <a:cxnLst>
                <a:cxn ang="0">
                  <a:pos x="230" y="0"/>
                </a:cxn>
                <a:cxn ang="0">
                  <a:pos x="182" y="0"/>
                </a:cxn>
                <a:cxn ang="0">
                  <a:pos x="0" y="78"/>
                </a:cxn>
                <a:cxn ang="0">
                  <a:pos x="86" y="96"/>
                </a:cxn>
                <a:cxn ang="0">
                  <a:pos x="204" y="96"/>
                </a:cxn>
                <a:cxn ang="0">
                  <a:pos x="230" y="0"/>
                </a:cxn>
              </a:cxnLst>
              <a:rect l="0" t="0" r="r" b="b"/>
              <a:pathLst>
                <a:path w="230" h="96">
                  <a:moveTo>
                    <a:pt x="230" y="0"/>
                  </a:moveTo>
                  <a:lnTo>
                    <a:pt x="182" y="0"/>
                  </a:lnTo>
                  <a:lnTo>
                    <a:pt x="0" y="78"/>
                  </a:lnTo>
                  <a:lnTo>
                    <a:pt x="86" y="96"/>
                  </a:lnTo>
                  <a:lnTo>
                    <a:pt x="204" y="96"/>
                  </a:lnTo>
                  <a:lnTo>
                    <a:pt x="230" y="0"/>
                  </a:lnTo>
                  <a:close/>
                </a:path>
              </a:pathLst>
            </a:custGeom>
            <a:gradFill rotWithShape="1">
              <a:gsLst>
                <a:gs pos="0">
                  <a:schemeClr val="accent1"/>
                </a:gs>
                <a:gs pos="100000">
                  <a:schemeClr val="accent1">
                    <a:gamma/>
                    <a:shade val="46275"/>
                    <a:invGamma/>
                  </a:schemeClr>
                </a:gs>
              </a:gsLst>
              <a:lin ang="5400000" scaled="1"/>
            </a:gradFill>
            <a:ln w="9525" cap="flat" cmpd="sng">
              <a:noFill/>
              <a:prstDash val="solid"/>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sp>
          <p:nvSpPr>
            <p:cNvPr id="1186" name="Freeform 162"/>
            <p:cNvSpPr>
              <a:spLocks/>
            </p:cNvSpPr>
            <p:nvPr/>
          </p:nvSpPr>
          <p:spPr bwMode="auto">
            <a:xfrm>
              <a:off x="254" y="470"/>
              <a:ext cx="230" cy="106"/>
            </a:xfrm>
            <a:custGeom>
              <a:avLst/>
              <a:gdLst/>
              <a:ahLst/>
              <a:cxnLst>
                <a:cxn ang="0">
                  <a:pos x="230" y="0"/>
                </a:cxn>
                <a:cxn ang="0">
                  <a:pos x="182" y="0"/>
                </a:cxn>
                <a:cxn ang="0">
                  <a:pos x="0" y="78"/>
                </a:cxn>
                <a:cxn ang="0">
                  <a:pos x="86" y="96"/>
                </a:cxn>
                <a:cxn ang="0">
                  <a:pos x="204" y="96"/>
                </a:cxn>
                <a:cxn ang="0">
                  <a:pos x="230" y="0"/>
                </a:cxn>
              </a:cxnLst>
              <a:rect l="0" t="0" r="r" b="b"/>
              <a:pathLst>
                <a:path w="230" h="96">
                  <a:moveTo>
                    <a:pt x="230" y="0"/>
                  </a:moveTo>
                  <a:lnTo>
                    <a:pt x="182" y="0"/>
                  </a:lnTo>
                  <a:lnTo>
                    <a:pt x="0" y="78"/>
                  </a:lnTo>
                  <a:lnTo>
                    <a:pt x="86" y="96"/>
                  </a:lnTo>
                  <a:lnTo>
                    <a:pt x="204" y="96"/>
                  </a:lnTo>
                  <a:lnTo>
                    <a:pt x="230" y="0"/>
                  </a:lnTo>
                  <a:close/>
                </a:path>
              </a:pathLst>
            </a:custGeom>
            <a:gradFill rotWithShape="1">
              <a:gsLst>
                <a:gs pos="0">
                  <a:schemeClr val="accent1"/>
                </a:gs>
                <a:gs pos="100000">
                  <a:schemeClr val="accent1">
                    <a:gamma/>
                    <a:shade val="46275"/>
                    <a:invGamma/>
                  </a:schemeClr>
                </a:gs>
              </a:gsLst>
              <a:lin ang="5400000" scaled="1"/>
            </a:gradFill>
            <a:ln w="9525" cap="flat" cmpd="sng">
              <a:noFill/>
              <a:prstDash val="solid"/>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grpSp>
          <p:nvGrpSpPr>
            <p:cNvPr id="1079" name="Group 163"/>
            <p:cNvGrpSpPr>
              <a:grpSpLocks/>
            </p:cNvGrpSpPr>
            <p:nvPr/>
          </p:nvGrpSpPr>
          <p:grpSpPr bwMode="auto">
            <a:xfrm>
              <a:off x="450" y="463"/>
              <a:ext cx="4812" cy="113"/>
              <a:chOff x="450" y="463"/>
              <a:chExt cx="4812" cy="113"/>
            </a:xfrm>
          </p:grpSpPr>
          <p:grpSp>
            <p:nvGrpSpPr>
              <p:cNvPr id="1080" name="Group 164"/>
              <p:cNvGrpSpPr>
                <a:grpSpLocks/>
              </p:cNvGrpSpPr>
              <p:nvPr/>
            </p:nvGrpSpPr>
            <p:grpSpPr bwMode="auto">
              <a:xfrm>
                <a:off x="450" y="464"/>
                <a:ext cx="2928" cy="112"/>
                <a:chOff x="0" y="283"/>
                <a:chExt cx="5760" cy="220"/>
              </a:xfrm>
            </p:grpSpPr>
            <p:grpSp>
              <p:nvGrpSpPr>
                <p:cNvPr id="1094" name="Group 165"/>
                <p:cNvGrpSpPr>
                  <a:grpSpLocks/>
                </p:cNvGrpSpPr>
                <p:nvPr/>
              </p:nvGrpSpPr>
              <p:grpSpPr bwMode="auto">
                <a:xfrm>
                  <a:off x="0" y="283"/>
                  <a:ext cx="823" cy="220"/>
                  <a:chOff x="240" y="720"/>
                  <a:chExt cx="3980" cy="1064"/>
                </a:xfrm>
              </p:grpSpPr>
              <p:sp>
                <p:nvSpPr>
                  <p:cNvPr id="1190" name="Freeform 166"/>
                  <p:cNvSpPr>
                    <a:spLocks/>
                  </p:cNvSpPr>
                  <p:nvPr/>
                </p:nvSpPr>
                <p:spPr bwMode="auto">
                  <a:xfrm>
                    <a:off x="244"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sp>
                <p:nvSpPr>
                  <p:cNvPr id="1191" name="Freeform 167"/>
                  <p:cNvSpPr>
                    <a:spLocks/>
                  </p:cNvSpPr>
                  <p:nvPr/>
                </p:nvSpPr>
                <p:spPr bwMode="auto">
                  <a:xfrm>
                    <a:off x="2214"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grpSp>
            <p:grpSp>
              <p:nvGrpSpPr>
                <p:cNvPr id="1095" name="Group 168"/>
                <p:cNvGrpSpPr>
                  <a:grpSpLocks/>
                </p:cNvGrpSpPr>
                <p:nvPr/>
              </p:nvGrpSpPr>
              <p:grpSpPr bwMode="auto">
                <a:xfrm>
                  <a:off x="823" y="283"/>
                  <a:ext cx="823" cy="220"/>
                  <a:chOff x="240" y="720"/>
                  <a:chExt cx="3980" cy="1064"/>
                </a:xfrm>
              </p:grpSpPr>
              <p:sp>
                <p:nvSpPr>
                  <p:cNvPr id="1193" name="Freeform 169"/>
                  <p:cNvSpPr>
                    <a:spLocks/>
                  </p:cNvSpPr>
                  <p:nvPr/>
                </p:nvSpPr>
                <p:spPr bwMode="auto">
                  <a:xfrm>
                    <a:off x="243"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sp>
                <p:nvSpPr>
                  <p:cNvPr id="1194" name="Freeform 170"/>
                  <p:cNvSpPr>
                    <a:spLocks/>
                  </p:cNvSpPr>
                  <p:nvPr/>
                </p:nvSpPr>
                <p:spPr bwMode="auto">
                  <a:xfrm>
                    <a:off x="2213"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grpSp>
            <p:grpSp>
              <p:nvGrpSpPr>
                <p:cNvPr id="1096" name="Group 171"/>
                <p:cNvGrpSpPr>
                  <a:grpSpLocks/>
                </p:cNvGrpSpPr>
                <p:nvPr/>
              </p:nvGrpSpPr>
              <p:grpSpPr bwMode="auto">
                <a:xfrm>
                  <a:off x="1646" y="283"/>
                  <a:ext cx="823" cy="220"/>
                  <a:chOff x="1646" y="283"/>
                  <a:chExt cx="823" cy="220"/>
                </a:xfrm>
              </p:grpSpPr>
              <p:sp>
                <p:nvSpPr>
                  <p:cNvPr id="1196" name="Freeform 172"/>
                  <p:cNvSpPr>
                    <a:spLocks/>
                  </p:cNvSpPr>
                  <p:nvPr/>
                </p:nvSpPr>
                <p:spPr bwMode="auto">
                  <a:xfrm>
                    <a:off x="1646" y="283"/>
                    <a:ext cx="416" cy="220"/>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sp>
                <p:nvSpPr>
                  <p:cNvPr id="1197" name="Freeform 173"/>
                  <p:cNvSpPr>
                    <a:spLocks/>
                  </p:cNvSpPr>
                  <p:nvPr/>
                </p:nvSpPr>
                <p:spPr bwMode="auto">
                  <a:xfrm>
                    <a:off x="2054" y="283"/>
                    <a:ext cx="416" cy="220"/>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grpSp>
            <p:grpSp>
              <p:nvGrpSpPr>
                <p:cNvPr id="1097" name="Group 174"/>
                <p:cNvGrpSpPr>
                  <a:grpSpLocks/>
                </p:cNvGrpSpPr>
                <p:nvPr/>
              </p:nvGrpSpPr>
              <p:grpSpPr bwMode="auto">
                <a:xfrm>
                  <a:off x="2469" y="283"/>
                  <a:ext cx="822" cy="220"/>
                  <a:chOff x="240" y="720"/>
                  <a:chExt cx="3980" cy="1064"/>
                </a:xfrm>
              </p:grpSpPr>
              <p:sp>
                <p:nvSpPr>
                  <p:cNvPr id="1199" name="Freeform 175"/>
                  <p:cNvSpPr>
                    <a:spLocks/>
                  </p:cNvSpPr>
                  <p:nvPr/>
                </p:nvSpPr>
                <p:spPr bwMode="auto">
                  <a:xfrm>
                    <a:off x="241" y="720"/>
                    <a:ext cx="2012"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sp>
                <p:nvSpPr>
                  <p:cNvPr id="1200" name="Freeform 176"/>
                  <p:cNvSpPr>
                    <a:spLocks/>
                  </p:cNvSpPr>
                  <p:nvPr/>
                </p:nvSpPr>
                <p:spPr bwMode="auto">
                  <a:xfrm>
                    <a:off x="2213" y="720"/>
                    <a:ext cx="2012"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grpSp>
            <p:grpSp>
              <p:nvGrpSpPr>
                <p:cNvPr id="1098" name="Group 177"/>
                <p:cNvGrpSpPr>
                  <a:grpSpLocks/>
                </p:cNvGrpSpPr>
                <p:nvPr/>
              </p:nvGrpSpPr>
              <p:grpSpPr bwMode="auto">
                <a:xfrm>
                  <a:off x="3291" y="283"/>
                  <a:ext cx="823" cy="220"/>
                  <a:chOff x="240" y="720"/>
                  <a:chExt cx="3980" cy="1064"/>
                </a:xfrm>
              </p:grpSpPr>
              <p:sp>
                <p:nvSpPr>
                  <p:cNvPr id="1202" name="Freeform 178"/>
                  <p:cNvSpPr>
                    <a:spLocks/>
                  </p:cNvSpPr>
                  <p:nvPr/>
                </p:nvSpPr>
                <p:spPr bwMode="auto">
                  <a:xfrm>
                    <a:off x="245"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sp>
                <p:nvSpPr>
                  <p:cNvPr id="1203" name="Freeform 179"/>
                  <p:cNvSpPr>
                    <a:spLocks/>
                  </p:cNvSpPr>
                  <p:nvPr/>
                </p:nvSpPr>
                <p:spPr bwMode="auto">
                  <a:xfrm>
                    <a:off x="2214"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grpSp>
            <p:grpSp>
              <p:nvGrpSpPr>
                <p:cNvPr id="1099" name="Group 180"/>
                <p:cNvGrpSpPr>
                  <a:grpSpLocks/>
                </p:cNvGrpSpPr>
                <p:nvPr/>
              </p:nvGrpSpPr>
              <p:grpSpPr bwMode="auto">
                <a:xfrm>
                  <a:off x="4114" y="283"/>
                  <a:ext cx="823" cy="220"/>
                  <a:chOff x="240" y="720"/>
                  <a:chExt cx="3980" cy="1064"/>
                </a:xfrm>
              </p:grpSpPr>
              <p:sp>
                <p:nvSpPr>
                  <p:cNvPr id="1205" name="Freeform 181"/>
                  <p:cNvSpPr>
                    <a:spLocks/>
                  </p:cNvSpPr>
                  <p:nvPr/>
                </p:nvSpPr>
                <p:spPr bwMode="auto">
                  <a:xfrm>
                    <a:off x="244"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sp>
                <p:nvSpPr>
                  <p:cNvPr id="1206" name="Freeform 182"/>
                  <p:cNvSpPr>
                    <a:spLocks/>
                  </p:cNvSpPr>
                  <p:nvPr/>
                </p:nvSpPr>
                <p:spPr bwMode="auto">
                  <a:xfrm>
                    <a:off x="2213"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grpSp>
            <p:grpSp>
              <p:nvGrpSpPr>
                <p:cNvPr id="1100" name="Group 183"/>
                <p:cNvGrpSpPr>
                  <a:grpSpLocks/>
                </p:cNvGrpSpPr>
                <p:nvPr/>
              </p:nvGrpSpPr>
              <p:grpSpPr bwMode="auto">
                <a:xfrm>
                  <a:off x="4937" y="283"/>
                  <a:ext cx="823" cy="220"/>
                  <a:chOff x="240" y="720"/>
                  <a:chExt cx="3980" cy="1064"/>
                </a:xfrm>
              </p:grpSpPr>
              <p:sp>
                <p:nvSpPr>
                  <p:cNvPr id="1208" name="Freeform 184"/>
                  <p:cNvSpPr>
                    <a:spLocks/>
                  </p:cNvSpPr>
                  <p:nvPr/>
                </p:nvSpPr>
                <p:spPr bwMode="auto">
                  <a:xfrm>
                    <a:off x="243"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sp>
                <p:nvSpPr>
                  <p:cNvPr id="1209" name="Freeform 185"/>
                  <p:cNvSpPr>
                    <a:spLocks/>
                  </p:cNvSpPr>
                  <p:nvPr/>
                </p:nvSpPr>
                <p:spPr bwMode="auto">
                  <a:xfrm>
                    <a:off x="2212"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grpSp>
          </p:grpSp>
          <p:grpSp>
            <p:nvGrpSpPr>
              <p:cNvPr id="1081" name="Group 186"/>
              <p:cNvGrpSpPr>
                <a:grpSpLocks/>
              </p:cNvGrpSpPr>
              <p:nvPr/>
            </p:nvGrpSpPr>
            <p:grpSpPr bwMode="auto">
              <a:xfrm>
                <a:off x="3378" y="463"/>
                <a:ext cx="418" cy="112"/>
                <a:chOff x="240" y="720"/>
                <a:chExt cx="3980" cy="1064"/>
              </a:xfrm>
            </p:grpSpPr>
            <p:sp>
              <p:nvSpPr>
                <p:cNvPr id="1211" name="Freeform 187"/>
                <p:cNvSpPr>
                  <a:spLocks/>
                </p:cNvSpPr>
                <p:nvPr/>
              </p:nvSpPr>
              <p:spPr bwMode="auto">
                <a:xfrm>
                  <a:off x="242" y="720"/>
                  <a:ext cx="2011"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sp>
              <p:nvSpPr>
                <p:cNvPr id="1212" name="Freeform 188"/>
                <p:cNvSpPr>
                  <a:spLocks/>
                </p:cNvSpPr>
                <p:nvPr/>
              </p:nvSpPr>
              <p:spPr bwMode="auto">
                <a:xfrm>
                  <a:off x="2213" y="720"/>
                  <a:ext cx="2011"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grpSp>
          <p:grpSp>
            <p:nvGrpSpPr>
              <p:cNvPr id="1082" name="Group 189"/>
              <p:cNvGrpSpPr>
                <a:grpSpLocks/>
              </p:cNvGrpSpPr>
              <p:nvPr/>
            </p:nvGrpSpPr>
            <p:grpSpPr bwMode="auto">
              <a:xfrm>
                <a:off x="3796" y="463"/>
                <a:ext cx="419" cy="112"/>
                <a:chOff x="240" y="720"/>
                <a:chExt cx="3980" cy="1064"/>
              </a:xfrm>
            </p:grpSpPr>
            <p:sp>
              <p:nvSpPr>
                <p:cNvPr id="1214" name="Freeform 190"/>
                <p:cNvSpPr>
                  <a:spLocks/>
                </p:cNvSpPr>
                <p:nvPr/>
              </p:nvSpPr>
              <p:spPr bwMode="auto">
                <a:xfrm>
                  <a:off x="244" y="720"/>
                  <a:ext cx="2047"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sp>
              <p:nvSpPr>
                <p:cNvPr id="1215" name="Freeform 191"/>
                <p:cNvSpPr>
                  <a:spLocks/>
                </p:cNvSpPr>
                <p:nvPr/>
              </p:nvSpPr>
              <p:spPr bwMode="auto">
                <a:xfrm>
                  <a:off x="2240" y="720"/>
                  <a:ext cx="2017"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grpSp>
          <p:grpSp>
            <p:nvGrpSpPr>
              <p:cNvPr id="1083" name="Group 192"/>
              <p:cNvGrpSpPr>
                <a:grpSpLocks/>
              </p:cNvGrpSpPr>
              <p:nvPr/>
            </p:nvGrpSpPr>
            <p:grpSpPr bwMode="auto">
              <a:xfrm>
                <a:off x="4215" y="463"/>
                <a:ext cx="418" cy="112"/>
                <a:chOff x="1646" y="283"/>
                <a:chExt cx="823" cy="220"/>
              </a:xfrm>
            </p:grpSpPr>
            <p:sp>
              <p:nvSpPr>
                <p:cNvPr id="1217" name="Freeform 193"/>
                <p:cNvSpPr>
                  <a:spLocks/>
                </p:cNvSpPr>
                <p:nvPr/>
              </p:nvSpPr>
              <p:spPr bwMode="auto">
                <a:xfrm>
                  <a:off x="1647" y="283"/>
                  <a:ext cx="416" cy="220"/>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sp>
              <p:nvSpPr>
                <p:cNvPr id="1218" name="Freeform 194"/>
                <p:cNvSpPr>
                  <a:spLocks/>
                </p:cNvSpPr>
                <p:nvPr/>
              </p:nvSpPr>
              <p:spPr bwMode="auto">
                <a:xfrm>
                  <a:off x="2053" y="283"/>
                  <a:ext cx="416" cy="220"/>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grpSp>
          <p:grpSp>
            <p:nvGrpSpPr>
              <p:cNvPr id="1084" name="Group 195"/>
              <p:cNvGrpSpPr>
                <a:grpSpLocks/>
              </p:cNvGrpSpPr>
              <p:nvPr/>
            </p:nvGrpSpPr>
            <p:grpSpPr bwMode="auto">
              <a:xfrm>
                <a:off x="4633" y="463"/>
                <a:ext cx="418" cy="112"/>
                <a:chOff x="240" y="720"/>
                <a:chExt cx="3980" cy="1064"/>
              </a:xfrm>
            </p:grpSpPr>
            <p:sp>
              <p:nvSpPr>
                <p:cNvPr id="1220" name="Freeform 196"/>
                <p:cNvSpPr>
                  <a:spLocks/>
                </p:cNvSpPr>
                <p:nvPr/>
              </p:nvSpPr>
              <p:spPr bwMode="auto">
                <a:xfrm>
                  <a:off x="239" y="720"/>
                  <a:ext cx="2011"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sp>
              <p:nvSpPr>
                <p:cNvPr id="1221" name="Freeform 197"/>
                <p:cNvSpPr>
                  <a:spLocks/>
                </p:cNvSpPr>
                <p:nvPr/>
              </p:nvSpPr>
              <p:spPr bwMode="auto">
                <a:xfrm>
                  <a:off x="2210" y="720"/>
                  <a:ext cx="2011"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grpSp>
          <p:sp>
            <p:nvSpPr>
              <p:cNvPr id="1222" name="Freeform 198"/>
              <p:cNvSpPr>
                <a:spLocks/>
              </p:cNvSpPr>
              <p:nvPr/>
            </p:nvSpPr>
            <p:spPr bwMode="auto">
              <a:xfrm>
                <a:off x="5051" y="463"/>
                <a:ext cx="211" cy="112"/>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grpSp>
      </p:grpSp>
      <p:grpSp>
        <p:nvGrpSpPr>
          <p:cNvPr id="1071" name="Group 199"/>
          <p:cNvGrpSpPr>
            <a:grpSpLocks/>
          </p:cNvGrpSpPr>
          <p:nvPr/>
        </p:nvGrpSpPr>
        <p:grpSpPr bwMode="auto">
          <a:xfrm>
            <a:off x="23285" y="15875"/>
            <a:ext cx="1138767" cy="965200"/>
            <a:chOff x="8" y="32"/>
            <a:chExt cx="568" cy="608"/>
          </a:xfrm>
        </p:grpSpPr>
        <p:sp>
          <p:nvSpPr>
            <p:cNvPr id="1224" name="Freeform 200"/>
            <p:cNvSpPr>
              <a:spLocks/>
            </p:cNvSpPr>
            <p:nvPr userDrawn="1"/>
          </p:nvSpPr>
          <p:spPr bwMode="auto">
            <a:xfrm>
              <a:off x="20" y="54"/>
              <a:ext cx="556" cy="586"/>
            </a:xfrm>
            <a:custGeom>
              <a:avLst/>
              <a:gdLst/>
              <a:ahLst/>
              <a:cxnLst>
                <a:cxn ang="0">
                  <a:pos x="1183" y="0"/>
                </a:cxn>
                <a:cxn ang="0">
                  <a:pos x="278" y="1706"/>
                </a:cxn>
                <a:cxn ang="0">
                  <a:pos x="2006" y="913"/>
                </a:cxn>
                <a:cxn ang="0">
                  <a:pos x="735" y="1519"/>
                </a:cxn>
                <a:cxn ang="0">
                  <a:pos x="1661" y="1060"/>
                </a:cxn>
                <a:cxn ang="0">
                  <a:pos x="1060" y="1394"/>
                </a:cxn>
                <a:cxn ang="0">
                  <a:pos x="1489" y="1187"/>
                </a:cxn>
                <a:cxn ang="0">
                  <a:pos x="1255" y="1355"/>
                </a:cxn>
                <a:cxn ang="0">
                  <a:pos x="1430" y="1221"/>
                </a:cxn>
                <a:cxn ang="0">
                  <a:pos x="1144" y="1403"/>
                </a:cxn>
                <a:cxn ang="0">
                  <a:pos x="1611" y="1144"/>
                </a:cxn>
                <a:cxn ang="0">
                  <a:pos x="843" y="1503"/>
                </a:cxn>
                <a:cxn ang="0">
                  <a:pos x="1876" y="960"/>
                </a:cxn>
                <a:cxn ang="0">
                  <a:pos x="474" y="1620"/>
                </a:cxn>
                <a:cxn ang="0">
                  <a:pos x="1158" y="267"/>
                </a:cxn>
                <a:cxn ang="0">
                  <a:pos x="1183" y="0"/>
                </a:cxn>
              </a:cxnLst>
              <a:rect l="0" t="0" r="r" b="b"/>
              <a:pathLst>
                <a:path w="2570" h="2766">
                  <a:moveTo>
                    <a:pt x="1183" y="0"/>
                  </a:moveTo>
                  <a:cubicBezTo>
                    <a:pt x="31" y="34"/>
                    <a:pt x="0" y="1232"/>
                    <a:pt x="278" y="1706"/>
                  </a:cubicBezTo>
                  <a:cubicBezTo>
                    <a:pt x="888" y="2766"/>
                    <a:pt x="2570" y="2078"/>
                    <a:pt x="2006" y="913"/>
                  </a:cubicBezTo>
                  <a:cubicBezTo>
                    <a:pt x="1480" y="86"/>
                    <a:pt x="309" y="751"/>
                    <a:pt x="735" y="1519"/>
                  </a:cubicBezTo>
                  <a:cubicBezTo>
                    <a:pt x="1085" y="2095"/>
                    <a:pt x="2037" y="1686"/>
                    <a:pt x="1661" y="1060"/>
                  </a:cubicBezTo>
                  <a:cubicBezTo>
                    <a:pt x="1411" y="668"/>
                    <a:pt x="776" y="977"/>
                    <a:pt x="1060" y="1394"/>
                  </a:cubicBezTo>
                  <a:cubicBezTo>
                    <a:pt x="1252" y="1653"/>
                    <a:pt x="1647" y="1455"/>
                    <a:pt x="1489" y="1187"/>
                  </a:cubicBezTo>
                  <a:cubicBezTo>
                    <a:pt x="1389" y="1046"/>
                    <a:pt x="1055" y="1113"/>
                    <a:pt x="1255" y="1355"/>
                  </a:cubicBezTo>
                  <a:cubicBezTo>
                    <a:pt x="1185" y="1378"/>
                    <a:pt x="1221" y="1037"/>
                    <a:pt x="1430" y="1221"/>
                  </a:cubicBezTo>
                  <a:cubicBezTo>
                    <a:pt x="1522" y="1329"/>
                    <a:pt x="1328" y="1570"/>
                    <a:pt x="1144" y="1403"/>
                  </a:cubicBezTo>
                  <a:cubicBezTo>
                    <a:pt x="869" y="1019"/>
                    <a:pt x="1486" y="835"/>
                    <a:pt x="1611" y="1144"/>
                  </a:cubicBezTo>
                  <a:cubicBezTo>
                    <a:pt x="1803" y="1494"/>
                    <a:pt x="1244" y="1970"/>
                    <a:pt x="843" y="1503"/>
                  </a:cubicBezTo>
                  <a:cubicBezTo>
                    <a:pt x="467" y="868"/>
                    <a:pt x="1441" y="259"/>
                    <a:pt x="1876" y="960"/>
                  </a:cubicBezTo>
                  <a:cubicBezTo>
                    <a:pt x="2288" y="1625"/>
                    <a:pt x="1142" y="2588"/>
                    <a:pt x="474" y="1620"/>
                  </a:cubicBezTo>
                  <a:cubicBezTo>
                    <a:pt x="341" y="1336"/>
                    <a:pt x="221" y="417"/>
                    <a:pt x="1158" y="267"/>
                  </a:cubicBezTo>
                  <a:lnTo>
                    <a:pt x="1183" y="0"/>
                  </a:lnTo>
                  <a:close/>
                </a:path>
              </a:pathLst>
            </a:custGeom>
            <a:gradFill rotWithShape="1">
              <a:gsLst>
                <a:gs pos="0">
                  <a:schemeClr val="bg2"/>
                </a:gs>
                <a:gs pos="100000">
                  <a:schemeClr val="bg2">
                    <a:gamma/>
                    <a:shade val="46275"/>
                    <a:invGamma/>
                  </a:schemeClr>
                </a:gs>
              </a:gsLst>
              <a:lin ang="5400000" scaled="1"/>
            </a:gradFill>
            <a:ln w="12700" cap="flat" cmpd="sng">
              <a:noFill/>
              <a:prstDash val="solid"/>
              <a:round/>
              <a:headEnd type="none" w="med" len="med"/>
              <a:tailEnd type="none" w="med" len="me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sp>
          <p:nvSpPr>
            <p:cNvPr id="1225" name="Freeform 201"/>
            <p:cNvSpPr>
              <a:spLocks/>
            </p:cNvSpPr>
            <p:nvPr userDrawn="1"/>
          </p:nvSpPr>
          <p:spPr bwMode="auto">
            <a:xfrm>
              <a:off x="8" y="32"/>
              <a:ext cx="556" cy="586"/>
            </a:xfrm>
            <a:custGeom>
              <a:avLst/>
              <a:gdLst/>
              <a:ahLst/>
              <a:cxnLst>
                <a:cxn ang="0">
                  <a:pos x="1183" y="0"/>
                </a:cxn>
                <a:cxn ang="0">
                  <a:pos x="278" y="1706"/>
                </a:cxn>
                <a:cxn ang="0">
                  <a:pos x="2006" y="913"/>
                </a:cxn>
                <a:cxn ang="0">
                  <a:pos x="735" y="1519"/>
                </a:cxn>
                <a:cxn ang="0">
                  <a:pos x="1661" y="1060"/>
                </a:cxn>
                <a:cxn ang="0">
                  <a:pos x="1060" y="1394"/>
                </a:cxn>
                <a:cxn ang="0">
                  <a:pos x="1489" y="1187"/>
                </a:cxn>
                <a:cxn ang="0">
                  <a:pos x="1255" y="1355"/>
                </a:cxn>
                <a:cxn ang="0">
                  <a:pos x="1430" y="1221"/>
                </a:cxn>
                <a:cxn ang="0">
                  <a:pos x="1144" y="1403"/>
                </a:cxn>
                <a:cxn ang="0">
                  <a:pos x="1611" y="1144"/>
                </a:cxn>
                <a:cxn ang="0">
                  <a:pos x="843" y="1503"/>
                </a:cxn>
                <a:cxn ang="0">
                  <a:pos x="1876" y="960"/>
                </a:cxn>
                <a:cxn ang="0">
                  <a:pos x="474" y="1620"/>
                </a:cxn>
                <a:cxn ang="0">
                  <a:pos x="1158" y="267"/>
                </a:cxn>
                <a:cxn ang="0">
                  <a:pos x="1183" y="0"/>
                </a:cxn>
              </a:cxnLst>
              <a:rect l="0" t="0" r="r" b="b"/>
              <a:pathLst>
                <a:path w="2570" h="2766">
                  <a:moveTo>
                    <a:pt x="1183" y="0"/>
                  </a:moveTo>
                  <a:cubicBezTo>
                    <a:pt x="31" y="34"/>
                    <a:pt x="0" y="1232"/>
                    <a:pt x="278" y="1706"/>
                  </a:cubicBezTo>
                  <a:cubicBezTo>
                    <a:pt x="888" y="2766"/>
                    <a:pt x="2570" y="2078"/>
                    <a:pt x="2006" y="913"/>
                  </a:cubicBezTo>
                  <a:cubicBezTo>
                    <a:pt x="1480" y="86"/>
                    <a:pt x="309" y="751"/>
                    <a:pt x="735" y="1519"/>
                  </a:cubicBezTo>
                  <a:cubicBezTo>
                    <a:pt x="1085" y="2095"/>
                    <a:pt x="2037" y="1686"/>
                    <a:pt x="1661" y="1060"/>
                  </a:cubicBezTo>
                  <a:cubicBezTo>
                    <a:pt x="1411" y="668"/>
                    <a:pt x="776" y="977"/>
                    <a:pt x="1060" y="1394"/>
                  </a:cubicBezTo>
                  <a:cubicBezTo>
                    <a:pt x="1252" y="1653"/>
                    <a:pt x="1647" y="1455"/>
                    <a:pt x="1489" y="1187"/>
                  </a:cubicBezTo>
                  <a:cubicBezTo>
                    <a:pt x="1389" y="1046"/>
                    <a:pt x="1055" y="1113"/>
                    <a:pt x="1255" y="1355"/>
                  </a:cubicBezTo>
                  <a:cubicBezTo>
                    <a:pt x="1185" y="1378"/>
                    <a:pt x="1221" y="1037"/>
                    <a:pt x="1430" y="1221"/>
                  </a:cubicBezTo>
                  <a:cubicBezTo>
                    <a:pt x="1522" y="1329"/>
                    <a:pt x="1328" y="1570"/>
                    <a:pt x="1144" y="1403"/>
                  </a:cubicBezTo>
                  <a:cubicBezTo>
                    <a:pt x="869" y="1019"/>
                    <a:pt x="1486" y="835"/>
                    <a:pt x="1611" y="1144"/>
                  </a:cubicBezTo>
                  <a:cubicBezTo>
                    <a:pt x="1803" y="1494"/>
                    <a:pt x="1244" y="1970"/>
                    <a:pt x="843" y="1503"/>
                  </a:cubicBezTo>
                  <a:cubicBezTo>
                    <a:pt x="467" y="868"/>
                    <a:pt x="1441" y="259"/>
                    <a:pt x="1876" y="960"/>
                  </a:cubicBezTo>
                  <a:cubicBezTo>
                    <a:pt x="2288" y="1625"/>
                    <a:pt x="1142" y="2588"/>
                    <a:pt x="474" y="1620"/>
                  </a:cubicBezTo>
                  <a:cubicBezTo>
                    <a:pt x="341" y="1336"/>
                    <a:pt x="221" y="417"/>
                    <a:pt x="1158" y="267"/>
                  </a:cubicBezTo>
                  <a:lnTo>
                    <a:pt x="1183" y="0"/>
                  </a:lnTo>
                  <a:close/>
                </a:path>
              </a:pathLst>
            </a:custGeom>
            <a:gradFill rotWithShape="1">
              <a:gsLst>
                <a:gs pos="0">
                  <a:schemeClr val="accent1"/>
                </a:gs>
                <a:gs pos="100000">
                  <a:schemeClr val="accent1">
                    <a:gamma/>
                    <a:shade val="46275"/>
                    <a:invGamma/>
                  </a:schemeClr>
                </a:gs>
              </a:gsLst>
              <a:lin ang="5400000" scaled="1"/>
            </a:gradFill>
            <a:ln w="12700" cap="flat" cmpd="sng">
              <a:noFill/>
              <a:prstDash val="solid"/>
              <a:round/>
              <a:headEnd type="none" w="med" len="med"/>
              <a:tailEnd type="none" w="med" len="me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grpSp>
      <p:sp>
        <p:nvSpPr>
          <p:cNvPr id="1226" name="Freeform 202"/>
          <p:cNvSpPr>
            <a:spLocks/>
          </p:cNvSpPr>
          <p:nvPr/>
        </p:nvSpPr>
        <p:spPr bwMode="auto">
          <a:xfrm flipH="1">
            <a:off x="10382251" y="50800"/>
            <a:ext cx="1113367" cy="930275"/>
          </a:xfrm>
          <a:custGeom>
            <a:avLst/>
            <a:gdLst/>
            <a:ahLst/>
            <a:cxnLst>
              <a:cxn ang="0">
                <a:pos x="1183" y="0"/>
              </a:cxn>
              <a:cxn ang="0">
                <a:pos x="278" y="1706"/>
              </a:cxn>
              <a:cxn ang="0">
                <a:pos x="2006" y="913"/>
              </a:cxn>
              <a:cxn ang="0">
                <a:pos x="735" y="1519"/>
              </a:cxn>
              <a:cxn ang="0">
                <a:pos x="1661" y="1060"/>
              </a:cxn>
              <a:cxn ang="0">
                <a:pos x="1060" y="1394"/>
              </a:cxn>
              <a:cxn ang="0">
                <a:pos x="1489" y="1187"/>
              </a:cxn>
              <a:cxn ang="0">
                <a:pos x="1255" y="1355"/>
              </a:cxn>
              <a:cxn ang="0">
                <a:pos x="1430" y="1221"/>
              </a:cxn>
              <a:cxn ang="0">
                <a:pos x="1144" y="1403"/>
              </a:cxn>
              <a:cxn ang="0">
                <a:pos x="1611" y="1144"/>
              </a:cxn>
              <a:cxn ang="0">
                <a:pos x="843" y="1503"/>
              </a:cxn>
              <a:cxn ang="0">
                <a:pos x="1876" y="960"/>
              </a:cxn>
              <a:cxn ang="0">
                <a:pos x="474" y="1620"/>
              </a:cxn>
              <a:cxn ang="0">
                <a:pos x="1158" y="267"/>
              </a:cxn>
              <a:cxn ang="0">
                <a:pos x="1183" y="0"/>
              </a:cxn>
            </a:cxnLst>
            <a:rect l="0" t="0" r="r" b="b"/>
            <a:pathLst>
              <a:path w="2570" h="2766">
                <a:moveTo>
                  <a:pt x="1183" y="0"/>
                </a:moveTo>
                <a:cubicBezTo>
                  <a:pt x="31" y="34"/>
                  <a:pt x="0" y="1232"/>
                  <a:pt x="278" y="1706"/>
                </a:cubicBezTo>
                <a:cubicBezTo>
                  <a:pt x="888" y="2766"/>
                  <a:pt x="2570" y="2078"/>
                  <a:pt x="2006" y="913"/>
                </a:cubicBezTo>
                <a:cubicBezTo>
                  <a:pt x="1480" y="86"/>
                  <a:pt x="309" y="751"/>
                  <a:pt x="735" y="1519"/>
                </a:cubicBezTo>
                <a:cubicBezTo>
                  <a:pt x="1085" y="2095"/>
                  <a:pt x="2037" y="1686"/>
                  <a:pt x="1661" y="1060"/>
                </a:cubicBezTo>
                <a:cubicBezTo>
                  <a:pt x="1411" y="668"/>
                  <a:pt x="776" y="977"/>
                  <a:pt x="1060" y="1394"/>
                </a:cubicBezTo>
                <a:cubicBezTo>
                  <a:pt x="1252" y="1653"/>
                  <a:pt x="1647" y="1455"/>
                  <a:pt x="1489" y="1187"/>
                </a:cubicBezTo>
                <a:cubicBezTo>
                  <a:pt x="1389" y="1046"/>
                  <a:pt x="1055" y="1113"/>
                  <a:pt x="1255" y="1355"/>
                </a:cubicBezTo>
                <a:cubicBezTo>
                  <a:pt x="1185" y="1378"/>
                  <a:pt x="1221" y="1037"/>
                  <a:pt x="1430" y="1221"/>
                </a:cubicBezTo>
                <a:cubicBezTo>
                  <a:pt x="1522" y="1329"/>
                  <a:pt x="1328" y="1570"/>
                  <a:pt x="1144" y="1403"/>
                </a:cubicBezTo>
                <a:cubicBezTo>
                  <a:pt x="869" y="1019"/>
                  <a:pt x="1486" y="835"/>
                  <a:pt x="1611" y="1144"/>
                </a:cubicBezTo>
                <a:cubicBezTo>
                  <a:pt x="1803" y="1494"/>
                  <a:pt x="1244" y="1970"/>
                  <a:pt x="843" y="1503"/>
                </a:cubicBezTo>
                <a:cubicBezTo>
                  <a:pt x="467" y="868"/>
                  <a:pt x="1441" y="259"/>
                  <a:pt x="1876" y="960"/>
                </a:cubicBezTo>
                <a:cubicBezTo>
                  <a:pt x="2288" y="1625"/>
                  <a:pt x="1142" y="2588"/>
                  <a:pt x="474" y="1620"/>
                </a:cubicBezTo>
                <a:cubicBezTo>
                  <a:pt x="341" y="1336"/>
                  <a:pt x="221" y="417"/>
                  <a:pt x="1158" y="267"/>
                </a:cubicBezTo>
                <a:lnTo>
                  <a:pt x="1183" y="0"/>
                </a:lnTo>
                <a:close/>
              </a:path>
            </a:pathLst>
          </a:custGeom>
          <a:gradFill rotWithShape="1">
            <a:gsLst>
              <a:gs pos="0">
                <a:schemeClr val="bg2"/>
              </a:gs>
              <a:gs pos="100000">
                <a:schemeClr val="bg2">
                  <a:gamma/>
                  <a:shade val="46275"/>
                  <a:invGamma/>
                </a:schemeClr>
              </a:gs>
            </a:gsLst>
            <a:lin ang="5400000" scaled="1"/>
          </a:gradFill>
          <a:ln w="12700" cap="flat" cmpd="sng">
            <a:noFill/>
            <a:prstDash val="solid"/>
            <a:round/>
            <a:headEnd type="none" w="med" len="med"/>
            <a:tailEnd type="none" w="med" len="me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sp>
        <p:nvSpPr>
          <p:cNvPr id="1227" name="Freeform 203"/>
          <p:cNvSpPr>
            <a:spLocks/>
          </p:cNvSpPr>
          <p:nvPr/>
        </p:nvSpPr>
        <p:spPr bwMode="auto">
          <a:xfrm flipH="1">
            <a:off x="10356851" y="15875"/>
            <a:ext cx="1115483" cy="930275"/>
          </a:xfrm>
          <a:custGeom>
            <a:avLst/>
            <a:gdLst/>
            <a:ahLst/>
            <a:cxnLst>
              <a:cxn ang="0">
                <a:pos x="1183" y="0"/>
              </a:cxn>
              <a:cxn ang="0">
                <a:pos x="278" y="1706"/>
              </a:cxn>
              <a:cxn ang="0">
                <a:pos x="2006" y="913"/>
              </a:cxn>
              <a:cxn ang="0">
                <a:pos x="735" y="1519"/>
              </a:cxn>
              <a:cxn ang="0">
                <a:pos x="1661" y="1060"/>
              </a:cxn>
              <a:cxn ang="0">
                <a:pos x="1060" y="1394"/>
              </a:cxn>
              <a:cxn ang="0">
                <a:pos x="1489" y="1187"/>
              </a:cxn>
              <a:cxn ang="0">
                <a:pos x="1255" y="1355"/>
              </a:cxn>
              <a:cxn ang="0">
                <a:pos x="1430" y="1221"/>
              </a:cxn>
              <a:cxn ang="0">
                <a:pos x="1144" y="1403"/>
              </a:cxn>
              <a:cxn ang="0">
                <a:pos x="1611" y="1144"/>
              </a:cxn>
              <a:cxn ang="0">
                <a:pos x="843" y="1503"/>
              </a:cxn>
              <a:cxn ang="0">
                <a:pos x="1876" y="960"/>
              </a:cxn>
              <a:cxn ang="0">
                <a:pos x="474" y="1620"/>
              </a:cxn>
              <a:cxn ang="0">
                <a:pos x="1158" y="267"/>
              </a:cxn>
              <a:cxn ang="0">
                <a:pos x="1183" y="0"/>
              </a:cxn>
            </a:cxnLst>
            <a:rect l="0" t="0" r="r" b="b"/>
            <a:pathLst>
              <a:path w="2570" h="2766">
                <a:moveTo>
                  <a:pt x="1183" y="0"/>
                </a:moveTo>
                <a:cubicBezTo>
                  <a:pt x="31" y="34"/>
                  <a:pt x="0" y="1232"/>
                  <a:pt x="278" y="1706"/>
                </a:cubicBezTo>
                <a:cubicBezTo>
                  <a:pt x="888" y="2766"/>
                  <a:pt x="2570" y="2078"/>
                  <a:pt x="2006" y="913"/>
                </a:cubicBezTo>
                <a:cubicBezTo>
                  <a:pt x="1480" y="86"/>
                  <a:pt x="309" y="751"/>
                  <a:pt x="735" y="1519"/>
                </a:cubicBezTo>
                <a:cubicBezTo>
                  <a:pt x="1085" y="2095"/>
                  <a:pt x="2037" y="1686"/>
                  <a:pt x="1661" y="1060"/>
                </a:cubicBezTo>
                <a:cubicBezTo>
                  <a:pt x="1411" y="668"/>
                  <a:pt x="776" y="977"/>
                  <a:pt x="1060" y="1394"/>
                </a:cubicBezTo>
                <a:cubicBezTo>
                  <a:pt x="1252" y="1653"/>
                  <a:pt x="1647" y="1455"/>
                  <a:pt x="1489" y="1187"/>
                </a:cubicBezTo>
                <a:cubicBezTo>
                  <a:pt x="1389" y="1046"/>
                  <a:pt x="1055" y="1113"/>
                  <a:pt x="1255" y="1355"/>
                </a:cubicBezTo>
                <a:cubicBezTo>
                  <a:pt x="1185" y="1378"/>
                  <a:pt x="1221" y="1037"/>
                  <a:pt x="1430" y="1221"/>
                </a:cubicBezTo>
                <a:cubicBezTo>
                  <a:pt x="1522" y="1329"/>
                  <a:pt x="1328" y="1570"/>
                  <a:pt x="1144" y="1403"/>
                </a:cubicBezTo>
                <a:cubicBezTo>
                  <a:pt x="869" y="1019"/>
                  <a:pt x="1486" y="835"/>
                  <a:pt x="1611" y="1144"/>
                </a:cubicBezTo>
                <a:cubicBezTo>
                  <a:pt x="1803" y="1494"/>
                  <a:pt x="1244" y="1970"/>
                  <a:pt x="843" y="1503"/>
                </a:cubicBezTo>
                <a:cubicBezTo>
                  <a:pt x="467" y="868"/>
                  <a:pt x="1441" y="259"/>
                  <a:pt x="1876" y="960"/>
                </a:cubicBezTo>
                <a:cubicBezTo>
                  <a:pt x="2288" y="1625"/>
                  <a:pt x="1142" y="2588"/>
                  <a:pt x="474" y="1620"/>
                </a:cubicBezTo>
                <a:cubicBezTo>
                  <a:pt x="341" y="1336"/>
                  <a:pt x="221" y="417"/>
                  <a:pt x="1158" y="267"/>
                </a:cubicBezTo>
                <a:lnTo>
                  <a:pt x="1183" y="0"/>
                </a:lnTo>
                <a:close/>
              </a:path>
            </a:pathLst>
          </a:custGeom>
          <a:gradFill rotWithShape="1">
            <a:gsLst>
              <a:gs pos="0">
                <a:schemeClr val="accent1"/>
              </a:gs>
              <a:gs pos="100000">
                <a:schemeClr val="accent1">
                  <a:gamma/>
                  <a:shade val="46275"/>
                  <a:invGamma/>
                </a:schemeClr>
              </a:gs>
            </a:gsLst>
            <a:lin ang="5400000" scaled="1"/>
          </a:gradFill>
          <a:ln w="12700" cap="flat" cmpd="sng">
            <a:noFill/>
            <a:prstDash val="solid"/>
            <a:round/>
            <a:headEnd type="none" w="med" len="med"/>
            <a:tailEnd type="none" w="med" len="me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sp>
        <p:nvSpPr>
          <p:cNvPr id="1228" name="Rectangle 204"/>
          <p:cNvSpPr>
            <a:spLocks noChangeArrowheads="1"/>
          </p:cNvSpPr>
          <p:nvPr/>
        </p:nvSpPr>
        <p:spPr bwMode="auto">
          <a:xfrm>
            <a:off x="503767" y="15875"/>
            <a:ext cx="10485967" cy="88900"/>
          </a:xfrm>
          <a:prstGeom prst="rect">
            <a:avLst/>
          </a:prstGeom>
          <a:gradFill rotWithShape="1">
            <a:gsLst>
              <a:gs pos="0">
                <a:schemeClr val="accent1"/>
              </a:gs>
              <a:gs pos="100000">
                <a:schemeClr val="accent1">
                  <a:gamma/>
                  <a:shade val="46275"/>
                  <a:invGamma/>
                </a:schemeClr>
              </a:gs>
            </a:gsLst>
            <a:lin ang="5400000" scaled="1"/>
          </a:gradFill>
          <a:ln w="9525">
            <a:noFill/>
            <a:miter lim="800000"/>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spTree>
    <p:extLst>
      <p:ext uri="{BB962C8B-B14F-4D97-AF65-F5344CB8AC3E}">
        <p14:creationId xmlns:p14="http://schemas.microsoft.com/office/powerpoint/2010/main" val="1569688052"/>
      </p:ext>
    </p:extLst>
  </p:cSld>
  <p:clrMap bg1="lt1" tx1="dk1" bg2="lt2" tx2="dk2" accent1="accent1" accent2="accent2" accent3="accent3" accent4="accent4" accent5="accent5" accent6="accent6" hlink="hlink" folHlink="folHlink"/>
  <p:sldLayoutIdLst>
    <p:sldLayoutId id="2147483812" r:id="rId1"/>
    <p:sldLayoutId id="2147483813" r:id="rId2"/>
    <p:sldLayoutId id="2147483814" r:id="rId3"/>
    <p:sldLayoutId id="2147483815" r:id="rId4"/>
    <p:sldLayoutId id="2147483816" r:id="rId5"/>
    <p:sldLayoutId id="2147483817" r:id="rId6"/>
    <p:sldLayoutId id="2147483818" r:id="rId7"/>
    <p:sldLayoutId id="2147483819" r:id="rId8"/>
    <p:sldLayoutId id="2147483820" r:id="rId9"/>
    <p:sldLayoutId id="2147483821" r:id="rId10"/>
    <p:sldLayoutId id="2147483822" r:id="rId11"/>
    <p:sldLayoutId id="2147483823" r:id="rId12"/>
    <p:sldLayoutId id="2147483824" r:id="rId13"/>
    <p:sldLayoutId id="2147483825" r:id="rId14"/>
    <p:sldLayoutId id="2147483826" r:id="rId15"/>
    <p:sldLayoutId id="2147483827" r:id="rId16"/>
  </p:sldLayoutIdLst>
  <p:transition>
    <p:random/>
  </p:transition>
  <p:hf hdr="0" ftr="0" dt="0"/>
  <p:txStyles>
    <p:titleStyle>
      <a:lvl1pPr algn="ctr" rtl="1" eaLnBrk="0" fontAlgn="base" hangingPunct="0">
        <a:spcBef>
          <a:spcPct val="0"/>
        </a:spcBef>
        <a:spcAft>
          <a:spcPct val="0"/>
        </a:spcAft>
        <a:defRPr sz="3200">
          <a:solidFill>
            <a:srgbClr val="CCECFF"/>
          </a:solidFill>
          <a:latin typeface="+mj-lt"/>
          <a:ea typeface="+mj-ea"/>
          <a:cs typeface="+mj-cs"/>
        </a:defRPr>
      </a:lvl1pPr>
      <a:lvl2pPr algn="ctr" rtl="1" eaLnBrk="0" fontAlgn="base" hangingPunct="0">
        <a:spcBef>
          <a:spcPct val="0"/>
        </a:spcBef>
        <a:spcAft>
          <a:spcPct val="0"/>
        </a:spcAft>
        <a:defRPr sz="3200">
          <a:solidFill>
            <a:srgbClr val="CCECFF"/>
          </a:solidFill>
          <a:latin typeface="Arial" charset="0"/>
          <a:cs typeface="Titr" pitchFamily="2" charset="-78"/>
        </a:defRPr>
      </a:lvl2pPr>
      <a:lvl3pPr algn="ctr" rtl="1" eaLnBrk="0" fontAlgn="base" hangingPunct="0">
        <a:spcBef>
          <a:spcPct val="0"/>
        </a:spcBef>
        <a:spcAft>
          <a:spcPct val="0"/>
        </a:spcAft>
        <a:defRPr sz="3200">
          <a:solidFill>
            <a:srgbClr val="CCECFF"/>
          </a:solidFill>
          <a:latin typeface="Arial" charset="0"/>
          <a:cs typeface="Titr" pitchFamily="2" charset="-78"/>
        </a:defRPr>
      </a:lvl3pPr>
      <a:lvl4pPr algn="ctr" rtl="1" eaLnBrk="0" fontAlgn="base" hangingPunct="0">
        <a:spcBef>
          <a:spcPct val="0"/>
        </a:spcBef>
        <a:spcAft>
          <a:spcPct val="0"/>
        </a:spcAft>
        <a:defRPr sz="3200">
          <a:solidFill>
            <a:srgbClr val="CCECFF"/>
          </a:solidFill>
          <a:latin typeface="Arial" charset="0"/>
          <a:cs typeface="Titr" pitchFamily="2" charset="-78"/>
        </a:defRPr>
      </a:lvl4pPr>
      <a:lvl5pPr algn="ctr" rtl="1" eaLnBrk="0" fontAlgn="base" hangingPunct="0">
        <a:spcBef>
          <a:spcPct val="0"/>
        </a:spcBef>
        <a:spcAft>
          <a:spcPct val="0"/>
        </a:spcAft>
        <a:defRPr sz="3200">
          <a:solidFill>
            <a:srgbClr val="CCECFF"/>
          </a:solidFill>
          <a:latin typeface="Arial" charset="0"/>
          <a:cs typeface="Titr" pitchFamily="2" charset="-78"/>
        </a:defRPr>
      </a:lvl5pPr>
      <a:lvl6pPr marL="457200" algn="ctr" rtl="1" eaLnBrk="1" fontAlgn="base" hangingPunct="1">
        <a:spcBef>
          <a:spcPct val="0"/>
        </a:spcBef>
        <a:spcAft>
          <a:spcPct val="0"/>
        </a:spcAft>
        <a:defRPr sz="3200">
          <a:solidFill>
            <a:srgbClr val="CCECFF"/>
          </a:solidFill>
          <a:latin typeface="Arial" charset="0"/>
          <a:cs typeface="Titr" pitchFamily="2" charset="-78"/>
        </a:defRPr>
      </a:lvl6pPr>
      <a:lvl7pPr marL="914400" algn="ctr" rtl="1" eaLnBrk="1" fontAlgn="base" hangingPunct="1">
        <a:spcBef>
          <a:spcPct val="0"/>
        </a:spcBef>
        <a:spcAft>
          <a:spcPct val="0"/>
        </a:spcAft>
        <a:defRPr sz="3200">
          <a:solidFill>
            <a:srgbClr val="CCECFF"/>
          </a:solidFill>
          <a:latin typeface="Arial" charset="0"/>
          <a:cs typeface="Titr" pitchFamily="2" charset="-78"/>
        </a:defRPr>
      </a:lvl7pPr>
      <a:lvl8pPr marL="1371600" algn="ctr" rtl="1" eaLnBrk="1" fontAlgn="base" hangingPunct="1">
        <a:spcBef>
          <a:spcPct val="0"/>
        </a:spcBef>
        <a:spcAft>
          <a:spcPct val="0"/>
        </a:spcAft>
        <a:defRPr sz="3200">
          <a:solidFill>
            <a:srgbClr val="CCECFF"/>
          </a:solidFill>
          <a:latin typeface="Arial" charset="0"/>
          <a:cs typeface="Titr" pitchFamily="2" charset="-78"/>
        </a:defRPr>
      </a:lvl8pPr>
      <a:lvl9pPr marL="1828800" algn="ctr" rtl="1" eaLnBrk="1" fontAlgn="base" hangingPunct="1">
        <a:spcBef>
          <a:spcPct val="0"/>
        </a:spcBef>
        <a:spcAft>
          <a:spcPct val="0"/>
        </a:spcAft>
        <a:defRPr sz="3200">
          <a:solidFill>
            <a:srgbClr val="CCECFF"/>
          </a:solidFill>
          <a:latin typeface="Arial" charset="0"/>
          <a:cs typeface="Titr" pitchFamily="2" charset="-78"/>
        </a:defRPr>
      </a:lvl9pPr>
    </p:titleStyle>
    <p:bodyStyle>
      <a:lvl1pPr marL="342900" indent="-342900" algn="just" rtl="1" eaLnBrk="0" fontAlgn="base" hangingPunct="0">
        <a:spcBef>
          <a:spcPct val="20000"/>
        </a:spcBef>
        <a:spcAft>
          <a:spcPct val="0"/>
        </a:spcAft>
        <a:buClr>
          <a:srgbClr val="000099"/>
        </a:buClr>
        <a:buFont typeface="Wingdings 2" pitchFamily="18" charset="2"/>
        <a:buBlip>
          <a:blip r:embed="rId19"/>
        </a:buBlip>
        <a:defRPr sz="3200">
          <a:solidFill>
            <a:schemeClr val="accent2"/>
          </a:solidFill>
          <a:latin typeface="+mn-lt"/>
          <a:ea typeface="+mn-ea"/>
          <a:cs typeface="+mn-cs"/>
        </a:defRPr>
      </a:lvl1pPr>
      <a:lvl2pPr marL="742950" indent="-285750" algn="just" rtl="1" eaLnBrk="0" fontAlgn="base" hangingPunct="0">
        <a:spcBef>
          <a:spcPct val="20000"/>
        </a:spcBef>
        <a:spcAft>
          <a:spcPct val="0"/>
        </a:spcAft>
        <a:buClr>
          <a:srgbClr val="CCECFF"/>
        </a:buClr>
        <a:buFont typeface="Wingdings" pitchFamily="2" charset="2"/>
        <a:buBlip>
          <a:blip r:embed="rId20"/>
        </a:buBlip>
        <a:defRPr sz="2800">
          <a:solidFill>
            <a:srgbClr val="990000"/>
          </a:solidFill>
          <a:latin typeface="+mn-lt"/>
          <a:cs typeface="+mn-cs"/>
        </a:defRPr>
      </a:lvl2pPr>
      <a:lvl3pPr marL="1143000" indent="-228600" algn="just" rtl="1" eaLnBrk="0" fontAlgn="base" hangingPunct="0">
        <a:spcBef>
          <a:spcPct val="20000"/>
        </a:spcBef>
        <a:spcAft>
          <a:spcPct val="0"/>
        </a:spcAft>
        <a:buClr>
          <a:srgbClr val="66CCFF"/>
        </a:buClr>
        <a:buFont typeface="Wingdings" pitchFamily="2" charset="2"/>
        <a:buBlip>
          <a:blip r:embed="rId21"/>
        </a:buBlip>
        <a:defRPr sz="2400">
          <a:solidFill>
            <a:srgbClr val="009900"/>
          </a:solidFill>
          <a:latin typeface="+mn-lt"/>
          <a:cs typeface="+mn-cs"/>
        </a:defRPr>
      </a:lvl3pPr>
      <a:lvl4pPr marL="1600200" indent="-228600" algn="just" rtl="1" eaLnBrk="0" fontAlgn="base" hangingPunct="0">
        <a:spcBef>
          <a:spcPct val="20000"/>
        </a:spcBef>
        <a:spcAft>
          <a:spcPct val="0"/>
        </a:spcAft>
        <a:buClr>
          <a:srgbClr val="3399FF"/>
        </a:buClr>
        <a:buFont typeface="Wingdings" pitchFamily="2" charset="2"/>
        <a:buBlip>
          <a:blip r:embed="rId21"/>
        </a:buBlip>
        <a:defRPr sz="2000">
          <a:solidFill>
            <a:srgbClr val="008080"/>
          </a:solidFill>
          <a:latin typeface="+mn-lt"/>
          <a:cs typeface="+mn-cs"/>
        </a:defRPr>
      </a:lvl4pPr>
      <a:lvl5pPr marL="2057400" indent="-228600" algn="just" rtl="1" eaLnBrk="0" fontAlgn="base" hangingPunct="0">
        <a:spcBef>
          <a:spcPct val="20000"/>
        </a:spcBef>
        <a:spcAft>
          <a:spcPct val="0"/>
        </a:spcAft>
        <a:buClr>
          <a:srgbClr val="0033CC"/>
        </a:buClr>
        <a:buFont typeface="Wingdings" pitchFamily="2" charset="2"/>
        <a:buBlip>
          <a:blip r:embed="rId22"/>
        </a:buBlip>
        <a:defRPr sz="2000">
          <a:solidFill>
            <a:srgbClr val="66CCFF"/>
          </a:solidFill>
          <a:latin typeface="+mn-lt"/>
          <a:cs typeface="+mn-cs"/>
        </a:defRPr>
      </a:lvl5pPr>
      <a:lvl6pPr marL="2514600" indent="-228600" algn="just" rtl="1" eaLnBrk="1" fontAlgn="base" hangingPunct="1">
        <a:spcBef>
          <a:spcPct val="20000"/>
        </a:spcBef>
        <a:spcAft>
          <a:spcPct val="0"/>
        </a:spcAft>
        <a:buClr>
          <a:srgbClr val="0033CC"/>
        </a:buClr>
        <a:buFont typeface="Wingdings" pitchFamily="2" charset="2"/>
        <a:buBlip>
          <a:blip r:embed="rId22"/>
        </a:buBlip>
        <a:defRPr sz="2000">
          <a:solidFill>
            <a:srgbClr val="66CCFF"/>
          </a:solidFill>
          <a:latin typeface="+mn-lt"/>
          <a:cs typeface="+mn-cs"/>
        </a:defRPr>
      </a:lvl6pPr>
      <a:lvl7pPr marL="2971800" indent="-228600" algn="just" rtl="1" eaLnBrk="1" fontAlgn="base" hangingPunct="1">
        <a:spcBef>
          <a:spcPct val="20000"/>
        </a:spcBef>
        <a:spcAft>
          <a:spcPct val="0"/>
        </a:spcAft>
        <a:buClr>
          <a:srgbClr val="0033CC"/>
        </a:buClr>
        <a:buFont typeface="Wingdings" pitchFamily="2" charset="2"/>
        <a:buBlip>
          <a:blip r:embed="rId22"/>
        </a:buBlip>
        <a:defRPr sz="2000">
          <a:solidFill>
            <a:srgbClr val="66CCFF"/>
          </a:solidFill>
          <a:latin typeface="+mn-lt"/>
          <a:cs typeface="+mn-cs"/>
        </a:defRPr>
      </a:lvl7pPr>
      <a:lvl8pPr marL="3429000" indent="-228600" algn="just" rtl="1" eaLnBrk="1" fontAlgn="base" hangingPunct="1">
        <a:spcBef>
          <a:spcPct val="20000"/>
        </a:spcBef>
        <a:spcAft>
          <a:spcPct val="0"/>
        </a:spcAft>
        <a:buClr>
          <a:srgbClr val="0033CC"/>
        </a:buClr>
        <a:buFont typeface="Wingdings" pitchFamily="2" charset="2"/>
        <a:buBlip>
          <a:blip r:embed="rId22"/>
        </a:buBlip>
        <a:defRPr sz="2000">
          <a:solidFill>
            <a:srgbClr val="66CCFF"/>
          </a:solidFill>
          <a:latin typeface="+mn-lt"/>
          <a:cs typeface="+mn-cs"/>
        </a:defRPr>
      </a:lvl8pPr>
      <a:lvl9pPr marL="3886200" indent="-228600" algn="just" rtl="1" eaLnBrk="1" fontAlgn="base" hangingPunct="1">
        <a:spcBef>
          <a:spcPct val="20000"/>
        </a:spcBef>
        <a:spcAft>
          <a:spcPct val="0"/>
        </a:spcAft>
        <a:buClr>
          <a:srgbClr val="0033CC"/>
        </a:buClr>
        <a:buFont typeface="Wingdings" pitchFamily="2" charset="2"/>
        <a:buBlip>
          <a:blip r:embed="rId22"/>
        </a:buBlip>
        <a:defRPr sz="2000">
          <a:solidFill>
            <a:srgbClr val="66CCFF"/>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8306" name="Group 2"/>
          <p:cNvGrpSpPr>
            <a:grpSpLocks/>
          </p:cNvGrpSpPr>
          <p:nvPr/>
        </p:nvGrpSpPr>
        <p:grpSpPr bwMode="auto">
          <a:xfrm>
            <a:off x="0" y="0"/>
            <a:ext cx="11582400" cy="4876800"/>
            <a:chOff x="0" y="0"/>
            <a:chExt cx="5472" cy="3072"/>
          </a:xfrm>
        </p:grpSpPr>
        <p:sp>
          <p:nvSpPr>
            <p:cNvPr id="98307" name="Rectangle 3"/>
            <p:cNvSpPr>
              <a:spLocks noChangeArrowheads="1"/>
            </p:cNvSpPr>
            <p:nvPr/>
          </p:nvSpPr>
          <p:spPr bwMode="auto">
            <a:xfrm>
              <a:off x="0" y="0"/>
              <a:ext cx="384" cy="3072"/>
            </a:xfrm>
            <a:prstGeom prst="rect">
              <a:avLst/>
            </a:prstGeom>
            <a:solidFill>
              <a:schemeClr val="accent1"/>
            </a:solidFill>
            <a:ln>
              <a:noFill/>
            </a:ln>
            <a:effectLst/>
            <a:extLst>
              <a:ext uri="{91240B29-F687-4F45-9708-019B960494DF}">
                <a14:hiddenLine xmlns:a14="http://schemas.microsoft.com/office/drawing/2010/main" w="9525">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rtl="0" fontAlgn="base">
                <a:spcBef>
                  <a:spcPct val="0"/>
                </a:spcBef>
                <a:spcAft>
                  <a:spcPct val="0"/>
                </a:spcAft>
              </a:pPr>
              <a:endParaRPr lang="en-US" sz="2400">
                <a:solidFill>
                  <a:srgbClr val="000000"/>
                </a:solidFill>
                <a:latin typeface="Times New Roman" pitchFamily="18" charset="0"/>
              </a:endParaRPr>
            </a:p>
          </p:txBody>
        </p:sp>
        <p:grpSp>
          <p:nvGrpSpPr>
            <p:cNvPr id="98308" name="Group 4"/>
            <p:cNvGrpSpPr>
              <a:grpSpLocks/>
            </p:cNvGrpSpPr>
            <p:nvPr/>
          </p:nvGrpSpPr>
          <p:grpSpPr bwMode="auto">
            <a:xfrm>
              <a:off x="240" y="893"/>
              <a:ext cx="5232" cy="115"/>
              <a:chOff x="240" y="893"/>
              <a:chExt cx="5232" cy="115"/>
            </a:xfrm>
          </p:grpSpPr>
          <p:sp>
            <p:nvSpPr>
              <p:cNvPr id="98309" name="Rectangle 5"/>
              <p:cNvSpPr>
                <a:spLocks noChangeArrowheads="1"/>
              </p:cNvSpPr>
              <p:nvPr/>
            </p:nvSpPr>
            <p:spPr bwMode="auto">
              <a:xfrm>
                <a:off x="4320" y="893"/>
                <a:ext cx="1152" cy="115"/>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rtl="0" fontAlgn="base">
                  <a:spcBef>
                    <a:spcPct val="0"/>
                  </a:spcBef>
                  <a:spcAft>
                    <a:spcPct val="0"/>
                  </a:spcAft>
                </a:pPr>
                <a:endParaRPr lang="en-US" sz="2400">
                  <a:solidFill>
                    <a:srgbClr val="000000"/>
                  </a:solidFill>
                  <a:latin typeface="Times New Roman" pitchFamily="18" charset="0"/>
                </a:endParaRPr>
              </a:p>
            </p:txBody>
          </p:sp>
          <p:sp>
            <p:nvSpPr>
              <p:cNvPr id="98310" name="Line 6"/>
              <p:cNvSpPr>
                <a:spLocks noChangeShapeType="1"/>
              </p:cNvSpPr>
              <p:nvPr/>
            </p:nvSpPr>
            <p:spPr bwMode="auto">
              <a:xfrm>
                <a:off x="240" y="941"/>
                <a:ext cx="5232" cy="0"/>
              </a:xfrm>
              <a:prstGeom prst="line">
                <a:avLst/>
              </a:prstGeom>
              <a:noFill/>
              <a:ln w="1905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l" rtl="0" fontAlgn="base">
                  <a:spcBef>
                    <a:spcPct val="0"/>
                  </a:spcBef>
                  <a:spcAft>
                    <a:spcPct val="0"/>
                  </a:spcAft>
                </a:pPr>
                <a:endParaRPr lang="en-US" sz="1800" i="1">
                  <a:solidFill>
                    <a:srgbClr val="000000"/>
                  </a:solidFill>
                </a:endParaRPr>
              </a:p>
            </p:txBody>
          </p:sp>
        </p:grpSp>
      </p:grpSp>
      <p:sp>
        <p:nvSpPr>
          <p:cNvPr id="98311" name="Rectangle 7"/>
          <p:cNvSpPr>
            <a:spLocks noGrp="1" noChangeArrowheads="1"/>
          </p:cNvSpPr>
          <p:nvPr>
            <p:ph type="title"/>
          </p:nvPr>
        </p:nvSpPr>
        <p:spPr bwMode="auto">
          <a:xfrm>
            <a:off x="1219200" y="277813"/>
            <a:ext cx="103632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98312" name="Rectangle 8"/>
          <p:cNvSpPr>
            <a:spLocks noGrp="1" noChangeArrowheads="1"/>
          </p:cNvSpPr>
          <p:nvPr>
            <p:ph type="body" idx="1"/>
          </p:nvPr>
        </p:nvSpPr>
        <p:spPr bwMode="auto">
          <a:xfrm>
            <a:off x="1219200" y="1600201"/>
            <a:ext cx="10363200" cy="453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98313" name="Rectangle 9"/>
          <p:cNvSpPr>
            <a:spLocks noGrp="1" noChangeArrowheads="1"/>
          </p:cNvSpPr>
          <p:nvPr>
            <p:ph type="dt" sz="half" idx="2"/>
          </p:nvPr>
        </p:nvSpPr>
        <p:spPr bwMode="auto">
          <a:xfrm>
            <a:off x="1219200" y="6251575"/>
            <a:ext cx="2641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000" i="0"/>
            </a:lvl1pPr>
          </a:lstStyle>
          <a:p>
            <a:pPr algn="l" rtl="0" fontAlgn="base">
              <a:spcBef>
                <a:spcPct val="0"/>
              </a:spcBef>
              <a:spcAft>
                <a:spcPct val="0"/>
              </a:spcAft>
            </a:pPr>
            <a:fld id="{46CED8D5-B5AF-4D77-9AAD-1AEECA2890B3}" type="datetime1">
              <a:rPr lang="en-US" smtClean="0">
                <a:solidFill>
                  <a:srgbClr val="000000"/>
                </a:solidFill>
              </a:rPr>
              <a:t>11/3/2018</a:t>
            </a:fld>
            <a:endParaRPr lang="en-US" smtClean="0">
              <a:solidFill>
                <a:srgbClr val="000000"/>
              </a:solidFill>
            </a:endParaRPr>
          </a:p>
        </p:txBody>
      </p:sp>
      <p:sp>
        <p:nvSpPr>
          <p:cNvPr id="98314" name="Rectangle 10"/>
          <p:cNvSpPr>
            <a:spLocks noGrp="1" noChangeArrowheads="1"/>
          </p:cNvSpPr>
          <p:nvPr>
            <p:ph type="ftr" sz="quarter" idx="3"/>
          </p:nvPr>
        </p:nvSpPr>
        <p:spPr bwMode="auto">
          <a:xfrm>
            <a:off x="4470400" y="6248400"/>
            <a:ext cx="3962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000" i="0"/>
            </a:lvl1pPr>
          </a:lstStyle>
          <a:p>
            <a:pPr rtl="0" fontAlgn="base">
              <a:spcBef>
                <a:spcPct val="0"/>
              </a:spcBef>
              <a:spcAft>
                <a:spcPct val="0"/>
              </a:spcAft>
            </a:pPr>
            <a:endParaRPr lang="en-US" smtClean="0">
              <a:solidFill>
                <a:srgbClr val="000000"/>
              </a:solidFill>
            </a:endParaRPr>
          </a:p>
        </p:txBody>
      </p:sp>
      <p:sp>
        <p:nvSpPr>
          <p:cNvPr id="98315" name="Rectangle 11"/>
          <p:cNvSpPr>
            <a:spLocks noGrp="1" noChangeArrowheads="1"/>
          </p:cNvSpPr>
          <p:nvPr>
            <p:ph type="sldNum" sz="quarter" idx="4"/>
          </p:nvPr>
        </p:nvSpPr>
        <p:spPr bwMode="auto">
          <a:xfrm>
            <a:off x="9042400"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000" i="0"/>
            </a:lvl1pPr>
          </a:lstStyle>
          <a:p>
            <a:pPr rtl="0" fontAlgn="base">
              <a:spcBef>
                <a:spcPct val="0"/>
              </a:spcBef>
              <a:spcAft>
                <a:spcPct val="0"/>
              </a:spcAft>
            </a:pPr>
            <a:fld id="{53C7B7A4-B4BF-4046-8236-6F00960DBC8A}" type="slidenum">
              <a:rPr lang="en-US" smtClean="0">
                <a:solidFill>
                  <a:srgbClr val="000000"/>
                </a:solidFill>
              </a:rPr>
              <a:pPr rtl="0" fontAlgn="base">
                <a:spcBef>
                  <a:spcPct val="0"/>
                </a:spcBef>
                <a:spcAft>
                  <a:spcPct val="0"/>
                </a:spcAft>
              </a:pPr>
              <a:t>‹#›</a:t>
            </a:fld>
            <a:endParaRPr lang="en-US" smtClean="0">
              <a:solidFill>
                <a:srgbClr val="000000"/>
              </a:solidFill>
            </a:endParaRPr>
          </a:p>
        </p:txBody>
      </p:sp>
      <p:sp>
        <p:nvSpPr>
          <p:cNvPr id="98316" name="Line 12"/>
          <p:cNvSpPr>
            <a:spLocks noChangeShapeType="1"/>
          </p:cNvSpPr>
          <p:nvPr/>
        </p:nvSpPr>
        <p:spPr bwMode="auto">
          <a:xfrm>
            <a:off x="0" y="4876800"/>
            <a:ext cx="812800" cy="0"/>
          </a:xfrm>
          <a:prstGeom prst="line">
            <a:avLst/>
          </a:prstGeom>
          <a:noFill/>
          <a:ln w="4445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l" rtl="0" fontAlgn="base">
              <a:spcBef>
                <a:spcPct val="0"/>
              </a:spcBef>
              <a:spcAft>
                <a:spcPct val="0"/>
              </a:spcAft>
            </a:pPr>
            <a:endParaRPr lang="en-US" sz="1800" i="1">
              <a:solidFill>
                <a:srgbClr val="000000"/>
              </a:solidFill>
            </a:endParaRPr>
          </a:p>
        </p:txBody>
      </p:sp>
    </p:spTree>
    <p:extLst>
      <p:ext uri="{BB962C8B-B14F-4D97-AF65-F5344CB8AC3E}">
        <p14:creationId xmlns:p14="http://schemas.microsoft.com/office/powerpoint/2010/main" val="2972952543"/>
      </p:ext>
    </p:extLst>
  </p:cSld>
  <p:clrMap bg1="lt1" tx1="dk1" bg2="lt2" tx2="dk2" accent1="accent1" accent2="accent2" accent3="accent3" accent4="accent4" accent5="accent5" accent6="accent6" hlink="hlink" folHlink="folHlink"/>
  <p:sldLayoutIdLst>
    <p:sldLayoutId id="2147483829" r:id="rId1"/>
    <p:sldLayoutId id="2147483830" r:id="rId2"/>
    <p:sldLayoutId id="2147483831" r:id="rId3"/>
    <p:sldLayoutId id="2147483832" r:id="rId4"/>
    <p:sldLayoutId id="2147483833" r:id="rId5"/>
    <p:sldLayoutId id="2147483834" r:id="rId6"/>
    <p:sldLayoutId id="2147483835" r:id="rId7"/>
    <p:sldLayoutId id="2147483836" r:id="rId8"/>
    <p:sldLayoutId id="2147483837" r:id="rId9"/>
    <p:sldLayoutId id="2147483838" r:id="rId10"/>
    <p:sldLayoutId id="2147483839" r:id="rId11"/>
    <p:sldLayoutId id="2147483840" r:id="rId12"/>
    <p:sldLayoutId id="2147483841" r:id="rId13"/>
    <p:sldLayoutId id="2147483842" r:id="rId14"/>
    <p:sldLayoutId id="2147483843" r:id="rId15"/>
    <p:sldLayoutId id="2147483844" r:id="rId16"/>
  </p:sldLayoutIdLst>
  <p:timing>
    <p:tnLst>
      <p:par>
        <p:cTn id="1" dur="indefinite" restart="never" nodeType="tmRoot"/>
      </p:par>
    </p:tnLst>
  </p:timing>
  <p:hf hdr="0" ftr="0" dt="0"/>
  <p:txStyles>
    <p:titleStyle>
      <a:lvl1pPr algn="l" rtl="0" fontAlgn="base">
        <a:spcBef>
          <a:spcPct val="0"/>
        </a:spcBef>
        <a:spcAft>
          <a:spcPct val="0"/>
        </a:spcAft>
        <a:defRPr sz="4200">
          <a:solidFill>
            <a:schemeClr val="tx2"/>
          </a:solidFill>
          <a:latin typeface="+mj-lt"/>
          <a:ea typeface="+mj-ea"/>
          <a:cs typeface="+mj-cs"/>
        </a:defRPr>
      </a:lvl1pPr>
      <a:lvl2pPr algn="l" rtl="0" fontAlgn="base">
        <a:spcBef>
          <a:spcPct val="0"/>
        </a:spcBef>
        <a:spcAft>
          <a:spcPct val="0"/>
        </a:spcAft>
        <a:defRPr sz="4200">
          <a:solidFill>
            <a:schemeClr val="tx2"/>
          </a:solidFill>
          <a:latin typeface="Times New Roman" pitchFamily="18" charset="0"/>
          <a:cs typeface="Arial" charset="0"/>
        </a:defRPr>
      </a:lvl2pPr>
      <a:lvl3pPr algn="l" rtl="0" fontAlgn="base">
        <a:spcBef>
          <a:spcPct val="0"/>
        </a:spcBef>
        <a:spcAft>
          <a:spcPct val="0"/>
        </a:spcAft>
        <a:defRPr sz="4200">
          <a:solidFill>
            <a:schemeClr val="tx2"/>
          </a:solidFill>
          <a:latin typeface="Times New Roman" pitchFamily="18" charset="0"/>
          <a:cs typeface="Arial" charset="0"/>
        </a:defRPr>
      </a:lvl3pPr>
      <a:lvl4pPr algn="l" rtl="0" fontAlgn="base">
        <a:spcBef>
          <a:spcPct val="0"/>
        </a:spcBef>
        <a:spcAft>
          <a:spcPct val="0"/>
        </a:spcAft>
        <a:defRPr sz="4200">
          <a:solidFill>
            <a:schemeClr val="tx2"/>
          </a:solidFill>
          <a:latin typeface="Times New Roman" pitchFamily="18" charset="0"/>
          <a:cs typeface="Arial" charset="0"/>
        </a:defRPr>
      </a:lvl4pPr>
      <a:lvl5pPr algn="l" rtl="0" fontAlgn="base">
        <a:spcBef>
          <a:spcPct val="0"/>
        </a:spcBef>
        <a:spcAft>
          <a:spcPct val="0"/>
        </a:spcAft>
        <a:defRPr sz="4200">
          <a:solidFill>
            <a:schemeClr val="tx2"/>
          </a:solidFill>
          <a:latin typeface="Times New Roman" pitchFamily="18" charset="0"/>
          <a:cs typeface="Arial" charset="0"/>
        </a:defRPr>
      </a:lvl5pPr>
      <a:lvl6pPr marL="457200" algn="l" rtl="0" fontAlgn="base">
        <a:spcBef>
          <a:spcPct val="0"/>
        </a:spcBef>
        <a:spcAft>
          <a:spcPct val="0"/>
        </a:spcAft>
        <a:defRPr sz="4200">
          <a:solidFill>
            <a:schemeClr val="tx2"/>
          </a:solidFill>
          <a:latin typeface="Times New Roman" pitchFamily="18" charset="0"/>
          <a:cs typeface="Arial" charset="0"/>
        </a:defRPr>
      </a:lvl6pPr>
      <a:lvl7pPr marL="914400" algn="l" rtl="0" fontAlgn="base">
        <a:spcBef>
          <a:spcPct val="0"/>
        </a:spcBef>
        <a:spcAft>
          <a:spcPct val="0"/>
        </a:spcAft>
        <a:defRPr sz="4200">
          <a:solidFill>
            <a:schemeClr val="tx2"/>
          </a:solidFill>
          <a:latin typeface="Times New Roman" pitchFamily="18" charset="0"/>
          <a:cs typeface="Arial" charset="0"/>
        </a:defRPr>
      </a:lvl7pPr>
      <a:lvl8pPr marL="1371600" algn="l" rtl="0" fontAlgn="base">
        <a:spcBef>
          <a:spcPct val="0"/>
        </a:spcBef>
        <a:spcAft>
          <a:spcPct val="0"/>
        </a:spcAft>
        <a:defRPr sz="4200">
          <a:solidFill>
            <a:schemeClr val="tx2"/>
          </a:solidFill>
          <a:latin typeface="Times New Roman" pitchFamily="18" charset="0"/>
          <a:cs typeface="Arial" charset="0"/>
        </a:defRPr>
      </a:lvl8pPr>
      <a:lvl9pPr marL="1828800" algn="l" rtl="0" fontAlgn="base">
        <a:spcBef>
          <a:spcPct val="0"/>
        </a:spcBef>
        <a:spcAft>
          <a:spcPct val="0"/>
        </a:spcAft>
        <a:defRPr sz="4200">
          <a:solidFill>
            <a:schemeClr val="tx2"/>
          </a:solidFill>
          <a:latin typeface="Times New Roman" pitchFamily="18" charset="0"/>
          <a:cs typeface="Arial" charset="0"/>
        </a:defRPr>
      </a:lvl9pPr>
    </p:titleStyle>
    <p:bodyStyle>
      <a:lvl1pPr marL="342900" indent="-342900" algn="l" rtl="0" fontAlgn="base">
        <a:spcBef>
          <a:spcPct val="20000"/>
        </a:spcBef>
        <a:spcAft>
          <a:spcPct val="0"/>
        </a:spcAft>
        <a:buClr>
          <a:schemeClr val="folHlink"/>
        </a:buClr>
        <a:buSzPct val="90000"/>
        <a:buFont typeface="Wingdings" pitchFamily="2" charset="2"/>
        <a:buChar char="n"/>
        <a:defRPr sz="2800">
          <a:solidFill>
            <a:schemeClr val="tx1"/>
          </a:solidFill>
          <a:latin typeface="+mn-lt"/>
          <a:ea typeface="+mn-ea"/>
          <a:cs typeface="+mn-cs"/>
        </a:defRPr>
      </a:lvl1pPr>
      <a:lvl2pPr marL="742950" indent="-285750" algn="l" rtl="0" fontAlgn="base">
        <a:spcBef>
          <a:spcPct val="20000"/>
        </a:spcBef>
        <a:spcAft>
          <a:spcPct val="0"/>
        </a:spcAft>
        <a:buClr>
          <a:schemeClr val="accent1"/>
        </a:buClr>
        <a:buSzPct val="75000"/>
        <a:buFont typeface="Wingdings" pitchFamily="2" charset="2"/>
        <a:buChar char="n"/>
        <a:defRPr sz="2600">
          <a:solidFill>
            <a:schemeClr val="tx1"/>
          </a:solidFill>
          <a:latin typeface="+mn-lt"/>
          <a:cs typeface="+mn-cs"/>
        </a:defRPr>
      </a:lvl2pPr>
      <a:lvl3pPr marL="1143000" indent="-228600" algn="l" rtl="0" fontAlgn="base">
        <a:spcBef>
          <a:spcPct val="20000"/>
        </a:spcBef>
        <a:spcAft>
          <a:spcPct val="0"/>
        </a:spcAft>
        <a:buClr>
          <a:schemeClr val="folHlink"/>
        </a:buClr>
        <a:buSzPct val="55000"/>
        <a:buFont typeface="Wingdings" pitchFamily="2" charset="2"/>
        <a:buChar char="n"/>
        <a:defRPr sz="2300">
          <a:solidFill>
            <a:schemeClr val="tx1"/>
          </a:solidFill>
          <a:latin typeface="+mn-lt"/>
          <a:cs typeface="+mn-cs"/>
        </a:defRPr>
      </a:lvl3pPr>
      <a:lvl4pPr marL="1600200" indent="-228600" algn="l" rtl="0" fontAlgn="base">
        <a:spcBef>
          <a:spcPct val="20000"/>
        </a:spcBef>
        <a:spcAft>
          <a:spcPct val="0"/>
        </a:spcAft>
        <a:buClr>
          <a:schemeClr val="accent1"/>
        </a:buClr>
        <a:buFont typeface="Wingdings" pitchFamily="2" charset="2"/>
        <a:buChar char="§"/>
        <a:defRPr sz="2000">
          <a:solidFill>
            <a:schemeClr val="tx1"/>
          </a:solidFill>
          <a:latin typeface="+mn-lt"/>
          <a:cs typeface="+mn-cs"/>
        </a:defRPr>
      </a:lvl4pPr>
      <a:lvl5pPr marL="2057400" indent="-228600" algn="l" rtl="0" fontAlgn="base">
        <a:spcBef>
          <a:spcPct val="20000"/>
        </a:spcBef>
        <a:spcAft>
          <a:spcPct val="0"/>
        </a:spcAft>
        <a:buClr>
          <a:schemeClr val="accent1"/>
        </a:buClr>
        <a:buFont typeface="Wingdings" pitchFamily="2" charset="2"/>
        <a:buChar char="§"/>
        <a:defRPr sz="2000">
          <a:solidFill>
            <a:schemeClr val="tx1"/>
          </a:solidFill>
          <a:latin typeface="+mn-lt"/>
          <a:cs typeface="+mn-cs"/>
        </a:defRPr>
      </a:lvl5pPr>
      <a:lvl6pPr marL="2514600" indent="-228600" algn="l" rtl="0" fontAlgn="base">
        <a:spcBef>
          <a:spcPct val="20000"/>
        </a:spcBef>
        <a:spcAft>
          <a:spcPct val="0"/>
        </a:spcAft>
        <a:buClr>
          <a:schemeClr val="accent1"/>
        </a:buClr>
        <a:buFont typeface="Wingdings" pitchFamily="2" charset="2"/>
        <a:buChar char="§"/>
        <a:defRPr sz="2000">
          <a:solidFill>
            <a:schemeClr val="tx1"/>
          </a:solidFill>
          <a:latin typeface="+mn-lt"/>
          <a:cs typeface="+mn-cs"/>
        </a:defRPr>
      </a:lvl6pPr>
      <a:lvl7pPr marL="2971800" indent="-228600" algn="l" rtl="0" fontAlgn="base">
        <a:spcBef>
          <a:spcPct val="20000"/>
        </a:spcBef>
        <a:spcAft>
          <a:spcPct val="0"/>
        </a:spcAft>
        <a:buClr>
          <a:schemeClr val="accent1"/>
        </a:buClr>
        <a:buFont typeface="Wingdings" pitchFamily="2" charset="2"/>
        <a:buChar char="§"/>
        <a:defRPr sz="2000">
          <a:solidFill>
            <a:schemeClr val="tx1"/>
          </a:solidFill>
          <a:latin typeface="+mn-lt"/>
          <a:cs typeface="+mn-cs"/>
        </a:defRPr>
      </a:lvl7pPr>
      <a:lvl8pPr marL="3429000" indent="-228600" algn="l" rtl="0" fontAlgn="base">
        <a:spcBef>
          <a:spcPct val="20000"/>
        </a:spcBef>
        <a:spcAft>
          <a:spcPct val="0"/>
        </a:spcAft>
        <a:buClr>
          <a:schemeClr val="accent1"/>
        </a:buClr>
        <a:buFont typeface="Wingdings" pitchFamily="2" charset="2"/>
        <a:buChar char="§"/>
        <a:defRPr sz="2000">
          <a:solidFill>
            <a:schemeClr val="tx1"/>
          </a:solidFill>
          <a:latin typeface="+mn-lt"/>
          <a:cs typeface="+mn-cs"/>
        </a:defRPr>
      </a:lvl8pPr>
      <a:lvl9pPr marL="3886200" indent="-228600" algn="l" rtl="0" fontAlgn="base">
        <a:spcBef>
          <a:spcPct val="20000"/>
        </a:spcBef>
        <a:spcAft>
          <a:spcPct val="0"/>
        </a:spcAft>
        <a:buClr>
          <a:schemeClr val="accent1"/>
        </a:buClr>
        <a:buFont typeface="Wingdings" pitchFamily="2" charset="2"/>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43" name="AutoShape 119"/>
          <p:cNvSpPr>
            <a:spLocks noChangeArrowheads="1"/>
          </p:cNvSpPr>
          <p:nvPr/>
        </p:nvSpPr>
        <p:spPr bwMode="auto">
          <a:xfrm>
            <a:off x="118534" y="15875"/>
            <a:ext cx="11307233" cy="762000"/>
          </a:xfrm>
          <a:prstGeom prst="roundRect">
            <a:avLst>
              <a:gd name="adj" fmla="val 50000"/>
            </a:avLst>
          </a:prstGeom>
          <a:gradFill rotWithShape="1">
            <a:gsLst>
              <a:gs pos="0">
                <a:schemeClr val="accent2"/>
              </a:gs>
              <a:gs pos="100000">
                <a:schemeClr val="accent2">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sp>
        <p:nvSpPr>
          <p:cNvPr id="1027" name="Rectangle 205"/>
          <p:cNvSpPr>
            <a:spLocks noChangeArrowheads="1"/>
          </p:cNvSpPr>
          <p:nvPr/>
        </p:nvSpPr>
        <p:spPr bwMode="auto">
          <a:xfrm>
            <a:off x="927100" y="638176"/>
            <a:ext cx="9662584" cy="3587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rtl="0" fontAlgn="base">
              <a:spcBef>
                <a:spcPct val="0"/>
              </a:spcBef>
              <a:spcAft>
                <a:spcPct val="0"/>
              </a:spcAft>
            </a:pPr>
            <a:endParaRPr lang="en-US" sz="1800">
              <a:solidFill>
                <a:srgbClr val="000000"/>
              </a:solidFill>
              <a:cs typeface="Arial" charset="0"/>
            </a:endParaRPr>
          </a:p>
        </p:txBody>
      </p:sp>
      <p:sp>
        <p:nvSpPr>
          <p:cNvPr id="1028" name="Rectangle 2"/>
          <p:cNvSpPr>
            <a:spLocks noGrp="1" noChangeArrowheads="1"/>
          </p:cNvSpPr>
          <p:nvPr>
            <p:ph type="title"/>
          </p:nvPr>
        </p:nvSpPr>
        <p:spPr bwMode="auto">
          <a:xfrm>
            <a:off x="1369484" y="104775"/>
            <a:ext cx="9201149" cy="48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9" name="Rectangle 3"/>
          <p:cNvSpPr>
            <a:spLocks noGrp="1" noChangeArrowheads="1"/>
          </p:cNvSpPr>
          <p:nvPr>
            <p:ph type="body" idx="1"/>
          </p:nvPr>
        </p:nvSpPr>
        <p:spPr bwMode="auto">
          <a:xfrm>
            <a:off x="1" y="1628776"/>
            <a:ext cx="11377084"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lgn="l" rtl="0" fontAlgn="base">
              <a:spcBef>
                <a:spcPct val="0"/>
              </a:spcBef>
              <a:spcAft>
                <a:spcPct val="0"/>
              </a:spcAft>
              <a:defRPr/>
            </a:pPr>
            <a:fld id="{59784292-1733-46F1-A8A7-A030D8591092}" type="datetime1">
              <a:rPr lang="en-US" smtClean="0">
                <a:solidFill>
                  <a:srgbClr val="000000"/>
                </a:solidFill>
                <a:cs typeface="Arial" charset="0"/>
              </a:rPr>
              <a:t>11/3/2018</a:t>
            </a:fld>
            <a:endParaRPr lang="en-US">
              <a:solidFill>
                <a:srgbClr val="000000"/>
              </a:solidFill>
              <a:cs typeface="Arial" charset="0"/>
            </a:endParaRPr>
          </a:p>
        </p:txBody>
      </p:sp>
      <p:sp>
        <p:nvSpPr>
          <p:cNvPr id="3"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rtl="0" fontAlgn="base">
              <a:spcBef>
                <a:spcPct val="0"/>
              </a:spcBef>
              <a:spcAft>
                <a:spcPct val="0"/>
              </a:spcAft>
              <a:defRPr/>
            </a:pPr>
            <a:endParaRPr lang="en-US">
              <a:solidFill>
                <a:srgbClr val="000000"/>
              </a:solidFill>
              <a:cs typeface="Arial" charset="0"/>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rtl="0" fontAlgn="base">
              <a:spcBef>
                <a:spcPct val="0"/>
              </a:spcBef>
              <a:spcAft>
                <a:spcPct val="0"/>
              </a:spcAft>
              <a:defRPr/>
            </a:pPr>
            <a:fld id="{18236005-5705-4242-8289-D4B237527075}" type="slidenum">
              <a:rPr lang="ar-SA">
                <a:solidFill>
                  <a:srgbClr val="000000"/>
                </a:solidFill>
                <a:cs typeface="Arial" charset="0"/>
              </a:rPr>
              <a:pPr rtl="0" fontAlgn="base">
                <a:spcBef>
                  <a:spcPct val="0"/>
                </a:spcBef>
                <a:spcAft>
                  <a:spcPct val="0"/>
                </a:spcAft>
                <a:defRPr/>
              </a:pPr>
              <a:t>‹#›</a:t>
            </a:fld>
            <a:endParaRPr lang="en-US">
              <a:solidFill>
                <a:srgbClr val="000000"/>
              </a:solidFill>
              <a:cs typeface="Arial" charset="0"/>
            </a:endParaRPr>
          </a:p>
        </p:txBody>
      </p:sp>
      <p:pic>
        <p:nvPicPr>
          <p:cNvPr id="1033" name="Picture 44"/>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77085" y="-4763"/>
            <a:ext cx="814916" cy="200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 name="Picture 78"/>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77085" y="195264"/>
            <a:ext cx="814916"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5" name="Picture 79"/>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77085" y="392114"/>
            <a:ext cx="814916"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6" name="Picture 80"/>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77085" y="587376"/>
            <a:ext cx="814916"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7" name="Picture 81"/>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77085" y="781051"/>
            <a:ext cx="814916"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8" name="Picture 82"/>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83434" y="977901"/>
            <a:ext cx="81491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9" name="Picture 83"/>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77085" y="1165226"/>
            <a:ext cx="814916"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0" name="Picture 84"/>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77085" y="1365251"/>
            <a:ext cx="814916"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1" name="Picture 85"/>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77085" y="1562101"/>
            <a:ext cx="814916"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2" name="Picture 86"/>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77085" y="1757364"/>
            <a:ext cx="814916"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3" name="Picture 87"/>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77085" y="1951039"/>
            <a:ext cx="814916"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4" name="Picture 88"/>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83434" y="2147889"/>
            <a:ext cx="81491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5" name="Picture 89"/>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77085" y="2336801"/>
            <a:ext cx="814916"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6" name="Picture 90"/>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77085" y="2536826"/>
            <a:ext cx="814916"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7" name="Picture 91"/>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77085" y="2733676"/>
            <a:ext cx="814916"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8" name="Picture 92"/>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77085" y="2928939"/>
            <a:ext cx="814916"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9" name="Picture 93"/>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77085" y="3122614"/>
            <a:ext cx="814916"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0" name="Picture 94"/>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83434" y="3319464"/>
            <a:ext cx="81491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1" name="Picture 95"/>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85551" y="3513139"/>
            <a:ext cx="814916"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2" name="Picture 96"/>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77085" y="3706814"/>
            <a:ext cx="814916"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3" name="Picture 97"/>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77085" y="3903663"/>
            <a:ext cx="814916"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4" name="Picture 98"/>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77085" y="4098926"/>
            <a:ext cx="814916"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5" name="Picture 99"/>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77085" y="4292601"/>
            <a:ext cx="814916"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6" name="Picture 100"/>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83434" y="4489451"/>
            <a:ext cx="81491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7" name="Picture 101"/>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77085" y="4675189"/>
            <a:ext cx="814916"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8" name="Picture 102"/>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77085" y="4875214"/>
            <a:ext cx="814916"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9" name="Picture 103"/>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77085" y="5072064"/>
            <a:ext cx="814916"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0" name="Picture 104"/>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77085" y="5267326"/>
            <a:ext cx="814916"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1" name="Picture 105"/>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77085" y="5461001"/>
            <a:ext cx="814916"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2" name="Picture 106"/>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83434" y="5657851"/>
            <a:ext cx="81491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3" name="Picture 107"/>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77085" y="5845176"/>
            <a:ext cx="814916"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4" name="Picture 108"/>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77085" y="6045201"/>
            <a:ext cx="814916"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5" name="Picture 109"/>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77085" y="6242051"/>
            <a:ext cx="814916"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6" name="Picture 110"/>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77085" y="6437314"/>
            <a:ext cx="814916"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7" name="Picture 111"/>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77085" y="6630989"/>
            <a:ext cx="814916"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44" name="Rectangle 120"/>
          <p:cNvSpPr>
            <a:spLocks noChangeArrowheads="1"/>
          </p:cNvSpPr>
          <p:nvPr/>
        </p:nvSpPr>
        <p:spPr bwMode="auto">
          <a:xfrm>
            <a:off x="503767" y="53975"/>
            <a:ext cx="10485967" cy="88900"/>
          </a:xfrm>
          <a:prstGeom prst="rect">
            <a:avLst/>
          </a:prstGeom>
          <a:gradFill rotWithShape="1">
            <a:gsLst>
              <a:gs pos="0">
                <a:schemeClr val="bg2"/>
              </a:gs>
              <a:gs pos="100000">
                <a:schemeClr val="bg2">
                  <a:gamma/>
                  <a:shade val="46275"/>
                  <a:invGamma/>
                </a:schemeClr>
              </a:gs>
            </a:gsLst>
            <a:lin ang="5400000" scaled="1"/>
          </a:gradFill>
          <a:ln w="9525">
            <a:noFill/>
            <a:miter lim="800000"/>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grpSp>
        <p:nvGrpSpPr>
          <p:cNvPr id="1069" name="Group 121"/>
          <p:cNvGrpSpPr>
            <a:grpSpLocks/>
          </p:cNvGrpSpPr>
          <p:nvPr/>
        </p:nvGrpSpPr>
        <p:grpSpPr bwMode="auto">
          <a:xfrm>
            <a:off x="552451" y="600075"/>
            <a:ext cx="10437283" cy="179388"/>
            <a:chOff x="254" y="463"/>
            <a:chExt cx="5208" cy="113"/>
          </a:xfrm>
        </p:grpSpPr>
        <p:sp>
          <p:nvSpPr>
            <p:cNvPr id="1146" name="Freeform 122"/>
            <p:cNvSpPr>
              <a:spLocks/>
            </p:cNvSpPr>
            <p:nvPr/>
          </p:nvSpPr>
          <p:spPr bwMode="auto">
            <a:xfrm flipH="1">
              <a:off x="5232" y="468"/>
              <a:ext cx="230" cy="106"/>
            </a:xfrm>
            <a:custGeom>
              <a:avLst/>
              <a:gdLst/>
              <a:ahLst/>
              <a:cxnLst>
                <a:cxn ang="0">
                  <a:pos x="230" y="0"/>
                </a:cxn>
                <a:cxn ang="0">
                  <a:pos x="182" y="0"/>
                </a:cxn>
                <a:cxn ang="0">
                  <a:pos x="0" y="78"/>
                </a:cxn>
                <a:cxn ang="0">
                  <a:pos x="86" y="96"/>
                </a:cxn>
                <a:cxn ang="0">
                  <a:pos x="204" y="96"/>
                </a:cxn>
                <a:cxn ang="0">
                  <a:pos x="230" y="0"/>
                </a:cxn>
              </a:cxnLst>
              <a:rect l="0" t="0" r="r" b="b"/>
              <a:pathLst>
                <a:path w="230" h="96">
                  <a:moveTo>
                    <a:pt x="230" y="0"/>
                  </a:moveTo>
                  <a:lnTo>
                    <a:pt x="182" y="0"/>
                  </a:lnTo>
                  <a:lnTo>
                    <a:pt x="0" y="78"/>
                  </a:lnTo>
                  <a:lnTo>
                    <a:pt x="86" y="96"/>
                  </a:lnTo>
                  <a:lnTo>
                    <a:pt x="204" y="96"/>
                  </a:lnTo>
                  <a:lnTo>
                    <a:pt x="230" y="0"/>
                  </a:lnTo>
                  <a:close/>
                </a:path>
              </a:pathLst>
            </a:custGeom>
            <a:gradFill rotWithShape="1">
              <a:gsLst>
                <a:gs pos="0">
                  <a:schemeClr val="bg2"/>
                </a:gs>
                <a:gs pos="100000">
                  <a:schemeClr val="bg2">
                    <a:gamma/>
                    <a:shade val="46275"/>
                    <a:invGamma/>
                  </a:schemeClr>
                </a:gs>
              </a:gsLst>
              <a:lin ang="5400000" scaled="1"/>
            </a:gradFill>
            <a:ln w="9525" cap="flat" cmpd="sng">
              <a:noFill/>
              <a:prstDash val="solid"/>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sp>
          <p:nvSpPr>
            <p:cNvPr id="1147" name="Freeform 123"/>
            <p:cNvSpPr>
              <a:spLocks/>
            </p:cNvSpPr>
            <p:nvPr/>
          </p:nvSpPr>
          <p:spPr bwMode="auto">
            <a:xfrm>
              <a:off x="254" y="470"/>
              <a:ext cx="230" cy="106"/>
            </a:xfrm>
            <a:custGeom>
              <a:avLst/>
              <a:gdLst/>
              <a:ahLst/>
              <a:cxnLst>
                <a:cxn ang="0">
                  <a:pos x="230" y="0"/>
                </a:cxn>
                <a:cxn ang="0">
                  <a:pos x="182" y="0"/>
                </a:cxn>
                <a:cxn ang="0">
                  <a:pos x="0" y="78"/>
                </a:cxn>
                <a:cxn ang="0">
                  <a:pos x="86" y="96"/>
                </a:cxn>
                <a:cxn ang="0">
                  <a:pos x="204" y="96"/>
                </a:cxn>
                <a:cxn ang="0">
                  <a:pos x="230" y="0"/>
                </a:cxn>
              </a:cxnLst>
              <a:rect l="0" t="0" r="r" b="b"/>
              <a:pathLst>
                <a:path w="230" h="96">
                  <a:moveTo>
                    <a:pt x="230" y="0"/>
                  </a:moveTo>
                  <a:lnTo>
                    <a:pt x="182" y="0"/>
                  </a:lnTo>
                  <a:lnTo>
                    <a:pt x="0" y="78"/>
                  </a:lnTo>
                  <a:lnTo>
                    <a:pt x="86" y="96"/>
                  </a:lnTo>
                  <a:lnTo>
                    <a:pt x="204" y="96"/>
                  </a:lnTo>
                  <a:lnTo>
                    <a:pt x="230" y="0"/>
                  </a:lnTo>
                  <a:close/>
                </a:path>
              </a:pathLst>
            </a:custGeom>
            <a:gradFill rotWithShape="1">
              <a:gsLst>
                <a:gs pos="0">
                  <a:schemeClr val="bg2"/>
                </a:gs>
                <a:gs pos="100000">
                  <a:schemeClr val="bg2">
                    <a:gamma/>
                    <a:shade val="46275"/>
                    <a:invGamma/>
                  </a:schemeClr>
                </a:gs>
              </a:gsLst>
              <a:lin ang="5400000" scaled="1"/>
            </a:gradFill>
            <a:ln w="9525" cap="flat" cmpd="sng">
              <a:noFill/>
              <a:prstDash val="solid"/>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grpSp>
          <p:nvGrpSpPr>
            <p:cNvPr id="1117" name="Group 124"/>
            <p:cNvGrpSpPr>
              <a:grpSpLocks/>
            </p:cNvGrpSpPr>
            <p:nvPr/>
          </p:nvGrpSpPr>
          <p:grpSpPr bwMode="auto">
            <a:xfrm>
              <a:off x="450" y="463"/>
              <a:ext cx="4812" cy="113"/>
              <a:chOff x="450" y="463"/>
              <a:chExt cx="4812" cy="113"/>
            </a:xfrm>
          </p:grpSpPr>
          <p:grpSp>
            <p:nvGrpSpPr>
              <p:cNvPr id="1118" name="Group 125"/>
              <p:cNvGrpSpPr>
                <a:grpSpLocks/>
              </p:cNvGrpSpPr>
              <p:nvPr/>
            </p:nvGrpSpPr>
            <p:grpSpPr bwMode="auto">
              <a:xfrm>
                <a:off x="450" y="464"/>
                <a:ext cx="2928" cy="112"/>
                <a:chOff x="0" y="283"/>
                <a:chExt cx="5760" cy="220"/>
              </a:xfrm>
            </p:grpSpPr>
            <p:grpSp>
              <p:nvGrpSpPr>
                <p:cNvPr id="1132" name="Group 126"/>
                <p:cNvGrpSpPr>
                  <a:grpSpLocks/>
                </p:cNvGrpSpPr>
                <p:nvPr/>
              </p:nvGrpSpPr>
              <p:grpSpPr bwMode="auto">
                <a:xfrm>
                  <a:off x="0" y="283"/>
                  <a:ext cx="823" cy="220"/>
                  <a:chOff x="240" y="720"/>
                  <a:chExt cx="3980" cy="1064"/>
                </a:xfrm>
              </p:grpSpPr>
              <p:sp>
                <p:nvSpPr>
                  <p:cNvPr id="1151" name="Freeform 127"/>
                  <p:cNvSpPr>
                    <a:spLocks/>
                  </p:cNvSpPr>
                  <p:nvPr/>
                </p:nvSpPr>
                <p:spPr bwMode="auto">
                  <a:xfrm>
                    <a:off x="244"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sp>
                <p:nvSpPr>
                  <p:cNvPr id="1152" name="Freeform 128"/>
                  <p:cNvSpPr>
                    <a:spLocks/>
                  </p:cNvSpPr>
                  <p:nvPr/>
                </p:nvSpPr>
                <p:spPr bwMode="auto">
                  <a:xfrm>
                    <a:off x="2214"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grpSp>
            <p:grpSp>
              <p:nvGrpSpPr>
                <p:cNvPr id="1133" name="Group 129"/>
                <p:cNvGrpSpPr>
                  <a:grpSpLocks/>
                </p:cNvGrpSpPr>
                <p:nvPr/>
              </p:nvGrpSpPr>
              <p:grpSpPr bwMode="auto">
                <a:xfrm>
                  <a:off x="823" y="283"/>
                  <a:ext cx="823" cy="220"/>
                  <a:chOff x="240" y="720"/>
                  <a:chExt cx="3980" cy="1064"/>
                </a:xfrm>
              </p:grpSpPr>
              <p:sp>
                <p:nvSpPr>
                  <p:cNvPr id="1154" name="Freeform 130"/>
                  <p:cNvSpPr>
                    <a:spLocks/>
                  </p:cNvSpPr>
                  <p:nvPr/>
                </p:nvSpPr>
                <p:spPr bwMode="auto">
                  <a:xfrm>
                    <a:off x="243"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sp>
                <p:nvSpPr>
                  <p:cNvPr id="1155" name="Freeform 131"/>
                  <p:cNvSpPr>
                    <a:spLocks/>
                  </p:cNvSpPr>
                  <p:nvPr/>
                </p:nvSpPr>
                <p:spPr bwMode="auto">
                  <a:xfrm>
                    <a:off x="2213"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grpSp>
            <p:grpSp>
              <p:nvGrpSpPr>
                <p:cNvPr id="1134" name="Group 132"/>
                <p:cNvGrpSpPr>
                  <a:grpSpLocks/>
                </p:cNvGrpSpPr>
                <p:nvPr/>
              </p:nvGrpSpPr>
              <p:grpSpPr bwMode="auto">
                <a:xfrm>
                  <a:off x="1646" y="283"/>
                  <a:ext cx="823" cy="220"/>
                  <a:chOff x="1646" y="283"/>
                  <a:chExt cx="823" cy="220"/>
                </a:xfrm>
              </p:grpSpPr>
              <p:sp>
                <p:nvSpPr>
                  <p:cNvPr id="1157" name="Freeform 133"/>
                  <p:cNvSpPr>
                    <a:spLocks/>
                  </p:cNvSpPr>
                  <p:nvPr/>
                </p:nvSpPr>
                <p:spPr bwMode="auto">
                  <a:xfrm>
                    <a:off x="1646" y="283"/>
                    <a:ext cx="416" cy="220"/>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sp>
                <p:nvSpPr>
                  <p:cNvPr id="1158" name="Freeform 134"/>
                  <p:cNvSpPr>
                    <a:spLocks/>
                  </p:cNvSpPr>
                  <p:nvPr/>
                </p:nvSpPr>
                <p:spPr bwMode="auto">
                  <a:xfrm>
                    <a:off x="2054" y="283"/>
                    <a:ext cx="416" cy="220"/>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grpSp>
            <p:grpSp>
              <p:nvGrpSpPr>
                <p:cNvPr id="1135" name="Group 135"/>
                <p:cNvGrpSpPr>
                  <a:grpSpLocks/>
                </p:cNvGrpSpPr>
                <p:nvPr/>
              </p:nvGrpSpPr>
              <p:grpSpPr bwMode="auto">
                <a:xfrm>
                  <a:off x="2469" y="283"/>
                  <a:ext cx="822" cy="220"/>
                  <a:chOff x="240" y="720"/>
                  <a:chExt cx="3980" cy="1064"/>
                </a:xfrm>
              </p:grpSpPr>
              <p:sp>
                <p:nvSpPr>
                  <p:cNvPr id="1160" name="Freeform 136"/>
                  <p:cNvSpPr>
                    <a:spLocks/>
                  </p:cNvSpPr>
                  <p:nvPr/>
                </p:nvSpPr>
                <p:spPr bwMode="auto">
                  <a:xfrm>
                    <a:off x="241" y="720"/>
                    <a:ext cx="2012"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sp>
                <p:nvSpPr>
                  <p:cNvPr id="1161" name="Freeform 137"/>
                  <p:cNvSpPr>
                    <a:spLocks/>
                  </p:cNvSpPr>
                  <p:nvPr/>
                </p:nvSpPr>
                <p:spPr bwMode="auto">
                  <a:xfrm>
                    <a:off x="2213" y="720"/>
                    <a:ext cx="2012"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grpSp>
            <p:grpSp>
              <p:nvGrpSpPr>
                <p:cNvPr id="1136" name="Group 138"/>
                <p:cNvGrpSpPr>
                  <a:grpSpLocks/>
                </p:cNvGrpSpPr>
                <p:nvPr/>
              </p:nvGrpSpPr>
              <p:grpSpPr bwMode="auto">
                <a:xfrm>
                  <a:off x="3291" y="283"/>
                  <a:ext cx="823" cy="220"/>
                  <a:chOff x="240" y="720"/>
                  <a:chExt cx="3980" cy="1064"/>
                </a:xfrm>
              </p:grpSpPr>
              <p:sp>
                <p:nvSpPr>
                  <p:cNvPr id="1163" name="Freeform 139"/>
                  <p:cNvSpPr>
                    <a:spLocks/>
                  </p:cNvSpPr>
                  <p:nvPr/>
                </p:nvSpPr>
                <p:spPr bwMode="auto">
                  <a:xfrm>
                    <a:off x="245"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sp>
                <p:nvSpPr>
                  <p:cNvPr id="1164" name="Freeform 140"/>
                  <p:cNvSpPr>
                    <a:spLocks/>
                  </p:cNvSpPr>
                  <p:nvPr/>
                </p:nvSpPr>
                <p:spPr bwMode="auto">
                  <a:xfrm>
                    <a:off x="2214"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grpSp>
            <p:grpSp>
              <p:nvGrpSpPr>
                <p:cNvPr id="1137" name="Group 141"/>
                <p:cNvGrpSpPr>
                  <a:grpSpLocks/>
                </p:cNvGrpSpPr>
                <p:nvPr/>
              </p:nvGrpSpPr>
              <p:grpSpPr bwMode="auto">
                <a:xfrm>
                  <a:off x="4114" y="283"/>
                  <a:ext cx="823" cy="220"/>
                  <a:chOff x="240" y="720"/>
                  <a:chExt cx="3980" cy="1064"/>
                </a:xfrm>
              </p:grpSpPr>
              <p:sp>
                <p:nvSpPr>
                  <p:cNvPr id="1166" name="Freeform 142"/>
                  <p:cNvSpPr>
                    <a:spLocks/>
                  </p:cNvSpPr>
                  <p:nvPr/>
                </p:nvSpPr>
                <p:spPr bwMode="auto">
                  <a:xfrm>
                    <a:off x="244"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sp>
                <p:nvSpPr>
                  <p:cNvPr id="1167" name="Freeform 143"/>
                  <p:cNvSpPr>
                    <a:spLocks/>
                  </p:cNvSpPr>
                  <p:nvPr/>
                </p:nvSpPr>
                <p:spPr bwMode="auto">
                  <a:xfrm>
                    <a:off x="2213"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grpSp>
            <p:grpSp>
              <p:nvGrpSpPr>
                <p:cNvPr id="1138" name="Group 144"/>
                <p:cNvGrpSpPr>
                  <a:grpSpLocks/>
                </p:cNvGrpSpPr>
                <p:nvPr/>
              </p:nvGrpSpPr>
              <p:grpSpPr bwMode="auto">
                <a:xfrm>
                  <a:off x="4937" y="283"/>
                  <a:ext cx="823" cy="220"/>
                  <a:chOff x="240" y="720"/>
                  <a:chExt cx="3980" cy="1064"/>
                </a:xfrm>
              </p:grpSpPr>
              <p:sp>
                <p:nvSpPr>
                  <p:cNvPr id="1169" name="Freeform 145"/>
                  <p:cNvSpPr>
                    <a:spLocks/>
                  </p:cNvSpPr>
                  <p:nvPr/>
                </p:nvSpPr>
                <p:spPr bwMode="auto">
                  <a:xfrm>
                    <a:off x="243"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sp>
                <p:nvSpPr>
                  <p:cNvPr id="1170" name="Freeform 146"/>
                  <p:cNvSpPr>
                    <a:spLocks/>
                  </p:cNvSpPr>
                  <p:nvPr/>
                </p:nvSpPr>
                <p:spPr bwMode="auto">
                  <a:xfrm>
                    <a:off x="2212"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grpSp>
          </p:grpSp>
          <p:grpSp>
            <p:nvGrpSpPr>
              <p:cNvPr id="1119" name="Group 147"/>
              <p:cNvGrpSpPr>
                <a:grpSpLocks/>
              </p:cNvGrpSpPr>
              <p:nvPr/>
            </p:nvGrpSpPr>
            <p:grpSpPr bwMode="auto">
              <a:xfrm>
                <a:off x="3378" y="463"/>
                <a:ext cx="418" cy="112"/>
                <a:chOff x="240" y="720"/>
                <a:chExt cx="3980" cy="1064"/>
              </a:xfrm>
            </p:grpSpPr>
            <p:sp>
              <p:nvSpPr>
                <p:cNvPr id="1172" name="Freeform 148"/>
                <p:cNvSpPr>
                  <a:spLocks/>
                </p:cNvSpPr>
                <p:nvPr/>
              </p:nvSpPr>
              <p:spPr bwMode="auto">
                <a:xfrm>
                  <a:off x="242" y="720"/>
                  <a:ext cx="2011"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sp>
              <p:nvSpPr>
                <p:cNvPr id="1173" name="Freeform 149"/>
                <p:cNvSpPr>
                  <a:spLocks/>
                </p:cNvSpPr>
                <p:nvPr/>
              </p:nvSpPr>
              <p:spPr bwMode="auto">
                <a:xfrm>
                  <a:off x="2213" y="720"/>
                  <a:ext cx="2011"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grpSp>
          <p:grpSp>
            <p:nvGrpSpPr>
              <p:cNvPr id="1120" name="Group 150"/>
              <p:cNvGrpSpPr>
                <a:grpSpLocks/>
              </p:cNvGrpSpPr>
              <p:nvPr/>
            </p:nvGrpSpPr>
            <p:grpSpPr bwMode="auto">
              <a:xfrm>
                <a:off x="3796" y="463"/>
                <a:ext cx="419" cy="112"/>
                <a:chOff x="240" y="720"/>
                <a:chExt cx="3980" cy="1064"/>
              </a:xfrm>
            </p:grpSpPr>
            <p:sp>
              <p:nvSpPr>
                <p:cNvPr id="1175" name="Freeform 151"/>
                <p:cNvSpPr>
                  <a:spLocks/>
                </p:cNvSpPr>
                <p:nvPr/>
              </p:nvSpPr>
              <p:spPr bwMode="auto">
                <a:xfrm>
                  <a:off x="244" y="720"/>
                  <a:ext cx="2047"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sp>
              <p:nvSpPr>
                <p:cNvPr id="1176" name="Freeform 152"/>
                <p:cNvSpPr>
                  <a:spLocks/>
                </p:cNvSpPr>
                <p:nvPr/>
              </p:nvSpPr>
              <p:spPr bwMode="auto">
                <a:xfrm>
                  <a:off x="2240" y="720"/>
                  <a:ext cx="2017"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grpSp>
          <p:grpSp>
            <p:nvGrpSpPr>
              <p:cNvPr id="1121" name="Group 153"/>
              <p:cNvGrpSpPr>
                <a:grpSpLocks/>
              </p:cNvGrpSpPr>
              <p:nvPr/>
            </p:nvGrpSpPr>
            <p:grpSpPr bwMode="auto">
              <a:xfrm>
                <a:off x="4215" y="463"/>
                <a:ext cx="418" cy="112"/>
                <a:chOff x="1646" y="283"/>
                <a:chExt cx="823" cy="220"/>
              </a:xfrm>
            </p:grpSpPr>
            <p:sp>
              <p:nvSpPr>
                <p:cNvPr id="1178" name="Freeform 154"/>
                <p:cNvSpPr>
                  <a:spLocks/>
                </p:cNvSpPr>
                <p:nvPr/>
              </p:nvSpPr>
              <p:spPr bwMode="auto">
                <a:xfrm>
                  <a:off x="1647" y="283"/>
                  <a:ext cx="416" cy="220"/>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sp>
              <p:nvSpPr>
                <p:cNvPr id="1179" name="Freeform 155"/>
                <p:cNvSpPr>
                  <a:spLocks/>
                </p:cNvSpPr>
                <p:nvPr/>
              </p:nvSpPr>
              <p:spPr bwMode="auto">
                <a:xfrm>
                  <a:off x="2053" y="283"/>
                  <a:ext cx="416" cy="220"/>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grpSp>
          <p:grpSp>
            <p:nvGrpSpPr>
              <p:cNvPr id="1122" name="Group 156"/>
              <p:cNvGrpSpPr>
                <a:grpSpLocks/>
              </p:cNvGrpSpPr>
              <p:nvPr/>
            </p:nvGrpSpPr>
            <p:grpSpPr bwMode="auto">
              <a:xfrm>
                <a:off x="4633" y="463"/>
                <a:ext cx="418" cy="112"/>
                <a:chOff x="240" y="720"/>
                <a:chExt cx="3980" cy="1064"/>
              </a:xfrm>
            </p:grpSpPr>
            <p:sp>
              <p:nvSpPr>
                <p:cNvPr id="1181" name="Freeform 157"/>
                <p:cNvSpPr>
                  <a:spLocks/>
                </p:cNvSpPr>
                <p:nvPr/>
              </p:nvSpPr>
              <p:spPr bwMode="auto">
                <a:xfrm>
                  <a:off x="239" y="720"/>
                  <a:ext cx="2011"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sp>
              <p:nvSpPr>
                <p:cNvPr id="1182" name="Freeform 158"/>
                <p:cNvSpPr>
                  <a:spLocks/>
                </p:cNvSpPr>
                <p:nvPr/>
              </p:nvSpPr>
              <p:spPr bwMode="auto">
                <a:xfrm>
                  <a:off x="2210" y="720"/>
                  <a:ext cx="2011"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grpSp>
          <p:sp>
            <p:nvSpPr>
              <p:cNvPr id="1183" name="Freeform 159"/>
              <p:cNvSpPr>
                <a:spLocks/>
              </p:cNvSpPr>
              <p:nvPr/>
            </p:nvSpPr>
            <p:spPr bwMode="auto">
              <a:xfrm>
                <a:off x="5051" y="463"/>
                <a:ext cx="211" cy="112"/>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grpSp>
      </p:grpSp>
      <p:grpSp>
        <p:nvGrpSpPr>
          <p:cNvPr id="1070" name="Group 160"/>
          <p:cNvGrpSpPr>
            <a:grpSpLocks/>
          </p:cNvGrpSpPr>
          <p:nvPr/>
        </p:nvGrpSpPr>
        <p:grpSpPr bwMode="auto">
          <a:xfrm>
            <a:off x="533401" y="598489"/>
            <a:ext cx="10437284" cy="179387"/>
            <a:chOff x="254" y="463"/>
            <a:chExt cx="5208" cy="113"/>
          </a:xfrm>
        </p:grpSpPr>
        <p:sp>
          <p:nvSpPr>
            <p:cNvPr id="1185" name="Freeform 161"/>
            <p:cNvSpPr>
              <a:spLocks/>
            </p:cNvSpPr>
            <p:nvPr/>
          </p:nvSpPr>
          <p:spPr bwMode="auto">
            <a:xfrm flipH="1">
              <a:off x="5232" y="468"/>
              <a:ext cx="230" cy="106"/>
            </a:xfrm>
            <a:custGeom>
              <a:avLst/>
              <a:gdLst/>
              <a:ahLst/>
              <a:cxnLst>
                <a:cxn ang="0">
                  <a:pos x="230" y="0"/>
                </a:cxn>
                <a:cxn ang="0">
                  <a:pos x="182" y="0"/>
                </a:cxn>
                <a:cxn ang="0">
                  <a:pos x="0" y="78"/>
                </a:cxn>
                <a:cxn ang="0">
                  <a:pos x="86" y="96"/>
                </a:cxn>
                <a:cxn ang="0">
                  <a:pos x="204" y="96"/>
                </a:cxn>
                <a:cxn ang="0">
                  <a:pos x="230" y="0"/>
                </a:cxn>
              </a:cxnLst>
              <a:rect l="0" t="0" r="r" b="b"/>
              <a:pathLst>
                <a:path w="230" h="96">
                  <a:moveTo>
                    <a:pt x="230" y="0"/>
                  </a:moveTo>
                  <a:lnTo>
                    <a:pt x="182" y="0"/>
                  </a:lnTo>
                  <a:lnTo>
                    <a:pt x="0" y="78"/>
                  </a:lnTo>
                  <a:lnTo>
                    <a:pt x="86" y="96"/>
                  </a:lnTo>
                  <a:lnTo>
                    <a:pt x="204" y="96"/>
                  </a:lnTo>
                  <a:lnTo>
                    <a:pt x="230" y="0"/>
                  </a:lnTo>
                  <a:close/>
                </a:path>
              </a:pathLst>
            </a:custGeom>
            <a:gradFill rotWithShape="1">
              <a:gsLst>
                <a:gs pos="0">
                  <a:schemeClr val="accent1"/>
                </a:gs>
                <a:gs pos="100000">
                  <a:schemeClr val="accent1">
                    <a:gamma/>
                    <a:shade val="46275"/>
                    <a:invGamma/>
                  </a:schemeClr>
                </a:gs>
              </a:gsLst>
              <a:lin ang="5400000" scaled="1"/>
            </a:gradFill>
            <a:ln w="9525" cap="flat" cmpd="sng">
              <a:noFill/>
              <a:prstDash val="solid"/>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sp>
          <p:nvSpPr>
            <p:cNvPr id="1186" name="Freeform 162"/>
            <p:cNvSpPr>
              <a:spLocks/>
            </p:cNvSpPr>
            <p:nvPr/>
          </p:nvSpPr>
          <p:spPr bwMode="auto">
            <a:xfrm>
              <a:off x="254" y="470"/>
              <a:ext cx="230" cy="106"/>
            </a:xfrm>
            <a:custGeom>
              <a:avLst/>
              <a:gdLst/>
              <a:ahLst/>
              <a:cxnLst>
                <a:cxn ang="0">
                  <a:pos x="230" y="0"/>
                </a:cxn>
                <a:cxn ang="0">
                  <a:pos x="182" y="0"/>
                </a:cxn>
                <a:cxn ang="0">
                  <a:pos x="0" y="78"/>
                </a:cxn>
                <a:cxn ang="0">
                  <a:pos x="86" y="96"/>
                </a:cxn>
                <a:cxn ang="0">
                  <a:pos x="204" y="96"/>
                </a:cxn>
                <a:cxn ang="0">
                  <a:pos x="230" y="0"/>
                </a:cxn>
              </a:cxnLst>
              <a:rect l="0" t="0" r="r" b="b"/>
              <a:pathLst>
                <a:path w="230" h="96">
                  <a:moveTo>
                    <a:pt x="230" y="0"/>
                  </a:moveTo>
                  <a:lnTo>
                    <a:pt x="182" y="0"/>
                  </a:lnTo>
                  <a:lnTo>
                    <a:pt x="0" y="78"/>
                  </a:lnTo>
                  <a:lnTo>
                    <a:pt x="86" y="96"/>
                  </a:lnTo>
                  <a:lnTo>
                    <a:pt x="204" y="96"/>
                  </a:lnTo>
                  <a:lnTo>
                    <a:pt x="230" y="0"/>
                  </a:lnTo>
                  <a:close/>
                </a:path>
              </a:pathLst>
            </a:custGeom>
            <a:gradFill rotWithShape="1">
              <a:gsLst>
                <a:gs pos="0">
                  <a:schemeClr val="accent1"/>
                </a:gs>
                <a:gs pos="100000">
                  <a:schemeClr val="accent1">
                    <a:gamma/>
                    <a:shade val="46275"/>
                    <a:invGamma/>
                  </a:schemeClr>
                </a:gs>
              </a:gsLst>
              <a:lin ang="5400000" scaled="1"/>
            </a:gradFill>
            <a:ln w="9525" cap="flat" cmpd="sng">
              <a:noFill/>
              <a:prstDash val="solid"/>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grpSp>
          <p:nvGrpSpPr>
            <p:cNvPr id="1079" name="Group 163"/>
            <p:cNvGrpSpPr>
              <a:grpSpLocks/>
            </p:cNvGrpSpPr>
            <p:nvPr/>
          </p:nvGrpSpPr>
          <p:grpSpPr bwMode="auto">
            <a:xfrm>
              <a:off x="450" y="463"/>
              <a:ext cx="4812" cy="113"/>
              <a:chOff x="450" y="463"/>
              <a:chExt cx="4812" cy="113"/>
            </a:xfrm>
          </p:grpSpPr>
          <p:grpSp>
            <p:nvGrpSpPr>
              <p:cNvPr id="1080" name="Group 164"/>
              <p:cNvGrpSpPr>
                <a:grpSpLocks/>
              </p:cNvGrpSpPr>
              <p:nvPr/>
            </p:nvGrpSpPr>
            <p:grpSpPr bwMode="auto">
              <a:xfrm>
                <a:off x="450" y="464"/>
                <a:ext cx="2928" cy="112"/>
                <a:chOff x="0" y="283"/>
                <a:chExt cx="5760" cy="220"/>
              </a:xfrm>
            </p:grpSpPr>
            <p:grpSp>
              <p:nvGrpSpPr>
                <p:cNvPr id="1094" name="Group 165"/>
                <p:cNvGrpSpPr>
                  <a:grpSpLocks/>
                </p:cNvGrpSpPr>
                <p:nvPr/>
              </p:nvGrpSpPr>
              <p:grpSpPr bwMode="auto">
                <a:xfrm>
                  <a:off x="0" y="283"/>
                  <a:ext cx="823" cy="220"/>
                  <a:chOff x="240" y="720"/>
                  <a:chExt cx="3980" cy="1064"/>
                </a:xfrm>
              </p:grpSpPr>
              <p:sp>
                <p:nvSpPr>
                  <p:cNvPr id="1190" name="Freeform 166"/>
                  <p:cNvSpPr>
                    <a:spLocks/>
                  </p:cNvSpPr>
                  <p:nvPr/>
                </p:nvSpPr>
                <p:spPr bwMode="auto">
                  <a:xfrm>
                    <a:off x="244"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sp>
                <p:nvSpPr>
                  <p:cNvPr id="1191" name="Freeform 167"/>
                  <p:cNvSpPr>
                    <a:spLocks/>
                  </p:cNvSpPr>
                  <p:nvPr/>
                </p:nvSpPr>
                <p:spPr bwMode="auto">
                  <a:xfrm>
                    <a:off x="2214"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grpSp>
            <p:grpSp>
              <p:nvGrpSpPr>
                <p:cNvPr id="1095" name="Group 168"/>
                <p:cNvGrpSpPr>
                  <a:grpSpLocks/>
                </p:cNvGrpSpPr>
                <p:nvPr/>
              </p:nvGrpSpPr>
              <p:grpSpPr bwMode="auto">
                <a:xfrm>
                  <a:off x="823" y="283"/>
                  <a:ext cx="823" cy="220"/>
                  <a:chOff x="240" y="720"/>
                  <a:chExt cx="3980" cy="1064"/>
                </a:xfrm>
              </p:grpSpPr>
              <p:sp>
                <p:nvSpPr>
                  <p:cNvPr id="1193" name="Freeform 169"/>
                  <p:cNvSpPr>
                    <a:spLocks/>
                  </p:cNvSpPr>
                  <p:nvPr/>
                </p:nvSpPr>
                <p:spPr bwMode="auto">
                  <a:xfrm>
                    <a:off x="243"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sp>
                <p:nvSpPr>
                  <p:cNvPr id="1194" name="Freeform 170"/>
                  <p:cNvSpPr>
                    <a:spLocks/>
                  </p:cNvSpPr>
                  <p:nvPr/>
                </p:nvSpPr>
                <p:spPr bwMode="auto">
                  <a:xfrm>
                    <a:off x="2213"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grpSp>
            <p:grpSp>
              <p:nvGrpSpPr>
                <p:cNvPr id="1096" name="Group 171"/>
                <p:cNvGrpSpPr>
                  <a:grpSpLocks/>
                </p:cNvGrpSpPr>
                <p:nvPr/>
              </p:nvGrpSpPr>
              <p:grpSpPr bwMode="auto">
                <a:xfrm>
                  <a:off x="1646" y="283"/>
                  <a:ext cx="823" cy="220"/>
                  <a:chOff x="1646" y="283"/>
                  <a:chExt cx="823" cy="220"/>
                </a:xfrm>
              </p:grpSpPr>
              <p:sp>
                <p:nvSpPr>
                  <p:cNvPr id="1196" name="Freeform 172"/>
                  <p:cNvSpPr>
                    <a:spLocks/>
                  </p:cNvSpPr>
                  <p:nvPr/>
                </p:nvSpPr>
                <p:spPr bwMode="auto">
                  <a:xfrm>
                    <a:off x="1646" y="283"/>
                    <a:ext cx="416" cy="220"/>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sp>
                <p:nvSpPr>
                  <p:cNvPr id="1197" name="Freeform 173"/>
                  <p:cNvSpPr>
                    <a:spLocks/>
                  </p:cNvSpPr>
                  <p:nvPr/>
                </p:nvSpPr>
                <p:spPr bwMode="auto">
                  <a:xfrm>
                    <a:off x="2054" y="283"/>
                    <a:ext cx="416" cy="220"/>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grpSp>
            <p:grpSp>
              <p:nvGrpSpPr>
                <p:cNvPr id="1097" name="Group 174"/>
                <p:cNvGrpSpPr>
                  <a:grpSpLocks/>
                </p:cNvGrpSpPr>
                <p:nvPr/>
              </p:nvGrpSpPr>
              <p:grpSpPr bwMode="auto">
                <a:xfrm>
                  <a:off x="2469" y="283"/>
                  <a:ext cx="822" cy="220"/>
                  <a:chOff x="240" y="720"/>
                  <a:chExt cx="3980" cy="1064"/>
                </a:xfrm>
              </p:grpSpPr>
              <p:sp>
                <p:nvSpPr>
                  <p:cNvPr id="1199" name="Freeform 175"/>
                  <p:cNvSpPr>
                    <a:spLocks/>
                  </p:cNvSpPr>
                  <p:nvPr/>
                </p:nvSpPr>
                <p:spPr bwMode="auto">
                  <a:xfrm>
                    <a:off x="241" y="720"/>
                    <a:ext cx="2012"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sp>
                <p:nvSpPr>
                  <p:cNvPr id="1200" name="Freeform 176"/>
                  <p:cNvSpPr>
                    <a:spLocks/>
                  </p:cNvSpPr>
                  <p:nvPr/>
                </p:nvSpPr>
                <p:spPr bwMode="auto">
                  <a:xfrm>
                    <a:off x="2213" y="720"/>
                    <a:ext cx="2012"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grpSp>
            <p:grpSp>
              <p:nvGrpSpPr>
                <p:cNvPr id="1098" name="Group 177"/>
                <p:cNvGrpSpPr>
                  <a:grpSpLocks/>
                </p:cNvGrpSpPr>
                <p:nvPr/>
              </p:nvGrpSpPr>
              <p:grpSpPr bwMode="auto">
                <a:xfrm>
                  <a:off x="3291" y="283"/>
                  <a:ext cx="823" cy="220"/>
                  <a:chOff x="240" y="720"/>
                  <a:chExt cx="3980" cy="1064"/>
                </a:xfrm>
              </p:grpSpPr>
              <p:sp>
                <p:nvSpPr>
                  <p:cNvPr id="1202" name="Freeform 178"/>
                  <p:cNvSpPr>
                    <a:spLocks/>
                  </p:cNvSpPr>
                  <p:nvPr/>
                </p:nvSpPr>
                <p:spPr bwMode="auto">
                  <a:xfrm>
                    <a:off x="245"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sp>
                <p:nvSpPr>
                  <p:cNvPr id="1203" name="Freeform 179"/>
                  <p:cNvSpPr>
                    <a:spLocks/>
                  </p:cNvSpPr>
                  <p:nvPr/>
                </p:nvSpPr>
                <p:spPr bwMode="auto">
                  <a:xfrm>
                    <a:off x="2214"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grpSp>
            <p:grpSp>
              <p:nvGrpSpPr>
                <p:cNvPr id="1099" name="Group 180"/>
                <p:cNvGrpSpPr>
                  <a:grpSpLocks/>
                </p:cNvGrpSpPr>
                <p:nvPr/>
              </p:nvGrpSpPr>
              <p:grpSpPr bwMode="auto">
                <a:xfrm>
                  <a:off x="4114" y="283"/>
                  <a:ext cx="823" cy="220"/>
                  <a:chOff x="240" y="720"/>
                  <a:chExt cx="3980" cy="1064"/>
                </a:xfrm>
              </p:grpSpPr>
              <p:sp>
                <p:nvSpPr>
                  <p:cNvPr id="1205" name="Freeform 181"/>
                  <p:cNvSpPr>
                    <a:spLocks/>
                  </p:cNvSpPr>
                  <p:nvPr/>
                </p:nvSpPr>
                <p:spPr bwMode="auto">
                  <a:xfrm>
                    <a:off x="244"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sp>
                <p:nvSpPr>
                  <p:cNvPr id="1206" name="Freeform 182"/>
                  <p:cNvSpPr>
                    <a:spLocks/>
                  </p:cNvSpPr>
                  <p:nvPr/>
                </p:nvSpPr>
                <p:spPr bwMode="auto">
                  <a:xfrm>
                    <a:off x="2213"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grpSp>
            <p:grpSp>
              <p:nvGrpSpPr>
                <p:cNvPr id="1100" name="Group 183"/>
                <p:cNvGrpSpPr>
                  <a:grpSpLocks/>
                </p:cNvGrpSpPr>
                <p:nvPr/>
              </p:nvGrpSpPr>
              <p:grpSpPr bwMode="auto">
                <a:xfrm>
                  <a:off x="4937" y="283"/>
                  <a:ext cx="823" cy="220"/>
                  <a:chOff x="240" y="720"/>
                  <a:chExt cx="3980" cy="1064"/>
                </a:xfrm>
              </p:grpSpPr>
              <p:sp>
                <p:nvSpPr>
                  <p:cNvPr id="1208" name="Freeform 184"/>
                  <p:cNvSpPr>
                    <a:spLocks/>
                  </p:cNvSpPr>
                  <p:nvPr/>
                </p:nvSpPr>
                <p:spPr bwMode="auto">
                  <a:xfrm>
                    <a:off x="243"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sp>
                <p:nvSpPr>
                  <p:cNvPr id="1209" name="Freeform 185"/>
                  <p:cNvSpPr>
                    <a:spLocks/>
                  </p:cNvSpPr>
                  <p:nvPr/>
                </p:nvSpPr>
                <p:spPr bwMode="auto">
                  <a:xfrm>
                    <a:off x="2212"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grpSp>
          </p:grpSp>
          <p:grpSp>
            <p:nvGrpSpPr>
              <p:cNvPr id="1081" name="Group 186"/>
              <p:cNvGrpSpPr>
                <a:grpSpLocks/>
              </p:cNvGrpSpPr>
              <p:nvPr/>
            </p:nvGrpSpPr>
            <p:grpSpPr bwMode="auto">
              <a:xfrm>
                <a:off x="3378" y="463"/>
                <a:ext cx="418" cy="112"/>
                <a:chOff x="240" y="720"/>
                <a:chExt cx="3980" cy="1064"/>
              </a:xfrm>
            </p:grpSpPr>
            <p:sp>
              <p:nvSpPr>
                <p:cNvPr id="1211" name="Freeform 187"/>
                <p:cNvSpPr>
                  <a:spLocks/>
                </p:cNvSpPr>
                <p:nvPr/>
              </p:nvSpPr>
              <p:spPr bwMode="auto">
                <a:xfrm>
                  <a:off x="242" y="720"/>
                  <a:ext cx="2011"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sp>
              <p:nvSpPr>
                <p:cNvPr id="1212" name="Freeform 188"/>
                <p:cNvSpPr>
                  <a:spLocks/>
                </p:cNvSpPr>
                <p:nvPr/>
              </p:nvSpPr>
              <p:spPr bwMode="auto">
                <a:xfrm>
                  <a:off x="2213" y="720"/>
                  <a:ext cx="2011"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grpSp>
          <p:grpSp>
            <p:nvGrpSpPr>
              <p:cNvPr id="1082" name="Group 189"/>
              <p:cNvGrpSpPr>
                <a:grpSpLocks/>
              </p:cNvGrpSpPr>
              <p:nvPr/>
            </p:nvGrpSpPr>
            <p:grpSpPr bwMode="auto">
              <a:xfrm>
                <a:off x="3796" y="463"/>
                <a:ext cx="419" cy="112"/>
                <a:chOff x="240" y="720"/>
                <a:chExt cx="3980" cy="1064"/>
              </a:xfrm>
            </p:grpSpPr>
            <p:sp>
              <p:nvSpPr>
                <p:cNvPr id="1214" name="Freeform 190"/>
                <p:cNvSpPr>
                  <a:spLocks/>
                </p:cNvSpPr>
                <p:nvPr/>
              </p:nvSpPr>
              <p:spPr bwMode="auto">
                <a:xfrm>
                  <a:off x="244" y="720"/>
                  <a:ext cx="2047"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sp>
              <p:nvSpPr>
                <p:cNvPr id="1215" name="Freeform 191"/>
                <p:cNvSpPr>
                  <a:spLocks/>
                </p:cNvSpPr>
                <p:nvPr/>
              </p:nvSpPr>
              <p:spPr bwMode="auto">
                <a:xfrm>
                  <a:off x="2240" y="720"/>
                  <a:ext cx="2017"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grpSp>
          <p:grpSp>
            <p:nvGrpSpPr>
              <p:cNvPr id="1083" name="Group 192"/>
              <p:cNvGrpSpPr>
                <a:grpSpLocks/>
              </p:cNvGrpSpPr>
              <p:nvPr/>
            </p:nvGrpSpPr>
            <p:grpSpPr bwMode="auto">
              <a:xfrm>
                <a:off x="4215" y="463"/>
                <a:ext cx="418" cy="112"/>
                <a:chOff x="1646" y="283"/>
                <a:chExt cx="823" cy="220"/>
              </a:xfrm>
            </p:grpSpPr>
            <p:sp>
              <p:nvSpPr>
                <p:cNvPr id="1217" name="Freeform 193"/>
                <p:cNvSpPr>
                  <a:spLocks/>
                </p:cNvSpPr>
                <p:nvPr/>
              </p:nvSpPr>
              <p:spPr bwMode="auto">
                <a:xfrm>
                  <a:off x="1647" y="283"/>
                  <a:ext cx="416" cy="220"/>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sp>
              <p:nvSpPr>
                <p:cNvPr id="1218" name="Freeform 194"/>
                <p:cNvSpPr>
                  <a:spLocks/>
                </p:cNvSpPr>
                <p:nvPr/>
              </p:nvSpPr>
              <p:spPr bwMode="auto">
                <a:xfrm>
                  <a:off x="2053" y="283"/>
                  <a:ext cx="416" cy="220"/>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grpSp>
          <p:grpSp>
            <p:nvGrpSpPr>
              <p:cNvPr id="1084" name="Group 195"/>
              <p:cNvGrpSpPr>
                <a:grpSpLocks/>
              </p:cNvGrpSpPr>
              <p:nvPr/>
            </p:nvGrpSpPr>
            <p:grpSpPr bwMode="auto">
              <a:xfrm>
                <a:off x="4633" y="463"/>
                <a:ext cx="418" cy="112"/>
                <a:chOff x="240" y="720"/>
                <a:chExt cx="3980" cy="1064"/>
              </a:xfrm>
            </p:grpSpPr>
            <p:sp>
              <p:nvSpPr>
                <p:cNvPr id="1220" name="Freeform 196"/>
                <p:cNvSpPr>
                  <a:spLocks/>
                </p:cNvSpPr>
                <p:nvPr/>
              </p:nvSpPr>
              <p:spPr bwMode="auto">
                <a:xfrm>
                  <a:off x="239" y="720"/>
                  <a:ext cx="2011"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sp>
              <p:nvSpPr>
                <p:cNvPr id="1221" name="Freeform 197"/>
                <p:cNvSpPr>
                  <a:spLocks/>
                </p:cNvSpPr>
                <p:nvPr/>
              </p:nvSpPr>
              <p:spPr bwMode="auto">
                <a:xfrm>
                  <a:off x="2210" y="720"/>
                  <a:ext cx="2011"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grpSp>
          <p:sp>
            <p:nvSpPr>
              <p:cNvPr id="1222" name="Freeform 198"/>
              <p:cNvSpPr>
                <a:spLocks/>
              </p:cNvSpPr>
              <p:nvPr/>
            </p:nvSpPr>
            <p:spPr bwMode="auto">
              <a:xfrm>
                <a:off x="5051" y="463"/>
                <a:ext cx="211" cy="112"/>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grpSp>
      </p:grpSp>
      <p:grpSp>
        <p:nvGrpSpPr>
          <p:cNvPr id="1071" name="Group 199"/>
          <p:cNvGrpSpPr>
            <a:grpSpLocks/>
          </p:cNvGrpSpPr>
          <p:nvPr/>
        </p:nvGrpSpPr>
        <p:grpSpPr bwMode="auto">
          <a:xfrm>
            <a:off x="23285" y="15875"/>
            <a:ext cx="1138767" cy="965200"/>
            <a:chOff x="8" y="32"/>
            <a:chExt cx="568" cy="608"/>
          </a:xfrm>
        </p:grpSpPr>
        <p:sp>
          <p:nvSpPr>
            <p:cNvPr id="1224" name="Freeform 200"/>
            <p:cNvSpPr>
              <a:spLocks/>
            </p:cNvSpPr>
            <p:nvPr userDrawn="1"/>
          </p:nvSpPr>
          <p:spPr bwMode="auto">
            <a:xfrm>
              <a:off x="20" y="54"/>
              <a:ext cx="556" cy="586"/>
            </a:xfrm>
            <a:custGeom>
              <a:avLst/>
              <a:gdLst/>
              <a:ahLst/>
              <a:cxnLst>
                <a:cxn ang="0">
                  <a:pos x="1183" y="0"/>
                </a:cxn>
                <a:cxn ang="0">
                  <a:pos x="278" y="1706"/>
                </a:cxn>
                <a:cxn ang="0">
                  <a:pos x="2006" y="913"/>
                </a:cxn>
                <a:cxn ang="0">
                  <a:pos x="735" y="1519"/>
                </a:cxn>
                <a:cxn ang="0">
                  <a:pos x="1661" y="1060"/>
                </a:cxn>
                <a:cxn ang="0">
                  <a:pos x="1060" y="1394"/>
                </a:cxn>
                <a:cxn ang="0">
                  <a:pos x="1489" y="1187"/>
                </a:cxn>
                <a:cxn ang="0">
                  <a:pos x="1255" y="1355"/>
                </a:cxn>
                <a:cxn ang="0">
                  <a:pos x="1430" y="1221"/>
                </a:cxn>
                <a:cxn ang="0">
                  <a:pos x="1144" y="1403"/>
                </a:cxn>
                <a:cxn ang="0">
                  <a:pos x="1611" y="1144"/>
                </a:cxn>
                <a:cxn ang="0">
                  <a:pos x="843" y="1503"/>
                </a:cxn>
                <a:cxn ang="0">
                  <a:pos x="1876" y="960"/>
                </a:cxn>
                <a:cxn ang="0">
                  <a:pos x="474" y="1620"/>
                </a:cxn>
                <a:cxn ang="0">
                  <a:pos x="1158" y="267"/>
                </a:cxn>
                <a:cxn ang="0">
                  <a:pos x="1183" y="0"/>
                </a:cxn>
              </a:cxnLst>
              <a:rect l="0" t="0" r="r" b="b"/>
              <a:pathLst>
                <a:path w="2570" h="2766">
                  <a:moveTo>
                    <a:pt x="1183" y="0"/>
                  </a:moveTo>
                  <a:cubicBezTo>
                    <a:pt x="31" y="34"/>
                    <a:pt x="0" y="1232"/>
                    <a:pt x="278" y="1706"/>
                  </a:cubicBezTo>
                  <a:cubicBezTo>
                    <a:pt x="888" y="2766"/>
                    <a:pt x="2570" y="2078"/>
                    <a:pt x="2006" y="913"/>
                  </a:cubicBezTo>
                  <a:cubicBezTo>
                    <a:pt x="1480" y="86"/>
                    <a:pt x="309" y="751"/>
                    <a:pt x="735" y="1519"/>
                  </a:cubicBezTo>
                  <a:cubicBezTo>
                    <a:pt x="1085" y="2095"/>
                    <a:pt x="2037" y="1686"/>
                    <a:pt x="1661" y="1060"/>
                  </a:cubicBezTo>
                  <a:cubicBezTo>
                    <a:pt x="1411" y="668"/>
                    <a:pt x="776" y="977"/>
                    <a:pt x="1060" y="1394"/>
                  </a:cubicBezTo>
                  <a:cubicBezTo>
                    <a:pt x="1252" y="1653"/>
                    <a:pt x="1647" y="1455"/>
                    <a:pt x="1489" y="1187"/>
                  </a:cubicBezTo>
                  <a:cubicBezTo>
                    <a:pt x="1389" y="1046"/>
                    <a:pt x="1055" y="1113"/>
                    <a:pt x="1255" y="1355"/>
                  </a:cubicBezTo>
                  <a:cubicBezTo>
                    <a:pt x="1185" y="1378"/>
                    <a:pt x="1221" y="1037"/>
                    <a:pt x="1430" y="1221"/>
                  </a:cubicBezTo>
                  <a:cubicBezTo>
                    <a:pt x="1522" y="1329"/>
                    <a:pt x="1328" y="1570"/>
                    <a:pt x="1144" y="1403"/>
                  </a:cubicBezTo>
                  <a:cubicBezTo>
                    <a:pt x="869" y="1019"/>
                    <a:pt x="1486" y="835"/>
                    <a:pt x="1611" y="1144"/>
                  </a:cubicBezTo>
                  <a:cubicBezTo>
                    <a:pt x="1803" y="1494"/>
                    <a:pt x="1244" y="1970"/>
                    <a:pt x="843" y="1503"/>
                  </a:cubicBezTo>
                  <a:cubicBezTo>
                    <a:pt x="467" y="868"/>
                    <a:pt x="1441" y="259"/>
                    <a:pt x="1876" y="960"/>
                  </a:cubicBezTo>
                  <a:cubicBezTo>
                    <a:pt x="2288" y="1625"/>
                    <a:pt x="1142" y="2588"/>
                    <a:pt x="474" y="1620"/>
                  </a:cubicBezTo>
                  <a:cubicBezTo>
                    <a:pt x="341" y="1336"/>
                    <a:pt x="221" y="417"/>
                    <a:pt x="1158" y="267"/>
                  </a:cubicBezTo>
                  <a:lnTo>
                    <a:pt x="1183" y="0"/>
                  </a:lnTo>
                  <a:close/>
                </a:path>
              </a:pathLst>
            </a:custGeom>
            <a:gradFill rotWithShape="1">
              <a:gsLst>
                <a:gs pos="0">
                  <a:schemeClr val="bg2"/>
                </a:gs>
                <a:gs pos="100000">
                  <a:schemeClr val="bg2">
                    <a:gamma/>
                    <a:shade val="46275"/>
                    <a:invGamma/>
                  </a:schemeClr>
                </a:gs>
              </a:gsLst>
              <a:lin ang="5400000" scaled="1"/>
            </a:gradFill>
            <a:ln w="12700" cap="flat" cmpd="sng">
              <a:noFill/>
              <a:prstDash val="solid"/>
              <a:round/>
              <a:headEnd type="none" w="med" len="med"/>
              <a:tailEnd type="none" w="med" len="me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sp>
          <p:nvSpPr>
            <p:cNvPr id="1225" name="Freeform 201"/>
            <p:cNvSpPr>
              <a:spLocks/>
            </p:cNvSpPr>
            <p:nvPr userDrawn="1"/>
          </p:nvSpPr>
          <p:spPr bwMode="auto">
            <a:xfrm>
              <a:off x="8" y="32"/>
              <a:ext cx="556" cy="586"/>
            </a:xfrm>
            <a:custGeom>
              <a:avLst/>
              <a:gdLst/>
              <a:ahLst/>
              <a:cxnLst>
                <a:cxn ang="0">
                  <a:pos x="1183" y="0"/>
                </a:cxn>
                <a:cxn ang="0">
                  <a:pos x="278" y="1706"/>
                </a:cxn>
                <a:cxn ang="0">
                  <a:pos x="2006" y="913"/>
                </a:cxn>
                <a:cxn ang="0">
                  <a:pos x="735" y="1519"/>
                </a:cxn>
                <a:cxn ang="0">
                  <a:pos x="1661" y="1060"/>
                </a:cxn>
                <a:cxn ang="0">
                  <a:pos x="1060" y="1394"/>
                </a:cxn>
                <a:cxn ang="0">
                  <a:pos x="1489" y="1187"/>
                </a:cxn>
                <a:cxn ang="0">
                  <a:pos x="1255" y="1355"/>
                </a:cxn>
                <a:cxn ang="0">
                  <a:pos x="1430" y="1221"/>
                </a:cxn>
                <a:cxn ang="0">
                  <a:pos x="1144" y="1403"/>
                </a:cxn>
                <a:cxn ang="0">
                  <a:pos x="1611" y="1144"/>
                </a:cxn>
                <a:cxn ang="0">
                  <a:pos x="843" y="1503"/>
                </a:cxn>
                <a:cxn ang="0">
                  <a:pos x="1876" y="960"/>
                </a:cxn>
                <a:cxn ang="0">
                  <a:pos x="474" y="1620"/>
                </a:cxn>
                <a:cxn ang="0">
                  <a:pos x="1158" y="267"/>
                </a:cxn>
                <a:cxn ang="0">
                  <a:pos x="1183" y="0"/>
                </a:cxn>
              </a:cxnLst>
              <a:rect l="0" t="0" r="r" b="b"/>
              <a:pathLst>
                <a:path w="2570" h="2766">
                  <a:moveTo>
                    <a:pt x="1183" y="0"/>
                  </a:moveTo>
                  <a:cubicBezTo>
                    <a:pt x="31" y="34"/>
                    <a:pt x="0" y="1232"/>
                    <a:pt x="278" y="1706"/>
                  </a:cubicBezTo>
                  <a:cubicBezTo>
                    <a:pt x="888" y="2766"/>
                    <a:pt x="2570" y="2078"/>
                    <a:pt x="2006" y="913"/>
                  </a:cubicBezTo>
                  <a:cubicBezTo>
                    <a:pt x="1480" y="86"/>
                    <a:pt x="309" y="751"/>
                    <a:pt x="735" y="1519"/>
                  </a:cubicBezTo>
                  <a:cubicBezTo>
                    <a:pt x="1085" y="2095"/>
                    <a:pt x="2037" y="1686"/>
                    <a:pt x="1661" y="1060"/>
                  </a:cubicBezTo>
                  <a:cubicBezTo>
                    <a:pt x="1411" y="668"/>
                    <a:pt x="776" y="977"/>
                    <a:pt x="1060" y="1394"/>
                  </a:cubicBezTo>
                  <a:cubicBezTo>
                    <a:pt x="1252" y="1653"/>
                    <a:pt x="1647" y="1455"/>
                    <a:pt x="1489" y="1187"/>
                  </a:cubicBezTo>
                  <a:cubicBezTo>
                    <a:pt x="1389" y="1046"/>
                    <a:pt x="1055" y="1113"/>
                    <a:pt x="1255" y="1355"/>
                  </a:cubicBezTo>
                  <a:cubicBezTo>
                    <a:pt x="1185" y="1378"/>
                    <a:pt x="1221" y="1037"/>
                    <a:pt x="1430" y="1221"/>
                  </a:cubicBezTo>
                  <a:cubicBezTo>
                    <a:pt x="1522" y="1329"/>
                    <a:pt x="1328" y="1570"/>
                    <a:pt x="1144" y="1403"/>
                  </a:cubicBezTo>
                  <a:cubicBezTo>
                    <a:pt x="869" y="1019"/>
                    <a:pt x="1486" y="835"/>
                    <a:pt x="1611" y="1144"/>
                  </a:cubicBezTo>
                  <a:cubicBezTo>
                    <a:pt x="1803" y="1494"/>
                    <a:pt x="1244" y="1970"/>
                    <a:pt x="843" y="1503"/>
                  </a:cubicBezTo>
                  <a:cubicBezTo>
                    <a:pt x="467" y="868"/>
                    <a:pt x="1441" y="259"/>
                    <a:pt x="1876" y="960"/>
                  </a:cubicBezTo>
                  <a:cubicBezTo>
                    <a:pt x="2288" y="1625"/>
                    <a:pt x="1142" y="2588"/>
                    <a:pt x="474" y="1620"/>
                  </a:cubicBezTo>
                  <a:cubicBezTo>
                    <a:pt x="341" y="1336"/>
                    <a:pt x="221" y="417"/>
                    <a:pt x="1158" y="267"/>
                  </a:cubicBezTo>
                  <a:lnTo>
                    <a:pt x="1183" y="0"/>
                  </a:lnTo>
                  <a:close/>
                </a:path>
              </a:pathLst>
            </a:custGeom>
            <a:gradFill rotWithShape="1">
              <a:gsLst>
                <a:gs pos="0">
                  <a:schemeClr val="accent1"/>
                </a:gs>
                <a:gs pos="100000">
                  <a:schemeClr val="accent1">
                    <a:gamma/>
                    <a:shade val="46275"/>
                    <a:invGamma/>
                  </a:schemeClr>
                </a:gs>
              </a:gsLst>
              <a:lin ang="5400000" scaled="1"/>
            </a:gradFill>
            <a:ln w="12700" cap="flat" cmpd="sng">
              <a:noFill/>
              <a:prstDash val="solid"/>
              <a:round/>
              <a:headEnd type="none" w="med" len="med"/>
              <a:tailEnd type="none" w="med" len="me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grpSp>
      <p:sp>
        <p:nvSpPr>
          <p:cNvPr id="1226" name="Freeform 202"/>
          <p:cNvSpPr>
            <a:spLocks/>
          </p:cNvSpPr>
          <p:nvPr/>
        </p:nvSpPr>
        <p:spPr bwMode="auto">
          <a:xfrm flipH="1">
            <a:off x="10382251" y="50800"/>
            <a:ext cx="1113367" cy="930275"/>
          </a:xfrm>
          <a:custGeom>
            <a:avLst/>
            <a:gdLst/>
            <a:ahLst/>
            <a:cxnLst>
              <a:cxn ang="0">
                <a:pos x="1183" y="0"/>
              </a:cxn>
              <a:cxn ang="0">
                <a:pos x="278" y="1706"/>
              </a:cxn>
              <a:cxn ang="0">
                <a:pos x="2006" y="913"/>
              </a:cxn>
              <a:cxn ang="0">
                <a:pos x="735" y="1519"/>
              </a:cxn>
              <a:cxn ang="0">
                <a:pos x="1661" y="1060"/>
              </a:cxn>
              <a:cxn ang="0">
                <a:pos x="1060" y="1394"/>
              </a:cxn>
              <a:cxn ang="0">
                <a:pos x="1489" y="1187"/>
              </a:cxn>
              <a:cxn ang="0">
                <a:pos x="1255" y="1355"/>
              </a:cxn>
              <a:cxn ang="0">
                <a:pos x="1430" y="1221"/>
              </a:cxn>
              <a:cxn ang="0">
                <a:pos x="1144" y="1403"/>
              </a:cxn>
              <a:cxn ang="0">
                <a:pos x="1611" y="1144"/>
              </a:cxn>
              <a:cxn ang="0">
                <a:pos x="843" y="1503"/>
              </a:cxn>
              <a:cxn ang="0">
                <a:pos x="1876" y="960"/>
              </a:cxn>
              <a:cxn ang="0">
                <a:pos x="474" y="1620"/>
              </a:cxn>
              <a:cxn ang="0">
                <a:pos x="1158" y="267"/>
              </a:cxn>
              <a:cxn ang="0">
                <a:pos x="1183" y="0"/>
              </a:cxn>
            </a:cxnLst>
            <a:rect l="0" t="0" r="r" b="b"/>
            <a:pathLst>
              <a:path w="2570" h="2766">
                <a:moveTo>
                  <a:pt x="1183" y="0"/>
                </a:moveTo>
                <a:cubicBezTo>
                  <a:pt x="31" y="34"/>
                  <a:pt x="0" y="1232"/>
                  <a:pt x="278" y="1706"/>
                </a:cubicBezTo>
                <a:cubicBezTo>
                  <a:pt x="888" y="2766"/>
                  <a:pt x="2570" y="2078"/>
                  <a:pt x="2006" y="913"/>
                </a:cubicBezTo>
                <a:cubicBezTo>
                  <a:pt x="1480" y="86"/>
                  <a:pt x="309" y="751"/>
                  <a:pt x="735" y="1519"/>
                </a:cubicBezTo>
                <a:cubicBezTo>
                  <a:pt x="1085" y="2095"/>
                  <a:pt x="2037" y="1686"/>
                  <a:pt x="1661" y="1060"/>
                </a:cubicBezTo>
                <a:cubicBezTo>
                  <a:pt x="1411" y="668"/>
                  <a:pt x="776" y="977"/>
                  <a:pt x="1060" y="1394"/>
                </a:cubicBezTo>
                <a:cubicBezTo>
                  <a:pt x="1252" y="1653"/>
                  <a:pt x="1647" y="1455"/>
                  <a:pt x="1489" y="1187"/>
                </a:cubicBezTo>
                <a:cubicBezTo>
                  <a:pt x="1389" y="1046"/>
                  <a:pt x="1055" y="1113"/>
                  <a:pt x="1255" y="1355"/>
                </a:cubicBezTo>
                <a:cubicBezTo>
                  <a:pt x="1185" y="1378"/>
                  <a:pt x="1221" y="1037"/>
                  <a:pt x="1430" y="1221"/>
                </a:cubicBezTo>
                <a:cubicBezTo>
                  <a:pt x="1522" y="1329"/>
                  <a:pt x="1328" y="1570"/>
                  <a:pt x="1144" y="1403"/>
                </a:cubicBezTo>
                <a:cubicBezTo>
                  <a:pt x="869" y="1019"/>
                  <a:pt x="1486" y="835"/>
                  <a:pt x="1611" y="1144"/>
                </a:cubicBezTo>
                <a:cubicBezTo>
                  <a:pt x="1803" y="1494"/>
                  <a:pt x="1244" y="1970"/>
                  <a:pt x="843" y="1503"/>
                </a:cubicBezTo>
                <a:cubicBezTo>
                  <a:pt x="467" y="868"/>
                  <a:pt x="1441" y="259"/>
                  <a:pt x="1876" y="960"/>
                </a:cubicBezTo>
                <a:cubicBezTo>
                  <a:pt x="2288" y="1625"/>
                  <a:pt x="1142" y="2588"/>
                  <a:pt x="474" y="1620"/>
                </a:cubicBezTo>
                <a:cubicBezTo>
                  <a:pt x="341" y="1336"/>
                  <a:pt x="221" y="417"/>
                  <a:pt x="1158" y="267"/>
                </a:cubicBezTo>
                <a:lnTo>
                  <a:pt x="1183" y="0"/>
                </a:lnTo>
                <a:close/>
              </a:path>
            </a:pathLst>
          </a:custGeom>
          <a:gradFill rotWithShape="1">
            <a:gsLst>
              <a:gs pos="0">
                <a:schemeClr val="bg2"/>
              </a:gs>
              <a:gs pos="100000">
                <a:schemeClr val="bg2">
                  <a:gamma/>
                  <a:shade val="46275"/>
                  <a:invGamma/>
                </a:schemeClr>
              </a:gs>
            </a:gsLst>
            <a:lin ang="5400000" scaled="1"/>
          </a:gradFill>
          <a:ln w="12700" cap="flat" cmpd="sng">
            <a:noFill/>
            <a:prstDash val="solid"/>
            <a:round/>
            <a:headEnd type="none" w="med" len="med"/>
            <a:tailEnd type="none" w="med" len="me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sp>
        <p:nvSpPr>
          <p:cNvPr id="1227" name="Freeform 203"/>
          <p:cNvSpPr>
            <a:spLocks/>
          </p:cNvSpPr>
          <p:nvPr/>
        </p:nvSpPr>
        <p:spPr bwMode="auto">
          <a:xfrm flipH="1">
            <a:off x="10356851" y="15875"/>
            <a:ext cx="1115483" cy="930275"/>
          </a:xfrm>
          <a:custGeom>
            <a:avLst/>
            <a:gdLst/>
            <a:ahLst/>
            <a:cxnLst>
              <a:cxn ang="0">
                <a:pos x="1183" y="0"/>
              </a:cxn>
              <a:cxn ang="0">
                <a:pos x="278" y="1706"/>
              </a:cxn>
              <a:cxn ang="0">
                <a:pos x="2006" y="913"/>
              </a:cxn>
              <a:cxn ang="0">
                <a:pos x="735" y="1519"/>
              </a:cxn>
              <a:cxn ang="0">
                <a:pos x="1661" y="1060"/>
              </a:cxn>
              <a:cxn ang="0">
                <a:pos x="1060" y="1394"/>
              </a:cxn>
              <a:cxn ang="0">
                <a:pos x="1489" y="1187"/>
              </a:cxn>
              <a:cxn ang="0">
                <a:pos x="1255" y="1355"/>
              </a:cxn>
              <a:cxn ang="0">
                <a:pos x="1430" y="1221"/>
              </a:cxn>
              <a:cxn ang="0">
                <a:pos x="1144" y="1403"/>
              </a:cxn>
              <a:cxn ang="0">
                <a:pos x="1611" y="1144"/>
              </a:cxn>
              <a:cxn ang="0">
                <a:pos x="843" y="1503"/>
              </a:cxn>
              <a:cxn ang="0">
                <a:pos x="1876" y="960"/>
              </a:cxn>
              <a:cxn ang="0">
                <a:pos x="474" y="1620"/>
              </a:cxn>
              <a:cxn ang="0">
                <a:pos x="1158" y="267"/>
              </a:cxn>
              <a:cxn ang="0">
                <a:pos x="1183" y="0"/>
              </a:cxn>
            </a:cxnLst>
            <a:rect l="0" t="0" r="r" b="b"/>
            <a:pathLst>
              <a:path w="2570" h="2766">
                <a:moveTo>
                  <a:pt x="1183" y="0"/>
                </a:moveTo>
                <a:cubicBezTo>
                  <a:pt x="31" y="34"/>
                  <a:pt x="0" y="1232"/>
                  <a:pt x="278" y="1706"/>
                </a:cubicBezTo>
                <a:cubicBezTo>
                  <a:pt x="888" y="2766"/>
                  <a:pt x="2570" y="2078"/>
                  <a:pt x="2006" y="913"/>
                </a:cubicBezTo>
                <a:cubicBezTo>
                  <a:pt x="1480" y="86"/>
                  <a:pt x="309" y="751"/>
                  <a:pt x="735" y="1519"/>
                </a:cubicBezTo>
                <a:cubicBezTo>
                  <a:pt x="1085" y="2095"/>
                  <a:pt x="2037" y="1686"/>
                  <a:pt x="1661" y="1060"/>
                </a:cubicBezTo>
                <a:cubicBezTo>
                  <a:pt x="1411" y="668"/>
                  <a:pt x="776" y="977"/>
                  <a:pt x="1060" y="1394"/>
                </a:cubicBezTo>
                <a:cubicBezTo>
                  <a:pt x="1252" y="1653"/>
                  <a:pt x="1647" y="1455"/>
                  <a:pt x="1489" y="1187"/>
                </a:cubicBezTo>
                <a:cubicBezTo>
                  <a:pt x="1389" y="1046"/>
                  <a:pt x="1055" y="1113"/>
                  <a:pt x="1255" y="1355"/>
                </a:cubicBezTo>
                <a:cubicBezTo>
                  <a:pt x="1185" y="1378"/>
                  <a:pt x="1221" y="1037"/>
                  <a:pt x="1430" y="1221"/>
                </a:cubicBezTo>
                <a:cubicBezTo>
                  <a:pt x="1522" y="1329"/>
                  <a:pt x="1328" y="1570"/>
                  <a:pt x="1144" y="1403"/>
                </a:cubicBezTo>
                <a:cubicBezTo>
                  <a:pt x="869" y="1019"/>
                  <a:pt x="1486" y="835"/>
                  <a:pt x="1611" y="1144"/>
                </a:cubicBezTo>
                <a:cubicBezTo>
                  <a:pt x="1803" y="1494"/>
                  <a:pt x="1244" y="1970"/>
                  <a:pt x="843" y="1503"/>
                </a:cubicBezTo>
                <a:cubicBezTo>
                  <a:pt x="467" y="868"/>
                  <a:pt x="1441" y="259"/>
                  <a:pt x="1876" y="960"/>
                </a:cubicBezTo>
                <a:cubicBezTo>
                  <a:pt x="2288" y="1625"/>
                  <a:pt x="1142" y="2588"/>
                  <a:pt x="474" y="1620"/>
                </a:cubicBezTo>
                <a:cubicBezTo>
                  <a:pt x="341" y="1336"/>
                  <a:pt x="221" y="417"/>
                  <a:pt x="1158" y="267"/>
                </a:cubicBezTo>
                <a:lnTo>
                  <a:pt x="1183" y="0"/>
                </a:lnTo>
                <a:close/>
              </a:path>
            </a:pathLst>
          </a:custGeom>
          <a:gradFill rotWithShape="1">
            <a:gsLst>
              <a:gs pos="0">
                <a:schemeClr val="accent1"/>
              </a:gs>
              <a:gs pos="100000">
                <a:schemeClr val="accent1">
                  <a:gamma/>
                  <a:shade val="46275"/>
                  <a:invGamma/>
                </a:schemeClr>
              </a:gs>
            </a:gsLst>
            <a:lin ang="5400000" scaled="1"/>
          </a:gradFill>
          <a:ln w="12700" cap="flat" cmpd="sng">
            <a:noFill/>
            <a:prstDash val="solid"/>
            <a:round/>
            <a:headEnd type="none" w="med" len="med"/>
            <a:tailEnd type="none" w="med" len="me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sp>
        <p:nvSpPr>
          <p:cNvPr id="1228" name="Rectangle 204"/>
          <p:cNvSpPr>
            <a:spLocks noChangeArrowheads="1"/>
          </p:cNvSpPr>
          <p:nvPr/>
        </p:nvSpPr>
        <p:spPr bwMode="auto">
          <a:xfrm>
            <a:off x="503767" y="15875"/>
            <a:ext cx="10485967" cy="88900"/>
          </a:xfrm>
          <a:prstGeom prst="rect">
            <a:avLst/>
          </a:prstGeom>
          <a:gradFill rotWithShape="1">
            <a:gsLst>
              <a:gs pos="0">
                <a:schemeClr val="accent1"/>
              </a:gs>
              <a:gs pos="100000">
                <a:schemeClr val="accent1">
                  <a:gamma/>
                  <a:shade val="46275"/>
                  <a:invGamma/>
                </a:schemeClr>
              </a:gs>
            </a:gsLst>
            <a:lin ang="5400000" scaled="1"/>
          </a:gradFill>
          <a:ln w="9525">
            <a:noFill/>
            <a:miter lim="800000"/>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spTree>
    <p:extLst>
      <p:ext uri="{BB962C8B-B14F-4D97-AF65-F5344CB8AC3E}">
        <p14:creationId xmlns:p14="http://schemas.microsoft.com/office/powerpoint/2010/main" val="2967157626"/>
      </p:ext>
    </p:extLst>
  </p:cSld>
  <p:clrMap bg1="lt1" tx1="dk1" bg2="lt2" tx2="dk2" accent1="accent1" accent2="accent2" accent3="accent3" accent4="accent4" accent5="accent5" accent6="accent6" hlink="hlink" folHlink="folHlink"/>
  <p:sldLayoutIdLst>
    <p:sldLayoutId id="2147483846" r:id="rId1"/>
    <p:sldLayoutId id="2147483847" r:id="rId2"/>
    <p:sldLayoutId id="2147483848" r:id="rId3"/>
    <p:sldLayoutId id="2147483849" r:id="rId4"/>
    <p:sldLayoutId id="2147483850" r:id="rId5"/>
    <p:sldLayoutId id="2147483851" r:id="rId6"/>
    <p:sldLayoutId id="2147483852" r:id="rId7"/>
    <p:sldLayoutId id="2147483853" r:id="rId8"/>
    <p:sldLayoutId id="2147483854" r:id="rId9"/>
    <p:sldLayoutId id="2147483855" r:id="rId10"/>
    <p:sldLayoutId id="2147483856" r:id="rId11"/>
    <p:sldLayoutId id="2147483857" r:id="rId12"/>
    <p:sldLayoutId id="2147483858" r:id="rId13"/>
    <p:sldLayoutId id="2147483859" r:id="rId14"/>
    <p:sldLayoutId id="2147483860" r:id="rId15"/>
    <p:sldLayoutId id="2147483861" r:id="rId16"/>
  </p:sldLayoutIdLst>
  <p:transition>
    <p:random/>
  </p:transition>
  <p:hf hdr="0" ftr="0" dt="0"/>
  <p:txStyles>
    <p:titleStyle>
      <a:lvl1pPr algn="ctr" rtl="1" eaLnBrk="0" fontAlgn="base" hangingPunct="0">
        <a:spcBef>
          <a:spcPct val="0"/>
        </a:spcBef>
        <a:spcAft>
          <a:spcPct val="0"/>
        </a:spcAft>
        <a:defRPr sz="3200">
          <a:solidFill>
            <a:srgbClr val="CCECFF"/>
          </a:solidFill>
          <a:latin typeface="+mj-lt"/>
          <a:ea typeface="+mj-ea"/>
          <a:cs typeface="+mj-cs"/>
        </a:defRPr>
      </a:lvl1pPr>
      <a:lvl2pPr algn="ctr" rtl="1" eaLnBrk="0" fontAlgn="base" hangingPunct="0">
        <a:spcBef>
          <a:spcPct val="0"/>
        </a:spcBef>
        <a:spcAft>
          <a:spcPct val="0"/>
        </a:spcAft>
        <a:defRPr sz="3200">
          <a:solidFill>
            <a:srgbClr val="CCECFF"/>
          </a:solidFill>
          <a:latin typeface="Arial" charset="0"/>
          <a:cs typeface="Titr" pitchFamily="2" charset="-78"/>
        </a:defRPr>
      </a:lvl2pPr>
      <a:lvl3pPr algn="ctr" rtl="1" eaLnBrk="0" fontAlgn="base" hangingPunct="0">
        <a:spcBef>
          <a:spcPct val="0"/>
        </a:spcBef>
        <a:spcAft>
          <a:spcPct val="0"/>
        </a:spcAft>
        <a:defRPr sz="3200">
          <a:solidFill>
            <a:srgbClr val="CCECFF"/>
          </a:solidFill>
          <a:latin typeface="Arial" charset="0"/>
          <a:cs typeface="Titr" pitchFamily="2" charset="-78"/>
        </a:defRPr>
      </a:lvl3pPr>
      <a:lvl4pPr algn="ctr" rtl="1" eaLnBrk="0" fontAlgn="base" hangingPunct="0">
        <a:spcBef>
          <a:spcPct val="0"/>
        </a:spcBef>
        <a:spcAft>
          <a:spcPct val="0"/>
        </a:spcAft>
        <a:defRPr sz="3200">
          <a:solidFill>
            <a:srgbClr val="CCECFF"/>
          </a:solidFill>
          <a:latin typeface="Arial" charset="0"/>
          <a:cs typeface="Titr" pitchFamily="2" charset="-78"/>
        </a:defRPr>
      </a:lvl4pPr>
      <a:lvl5pPr algn="ctr" rtl="1" eaLnBrk="0" fontAlgn="base" hangingPunct="0">
        <a:spcBef>
          <a:spcPct val="0"/>
        </a:spcBef>
        <a:spcAft>
          <a:spcPct val="0"/>
        </a:spcAft>
        <a:defRPr sz="3200">
          <a:solidFill>
            <a:srgbClr val="CCECFF"/>
          </a:solidFill>
          <a:latin typeface="Arial" charset="0"/>
          <a:cs typeface="Titr" pitchFamily="2" charset="-78"/>
        </a:defRPr>
      </a:lvl5pPr>
      <a:lvl6pPr marL="457200" algn="ctr" rtl="1" eaLnBrk="1" fontAlgn="base" hangingPunct="1">
        <a:spcBef>
          <a:spcPct val="0"/>
        </a:spcBef>
        <a:spcAft>
          <a:spcPct val="0"/>
        </a:spcAft>
        <a:defRPr sz="3200">
          <a:solidFill>
            <a:srgbClr val="CCECFF"/>
          </a:solidFill>
          <a:latin typeface="Arial" charset="0"/>
          <a:cs typeface="Titr" pitchFamily="2" charset="-78"/>
        </a:defRPr>
      </a:lvl6pPr>
      <a:lvl7pPr marL="914400" algn="ctr" rtl="1" eaLnBrk="1" fontAlgn="base" hangingPunct="1">
        <a:spcBef>
          <a:spcPct val="0"/>
        </a:spcBef>
        <a:spcAft>
          <a:spcPct val="0"/>
        </a:spcAft>
        <a:defRPr sz="3200">
          <a:solidFill>
            <a:srgbClr val="CCECFF"/>
          </a:solidFill>
          <a:latin typeface="Arial" charset="0"/>
          <a:cs typeface="Titr" pitchFamily="2" charset="-78"/>
        </a:defRPr>
      </a:lvl7pPr>
      <a:lvl8pPr marL="1371600" algn="ctr" rtl="1" eaLnBrk="1" fontAlgn="base" hangingPunct="1">
        <a:spcBef>
          <a:spcPct val="0"/>
        </a:spcBef>
        <a:spcAft>
          <a:spcPct val="0"/>
        </a:spcAft>
        <a:defRPr sz="3200">
          <a:solidFill>
            <a:srgbClr val="CCECFF"/>
          </a:solidFill>
          <a:latin typeface="Arial" charset="0"/>
          <a:cs typeface="Titr" pitchFamily="2" charset="-78"/>
        </a:defRPr>
      </a:lvl8pPr>
      <a:lvl9pPr marL="1828800" algn="ctr" rtl="1" eaLnBrk="1" fontAlgn="base" hangingPunct="1">
        <a:spcBef>
          <a:spcPct val="0"/>
        </a:spcBef>
        <a:spcAft>
          <a:spcPct val="0"/>
        </a:spcAft>
        <a:defRPr sz="3200">
          <a:solidFill>
            <a:srgbClr val="CCECFF"/>
          </a:solidFill>
          <a:latin typeface="Arial" charset="0"/>
          <a:cs typeface="Titr" pitchFamily="2" charset="-78"/>
        </a:defRPr>
      </a:lvl9pPr>
    </p:titleStyle>
    <p:bodyStyle>
      <a:lvl1pPr marL="342900" indent="-342900" algn="just" rtl="1" eaLnBrk="0" fontAlgn="base" hangingPunct="0">
        <a:spcBef>
          <a:spcPct val="20000"/>
        </a:spcBef>
        <a:spcAft>
          <a:spcPct val="0"/>
        </a:spcAft>
        <a:buClr>
          <a:srgbClr val="000099"/>
        </a:buClr>
        <a:buFont typeface="Wingdings 2" pitchFamily="18" charset="2"/>
        <a:buBlip>
          <a:blip r:embed="rId19"/>
        </a:buBlip>
        <a:defRPr sz="3200">
          <a:solidFill>
            <a:schemeClr val="accent2"/>
          </a:solidFill>
          <a:latin typeface="+mn-lt"/>
          <a:ea typeface="+mn-ea"/>
          <a:cs typeface="+mn-cs"/>
        </a:defRPr>
      </a:lvl1pPr>
      <a:lvl2pPr marL="742950" indent="-285750" algn="just" rtl="1" eaLnBrk="0" fontAlgn="base" hangingPunct="0">
        <a:spcBef>
          <a:spcPct val="20000"/>
        </a:spcBef>
        <a:spcAft>
          <a:spcPct val="0"/>
        </a:spcAft>
        <a:buClr>
          <a:srgbClr val="CCECFF"/>
        </a:buClr>
        <a:buFont typeface="Wingdings" pitchFamily="2" charset="2"/>
        <a:buBlip>
          <a:blip r:embed="rId20"/>
        </a:buBlip>
        <a:defRPr sz="2800">
          <a:solidFill>
            <a:srgbClr val="990000"/>
          </a:solidFill>
          <a:latin typeface="+mn-lt"/>
          <a:cs typeface="+mn-cs"/>
        </a:defRPr>
      </a:lvl2pPr>
      <a:lvl3pPr marL="1143000" indent="-228600" algn="just" rtl="1" eaLnBrk="0" fontAlgn="base" hangingPunct="0">
        <a:spcBef>
          <a:spcPct val="20000"/>
        </a:spcBef>
        <a:spcAft>
          <a:spcPct val="0"/>
        </a:spcAft>
        <a:buClr>
          <a:srgbClr val="66CCFF"/>
        </a:buClr>
        <a:buFont typeface="Wingdings" pitchFamily="2" charset="2"/>
        <a:buBlip>
          <a:blip r:embed="rId21"/>
        </a:buBlip>
        <a:defRPr sz="2400">
          <a:solidFill>
            <a:srgbClr val="009900"/>
          </a:solidFill>
          <a:latin typeface="+mn-lt"/>
          <a:cs typeface="+mn-cs"/>
        </a:defRPr>
      </a:lvl3pPr>
      <a:lvl4pPr marL="1600200" indent="-228600" algn="just" rtl="1" eaLnBrk="0" fontAlgn="base" hangingPunct="0">
        <a:spcBef>
          <a:spcPct val="20000"/>
        </a:spcBef>
        <a:spcAft>
          <a:spcPct val="0"/>
        </a:spcAft>
        <a:buClr>
          <a:srgbClr val="3399FF"/>
        </a:buClr>
        <a:buFont typeface="Wingdings" pitchFamily="2" charset="2"/>
        <a:buBlip>
          <a:blip r:embed="rId21"/>
        </a:buBlip>
        <a:defRPr sz="2000">
          <a:solidFill>
            <a:srgbClr val="008080"/>
          </a:solidFill>
          <a:latin typeface="+mn-lt"/>
          <a:cs typeface="+mn-cs"/>
        </a:defRPr>
      </a:lvl4pPr>
      <a:lvl5pPr marL="2057400" indent="-228600" algn="just" rtl="1" eaLnBrk="0" fontAlgn="base" hangingPunct="0">
        <a:spcBef>
          <a:spcPct val="20000"/>
        </a:spcBef>
        <a:spcAft>
          <a:spcPct val="0"/>
        </a:spcAft>
        <a:buClr>
          <a:srgbClr val="0033CC"/>
        </a:buClr>
        <a:buFont typeface="Wingdings" pitchFamily="2" charset="2"/>
        <a:buBlip>
          <a:blip r:embed="rId22"/>
        </a:buBlip>
        <a:defRPr sz="2000">
          <a:solidFill>
            <a:srgbClr val="66CCFF"/>
          </a:solidFill>
          <a:latin typeface="+mn-lt"/>
          <a:cs typeface="+mn-cs"/>
        </a:defRPr>
      </a:lvl5pPr>
      <a:lvl6pPr marL="2514600" indent="-228600" algn="just" rtl="1" eaLnBrk="1" fontAlgn="base" hangingPunct="1">
        <a:spcBef>
          <a:spcPct val="20000"/>
        </a:spcBef>
        <a:spcAft>
          <a:spcPct val="0"/>
        </a:spcAft>
        <a:buClr>
          <a:srgbClr val="0033CC"/>
        </a:buClr>
        <a:buFont typeface="Wingdings" pitchFamily="2" charset="2"/>
        <a:buBlip>
          <a:blip r:embed="rId22"/>
        </a:buBlip>
        <a:defRPr sz="2000">
          <a:solidFill>
            <a:srgbClr val="66CCFF"/>
          </a:solidFill>
          <a:latin typeface="+mn-lt"/>
          <a:cs typeface="+mn-cs"/>
        </a:defRPr>
      </a:lvl6pPr>
      <a:lvl7pPr marL="2971800" indent="-228600" algn="just" rtl="1" eaLnBrk="1" fontAlgn="base" hangingPunct="1">
        <a:spcBef>
          <a:spcPct val="20000"/>
        </a:spcBef>
        <a:spcAft>
          <a:spcPct val="0"/>
        </a:spcAft>
        <a:buClr>
          <a:srgbClr val="0033CC"/>
        </a:buClr>
        <a:buFont typeface="Wingdings" pitchFamily="2" charset="2"/>
        <a:buBlip>
          <a:blip r:embed="rId22"/>
        </a:buBlip>
        <a:defRPr sz="2000">
          <a:solidFill>
            <a:srgbClr val="66CCFF"/>
          </a:solidFill>
          <a:latin typeface="+mn-lt"/>
          <a:cs typeface="+mn-cs"/>
        </a:defRPr>
      </a:lvl7pPr>
      <a:lvl8pPr marL="3429000" indent="-228600" algn="just" rtl="1" eaLnBrk="1" fontAlgn="base" hangingPunct="1">
        <a:spcBef>
          <a:spcPct val="20000"/>
        </a:spcBef>
        <a:spcAft>
          <a:spcPct val="0"/>
        </a:spcAft>
        <a:buClr>
          <a:srgbClr val="0033CC"/>
        </a:buClr>
        <a:buFont typeface="Wingdings" pitchFamily="2" charset="2"/>
        <a:buBlip>
          <a:blip r:embed="rId22"/>
        </a:buBlip>
        <a:defRPr sz="2000">
          <a:solidFill>
            <a:srgbClr val="66CCFF"/>
          </a:solidFill>
          <a:latin typeface="+mn-lt"/>
          <a:cs typeface="+mn-cs"/>
        </a:defRPr>
      </a:lvl8pPr>
      <a:lvl9pPr marL="3886200" indent="-228600" algn="just" rtl="1" eaLnBrk="1" fontAlgn="base" hangingPunct="1">
        <a:spcBef>
          <a:spcPct val="20000"/>
        </a:spcBef>
        <a:spcAft>
          <a:spcPct val="0"/>
        </a:spcAft>
        <a:buClr>
          <a:srgbClr val="0033CC"/>
        </a:buClr>
        <a:buFont typeface="Wingdings" pitchFamily="2" charset="2"/>
        <a:buBlip>
          <a:blip r:embed="rId22"/>
        </a:buBlip>
        <a:defRPr sz="2000">
          <a:solidFill>
            <a:srgbClr val="66CCFF"/>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43" name="AutoShape 119"/>
          <p:cNvSpPr>
            <a:spLocks noChangeArrowheads="1"/>
          </p:cNvSpPr>
          <p:nvPr/>
        </p:nvSpPr>
        <p:spPr bwMode="auto">
          <a:xfrm>
            <a:off x="118534" y="15875"/>
            <a:ext cx="11307233" cy="762000"/>
          </a:xfrm>
          <a:prstGeom prst="roundRect">
            <a:avLst>
              <a:gd name="adj" fmla="val 50000"/>
            </a:avLst>
          </a:prstGeom>
          <a:gradFill rotWithShape="1">
            <a:gsLst>
              <a:gs pos="0">
                <a:schemeClr val="accent2"/>
              </a:gs>
              <a:gs pos="100000">
                <a:schemeClr val="accent2">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sp>
        <p:nvSpPr>
          <p:cNvPr id="1027" name="Rectangle 205"/>
          <p:cNvSpPr>
            <a:spLocks noChangeArrowheads="1"/>
          </p:cNvSpPr>
          <p:nvPr/>
        </p:nvSpPr>
        <p:spPr bwMode="auto">
          <a:xfrm>
            <a:off x="927100" y="638176"/>
            <a:ext cx="9662584" cy="3587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rtl="0" fontAlgn="base">
              <a:spcBef>
                <a:spcPct val="0"/>
              </a:spcBef>
              <a:spcAft>
                <a:spcPct val="0"/>
              </a:spcAft>
            </a:pPr>
            <a:endParaRPr lang="en-US" sz="1800">
              <a:solidFill>
                <a:srgbClr val="000000"/>
              </a:solidFill>
              <a:cs typeface="Arial" charset="0"/>
            </a:endParaRPr>
          </a:p>
        </p:txBody>
      </p:sp>
      <p:sp>
        <p:nvSpPr>
          <p:cNvPr id="1028" name="Rectangle 2"/>
          <p:cNvSpPr>
            <a:spLocks noGrp="1" noChangeArrowheads="1"/>
          </p:cNvSpPr>
          <p:nvPr>
            <p:ph type="title"/>
          </p:nvPr>
        </p:nvSpPr>
        <p:spPr bwMode="auto">
          <a:xfrm>
            <a:off x="1369484" y="104775"/>
            <a:ext cx="9201149" cy="48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9" name="Rectangle 3"/>
          <p:cNvSpPr>
            <a:spLocks noGrp="1" noChangeArrowheads="1"/>
          </p:cNvSpPr>
          <p:nvPr>
            <p:ph type="body" idx="1"/>
          </p:nvPr>
        </p:nvSpPr>
        <p:spPr bwMode="auto">
          <a:xfrm>
            <a:off x="1" y="1628776"/>
            <a:ext cx="11377084"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lgn="l" rtl="0" fontAlgn="base">
              <a:spcBef>
                <a:spcPct val="0"/>
              </a:spcBef>
              <a:spcAft>
                <a:spcPct val="0"/>
              </a:spcAft>
              <a:defRPr/>
            </a:pPr>
            <a:fld id="{E9C35998-318C-4B06-AD57-FAFFF3E31908}" type="datetime1">
              <a:rPr lang="en-US" smtClean="0">
                <a:solidFill>
                  <a:srgbClr val="000000"/>
                </a:solidFill>
                <a:cs typeface="Arial" charset="0"/>
              </a:rPr>
              <a:t>11/3/2018</a:t>
            </a:fld>
            <a:endParaRPr lang="en-US">
              <a:solidFill>
                <a:srgbClr val="000000"/>
              </a:solidFill>
              <a:cs typeface="Arial" charset="0"/>
            </a:endParaRPr>
          </a:p>
        </p:txBody>
      </p:sp>
      <p:sp>
        <p:nvSpPr>
          <p:cNvPr id="3"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rtl="0" fontAlgn="base">
              <a:spcBef>
                <a:spcPct val="0"/>
              </a:spcBef>
              <a:spcAft>
                <a:spcPct val="0"/>
              </a:spcAft>
              <a:defRPr/>
            </a:pPr>
            <a:endParaRPr lang="en-US">
              <a:solidFill>
                <a:srgbClr val="000000"/>
              </a:solidFill>
              <a:cs typeface="Arial" charset="0"/>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rtl="0" fontAlgn="base">
              <a:spcBef>
                <a:spcPct val="0"/>
              </a:spcBef>
              <a:spcAft>
                <a:spcPct val="0"/>
              </a:spcAft>
              <a:defRPr/>
            </a:pPr>
            <a:fld id="{18236005-5705-4242-8289-D4B237527075}" type="slidenum">
              <a:rPr lang="ar-SA">
                <a:solidFill>
                  <a:srgbClr val="000000"/>
                </a:solidFill>
                <a:cs typeface="Arial" charset="0"/>
              </a:rPr>
              <a:pPr rtl="0" fontAlgn="base">
                <a:spcBef>
                  <a:spcPct val="0"/>
                </a:spcBef>
                <a:spcAft>
                  <a:spcPct val="0"/>
                </a:spcAft>
                <a:defRPr/>
              </a:pPr>
              <a:t>‹#›</a:t>
            </a:fld>
            <a:endParaRPr lang="en-US">
              <a:solidFill>
                <a:srgbClr val="000000"/>
              </a:solidFill>
              <a:cs typeface="Arial" charset="0"/>
            </a:endParaRPr>
          </a:p>
        </p:txBody>
      </p:sp>
      <p:pic>
        <p:nvPicPr>
          <p:cNvPr id="1033" name="Picture 44"/>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77085" y="-4763"/>
            <a:ext cx="814916" cy="200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 name="Picture 78"/>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77085" y="195264"/>
            <a:ext cx="814916"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5" name="Picture 79"/>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77085" y="392114"/>
            <a:ext cx="814916"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6" name="Picture 80"/>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77085" y="587376"/>
            <a:ext cx="814916"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7" name="Picture 81"/>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77085" y="781051"/>
            <a:ext cx="814916"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8" name="Picture 82"/>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83434" y="977901"/>
            <a:ext cx="81491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9" name="Picture 83"/>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77085" y="1165226"/>
            <a:ext cx="814916"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0" name="Picture 84"/>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77085" y="1365251"/>
            <a:ext cx="814916"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1" name="Picture 85"/>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77085" y="1562101"/>
            <a:ext cx="814916"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2" name="Picture 86"/>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77085" y="1757364"/>
            <a:ext cx="814916"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3" name="Picture 87"/>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77085" y="1951039"/>
            <a:ext cx="814916"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4" name="Picture 88"/>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83434" y="2147889"/>
            <a:ext cx="81491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5" name="Picture 89"/>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77085" y="2336801"/>
            <a:ext cx="814916"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6" name="Picture 90"/>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77085" y="2536826"/>
            <a:ext cx="814916"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7" name="Picture 91"/>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77085" y="2733676"/>
            <a:ext cx="814916"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8" name="Picture 92"/>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77085" y="2928939"/>
            <a:ext cx="814916"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9" name="Picture 93"/>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77085" y="3122614"/>
            <a:ext cx="814916"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0" name="Picture 94"/>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83434" y="3319464"/>
            <a:ext cx="81491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1" name="Picture 95"/>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85551" y="3513139"/>
            <a:ext cx="814916"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2" name="Picture 96"/>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77085" y="3706814"/>
            <a:ext cx="814916"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3" name="Picture 97"/>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77085" y="3903663"/>
            <a:ext cx="814916"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4" name="Picture 98"/>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77085" y="4098926"/>
            <a:ext cx="814916"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5" name="Picture 99"/>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77085" y="4292601"/>
            <a:ext cx="814916"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6" name="Picture 100"/>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83434" y="4489451"/>
            <a:ext cx="81491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7" name="Picture 101"/>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77085" y="4675189"/>
            <a:ext cx="814916"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8" name="Picture 102"/>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77085" y="4875214"/>
            <a:ext cx="814916"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9" name="Picture 103"/>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77085" y="5072064"/>
            <a:ext cx="814916"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0" name="Picture 104"/>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77085" y="5267326"/>
            <a:ext cx="814916"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1" name="Picture 105"/>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77085" y="5461001"/>
            <a:ext cx="814916"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2" name="Picture 106"/>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83434" y="5657851"/>
            <a:ext cx="81491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3" name="Picture 107"/>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77085" y="5845176"/>
            <a:ext cx="814916"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4" name="Picture 108"/>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77085" y="6045201"/>
            <a:ext cx="814916"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5" name="Picture 109"/>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77085" y="6242051"/>
            <a:ext cx="814916"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6" name="Picture 110"/>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77085" y="6437314"/>
            <a:ext cx="814916"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7" name="Picture 111"/>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77085" y="6630989"/>
            <a:ext cx="814916"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44" name="Rectangle 120"/>
          <p:cNvSpPr>
            <a:spLocks noChangeArrowheads="1"/>
          </p:cNvSpPr>
          <p:nvPr/>
        </p:nvSpPr>
        <p:spPr bwMode="auto">
          <a:xfrm>
            <a:off x="503767" y="53975"/>
            <a:ext cx="10485967" cy="88900"/>
          </a:xfrm>
          <a:prstGeom prst="rect">
            <a:avLst/>
          </a:prstGeom>
          <a:gradFill rotWithShape="1">
            <a:gsLst>
              <a:gs pos="0">
                <a:schemeClr val="bg2"/>
              </a:gs>
              <a:gs pos="100000">
                <a:schemeClr val="bg2">
                  <a:gamma/>
                  <a:shade val="46275"/>
                  <a:invGamma/>
                </a:schemeClr>
              </a:gs>
            </a:gsLst>
            <a:lin ang="5400000" scaled="1"/>
          </a:gradFill>
          <a:ln w="9525">
            <a:noFill/>
            <a:miter lim="800000"/>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grpSp>
        <p:nvGrpSpPr>
          <p:cNvPr id="1069" name="Group 121"/>
          <p:cNvGrpSpPr>
            <a:grpSpLocks/>
          </p:cNvGrpSpPr>
          <p:nvPr/>
        </p:nvGrpSpPr>
        <p:grpSpPr bwMode="auto">
          <a:xfrm>
            <a:off x="552451" y="600075"/>
            <a:ext cx="10437283" cy="179388"/>
            <a:chOff x="254" y="463"/>
            <a:chExt cx="5208" cy="113"/>
          </a:xfrm>
        </p:grpSpPr>
        <p:sp>
          <p:nvSpPr>
            <p:cNvPr id="1146" name="Freeform 122"/>
            <p:cNvSpPr>
              <a:spLocks/>
            </p:cNvSpPr>
            <p:nvPr/>
          </p:nvSpPr>
          <p:spPr bwMode="auto">
            <a:xfrm flipH="1">
              <a:off x="5232" y="468"/>
              <a:ext cx="230" cy="106"/>
            </a:xfrm>
            <a:custGeom>
              <a:avLst/>
              <a:gdLst/>
              <a:ahLst/>
              <a:cxnLst>
                <a:cxn ang="0">
                  <a:pos x="230" y="0"/>
                </a:cxn>
                <a:cxn ang="0">
                  <a:pos x="182" y="0"/>
                </a:cxn>
                <a:cxn ang="0">
                  <a:pos x="0" y="78"/>
                </a:cxn>
                <a:cxn ang="0">
                  <a:pos x="86" y="96"/>
                </a:cxn>
                <a:cxn ang="0">
                  <a:pos x="204" y="96"/>
                </a:cxn>
                <a:cxn ang="0">
                  <a:pos x="230" y="0"/>
                </a:cxn>
              </a:cxnLst>
              <a:rect l="0" t="0" r="r" b="b"/>
              <a:pathLst>
                <a:path w="230" h="96">
                  <a:moveTo>
                    <a:pt x="230" y="0"/>
                  </a:moveTo>
                  <a:lnTo>
                    <a:pt x="182" y="0"/>
                  </a:lnTo>
                  <a:lnTo>
                    <a:pt x="0" y="78"/>
                  </a:lnTo>
                  <a:lnTo>
                    <a:pt x="86" y="96"/>
                  </a:lnTo>
                  <a:lnTo>
                    <a:pt x="204" y="96"/>
                  </a:lnTo>
                  <a:lnTo>
                    <a:pt x="230" y="0"/>
                  </a:lnTo>
                  <a:close/>
                </a:path>
              </a:pathLst>
            </a:custGeom>
            <a:gradFill rotWithShape="1">
              <a:gsLst>
                <a:gs pos="0">
                  <a:schemeClr val="bg2"/>
                </a:gs>
                <a:gs pos="100000">
                  <a:schemeClr val="bg2">
                    <a:gamma/>
                    <a:shade val="46275"/>
                    <a:invGamma/>
                  </a:schemeClr>
                </a:gs>
              </a:gsLst>
              <a:lin ang="5400000" scaled="1"/>
            </a:gradFill>
            <a:ln w="9525" cap="flat" cmpd="sng">
              <a:noFill/>
              <a:prstDash val="solid"/>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sp>
          <p:nvSpPr>
            <p:cNvPr id="1147" name="Freeform 123"/>
            <p:cNvSpPr>
              <a:spLocks/>
            </p:cNvSpPr>
            <p:nvPr/>
          </p:nvSpPr>
          <p:spPr bwMode="auto">
            <a:xfrm>
              <a:off x="254" y="470"/>
              <a:ext cx="230" cy="106"/>
            </a:xfrm>
            <a:custGeom>
              <a:avLst/>
              <a:gdLst/>
              <a:ahLst/>
              <a:cxnLst>
                <a:cxn ang="0">
                  <a:pos x="230" y="0"/>
                </a:cxn>
                <a:cxn ang="0">
                  <a:pos x="182" y="0"/>
                </a:cxn>
                <a:cxn ang="0">
                  <a:pos x="0" y="78"/>
                </a:cxn>
                <a:cxn ang="0">
                  <a:pos x="86" y="96"/>
                </a:cxn>
                <a:cxn ang="0">
                  <a:pos x="204" y="96"/>
                </a:cxn>
                <a:cxn ang="0">
                  <a:pos x="230" y="0"/>
                </a:cxn>
              </a:cxnLst>
              <a:rect l="0" t="0" r="r" b="b"/>
              <a:pathLst>
                <a:path w="230" h="96">
                  <a:moveTo>
                    <a:pt x="230" y="0"/>
                  </a:moveTo>
                  <a:lnTo>
                    <a:pt x="182" y="0"/>
                  </a:lnTo>
                  <a:lnTo>
                    <a:pt x="0" y="78"/>
                  </a:lnTo>
                  <a:lnTo>
                    <a:pt x="86" y="96"/>
                  </a:lnTo>
                  <a:lnTo>
                    <a:pt x="204" y="96"/>
                  </a:lnTo>
                  <a:lnTo>
                    <a:pt x="230" y="0"/>
                  </a:lnTo>
                  <a:close/>
                </a:path>
              </a:pathLst>
            </a:custGeom>
            <a:gradFill rotWithShape="1">
              <a:gsLst>
                <a:gs pos="0">
                  <a:schemeClr val="bg2"/>
                </a:gs>
                <a:gs pos="100000">
                  <a:schemeClr val="bg2">
                    <a:gamma/>
                    <a:shade val="46275"/>
                    <a:invGamma/>
                  </a:schemeClr>
                </a:gs>
              </a:gsLst>
              <a:lin ang="5400000" scaled="1"/>
            </a:gradFill>
            <a:ln w="9525" cap="flat" cmpd="sng">
              <a:noFill/>
              <a:prstDash val="solid"/>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grpSp>
          <p:nvGrpSpPr>
            <p:cNvPr id="1117" name="Group 124"/>
            <p:cNvGrpSpPr>
              <a:grpSpLocks/>
            </p:cNvGrpSpPr>
            <p:nvPr/>
          </p:nvGrpSpPr>
          <p:grpSpPr bwMode="auto">
            <a:xfrm>
              <a:off x="450" y="463"/>
              <a:ext cx="4812" cy="113"/>
              <a:chOff x="450" y="463"/>
              <a:chExt cx="4812" cy="113"/>
            </a:xfrm>
          </p:grpSpPr>
          <p:grpSp>
            <p:nvGrpSpPr>
              <p:cNvPr id="1118" name="Group 125"/>
              <p:cNvGrpSpPr>
                <a:grpSpLocks/>
              </p:cNvGrpSpPr>
              <p:nvPr/>
            </p:nvGrpSpPr>
            <p:grpSpPr bwMode="auto">
              <a:xfrm>
                <a:off x="450" y="464"/>
                <a:ext cx="2928" cy="112"/>
                <a:chOff x="0" y="283"/>
                <a:chExt cx="5760" cy="220"/>
              </a:xfrm>
            </p:grpSpPr>
            <p:grpSp>
              <p:nvGrpSpPr>
                <p:cNvPr id="1132" name="Group 126"/>
                <p:cNvGrpSpPr>
                  <a:grpSpLocks/>
                </p:cNvGrpSpPr>
                <p:nvPr/>
              </p:nvGrpSpPr>
              <p:grpSpPr bwMode="auto">
                <a:xfrm>
                  <a:off x="0" y="283"/>
                  <a:ext cx="823" cy="220"/>
                  <a:chOff x="240" y="720"/>
                  <a:chExt cx="3980" cy="1064"/>
                </a:xfrm>
              </p:grpSpPr>
              <p:sp>
                <p:nvSpPr>
                  <p:cNvPr id="1151" name="Freeform 127"/>
                  <p:cNvSpPr>
                    <a:spLocks/>
                  </p:cNvSpPr>
                  <p:nvPr/>
                </p:nvSpPr>
                <p:spPr bwMode="auto">
                  <a:xfrm>
                    <a:off x="244"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sp>
                <p:nvSpPr>
                  <p:cNvPr id="1152" name="Freeform 128"/>
                  <p:cNvSpPr>
                    <a:spLocks/>
                  </p:cNvSpPr>
                  <p:nvPr/>
                </p:nvSpPr>
                <p:spPr bwMode="auto">
                  <a:xfrm>
                    <a:off x="2214"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grpSp>
            <p:grpSp>
              <p:nvGrpSpPr>
                <p:cNvPr id="1133" name="Group 129"/>
                <p:cNvGrpSpPr>
                  <a:grpSpLocks/>
                </p:cNvGrpSpPr>
                <p:nvPr/>
              </p:nvGrpSpPr>
              <p:grpSpPr bwMode="auto">
                <a:xfrm>
                  <a:off x="823" y="283"/>
                  <a:ext cx="823" cy="220"/>
                  <a:chOff x="240" y="720"/>
                  <a:chExt cx="3980" cy="1064"/>
                </a:xfrm>
              </p:grpSpPr>
              <p:sp>
                <p:nvSpPr>
                  <p:cNvPr id="1154" name="Freeform 130"/>
                  <p:cNvSpPr>
                    <a:spLocks/>
                  </p:cNvSpPr>
                  <p:nvPr/>
                </p:nvSpPr>
                <p:spPr bwMode="auto">
                  <a:xfrm>
                    <a:off x="243"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sp>
                <p:nvSpPr>
                  <p:cNvPr id="1155" name="Freeform 131"/>
                  <p:cNvSpPr>
                    <a:spLocks/>
                  </p:cNvSpPr>
                  <p:nvPr/>
                </p:nvSpPr>
                <p:spPr bwMode="auto">
                  <a:xfrm>
                    <a:off x="2213"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grpSp>
            <p:grpSp>
              <p:nvGrpSpPr>
                <p:cNvPr id="1134" name="Group 132"/>
                <p:cNvGrpSpPr>
                  <a:grpSpLocks/>
                </p:cNvGrpSpPr>
                <p:nvPr/>
              </p:nvGrpSpPr>
              <p:grpSpPr bwMode="auto">
                <a:xfrm>
                  <a:off x="1646" y="283"/>
                  <a:ext cx="823" cy="220"/>
                  <a:chOff x="1646" y="283"/>
                  <a:chExt cx="823" cy="220"/>
                </a:xfrm>
              </p:grpSpPr>
              <p:sp>
                <p:nvSpPr>
                  <p:cNvPr id="1157" name="Freeform 133"/>
                  <p:cNvSpPr>
                    <a:spLocks/>
                  </p:cNvSpPr>
                  <p:nvPr/>
                </p:nvSpPr>
                <p:spPr bwMode="auto">
                  <a:xfrm>
                    <a:off x="1646" y="283"/>
                    <a:ext cx="416" cy="220"/>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sp>
                <p:nvSpPr>
                  <p:cNvPr id="1158" name="Freeform 134"/>
                  <p:cNvSpPr>
                    <a:spLocks/>
                  </p:cNvSpPr>
                  <p:nvPr/>
                </p:nvSpPr>
                <p:spPr bwMode="auto">
                  <a:xfrm>
                    <a:off x="2054" y="283"/>
                    <a:ext cx="416" cy="220"/>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grpSp>
            <p:grpSp>
              <p:nvGrpSpPr>
                <p:cNvPr id="1135" name="Group 135"/>
                <p:cNvGrpSpPr>
                  <a:grpSpLocks/>
                </p:cNvGrpSpPr>
                <p:nvPr/>
              </p:nvGrpSpPr>
              <p:grpSpPr bwMode="auto">
                <a:xfrm>
                  <a:off x="2469" y="283"/>
                  <a:ext cx="822" cy="220"/>
                  <a:chOff x="240" y="720"/>
                  <a:chExt cx="3980" cy="1064"/>
                </a:xfrm>
              </p:grpSpPr>
              <p:sp>
                <p:nvSpPr>
                  <p:cNvPr id="1160" name="Freeform 136"/>
                  <p:cNvSpPr>
                    <a:spLocks/>
                  </p:cNvSpPr>
                  <p:nvPr/>
                </p:nvSpPr>
                <p:spPr bwMode="auto">
                  <a:xfrm>
                    <a:off x="241" y="720"/>
                    <a:ext cx="2012"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sp>
                <p:nvSpPr>
                  <p:cNvPr id="1161" name="Freeform 137"/>
                  <p:cNvSpPr>
                    <a:spLocks/>
                  </p:cNvSpPr>
                  <p:nvPr/>
                </p:nvSpPr>
                <p:spPr bwMode="auto">
                  <a:xfrm>
                    <a:off x="2213" y="720"/>
                    <a:ext cx="2012"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grpSp>
            <p:grpSp>
              <p:nvGrpSpPr>
                <p:cNvPr id="1136" name="Group 138"/>
                <p:cNvGrpSpPr>
                  <a:grpSpLocks/>
                </p:cNvGrpSpPr>
                <p:nvPr/>
              </p:nvGrpSpPr>
              <p:grpSpPr bwMode="auto">
                <a:xfrm>
                  <a:off x="3291" y="283"/>
                  <a:ext cx="823" cy="220"/>
                  <a:chOff x="240" y="720"/>
                  <a:chExt cx="3980" cy="1064"/>
                </a:xfrm>
              </p:grpSpPr>
              <p:sp>
                <p:nvSpPr>
                  <p:cNvPr id="1163" name="Freeform 139"/>
                  <p:cNvSpPr>
                    <a:spLocks/>
                  </p:cNvSpPr>
                  <p:nvPr/>
                </p:nvSpPr>
                <p:spPr bwMode="auto">
                  <a:xfrm>
                    <a:off x="245"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sp>
                <p:nvSpPr>
                  <p:cNvPr id="1164" name="Freeform 140"/>
                  <p:cNvSpPr>
                    <a:spLocks/>
                  </p:cNvSpPr>
                  <p:nvPr/>
                </p:nvSpPr>
                <p:spPr bwMode="auto">
                  <a:xfrm>
                    <a:off x="2214"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grpSp>
            <p:grpSp>
              <p:nvGrpSpPr>
                <p:cNvPr id="1137" name="Group 141"/>
                <p:cNvGrpSpPr>
                  <a:grpSpLocks/>
                </p:cNvGrpSpPr>
                <p:nvPr/>
              </p:nvGrpSpPr>
              <p:grpSpPr bwMode="auto">
                <a:xfrm>
                  <a:off x="4114" y="283"/>
                  <a:ext cx="823" cy="220"/>
                  <a:chOff x="240" y="720"/>
                  <a:chExt cx="3980" cy="1064"/>
                </a:xfrm>
              </p:grpSpPr>
              <p:sp>
                <p:nvSpPr>
                  <p:cNvPr id="1166" name="Freeform 142"/>
                  <p:cNvSpPr>
                    <a:spLocks/>
                  </p:cNvSpPr>
                  <p:nvPr/>
                </p:nvSpPr>
                <p:spPr bwMode="auto">
                  <a:xfrm>
                    <a:off x="244"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sp>
                <p:nvSpPr>
                  <p:cNvPr id="1167" name="Freeform 143"/>
                  <p:cNvSpPr>
                    <a:spLocks/>
                  </p:cNvSpPr>
                  <p:nvPr/>
                </p:nvSpPr>
                <p:spPr bwMode="auto">
                  <a:xfrm>
                    <a:off x="2213"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grpSp>
            <p:grpSp>
              <p:nvGrpSpPr>
                <p:cNvPr id="1138" name="Group 144"/>
                <p:cNvGrpSpPr>
                  <a:grpSpLocks/>
                </p:cNvGrpSpPr>
                <p:nvPr/>
              </p:nvGrpSpPr>
              <p:grpSpPr bwMode="auto">
                <a:xfrm>
                  <a:off x="4937" y="283"/>
                  <a:ext cx="823" cy="220"/>
                  <a:chOff x="240" y="720"/>
                  <a:chExt cx="3980" cy="1064"/>
                </a:xfrm>
              </p:grpSpPr>
              <p:sp>
                <p:nvSpPr>
                  <p:cNvPr id="1169" name="Freeform 145"/>
                  <p:cNvSpPr>
                    <a:spLocks/>
                  </p:cNvSpPr>
                  <p:nvPr/>
                </p:nvSpPr>
                <p:spPr bwMode="auto">
                  <a:xfrm>
                    <a:off x="243"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sp>
                <p:nvSpPr>
                  <p:cNvPr id="1170" name="Freeform 146"/>
                  <p:cNvSpPr>
                    <a:spLocks/>
                  </p:cNvSpPr>
                  <p:nvPr/>
                </p:nvSpPr>
                <p:spPr bwMode="auto">
                  <a:xfrm>
                    <a:off x="2212"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grpSp>
          </p:grpSp>
          <p:grpSp>
            <p:nvGrpSpPr>
              <p:cNvPr id="1119" name="Group 147"/>
              <p:cNvGrpSpPr>
                <a:grpSpLocks/>
              </p:cNvGrpSpPr>
              <p:nvPr/>
            </p:nvGrpSpPr>
            <p:grpSpPr bwMode="auto">
              <a:xfrm>
                <a:off x="3378" y="463"/>
                <a:ext cx="418" cy="112"/>
                <a:chOff x="240" y="720"/>
                <a:chExt cx="3980" cy="1064"/>
              </a:xfrm>
            </p:grpSpPr>
            <p:sp>
              <p:nvSpPr>
                <p:cNvPr id="1172" name="Freeform 148"/>
                <p:cNvSpPr>
                  <a:spLocks/>
                </p:cNvSpPr>
                <p:nvPr/>
              </p:nvSpPr>
              <p:spPr bwMode="auto">
                <a:xfrm>
                  <a:off x="242" y="720"/>
                  <a:ext cx="2011"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sp>
              <p:nvSpPr>
                <p:cNvPr id="1173" name="Freeform 149"/>
                <p:cNvSpPr>
                  <a:spLocks/>
                </p:cNvSpPr>
                <p:nvPr/>
              </p:nvSpPr>
              <p:spPr bwMode="auto">
                <a:xfrm>
                  <a:off x="2213" y="720"/>
                  <a:ext cx="2011"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grpSp>
          <p:grpSp>
            <p:nvGrpSpPr>
              <p:cNvPr id="1120" name="Group 150"/>
              <p:cNvGrpSpPr>
                <a:grpSpLocks/>
              </p:cNvGrpSpPr>
              <p:nvPr/>
            </p:nvGrpSpPr>
            <p:grpSpPr bwMode="auto">
              <a:xfrm>
                <a:off x="3796" y="463"/>
                <a:ext cx="419" cy="112"/>
                <a:chOff x="240" y="720"/>
                <a:chExt cx="3980" cy="1064"/>
              </a:xfrm>
            </p:grpSpPr>
            <p:sp>
              <p:nvSpPr>
                <p:cNvPr id="1175" name="Freeform 151"/>
                <p:cNvSpPr>
                  <a:spLocks/>
                </p:cNvSpPr>
                <p:nvPr/>
              </p:nvSpPr>
              <p:spPr bwMode="auto">
                <a:xfrm>
                  <a:off x="244" y="720"/>
                  <a:ext cx="2047"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sp>
              <p:nvSpPr>
                <p:cNvPr id="1176" name="Freeform 152"/>
                <p:cNvSpPr>
                  <a:spLocks/>
                </p:cNvSpPr>
                <p:nvPr/>
              </p:nvSpPr>
              <p:spPr bwMode="auto">
                <a:xfrm>
                  <a:off x="2240" y="720"/>
                  <a:ext cx="2017"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grpSp>
          <p:grpSp>
            <p:nvGrpSpPr>
              <p:cNvPr id="1121" name="Group 153"/>
              <p:cNvGrpSpPr>
                <a:grpSpLocks/>
              </p:cNvGrpSpPr>
              <p:nvPr/>
            </p:nvGrpSpPr>
            <p:grpSpPr bwMode="auto">
              <a:xfrm>
                <a:off x="4215" y="463"/>
                <a:ext cx="418" cy="112"/>
                <a:chOff x="1646" y="283"/>
                <a:chExt cx="823" cy="220"/>
              </a:xfrm>
            </p:grpSpPr>
            <p:sp>
              <p:nvSpPr>
                <p:cNvPr id="1178" name="Freeform 154"/>
                <p:cNvSpPr>
                  <a:spLocks/>
                </p:cNvSpPr>
                <p:nvPr/>
              </p:nvSpPr>
              <p:spPr bwMode="auto">
                <a:xfrm>
                  <a:off x="1647" y="283"/>
                  <a:ext cx="416" cy="220"/>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sp>
              <p:nvSpPr>
                <p:cNvPr id="1179" name="Freeform 155"/>
                <p:cNvSpPr>
                  <a:spLocks/>
                </p:cNvSpPr>
                <p:nvPr/>
              </p:nvSpPr>
              <p:spPr bwMode="auto">
                <a:xfrm>
                  <a:off x="2053" y="283"/>
                  <a:ext cx="416" cy="220"/>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grpSp>
          <p:grpSp>
            <p:nvGrpSpPr>
              <p:cNvPr id="1122" name="Group 156"/>
              <p:cNvGrpSpPr>
                <a:grpSpLocks/>
              </p:cNvGrpSpPr>
              <p:nvPr/>
            </p:nvGrpSpPr>
            <p:grpSpPr bwMode="auto">
              <a:xfrm>
                <a:off x="4633" y="463"/>
                <a:ext cx="418" cy="112"/>
                <a:chOff x="240" y="720"/>
                <a:chExt cx="3980" cy="1064"/>
              </a:xfrm>
            </p:grpSpPr>
            <p:sp>
              <p:nvSpPr>
                <p:cNvPr id="1181" name="Freeform 157"/>
                <p:cNvSpPr>
                  <a:spLocks/>
                </p:cNvSpPr>
                <p:nvPr/>
              </p:nvSpPr>
              <p:spPr bwMode="auto">
                <a:xfrm>
                  <a:off x="239" y="720"/>
                  <a:ext cx="2011"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sp>
              <p:nvSpPr>
                <p:cNvPr id="1182" name="Freeform 158"/>
                <p:cNvSpPr>
                  <a:spLocks/>
                </p:cNvSpPr>
                <p:nvPr/>
              </p:nvSpPr>
              <p:spPr bwMode="auto">
                <a:xfrm>
                  <a:off x="2210" y="720"/>
                  <a:ext cx="2011"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grpSp>
          <p:sp>
            <p:nvSpPr>
              <p:cNvPr id="1183" name="Freeform 159"/>
              <p:cNvSpPr>
                <a:spLocks/>
              </p:cNvSpPr>
              <p:nvPr/>
            </p:nvSpPr>
            <p:spPr bwMode="auto">
              <a:xfrm>
                <a:off x="5051" y="463"/>
                <a:ext cx="211" cy="112"/>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grpSp>
      </p:grpSp>
      <p:grpSp>
        <p:nvGrpSpPr>
          <p:cNvPr id="1070" name="Group 160"/>
          <p:cNvGrpSpPr>
            <a:grpSpLocks/>
          </p:cNvGrpSpPr>
          <p:nvPr/>
        </p:nvGrpSpPr>
        <p:grpSpPr bwMode="auto">
          <a:xfrm>
            <a:off x="533401" y="598489"/>
            <a:ext cx="10437284" cy="179387"/>
            <a:chOff x="254" y="463"/>
            <a:chExt cx="5208" cy="113"/>
          </a:xfrm>
        </p:grpSpPr>
        <p:sp>
          <p:nvSpPr>
            <p:cNvPr id="1185" name="Freeform 161"/>
            <p:cNvSpPr>
              <a:spLocks/>
            </p:cNvSpPr>
            <p:nvPr/>
          </p:nvSpPr>
          <p:spPr bwMode="auto">
            <a:xfrm flipH="1">
              <a:off x="5232" y="468"/>
              <a:ext cx="230" cy="106"/>
            </a:xfrm>
            <a:custGeom>
              <a:avLst/>
              <a:gdLst/>
              <a:ahLst/>
              <a:cxnLst>
                <a:cxn ang="0">
                  <a:pos x="230" y="0"/>
                </a:cxn>
                <a:cxn ang="0">
                  <a:pos x="182" y="0"/>
                </a:cxn>
                <a:cxn ang="0">
                  <a:pos x="0" y="78"/>
                </a:cxn>
                <a:cxn ang="0">
                  <a:pos x="86" y="96"/>
                </a:cxn>
                <a:cxn ang="0">
                  <a:pos x="204" y="96"/>
                </a:cxn>
                <a:cxn ang="0">
                  <a:pos x="230" y="0"/>
                </a:cxn>
              </a:cxnLst>
              <a:rect l="0" t="0" r="r" b="b"/>
              <a:pathLst>
                <a:path w="230" h="96">
                  <a:moveTo>
                    <a:pt x="230" y="0"/>
                  </a:moveTo>
                  <a:lnTo>
                    <a:pt x="182" y="0"/>
                  </a:lnTo>
                  <a:lnTo>
                    <a:pt x="0" y="78"/>
                  </a:lnTo>
                  <a:lnTo>
                    <a:pt x="86" y="96"/>
                  </a:lnTo>
                  <a:lnTo>
                    <a:pt x="204" y="96"/>
                  </a:lnTo>
                  <a:lnTo>
                    <a:pt x="230" y="0"/>
                  </a:lnTo>
                  <a:close/>
                </a:path>
              </a:pathLst>
            </a:custGeom>
            <a:gradFill rotWithShape="1">
              <a:gsLst>
                <a:gs pos="0">
                  <a:schemeClr val="accent1"/>
                </a:gs>
                <a:gs pos="100000">
                  <a:schemeClr val="accent1">
                    <a:gamma/>
                    <a:shade val="46275"/>
                    <a:invGamma/>
                  </a:schemeClr>
                </a:gs>
              </a:gsLst>
              <a:lin ang="5400000" scaled="1"/>
            </a:gradFill>
            <a:ln w="9525" cap="flat" cmpd="sng">
              <a:noFill/>
              <a:prstDash val="solid"/>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sp>
          <p:nvSpPr>
            <p:cNvPr id="1186" name="Freeform 162"/>
            <p:cNvSpPr>
              <a:spLocks/>
            </p:cNvSpPr>
            <p:nvPr/>
          </p:nvSpPr>
          <p:spPr bwMode="auto">
            <a:xfrm>
              <a:off x="254" y="470"/>
              <a:ext cx="230" cy="106"/>
            </a:xfrm>
            <a:custGeom>
              <a:avLst/>
              <a:gdLst/>
              <a:ahLst/>
              <a:cxnLst>
                <a:cxn ang="0">
                  <a:pos x="230" y="0"/>
                </a:cxn>
                <a:cxn ang="0">
                  <a:pos x="182" y="0"/>
                </a:cxn>
                <a:cxn ang="0">
                  <a:pos x="0" y="78"/>
                </a:cxn>
                <a:cxn ang="0">
                  <a:pos x="86" y="96"/>
                </a:cxn>
                <a:cxn ang="0">
                  <a:pos x="204" y="96"/>
                </a:cxn>
                <a:cxn ang="0">
                  <a:pos x="230" y="0"/>
                </a:cxn>
              </a:cxnLst>
              <a:rect l="0" t="0" r="r" b="b"/>
              <a:pathLst>
                <a:path w="230" h="96">
                  <a:moveTo>
                    <a:pt x="230" y="0"/>
                  </a:moveTo>
                  <a:lnTo>
                    <a:pt x="182" y="0"/>
                  </a:lnTo>
                  <a:lnTo>
                    <a:pt x="0" y="78"/>
                  </a:lnTo>
                  <a:lnTo>
                    <a:pt x="86" y="96"/>
                  </a:lnTo>
                  <a:lnTo>
                    <a:pt x="204" y="96"/>
                  </a:lnTo>
                  <a:lnTo>
                    <a:pt x="230" y="0"/>
                  </a:lnTo>
                  <a:close/>
                </a:path>
              </a:pathLst>
            </a:custGeom>
            <a:gradFill rotWithShape="1">
              <a:gsLst>
                <a:gs pos="0">
                  <a:schemeClr val="accent1"/>
                </a:gs>
                <a:gs pos="100000">
                  <a:schemeClr val="accent1">
                    <a:gamma/>
                    <a:shade val="46275"/>
                    <a:invGamma/>
                  </a:schemeClr>
                </a:gs>
              </a:gsLst>
              <a:lin ang="5400000" scaled="1"/>
            </a:gradFill>
            <a:ln w="9525" cap="flat" cmpd="sng">
              <a:noFill/>
              <a:prstDash val="solid"/>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grpSp>
          <p:nvGrpSpPr>
            <p:cNvPr id="1079" name="Group 163"/>
            <p:cNvGrpSpPr>
              <a:grpSpLocks/>
            </p:cNvGrpSpPr>
            <p:nvPr/>
          </p:nvGrpSpPr>
          <p:grpSpPr bwMode="auto">
            <a:xfrm>
              <a:off x="450" y="463"/>
              <a:ext cx="4812" cy="113"/>
              <a:chOff x="450" y="463"/>
              <a:chExt cx="4812" cy="113"/>
            </a:xfrm>
          </p:grpSpPr>
          <p:grpSp>
            <p:nvGrpSpPr>
              <p:cNvPr id="1080" name="Group 164"/>
              <p:cNvGrpSpPr>
                <a:grpSpLocks/>
              </p:cNvGrpSpPr>
              <p:nvPr/>
            </p:nvGrpSpPr>
            <p:grpSpPr bwMode="auto">
              <a:xfrm>
                <a:off x="450" y="464"/>
                <a:ext cx="2928" cy="112"/>
                <a:chOff x="0" y="283"/>
                <a:chExt cx="5760" cy="220"/>
              </a:xfrm>
            </p:grpSpPr>
            <p:grpSp>
              <p:nvGrpSpPr>
                <p:cNvPr id="1094" name="Group 165"/>
                <p:cNvGrpSpPr>
                  <a:grpSpLocks/>
                </p:cNvGrpSpPr>
                <p:nvPr/>
              </p:nvGrpSpPr>
              <p:grpSpPr bwMode="auto">
                <a:xfrm>
                  <a:off x="0" y="283"/>
                  <a:ext cx="823" cy="220"/>
                  <a:chOff x="240" y="720"/>
                  <a:chExt cx="3980" cy="1064"/>
                </a:xfrm>
              </p:grpSpPr>
              <p:sp>
                <p:nvSpPr>
                  <p:cNvPr id="1190" name="Freeform 166"/>
                  <p:cNvSpPr>
                    <a:spLocks/>
                  </p:cNvSpPr>
                  <p:nvPr/>
                </p:nvSpPr>
                <p:spPr bwMode="auto">
                  <a:xfrm>
                    <a:off x="244"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sp>
                <p:nvSpPr>
                  <p:cNvPr id="1191" name="Freeform 167"/>
                  <p:cNvSpPr>
                    <a:spLocks/>
                  </p:cNvSpPr>
                  <p:nvPr/>
                </p:nvSpPr>
                <p:spPr bwMode="auto">
                  <a:xfrm>
                    <a:off x="2214"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grpSp>
            <p:grpSp>
              <p:nvGrpSpPr>
                <p:cNvPr id="1095" name="Group 168"/>
                <p:cNvGrpSpPr>
                  <a:grpSpLocks/>
                </p:cNvGrpSpPr>
                <p:nvPr/>
              </p:nvGrpSpPr>
              <p:grpSpPr bwMode="auto">
                <a:xfrm>
                  <a:off x="823" y="283"/>
                  <a:ext cx="823" cy="220"/>
                  <a:chOff x="240" y="720"/>
                  <a:chExt cx="3980" cy="1064"/>
                </a:xfrm>
              </p:grpSpPr>
              <p:sp>
                <p:nvSpPr>
                  <p:cNvPr id="1193" name="Freeform 169"/>
                  <p:cNvSpPr>
                    <a:spLocks/>
                  </p:cNvSpPr>
                  <p:nvPr/>
                </p:nvSpPr>
                <p:spPr bwMode="auto">
                  <a:xfrm>
                    <a:off x="243"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sp>
                <p:nvSpPr>
                  <p:cNvPr id="1194" name="Freeform 170"/>
                  <p:cNvSpPr>
                    <a:spLocks/>
                  </p:cNvSpPr>
                  <p:nvPr/>
                </p:nvSpPr>
                <p:spPr bwMode="auto">
                  <a:xfrm>
                    <a:off x="2213"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grpSp>
            <p:grpSp>
              <p:nvGrpSpPr>
                <p:cNvPr id="1096" name="Group 171"/>
                <p:cNvGrpSpPr>
                  <a:grpSpLocks/>
                </p:cNvGrpSpPr>
                <p:nvPr/>
              </p:nvGrpSpPr>
              <p:grpSpPr bwMode="auto">
                <a:xfrm>
                  <a:off x="1646" y="283"/>
                  <a:ext cx="823" cy="220"/>
                  <a:chOff x="1646" y="283"/>
                  <a:chExt cx="823" cy="220"/>
                </a:xfrm>
              </p:grpSpPr>
              <p:sp>
                <p:nvSpPr>
                  <p:cNvPr id="1196" name="Freeform 172"/>
                  <p:cNvSpPr>
                    <a:spLocks/>
                  </p:cNvSpPr>
                  <p:nvPr/>
                </p:nvSpPr>
                <p:spPr bwMode="auto">
                  <a:xfrm>
                    <a:off x="1646" y="283"/>
                    <a:ext cx="416" cy="220"/>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sp>
                <p:nvSpPr>
                  <p:cNvPr id="1197" name="Freeform 173"/>
                  <p:cNvSpPr>
                    <a:spLocks/>
                  </p:cNvSpPr>
                  <p:nvPr/>
                </p:nvSpPr>
                <p:spPr bwMode="auto">
                  <a:xfrm>
                    <a:off x="2054" y="283"/>
                    <a:ext cx="416" cy="220"/>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grpSp>
            <p:grpSp>
              <p:nvGrpSpPr>
                <p:cNvPr id="1097" name="Group 174"/>
                <p:cNvGrpSpPr>
                  <a:grpSpLocks/>
                </p:cNvGrpSpPr>
                <p:nvPr/>
              </p:nvGrpSpPr>
              <p:grpSpPr bwMode="auto">
                <a:xfrm>
                  <a:off x="2469" y="283"/>
                  <a:ext cx="822" cy="220"/>
                  <a:chOff x="240" y="720"/>
                  <a:chExt cx="3980" cy="1064"/>
                </a:xfrm>
              </p:grpSpPr>
              <p:sp>
                <p:nvSpPr>
                  <p:cNvPr id="1199" name="Freeform 175"/>
                  <p:cNvSpPr>
                    <a:spLocks/>
                  </p:cNvSpPr>
                  <p:nvPr/>
                </p:nvSpPr>
                <p:spPr bwMode="auto">
                  <a:xfrm>
                    <a:off x="241" y="720"/>
                    <a:ext cx="2012"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sp>
                <p:nvSpPr>
                  <p:cNvPr id="1200" name="Freeform 176"/>
                  <p:cNvSpPr>
                    <a:spLocks/>
                  </p:cNvSpPr>
                  <p:nvPr/>
                </p:nvSpPr>
                <p:spPr bwMode="auto">
                  <a:xfrm>
                    <a:off x="2213" y="720"/>
                    <a:ext cx="2012"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grpSp>
            <p:grpSp>
              <p:nvGrpSpPr>
                <p:cNvPr id="1098" name="Group 177"/>
                <p:cNvGrpSpPr>
                  <a:grpSpLocks/>
                </p:cNvGrpSpPr>
                <p:nvPr/>
              </p:nvGrpSpPr>
              <p:grpSpPr bwMode="auto">
                <a:xfrm>
                  <a:off x="3291" y="283"/>
                  <a:ext cx="823" cy="220"/>
                  <a:chOff x="240" y="720"/>
                  <a:chExt cx="3980" cy="1064"/>
                </a:xfrm>
              </p:grpSpPr>
              <p:sp>
                <p:nvSpPr>
                  <p:cNvPr id="1202" name="Freeform 178"/>
                  <p:cNvSpPr>
                    <a:spLocks/>
                  </p:cNvSpPr>
                  <p:nvPr/>
                </p:nvSpPr>
                <p:spPr bwMode="auto">
                  <a:xfrm>
                    <a:off x="245"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sp>
                <p:nvSpPr>
                  <p:cNvPr id="1203" name="Freeform 179"/>
                  <p:cNvSpPr>
                    <a:spLocks/>
                  </p:cNvSpPr>
                  <p:nvPr/>
                </p:nvSpPr>
                <p:spPr bwMode="auto">
                  <a:xfrm>
                    <a:off x="2214"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grpSp>
            <p:grpSp>
              <p:nvGrpSpPr>
                <p:cNvPr id="1099" name="Group 180"/>
                <p:cNvGrpSpPr>
                  <a:grpSpLocks/>
                </p:cNvGrpSpPr>
                <p:nvPr/>
              </p:nvGrpSpPr>
              <p:grpSpPr bwMode="auto">
                <a:xfrm>
                  <a:off x="4114" y="283"/>
                  <a:ext cx="823" cy="220"/>
                  <a:chOff x="240" y="720"/>
                  <a:chExt cx="3980" cy="1064"/>
                </a:xfrm>
              </p:grpSpPr>
              <p:sp>
                <p:nvSpPr>
                  <p:cNvPr id="1205" name="Freeform 181"/>
                  <p:cNvSpPr>
                    <a:spLocks/>
                  </p:cNvSpPr>
                  <p:nvPr/>
                </p:nvSpPr>
                <p:spPr bwMode="auto">
                  <a:xfrm>
                    <a:off x="244"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sp>
                <p:nvSpPr>
                  <p:cNvPr id="1206" name="Freeform 182"/>
                  <p:cNvSpPr>
                    <a:spLocks/>
                  </p:cNvSpPr>
                  <p:nvPr/>
                </p:nvSpPr>
                <p:spPr bwMode="auto">
                  <a:xfrm>
                    <a:off x="2213"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grpSp>
            <p:grpSp>
              <p:nvGrpSpPr>
                <p:cNvPr id="1100" name="Group 183"/>
                <p:cNvGrpSpPr>
                  <a:grpSpLocks/>
                </p:cNvGrpSpPr>
                <p:nvPr/>
              </p:nvGrpSpPr>
              <p:grpSpPr bwMode="auto">
                <a:xfrm>
                  <a:off x="4937" y="283"/>
                  <a:ext cx="823" cy="220"/>
                  <a:chOff x="240" y="720"/>
                  <a:chExt cx="3980" cy="1064"/>
                </a:xfrm>
              </p:grpSpPr>
              <p:sp>
                <p:nvSpPr>
                  <p:cNvPr id="1208" name="Freeform 184"/>
                  <p:cNvSpPr>
                    <a:spLocks/>
                  </p:cNvSpPr>
                  <p:nvPr/>
                </p:nvSpPr>
                <p:spPr bwMode="auto">
                  <a:xfrm>
                    <a:off x="243"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sp>
                <p:nvSpPr>
                  <p:cNvPr id="1209" name="Freeform 185"/>
                  <p:cNvSpPr>
                    <a:spLocks/>
                  </p:cNvSpPr>
                  <p:nvPr/>
                </p:nvSpPr>
                <p:spPr bwMode="auto">
                  <a:xfrm>
                    <a:off x="2212"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grpSp>
          </p:grpSp>
          <p:grpSp>
            <p:nvGrpSpPr>
              <p:cNvPr id="1081" name="Group 186"/>
              <p:cNvGrpSpPr>
                <a:grpSpLocks/>
              </p:cNvGrpSpPr>
              <p:nvPr/>
            </p:nvGrpSpPr>
            <p:grpSpPr bwMode="auto">
              <a:xfrm>
                <a:off x="3378" y="463"/>
                <a:ext cx="418" cy="112"/>
                <a:chOff x="240" y="720"/>
                <a:chExt cx="3980" cy="1064"/>
              </a:xfrm>
            </p:grpSpPr>
            <p:sp>
              <p:nvSpPr>
                <p:cNvPr id="1211" name="Freeform 187"/>
                <p:cNvSpPr>
                  <a:spLocks/>
                </p:cNvSpPr>
                <p:nvPr/>
              </p:nvSpPr>
              <p:spPr bwMode="auto">
                <a:xfrm>
                  <a:off x="242" y="720"/>
                  <a:ext cx="2011"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sp>
              <p:nvSpPr>
                <p:cNvPr id="1212" name="Freeform 188"/>
                <p:cNvSpPr>
                  <a:spLocks/>
                </p:cNvSpPr>
                <p:nvPr/>
              </p:nvSpPr>
              <p:spPr bwMode="auto">
                <a:xfrm>
                  <a:off x="2213" y="720"/>
                  <a:ext cx="2011"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grpSp>
          <p:grpSp>
            <p:nvGrpSpPr>
              <p:cNvPr id="1082" name="Group 189"/>
              <p:cNvGrpSpPr>
                <a:grpSpLocks/>
              </p:cNvGrpSpPr>
              <p:nvPr/>
            </p:nvGrpSpPr>
            <p:grpSpPr bwMode="auto">
              <a:xfrm>
                <a:off x="3796" y="463"/>
                <a:ext cx="419" cy="112"/>
                <a:chOff x="240" y="720"/>
                <a:chExt cx="3980" cy="1064"/>
              </a:xfrm>
            </p:grpSpPr>
            <p:sp>
              <p:nvSpPr>
                <p:cNvPr id="1214" name="Freeform 190"/>
                <p:cNvSpPr>
                  <a:spLocks/>
                </p:cNvSpPr>
                <p:nvPr/>
              </p:nvSpPr>
              <p:spPr bwMode="auto">
                <a:xfrm>
                  <a:off x="244" y="720"/>
                  <a:ext cx="2047"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sp>
              <p:nvSpPr>
                <p:cNvPr id="1215" name="Freeform 191"/>
                <p:cNvSpPr>
                  <a:spLocks/>
                </p:cNvSpPr>
                <p:nvPr/>
              </p:nvSpPr>
              <p:spPr bwMode="auto">
                <a:xfrm>
                  <a:off x="2240" y="720"/>
                  <a:ext cx="2017"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grpSp>
          <p:grpSp>
            <p:nvGrpSpPr>
              <p:cNvPr id="1083" name="Group 192"/>
              <p:cNvGrpSpPr>
                <a:grpSpLocks/>
              </p:cNvGrpSpPr>
              <p:nvPr/>
            </p:nvGrpSpPr>
            <p:grpSpPr bwMode="auto">
              <a:xfrm>
                <a:off x="4215" y="463"/>
                <a:ext cx="418" cy="112"/>
                <a:chOff x="1646" y="283"/>
                <a:chExt cx="823" cy="220"/>
              </a:xfrm>
            </p:grpSpPr>
            <p:sp>
              <p:nvSpPr>
                <p:cNvPr id="1217" name="Freeform 193"/>
                <p:cNvSpPr>
                  <a:spLocks/>
                </p:cNvSpPr>
                <p:nvPr/>
              </p:nvSpPr>
              <p:spPr bwMode="auto">
                <a:xfrm>
                  <a:off x="1647" y="283"/>
                  <a:ext cx="416" cy="220"/>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sp>
              <p:nvSpPr>
                <p:cNvPr id="1218" name="Freeform 194"/>
                <p:cNvSpPr>
                  <a:spLocks/>
                </p:cNvSpPr>
                <p:nvPr/>
              </p:nvSpPr>
              <p:spPr bwMode="auto">
                <a:xfrm>
                  <a:off x="2053" y="283"/>
                  <a:ext cx="416" cy="220"/>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grpSp>
          <p:grpSp>
            <p:nvGrpSpPr>
              <p:cNvPr id="1084" name="Group 195"/>
              <p:cNvGrpSpPr>
                <a:grpSpLocks/>
              </p:cNvGrpSpPr>
              <p:nvPr/>
            </p:nvGrpSpPr>
            <p:grpSpPr bwMode="auto">
              <a:xfrm>
                <a:off x="4633" y="463"/>
                <a:ext cx="418" cy="112"/>
                <a:chOff x="240" y="720"/>
                <a:chExt cx="3980" cy="1064"/>
              </a:xfrm>
            </p:grpSpPr>
            <p:sp>
              <p:nvSpPr>
                <p:cNvPr id="1220" name="Freeform 196"/>
                <p:cNvSpPr>
                  <a:spLocks/>
                </p:cNvSpPr>
                <p:nvPr/>
              </p:nvSpPr>
              <p:spPr bwMode="auto">
                <a:xfrm>
                  <a:off x="239" y="720"/>
                  <a:ext cx="2011"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sp>
              <p:nvSpPr>
                <p:cNvPr id="1221" name="Freeform 197"/>
                <p:cNvSpPr>
                  <a:spLocks/>
                </p:cNvSpPr>
                <p:nvPr/>
              </p:nvSpPr>
              <p:spPr bwMode="auto">
                <a:xfrm>
                  <a:off x="2210" y="720"/>
                  <a:ext cx="2011"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grpSp>
          <p:sp>
            <p:nvSpPr>
              <p:cNvPr id="1222" name="Freeform 198"/>
              <p:cNvSpPr>
                <a:spLocks/>
              </p:cNvSpPr>
              <p:nvPr/>
            </p:nvSpPr>
            <p:spPr bwMode="auto">
              <a:xfrm>
                <a:off x="5051" y="463"/>
                <a:ext cx="211" cy="112"/>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grpSp>
      </p:grpSp>
      <p:grpSp>
        <p:nvGrpSpPr>
          <p:cNvPr id="1071" name="Group 199"/>
          <p:cNvGrpSpPr>
            <a:grpSpLocks/>
          </p:cNvGrpSpPr>
          <p:nvPr/>
        </p:nvGrpSpPr>
        <p:grpSpPr bwMode="auto">
          <a:xfrm>
            <a:off x="23285" y="15875"/>
            <a:ext cx="1138767" cy="965200"/>
            <a:chOff x="8" y="32"/>
            <a:chExt cx="568" cy="608"/>
          </a:xfrm>
        </p:grpSpPr>
        <p:sp>
          <p:nvSpPr>
            <p:cNvPr id="1224" name="Freeform 200"/>
            <p:cNvSpPr>
              <a:spLocks/>
            </p:cNvSpPr>
            <p:nvPr userDrawn="1"/>
          </p:nvSpPr>
          <p:spPr bwMode="auto">
            <a:xfrm>
              <a:off x="20" y="54"/>
              <a:ext cx="556" cy="586"/>
            </a:xfrm>
            <a:custGeom>
              <a:avLst/>
              <a:gdLst/>
              <a:ahLst/>
              <a:cxnLst>
                <a:cxn ang="0">
                  <a:pos x="1183" y="0"/>
                </a:cxn>
                <a:cxn ang="0">
                  <a:pos x="278" y="1706"/>
                </a:cxn>
                <a:cxn ang="0">
                  <a:pos x="2006" y="913"/>
                </a:cxn>
                <a:cxn ang="0">
                  <a:pos x="735" y="1519"/>
                </a:cxn>
                <a:cxn ang="0">
                  <a:pos x="1661" y="1060"/>
                </a:cxn>
                <a:cxn ang="0">
                  <a:pos x="1060" y="1394"/>
                </a:cxn>
                <a:cxn ang="0">
                  <a:pos x="1489" y="1187"/>
                </a:cxn>
                <a:cxn ang="0">
                  <a:pos x="1255" y="1355"/>
                </a:cxn>
                <a:cxn ang="0">
                  <a:pos x="1430" y="1221"/>
                </a:cxn>
                <a:cxn ang="0">
                  <a:pos x="1144" y="1403"/>
                </a:cxn>
                <a:cxn ang="0">
                  <a:pos x="1611" y="1144"/>
                </a:cxn>
                <a:cxn ang="0">
                  <a:pos x="843" y="1503"/>
                </a:cxn>
                <a:cxn ang="0">
                  <a:pos x="1876" y="960"/>
                </a:cxn>
                <a:cxn ang="0">
                  <a:pos x="474" y="1620"/>
                </a:cxn>
                <a:cxn ang="0">
                  <a:pos x="1158" y="267"/>
                </a:cxn>
                <a:cxn ang="0">
                  <a:pos x="1183" y="0"/>
                </a:cxn>
              </a:cxnLst>
              <a:rect l="0" t="0" r="r" b="b"/>
              <a:pathLst>
                <a:path w="2570" h="2766">
                  <a:moveTo>
                    <a:pt x="1183" y="0"/>
                  </a:moveTo>
                  <a:cubicBezTo>
                    <a:pt x="31" y="34"/>
                    <a:pt x="0" y="1232"/>
                    <a:pt x="278" y="1706"/>
                  </a:cubicBezTo>
                  <a:cubicBezTo>
                    <a:pt x="888" y="2766"/>
                    <a:pt x="2570" y="2078"/>
                    <a:pt x="2006" y="913"/>
                  </a:cubicBezTo>
                  <a:cubicBezTo>
                    <a:pt x="1480" y="86"/>
                    <a:pt x="309" y="751"/>
                    <a:pt x="735" y="1519"/>
                  </a:cubicBezTo>
                  <a:cubicBezTo>
                    <a:pt x="1085" y="2095"/>
                    <a:pt x="2037" y="1686"/>
                    <a:pt x="1661" y="1060"/>
                  </a:cubicBezTo>
                  <a:cubicBezTo>
                    <a:pt x="1411" y="668"/>
                    <a:pt x="776" y="977"/>
                    <a:pt x="1060" y="1394"/>
                  </a:cubicBezTo>
                  <a:cubicBezTo>
                    <a:pt x="1252" y="1653"/>
                    <a:pt x="1647" y="1455"/>
                    <a:pt x="1489" y="1187"/>
                  </a:cubicBezTo>
                  <a:cubicBezTo>
                    <a:pt x="1389" y="1046"/>
                    <a:pt x="1055" y="1113"/>
                    <a:pt x="1255" y="1355"/>
                  </a:cubicBezTo>
                  <a:cubicBezTo>
                    <a:pt x="1185" y="1378"/>
                    <a:pt x="1221" y="1037"/>
                    <a:pt x="1430" y="1221"/>
                  </a:cubicBezTo>
                  <a:cubicBezTo>
                    <a:pt x="1522" y="1329"/>
                    <a:pt x="1328" y="1570"/>
                    <a:pt x="1144" y="1403"/>
                  </a:cubicBezTo>
                  <a:cubicBezTo>
                    <a:pt x="869" y="1019"/>
                    <a:pt x="1486" y="835"/>
                    <a:pt x="1611" y="1144"/>
                  </a:cubicBezTo>
                  <a:cubicBezTo>
                    <a:pt x="1803" y="1494"/>
                    <a:pt x="1244" y="1970"/>
                    <a:pt x="843" y="1503"/>
                  </a:cubicBezTo>
                  <a:cubicBezTo>
                    <a:pt x="467" y="868"/>
                    <a:pt x="1441" y="259"/>
                    <a:pt x="1876" y="960"/>
                  </a:cubicBezTo>
                  <a:cubicBezTo>
                    <a:pt x="2288" y="1625"/>
                    <a:pt x="1142" y="2588"/>
                    <a:pt x="474" y="1620"/>
                  </a:cubicBezTo>
                  <a:cubicBezTo>
                    <a:pt x="341" y="1336"/>
                    <a:pt x="221" y="417"/>
                    <a:pt x="1158" y="267"/>
                  </a:cubicBezTo>
                  <a:lnTo>
                    <a:pt x="1183" y="0"/>
                  </a:lnTo>
                  <a:close/>
                </a:path>
              </a:pathLst>
            </a:custGeom>
            <a:gradFill rotWithShape="1">
              <a:gsLst>
                <a:gs pos="0">
                  <a:schemeClr val="bg2"/>
                </a:gs>
                <a:gs pos="100000">
                  <a:schemeClr val="bg2">
                    <a:gamma/>
                    <a:shade val="46275"/>
                    <a:invGamma/>
                  </a:schemeClr>
                </a:gs>
              </a:gsLst>
              <a:lin ang="5400000" scaled="1"/>
            </a:gradFill>
            <a:ln w="12700" cap="flat" cmpd="sng">
              <a:noFill/>
              <a:prstDash val="solid"/>
              <a:round/>
              <a:headEnd type="none" w="med" len="med"/>
              <a:tailEnd type="none" w="med" len="me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sp>
          <p:nvSpPr>
            <p:cNvPr id="1225" name="Freeform 201"/>
            <p:cNvSpPr>
              <a:spLocks/>
            </p:cNvSpPr>
            <p:nvPr userDrawn="1"/>
          </p:nvSpPr>
          <p:spPr bwMode="auto">
            <a:xfrm>
              <a:off x="8" y="32"/>
              <a:ext cx="556" cy="586"/>
            </a:xfrm>
            <a:custGeom>
              <a:avLst/>
              <a:gdLst/>
              <a:ahLst/>
              <a:cxnLst>
                <a:cxn ang="0">
                  <a:pos x="1183" y="0"/>
                </a:cxn>
                <a:cxn ang="0">
                  <a:pos x="278" y="1706"/>
                </a:cxn>
                <a:cxn ang="0">
                  <a:pos x="2006" y="913"/>
                </a:cxn>
                <a:cxn ang="0">
                  <a:pos x="735" y="1519"/>
                </a:cxn>
                <a:cxn ang="0">
                  <a:pos x="1661" y="1060"/>
                </a:cxn>
                <a:cxn ang="0">
                  <a:pos x="1060" y="1394"/>
                </a:cxn>
                <a:cxn ang="0">
                  <a:pos x="1489" y="1187"/>
                </a:cxn>
                <a:cxn ang="0">
                  <a:pos x="1255" y="1355"/>
                </a:cxn>
                <a:cxn ang="0">
                  <a:pos x="1430" y="1221"/>
                </a:cxn>
                <a:cxn ang="0">
                  <a:pos x="1144" y="1403"/>
                </a:cxn>
                <a:cxn ang="0">
                  <a:pos x="1611" y="1144"/>
                </a:cxn>
                <a:cxn ang="0">
                  <a:pos x="843" y="1503"/>
                </a:cxn>
                <a:cxn ang="0">
                  <a:pos x="1876" y="960"/>
                </a:cxn>
                <a:cxn ang="0">
                  <a:pos x="474" y="1620"/>
                </a:cxn>
                <a:cxn ang="0">
                  <a:pos x="1158" y="267"/>
                </a:cxn>
                <a:cxn ang="0">
                  <a:pos x="1183" y="0"/>
                </a:cxn>
              </a:cxnLst>
              <a:rect l="0" t="0" r="r" b="b"/>
              <a:pathLst>
                <a:path w="2570" h="2766">
                  <a:moveTo>
                    <a:pt x="1183" y="0"/>
                  </a:moveTo>
                  <a:cubicBezTo>
                    <a:pt x="31" y="34"/>
                    <a:pt x="0" y="1232"/>
                    <a:pt x="278" y="1706"/>
                  </a:cubicBezTo>
                  <a:cubicBezTo>
                    <a:pt x="888" y="2766"/>
                    <a:pt x="2570" y="2078"/>
                    <a:pt x="2006" y="913"/>
                  </a:cubicBezTo>
                  <a:cubicBezTo>
                    <a:pt x="1480" y="86"/>
                    <a:pt x="309" y="751"/>
                    <a:pt x="735" y="1519"/>
                  </a:cubicBezTo>
                  <a:cubicBezTo>
                    <a:pt x="1085" y="2095"/>
                    <a:pt x="2037" y="1686"/>
                    <a:pt x="1661" y="1060"/>
                  </a:cubicBezTo>
                  <a:cubicBezTo>
                    <a:pt x="1411" y="668"/>
                    <a:pt x="776" y="977"/>
                    <a:pt x="1060" y="1394"/>
                  </a:cubicBezTo>
                  <a:cubicBezTo>
                    <a:pt x="1252" y="1653"/>
                    <a:pt x="1647" y="1455"/>
                    <a:pt x="1489" y="1187"/>
                  </a:cubicBezTo>
                  <a:cubicBezTo>
                    <a:pt x="1389" y="1046"/>
                    <a:pt x="1055" y="1113"/>
                    <a:pt x="1255" y="1355"/>
                  </a:cubicBezTo>
                  <a:cubicBezTo>
                    <a:pt x="1185" y="1378"/>
                    <a:pt x="1221" y="1037"/>
                    <a:pt x="1430" y="1221"/>
                  </a:cubicBezTo>
                  <a:cubicBezTo>
                    <a:pt x="1522" y="1329"/>
                    <a:pt x="1328" y="1570"/>
                    <a:pt x="1144" y="1403"/>
                  </a:cubicBezTo>
                  <a:cubicBezTo>
                    <a:pt x="869" y="1019"/>
                    <a:pt x="1486" y="835"/>
                    <a:pt x="1611" y="1144"/>
                  </a:cubicBezTo>
                  <a:cubicBezTo>
                    <a:pt x="1803" y="1494"/>
                    <a:pt x="1244" y="1970"/>
                    <a:pt x="843" y="1503"/>
                  </a:cubicBezTo>
                  <a:cubicBezTo>
                    <a:pt x="467" y="868"/>
                    <a:pt x="1441" y="259"/>
                    <a:pt x="1876" y="960"/>
                  </a:cubicBezTo>
                  <a:cubicBezTo>
                    <a:pt x="2288" y="1625"/>
                    <a:pt x="1142" y="2588"/>
                    <a:pt x="474" y="1620"/>
                  </a:cubicBezTo>
                  <a:cubicBezTo>
                    <a:pt x="341" y="1336"/>
                    <a:pt x="221" y="417"/>
                    <a:pt x="1158" y="267"/>
                  </a:cubicBezTo>
                  <a:lnTo>
                    <a:pt x="1183" y="0"/>
                  </a:lnTo>
                  <a:close/>
                </a:path>
              </a:pathLst>
            </a:custGeom>
            <a:gradFill rotWithShape="1">
              <a:gsLst>
                <a:gs pos="0">
                  <a:schemeClr val="accent1"/>
                </a:gs>
                <a:gs pos="100000">
                  <a:schemeClr val="accent1">
                    <a:gamma/>
                    <a:shade val="46275"/>
                    <a:invGamma/>
                  </a:schemeClr>
                </a:gs>
              </a:gsLst>
              <a:lin ang="5400000" scaled="1"/>
            </a:gradFill>
            <a:ln w="12700" cap="flat" cmpd="sng">
              <a:noFill/>
              <a:prstDash val="solid"/>
              <a:round/>
              <a:headEnd type="none" w="med" len="med"/>
              <a:tailEnd type="none" w="med" len="me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grpSp>
      <p:sp>
        <p:nvSpPr>
          <p:cNvPr id="1226" name="Freeform 202"/>
          <p:cNvSpPr>
            <a:spLocks/>
          </p:cNvSpPr>
          <p:nvPr/>
        </p:nvSpPr>
        <p:spPr bwMode="auto">
          <a:xfrm flipH="1">
            <a:off x="10382251" y="50800"/>
            <a:ext cx="1113367" cy="930275"/>
          </a:xfrm>
          <a:custGeom>
            <a:avLst/>
            <a:gdLst/>
            <a:ahLst/>
            <a:cxnLst>
              <a:cxn ang="0">
                <a:pos x="1183" y="0"/>
              </a:cxn>
              <a:cxn ang="0">
                <a:pos x="278" y="1706"/>
              </a:cxn>
              <a:cxn ang="0">
                <a:pos x="2006" y="913"/>
              </a:cxn>
              <a:cxn ang="0">
                <a:pos x="735" y="1519"/>
              </a:cxn>
              <a:cxn ang="0">
                <a:pos x="1661" y="1060"/>
              </a:cxn>
              <a:cxn ang="0">
                <a:pos x="1060" y="1394"/>
              </a:cxn>
              <a:cxn ang="0">
                <a:pos x="1489" y="1187"/>
              </a:cxn>
              <a:cxn ang="0">
                <a:pos x="1255" y="1355"/>
              </a:cxn>
              <a:cxn ang="0">
                <a:pos x="1430" y="1221"/>
              </a:cxn>
              <a:cxn ang="0">
                <a:pos x="1144" y="1403"/>
              </a:cxn>
              <a:cxn ang="0">
                <a:pos x="1611" y="1144"/>
              </a:cxn>
              <a:cxn ang="0">
                <a:pos x="843" y="1503"/>
              </a:cxn>
              <a:cxn ang="0">
                <a:pos x="1876" y="960"/>
              </a:cxn>
              <a:cxn ang="0">
                <a:pos x="474" y="1620"/>
              </a:cxn>
              <a:cxn ang="0">
                <a:pos x="1158" y="267"/>
              </a:cxn>
              <a:cxn ang="0">
                <a:pos x="1183" y="0"/>
              </a:cxn>
            </a:cxnLst>
            <a:rect l="0" t="0" r="r" b="b"/>
            <a:pathLst>
              <a:path w="2570" h="2766">
                <a:moveTo>
                  <a:pt x="1183" y="0"/>
                </a:moveTo>
                <a:cubicBezTo>
                  <a:pt x="31" y="34"/>
                  <a:pt x="0" y="1232"/>
                  <a:pt x="278" y="1706"/>
                </a:cubicBezTo>
                <a:cubicBezTo>
                  <a:pt x="888" y="2766"/>
                  <a:pt x="2570" y="2078"/>
                  <a:pt x="2006" y="913"/>
                </a:cubicBezTo>
                <a:cubicBezTo>
                  <a:pt x="1480" y="86"/>
                  <a:pt x="309" y="751"/>
                  <a:pt x="735" y="1519"/>
                </a:cubicBezTo>
                <a:cubicBezTo>
                  <a:pt x="1085" y="2095"/>
                  <a:pt x="2037" y="1686"/>
                  <a:pt x="1661" y="1060"/>
                </a:cubicBezTo>
                <a:cubicBezTo>
                  <a:pt x="1411" y="668"/>
                  <a:pt x="776" y="977"/>
                  <a:pt x="1060" y="1394"/>
                </a:cubicBezTo>
                <a:cubicBezTo>
                  <a:pt x="1252" y="1653"/>
                  <a:pt x="1647" y="1455"/>
                  <a:pt x="1489" y="1187"/>
                </a:cubicBezTo>
                <a:cubicBezTo>
                  <a:pt x="1389" y="1046"/>
                  <a:pt x="1055" y="1113"/>
                  <a:pt x="1255" y="1355"/>
                </a:cubicBezTo>
                <a:cubicBezTo>
                  <a:pt x="1185" y="1378"/>
                  <a:pt x="1221" y="1037"/>
                  <a:pt x="1430" y="1221"/>
                </a:cubicBezTo>
                <a:cubicBezTo>
                  <a:pt x="1522" y="1329"/>
                  <a:pt x="1328" y="1570"/>
                  <a:pt x="1144" y="1403"/>
                </a:cubicBezTo>
                <a:cubicBezTo>
                  <a:pt x="869" y="1019"/>
                  <a:pt x="1486" y="835"/>
                  <a:pt x="1611" y="1144"/>
                </a:cubicBezTo>
                <a:cubicBezTo>
                  <a:pt x="1803" y="1494"/>
                  <a:pt x="1244" y="1970"/>
                  <a:pt x="843" y="1503"/>
                </a:cubicBezTo>
                <a:cubicBezTo>
                  <a:pt x="467" y="868"/>
                  <a:pt x="1441" y="259"/>
                  <a:pt x="1876" y="960"/>
                </a:cubicBezTo>
                <a:cubicBezTo>
                  <a:pt x="2288" y="1625"/>
                  <a:pt x="1142" y="2588"/>
                  <a:pt x="474" y="1620"/>
                </a:cubicBezTo>
                <a:cubicBezTo>
                  <a:pt x="341" y="1336"/>
                  <a:pt x="221" y="417"/>
                  <a:pt x="1158" y="267"/>
                </a:cubicBezTo>
                <a:lnTo>
                  <a:pt x="1183" y="0"/>
                </a:lnTo>
                <a:close/>
              </a:path>
            </a:pathLst>
          </a:custGeom>
          <a:gradFill rotWithShape="1">
            <a:gsLst>
              <a:gs pos="0">
                <a:schemeClr val="bg2"/>
              </a:gs>
              <a:gs pos="100000">
                <a:schemeClr val="bg2">
                  <a:gamma/>
                  <a:shade val="46275"/>
                  <a:invGamma/>
                </a:schemeClr>
              </a:gs>
            </a:gsLst>
            <a:lin ang="5400000" scaled="1"/>
          </a:gradFill>
          <a:ln w="12700" cap="flat" cmpd="sng">
            <a:noFill/>
            <a:prstDash val="solid"/>
            <a:round/>
            <a:headEnd type="none" w="med" len="med"/>
            <a:tailEnd type="none" w="med" len="me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sp>
        <p:nvSpPr>
          <p:cNvPr id="1227" name="Freeform 203"/>
          <p:cNvSpPr>
            <a:spLocks/>
          </p:cNvSpPr>
          <p:nvPr/>
        </p:nvSpPr>
        <p:spPr bwMode="auto">
          <a:xfrm flipH="1">
            <a:off x="10356851" y="15875"/>
            <a:ext cx="1115483" cy="930275"/>
          </a:xfrm>
          <a:custGeom>
            <a:avLst/>
            <a:gdLst/>
            <a:ahLst/>
            <a:cxnLst>
              <a:cxn ang="0">
                <a:pos x="1183" y="0"/>
              </a:cxn>
              <a:cxn ang="0">
                <a:pos x="278" y="1706"/>
              </a:cxn>
              <a:cxn ang="0">
                <a:pos x="2006" y="913"/>
              </a:cxn>
              <a:cxn ang="0">
                <a:pos x="735" y="1519"/>
              </a:cxn>
              <a:cxn ang="0">
                <a:pos x="1661" y="1060"/>
              </a:cxn>
              <a:cxn ang="0">
                <a:pos x="1060" y="1394"/>
              </a:cxn>
              <a:cxn ang="0">
                <a:pos x="1489" y="1187"/>
              </a:cxn>
              <a:cxn ang="0">
                <a:pos x="1255" y="1355"/>
              </a:cxn>
              <a:cxn ang="0">
                <a:pos x="1430" y="1221"/>
              </a:cxn>
              <a:cxn ang="0">
                <a:pos x="1144" y="1403"/>
              </a:cxn>
              <a:cxn ang="0">
                <a:pos x="1611" y="1144"/>
              </a:cxn>
              <a:cxn ang="0">
                <a:pos x="843" y="1503"/>
              </a:cxn>
              <a:cxn ang="0">
                <a:pos x="1876" y="960"/>
              </a:cxn>
              <a:cxn ang="0">
                <a:pos x="474" y="1620"/>
              </a:cxn>
              <a:cxn ang="0">
                <a:pos x="1158" y="267"/>
              </a:cxn>
              <a:cxn ang="0">
                <a:pos x="1183" y="0"/>
              </a:cxn>
            </a:cxnLst>
            <a:rect l="0" t="0" r="r" b="b"/>
            <a:pathLst>
              <a:path w="2570" h="2766">
                <a:moveTo>
                  <a:pt x="1183" y="0"/>
                </a:moveTo>
                <a:cubicBezTo>
                  <a:pt x="31" y="34"/>
                  <a:pt x="0" y="1232"/>
                  <a:pt x="278" y="1706"/>
                </a:cubicBezTo>
                <a:cubicBezTo>
                  <a:pt x="888" y="2766"/>
                  <a:pt x="2570" y="2078"/>
                  <a:pt x="2006" y="913"/>
                </a:cubicBezTo>
                <a:cubicBezTo>
                  <a:pt x="1480" y="86"/>
                  <a:pt x="309" y="751"/>
                  <a:pt x="735" y="1519"/>
                </a:cubicBezTo>
                <a:cubicBezTo>
                  <a:pt x="1085" y="2095"/>
                  <a:pt x="2037" y="1686"/>
                  <a:pt x="1661" y="1060"/>
                </a:cubicBezTo>
                <a:cubicBezTo>
                  <a:pt x="1411" y="668"/>
                  <a:pt x="776" y="977"/>
                  <a:pt x="1060" y="1394"/>
                </a:cubicBezTo>
                <a:cubicBezTo>
                  <a:pt x="1252" y="1653"/>
                  <a:pt x="1647" y="1455"/>
                  <a:pt x="1489" y="1187"/>
                </a:cubicBezTo>
                <a:cubicBezTo>
                  <a:pt x="1389" y="1046"/>
                  <a:pt x="1055" y="1113"/>
                  <a:pt x="1255" y="1355"/>
                </a:cubicBezTo>
                <a:cubicBezTo>
                  <a:pt x="1185" y="1378"/>
                  <a:pt x="1221" y="1037"/>
                  <a:pt x="1430" y="1221"/>
                </a:cubicBezTo>
                <a:cubicBezTo>
                  <a:pt x="1522" y="1329"/>
                  <a:pt x="1328" y="1570"/>
                  <a:pt x="1144" y="1403"/>
                </a:cubicBezTo>
                <a:cubicBezTo>
                  <a:pt x="869" y="1019"/>
                  <a:pt x="1486" y="835"/>
                  <a:pt x="1611" y="1144"/>
                </a:cubicBezTo>
                <a:cubicBezTo>
                  <a:pt x="1803" y="1494"/>
                  <a:pt x="1244" y="1970"/>
                  <a:pt x="843" y="1503"/>
                </a:cubicBezTo>
                <a:cubicBezTo>
                  <a:pt x="467" y="868"/>
                  <a:pt x="1441" y="259"/>
                  <a:pt x="1876" y="960"/>
                </a:cubicBezTo>
                <a:cubicBezTo>
                  <a:pt x="2288" y="1625"/>
                  <a:pt x="1142" y="2588"/>
                  <a:pt x="474" y="1620"/>
                </a:cubicBezTo>
                <a:cubicBezTo>
                  <a:pt x="341" y="1336"/>
                  <a:pt x="221" y="417"/>
                  <a:pt x="1158" y="267"/>
                </a:cubicBezTo>
                <a:lnTo>
                  <a:pt x="1183" y="0"/>
                </a:lnTo>
                <a:close/>
              </a:path>
            </a:pathLst>
          </a:custGeom>
          <a:gradFill rotWithShape="1">
            <a:gsLst>
              <a:gs pos="0">
                <a:schemeClr val="accent1"/>
              </a:gs>
              <a:gs pos="100000">
                <a:schemeClr val="accent1">
                  <a:gamma/>
                  <a:shade val="46275"/>
                  <a:invGamma/>
                </a:schemeClr>
              </a:gs>
            </a:gsLst>
            <a:lin ang="5400000" scaled="1"/>
          </a:gradFill>
          <a:ln w="12700" cap="flat" cmpd="sng">
            <a:noFill/>
            <a:prstDash val="solid"/>
            <a:round/>
            <a:headEnd type="none" w="med" len="med"/>
            <a:tailEnd type="none" w="med" len="me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sp>
        <p:nvSpPr>
          <p:cNvPr id="1228" name="Rectangle 204"/>
          <p:cNvSpPr>
            <a:spLocks noChangeArrowheads="1"/>
          </p:cNvSpPr>
          <p:nvPr/>
        </p:nvSpPr>
        <p:spPr bwMode="auto">
          <a:xfrm>
            <a:off x="503767" y="15875"/>
            <a:ext cx="10485967" cy="88900"/>
          </a:xfrm>
          <a:prstGeom prst="rect">
            <a:avLst/>
          </a:prstGeom>
          <a:gradFill rotWithShape="1">
            <a:gsLst>
              <a:gs pos="0">
                <a:schemeClr val="accent1"/>
              </a:gs>
              <a:gs pos="100000">
                <a:schemeClr val="accent1">
                  <a:gamma/>
                  <a:shade val="46275"/>
                  <a:invGamma/>
                </a:schemeClr>
              </a:gs>
            </a:gsLst>
            <a:lin ang="5400000" scaled="1"/>
          </a:gradFill>
          <a:ln w="9525">
            <a:noFill/>
            <a:miter lim="800000"/>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spTree>
    <p:extLst>
      <p:ext uri="{BB962C8B-B14F-4D97-AF65-F5344CB8AC3E}">
        <p14:creationId xmlns:p14="http://schemas.microsoft.com/office/powerpoint/2010/main" val="238000736"/>
      </p:ext>
    </p:extLst>
  </p:cSld>
  <p:clrMap bg1="lt1" tx1="dk1" bg2="lt2" tx2="dk2" accent1="accent1" accent2="accent2" accent3="accent3" accent4="accent4" accent5="accent5" accent6="accent6" hlink="hlink" folHlink="folHlink"/>
  <p:sldLayoutIdLst>
    <p:sldLayoutId id="2147483863" r:id="rId1"/>
    <p:sldLayoutId id="2147483864" r:id="rId2"/>
    <p:sldLayoutId id="2147483865" r:id="rId3"/>
    <p:sldLayoutId id="2147483866" r:id="rId4"/>
    <p:sldLayoutId id="2147483867" r:id="rId5"/>
    <p:sldLayoutId id="2147483868" r:id="rId6"/>
    <p:sldLayoutId id="2147483869" r:id="rId7"/>
    <p:sldLayoutId id="2147483870" r:id="rId8"/>
    <p:sldLayoutId id="2147483871" r:id="rId9"/>
    <p:sldLayoutId id="2147483872" r:id="rId10"/>
    <p:sldLayoutId id="2147483873" r:id="rId11"/>
    <p:sldLayoutId id="2147483874" r:id="rId12"/>
    <p:sldLayoutId id="2147483875" r:id="rId13"/>
    <p:sldLayoutId id="2147483876" r:id="rId14"/>
    <p:sldLayoutId id="2147483877" r:id="rId15"/>
    <p:sldLayoutId id="2147483878" r:id="rId16"/>
  </p:sldLayoutIdLst>
  <p:transition>
    <p:random/>
  </p:transition>
  <p:hf hdr="0" ftr="0" dt="0"/>
  <p:txStyles>
    <p:titleStyle>
      <a:lvl1pPr algn="ctr" rtl="1" eaLnBrk="0" fontAlgn="base" hangingPunct="0">
        <a:spcBef>
          <a:spcPct val="0"/>
        </a:spcBef>
        <a:spcAft>
          <a:spcPct val="0"/>
        </a:spcAft>
        <a:defRPr sz="3200">
          <a:solidFill>
            <a:srgbClr val="CCECFF"/>
          </a:solidFill>
          <a:latin typeface="+mj-lt"/>
          <a:ea typeface="+mj-ea"/>
          <a:cs typeface="+mj-cs"/>
        </a:defRPr>
      </a:lvl1pPr>
      <a:lvl2pPr algn="ctr" rtl="1" eaLnBrk="0" fontAlgn="base" hangingPunct="0">
        <a:spcBef>
          <a:spcPct val="0"/>
        </a:spcBef>
        <a:spcAft>
          <a:spcPct val="0"/>
        </a:spcAft>
        <a:defRPr sz="3200">
          <a:solidFill>
            <a:srgbClr val="CCECFF"/>
          </a:solidFill>
          <a:latin typeface="Arial" charset="0"/>
          <a:cs typeface="Titr" pitchFamily="2" charset="-78"/>
        </a:defRPr>
      </a:lvl2pPr>
      <a:lvl3pPr algn="ctr" rtl="1" eaLnBrk="0" fontAlgn="base" hangingPunct="0">
        <a:spcBef>
          <a:spcPct val="0"/>
        </a:spcBef>
        <a:spcAft>
          <a:spcPct val="0"/>
        </a:spcAft>
        <a:defRPr sz="3200">
          <a:solidFill>
            <a:srgbClr val="CCECFF"/>
          </a:solidFill>
          <a:latin typeface="Arial" charset="0"/>
          <a:cs typeface="Titr" pitchFamily="2" charset="-78"/>
        </a:defRPr>
      </a:lvl3pPr>
      <a:lvl4pPr algn="ctr" rtl="1" eaLnBrk="0" fontAlgn="base" hangingPunct="0">
        <a:spcBef>
          <a:spcPct val="0"/>
        </a:spcBef>
        <a:spcAft>
          <a:spcPct val="0"/>
        </a:spcAft>
        <a:defRPr sz="3200">
          <a:solidFill>
            <a:srgbClr val="CCECFF"/>
          </a:solidFill>
          <a:latin typeface="Arial" charset="0"/>
          <a:cs typeface="Titr" pitchFamily="2" charset="-78"/>
        </a:defRPr>
      </a:lvl4pPr>
      <a:lvl5pPr algn="ctr" rtl="1" eaLnBrk="0" fontAlgn="base" hangingPunct="0">
        <a:spcBef>
          <a:spcPct val="0"/>
        </a:spcBef>
        <a:spcAft>
          <a:spcPct val="0"/>
        </a:spcAft>
        <a:defRPr sz="3200">
          <a:solidFill>
            <a:srgbClr val="CCECFF"/>
          </a:solidFill>
          <a:latin typeface="Arial" charset="0"/>
          <a:cs typeface="Titr" pitchFamily="2" charset="-78"/>
        </a:defRPr>
      </a:lvl5pPr>
      <a:lvl6pPr marL="457200" algn="ctr" rtl="1" eaLnBrk="1" fontAlgn="base" hangingPunct="1">
        <a:spcBef>
          <a:spcPct val="0"/>
        </a:spcBef>
        <a:spcAft>
          <a:spcPct val="0"/>
        </a:spcAft>
        <a:defRPr sz="3200">
          <a:solidFill>
            <a:srgbClr val="CCECFF"/>
          </a:solidFill>
          <a:latin typeface="Arial" charset="0"/>
          <a:cs typeface="Titr" pitchFamily="2" charset="-78"/>
        </a:defRPr>
      </a:lvl6pPr>
      <a:lvl7pPr marL="914400" algn="ctr" rtl="1" eaLnBrk="1" fontAlgn="base" hangingPunct="1">
        <a:spcBef>
          <a:spcPct val="0"/>
        </a:spcBef>
        <a:spcAft>
          <a:spcPct val="0"/>
        </a:spcAft>
        <a:defRPr sz="3200">
          <a:solidFill>
            <a:srgbClr val="CCECFF"/>
          </a:solidFill>
          <a:latin typeface="Arial" charset="0"/>
          <a:cs typeface="Titr" pitchFamily="2" charset="-78"/>
        </a:defRPr>
      </a:lvl7pPr>
      <a:lvl8pPr marL="1371600" algn="ctr" rtl="1" eaLnBrk="1" fontAlgn="base" hangingPunct="1">
        <a:spcBef>
          <a:spcPct val="0"/>
        </a:spcBef>
        <a:spcAft>
          <a:spcPct val="0"/>
        </a:spcAft>
        <a:defRPr sz="3200">
          <a:solidFill>
            <a:srgbClr val="CCECFF"/>
          </a:solidFill>
          <a:latin typeface="Arial" charset="0"/>
          <a:cs typeface="Titr" pitchFamily="2" charset="-78"/>
        </a:defRPr>
      </a:lvl8pPr>
      <a:lvl9pPr marL="1828800" algn="ctr" rtl="1" eaLnBrk="1" fontAlgn="base" hangingPunct="1">
        <a:spcBef>
          <a:spcPct val="0"/>
        </a:spcBef>
        <a:spcAft>
          <a:spcPct val="0"/>
        </a:spcAft>
        <a:defRPr sz="3200">
          <a:solidFill>
            <a:srgbClr val="CCECFF"/>
          </a:solidFill>
          <a:latin typeface="Arial" charset="0"/>
          <a:cs typeface="Titr" pitchFamily="2" charset="-78"/>
        </a:defRPr>
      </a:lvl9pPr>
    </p:titleStyle>
    <p:bodyStyle>
      <a:lvl1pPr marL="342900" indent="-342900" algn="just" rtl="1" eaLnBrk="0" fontAlgn="base" hangingPunct="0">
        <a:spcBef>
          <a:spcPct val="20000"/>
        </a:spcBef>
        <a:spcAft>
          <a:spcPct val="0"/>
        </a:spcAft>
        <a:buClr>
          <a:srgbClr val="000099"/>
        </a:buClr>
        <a:buFont typeface="Wingdings 2" pitchFamily="18" charset="2"/>
        <a:buBlip>
          <a:blip r:embed="rId19"/>
        </a:buBlip>
        <a:defRPr sz="3200">
          <a:solidFill>
            <a:schemeClr val="accent2"/>
          </a:solidFill>
          <a:latin typeface="+mn-lt"/>
          <a:ea typeface="+mn-ea"/>
          <a:cs typeface="+mn-cs"/>
        </a:defRPr>
      </a:lvl1pPr>
      <a:lvl2pPr marL="742950" indent="-285750" algn="just" rtl="1" eaLnBrk="0" fontAlgn="base" hangingPunct="0">
        <a:spcBef>
          <a:spcPct val="20000"/>
        </a:spcBef>
        <a:spcAft>
          <a:spcPct val="0"/>
        </a:spcAft>
        <a:buClr>
          <a:srgbClr val="CCECFF"/>
        </a:buClr>
        <a:buFont typeface="Wingdings" pitchFamily="2" charset="2"/>
        <a:buBlip>
          <a:blip r:embed="rId20"/>
        </a:buBlip>
        <a:defRPr sz="2800">
          <a:solidFill>
            <a:srgbClr val="990000"/>
          </a:solidFill>
          <a:latin typeface="+mn-lt"/>
          <a:cs typeface="+mn-cs"/>
        </a:defRPr>
      </a:lvl2pPr>
      <a:lvl3pPr marL="1143000" indent="-228600" algn="just" rtl="1" eaLnBrk="0" fontAlgn="base" hangingPunct="0">
        <a:spcBef>
          <a:spcPct val="20000"/>
        </a:spcBef>
        <a:spcAft>
          <a:spcPct val="0"/>
        </a:spcAft>
        <a:buClr>
          <a:srgbClr val="66CCFF"/>
        </a:buClr>
        <a:buFont typeface="Wingdings" pitchFamily="2" charset="2"/>
        <a:buBlip>
          <a:blip r:embed="rId21"/>
        </a:buBlip>
        <a:defRPr sz="2400">
          <a:solidFill>
            <a:srgbClr val="009900"/>
          </a:solidFill>
          <a:latin typeface="+mn-lt"/>
          <a:cs typeface="+mn-cs"/>
        </a:defRPr>
      </a:lvl3pPr>
      <a:lvl4pPr marL="1600200" indent="-228600" algn="just" rtl="1" eaLnBrk="0" fontAlgn="base" hangingPunct="0">
        <a:spcBef>
          <a:spcPct val="20000"/>
        </a:spcBef>
        <a:spcAft>
          <a:spcPct val="0"/>
        </a:spcAft>
        <a:buClr>
          <a:srgbClr val="3399FF"/>
        </a:buClr>
        <a:buFont typeface="Wingdings" pitchFamily="2" charset="2"/>
        <a:buBlip>
          <a:blip r:embed="rId21"/>
        </a:buBlip>
        <a:defRPr sz="2000">
          <a:solidFill>
            <a:srgbClr val="008080"/>
          </a:solidFill>
          <a:latin typeface="+mn-lt"/>
          <a:cs typeface="+mn-cs"/>
        </a:defRPr>
      </a:lvl4pPr>
      <a:lvl5pPr marL="2057400" indent="-228600" algn="just" rtl="1" eaLnBrk="0" fontAlgn="base" hangingPunct="0">
        <a:spcBef>
          <a:spcPct val="20000"/>
        </a:spcBef>
        <a:spcAft>
          <a:spcPct val="0"/>
        </a:spcAft>
        <a:buClr>
          <a:srgbClr val="0033CC"/>
        </a:buClr>
        <a:buFont typeface="Wingdings" pitchFamily="2" charset="2"/>
        <a:buBlip>
          <a:blip r:embed="rId22"/>
        </a:buBlip>
        <a:defRPr sz="2000">
          <a:solidFill>
            <a:srgbClr val="66CCFF"/>
          </a:solidFill>
          <a:latin typeface="+mn-lt"/>
          <a:cs typeface="+mn-cs"/>
        </a:defRPr>
      </a:lvl5pPr>
      <a:lvl6pPr marL="2514600" indent="-228600" algn="just" rtl="1" eaLnBrk="1" fontAlgn="base" hangingPunct="1">
        <a:spcBef>
          <a:spcPct val="20000"/>
        </a:spcBef>
        <a:spcAft>
          <a:spcPct val="0"/>
        </a:spcAft>
        <a:buClr>
          <a:srgbClr val="0033CC"/>
        </a:buClr>
        <a:buFont typeface="Wingdings" pitchFamily="2" charset="2"/>
        <a:buBlip>
          <a:blip r:embed="rId22"/>
        </a:buBlip>
        <a:defRPr sz="2000">
          <a:solidFill>
            <a:srgbClr val="66CCFF"/>
          </a:solidFill>
          <a:latin typeface="+mn-lt"/>
          <a:cs typeface="+mn-cs"/>
        </a:defRPr>
      </a:lvl6pPr>
      <a:lvl7pPr marL="2971800" indent="-228600" algn="just" rtl="1" eaLnBrk="1" fontAlgn="base" hangingPunct="1">
        <a:spcBef>
          <a:spcPct val="20000"/>
        </a:spcBef>
        <a:spcAft>
          <a:spcPct val="0"/>
        </a:spcAft>
        <a:buClr>
          <a:srgbClr val="0033CC"/>
        </a:buClr>
        <a:buFont typeface="Wingdings" pitchFamily="2" charset="2"/>
        <a:buBlip>
          <a:blip r:embed="rId22"/>
        </a:buBlip>
        <a:defRPr sz="2000">
          <a:solidFill>
            <a:srgbClr val="66CCFF"/>
          </a:solidFill>
          <a:latin typeface="+mn-lt"/>
          <a:cs typeface="+mn-cs"/>
        </a:defRPr>
      </a:lvl7pPr>
      <a:lvl8pPr marL="3429000" indent="-228600" algn="just" rtl="1" eaLnBrk="1" fontAlgn="base" hangingPunct="1">
        <a:spcBef>
          <a:spcPct val="20000"/>
        </a:spcBef>
        <a:spcAft>
          <a:spcPct val="0"/>
        </a:spcAft>
        <a:buClr>
          <a:srgbClr val="0033CC"/>
        </a:buClr>
        <a:buFont typeface="Wingdings" pitchFamily="2" charset="2"/>
        <a:buBlip>
          <a:blip r:embed="rId22"/>
        </a:buBlip>
        <a:defRPr sz="2000">
          <a:solidFill>
            <a:srgbClr val="66CCFF"/>
          </a:solidFill>
          <a:latin typeface="+mn-lt"/>
          <a:cs typeface="+mn-cs"/>
        </a:defRPr>
      </a:lvl8pPr>
      <a:lvl9pPr marL="3886200" indent="-228600" algn="just" rtl="1" eaLnBrk="1" fontAlgn="base" hangingPunct="1">
        <a:spcBef>
          <a:spcPct val="20000"/>
        </a:spcBef>
        <a:spcAft>
          <a:spcPct val="0"/>
        </a:spcAft>
        <a:buClr>
          <a:srgbClr val="0033CC"/>
        </a:buClr>
        <a:buFont typeface="Wingdings" pitchFamily="2" charset="2"/>
        <a:buBlip>
          <a:blip r:embed="rId22"/>
        </a:buBlip>
        <a:defRPr sz="2000">
          <a:solidFill>
            <a:srgbClr val="66CCFF"/>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43" name="AutoShape 119"/>
          <p:cNvSpPr>
            <a:spLocks noChangeArrowheads="1"/>
          </p:cNvSpPr>
          <p:nvPr/>
        </p:nvSpPr>
        <p:spPr bwMode="auto">
          <a:xfrm>
            <a:off x="118534" y="15875"/>
            <a:ext cx="11307233" cy="762000"/>
          </a:xfrm>
          <a:prstGeom prst="roundRect">
            <a:avLst>
              <a:gd name="adj" fmla="val 50000"/>
            </a:avLst>
          </a:prstGeom>
          <a:gradFill rotWithShape="1">
            <a:gsLst>
              <a:gs pos="0">
                <a:schemeClr val="accent2"/>
              </a:gs>
              <a:gs pos="100000">
                <a:schemeClr val="accent2">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sp>
        <p:nvSpPr>
          <p:cNvPr id="1027" name="Rectangle 205"/>
          <p:cNvSpPr>
            <a:spLocks noChangeArrowheads="1"/>
          </p:cNvSpPr>
          <p:nvPr/>
        </p:nvSpPr>
        <p:spPr bwMode="auto">
          <a:xfrm>
            <a:off x="927100" y="638176"/>
            <a:ext cx="9662584" cy="3587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rtl="0" fontAlgn="base">
              <a:spcBef>
                <a:spcPct val="0"/>
              </a:spcBef>
              <a:spcAft>
                <a:spcPct val="0"/>
              </a:spcAft>
            </a:pPr>
            <a:endParaRPr lang="en-US" sz="1800">
              <a:solidFill>
                <a:srgbClr val="000000"/>
              </a:solidFill>
              <a:cs typeface="Arial" charset="0"/>
            </a:endParaRPr>
          </a:p>
        </p:txBody>
      </p:sp>
      <p:sp>
        <p:nvSpPr>
          <p:cNvPr id="1028" name="Rectangle 2"/>
          <p:cNvSpPr>
            <a:spLocks noGrp="1" noChangeArrowheads="1"/>
          </p:cNvSpPr>
          <p:nvPr>
            <p:ph type="title"/>
          </p:nvPr>
        </p:nvSpPr>
        <p:spPr bwMode="auto">
          <a:xfrm>
            <a:off x="1369484" y="104775"/>
            <a:ext cx="9201149" cy="48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9" name="Rectangle 3"/>
          <p:cNvSpPr>
            <a:spLocks noGrp="1" noChangeArrowheads="1"/>
          </p:cNvSpPr>
          <p:nvPr>
            <p:ph type="body" idx="1"/>
          </p:nvPr>
        </p:nvSpPr>
        <p:spPr bwMode="auto">
          <a:xfrm>
            <a:off x="1" y="1628776"/>
            <a:ext cx="11377084"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lgn="l" rtl="0" fontAlgn="base">
              <a:spcBef>
                <a:spcPct val="0"/>
              </a:spcBef>
              <a:spcAft>
                <a:spcPct val="0"/>
              </a:spcAft>
              <a:defRPr/>
            </a:pPr>
            <a:fld id="{FE74B3D0-3E05-42A6-AF38-5C04E1C3A027}" type="datetime1">
              <a:rPr lang="en-US" smtClean="0">
                <a:solidFill>
                  <a:srgbClr val="000000"/>
                </a:solidFill>
                <a:cs typeface="Arial" charset="0"/>
              </a:rPr>
              <a:t>11/3/2018</a:t>
            </a:fld>
            <a:endParaRPr lang="en-US">
              <a:solidFill>
                <a:srgbClr val="000000"/>
              </a:solidFill>
              <a:cs typeface="Arial" charset="0"/>
            </a:endParaRPr>
          </a:p>
        </p:txBody>
      </p:sp>
      <p:sp>
        <p:nvSpPr>
          <p:cNvPr id="3"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rtl="0" fontAlgn="base">
              <a:spcBef>
                <a:spcPct val="0"/>
              </a:spcBef>
              <a:spcAft>
                <a:spcPct val="0"/>
              </a:spcAft>
              <a:defRPr/>
            </a:pPr>
            <a:endParaRPr lang="en-US">
              <a:solidFill>
                <a:srgbClr val="000000"/>
              </a:solidFill>
              <a:cs typeface="Arial" charset="0"/>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rtl="0" fontAlgn="base">
              <a:spcBef>
                <a:spcPct val="0"/>
              </a:spcBef>
              <a:spcAft>
                <a:spcPct val="0"/>
              </a:spcAft>
              <a:defRPr/>
            </a:pPr>
            <a:fld id="{18236005-5705-4242-8289-D4B237527075}" type="slidenum">
              <a:rPr lang="ar-SA">
                <a:solidFill>
                  <a:srgbClr val="000000"/>
                </a:solidFill>
                <a:cs typeface="Arial" charset="0"/>
              </a:rPr>
              <a:pPr rtl="0" fontAlgn="base">
                <a:spcBef>
                  <a:spcPct val="0"/>
                </a:spcBef>
                <a:spcAft>
                  <a:spcPct val="0"/>
                </a:spcAft>
                <a:defRPr/>
              </a:pPr>
              <a:t>‹#›</a:t>
            </a:fld>
            <a:endParaRPr lang="en-US">
              <a:solidFill>
                <a:srgbClr val="000000"/>
              </a:solidFill>
              <a:cs typeface="Arial" charset="0"/>
            </a:endParaRPr>
          </a:p>
        </p:txBody>
      </p:sp>
      <p:pic>
        <p:nvPicPr>
          <p:cNvPr id="1033" name="Picture 44"/>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77085" y="-4763"/>
            <a:ext cx="814916" cy="200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 name="Picture 78"/>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77085" y="195264"/>
            <a:ext cx="814916"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5" name="Picture 79"/>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77085" y="392114"/>
            <a:ext cx="814916"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6" name="Picture 80"/>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77085" y="587376"/>
            <a:ext cx="814916"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7" name="Picture 81"/>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77085" y="781051"/>
            <a:ext cx="814916"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8" name="Picture 82"/>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83434" y="977901"/>
            <a:ext cx="81491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9" name="Picture 83"/>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77085" y="1165226"/>
            <a:ext cx="814916"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0" name="Picture 84"/>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77085" y="1365251"/>
            <a:ext cx="814916"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1" name="Picture 85"/>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77085" y="1562101"/>
            <a:ext cx="814916"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2" name="Picture 86"/>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77085" y="1757364"/>
            <a:ext cx="814916"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3" name="Picture 87"/>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77085" y="1951039"/>
            <a:ext cx="814916"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4" name="Picture 88"/>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83434" y="2147889"/>
            <a:ext cx="81491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5" name="Picture 89"/>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77085" y="2336801"/>
            <a:ext cx="814916"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6" name="Picture 90"/>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77085" y="2536826"/>
            <a:ext cx="814916"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7" name="Picture 91"/>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77085" y="2733676"/>
            <a:ext cx="814916"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8" name="Picture 92"/>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77085" y="2928939"/>
            <a:ext cx="814916"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9" name="Picture 93"/>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77085" y="3122614"/>
            <a:ext cx="814916"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0" name="Picture 94"/>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83434" y="3319464"/>
            <a:ext cx="81491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1" name="Picture 95"/>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85551" y="3513139"/>
            <a:ext cx="814916"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2" name="Picture 96"/>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77085" y="3706814"/>
            <a:ext cx="814916"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3" name="Picture 97"/>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77085" y="3903663"/>
            <a:ext cx="814916"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4" name="Picture 98"/>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77085" y="4098926"/>
            <a:ext cx="814916"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5" name="Picture 99"/>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77085" y="4292601"/>
            <a:ext cx="814916"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6" name="Picture 100"/>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83434" y="4489451"/>
            <a:ext cx="81491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7" name="Picture 101"/>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77085" y="4675189"/>
            <a:ext cx="814916"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8" name="Picture 102"/>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77085" y="4875214"/>
            <a:ext cx="814916"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9" name="Picture 103"/>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77085" y="5072064"/>
            <a:ext cx="814916"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0" name="Picture 104"/>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77085" y="5267326"/>
            <a:ext cx="814916"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1" name="Picture 105"/>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77085" y="5461001"/>
            <a:ext cx="814916"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2" name="Picture 106"/>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83434" y="5657851"/>
            <a:ext cx="81491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3" name="Picture 107"/>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77085" y="5845176"/>
            <a:ext cx="814916"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4" name="Picture 108"/>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77085" y="6045201"/>
            <a:ext cx="814916"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5" name="Picture 109"/>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77085" y="6242051"/>
            <a:ext cx="814916"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6" name="Picture 110"/>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77085" y="6437314"/>
            <a:ext cx="814916"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7" name="Picture 111"/>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77085" y="6630989"/>
            <a:ext cx="814916"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44" name="Rectangle 120"/>
          <p:cNvSpPr>
            <a:spLocks noChangeArrowheads="1"/>
          </p:cNvSpPr>
          <p:nvPr/>
        </p:nvSpPr>
        <p:spPr bwMode="auto">
          <a:xfrm>
            <a:off x="503767" y="53975"/>
            <a:ext cx="10485967" cy="88900"/>
          </a:xfrm>
          <a:prstGeom prst="rect">
            <a:avLst/>
          </a:prstGeom>
          <a:gradFill rotWithShape="1">
            <a:gsLst>
              <a:gs pos="0">
                <a:schemeClr val="bg2"/>
              </a:gs>
              <a:gs pos="100000">
                <a:schemeClr val="bg2">
                  <a:gamma/>
                  <a:shade val="46275"/>
                  <a:invGamma/>
                </a:schemeClr>
              </a:gs>
            </a:gsLst>
            <a:lin ang="5400000" scaled="1"/>
          </a:gradFill>
          <a:ln w="9525">
            <a:noFill/>
            <a:miter lim="800000"/>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grpSp>
        <p:nvGrpSpPr>
          <p:cNvPr id="1069" name="Group 121"/>
          <p:cNvGrpSpPr>
            <a:grpSpLocks/>
          </p:cNvGrpSpPr>
          <p:nvPr/>
        </p:nvGrpSpPr>
        <p:grpSpPr bwMode="auto">
          <a:xfrm>
            <a:off x="552451" y="600075"/>
            <a:ext cx="10437283" cy="179388"/>
            <a:chOff x="254" y="463"/>
            <a:chExt cx="5208" cy="113"/>
          </a:xfrm>
        </p:grpSpPr>
        <p:sp>
          <p:nvSpPr>
            <p:cNvPr id="1146" name="Freeform 122"/>
            <p:cNvSpPr>
              <a:spLocks/>
            </p:cNvSpPr>
            <p:nvPr/>
          </p:nvSpPr>
          <p:spPr bwMode="auto">
            <a:xfrm flipH="1">
              <a:off x="5232" y="468"/>
              <a:ext cx="230" cy="106"/>
            </a:xfrm>
            <a:custGeom>
              <a:avLst/>
              <a:gdLst/>
              <a:ahLst/>
              <a:cxnLst>
                <a:cxn ang="0">
                  <a:pos x="230" y="0"/>
                </a:cxn>
                <a:cxn ang="0">
                  <a:pos x="182" y="0"/>
                </a:cxn>
                <a:cxn ang="0">
                  <a:pos x="0" y="78"/>
                </a:cxn>
                <a:cxn ang="0">
                  <a:pos x="86" y="96"/>
                </a:cxn>
                <a:cxn ang="0">
                  <a:pos x="204" y="96"/>
                </a:cxn>
                <a:cxn ang="0">
                  <a:pos x="230" y="0"/>
                </a:cxn>
              </a:cxnLst>
              <a:rect l="0" t="0" r="r" b="b"/>
              <a:pathLst>
                <a:path w="230" h="96">
                  <a:moveTo>
                    <a:pt x="230" y="0"/>
                  </a:moveTo>
                  <a:lnTo>
                    <a:pt x="182" y="0"/>
                  </a:lnTo>
                  <a:lnTo>
                    <a:pt x="0" y="78"/>
                  </a:lnTo>
                  <a:lnTo>
                    <a:pt x="86" y="96"/>
                  </a:lnTo>
                  <a:lnTo>
                    <a:pt x="204" y="96"/>
                  </a:lnTo>
                  <a:lnTo>
                    <a:pt x="230" y="0"/>
                  </a:lnTo>
                  <a:close/>
                </a:path>
              </a:pathLst>
            </a:custGeom>
            <a:gradFill rotWithShape="1">
              <a:gsLst>
                <a:gs pos="0">
                  <a:schemeClr val="bg2"/>
                </a:gs>
                <a:gs pos="100000">
                  <a:schemeClr val="bg2">
                    <a:gamma/>
                    <a:shade val="46275"/>
                    <a:invGamma/>
                  </a:schemeClr>
                </a:gs>
              </a:gsLst>
              <a:lin ang="5400000" scaled="1"/>
            </a:gradFill>
            <a:ln w="9525" cap="flat" cmpd="sng">
              <a:noFill/>
              <a:prstDash val="solid"/>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sp>
          <p:nvSpPr>
            <p:cNvPr id="1147" name="Freeform 123"/>
            <p:cNvSpPr>
              <a:spLocks/>
            </p:cNvSpPr>
            <p:nvPr/>
          </p:nvSpPr>
          <p:spPr bwMode="auto">
            <a:xfrm>
              <a:off x="254" y="470"/>
              <a:ext cx="230" cy="106"/>
            </a:xfrm>
            <a:custGeom>
              <a:avLst/>
              <a:gdLst/>
              <a:ahLst/>
              <a:cxnLst>
                <a:cxn ang="0">
                  <a:pos x="230" y="0"/>
                </a:cxn>
                <a:cxn ang="0">
                  <a:pos x="182" y="0"/>
                </a:cxn>
                <a:cxn ang="0">
                  <a:pos x="0" y="78"/>
                </a:cxn>
                <a:cxn ang="0">
                  <a:pos x="86" y="96"/>
                </a:cxn>
                <a:cxn ang="0">
                  <a:pos x="204" y="96"/>
                </a:cxn>
                <a:cxn ang="0">
                  <a:pos x="230" y="0"/>
                </a:cxn>
              </a:cxnLst>
              <a:rect l="0" t="0" r="r" b="b"/>
              <a:pathLst>
                <a:path w="230" h="96">
                  <a:moveTo>
                    <a:pt x="230" y="0"/>
                  </a:moveTo>
                  <a:lnTo>
                    <a:pt x="182" y="0"/>
                  </a:lnTo>
                  <a:lnTo>
                    <a:pt x="0" y="78"/>
                  </a:lnTo>
                  <a:lnTo>
                    <a:pt x="86" y="96"/>
                  </a:lnTo>
                  <a:lnTo>
                    <a:pt x="204" y="96"/>
                  </a:lnTo>
                  <a:lnTo>
                    <a:pt x="230" y="0"/>
                  </a:lnTo>
                  <a:close/>
                </a:path>
              </a:pathLst>
            </a:custGeom>
            <a:gradFill rotWithShape="1">
              <a:gsLst>
                <a:gs pos="0">
                  <a:schemeClr val="bg2"/>
                </a:gs>
                <a:gs pos="100000">
                  <a:schemeClr val="bg2">
                    <a:gamma/>
                    <a:shade val="46275"/>
                    <a:invGamma/>
                  </a:schemeClr>
                </a:gs>
              </a:gsLst>
              <a:lin ang="5400000" scaled="1"/>
            </a:gradFill>
            <a:ln w="9525" cap="flat" cmpd="sng">
              <a:noFill/>
              <a:prstDash val="solid"/>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grpSp>
          <p:nvGrpSpPr>
            <p:cNvPr id="1117" name="Group 124"/>
            <p:cNvGrpSpPr>
              <a:grpSpLocks/>
            </p:cNvGrpSpPr>
            <p:nvPr/>
          </p:nvGrpSpPr>
          <p:grpSpPr bwMode="auto">
            <a:xfrm>
              <a:off x="450" y="463"/>
              <a:ext cx="4812" cy="113"/>
              <a:chOff x="450" y="463"/>
              <a:chExt cx="4812" cy="113"/>
            </a:xfrm>
          </p:grpSpPr>
          <p:grpSp>
            <p:nvGrpSpPr>
              <p:cNvPr id="1118" name="Group 125"/>
              <p:cNvGrpSpPr>
                <a:grpSpLocks/>
              </p:cNvGrpSpPr>
              <p:nvPr/>
            </p:nvGrpSpPr>
            <p:grpSpPr bwMode="auto">
              <a:xfrm>
                <a:off x="450" y="464"/>
                <a:ext cx="2928" cy="112"/>
                <a:chOff x="0" y="283"/>
                <a:chExt cx="5760" cy="220"/>
              </a:xfrm>
            </p:grpSpPr>
            <p:grpSp>
              <p:nvGrpSpPr>
                <p:cNvPr id="1132" name="Group 126"/>
                <p:cNvGrpSpPr>
                  <a:grpSpLocks/>
                </p:cNvGrpSpPr>
                <p:nvPr/>
              </p:nvGrpSpPr>
              <p:grpSpPr bwMode="auto">
                <a:xfrm>
                  <a:off x="0" y="283"/>
                  <a:ext cx="823" cy="220"/>
                  <a:chOff x="240" y="720"/>
                  <a:chExt cx="3980" cy="1064"/>
                </a:xfrm>
              </p:grpSpPr>
              <p:sp>
                <p:nvSpPr>
                  <p:cNvPr id="1151" name="Freeform 127"/>
                  <p:cNvSpPr>
                    <a:spLocks/>
                  </p:cNvSpPr>
                  <p:nvPr/>
                </p:nvSpPr>
                <p:spPr bwMode="auto">
                  <a:xfrm>
                    <a:off x="244"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sp>
                <p:nvSpPr>
                  <p:cNvPr id="1152" name="Freeform 128"/>
                  <p:cNvSpPr>
                    <a:spLocks/>
                  </p:cNvSpPr>
                  <p:nvPr/>
                </p:nvSpPr>
                <p:spPr bwMode="auto">
                  <a:xfrm>
                    <a:off x="2214"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grpSp>
            <p:grpSp>
              <p:nvGrpSpPr>
                <p:cNvPr id="1133" name="Group 129"/>
                <p:cNvGrpSpPr>
                  <a:grpSpLocks/>
                </p:cNvGrpSpPr>
                <p:nvPr/>
              </p:nvGrpSpPr>
              <p:grpSpPr bwMode="auto">
                <a:xfrm>
                  <a:off x="823" y="283"/>
                  <a:ext cx="823" cy="220"/>
                  <a:chOff x="240" y="720"/>
                  <a:chExt cx="3980" cy="1064"/>
                </a:xfrm>
              </p:grpSpPr>
              <p:sp>
                <p:nvSpPr>
                  <p:cNvPr id="1154" name="Freeform 130"/>
                  <p:cNvSpPr>
                    <a:spLocks/>
                  </p:cNvSpPr>
                  <p:nvPr/>
                </p:nvSpPr>
                <p:spPr bwMode="auto">
                  <a:xfrm>
                    <a:off x="243"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sp>
                <p:nvSpPr>
                  <p:cNvPr id="1155" name="Freeform 131"/>
                  <p:cNvSpPr>
                    <a:spLocks/>
                  </p:cNvSpPr>
                  <p:nvPr/>
                </p:nvSpPr>
                <p:spPr bwMode="auto">
                  <a:xfrm>
                    <a:off x="2213"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grpSp>
            <p:grpSp>
              <p:nvGrpSpPr>
                <p:cNvPr id="1134" name="Group 132"/>
                <p:cNvGrpSpPr>
                  <a:grpSpLocks/>
                </p:cNvGrpSpPr>
                <p:nvPr/>
              </p:nvGrpSpPr>
              <p:grpSpPr bwMode="auto">
                <a:xfrm>
                  <a:off x="1646" y="283"/>
                  <a:ext cx="823" cy="220"/>
                  <a:chOff x="1646" y="283"/>
                  <a:chExt cx="823" cy="220"/>
                </a:xfrm>
              </p:grpSpPr>
              <p:sp>
                <p:nvSpPr>
                  <p:cNvPr id="1157" name="Freeform 133"/>
                  <p:cNvSpPr>
                    <a:spLocks/>
                  </p:cNvSpPr>
                  <p:nvPr/>
                </p:nvSpPr>
                <p:spPr bwMode="auto">
                  <a:xfrm>
                    <a:off x="1646" y="283"/>
                    <a:ext cx="416" cy="220"/>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sp>
                <p:nvSpPr>
                  <p:cNvPr id="1158" name="Freeform 134"/>
                  <p:cNvSpPr>
                    <a:spLocks/>
                  </p:cNvSpPr>
                  <p:nvPr/>
                </p:nvSpPr>
                <p:spPr bwMode="auto">
                  <a:xfrm>
                    <a:off x="2054" y="283"/>
                    <a:ext cx="416" cy="220"/>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grpSp>
            <p:grpSp>
              <p:nvGrpSpPr>
                <p:cNvPr id="1135" name="Group 135"/>
                <p:cNvGrpSpPr>
                  <a:grpSpLocks/>
                </p:cNvGrpSpPr>
                <p:nvPr/>
              </p:nvGrpSpPr>
              <p:grpSpPr bwMode="auto">
                <a:xfrm>
                  <a:off x="2469" y="283"/>
                  <a:ext cx="822" cy="220"/>
                  <a:chOff x="240" y="720"/>
                  <a:chExt cx="3980" cy="1064"/>
                </a:xfrm>
              </p:grpSpPr>
              <p:sp>
                <p:nvSpPr>
                  <p:cNvPr id="1160" name="Freeform 136"/>
                  <p:cNvSpPr>
                    <a:spLocks/>
                  </p:cNvSpPr>
                  <p:nvPr/>
                </p:nvSpPr>
                <p:spPr bwMode="auto">
                  <a:xfrm>
                    <a:off x="241" y="720"/>
                    <a:ext cx="2012"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sp>
                <p:nvSpPr>
                  <p:cNvPr id="1161" name="Freeform 137"/>
                  <p:cNvSpPr>
                    <a:spLocks/>
                  </p:cNvSpPr>
                  <p:nvPr/>
                </p:nvSpPr>
                <p:spPr bwMode="auto">
                  <a:xfrm>
                    <a:off x="2213" y="720"/>
                    <a:ext cx="2012"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grpSp>
            <p:grpSp>
              <p:nvGrpSpPr>
                <p:cNvPr id="1136" name="Group 138"/>
                <p:cNvGrpSpPr>
                  <a:grpSpLocks/>
                </p:cNvGrpSpPr>
                <p:nvPr/>
              </p:nvGrpSpPr>
              <p:grpSpPr bwMode="auto">
                <a:xfrm>
                  <a:off x="3291" y="283"/>
                  <a:ext cx="823" cy="220"/>
                  <a:chOff x="240" y="720"/>
                  <a:chExt cx="3980" cy="1064"/>
                </a:xfrm>
              </p:grpSpPr>
              <p:sp>
                <p:nvSpPr>
                  <p:cNvPr id="1163" name="Freeform 139"/>
                  <p:cNvSpPr>
                    <a:spLocks/>
                  </p:cNvSpPr>
                  <p:nvPr/>
                </p:nvSpPr>
                <p:spPr bwMode="auto">
                  <a:xfrm>
                    <a:off x="245"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sp>
                <p:nvSpPr>
                  <p:cNvPr id="1164" name="Freeform 140"/>
                  <p:cNvSpPr>
                    <a:spLocks/>
                  </p:cNvSpPr>
                  <p:nvPr/>
                </p:nvSpPr>
                <p:spPr bwMode="auto">
                  <a:xfrm>
                    <a:off x="2214"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grpSp>
            <p:grpSp>
              <p:nvGrpSpPr>
                <p:cNvPr id="1137" name="Group 141"/>
                <p:cNvGrpSpPr>
                  <a:grpSpLocks/>
                </p:cNvGrpSpPr>
                <p:nvPr/>
              </p:nvGrpSpPr>
              <p:grpSpPr bwMode="auto">
                <a:xfrm>
                  <a:off x="4114" y="283"/>
                  <a:ext cx="823" cy="220"/>
                  <a:chOff x="240" y="720"/>
                  <a:chExt cx="3980" cy="1064"/>
                </a:xfrm>
              </p:grpSpPr>
              <p:sp>
                <p:nvSpPr>
                  <p:cNvPr id="1166" name="Freeform 142"/>
                  <p:cNvSpPr>
                    <a:spLocks/>
                  </p:cNvSpPr>
                  <p:nvPr/>
                </p:nvSpPr>
                <p:spPr bwMode="auto">
                  <a:xfrm>
                    <a:off x="244"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sp>
                <p:nvSpPr>
                  <p:cNvPr id="1167" name="Freeform 143"/>
                  <p:cNvSpPr>
                    <a:spLocks/>
                  </p:cNvSpPr>
                  <p:nvPr/>
                </p:nvSpPr>
                <p:spPr bwMode="auto">
                  <a:xfrm>
                    <a:off x="2213"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grpSp>
            <p:grpSp>
              <p:nvGrpSpPr>
                <p:cNvPr id="1138" name="Group 144"/>
                <p:cNvGrpSpPr>
                  <a:grpSpLocks/>
                </p:cNvGrpSpPr>
                <p:nvPr/>
              </p:nvGrpSpPr>
              <p:grpSpPr bwMode="auto">
                <a:xfrm>
                  <a:off x="4937" y="283"/>
                  <a:ext cx="823" cy="220"/>
                  <a:chOff x="240" y="720"/>
                  <a:chExt cx="3980" cy="1064"/>
                </a:xfrm>
              </p:grpSpPr>
              <p:sp>
                <p:nvSpPr>
                  <p:cNvPr id="1169" name="Freeform 145"/>
                  <p:cNvSpPr>
                    <a:spLocks/>
                  </p:cNvSpPr>
                  <p:nvPr/>
                </p:nvSpPr>
                <p:spPr bwMode="auto">
                  <a:xfrm>
                    <a:off x="243"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sp>
                <p:nvSpPr>
                  <p:cNvPr id="1170" name="Freeform 146"/>
                  <p:cNvSpPr>
                    <a:spLocks/>
                  </p:cNvSpPr>
                  <p:nvPr/>
                </p:nvSpPr>
                <p:spPr bwMode="auto">
                  <a:xfrm>
                    <a:off x="2212"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grpSp>
          </p:grpSp>
          <p:grpSp>
            <p:nvGrpSpPr>
              <p:cNvPr id="1119" name="Group 147"/>
              <p:cNvGrpSpPr>
                <a:grpSpLocks/>
              </p:cNvGrpSpPr>
              <p:nvPr/>
            </p:nvGrpSpPr>
            <p:grpSpPr bwMode="auto">
              <a:xfrm>
                <a:off x="3378" y="463"/>
                <a:ext cx="418" cy="112"/>
                <a:chOff x="240" y="720"/>
                <a:chExt cx="3980" cy="1064"/>
              </a:xfrm>
            </p:grpSpPr>
            <p:sp>
              <p:nvSpPr>
                <p:cNvPr id="1172" name="Freeform 148"/>
                <p:cNvSpPr>
                  <a:spLocks/>
                </p:cNvSpPr>
                <p:nvPr/>
              </p:nvSpPr>
              <p:spPr bwMode="auto">
                <a:xfrm>
                  <a:off x="242" y="720"/>
                  <a:ext cx="2011"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sp>
              <p:nvSpPr>
                <p:cNvPr id="1173" name="Freeform 149"/>
                <p:cNvSpPr>
                  <a:spLocks/>
                </p:cNvSpPr>
                <p:nvPr/>
              </p:nvSpPr>
              <p:spPr bwMode="auto">
                <a:xfrm>
                  <a:off x="2213" y="720"/>
                  <a:ext cx="2011"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grpSp>
          <p:grpSp>
            <p:nvGrpSpPr>
              <p:cNvPr id="1120" name="Group 150"/>
              <p:cNvGrpSpPr>
                <a:grpSpLocks/>
              </p:cNvGrpSpPr>
              <p:nvPr/>
            </p:nvGrpSpPr>
            <p:grpSpPr bwMode="auto">
              <a:xfrm>
                <a:off x="3796" y="463"/>
                <a:ext cx="419" cy="112"/>
                <a:chOff x="240" y="720"/>
                <a:chExt cx="3980" cy="1064"/>
              </a:xfrm>
            </p:grpSpPr>
            <p:sp>
              <p:nvSpPr>
                <p:cNvPr id="1175" name="Freeform 151"/>
                <p:cNvSpPr>
                  <a:spLocks/>
                </p:cNvSpPr>
                <p:nvPr/>
              </p:nvSpPr>
              <p:spPr bwMode="auto">
                <a:xfrm>
                  <a:off x="244" y="720"/>
                  <a:ext cx="2047"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sp>
              <p:nvSpPr>
                <p:cNvPr id="1176" name="Freeform 152"/>
                <p:cNvSpPr>
                  <a:spLocks/>
                </p:cNvSpPr>
                <p:nvPr/>
              </p:nvSpPr>
              <p:spPr bwMode="auto">
                <a:xfrm>
                  <a:off x="2240" y="720"/>
                  <a:ext cx="2017"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grpSp>
          <p:grpSp>
            <p:nvGrpSpPr>
              <p:cNvPr id="1121" name="Group 153"/>
              <p:cNvGrpSpPr>
                <a:grpSpLocks/>
              </p:cNvGrpSpPr>
              <p:nvPr/>
            </p:nvGrpSpPr>
            <p:grpSpPr bwMode="auto">
              <a:xfrm>
                <a:off x="4215" y="463"/>
                <a:ext cx="418" cy="112"/>
                <a:chOff x="1646" y="283"/>
                <a:chExt cx="823" cy="220"/>
              </a:xfrm>
            </p:grpSpPr>
            <p:sp>
              <p:nvSpPr>
                <p:cNvPr id="1178" name="Freeform 154"/>
                <p:cNvSpPr>
                  <a:spLocks/>
                </p:cNvSpPr>
                <p:nvPr/>
              </p:nvSpPr>
              <p:spPr bwMode="auto">
                <a:xfrm>
                  <a:off x="1647" y="283"/>
                  <a:ext cx="416" cy="220"/>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sp>
              <p:nvSpPr>
                <p:cNvPr id="1179" name="Freeform 155"/>
                <p:cNvSpPr>
                  <a:spLocks/>
                </p:cNvSpPr>
                <p:nvPr/>
              </p:nvSpPr>
              <p:spPr bwMode="auto">
                <a:xfrm>
                  <a:off x="2053" y="283"/>
                  <a:ext cx="416" cy="220"/>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grpSp>
          <p:grpSp>
            <p:nvGrpSpPr>
              <p:cNvPr id="1122" name="Group 156"/>
              <p:cNvGrpSpPr>
                <a:grpSpLocks/>
              </p:cNvGrpSpPr>
              <p:nvPr/>
            </p:nvGrpSpPr>
            <p:grpSpPr bwMode="auto">
              <a:xfrm>
                <a:off x="4633" y="463"/>
                <a:ext cx="418" cy="112"/>
                <a:chOff x="240" y="720"/>
                <a:chExt cx="3980" cy="1064"/>
              </a:xfrm>
            </p:grpSpPr>
            <p:sp>
              <p:nvSpPr>
                <p:cNvPr id="1181" name="Freeform 157"/>
                <p:cNvSpPr>
                  <a:spLocks/>
                </p:cNvSpPr>
                <p:nvPr/>
              </p:nvSpPr>
              <p:spPr bwMode="auto">
                <a:xfrm>
                  <a:off x="239" y="720"/>
                  <a:ext cx="2011"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sp>
              <p:nvSpPr>
                <p:cNvPr id="1182" name="Freeform 158"/>
                <p:cNvSpPr>
                  <a:spLocks/>
                </p:cNvSpPr>
                <p:nvPr/>
              </p:nvSpPr>
              <p:spPr bwMode="auto">
                <a:xfrm>
                  <a:off x="2210" y="720"/>
                  <a:ext cx="2011"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grpSp>
          <p:sp>
            <p:nvSpPr>
              <p:cNvPr id="1183" name="Freeform 159"/>
              <p:cNvSpPr>
                <a:spLocks/>
              </p:cNvSpPr>
              <p:nvPr/>
            </p:nvSpPr>
            <p:spPr bwMode="auto">
              <a:xfrm>
                <a:off x="5051" y="463"/>
                <a:ext cx="211" cy="112"/>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grpSp>
      </p:grpSp>
      <p:grpSp>
        <p:nvGrpSpPr>
          <p:cNvPr id="1070" name="Group 160"/>
          <p:cNvGrpSpPr>
            <a:grpSpLocks/>
          </p:cNvGrpSpPr>
          <p:nvPr/>
        </p:nvGrpSpPr>
        <p:grpSpPr bwMode="auto">
          <a:xfrm>
            <a:off x="533401" y="598489"/>
            <a:ext cx="10437284" cy="179387"/>
            <a:chOff x="254" y="463"/>
            <a:chExt cx="5208" cy="113"/>
          </a:xfrm>
        </p:grpSpPr>
        <p:sp>
          <p:nvSpPr>
            <p:cNvPr id="1185" name="Freeform 161"/>
            <p:cNvSpPr>
              <a:spLocks/>
            </p:cNvSpPr>
            <p:nvPr/>
          </p:nvSpPr>
          <p:spPr bwMode="auto">
            <a:xfrm flipH="1">
              <a:off x="5232" y="468"/>
              <a:ext cx="230" cy="106"/>
            </a:xfrm>
            <a:custGeom>
              <a:avLst/>
              <a:gdLst/>
              <a:ahLst/>
              <a:cxnLst>
                <a:cxn ang="0">
                  <a:pos x="230" y="0"/>
                </a:cxn>
                <a:cxn ang="0">
                  <a:pos x="182" y="0"/>
                </a:cxn>
                <a:cxn ang="0">
                  <a:pos x="0" y="78"/>
                </a:cxn>
                <a:cxn ang="0">
                  <a:pos x="86" y="96"/>
                </a:cxn>
                <a:cxn ang="0">
                  <a:pos x="204" y="96"/>
                </a:cxn>
                <a:cxn ang="0">
                  <a:pos x="230" y="0"/>
                </a:cxn>
              </a:cxnLst>
              <a:rect l="0" t="0" r="r" b="b"/>
              <a:pathLst>
                <a:path w="230" h="96">
                  <a:moveTo>
                    <a:pt x="230" y="0"/>
                  </a:moveTo>
                  <a:lnTo>
                    <a:pt x="182" y="0"/>
                  </a:lnTo>
                  <a:lnTo>
                    <a:pt x="0" y="78"/>
                  </a:lnTo>
                  <a:lnTo>
                    <a:pt x="86" y="96"/>
                  </a:lnTo>
                  <a:lnTo>
                    <a:pt x="204" y="96"/>
                  </a:lnTo>
                  <a:lnTo>
                    <a:pt x="230" y="0"/>
                  </a:lnTo>
                  <a:close/>
                </a:path>
              </a:pathLst>
            </a:custGeom>
            <a:gradFill rotWithShape="1">
              <a:gsLst>
                <a:gs pos="0">
                  <a:schemeClr val="accent1"/>
                </a:gs>
                <a:gs pos="100000">
                  <a:schemeClr val="accent1">
                    <a:gamma/>
                    <a:shade val="46275"/>
                    <a:invGamma/>
                  </a:schemeClr>
                </a:gs>
              </a:gsLst>
              <a:lin ang="5400000" scaled="1"/>
            </a:gradFill>
            <a:ln w="9525" cap="flat" cmpd="sng">
              <a:noFill/>
              <a:prstDash val="solid"/>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sp>
          <p:nvSpPr>
            <p:cNvPr id="1186" name="Freeform 162"/>
            <p:cNvSpPr>
              <a:spLocks/>
            </p:cNvSpPr>
            <p:nvPr/>
          </p:nvSpPr>
          <p:spPr bwMode="auto">
            <a:xfrm>
              <a:off x="254" y="470"/>
              <a:ext cx="230" cy="106"/>
            </a:xfrm>
            <a:custGeom>
              <a:avLst/>
              <a:gdLst/>
              <a:ahLst/>
              <a:cxnLst>
                <a:cxn ang="0">
                  <a:pos x="230" y="0"/>
                </a:cxn>
                <a:cxn ang="0">
                  <a:pos x="182" y="0"/>
                </a:cxn>
                <a:cxn ang="0">
                  <a:pos x="0" y="78"/>
                </a:cxn>
                <a:cxn ang="0">
                  <a:pos x="86" y="96"/>
                </a:cxn>
                <a:cxn ang="0">
                  <a:pos x="204" y="96"/>
                </a:cxn>
                <a:cxn ang="0">
                  <a:pos x="230" y="0"/>
                </a:cxn>
              </a:cxnLst>
              <a:rect l="0" t="0" r="r" b="b"/>
              <a:pathLst>
                <a:path w="230" h="96">
                  <a:moveTo>
                    <a:pt x="230" y="0"/>
                  </a:moveTo>
                  <a:lnTo>
                    <a:pt x="182" y="0"/>
                  </a:lnTo>
                  <a:lnTo>
                    <a:pt x="0" y="78"/>
                  </a:lnTo>
                  <a:lnTo>
                    <a:pt x="86" y="96"/>
                  </a:lnTo>
                  <a:lnTo>
                    <a:pt x="204" y="96"/>
                  </a:lnTo>
                  <a:lnTo>
                    <a:pt x="230" y="0"/>
                  </a:lnTo>
                  <a:close/>
                </a:path>
              </a:pathLst>
            </a:custGeom>
            <a:gradFill rotWithShape="1">
              <a:gsLst>
                <a:gs pos="0">
                  <a:schemeClr val="accent1"/>
                </a:gs>
                <a:gs pos="100000">
                  <a:schemeClr val="accent1">
                    <a:gamma/>
                    <a:shade val="46275"/>
                    <a:invGamma/>
                  </a:schemeClr>
                </a:gs>
              </a:gsLst>
              <a:lin ang="5400000" scaled="1"/>
            </a:gradFill>
            <a:ln w="9525" cap="flat" cmpd="sng">
              <a:noFill/>
              <a:prstDash val="solid"/>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grpSp>
          <p:nvGrpSpPr>
            <p:cNvPr id="1079" name="Group 163"/>
            <p:cNvGrpSpPr>
              <a:grpSpLocks/>
            </p:cNvGrpSpPr>
            <p:nvPr/>
          </p:nvGrpSpPr>
          <p:grpSpPr bwMode="auto">
            <a:xfrm>
              <a:off x="450" y="463"/>
              <a:ext cx="4812" cy="113"/>
              <a:chOff x="450" y="463"/>
              <a:chExt cx="4812" cy="113"/>
            </a:xfrm>
          </p:grpSpPr>
          <p:grpSp>
            <p:nvGrpSpPr>
              <p:cNvPr id="1080" name="Group 164"/>
              <p:cNvGrpSpPr>
                <a:grpSpLocks/>
              </p:cNvGrpSpPr>
              <p:nvPr/>
            </p:nvGrpSpPr>
            <p:grpSpPr bwMode="auto">
              <a:xfrm>
                <a:off x="450" y="464"/>
                <a:ext cx="2928" cy="112"/>
                <a:chOff x="0" y="283"/>
                <a:chExt cx="5760" cy="220"/>
              </a:xfrm>
            </p:grpSpPr>
            <p:grpSp>
              <p:nvGrpSpPr>
                <p:cNvPr id="1094" name="Group 165"/>
                <p:cNvGrpSpPr>
                  <a:grpSpLocks/>
                </p:cNvGrpSpPr>
                <p:nvPr/>
              </p:nvGrpSpPr>
              <p:grpSpPr bwMode="auto">
                <a:xfrm>
                  <a:off x="0" y="283"/>
                  <a:ext cx="823" cy="220"/>
                  <a:chOff x="240" y="720"/>
                  <a:chExt cx="3980" cy="1064"/>
                </a:xfrm>
              </p:grpSpPr>
              <p:sp>
                <p:nvSpPr>
                  <p:cNvPr id="1190" name="Freeform 166"/>
                  <p:cNvSpPr>
                    <a:spLocks/>
                  </p:cNvSpPr>
                  <p:nvPr/>
                </p:nvSpPr>
                <p:spPr bwMode="auto">
                  <a:xfrm>
                    <a:off x="244"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sp>
                <p:nvSpPr>
                  <p:cNvPr id="1191" name="Freeform 167"/>
                  <p:cNvSpPr>
                    <a:spLocks/>
                  </p:cNvSpPr>
                  <p:nvPr/>
                </p:nvSpPr>
                <p:spPr bwMode="auto">
                  <a:xfrm>
                    <a:off x="2214"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grpSp>
            <p:grpSp>
              <p:nvGrpSpPr>
                <p:cNvPr id="1095" name="Group 168"/>
                <p:cNvGrpSpPr>
                  <a:grpSpLocks/>
                </p:cNvGrpSpPr>
                <p:nvPr/>
              </p:nvGrpSpPr>
              <p:grpSpPr bwMode="auto">
                <a:xfrm>
                  <a:off x="823" y="283"/>
                  <a:ext cx="823" cy="220"/>
                  <a:chOff x="240" y="720"/>
                  <a:chExt cx="3980" cy="1064"/>
                </a:xfrm>
              </p:grpSpPr>
              <p:sp>
                <p:nvSpPr>
                  <p:cNvPr id="1193" name="Freeform 169"/>
                  <p:cNvSpPr>
                    <a:spLocks/>
                  </p:cNvSpPr>
                  <p:nvPr/>
                </p:nvSpPr>
                <p:spPr bwMode="auto">
                  <a:xfrm>
                    <a:off x="243"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sp>
                <p:nvSpPr>
                  <p:cNvPr id="1194" name="Freeform 170"/>
                  <p:cNvSpPr>
                    <a:spLocks/>
                  </p:cNvSpPr>
                  <p:nvPr/>
                </p:nvSpPr>
                <p:spPr bwMode="auto">
                  <a:xfrm>
                    <a:off x="2213"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grpSp>
            <p:grpSp>
              <p:nvGrpSpPr>
                <p:cNvPr id="1096" name="Group 171"/>
                <p:cNvGrpSpPr>
                  <a:grpSpLocks/>
                </p:cNvGrpSpPr>
                <p:nvPr/>
              </p:nvGrpSpPr>
              <p:grpSpPr bwMode="auto">
                <a:xfrm>
                  <a:off x="1646" y="283"/>
                  <a:ext cx="823" cy="220"/>
                  <a:chOff x="1646" y="283"/>
                  <a:chExt cx="823" cy="220"/>
                </a:xfrm>
              </p:grpSpPr>
              <p:sp>
                <p:nvSpPr>
                  <p:cNvPr id="1196" name="Freeform 172"/>
                  <p:cNvSpPr>
                    <a:spLocks/>
                  </p:cNvSpPr>
                  <p:nvPr/>
                </p:nvSpPr>
                <p:spPr bwMode="auto">
                  <a:xfrm>
                    <a:off x="1646" y="283"/>
                    <a:ext cx="416" cy="220"/>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sp>
                <p:nvSpPr>
                  <p:cNvPr id="1197" name="Freeform 173"/>
                  <p:cNvSpPr>
                    <a:spLocks/>
                  </p:cNvSpPr>
                  <p:nvPr/>
                </p:nvSpPr>
                <p:spPr bwMode="auto">
                  <a:xfrm>
                    <a:off x="2054" y="283"/>
                    <a:ext cx="416" cy="220"/>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grpSp>
            <p:grpSp>
              <p:nvGrpSpPr>
                <p:cNvPr id="1097" name="Group 174"/>
                <p:cNvGrpSpPr>
                  <a:grpSpLocks/>
                </p:cNvGrpSpPr>
                <p:nvPr/>
              </p:nvGrpSpPr>
              <p:grpSpPr bwMode="auto">
                <a:xfrm>
                  <a:off x="2469" y="283"/>
                  <a:ext cx="822" cy="220"/>
                  <a:chOff x="240" y="720"/>
                  <a:chExt cx="3980" cy="1064"/>
                </a:xfrm>
              </p:grpSpPr>
              <p:sp>
                <p:nvSpPr>
                  <p:cNvPr id="1199" name="Freeform 175"/>
                  <p:cNvSpPr>
                    <a:spLocks/>
                  </p:cNvSpPr>
                  <p:nvPr/>
                </p:nvSpPr>
                <p:spPr bwMode="auto">
                  <a:xfrm>
                    <a:off x="241" y="720"/>
                    <a:ext cx="2012"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sp>
                <p:nvSpPr>
                  <p:cNvPr id="1200" name="Freeform 176"/>
                  <p:cNvSpPr>
                    <a:spLocks/>
                  </p:cNvSpPr>
                  <p:nvPr/>
                </p:nvSpPr>
                <p:spPr bwMode="auto">
                  <a:xfrm>
                    <a:off x="2213" y="720"/>
                    <a:ext cx="2012"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grpSp>
            <p:grpSp>
              <p:nvGrpSpPr>
                <p:cNvPr id="1098" name="Group 177"/>
                <p:cNvGrpSpPr>
                  <a:grpSpLocks/>
                </p:cNvGrpSpPr>
                <p:nvPr/>
              </p:nvGrpSpPr>
              <p:grpSpPr bwMode="auto">
                <a:xfrm>
                  <a:off x="3291" y="283"/>
                  <a:ext cx="823" cy="220"/>
                  <a:chOff x="240" y="720"/>
                  <a:chExt cx="3980" cy="1064"/>
                </a:xfrm>
              </p:grpSpPr>
              <p:sp>
                <p:nvSpPr>
                  <p:cNvPr id="1202" name="Freeform 178"/>
                  <p:cNvSpPr>
                    <a:spLocks/>
                  </p:cNvSpPr>
                  <p:nvPr/>
                </p:nvSpPr>
                <p:spPr bwMode="auto">
                  <a:xfrm>
                    <a:off x="245"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sp>
                <p:nvSpPr>
                  <p:cNvPr id="1203" name="Freeform 179"/>
                  <p:cNvSpPr>
                    <a:spLocks/>
                  </p:cNvSpPr>
                  <p:nvPr/>
                </p:nvSpPr>
                <p:spPr bwMode="auto">
                  <a:xfrm>
                    <a:off x="2214"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grpSp>
            <p:grpSp>
              <p:nvGrpSpPr>
                <p:cNvPr id="1099" name="Group 180"/>
                <p:cNvGrpSpPr>
                  <a:grpSpLocks/>
                </p:cNvGrpSpPr>
                <p:nvPr/>
              </p:nvGrpSpPr>
              <p:grpSpPr bwMode="auto">
                <a:xfrm>
                  <a:off x="4114" y="283"/>
                  <a:ext cx="823" cy="220"/>
                  <a:chOff x="240" y="720"/>
                  <a:chExt cx="3980" cy="1064"/>
                </a:xfrm>
              </p:grpSpPr>
              <p:sp>
                <p:nvSpPr>
                  <p:cNvPr id="1205" name="Freeform 181"/>
                  <p:cNvSpPr>
                    <a:spLocks/>
                  </p:cNvSpPr>
                  <p:nvPr/>
                </p:nvSpPr>
                <p:spPr bwMode="auto">
                  <a:xfrm>
                    <a:off x="244"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sp>
                <p:nvSpPr>
                  <p:cNvPr id="1206" name="Freeform 182"/>
                  <p:cNvSpPr>
                    <a:spLocks/>
                  </p:cNvSpPr>
                  <p:nvPr/>
                </p:nvSpPr>
                <p:spPr bwMode="auto">
                  <a:xfrm>
                    <a:off x="2213"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grpSp>
            <p:grpSp>
              <p:nvGrpSpPr>
                <p:cNvPr id="1100" name="Group 183"/>
                <p:cNvGrpSpPr>
                  <a:grpSpLocks/>
                </p:cNvGrpSpPr>
                <p:nvPr/>
              </p:nvGrpSpPr>
              <p:grpSpPr bwMode="auto">
                <a:xfrm>
                  <a:off x="4937" y="283"/>
                  <a:ext cx="823" cy="220"/>
                  <a:chOff x="240" y="720"/>
                  <a:chExt cx="3980" cy="1064"/>
                </a:xfrm>
              </p:grpSpPr>
              <p:sp>
                <p:nvSpPr>
                  <p:cNvPr id="1208" name="Freeform 184"/>
                  <p:cNvSpPr>
                    <a:spLocks/>
                  </p:cNvSpPr>
                  <p:nvPr/>
                </p:nvSpPr>
                <p:spPr bwMode="auto">
                  <a:xfrm>
                    <a:off x="243"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sp>
                <p:nvSpPr>
                  <p:cNvPr id="1209" name="Freeform 185"/>
                  <p:cNvSpPr>
                    <a:spLocks/>
                  </p:cNvSpPr>
                  <p:nvPr/>
                </p:nvSpPr>
                <p:spPr bwMode="auto">
                  <a:xfrm>
                    <a:off x="2212"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grpSp>
          </p:grpSp>
          <p:grpSp>
            <p:nvGrpSpPr>
              <p:cNvPr id="1081" name="Group 186"/>
              <p:cNvGrpSpPr>
                <a:grpSpLocks/>
              </p:cNvGrpSpPr>
              <p:nvPr/>
            </p:nvGrpSpPr>
            <p:grpSpPr bwMode="auto">
              <a:xfrm>
                <a:off x="3378" y="463"/>
                <a:ext cx="418" cy="112"/>
                <a:chOff x="240" y="720"/>
                <a:chExt cx="3980" cy="1064"/>
              </a:xfrm>
            </p:grpSpPr>
            <p:sp>
              <p:nvSpPr>
                <p:cNvPr id="1211" name="Freeform 187"/>
                <p:cNvSpPr>
                  <a:spLocks/>
                </p:cNvSpPr>
                <p:nvPr/>
              </p:nvSpPr>
              <p:spPr bwMode="auto">
                <a:xfrm>
                  <a:off x="242" y="720"/>
                  <a:ext cx="2011"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sp>
              <p:nvSpPr>
                <p:cNvPr id="1212" name="Freeform 188"/>
                <p:cNvSpPr>
                  <a:spLocks/>
                </p:cNvSpPr>
                <p:nvPr/>
              </p:nvSpPr>
              <p:spPr bwMode="auto">
                <a:xfrm>
                  <a:off x="2213" y="720"/>
                  <a:ext cx="2011"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grpSp>
          <p:grpSp>
            <p:nvGrpSpPr>
              <p:cNvPr id="1082" name="Group 189"/>
              <p:cNvGrpSpPr>
                <a:grpSpLocks/>
              </p:cNvGrpSpPr>
              <p:nvPr/>
            </p:nvGrpSpPr>
            <p:grpSpPr bwMode="auto">
              <a:xfrm>
                <a:off x="3796" y="463"/>
                <a:ext cx="419" cy="112"/>
                <a:chOff x="240" y="720"/>
                <a:chExt cx="3980" cy="1064"/>
              </a:xfrm>
            </p:grpSpPr>
            <p:sp>
              <p:nvSpPr>
                <p:cNvPr id="1214" name="Freeform 190"/>
                <p:cNvSpPr>
                  <a:spLocks/>
                </p:cNvSpPr>
                <p:nvPr/>
              </p:nvSpPr>
              <p:spPr bwMode="auto">
                <a:xfrm>
                  <a:off x="244" y="720"/>
                  <a:ext cx="2047"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sp>
              <p:nvSpPr>
                <p:cNvPr id="1215" name="Freeform 191"/>
                <p:cNvSpPr>
                  <a:spLocks/>
                </p:cNvSpPr>
                <p:nvPr/>
              </p:nvSpPr>
              <p:spPr bwMode="auto">
                <a:xfrm>
                  <a:off x="2240" y="720"/>
                  <a:ext cx="2017"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grpSp>
          <p:grpSp>
            <p:nvGrpSpPr>
              <p:cNvPr id="1083" name="Group 192"/>
              <p:cNvGrpSpPr>
                <a:grpSpLocks/>
              </p:cNvGrpSpPr>
              <p:nvPr/>
            </p:nvGrpSpPr>
            <p:grpSpPr bwMode="auto">
              <a:xfrm>
                <a:off x="4215" y="463"/>
                <a:ext cx="418" cy="112"/>
                <a:chOff x="1646" y="283"/>
                <a:chExt cx="823" cy="220"/>
              </a:xfrm>
            </p:grpSpPr>
            <p:sp>
              <p:nvSpPr>
                <p:cNvPr id="1217" name="Freeform 193"/>
                <p:cNvSpPr>
                  <a:spLocks/>
                </p:cNvSpPr>
                <p:nvPr/>
              </p:nvSpPr>
              <p:spPr bwMode="auto">
                <a:xfrm>
                  <a:off x="1647" y="283"/>
                  <a:ext cx="416" cy="220"/>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sp>
              <p:nvSpPr>
                <p:cNvPr id="1218" name="Freeform 194"/>
                <p:cNvSpPr>
                  <a:spLocks/>
                </p:cNvSpPr>
                <p:nvPr/>
              </p:nvSpPr>
              <p:spPr bwMode="auto">
                <a:xfrm>
                  <a:off x="2053" y="283"/>
                  <a:ext cx="416" cy="220"/>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grpSp>
          <p:grpSp>
            <p:nvGrpSpPr>
              <p:cNvPr id="1084" name="Group 195"/>
              <p:cNvGrpSpPr>
                <a:grpSpLocks/>
              </p:cNvGrpSpPr>
              <p:nvPr/>
            </p:nvGrpSpPr>
            <p:grpSpPr bwMode="auto">
              <a:xfrm>
                <a:off x="4633" y="463"/>
                <a:ext cx="418" cy="112"/>
                <a:chOff x="240" y="720"/>
                <a:chExt cx="3980" cy="1064"/>
              </a:xfrm>
            </p:grpSpPr>
            <p:sp>
              <p:nvSpPr>
                <p:cNvPr id="1220" name="Freeform 196"/>
                <p:cNvSpPr>
                  <a:spLocks/>
                </p:cNvSpPr>
                <p:nvPr/>
              </p:nvSpPr>
              <p:spPr bwMode="auto">
                <a:xfrm>
                  <a:off x="239" y="720"/>
                  <a:ext cx="2011"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sp>
              <p:nvSpPr>
                <p:cNvPr id="1221" name="Freeform 197"/>
                <p:cNvSpPr>
                  <a:spLocks/>
                </p:cNvSpPr>
                <p:nvPr/>
              </p:nvSpPr>
              <p:spPr bwMode="auto">
                <a:xfrm>
                  <a:off x="2210" y="720"/>
                  <a:ext cx="2011"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grpSp>
          <p:sp>
            <p:nvSpPr>
              <p:cNvPr id="1222" name="Freeform 198"/>
              <p:cNvSpPr>
                <a:spLocks/>
              </p:cNvSpPr>
              <p:nvPr/>
            </p:nvSpPr>
            <p:spPr bwMode="auto">
              <a:xfrm>
                <a:off x="5051" y="463"/>
                <a:ext cx="211" cy="112"/>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grpSp>
      </p:grpSp>
      <p:grpSp>
        <p:nvGrpSpPr>
          <p:cNvPr id="1071" name="Group 199"/>
          <p:cNvGrpSpPr>
            <a:grpSpLocks/>
          </p:cNvGrpSpPr>
          <p:nvPr/>
        </p:nvGrpSpPr>
        <p:grpSpPr bwMode="auto">
          <a:xfrm>
            <a:off x="23285" y="15875"/>
            <a:ext cx="1138767" cy="965200"/>
            <a:chOff x="8" y="32"/>
            <a:chExt cx="568" cy="608"/>
          </a:xfrm>
        </p:grpSpPr>
        <p:sp>
          <p:nvSpPr>
            <p:cNvPr id="1224" name="Freeform 200"/>
            <p:cNvSpPr>
              <a:spLocks/>
            </p:cNvSpPr>
            <p:nvPr userDrawn="1"/>
          </p:nvSpPr>
          <p:spPr bwMode="auto">
            <a:xfrm>
              <a:off x="20" y="54"/>
              <a:ext cx="556" cy="586"/>
            </a:xfrm>
            <a:custGeom>
              <a:avLst/>
              <a:gdLst/>
              <a:ahLst/>
              <a:cxnLst>
                <a:cxn ang="0">
                  <a:pos x="1183" y="0"/>
                </a:cxn>
                <a:cxn ang="0">
                  <a:pos x="278" y="1706"/>
                </a:cxn>
                <a:cxn ang="0">
                  <a:pos x="2006" y="913"/>
                </a:cxn>
                <a:cxn ang="0">
                  <a:pos x="735" y="1519"/>
                </a:cxn>
                <a:cxn ang="0">
                  <a:pos x="1661" y="1060"/>
                </a:cxn>
                <a:cxn ang="0">
                  <a:pos x="1060" y="1394"/>
                </a:cxn>
                <a:cxn ang="0">
                  <a:pos x="1489" y="1187"/>
                </a:cxn>
                <a:cxn ang="0">
                  <a:pos x="1255" y="1355"/>
                </a:cxn>
                <a:cxn ang="0">
                  <a:pos x="1430" y="1221"/>
                </a:cxn>
                <a:cxn ang="0">
                  <a:pos x="1144" y="1403"/>
                </a:cxn>
                <a:cxn ang="0">
                  <a:pos x="1611" y="1144"/>
                </a:cxn>
                <a:cxn ang="0">
                  <a:pos x="843" y="1503"/>
                </a:cxn>
                <a:cxn ang="0">
                  <a:pos x="1876" y="960"/>
                </a:cxn>
                <a:cxn ang="0">
                  <a:pos x="474" y="1620"/>
                </a:cxn>
                <a:cxn ang="0">
                  <a:pos x="1158" y="267"/>
                </a:cxn>
                <a:cxn ang="0">
                  <a:pos x="1183" y="0"/>
                </a:cxn>
              </a:cxnLst>
              <a:rect l="0" t="0" r="r" b="b"/>
              <a:pathLst>
                <a:path w="2570" h="2766">
                  <a:moveTo>
                    <a:pt x="1183" y="0"/>
                  </a:moveTo>
                  <a:cubicBezTo>
                    <a:pt x="31" y="34"/>
                    <a:pt x="0" y="1232"/>
                    <a:pt x="278" y="1706"/>
                  </a:cubicBezTo>
                  <a:cubicBezTo>
                    <a:pt x="888" y="2766"/>
                    <a:pt x="2570" y="2078"/>
                    <a:pt x="2006" y="913"/>
                  </a:cubicBezTo>
                  <a:cubicBezTo>
                    <a:pt x="1480" y="86"/>
                    <a:pt x="309" y="751"/>
                    <a:pt x="735" y="1519"/>
                  </a:cubicBezTo>
                  <a:cubicBezTo>
                    <a:pt x="1085" y="2095"/>
                    <a:pt x="2037" y="1686"/>
                    <a:pt x="1661" y="1060"/>
                  </a:cubicBezTo>
                  <a:cubicBezTo>
                    <a:pt x="1411" y="668"/>
                    <a:pt x="776" y="977"/>
                    <a:pt x="1060" y="1394"/>
                  </a:cubicBezTo>
                  <a:cubicBezTo>
                    <a:pt x="1252" y="1653"/>
                    <a:pt x="1647" y="1455"/>
                    <a:pt x="1489" y="1187"/>
                  </a:cubicBezTo>
                  <a:cubicBezTo>
                    <a:pt x="1389" y="1046"/>
                    <a:pt x="1055" y="1113"/>
                    <a:pt x="1255" y="1355"/>
                  </a:cubicBezTo>
                  <a:cubicBezTo>
                    <a:pt x="1185" y="1378"/>
                    <a:pt x="1221" y="1037"/>
                    <a:pt x="1430" y="1221"/>
                  </a:cubicBezTo>
                  <a:cubicBezTo>
                    <a:pt x="1522" y="1329"/>
                    <a:pt x="1328" y="1570"/>
                    <a:pt x="1144" y="1403"/>
                  </a:cubicBezTo>
                  <a:cubicBezTo>
                    <a:pt x="869" y="1019"/>
                    <a:pt x="1486" y="835"/>
                    <a:pt x="1611" y="1144"/>
                  </a:cubicBezTo>
                  <a:cubicBezTo>
                    <a:pt x="1803" y="1494"/>
                    <a:pt x="1244" y="1970"/>
                    <a:pt x="843" y="1503"/>
                  </a:cubicBezTo>
                  <a:cubicBezTo>
                    <a:pt x="467" y="868"/>
                    <a:pt x="1441" y="259"/>
                    <a:pt x="1876" y="960"/>
                  </a:cubicBezTo>
                  <a:cubicBezTo>
                    <a:pt x="2288" y="1625"/>
                    <a:pt x="1142" y="2588"/>
                    <a:pt x="474" y="1620"/>
                  </a:cubicBezTo>
                  <a:cubicBezTo>
                    <a:pt x="341" y="1336"/>
                    <a:pt x="221" y="417"/>
                    <a:pt x="1158" y="267"/>
                  </a:cubicBezTo>
                  <a:lnTo>
                    <a:pt x="1183" y="0"/>
                  </a:lnTo>
                  <a:close/>
                </a:path>
              </a:pathLst>
            </a:custGeom>
            <a:gradFill rotWithShape="1">
              <a:gsLst>
                <a:gs pos="0">
                  <a:schemeClr val="bg2"/>
                </a:gs>
                <a:gs pos="100000">
                  <a:schemeClr val="bg2">
                    <a:gamma/>
                    <a:shade val="46275"/>
                    <a:invGamma/>
                  </a:schemeClr>
                </a:gs>
              </a:gsLst>
              <a:lin ang="5400000" scaled="1"/>
            </a:gradFill>
            <a:ln w="12700" cap="flat" cmpd="sng">
              <a:noFill/>
              <a:prstDash val="solid"/>
              <a:round/>
              <a:headEnd type="none" w="med" len="med"/>
              <a:tailEnd type="none" w="med" len="me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sp>
          <p:nvSpPr>
            <p:cNvPr id="1225" name="Freeform 201"/>
            <p:cNvSpPr>
              <a:spLocks/>
            </p:cNvSpPr>
            <p:nvPr userDrawn="1"/>
          </p:nvSpPr>
          <p:spPr bwMode="auto">
            <a:xfrm>
              <a:off x="8" y="32"/>
              <a:ext cx="556" cy="586"/>
            </a:xfrm>
            <a:custGeom>
              <a:avLst/>
              <a:gdLst/>
              <a:ahLst/>
              <a:cxnLst>
                <a:cxn ang="0">
                  <a:pos x="1183" y="0"/>
                </a:cxn>
                <a:cxn ang="0">
                  <a:pos x="278" y="1706"/>
                </a:cxn>
                <a:cxn ang="0">
                  <a:pos x="2006" y="913"/>
                </a:cxn>
                <a:cxn ang="0">
                  <a:pos x="735" y="1519"/>
                </a:cxn>
                <a:cxn ang="0">
                  <a:pos x="1661" y="1060"/>
                </a:cxn>
                <a:cxn ang="0">
                  <a:pos x="1060" y="1394"/>
                </a:cxn>
                <a:cxn ang="0">
                  <a:pos x="1489" y="1187"/>
                </a:cxn>
                <a:cxn ang="0">
                  <a:pos x="1255" y="1355"/>
                </a:cxn>
                <a:cxn ang="0">
                  <a:pos x="1430" y="1221"/>
                </a:cxn>
                <a:cxn ang="0">
                  <a:pos x="1144" y="1403"/>
                </a:cxn>
                <a:cxn ang="0">
                  <a:pos x="1611" y="1144"/>
                </a:cxn>
                <a:cxn ang="0">
                  <a:pos x="843" y="1503"/>
                </a:cxn>
                <a:cxn ang="0">
                  <a:pos x="1876" y="960"/>
                </a:cxn>
                <a:cxn ang="0">
                  <a:pos x="474" y="1620"/>
                </a:cxn>
                <a:cxn ang="0">
                  <a:pos x="1158" y="267"/>
                </a:cxn>
                <a:cxn ang="0">
                  <a:pos x="1183" y="0"/>
                </a:cxn>
              </a:cxnLst>
              <a:rect l="0" t="0" r="r" b="b"/>
              <a:pathLst>
                <a:path w="2570" h="2766">
                  <a:moveTo>
                    <a:pt x="1183" y="0"/>
                  </a:moveTo>
                  <a:cubicBezTo>
                    <a:pt x="31" y="34"/>
                    <a:pt x="0" y="1232"/>
                    <a:pt x="278" y="1706"/>
                  </a:cubicBezTo>
                  <a:cubicBezTo>
                    <a:pt x="888" y="2766"/>
                    <a:pt x="2570" y="2078"/>
                    <a:pt x="2006" y="913"/>
                  </a:cubicBezTo>
                  <a:cubicBezTo>
                    <a:pt x="1480" y="86"/>
                    <a:pt x="309" y="751"/>
                    <a:pt x="735" y="1519"/>
                  </a:cubicBezTo>
                  <a:cubicBezTo>
                    <a:pt x="1085" y="2095"/>
                    <a:pt x="2037" y="1686"/>
                    <a:pt x="1661" y="1060"/>
                  </a:cubicBezTo>
                  <a:cubicBezTo>
                    <a:pt x="1411" y="668"/>
                    <a:pt x="776" y="977"/>
                    <a:pt x="1060" y="1394"/>
                  </a:cubicBezTo>
                  <a:cubicBezTo>
                    <a:pt x="1252" y="1653"/>
                    <a:pt x="1647" y="1455"/>
                    <a:pt x="1489" y="1187"/>
                  </a:cubicBezTo>
                  <a:cubicBezTo>
                    <a:pt x="1389" y="1046"/>
                    <a:pt x="1055" y="1113"/>
                    <a:pt x="1255" y="1355"/>
                  </a:cubicBezTo>
                  <a:cubicBezTo>
                    <a:pt x="1185" y="1378"/>
                    <a:pt x="1221" y="1037"/>
                    <a:pt x="1430" y="1221"/>
                  </a:cubicBezTo>
                  <a:cubicBezTo>
                    <a:pt x="1522" y="1329"/>
                    <a:pt x="1328" y="1570"/>
                    <a:pt x="1144" y="1403"/>
                  </a:cubicBezTo>
                  <a:cubicBezTo>
                    <a:pt x="869" y="1019"/>
                    <a:pt x="1486" y="835"/>
                    <a:pt x="1611" y="1144"/>
                  </a:cubicBezTo>
                  <a:cubicBezTo>
                    <a:pt x="1803" y="1494"/>
                    <a:pt x="1244" y="1970"/>
                    <a:pt x="843" y="1503"/>
                  </a:cubicBezTo>
                  <a:cubicBezTo>
                    <a:pt x="467" y="868"/>
                    <a:pt x="1441" y="259"/>
                    <a:pt x="1876" y="960"/>
                  </a:cubicBezTo>
                  <a:cubicBezTo>
                    <a:pt x="2288" y="1625"/>
                    <a:pt x="1142" y="2588"/>
                    <a:pt x="474" y="1620"/>
                  </a:cubicBezTo>
                  <a:cubicBezTo>
                    <a:pt x="341" y="1336"/>
                    <a:pt x="221" y="417"/>
                    <a:pt x="1158" y="267"/>
                  </a:cubicBezTo>
                  <a:lnTo>
                    <a:pt x="1183" y="0"/>
                  </a:lnTo>
                  <a:close/>
                </a:path>
              </a:pathLst>
            </a:custGeom>
            <a:gradFill rotWithShape="1">
              <a:gsLst>
                <a:gs pos="0">
                  <a:schemeClr val="accent1"/>
                </a:gs>
                <a:gs pos="100000">
                  <a:schemeClr val="accent1">
                    <a:gamma/>
                    <a:shade val="46275"/>
                    <a:invGamma/>
                  </a:schemeClr>
                </a:gs>
              </a:gsLst>
              <a:lin ang="5400000" scaled="1"/>
            </a:gradFill>
            <a:ln w="12700" cap="flat" cmpd="sng">
              <a:noFill/>
              <a:prstDash val="solid"/>
              <a:round/>
              <a:headEnd type="none" w="med" len="med"/>
              <a:tailEnd type="none" w="med" len="me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grpSp>
      <p:sp>
        <p:nvSpPr>
          <p:cNvPr id="1226" name="Freeform 202"/>
          <p:cNvSpPr>
            <a:spLocks/>
          </p:cNvSpPr>
          <p:nvPr/>
        </p:nvSpPr>
        <p:spPr bwMode="auto">
          <a:xfrm flipH="1">
            <a:off x="10382251" y="50800"/>
            <a:ext cx="1113367" cy="930275"/>
          </a:xfrm>
          <a:custGeom>
            <a:avLst/>
            <a:gdLst/>
            <a:ahLst/>
            <a:cxnLst>
              <a:cxn ang="0">
                <a:pos x="1183" y="0"/>
              </a:cxn>
              <a:cxn ang="0">
                <a:pos x="278" y="1706"/>
              </a:cxn>
              <a:cxn ang="0">
                <a:pos x="2006" y="913"/>
              </a:cxn>
              <a:cxn ang="0">
                <a:pos x="735" y="1519"/>
              </a:cxn>
              <a:cxn ang="0">
                <a:pos x="1661" y="1060"/>
              </a:cxn>
              <a:cxn ang="0">
                <a:pos x="1060" y="1394"/>
              </a:cxn>
              <a:cxn ang="0">
                <a:pos x="1489" y="1187"/>
              </a:cxn>
              <a:cxn ang="0">
                <a:pos x="1255" y="1355"/>
              </a:cxn>
              <a:cxn ang="0">
                <a:pos x="1430" y="1221"/>
              </a:cxn>
              <a:cxn ang="0">
                <a:pos x="1144" y="1403"/>
              </a:cxn>
              <a:cxn ang="0">
                <a:pos x="1611" y="1144"/>
              </a:cxn>
              <a:cxn ang="0">
                <a:pos x="843" y="1503"/>
              </a:cxn>
              <a:cxn ang="0">
                <a:pos x="1876" y="960"/>
              </a:cxn>
              <a:cxn ang="0">
                <a:pos x="474" y="1620"/>
              </a:cxn>
              <a:cxn ang="0">
                <a:pos x="1158" y="267"/>
              </a:cxn>
              <a:cxn ang="0">
                <a:pos x="1183" y="0"/>
              </a:cxn>
            </a:cxnLst>
            <a:rect l="0" t="0" r="r" b="b"/>
            <a:pathLst>
              <a:path w="2570" h="2766">
                <a:moveTo>
                  <a:pt x="1183" y="0"/>
                </a:moveTo>
                <a:cubicBezTo>
                  <a:pt x="31" y="34"/>
                  <a:pt x="0" y="1232"/>
                  <a:pt x="278" y="1706"/>
                </a:cubicBezTo>
                <a:cubicBezTo>
                  <a:pt x="888" y="2766"/>
                  <a:pt x="2570" y="2078"/>
                  <a:pt x="2006" y="913"/>
                </a:cubicBezTo>
                <a:cubicBezTo>
                  <a:pt x="1480" y="86"/>
                  <a:pt x="309" y="751"/>
                  <a:pt x="735" y="1519"/>
                </a:cubicBezTo>
                <a:cubicBezTo>
                  <a:pt x="1085" y="2095"/>
                  <a:pt x="2037" y="1686"/>
                  <a:pt x="1661" y="1060"/>
                </a:cubicBezTo>
                <a:cubicBezTo>
                  <a:pt x="1411" y="668"/>
                  <a:pt x="776" y="977"/>
                  <a:pt x="1060" y="1394"/>
                </a:cubicBezTo>
                <a:cubicBezTo>
                  <a:pt x="1252" y="1653"/>
                  <a:pt x="1647" y="1455"/>
                  <a:pt x="1489" y="1187"/>
                </a:cubicBezTo>
                <a:cubicBezTo>
                  <a:pt x="1389" y="1046"/>
                  <a:pt x="1055" y="1113"/>
                  <a:pt x="1255" y="1355"/>
                </a:cubicBezTo>
                <a:cubicBezTo>
                  <a:pt x="1185" y="1378"/>
                  <a:pt x="1221" y="1037"/>
                  <a:pt x="1430" y="1221"/>
                </a:cubicBezTo>
                <a:cubicBezTo>
                  <a:pt x="1522" y="1329"/>
                  <a:pt x="1328" y="1570"/>
                  <a:pt x="1144" y="1403"/>
                </a:cubicBezTo>
                <a:cubicBezTo>
                  <a:pt x="869" y="1019"/>
                  <a:pt x="1486" y="835"/>
                  <a:pt x="1611" y="1144"/>
                </a:cubicBezTo>
                <a:cubicBezTo>
                  <a:pt x="1803" y="1494"/>
                  <a:pt x="1244" y="1970"/>
                  <a:pt x="843" y="1503"/>
                </a:cubicBezTo>
                <a:cubicBezTo>
                  <a:pt x="467" y="868"/>
                  <a:pt x="1441" y="259"/>
                  <a:pt x="1876" y="960"/>
                </a:cubicBezTo>
                <a:cubicBezTo>
                  <a:pt x="2288" y="1625"/>
                  <a:pt x="1142" y="2588"/>
                  <a:pt x="474" y="1620"/>
                </a:cubicBezTo>
                <a:cubicBezTo>
                  <a:pt x="341" y="1336"/>
                  <a:pt x="221" y="417"/>
                  <a:pt x="1158" y="267"/>
                </a:cubicBezTo>
                <a:lnTo>
                  <a:pt x="1183" y="0"/>
                </a:lnTo>
                <a:close/>
              </a:path>
            </a:pathLst>
          </a:custGeom>
          <a:gradFill rotWithShape="1">
            <a:gsLst>
              <a:gs pos="0">
                <a:schemeClr val="bg2"/>
              </a:gs>
              <a:gs pos="100000">
                <a:schemeClr val="bg2">
                  <a:gamma/>
                  <a:shade val="46275"/>
                  <a:invGamma/>
                </a:schemeClr>
              </a:gs>
            </a:gsLst>
            <a:lin ang="5400000" scaled="1"/>
          </a:gradFill>
          <a:ln w="12700" cap="flat" cmpd="sng">
            <a:noFill/>
            <a:prstDash val="solid"/>
            <a:round/>
            <a:headEnd type="none" w="med" len="med"/>
            <a:tailEnd type="none" w="med" len="me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sp>
        <p:nvSpPr>
          <p:cNvPr id="1227" name="Freeform 203"/>
          <p:cNvSpPr>
            <a:spLocks/>
          </p:cNvSpPr>
          <p:nvPr/>
        </p:nvSpPr>
        <p:spPr bwMode="auto">
          <a:xfrm flipH="1">
            <a:off x="10356851" y="15875"/>
            <a:ext cx="1115483" cy="930275"/>
          </a:xfrm>
          <a:custGeom>
            <a:avLst/>
            <a:gdLst/>
            <a:ahLst/>
            <a:cxnLst>
              <a:cxn ang="0">
                <a:pos x="1183" y="0"/>
              </a:cxn>
              <a:cxn ang="0">
                <a:pos x="278" y="1706"/>
              </a:cxn>
              <a:cxn ang="0">
                <a:pos x="2006" y="913"/>
              </a:cxn>
              <a:cxn ang="0">
                <a:pos x="735" y="1519"/>
              </a:cxn>
              <a:cxn ang="0">
                <a:pos x="1661" y="1060"/>
              </a:cxn>
              <a:cxn ang="0">
                <a:pos x="1060" y="1394"/>
              </a:cxn>
              <a:cxn ang="0">
                <a:pos x="1489" y="1187"/>
              </a:cxn>
              <a:cxn ang="0">
                <a:pos x="1255" y="1355"/>
              </a:cxn>
              <a:cxn ang="0">
                <a:pos x="1430" y="1221"/>
              </a:cxn>
              <a:cxn ang="0">
                <a:pos x="1144" y="1403"/>
              </a:cxn>
              <a:cxn ang="0">
                <a:pos x="1611" y="1144"/>
              </a:cxn>
              <a:cxn ang="0">
                <a:pos x="843" y="1503"/>
              </a:cxn>
              <a:cxn ang="0">
                <a:pos x="1876" y="960"/>
              </a:cxn>
              <a:cxn ang="0">
                <a:pos x="474" y="1620"/>
              </a:cxn>
              <a:cxn ang="0">
                <a:pos x="1158" y="267"/>
              </a:cxn>
              <a:cxn ang="0">
                <a:pos x="1183" y="0"/>
              </a:cxn>
            </a:cxnLst>
            <a:rect l="0" t="0" r="r" b="b"/>
            <a:pathLst>
              <a:path w="2570" h="2766">
                <a:moveTo>
                  <a:pt x="1183" y="0"/>
                </a:moveTo>
                <a:cubicBezTo>
                  <a:pt x="31" y="34"/>
                  <a:pt x="0" y="1232"/>
                  <a:pt x="278" y="1706"/>
                </a:cubicBezTo>
                <a:cubicBezTo>
                  <a:pt x="888" y="2766"/>
                  <a:pt x="2570" y="2078"/>
                  <a:pt x="2006" y="913"/>
                </a:cubicBezTo>
                <a:cubicBezTo>
                  <a:pt x="1480" y="86"/>
                  <a:pt x="309" y="751"/>
                  <a:pt x="735" y="1519"/>
                </a:cubicBezTo>
                <a:cubicBezTo>
                  <a:pt x="1085" y="2095"/>
                  <a:pt x="2037" y="1686"/>
                  <a:pt x="1661" y="1060"/>
                </a:cubicBezTo>
                <a:cubicBezTo>
                  <a:pt x="1411" y="668"/>
                  <a:pt x="776" y="977"/>
                  <a:pt x="1060" y="1394"/>
                </a:cubicBezTo>
                <a:cubicBezTo>
                  <a:pt x="1252" y="1653"/>
                  <a:pt x="1647" y="1455"/>
                  <a:pt x="1489" y="1187"/>
                </a:cubicBezTo>
                <a:cubicBezTo>
                  <a:pt x="1389" y="1046"/>
                  <a:pt x="1055" y="1113"/>
                  <a:pt x="1255" y="1355"/>
                </a:cubicBezTo>
                <a:cubicBezTo>
                  <a:pt x="1185" y="1378"/>
                  <a:pt x="1221" y="1037"/>
                  <a:pt x="1430" y="1221"/>
                </a:cubicBezTo>
                <a:cubicBezTo>
                  <a:pt x="1522" y="1329"/>
                  <a:pt x="1328" y="1570"/>
                  <a:pt x="1144" y="1403"/>
                </a:cubicBezTo>
                <a:cubicBezTo>
                  <a:pt x="869" y="1019"/>
                  <a:pt x="1486" y="835"/>
                  <a:pt x="1611" y="1144"/>
                </a:cubicBezTo>
                <a:cubicBezTo>
                  <a:pt x="1803" y="1494"/>
                  <a:pt x="1244" y="1970"/>
                  <a:pt x="843" y="1503"/>
                </a:cubicBezTo>
                <a:cubicBezTo>
                  <a:pt x="467" y="868"/>
                  <a:pt x="1441" y="259"/>
                  <a:pt x="1876" y="960"/>
                </a:cubicBezTo>
                <a:cubicBezTo>
                  <a:pt x="2288" y="1625"/>
                  <a:pt x="1142" y="2588"/>
                  <a:pt x="474" y="1620"/>
                </a:cubicBezTo>
                <a:cubicBezTo>
                  <a:pt x="341" y="1336"/>
                  <a:pt x="221" y="417"/>
                  <a:pt x="1158" y="267"/>
                </a:cubicBezTo>
                <a:lnTo>
                  <a:pt x="1183" y="0"/>
                </a:lnTo>
                <a:close/>
              </a:path>
            </a:pathLst>
          </a:custGeom>
          <a:gradFill rotWithShape="1">
            <a:gsLst>
              <a:gs pos="0">
                <a:schemeClr val="accent1"/>
              </a:gs>
              <a:gs pos="100000">
                <a:schemeClr val="accent1">
                  <a:gamma/>
                  <a:shade val="46275"/>
                  <a:invGamma/>
                </a:schemeClr>
              </a:gs>
            </a:gsLst>
            <a:lin ang="5400000" scaled="1"/>
          </a:gradFill>
          <a:ln w="12700" cap="flat" cmpd="sng">
            <a:noFill/>
            <a:prstDash val="solid"/>
            <a:round/>
            <a:headEnd type="none" w="med" len="med"/>
            <a:tailEnd type="none" w="med" len="me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sp>
        <p:nvSpPr>
          <p:cNvPr id="1228" name="Rectangle 204"/>
          <p:cNvSpPr>
            <a:spLocks noChangeArrowheads="1"/>
          </p:cNvSpPr>
          <p:nvPr/>
        </p:nvSpPr>
        <p:spPr bwMode="auto">
          <a:xfrm>
            <a:off x="503767" y="15875"/>
            <a:ext cx="10485967" cy="88900"/>
          </a:xfrm>
          <a:prstGeom prst="rect">
            <a:avLst/>
          </a:prstGeom>
          <a:gradFill rotWithShape="1">
            <a:gsLst>
              <a:gs pos="0">
                <a:schemeClr val="accent1"/>
              </a:gs>
              <a:gs pos="100000">
                <a:schemeClr val="accent1">
                  <a:gamma/>
                  <a:shade val="46275"/>
                  <a:invGamma/>
                </a:schemeClr>
              </a:gs>
            </a:gsLst>
            <a:lin ang="5400000" scaled="1"/>
          </a:gradFill>
          <a:ln w="9525">
            <a:noFill/>
            <a:miter lim="800000"/>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spTree>
    <p:extLst>
      <p:ext uri="{BB962C8B-B14F-4D97-AF65-F5344CB8AC3E}">
        <p14:creationId xmlns:p14="http://schemas.microsoft.com/office/powerpoint/2010/main" val="565053003"/>
      </p:ext>
    </p:extLst>
  </p:cSld>
  <p:clrMap bg1="lt1" tx1="dk1" bg2="lt2" tx2="dk2" accent1="accent1" accent2="accent2" accent3="accent3" accent4="accent4" accent5="accent5" accent6="accent6" hlink="hlink" folHlink="folHlink"/>
  <p:sldLayoutIdLst>
    <p:sldLayoutId id="2147483880" r:id="rId1"/>
    <p:sldLayoutId id="2147483881" r:id="rId2"/>
    <p:sldLayoutId id="2147483882" r:id="rId3"/>
    <p:sldLayoutId id="2147483883" r:id="rId4"/>
    <p:sldLayoutId id="2147483884" r:id="rId5"/>
    <p:sldLayoutId id="2147483885" r:id="rId6"/>
    <p:sldLayoutId id="2147483886" r:id="rId7"/>
    <p:sldLayoutId id="2147483887" r:id="rId8"/>
    <p:sldLayoutId id="2147483888" r:id="rId9"/>
    <p:sldLayoutId id="2147483889" r:id="rId10"/>
    <p:sldLayoutId id="2147483890" r:id="rId11"/>
    <p:sldLayoutId id="2147483891" r:id="rId12"/>
    <p:sldLayoutId id="2147483892" r:id="rId13"/>
    <p:sldLayoutId id="2147483893" r:id="rId14"/>
    <p:sldLayoutId id="2147483894" r:id="rId15"/>
    <p:sldLayoutId id="2147483895" r:id="rId16"/>
  </p:sldLayoutIdLst>
  <p:transition>
    <p:random/>
  </p:transition>
  <p:hf hdr="0" ftr="0" dt="0"/>
  <p:txStyles>
    <p:titleStyle>
      <a:lvl1pPr algn="ctr" rtl="1" eaLnBrk="0" fontAlgn="base" hangingPunct="0">
        <a:spcBef>
          <a:spcPct val="0"/>
        </a:spcBef>
        <a:spcAft>
          <a:spcPct val="0"/>
        </a:spcAft>
        <a:defRPr sz="3200">
          <a:solidFill>
            <a:srgbClr val="CCECFF"/>
          </a:solidFill>
          <a:latin typeface="+mj-lt"/>
          <a:ea typeface="+mj-ea"/>
          <a:cs typeface="+mj-cs"/>
        </a:defRPr>
      </a:lvl1pPr>
      <a:lvl2pPr algn="ctr" rtl="1" eaLnBrk="0" fontAlgn="base" hangingPunct="0">
        <a:spcBef>
          <a:spcPct val="0"/>
        </a:spcBef>
        <a:spcAft>
          <a:spcPct val="0"/>
        </a:spcAft>
        <a:defRPr sz="3200">
          <a:solidFill>
            <a:srgbClr val="CCECFF"/>
          </a:solidFill>
          <a:latin typeface="Arial" charset="0"/>
          <a:cs typeface="Titr" pitchFamily="2" charset="-78"/>
        </a:defRPr>
      </a:lvl2pPr>
      <a:lvl3pPr algn="ctr" rtl="1" eaLnBrk="0" fontAlgn="base" hangingPunct="0">
        <a:spcBef>
          <a:spcPct val="0"/>
        </a:spcBef>
        <a:spcAft>
          <a:spcPct val="0"/>
        </a:spcAft>
        <a:defRPr sz="3200">
          <a:solidFill>
            <a:srgbClr val="CCECFF"/>
          </a:solidFill>
          <a:latin typeface="Arial" charset="0"/>
          <a:cs typeface="Titr" pitchFamily="2" charset="-78"/>
        </a:defRPr>
      </a:lvl3pPr>
      <a:lvl4pPr algn="ctr" rtl="1" eaLnBrk="0" fontAlgn="base" hangingPunct="0">
        <a:spcBef>
          <a:spcPct val="0"/>
        </a:spcBef>
        <a:spcAft>
          <a:spcPct val="0"/>
        </a:spcAft>
        <a:defRPr sz="3200">
          <a:solidFill>
            <a:srgbClr val="CCECFF"/>
          </a:solidFill>
          <a:latin typeface="Arial" charset="0"/>
          <a:cs typeface="Titr" pitchFamily="2" charset="-78"/>
        </a:defRPr>
      </a:lvl4pPr>
      <a:lvl5pPr algn="ctr" rtl="1" eaLnBrk="0" fontAlgn="base" hangingPunct="0">
        <a:spcBef>
          <a:spcPct val="0"/>
        </a:spcBef>
        <a:spcAft>
          <a:spcPct val="0"/>
        </a:spcAft>
        <a:defRPr sz="3200">
          <a:solidFill>
            <a:srgbClr val="CCECFF"/>
          </a:solidFill>
          <a:latin typeface="Arial" charset="0"/>
          <a:cs typeface="Titr" pitchFamily="2" charset="-78"/>
        </a:defRPr>
      </a:lvl5pPr>
      <a:lvl6pPr marL="457200" algn="ctr" rtl="1" eaLnBrk="1" fontAlgn="base" hangingPunct="1">
        <a:spcBef>
          <a:spcPct val="0"/>
        </a:spcBef>
        <a:spcAft>
          <a:spcPct val="0"/>
        </a:spcAft>
        <a:defRPr sz="3200">
          <a:solidFill>
            <a:srgbClr val="CCECFF"/>
          </a:solidFill>
          <a:latin typeface="Arial" charset="0"/>
          <a:cs typeface="Titr" pitchFamily="2" charset="-78"/>
        </a:defRPr>
      </a:lvl6pPr>
      <a:lvl7pPr marL="914400" algn="ctr" rtl="1" eaLnBrk="1" fontAlgn="base" hangingPunct="1">
        <a:spcBef>
          <a:spcPct val="0"/>
        </a:spcBef>
        <a:spcAft>
          <a:spcPct val="0"/>
        </a:spcAft>
        <a:defRPr sz="3200">
          <a:solidFill>
            <a:srgbClr val="CCECFF"/>
          </a:solidFill>
          <a:latin typeface="Arial" charset="0"/>
          <a:cs typeface="Titr" pitchFamily="2" charset="-78"/>
        </a:defRPr>
      </a:lvl7pPr>
      <a:lvl8pPr marL="1371600" algn="ctr" rtl="1" eaLnBrk="1" fontAlgn="base" hangingPunct="1">
        <a:spcBef>
          <a:spcPct val="0"/>
        </a:spcBef>
        <a:spcAft>
          <a:spcPct val="0"/>
        </a:spcAft>
        <a:defRPr sz="3200">
          <a:solidFill>
            <a:srgbClr val="CCECFF"/>
          </a:solidFill>
          <a:latin typeface="Arial" charset="0"/>
          <a:cs typeface="Titr" pitchFamily="2" charset="-78"/>
        </a:defRPr>
      </a:lvl8pPr>
      <a:lvl9pPr marL="1828800" algn="ctr" rtl="1" eaLnBrk="1" fontAlgn="base" hangingPunct="1">
        <a:spcBef>
          <a:spcPct val="0"/>
        </a:spcBef>
        <a:spcAft>
          <a:spcPct val="0"/>
        </a:spcAft>
        <a:defRPr sz="3200">
          <a:solidFill>
            <a:srgbClr val="CCECFF"/>
          </a:solidFill>
          <a:latin typeface="Arial" charset="0"/>
          <a:cs typeface="Titr" pitchFamily="2" charset="-78"/>
        </a:defRPr>
      </a:lvl9pPr>
    </p:titleStyle>
    <p:bodyStyle>
      <a:lvl1pPr marL="342900" indent="-342900" algn="just" rtl="1" eaLnBrk="0" fontAlgn="base" hangingPunct="0">
        <a:spcBef>
          <a:spcPct val="20000"/>
        </a:spcBef>
        <a:spcAft>
          <a:spcPct val="0"/>
        </a:spcAft>
        <a:buClr>
          <a:srgbClr val="000099"/>
        </a:buClr>
        <a:buFont typeface="Wingdings 2" pitchFamily="18" charset="2"/>
        <a:buBlip>
          <a:blip r:embed="rId19"/>
        </a:buBlip>
        <a:defRPr sz="3200">
          <a:solidFill>
            <a:schemeClr val="accent2"/>
          </a:solidFill>
          <a:latin typeface="+mn-lt"/>
          <a:ea typeface="+mn-ea"/>
          <a:cs typeface="+mn-cs"/>
        </a:defRPr>
      </a:lvl1pPr>
      <a:lvl2pPr marL="742950" indent="-285750" algn="just" rtl="1" eaLnBrk="0" fontAlgn="base" hangingPunct="0">
        <a:spcBef>
          <a:spcPct val="20000"/>
        </a:spcBef>
        <a:spcAft>
          <a:spcPct val="0"/>
        </a:spcAft>
        <a:buClr>
          <a:srgbClr val="CCECFF"/>
        </a:buClr>
        <a:buFont typeface="Wingdings" pitchFamily="2" charset="2"/>
        <a:buBlip>
          <a:blip r:embed="rId20"/>
        </a:buBlip>
        <a:defRPr sz="2800">
          <a:solidFill>
            <a:srgbClr val="990000"/>
          </a:solidFill>
          <a:latin typeface="+mn-lt"/>
          <a:cs typeface="+mn-cs"/>
        </a:defRPr>
      </a:lvl2pPr>
      <a:lvl3pPr marL="1143000" indent="-228600" algn="just" rtl="1" eaLnBrk="0" fontAlgn="base" hangingPunct="0">
        <a:spcBef>
          <a:spcPct val="20000"/>
        </a:spcBef>
        <a:spcAft>
          <a:spcPct val="0"/>
        </a:spcAft>
        <a:buClr>
          <a:srgbClr val="66CCFF"/>
        </a:buClr>
        <a:buFont typeface="Wingdings" pitchFamily="2" charset="2"/>
        <a:buBlip>
          <a:blip r:embed="rId21"/>
        </a:buBlip>
        <a:defRPr sz="2400">
          <a:solidFill>
            <a:srgbClr val="009900"/>
          </a:solidFill>
          <a:latin typeface="+mn-lt"/>
          <a:cs typeface="+mn-cs"/>
        </a:defRPr>
      </a:lvl3pPr>
      <a:lvl4pPr marL="1600200" indent="-228600" algn="just" rtl="1" eaLnBrk="0" fontAlgn="base" hangingPunct="0">
        <a:spcBef>
          <a:spcPct val="20000"/>
        </a:spcBef>
        <a:spcAft>
          <a:spcPct val="0"/>
        </a:spcAft>
        <a:buClr>
          <a:srgbClr val="3399FF"/>
        </a:buClr>
        <a:buFont typeface="Wingdings" pitchFamily="2" charset="2"/>
        <a:buBlip>
          <a:blip r:embed="rId21"/>
        </a:buBlip>
        <a:defRPr sz="2000">
          <a:solidFill>
            <a:srgbClr val="008080"/>
          </a:solidFill>
          <a:latin typeface="+mn-lt"/>
          <a:cs typeface="+mn-cs"/>
        </a:defRPr>
      </a:lvl4pPr>
      <a:lvl5pPr marL="2057400" indent="-228600" algn="just" rtl="1" eaLnBrk="0" fontAlgn="base" hangingPunct="0">
        <a:spcBef>
          <a:spcPct val="20000"/>
        </a:spcBef>
        <a:spcAft>
          <a:spcPct val="0"/>
        </a:spcAft>
        <a:buClr>
          <a:srgbClr val="0033CC"/>
        </a:buClr>
        <a:buFont typeface="Wingdings" pitchFamily="2" charset="2"/>
        <a:buBlip>
          <a:blip r:embed="rId22"/>
        </a:buBlip>
        <a:defRPr sz="2000">
          <a:solidFill>
            <a:srgbClr val="66CCFF"/>
          </a:solidFill>
          <a:latin typeface="+mn-lt"/>
          <a:cs typeface="+mn-cs"/>
        </a:defRPr>
      </a:lvl5pPr>
      <a:lvl6pPr marL="2514600" indent="-228600" algn="just" rtl="1" eaLnBrk="1" fontAlgn="base" hangingPunct="1">
        <a:spcBef>
          <a:spcPct val="20000"/>
        </a:spcBef>
        <a:spcAft>
          <a:spcPct val="0"/>
        </a:spcAft>
        <a:buClr>
          <a:srgbClr val="0033CC"/>
        </a:buClr>
        <a:buFont typeface="Wingdings" pitchFamily="2" charset="2"/>
        <a:buBlip>
          <a:blip r:embed="rId22"/>
        </a:buBlip>
        <a:defRPr sz="2000">
          <a:solidFill>
            <a:srgbClr val="66CCFF"/>
          </a:solidFill>
          <a:latin typeface="+mn-lt"/>
          <a:cs typeface="+mn-cs"/>
        </a:defRPr>
      </a:lvl6pPr>
      <a:lvl7pPr marL="2971800" indent="-228600" algn="just" rtl="1" eaLnBrk="1" fontAlgn="base" hangingPunct="1">
        <a:spcBef>
          <a:spcPct val="20000"/>
        </a:spcBef>
        <a:spcAft>
          <a:spcPct val="0"/>
        </a:spcAft>
        <a:buClr>
          <a:srgbClr val="0033CC"/>
        </a:buClr>
        <a:buFont typeface="Wingdings" pitchFamily="2" charset="2"/>
        <a:buBlip>
          <a:blip r:embed="rId22"/>
        </a:buBlip>
        <a:defRPr sz="2000">
          <a:solidFill>
            <a:srgbClr val="66CCFF"/>
          </a:solidFill>
          <a:latin typeface="+mn-lt"/>
          <a:cs typeface="+mn-cs"/>
        </a:defRPr>
      </a:lvl7pPr>
      <a:lvl8pPr marL="3429000" indent="-228600" algn="just" rtl="1" eaLnBrk="1" fontAlgn="base" hangingPunct="1">
        <a:spcBef>
          <a:spcPct val="20000"/>
        </a:spcBef>
        <a:spcAft>
          <a:spcPct val="0"/>
        </a:spcAft>
        <a:buClr>
          <a:srgbClr val="0033CC"/>
        </a:buClr>
        <a:buFont typeface="Wingdings" pitchFamily="2" charset="2"/>
        <a:buBlip>
          <a:blip r:embed="rId22"/>
        </a:buBlip>
        <a:defRPr sz="2000">
          <a:solidFill>
            <a:srgbClr val="66CCFF"/>
          </a:solidFill>
          <a:latin typeface="+mn-lt"/>
          <a:cs typeface="+mn-cs"/>
        </a:defRPr>
      </a:lvl8pPr>
      <a:lvl9pPr marL="3886200" indent="-228600" algn="just" rtl="1" eaLnBrk="1" fontAlgn="base" hangingPunct="1">
        <a:spcBef>
          <a:spcPct val="20000"/>
        </a:spcBef>
        <a:spcAft>
          <a:spcPct val="0"/>
        </a:spcAft>
        <a:buClr>
          <a:srgbClr val="0033CC"/>
        </a:buClr>
        <a:buFont typeface="Wingdings" pitchFamily="2" charset="2"/>
        <a:buBlip>
          <a:blip r:embed="rId22"/>
        </a:buBlip>
        <a:defRPr sz="2000">
          <a:solidFill>
            <a:srgbClr val="66CCFF"/>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43" name="AutoShape 119"/>
          <p:cNvSpPr>
            <a:spLocks noChangeArrowheads="1"/>
          </p:cNvSpPr>
          <p:nvPr/>
        </p:nvSpPr>
        <p:spPr bwMode="auto">
          <a:xfrm>
            <a:off x="118534" y="15875"/>
            <a:ext cx="11307233" cy="762000"/>
          </a:xfrm>
          <a:prstGeom prst="roundRect">
            <a:avLst>
              <a:gd name="adj" fmla="val 50000"/>
            </a:avLst>
          </a:prstGeom>
          <a:gradFill rotWithShape="1">
            <a:gsLst>
              <a:gs pos="0">
                <a:schemeClr val="accent2"/>
              </a:gs>
              <a:gs pos="100000">
                <a:schemeClr val="accent2">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sp>
        <p:nvSpPr>
          <p:cNvPr id="1027" name="Rectangle 205"/>
          <p:cNvSpPr>
            <a:spLocks noChangeArrowheads="1"/>
          </p:cNvSpPr>
          <p:nvPr/>
        </p:nvSpPr>
        <p:spPr bwMode="auto">
          <a:xfrm>
            <a:off x="927100" y="638176"/>
            <a:ext cx="9662584" cy="3587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rtl="0" fontAlgn="base">
              <a:spcBef>
                <a:spcPct val="0"/>
              </a:spcBef>
              <a:spcAft>
                <a:spcPct val="0"/>
              </a:spcAft>
            </a:pPr>
            <a:endParaRPr lang="en-US" sz="1800">
              <a:solidFill>
                <a:srgbClr val="000000"/>
              </a:solidFill>
              <a:cs typeface="Arial" charset="0"/>
            </a:endParaRPr>
          </a:p>
        </p:txBody>
      </p:sp>
      <p:sp>
        <p:nvSpPr>
          <p:cNvPr id="1028" name="Rectangle 2"/>
          <p:cNvSpPr>
            <a:spLocks noGrp="1" noChangeArrowheads="1"/>
          </p:cNvSpPr>
          <p:nvPr>
            <p:ph type="title"/>
          </p:nvPr>
        </p:nvSpPr>
        <p:spPr bwMode="auto">
          <a:xfrm>
            <a:off x="1369484" y="104775"/>
            <a:ext cx="9201149" cy="48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9" name="Rectangle 3"/>
          <p:cNvSpPr>
            <a:spLocks noGrp="1" noChangeArrowheads="1"/>
          </p:cNvSpPr>
          <p:nvPr>
            <p:ph type="body" idx="1"/>
          </p:nvPr>
        </p:nvSpPr>
        <p:spPr bwMode="auto">
          <a:xfrm>
            <a:off x="1" y="1628776"/>
            <a:ext cx="11377084"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lgn="l" rtl="0" fontAlgn="base">
              <a:spcBef>
                <a:spcPct val="0"/>
              </a:spcBef>
              <a:spcAft>
                <a:spcPct val="0"/>
              </a:spcAft>
              <a:defRPr/>
            </a:pPr>
            <a:fld id="{90FB1635-C7C5-449C-AAB5-95FFA42C2FFA}" type="datetime1">
              <a:rPr lang="en-US" smtClean="0">
                <a:solidFill>
                  <a:srgbClr val="000000"/>
                </a:solidFill>
                <a:cs typeface="Arial" charset="0"/>
              </a:rPr>
              <a:t>11/3/2018</a:t>
            </a:fld>
            <a:endParaRPr lang="en-US">
              <a:solidFill>
                <a:srgbClr val="000000"/>
              </a:solidFill>
              <a:cs typeface="Arial" charset="0"/>
            </a:endParaRPr>
          </a:p>
        </p:txBody>
      </p:sp>
      <p:sp>
        <p:nvSpPr>
          <p:cNvPr id="3"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rtl="0" fontAlgn="base">
              <a:spcBef>
                <a:spcPct val="0"/>
              </a:spcBef>
              <a:spcAft>
                <a:spcPct val="0"/>
              </a:spcAft>
              <a:defRPr/>
            </a:pPr>
            <a:endParaRPr lang="en-US">
              <a:solidFill>
                <a:srgbClr val="000000"/>
              </a:solidFill>
              <a:cs typeface="Arial" charset="0"/>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rtl="0" fontAlgn="base">
              <a:spcBef>
                <a:spcPct val="0"/>
              </a:spcBef>
              <a:spcAft>
                <a:spcPct val="0"/>
              </a:spcAft>
              <a:defRPr/>
            </a:pPr>
            <a:fld id="{18236005-5705-4242-8289-D4B237527075}" type="slidenum">
              <a:rPr lang="ar-SA">
                <a:solidFill>
                  <a:srgbClr val="000000"/>
                </a:solidFill>
                <a:cs typeface="Arial" charset="0"/>
              </a:rPr>
              <a:pPr rtl="0" fontAlgn="base">
                <a:spcBef>
                  <a:spcPct val="0"/>
                </a:spcBef>
                <a:spcAft>
                  <a:spcPct val="0"/>
                </a:spcAft>
                <a:defRPr/>
              </a:pPr>
              <a:t>‹#›</a:t>
            </a:fld>
            <a:endParaRPr lang="en-US">
              <a:solidFill>
                <a:srgbClr val="000000"/>
              </a:solidFill>
              <a:cs typeface="Arial" charset="0"/>
            </a:endParaRPr>
          </a:p>
        </p:txBody>
      </p:sp>
      <p:pic>
        <p:nvPicPr>
          <p:cNvPr id="1033" name="Picture 44"/>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77085" y="-4763"/>
            <a:ext cx="814916" cy="200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 name="Picture 78"/>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77085" y="195264"/>
            <a:ext cx="814916"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5" name="Picture 79"/>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77085" y="392114"/>
            <a:ext cx="814916"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6" name="Picture 80"/>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77085" y="587376"/>
            <a:ext cx="814916"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7" name="Picture 81"/>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77085" y="781051"/>
            <a:ext cx="814916"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8" name="Picture 82"/>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83434" y="977901"/>
            <a:ext cx="81491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9" name="Picture 83"/>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77085" y="1165226"/>
            <a:ext cx="814916"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0" name="Picture 84"/>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77085" y="1365251"/>
            <a:ext cx="814916"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1" name="Picture 85"/>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77085" y="1562101"/>
            <a:ext cx="814916"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2" name="Picture 86"/>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77085" y="1757364"/>
            <a:ext cx="814916"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3" name="Picture 87"/>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77085" y="1951039"/>
            <a:ext cx="814916"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4" name="Picture 88"/>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83434" y="2147889"/>
            <a:ext cx="81491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5" name="Picture 89"/>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77085" y="2336801"/>
            <a:ext cx="814916"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6" name="Picture 90"/>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77085" y="2536826"/>
            <a:ext cx="814916"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7" name="Picture 91"/>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77085" y="2733676"/>
            <a:ext cx="814916"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8" name="Picture 92"/>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77085" y="2928939"/>
            <a:ext cx="814916"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9" name="Picture 93"/>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77085" y="3122614"/>
            <a:ext cx="814916"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0" name="Picture 94"/>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83434" y="3319464"/>
            <a:ext cx="81491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1" name="Picture 95"/>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85551" y="3513139"/>
            <a:ext cx="814916"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2" name="Picture 96"/>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77085" y="3706814"/>
            <a:ext cx="814916"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3" name="Picture 97"/>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77085" y="3903663"/>
            <a:ext cx="814916"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4" name="Picture 98"/>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77085" y="4098926"/>
            <a:ext cx="814916"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5" name="Picture 99"/>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77085" y="4292601"/>
            <a:ext cx="814916"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6" name="Picture 100"/>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83434" y="4489451"/>
            <a:ext cx="81491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7" name="Picture 101"/>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77085" y="4675189"/>
            <a:ext cx="814916"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8" name="Picture 102"/>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77085" y="4875214"/>
            <a:ext cx="814916"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9" name="Picture 103"/>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77085" y="5072064"/>
            <a:ext cx="814916"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0" name="Picture 104"/>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77085" y="5267326"/>
            <a:ext cx="814916"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1" name="Picture 105"/>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77085" y="5461001"/>
            <a:ext cx="814916"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2" name="Picture 106"/>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83434" y="5657851"/>
            <a:ext cx="81491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3" name="Picture 107"/>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77085" y="5845176"/>
            <a:ext cx="814916"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4" name="Picture 108"/>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77085" y="6045201"/>
            <a:ext cx="814916"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5" name="Picture 109"/>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77085" y="6242051"/>
            <a:ext cx="814916"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6" name="Picture 110"/>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77085" y="6437314"/>
            <a:ext cx="814916"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7" name="Picture 111"/>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77085" y="6630989"/>
            <a:ext cx="814916"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44" name="Rectangle 120"/>
          <p:cNvSpPr>
            <a:spLocks noChangeArrowheads="1"/>
          </p:cNvSpPr>
          <p:nvPr/>
        </p:nvSpPr>
        <p:spPr bwMode="auto">
          <a:xfrm>
            <a:off x="503767" y="53975"/>
            <a:ext cx="10485967" cy="88900"/>
          </a:xfrm>
          <a:prstGeom prst="rect">
            <a:avLst/>
          </a:prstGeom>
          <a:gradFill rotWithShape="1">
            <a:gsLst>
              <a:gs pos="0">
                <a:schemeClr val="bg2"/>
              </a:gs>
              <a:gs pos="100000">
                <a:schemeClr val="bg2">
                  <a:gamma/>
                  <a:shade val="46275"/>
                  <a:invGamma/>
                </a:schemeClr>
              </a:gs>
            </a:gsLst>
            <a:lin ang="5400000" scaled="1"/>
          </a:gradFill>
          <a:ln w="9525">
            <a:noFill/>
            <a:miter lim="800000"/>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grpSp>
        <p:nvGrpSpPr>
          <p:cNvPr id="1069" name="Group 121"/>
          <p:cNvGrpSpPr>
            <a:grpSpLocks/>
          </p:cNvGrpSpPr>
          <p:nvPr/>
        </p:nvGrpSpPr>
        <p:grpSpPr bwMode="auto">
          <a:xfrm>
            <a:off x="552451" y="600075"/>
            <a:ext cx="10437283" cy="179388"/>
            <a:chOff x="254" y="463"/>
            <a:chExt cx="5208" cy="113"/>
          </a:xfrm>
        </p:grpSpPr>
        <p:sp>
          <p:nvSpPr>
            <p:cNvPr id="1146" name="Freeform 122"/>
            <p:cNvSpPr>
              <a:spLocks/>
            </p:cNvSpPr>
            <p:nvPr/>
          </p:nvSpPr>
          <p:spPr bwMode="auto">
            <a:xfrm flipH="1">
              <a:off x="5232" y="468"/>
              <a:ext cx="230" cy="106"/>
            </a:xfrm>
            <a:custGeom>
              <a:avLst/>
              <a:gdLst/>
              <a:ahLst/>
              <a:cxnLst>
                <a:cxn ang="0">
                  <a:pos x="230" y="0"/>
                </a:cxn>
                <a:cxn ang="0">
                  <a:pos x="182" y="0"/>
                </a:cxn>
                <a:cxn ang="0">
                  <a:pos x="0" y="78"/>
                </a:cxn>
                <a:cxn ang="0">
                  <a:pos x="86" y="96"/>
                </a:cxn>
                <a:cxn ang="0">
                  <a:pos x="204" y="96"/>
                </a:cxn>
                <a:cxn ang="0">
                  <a:pos x="230" y="0"/>
                </a:cxn>
              </a:cxnLst>
              <a:rect l="0" t="0" r="r" b="b"/>
              <a:pathLst>
                <a:path w="230" h="96">
                  <a:moveTo>
                    <a:pt x="230" y="0"/>
                  </a:moveTo>
                  <a:lnTo>
                    <a:pt x="182" y="0"/>
                  </a:lnTo>
                  <a:lnTo>
                    <a:pt x="0" y="78"/>
                  </a:lnTo>
                  <a:lnTo>
                    <a:pt x="86" y="96"/>
                  </a:lnTo>
                  <a:lnTo>
                    <a:pt x="204" y="96"/>
                  </a:lnTo>
                  <a:lnTo>
                    <a:pt x="230" y="0"/>
                  </a:lnTo>
                  <a:close/>
                </a:path>
              </a:pathLst>
            </a:custGeom>
            <a:gradFill rotWithShape="1">
              <a:gsLst>
                <a:gs pos="0">
                  <a:schemeClr val="bg2"/>
                </a:gs>
                <a:gs pos="100000">
                  <a:schemeClr val="bg2">
                    <a:gamma/>
                    <a:shade val="46275"/>
                    <a:invGamma/>
                  </a:schemeClr>
                </a:gs>
              </a:gsLst>
              <a:lin ang="5400000" scaled="1"/>
            </a:gradFill>
            <a:ln w="9525" cap="flat" cmpd="sng">
              <a:noFill/>
              <a:prstDash val="solid"/>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sp>
          <p:nvSpPr>
            <p:cNvPr id="1147" name="Freeform 123"/>
            <p:cNvSpPr>
              <a:spLocks/>
            </p:cNvSpPr>
            <p:nvPr/>
          </p:nvSpPr>
          <p:spPr bwMode="auto">
            <a:xfrm>
              <a:off x="254" y="470"/>
              <a:ext cx="230" cy="106"/>
            </a:xfrm>
            <a:custGeom>
              <a:avLst/>
              <a:gdLst/>
              <a:ahLst/>
              <a:cxnLst>
                <a:cxn ang="0">
                  <a:pos x="230" y="0"/>
                </a:cxn>
                <a:cxn ang="0">
                  <a:pos x="182" y="0"/>
                </a:cxn>
                <a:cxn ang="0">
                  <a:pos x="0" y="78"/>
                </a:cxn>
                <a:cxn ang="0">
                  <a:pos x="86" y="96"/>
                </a:cxn>
                <a:cxn ang="0">
                  <a:pos x="204" y="96"/>
                </a:cxn>
                <a:cxn ang="0">
                  <a:pos x="230" y="0"/>
                </a:cxn>
              </a:cxnLst>
              <a:rect l="0" t="0" r="r" b="b"/>
              <a:pathLst>
                <a:path w="230" h="96">
                  <a:moveTo>
                    <a:pt x="230" y="0"/>
                  </a:moveTo>
                  <a:lnTo>
                    <a:pt x="182" y="0"/>
                  </a:lnTo>
                  <a:lnTo>
                    <a:pt x="0" y="78"/>
                  </a:lnTo>
                  <a:lnTo>
                    <a:pt x="86" y="96"/>
                  </a:lnTo>
                  <a:lnTo>
                    <a:pt x="204" y="96"/>
                  </a:lnTo>
                  <a:lnTo>
                    <a:pt x="230" y="0"/>
                  </a:lnTo>
                  <a:close/>
                </a:path>
              </a:pathLst>
            </a:custGeom>
            <a:gradFill rotWithShape="1">
              <a:gsLst>
                <a:gs pos="0">
                  <a:schemeClr val="bg2"/>
                </a:gs>
                <a:gs pos="100000">
                  <a:schemeClr val="bg2">
                    <a:gamma/>
                    <a:shade val="46275"/>
                    <a:invGamma/>
                  </a:schemeClr>
                </a:gs>
              </a:gsLst>
              <a:lin ang="5400000" scaled="1"/>
            </a:gradFill>
            <a:ln w="9525" cap="flat" cmpd="sng">
              <a:noFill/>
              <a:prstDash val="solid"/>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grpSp>
          <p:nvGrpSpPr>
            <p:cNvPr id="1117" name="Group 124"/>
            <p:cNvGrpSpPr>
              <a:grpSpLocks/>
            </p:cNvGrpSpPr>
            <p:nvPr/>
          </p:nvGrpSpPr>
          <p:grpSpPr bwMode="auto">
            <a:xfrm>
              <a:off x="450" y="463"/>
              <a:ext cx="4812" cy="113"/>
              <a:chOff x="450" y="463"/>
              <a:chExt cx="4812" cy="113"/>
            </a:xfrm>
          </p:grpSpPr>
          <p:grpSp>
            <p:nvGrpSpPr>
              <p:cNvPr id="1118" name="Group 125"/>
              <p:cNvGrpSpPr>
                <a:grpSpLocks/>
              </p:cNvGrpSpPr>
              <p:nvPr/>
            </p:nvGrpSpPr>
            <p:grpSpPr bwMode="auto">
              <a:xfrm>
                <a:off x="450" y="464"/>
                <a:ext cx="2928" cy="112"/>
                <a:chOff x="0" y="283"/>
                <a:chExt cx="5760" cy="220"/>
              </a:xfrm>
            </p:grpSpPr>
            <p:grpSp>
              <p:nvGrpSpPr>
                <p:cNvPr id="1132" name="Group 126"/>
                <p:cNvGrpSpPr>
                  <a:grpSpLocks/>
                </p:cNvGrpSpPr>
                <p:nvPr/>
              </p:nvGrpSpPr>
              <p:grpSpPr bwMode="auto">
                <a:xfrm>
                  <a:off x="0" y="283"/>
                  <a:ext cx="823" cy="220"/>
                  <a:chOff x="240" y="720"/>
                  <a:chExt cx="3980" cy="1064"/>
                </a:xfrm>
              </p:grpSpPr>
              <p:sp>
                <p:nvSpPr>
                  <p:cNvPr id="1151" name="Freeform 127"/>
                  <p:cNvSpPr>
                    <a:spLocks/>
                  </p:cNvSpPr>
                  <p:nvPr/>
                </p:nvSpPr>
                <p:spPr bwMode="auto">
                  <a:xfrm>
                    <a:off x="244"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sp>
                <p:nvSpPr>
                  <p:cNvPr id="1152" name="Freeform 128"/>
                  <p:cNvSpPr>
                    <a:spLocks/>
                  </p:cNvSpPr>
                  <p:nvPr/>
                </p:nvSpPr>
                <p:spPr bwMode="auto">
                  <a:xfrm>
                    <a:off x="2214"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grpSp>
            <p:grpSp>
              <p:nvGrpSpPr>
                <p:cNvPr id="1133" name="Group 129"/>
                <p:cNvGrpSpPr>
                  <a:grpSpLocks/>
                </p:cNvGrpSpPr>
                <p:nvPr/>
              </p:nvGrpSpPr>
              <p:grpSpPr bwMode="auto">
                <a:xfrm>
                  <a:off x="823" y="283"/>
                  <a:ext cx="823" cy="220"/>
                  <a:chOff x="240" y="720"/>
                  <a:chExt cx="3980" cy="1064"/>
                </a:xfrm>
              </p:grpSpPr>
              <p:sp>
                <p:nvSpPr>
                  <p:cNvPr id="1154" name="Freeform 130"/>
                  <p:cNvSpPr>
                    <a:spLocks/>
                  </p:cNvSpPr>
                  <p:nvPr/>
                </p:nvSpPr>
                <p:spPr bwMode="auto">
                  <a:xfrm>
                    <a:off x="243"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sp>
                <p:nvSpPr>
                  <p:cNvPr id="1155" name="Freeform 131"/>
                  <p:cNvSpPr>
                    <a:spLocks/>
                  </p:cNvSpPr>
                  <p:nvPr/>
                </p:nvSpPr>
                <p:spPr bwMode="auto">
                  <a:xfrm>
                    <a:off x="2213"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grpSp>
            <p:grpSp>
              <p:nvGrpSpPr>
                <p:cNvPr id="1134" name="Group 132"/>
                <p:cNvGrpSpPr>
                  <a:grpSpLocks/>
                </p:cNvGrpSpPr>
                <p:nvPr/>
              </p:nvGrpSpPr>
              <p:grpSpPr bwMode="auto">
                <a:xfrm>
                  <a:off x="1646" y="283"/>
                  <a:ext cx="823" cy="220"/>
                  <a:chOff x="1646" y="283"/>
                  <a:chExt cx="823" cy="220"/>
                </a:xfrm>
              </p:grpSpPr>
              <p:sp>
                <p:nvSpPr>
                  <p:cNvPr id="1157" name="Freeform 133"/>
                  <p:cNvSpPr>
                    <a:spLocks/>
                  </p:cNvSpPr>
                  <p:nvPr/>
                </p:nvSpPr>
                <p:spPr bwMode="auto">
                  <a:xfrm>
                    <a:off x="1646" y="283"/>
                    <a:ext cx="416" cy="220"/>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sp>
                <p:nvSpPr>
                  <p:cNvPr id="1158" name="Freeform 134"/>
                  <p:cNvSpPr>
                    <a:spLocks/>
                  </p:cNvSpPr>
                  <p:nvPr/>
                </p:nvSpPr>
                <p:spPr bwMode="auto">
                  <a:xfrm>
                    <a:off x="2054" y="283"/>
                    <a:ext cx="416" cy="220"/>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grpSp>
            <p:grpSp>
              <p:nvGrpSpPr>
                <p:cNvPr id="1135" name="Group 135"/>
                <p:cNvGrpSpPr>
                  <a:grpSpLocks/>
                </p:cNvGrpSpPr>
                <p:nvPr/>
              </p:nvGrpSpPr>
              <p:grpSpPr bwMode="auto">
                <a:xfrm>
                  <a:off x="2469" y="283"/>
                  <a:ext cx="822" cy="220"/>
                  <a:chOff x="240" y="720"/>
                  <a:chExt cx="3980" cy="1064"/>
                </a:xfrm>
              </p:grpSpPr>
              <p:sp>
                <p:nvSpPr>
                  <p:cNvPr id="1160" name="Freeform 136"/>
                  <p:cNvSpPr>
                    <a:spLocks/>
                  </p:cNvSpPr>
                  <p:nvPr/>
                </p:nvSpPr>
                <p:spPr bwMode="auto">
                  <a:xfrm>
                    <a:off x="241" y="720"/>
                    <a:ext cx="2012"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sp>
                <p:nvSpPr>
                  <p:cNvPr id="1161" name="Freeform 137"/>
                  <p:cNvSpPr>
                    <a:spLocks/>
                  </p:cNvSpPr>
                  <p:nvPr/>
                </p:nvSpPr>
                <p:spPr bwMode="auto">
                  <a:xfrm>
                    <a:off x="2213" y="720"/>
                    <a:ext cx="2012"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grpSp>
            <p:grpSp>
              <p:nvGrpSpPr>
                <p:cNvPr id="1136" name="Group 138"/>
                <p:cNvGrpSpPr>
                  <a:grpSpLocks/>
                </p:cNvGrpSpPr>
                <p:nvPr/>
              </p:nvGrpSpPr>
              <p:grpSpPr bwMode="auto">
                <a:xfrm>
                  <a:off x="3291" y="283"/>
                  <a:ext cx="823" cy="220"/>
                  <a:chOff x="240" y="720"/>
                  <a:chExt cx="3980" cy="1064"/>
                </a:xfrm>
              </p:grpSpPr>
              <p:sp>
                <p:nvSpPr>
                  <p:cNvPr id="1163" name="Freeform 139"/>
                  <p:cNvSpPr>
                    <a:spLocks/>
                  </p:cNvSpPr>
                  <p:nvPr/>
                </p:nvSpPr>
                <p:spPr bwMode="auto">
                  <a:xfrm>
                    <a:off x="245"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sp>
                <p:nvSpPr>
                  <p:cNvPr id="1164" name="Freeform 140"/>
                  <p:cNvSpPr>
                    <a:spLocks/>
                  </p:cNvSpPr>
                  <p:nvPr/>
                </p:nvSpPr>
                <p:spPr bwMode="auto">
                  <a:xfrm>
                    <a:off x="2214"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grpSp>
            <p:grpSp>
              <p:nvGrpSpPr>
                <p:cNvPr id="1137" name="Group 141"/>
                <p:cNvGrpSpPr>
                  <a:grpSpLocks/>
                </p:cNvGrpSpPr>
                <p:nvPr/>
              </p:nvGrpSpPr>
              <p:grpSpPr bwMode="auto">
                <a:xfrm>
                  <a:off x="4114" y="283"/>
                  <a:ext cx="823" cy="220"/>
                  <a:chOff x="240" y="720"/>
                  <a:chExt cx="3980" cy="1064"/>
                </a:xfrm>
              </p:grpSpPr>
              <p:sp>
                <p:nvSpPr>
                  <p:cNvPr id="1166" name="Freeform 142"/>
                  <p:cNvSpPr>
                    <a:spLocks/>
                  </p:cNvSpPr>
                  <p:nvPr/>
                </p:nvSpPr>
                <p:spPr bwMode="auto">
                  <a:xfrm>
                    <a:off x="244"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sp>
                <p:nvSpPr>
                  <p:cNvPr id="1167" name="Freeform 143"/>
                  <p:cNvSpPr>
                    <a:spLocks/>
                  </p:cNvSpPr>
                  <p:nvPr/>
                </p:nvSpPr>
                <p:spPr bwMode="auto">
                  <a:xfrm>
                    <a:off x="2213"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grpSp>
            <p:grpSp>
              <p:nvGrpSpPr>
                <p:cNvPr id="1138" name="Group 144"/>
                <p:cNvGrpSpPr>
                  <a:grpSpLocks/>
                </p:cNvGrpSpPr>
                <p:nvPr/>
              </p:nvGrpSpPr>
              <p:grpSpPr bwMode="auto">
                <a:xfrm>
                  <a:off x="4937" y="283"/>
                  <a:ext cx="823" cy="220"/>
                  <a:chOff x="240" y="720"/>
                  <a:chExt cx="3980" cy="1064"/>
                </a:xfrm>
              </p:grpSpPr>
              <p:sp>
                <p:nvSpPr>
                  <p:cNvPr id="1169" name="Freeform 145"/>
                  <p:cNvSpPr>
                    <a:spLocks/>
                  </p:cNvSpPr>
                  <p:nvPr/>
                </p:nvSpPr>
                <p:spPr bwMode="auto">
                  <a:xfrm>
                    <a:off x="243"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sp>
                <p:nvSpPr>
                  <p:cNvPr id="1170" name="Freeform 146"/>
                  <p:cNvSpPr>
                    <a:spLocks/>
                  </p:cNvSpPr>
                  <p:nvPr/>
                </p:nvSpPr>
                <p:spPr bwMode="auto">
                  <a:xfrm>
                    <a:off x="2212"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grpSp>
          </p:grpSp>
          <p:grpSp>
            <p:nvGrpSpPr>
              <p:cNvPr id="1119" name="Group 147"/>
              <p:cNvGrpSpPr>
                <a:grpSpLocks/>
              </p:cNvGrpSpPr>
              <p:nvPr/>
            </p:nvGrpSpPr>
            <p:grpSpPr bwMode="auto">
              <a:xfrm>
                <a:off x="3378" y="463"/>
                <a:ext cx="418" cy="112"/>
                <a:chOff x="240" y="720"/>
                <a:chExt cx="3980" cy="1064"/>
              </a:xfrm>
            </p:grpSpPr>
            <p:sp>
              <p:nvSpPr>
                <p:cNvPr id="1172" name="Freeform 148"/>
                <p:cNvSpPr>
                  <a:spLocks/>
                </p:cNvSpPr>
                <p:nvPr/>
              </p:nvSpPr>
              <p:spPr bwMode="auto">
                <a:xfrm>
                  <a:off x="242" y="720"/>
                  <a:ext cx="2011"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sp>
              <p:nvSpPr>
                <p:cNvPr id="1173" name="Freeform 149"/>
                <p:cNvSpPr>
                  <a:spLocks/>
                </p:cNvSpPr>
                <p:nvPr/>
              </p:nvSpPr>
              <p:spPr bwMode="auto">
                <a:xfrm>
                  <a:off x="2213" y="720"/>
                  <a:ext cx="2011"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grpSp>
          <p:grpSp>
            <p:nvGrpSpPr>
              <p:cNvPr id="1120" name="Group 150"/>
              <p:cNvGrpSpPr>
                <a:grpSpLocks/>
              </p:cNvGrpSpPr>
              <p:nvPr/>
            </p:nvGrpSpPr>
            <p:grpSpPr bwMode="auto">
              <a:xfrm>
                <a:off x="3796" y="463"/>
                <a:ext cx="419" cy="112"/>
                <a:chOff x="240" y="720"/>
                <a:chExt cx="3980" cy="1064"/>
              </a:xfrm>
            </p:grpSpPr>
            <p:sp>
              <p:nvSpPr>
                <p:cNvPr id="1175" name="Freeform 151"/>
                <p:cNvSpPr>
                  <a:spLocks/>
                </p:cNvSpPr>
                <p:nvPr/>
              </p:nvSpPr>
              <p:spPr bwMode="auto">
                <a:xfrm>
                  <a:off x="244" y="720"/>
                  <a:ext cx="2047"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sp>
              <p:nvSpPr>
                <p:cNvPr id="1176" name="Freeform 152"/>
                <p:cNvSpPr>
                  <a:spLocks/>
                </p:cNvSpPr>
                <p:nvPr/>
              </p:nvSpPr>
              <p:spPr bwMode="auto">
                <a:xfrm>
                  <a:off x="2240" y="720"/>
                  <a:ext cx="2017"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grpSp>
          <p:grpSp>
            <p:nvGrpSpPr>
              <p:cNvPr id="1121" name="Group 153"/>
              <p:cNvGrpSpPr>
                <a:grpSpLocks/>
              </p:cNvGrpSpPr>
              <p:nvPr/>
            </p:nvGrpSpPr>
            <p:grpSpPr bwMode="auto">
              <a:xfrm>
                <a:off x="4215" y="463"/>
                <a:ext cx="418" cy="112"/>
                <a:chOff x="1646" y="283"/>
                <a:chExt cx="823" cy="220"/>
              </a:xfrm>
            </p:grpSpPr>
            <p:sp>
              <p:nvSpPr>
                <p:cNvPr id="1178" name="Freeform 154"/>
                <p:cNvSpPr>
                  <a:spLocks/>
                </p:cNvSpPr>
                <p:nvPr/>
              </p:nvSpPr>
              <p:spPr bwMode="auto">
                <a:xfrm>
                  <a:off x="1647" y="283"/>
                  <a:ext cx="416" cy="220"/>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sp>
              <p:nvSpPr>
                <p:cNvPr id="1179" name="Freeform 155"/>
                <p:cNvSpPr>
                  <a:spLocks/>
                </p:cNvSpPr>
                <p:nvPr/>
              </p:nvSpPr>
              <p:spPr bwMode="auto">
                <a:xfrm>
                  <a:off x="2053" y="283"/>
                  <a:ext cx="416" cy="220"/>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grpSp>
          <p:grpSp>
            <p:nvGrpSpPr>
              <p:cNvPr id="1122" name="Group 156"/>
              <p:cNvGrpSpPr>
                <a:grpSpLocks/>
              </p:cNvGrpSpPr>
              <p:nvPr/>
            </p:nvGrpSpPr>
            <p:grpSpPr bwMode="auto">
              <a:xfrm>
                <a:off x="4633" y="463"/>
                <a:ext cx="418" cy="112"/>
                <a:chOff x="240" y="720"/>
                <a:chExt cx="3980" cy="1064"/>
              </a:xfrm>
            </p:grpSpPr>
            <p:sp>
              <p:nvSpPr>
                <p:cNvPr id="1181" name="Freeform 157"/>
                <p:cNvSpPr>
                  <a:spLocks/>
                </p:cNvSpPr>
                <p:nvPr/>
              </p:nvSpPr>
              <p:spPr bwMode="auto">
                <a:xfrm>
                  <a:off x="239" y="720"/>
                  <a:ext cx="2011"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sp>
              <p:nvSpPr>
                <p:cNvPr id="1182" name="Freeform 158"/>
                <p:cNvSpPr>
                  <a:spLocks/>
                </p:cNvSpPr>
                <p:nvPr/>
              </p:nvSpPr>
              <p:spPr bwMode="auto">
                <a:xfrm>
                  <a:off x="2210" y="720"/>
                  <a:ext cx="2011"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grpSp>
          <p:sp>
            <p:nvSpPr>
              <p:cNvPr id="1183" name="Freeform 159"/>
              <p:cNvSpPr>
                <a:spLocks/>
              </p:cNvSpPr>
              <p:nvPr/>
            </p:nvSpPr>
            <p:spPr bwMode="auto">
              <a:xfrm>
                <a:off x="5051" y="463"/>
                <a:ext cx="211" cy="112"/>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grpSp>
      </p:grpSp>
      <p:grpSp>
        <p:nvGrpSpPr>
          <p:cNvPr id="1070" name="Group 160"/>
          <p:cNvGrpSpPr>
            <a:grpSpLocks/>
          </p:cNvGrpSpPr>
          <p:nvPr/>
        </p:nvGrpSpPr>
        <p:grpSpPr bwMode="auto">
          <a:xfrm>
            <a:off x="533401" y="598489"/>
            <a:ext cx="10437284" cy="179387"/>
            <a:chOff x="254" y="463"/>
            <a:chExt cx="5208" cy="113"/>
          </a:xfrm>
        </p:grpSpPr>
        <p:sp>
          <p:nvSpPr>
            <p:cNvPr id="1185" name="Freeform 161"/>
            <p:cNvSpPr>
              <a:spLocks/>
            </p:cNvSpPr>
            <p:nvPr/>
          </p:nvSpPr>
          <p:spPr bwMode="auto">
            <a:xfrm flipH="1">
              <a:off x="5232" y="468"/>
              <a:ext cx="230" cy="106"/>
            </a:xfrm>
            <a:custGeom>
              <a:avLst/>
              <a:gdLst/>
              <a:ahLst/>
              <a:cxnLst>
                <a:cxn ang="0">
                  <a:pos x="230" y="0"/>
                </a:cxn>
                <a:cxn ang="0">
                  <a:pos x="182" y="0"/>
                </a:cxn>
                <a:cxn ang="0">
                  <a:pos x="0" y="78"/>
                </a:cxn>
                <a:cxn ang="0">
                  <a:pos x="86" y="96"/>
                </a:cxn>
                <a:cxn ang="0">
                  <a:pos x="204" y="96"/>
                </a:cxn>
                <a:cxn ang="0">
                  <a:pos x="230" y="0"/>
                </a:cxn>
              </a:cxnLst>
              <a:rect l="0" t="0" r="r" b="b"/>
              <a:pathLst>
                <a:path w="230" h="96">
                  <a:moveTo>
                    <a:pt x="230" y="0"/>
                  </a:moveTo>
                  <a:lnTo>
                    <a:pt x="182" y="0"/>
                  </a:lnTo>
                  <a:lnTo>
                    <a:pt x="0" y="78"/>
                  </a:lnTo>
                  <a:lnTo>
                    <a:pt x="86" y="96"/>
                  </a:lnTo>
                  <a:lnTo>
                    <a:pt x="204" y="96"/>
                  </a:lnTo>
                  <a:lnTo>
                    <a:pt x="230" y="0"/>
                  </a:lnTo>
                  <a:close/>
                </a:path>
              </a:pathLst>
            </a:custGeom>
            <a:gradFill rotWithShape="1">
              <a:gsLst>
                <a:gs pos="0">
                  <a:schemeClr val="accent1"/>
                </a:gs>
                <a:gs pos="100000">
                  <a:schemeClr val="accent1">
                    <a:gamma/>
                    <a:shade val="46275"/>
                    <a:invGamma/>
                  </a:schemeClr>
                </a:gs>
              </a:gsLst>
              <a:lin ang="5400000" scaled="1"/>
            </a:gradFill>
            <a:ln w="9525" cap="flat" cmpd="sng">
              <a:noFill/>
              <a:prstDash val="solid"/>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sp>
          <p:nvSpPr>
            <p:cNvPr id="1186" name="Freeform 162"/>
            <p:cNvSpPr>
              <a:spLocks/>
            </p:cNvSpPr>
            <p:nvPr/>
          </p:nvSpPr>
          <p:spPr bwMode="auto">
            <a:xfrm>
              <a:off x="254" y="470"/>
              <a:ext cx="230" cy="106"/>
            </a:xfrm>
            <a:custGeom>
              <a:avLst/>
              <a:gdLst/>
              <a:ahLst/>
              <a:cxnLst>
                <a:cxn ang="0">
                  <a:pos x="230" y="0"/>
                </a:cxn>
                <a:cxn ang="0">
                  <a:pos x="182" y="0"/>
                </a:cxn>
                <a:cxn ang="0">
                  <a:pos x="0" y="78"/>
                </a:cxn>
                <a:cxn ang="0">
                  <a:pos x="86" y="96"/>
                </a:cxn>
                <a:cxn ang="0">
                  <a:pos x="204" y="96"/>
                </a:cxn>
                <a:cxn ang="0">
                  <a:pos x="230" y="0"/>
                </a:cxn>
              </a:cxnLst>
              <a:rect l="0" t="0" r="r" b="b"/>
              <a:pathLst>
                <a:path w="230" h="96">
                  <a:moveTo>
                    <a:pt x="230" y="0"/>
                  </a:moveTo>
                  <a:lnTo>
                    <a:pt x="182" y="0"/>
                  </a:lnTo>
                  <a:lnTo>
                    <a:pt x="0" y="78"/>
                  </a:lnTo>
                  <a:lnTo>
                    <a:pt x="86" y="96"/>
                  </a:lnTo>
                  <a:lnTo>
                    <a:pt x="204" y="96"/>
                  </a:lnTo>
                  <a:lnTo>
                    <a:pt x="230" y="0"/>
                  </a:lnTo>
                  <a:close/>
                </a:path>
              </a:pathLst>
            </a:custGeom>
            <a:gradFill rotWithShape="1">
              <a:gsLst>
                <a:gs pos="0">
                  <a:schemeClr val="accent1"/>
                </a:gs>
                <a:gs pos="100000">
                  <a:schemeClr val="accent1">
                    <a:gamma/>
                    <a:shade val="46275"/>
                    <a:invGamma/>
                  </a:schemeClr>
                </a:gs>
              </a:gsLst>
              <a:lin ang="5400000" scaled="1"/>
            </a:gradFill>
            <a:ln w="9525" cap="flat" cmpd="sng">
              <a:noFill/>
              <a:prstDash val="solid"/>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grpSp>
          <p:nvGrpSpPr>
            <p:cNvPr id="1079" name="Group 163"/>
            <p:cNvGrpSpPr>
              <a:grpSpLocks/>
            </p:cNvGrpSpPr>
            <p:nvPr/>
          </p:nvGrpSpPr>
          <p:grpSpPr bwMode="auto">
            <a:xfrm>
              <a:off x="450" y="463"/>
              <a:ext cx="4812" cy="113"/>
              <a:chOff x="450" y="463"/>
              <a:chExt cx="4812" cy="113"/>
            </a:xfrm>
          </p:grpSpPr>
          <p:grpSp>
            <p:nvGrpSpPr>
              <p:cNvPr id="1080" name="Group 164"/>
              <p:cNvGrpSpPr>
                <a:grpSpLocks/>
              </p:cNvGrpSpPr>
              <p:nvPr/>
            </p:nvGrpSpPr>
            <p:grpSpPr bwMode="auto">
              <a:xfrm>
                <a:off x="450" y="464"/>
                <a:ext cx="2928" cy="112"/>
                <a:chOff x="0" y="283"/>
                <a:chExt cx="5760" cy="220"/>
              </a:xfrm>
            </p:grpSpPr>
            <p:grpSp>
              <p:nvGrpSpPr>
                <p:cNvPr id="1094" name="Group 165"/>
                <p:cNvGrpSpPr>
                  <a:grpSpLocks/>
                </p:cNvGrpSpPr>
                <p:nvPr/>
              </p:nvGrpSpPr>
              <p:grpSpPr bwMode="auto">
                <a:xfrm>
                  <a:off x="0" y="283"/>
                  <a:ext cx="823" cy="220"/>
                  <a:chOff x="240" y="720"/>
                  <a:chExt cx="3980" cy="1064"/>
                </a:xfrm>
              </p:grpSpPr>
              <p:sp>
                <p:nvSpPr>
                  <p:cNvPr id="1190" name="Freeform 166"/>
                  <p:cNvSpPr>
                    <a:spLocks/>
                  </p:cNvSpPr>
                  <p:nvPr/>
                </p:nvSpPr>
                <p:spPr bwMode="auto">
                  <a:xfrm>
                    <a:off x="244"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sp>
                <p:nvSpPr>
                  <p:cNvPr id="1191" name="Freeform 167"/>
                  <p:cNvSpPr>
                    <a:spLocks/>
                  </p:cNvSpPr>
                  <p:nvPr/>
                </p:nvSpPr>
                <p:spPr bwMode="auto">
                  <a:xfrm>
                    <a:off x="2214"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grpSp>
            <p:grpSp>
              <p:nvGrpSpPr>
                <p:cNvPr id="1095" name="Group 168"/>
                <p:cNvGrpSpPr>
                  <a:grpSpLocks/>
                </p:cNvGrpSpPr>
                <p:nvPr/>
              </p:nvGrpSpPr>
              <p:grpSpPr bwMode="auto">
                <a:xfrm>
                  <a:off x="823" y="283"/>
                  <a:ext cx="823" cy="220"/>
                  <a:chOff x="240" y="720"/>
                  <a:chExt cx="3980" cy="1064"/>
                </a:xfrm>
              </p:grpSpPr>
              <p:sp>
                <p:nvSpPr>
                  <p:cNvPr id="1193" name="Freeform 169"/>
                  <p:cNvSpPr>
                    <a:spLocks/>
                  </p:cNvSpPr>
                  <p:nvPr/>
                </p:nvSpPr>
                <p:spPr bwMode="auto">
                  <a:xfrm>
                    <a:off x="243"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sp>
                <p:nvSpPr>
                  <p:cNvPr id="1194" name="Freeform 170"/>
                  <p:cNvSpPr>
                    <a:spLocks/>
                  </p:cNvSpPr>
                  <p:nvPr/>
                </p:nvSpPr>
                <p:spPr bwMode="auto">
                  <a:xfrm>
                    <a:off x="2213"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grpSp>
            <p:grpSp>
              <p:nvGrpSpPr>
                <p:cNvPr id="1096" name="Group 171"/>
                <p:cNvGrpSpPr>
                  <a:grpSpLocks/>
                </p:cNvGrpSpPr>
                <p:nvPr/>
              </p:nvGrpSpPr>
              <p:grpSpPr bwMode="auto">
                <a:xfrm>
                  <a:off x="1646" y="283"/>
                  <a:ext cx="823" cy="220"/>
                  <a:chOff x="1646" y="283"/>
                  <a:chExt cx="823" cy="220"/>
                </a:xfrm>
              </p:grpSpPr>
              <p:sp>
                <p:nvSpPr>
                  <p:cNvPr id="1196" name="Freeform 172"/>
                  <p:cNvSpPr>
                    <a:spLocks/>
                  </p:cNvSpPr>
                  <p:nvPr/>
                </p:nvSpPr>
                <p:spPr bwMode="auto">
                  <a:xfrm>
                    <a:off x="1646" y="283"/>
                    <a:ext cx="416" cy="220"/>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sp>
                <p:nvSpPr>
                  <p:cNvPr id="1197" name="Freeform 173"/>
                  <p:cNvSpPr>
                    <a:spLocks/>
                  </p:cNvSpPr>
                  <p:nvPr/>
                </p:nvSpPr>
                <p:spPr bwMode="auto">
                  <a:xfrm>
                    <a:off x="2054" y="283"/>
                    <a:ext cx="416" cy="220"/>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grpSp>
            <p:grpSp>
              <p:nvGrpSpPr>
                <p:cNvPr id="1097" name="Group 174"/>
                <p:cNvGrpSpPr>
                  <a:grpSpLocks/>
                </p:cNvGrpSpPr>
                <p:nvPr/>
              </p:nvGrpSpPr>
              <p:grpSpPr bwMode="auto">
                <a:xfrm>
                  <a:off x="2469" y="283"/>
                  <a:ext cx="822" cy="220"/>
                  <a:chOff x="240" y="720"/>
                  <a:chExt cx="3980" cy="1064"/>
                </a:xfrm>
              </p:grpSpPr>
              <p:sp>
                <p:nvSpPr>
                  <p:cNvPr id="1199" name="Freeform 175"/>
                  <p:cNvSpPr>
                    <a:spLocks/>
                  </p:cNvSpPr>
                  <p:nvPr/>
                </p:nvSpPr>
                <p:spPr bwMode="auto">
                  <a:xfrm>
                    <a:off x="241" y="720"/>
                    <a:ext cx="2012"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sp>
                <p:nvSpPr>
                  <p:cNvPr id="1200" name="Freeform 176"/>
                  <p:cNvSpPr>
                    <a:spLocks/>
                  </p:cNvSpPr>
                  <p:nvPr/>
                </p:nvSpPr>
                <p:spPr bwMode="auto">
                  <a:xfrm>
                    <a:off x="2213" y="720"/>
                    <a:ext cx="2012"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grpSp>
            <p:grpSp>
              <p:nvGrpSpPr>
                <p:cNvPr id="1098" name="Group 177"/>
                <p:cNvGrpSpPr>
                  <a:grpSpLocks/>
                </p:cNvGrpSpPr>
                <p:nvPr/>
              </p:nvGrpSpPr>
              <p:grpSpPr bwMode="auto">
                <a:xfrm>
                  <a:off x="3291" y="283"/>
                  <a:ext cx="823" cy="220"/>
                  <a:chOff x="240" y="720"/>
                  <a:chExt cx="3980" cy="1064"/>
                </a:xfrm>
              </p:grpSpPr>
              <p:sp>
                <p:nvSpPr>
                  <p:cNvPr id="1202" name="Freeform 178"/>
                  <p:cNvSpPr>
                    <a:spLocks/>
                  </p:cNvSpPr>
                  <p:nvPr/>
                </p:nvSpPr>
                <p:spPr bwMode="auto">
                  <a:xfrm>
                    <a:off x="245"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sp>
                <p:nvSpPr>
                  <p:cNvPr id="1203" name="Freeform 179"/>
                  <p:cNvSpPr>
                    <a:spLocks/>
                  </p:cNvSpPr>
                  <p:nvPr/>
                </p:nvSpPr>
                <p:spPr bwMode="auto">
                  <a:xfrm>
                    <a:off x="2214"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grpSp>
            <p:grpSp>
              <p:nvGrpSpPr>
                <p:cNvPr id="1099" name="Group 180"/>
                <p:cNvGrpSpPr>
                  <a:grpSpLocks/>
                </p:cNvGrpSpPr>
                <p:nvPr/>
              </p:nvGrpSpPr>
              <p:grpSpPr bwMode="auto">
                <a:xfrm>
                  <a:off x="4114" y="283"/>
                  <a:ext cx="823" cy="220"/>
                  <a:chOff x="240" y="720"/>
                  <a:chExt cx="3980" cy="1064"/>
                </a:xfrm>
              </p:grpSpPr>
              <p:sp>
                <p:nvSpPr>
                  <p:cNvPr id="1205" name="Freeform 181"/>
                  <p:cNvSpPr>
                    <a:spLocks/>
                  </p:cNvSpPr>
                  <p:nvPr/>
                </p:nvSpPr>
                <p:spPr bwMode="auto">
                  <a:xfrm>
                    <a:off x="244"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sp>
                <p:nvSpPr>
                  <p:cNvPr id="1206" name="Freeform 182"/>
                  <p:cNvSpPr>
                    <a:spLocks/>
                  </p:cNvSpPr>
                  <p:nvPr/>
                </p:nvSpPr>
                <p:spPr bwMode="auto">
                  <a:xfrm>
                    <a:off x="2213"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grpSp>
            <p:grpSp>
              <p:nvGrpSpPr>
                <p:cNvPr id="1100" name="Group 183"/>
                <p:cNvGrpSpPr>
                  <a:grpSpLocks/>
                </p:cNvGrpSpPr>
                <p:nvPr/>
              </p:nvGrpSpPr>
              <p:grpSpPr bwMode="auto">
                <a:xfrm>
                  <a:off x="4937" y="283"/>
                  <a:ext cx="823" cy="220"/>
                  <a:chOff x="240" y="720"/>
                  <a:chExt cx="3980" cy="1064"/>
                </a:xfrm>
              </p:grpSpPr>
              <p:sp>
                <p:nvSpPr>
                  <p:cNvPr id="1208" name="Freeform 184"/>
                  <p:cNvSpPr>
                    <a:spLocks/>
                  </p:cNvSpPr>
                  <p:nvPr/>
                </p:nvSpPr>
                <p:spPr bwMode="auto">
                  <a:xfrm>
                    <a:off x="243"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sp>
                <p:nvSpPr>
                  <p:cNvPr id="1209" name="Freeform 185"/>
                  <p:cNvSpPr>
                    <a:spLocks/>
                  </p:cNvSpPr>
                  <p:nvPr/>
                </p:nvSpPr>
                <p:spPr bwMode="auto">
                  <a:xfrm>
                    <a:off x="2212"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grpSp>
          </p:grpSp>
          <p:grpSp>
            <p:nvGrpSpPr>
              <p:cNvPr id="1081" name="Group 186"/>
              <p:cNvGrpSpPr>
                <a:grpSpLocks/>
              </p:cNvGrpSpPr>
              <p:nvPr/>
            </p:nvGrpSpPr>
            <p:grpSpPr bwMode="auto">
              <a:xfrm>
                <a:off x="3378" y="463"/>
                <a:ext cx="418" cy="112"/>
                <a:chOff x="240" y="720"/>
                <a:chExt cx="3980" cy="1064"/>
              </a:xfrm>
            </p:grpSpPr>
            <p:sp>
              <p:nvSpPr>
                <p:cNvPr id="1211" name="Freeform 187"/>
                <p:cNvSpPr>
                  <a:spLocks/>
                </p:cNvSpPr>
                <p:nvPr/>
              </p:nvSpPr>
              <p:spPr bwMode="auto">
                <a:xfrm>
                  <a:off x="242" y="720"/>
                  <a:ext cx="2011"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sp>
              <p:nvSpPr>
                <p:cNvPr id="1212" name="Freeform 188"/>
                <p:cNvSpPr>
                  <a:spLocks/>
                </p:cNvSpPr>
                <p:nvPr/>
              </p:nvSpPr>
              <p:spPr bwMode="auto">
                <a:xfrm>
                  <a:off x="2213" y="720"/>
                  <a:ext cx="2011"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grpSp>
          <p:grpSp>
            <p:nvGrpSpPr>
              <p:cNvPr id="1082" name="Group 189"/>
              <p:cNvGrpSpPr>
                <a:grpSpLocks/>
              </p:cNvGrpSpPr>
              <p:nvPr/>
            </p:nvGrpSpPr>
            <p:grpSpPr bwMode="auto">
              <a:xfrm>
                <a:off x="3796" y="463"/>
                <a:ext cx="419" cy="112"/>
                <a:chOff x="240" y="720"/>
                <a:chExt cx="3980" cy="1064"/>
              </a:xfrm>
            </p:grpSpPr>
            <p:sp>
              <p:nvSpPr>
                <p:cNvPr id="1214" name="Freeform 190"/>
                <p:cNvSpPr>
                  <a:spLocks/>
                </p:cNvSpPr>
                <p:nvPr/>
              </p:nvSpPr>
              <p:spPr bwMode="auto">
                <a:xfrm>
                  <a:off x="244" y="720"/>
                  <a:ext cx="2047"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sp>
              <p:nvSpPr>
                <p:cNvPr id="1215" name="Freeform 191"/>
                <p:cNvSpPr>
                  <a:spLocks/>
                </p:cNvSpPr>
                <p:nvPr/>
              </p:nvSpPr>
              <p:spPr bwMode="auto">
                <a:xfrm>
                  <a:off x="2240" y="720"/>
                  <a:ext cx="2017"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grpSp>
          <p:grpSp>
            <p:nvGrpSpPr>
              <p:cNvPr id="1083" name="Group 192"/>
              <p:cNvGrpSpPr>
                <a:grpSpLocks/>
              </p:cNvGrpSpPr>
              <p:nvPr/>
            </p:nvGrpSpPr>
            <p:grpSpPr bwMode="auto">
              <a:xfrm>
                <a:off x="4215" y="463"/>
                <a:ext cx="418" cy="112"/>
                <a:chOff x="1646" y="283"/>
                <a:chExt cx="823" cy="220"/>
              </a:xfrm>
            </p:grpSpPr>
            <p:sp>
              <p:nvSpPr>
                <p:cNvPr id="1217" name="Freeform 193"/>
                <p:cNvSpPr>
                  <a:spLocks/>
                </p:cNvSpPr>
                <p:nvPr/>
              </p:nvSpPr>
              <p:spPr bwMode="auto">
                <a:xfrm>
                  <a:off x="1647" y="283"/>
                  <a:ext cx="416" cy="220"/>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sp>
              <p:nvSpPr>
                <p:cNvPr id="1218" name="Freeform 194"/>
                <p:cNvSpPr>
                  <a:spLocks/>
                </p:cNvSpPr>
                <p:nvPr/>
              </p:nvSpPr>
              <p:spPr bwMode="auto">
                <a:xfrm>
                  <a:off x="2053" y="283"/>
                  <a:ext cx="416" cy="220"/>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grpSp>
          <p:grpSp>
            <p:nvGrpSpPr>
              <p:cNvPr id="1084" name="Group 195"/>
              <p:cNvGrpSpPr>
                <a:grpSpLocks/>
              </p:cNvGrpSpPr>
              <p:nvPr/>
            </p:nvGrpSpPr>
            <p:grpSpPr bwMode="auto">
              <a:xfrm>
                <a:off x="4633" y="463"/>
                <a:ext cx="418" cy="112"/>
                <a:chOff x="240" y="720"/>
                <a:chExt cx="3980" cy="1064"/>
              </a:xfrm>
            </p:grpSpPr>
            <p:sp>
              <p:nvSpPr>
                <p:cNvPr id="1220" name="Freeform 196"/>
                <p:cNvSpPr>
                  <a:spLocks/>
                </p:cNvSpPr>
                <p:nvPr/>
              </p:nvSpPr>
              <p:spPr bwMode="auto">
                <a:xfrm>
                  <a:off x="239" y="720"/>
                  <a:ext cx="2011"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sp>
              <p:nvSpPr>
                <p:cNvPr id="1221" name="Freeform 197"/>
                <p:cNvSpPr>
                  <a:spLocks/>
                </p:cNvSpPr>
                <p:nvPr/>
              </p:nvSpPr>
              <p:spPr bwMode="auto">
                <a:xfrm>
                  <a:off x="2210" y="720"/>
                  <a:ext cx="2011"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grpSp>
          <p:sp>
            <p:nvSpPr>
              <p:cNvPr id="1222" name="Freeform 198"/>
              <p:cNvSpPr>
                <a:spLocks/>
              </p:cNvSpPr>
              <p:nvPr/>
            </p:nvSpPr>
            <p:spPr bwMode="auto">
              <a:xfrm>
                <a:off x="5051" y="463"/>
                <a:ext cx="211" cy="112"/>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grpSp>
      </p:grpSp>
      <p:grpSp>
        <p:nvGrpSpPr>
          <p:cNvPr id="1071" name="Group 199"/>
          <p:cNvGrpSpPr>
            <a:grpSpLocks/>
          </p:cNvGrpSpPr>
          <p:nvPr/>
        </p:nvGrpSpPr>
        <p:grpSpPr bwMode="auto">
          <a:xfrm>
            <a:off x="23285" y="15875"/>
            <a:ext cx="1138767" cy="965200"/>
            <a:chOff x="8" y="32"/>
            <a:chExt cx="568" cy="608"/>
          </a:xfrm>
        </p:grpSpPr>
        <p:sp>
          <p:nvSpPr>
            <p:cNvPr id="1224" name="Freeform 200"/>
            <p:cNvSpPr>
              <a:spLocks/>
            </p:cNvSpPr>
            <p:nvPr userDrawn="1"/>
          </p:nvSpPr>
          <p:spPr bwMode="auto">
            <a:xfrm>
              <a:off x="20" y="54"/>
              <a:ext cx="556" cy="586"/>
            </a:xfrm>
            <a:custGeom>
              <a:avLst/>
              <a:gdLst/>
              <a:ahLst/>
              <a:cxnLst>
                <a:cxn ang="0">
                  <a:pos x="1183" y="0"/>
                </a:cxn>
                <a:cxn ang="0">
                  <a:pos x="278" y="1706"/>
                </a:cxn>
                <a:cxn ang="0">
                  <a:pos x="2006" y="913"/>
                </a:cxn>
                <a:cxn ang="0">
                  <a:pos x="735" y="1519"/>
                </a:cxn>
                <a:cxn ang="0">
                  <a:pos x="1661" y="1060"/>
                </a:cxn>
                <a:cxn ang="0">
                  <a:pos x="1060" y="1394"/>
                </a:cxn>
                <a:cxn ang="0">
                  <a:pos x="1489" y="1187"/>
                </a:cxn>
                <a:cxn ang="0">
                  <a:pos x="1255" y="1355"/>
                </a:cxn>
                <a:cxn ang="0">
                  <a:pos x="1430" y="1221"/>
                </a:cxn>
                <a:cxn ang="0">
                  <a:pos x="1144" y="1403"/>
                </a:cxn>
                <a:cxn ang="0">
                  <a:pos x="1611" y="1144"/>
                </a:cxn>
                <a:cxn ang="0">
                  <a:pos x="843" y="1503"/>
                </a:cxn>
                <a:cxn ang="0">
                  <a:pos x="1876" y="960"/>
                </a:cxn>
                <a:cxn ang="0">
                  <a:pos x="474" y="1620"/>
                </a:cxn>
                <a:cxn ang="0">
                  <a:pos x="1158" y="267"/>
                </a:cxn>
                <a:cxn ang="0">
                  <a:pos x="1183" y="0"/>
                </a:cxn>
              </a:cxnLst>
              <a:rect l="0" t="0" r="r" b="b"/>
              <a:pathLst>
                <a:path w="2570" h="2766">
                  <a:moveTo>
                    <a:pt x="1183" y="0"/>
                  </a:moveTo>
                  <a:cubicBezTo>
                    <a:pt x="31" y="34"/>
                    <a:pt x="0" y="1232"/>
                    <a:pt x="278" y="1706"/>
                  </a:cubicBezTo>
                  <a:cubicBezTo>
                    <a:pt x="888" y="2766"/>
                    <a:pt x="2570" y="2078"/>
                    <a:pt x="2006" y="913"/>
                  </a:cubicBezTo>
                  <a:cubicBezTo>
                    <a:pt x="1480" y="86"/>
                    <a:pt x="309" y="751"/>
                    <a:pt x="735" y="1519"/>
                  </a:cubicBezTo>
                  <a:cubicBezTo>
                    <a:pt x="1085" y="2095"/>
                    <a:pt x="2037" y="1686"/>
                    <a:pt x="1661" y="1060"/>
                  </a:cubicBezTo>
                  <a:cubicBezTo>
                    <a:pt x="1411" y="668"/>
                    <a:pt x="776" y="977"/>
                    <a:pt x="1060" y="1394"/>
                  </a:cubicBezTo>
                  <a:cubicBezTo>
                    <a:pt x="1252" y="1653"/>
                    <a:pt x="1647" y="1455"/>
                    <a:pt x="1489" y="1187"/>
                  </a:cubicBezTo>
                  <a:cubicBezTo>
                    <a:pt x="1389" y="1046"/>
                    <a:pt x="1055" y="1113"/>
                    <a:pt x="1255" y="1355"/>
                  </a:cubicBezTo>
                  <a:cubicBezTo>
                    <a:pt x="1185" y="1378"/>
                    <a:pt x="1221" y="1037"/>
                    <a:pt x="1430" y="1221"/>
                  </a:cubicBezTo>
                  <a:cubicBezTo>
                    <a:pt x="1522" y="1329"/>
                    <a:pt x="1328" y="1570"/>
                    <a:pt x="1144" y="1403"/>
                  </a:cubicBezTo>
                  <a:cubicBezTo>
                    <a:pt x="869" y="1019"/>
                    <a:pt x="1486" y="835"/>
                    <a:pt x="1611" y="1144"/>
                  </a:cubicBezTo>
                  <a:cubicBezTo>
                    <a:pt x="1803" y="1494"/>
                    <a:pt x="1244" y="1970"/>
                    <a:pt x="843" y="1503"/>
                  </a:cubicBezTo>
                  <a:cubicBezTo>
                    <a:pt x="467" y="868"/>
                    <a:pt x="1441" y="259"/>
                    <a:pt x="1876" y="960"/>
                  </a:cubicBezTo>
                  <a:cubicBezTo>
                    <a:pt x="2288" y="1625"/>
                    <a:pt x="1142" y="2588"/>
                    <a:pt x="474" y="1620"/>
                  </a:cubicBezTo>
                  <a:cubicBezTo>
                    <a:pt x="341" y="1336"/>
                    <a:pt x="221" y="417"/>
                    <a:pt x="1158" y="267"/>
                  </a:cubicBezTo>
                  <a:lnTo>
                    <a:pt x="1183" y="0"/>
                  </a:lnTo>
                  <a:close/>
                </a:path>
              </a:pathLst>
            </a:custGeom>
            <a:gradFill rotWithShape="1">
              <a:gsLst>
                <a:gs pos="0">
                  <a:schemeClr val="bg2"/>
                </a:gs>
                <a:gs pos="100000">
                  <a:schemeClr val="bg2">
                    <a:gamma/>
                    <a:shade val="46275"/>
                    <a:invGamma/>
                  </a:schemeClr>
                </a:gs>
              </a:gsLst>
              <a:lin ang="5400000" scaled="1"/>
            </a:gradFill>
            <a:ln w="12700" cap="flat" cmpd="sng">
              <a:noFill/>
              <a:prstDash val="solid"/>
              <a:round/>
              <a:headEnd type="none" w="med" len="med"/>
              <a:tailEnd type="none" w="med" len="me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sp>
          <p:nvSpPr>
            <p:cNvPr id="1225" name="Freeform 201"/>
            <p:cNvSpPr>
              <a:spLocks/>
            </p:cNvSpPr>
            <p:nvPr userDrawn="1"/>
          </p:nvSpPr>
          <p:spPr bwMode="auto">
            <a:xfrm>
              <a:off x="8" y="32"/>
              <a:ext cx="556" cy="586"/>
            </a:xfrm>
            <a:custGeom>
              <a:avLst/>
              <a:gdLst/>
              <a:ahLst/>
              <a:cxnLst>
                <a:cxn ang="0">
                  <a:pos x="1183" y="0"/>
                </a:cxn>
                <a:cxn ang="0">
                  <a:pos x="278" y="1706"/>
                </a:cxn>
                <a:cxn ang="0">
                  <a:pos x="2006" y="913"/>
                </a:cxn>
                <a:cxn ang="0">
                  <a:pos x="735" y="1519"/>
                </a:cxn>
                <a:cxn ang="0">
                  <a:pos x="1661" y="1060"/>
                </a:cxn>
                <a:cxn ang="0">
                  <a:pos x="1060" y="1394"/>
                </a:cxn>
                <a:cxn ang="0">
                  <a:pos x="1489" y="1187"/>
                </a:cxn>
                <a:cxn ang="0">
                  <a:pos x="1255" y="1355"/>
                </a:cxn>
                <a:cxn ang="0">
                  <a:pos x="1430" y="1221"/>
                </a:cxn>
                <a:cxn ang="0">
                  <a:pos x="1144" y="1403"/>
                </a:cxn>
                <a:cxn ang="0">
                  <a:pos x="1611" y="1144"/>
                </a:cxn>
                <a:cxn ang="0">
                  <a:pos x="843" y="1503"/>
                </a:cxn>
                <a:cxn ang="0">
                  <a:pos x="1876" y="960"/>
                </a:cxn>
                <a:cxn ang="0">
                  <a:pos x="474" y="1620"/>
                </a:cxn>
                <a:cxn ang="0">
                  <a:pos x="1158" y="267"/>
                </a:cxn>
                <a:cxn ang="0">
                  <a:pos x="1183" y="0"/>
                </a:cxn>
              </a:cxnLst>
              <a:rect l="0" t="0" r="r" b="b"/>
              <a:pathLst>
                <a:path w="2570" h="2766">
                  <a:moveTo>
                    <a:pt x="1183" y="0"/>
                  </a:moveTo>
                  <a:cubicBezTo>
                    <a:pt x="31" y="34"/>
                    <a:pt x="0" y="1232"/>
                    <a:pt x="278" y="1706"/>
                  </a:cubicBezTo>
                  <a:cubicBezTo>
                    <a:pt x="888" y="2766"/>
                    <a:pt x="2570" y="2078"/>
                    <a:pt x="2006" y="913"/>
                  </a:cubicBezTo>
                  <a:cubicBezTo>
                    <a:pt x="1480" y="86"/>
                    <a:pt x="309" y="751"/>
                    <a:pt x="735" y="1519"/>
                  </a:cubicBezTo>
                  <a:cubicBezTo>
                    <a:pt x="1085" y="2095"/>
                    <a:pt x="2037" y="1686"/>
                    <a:pt x="1661" y="1060"/>
                  </a:cubicBezTo>
                  <a:cubicBezTo>
                    <a:pt x="1411" y="668"/>
                    <a:pt x="776" y="977"/>
                    <a:pt x="1060" y="1394"/>
                  </a:cubicBezTo>
                  <a:cubicBezTo>
                    <a:pt x="1252" y="1653"/>
                    <a:pt x="1647" y="1455"/>
                    <a:pt x="1489" y="1187"/>
                  </a:cubicBezTo>
                  <a:cubicBezTo>
                    <a:pt x="1389" y="1046"/>
                    <a:pt x="1055" y="1113"/>
                    <a:pt x="1255" y="1355"/>
                  </a:cubicBezTo>
                  <a:cubicBezTo>
                    <a:pt x="1185" y="1378"/>
                    <a:pt x="1221" y="1037"/>
                    <a:pt x="1430" y="1221"/>
                  </a:cubicBezTo>
                  <a:cubicBezTo>
                    <a:pt x="1522" y="1329"/>
                    <a:pt x="1328" y="1570"/>
                    <a:pt x="1144" y="1403"/>
                  </a:cubicBezTo>
                  <a:cubicBezTo>
                    <a:pt x="869" y="1019"/>
                    <a:pt x="1486" y="835"/>
                    <a:pt x="1611" y="1144"/>
                  </a:cubicBezTo>
                  <a:cubicBezTo>
                    <a:pt x="1803" y="1494"/>
                    <a:pt x="1244" y="1970"/>
                    <a:pt x="843" y="1503"/>
                  </a:cubicBezTo>
                  <a:cubicBezTo>
                    <a:pt x="467" y="868"/>
                    <a:pt x="1441" y="259"/>
                    <a:pt x="1876" y="960"/>
                  </a:cubicBezTo>
                  <a:cubicBezTo>
                    <a:pt x="2288" y="1625"/>
                    <a:pt x="1142" y="2588"/>
                    <a:pt x="474" y="1620"/>
                  </a:cubicBezTo>
                  <a:cubicBezTo>
                    <a:pt x="341" y="1336"/>
                    <a:pt x="221" y="417"/>
                    <a:pt x="1158" y="267"/>
                  </a:cubicBezTo>
                  <a:lnTo>
                    <a:pt x="1183" y="0"/>
                  </a:lnTo>
                  <a:close/>
                </a:path>
              </a:pathLst>
            </a:custGeom>
            <a:gradFill rotWithShape="1">
              <a:gsLst>
                <a:gs pos="0">
                  <a:schemeClr val="accent1"/>
                </a:gs>
                <a:gs pos="100000">
                  <a:schemeClr val="accent1">
                    <a:gamma/>
                    <a:shade val="46275"/>
                    <a:invGamma/>
                  </a:schemeClr>
                </a:gs>
              </a:gsLst>
              <a:lin ang="5400000" scaled="1"/>
            </a:gradFill>
            <a:ln w="12700" cap="flat" cmpd="sng">
              <a:noFill/>
              <a:prstDash val="solid"/>
              <a:round/>
              <a:headEnd type="none" w="med" len="med"/>
              <a:tailEnd type="none" w="med" len="me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grpSp>
      <p:sp>
        <p:nvSpPr>
          <p:cNvPr id="1226" name="Freeform 202"/>
          <p:cNvSpPr>
            <a:spLocks/>
          </p:cNvSpPr>
          <p:nvPr/>
        </p:nvSpPr>
        <p:spPr bwMode="auto">
          <a:xfrm flipH="1">
            <a:off x="10382251" y="50800"/>
            <a:ext cx="1113367" cy="930275"/>
          </a:xfrm>
          <a:custGeom>
            <a:avLst/>
            <a:gdLst/>
            <a:ahLst/>
            <a:cxnLst>
              <a:cxn ang="0">
                <a:pos x="1183" y="0"/>
              </a:cxn>
              <a:cxn ang="0">
                <a:pos x="278" y="1706"/>
              </a:cxn>
              <a:cxn ang="0">
                <a:pos x="2006" y="913"/>
              </a:cxn>
              <a:cxn ang="0">
                <a:pos x="735" y="1519"/>
              </a:cxn>
              <a:cxn ang="0">
                <a:pos x="1661" y="1060"/>
              </a:cxn>
              <a:cxn ang="0">
                <a:pos x="1060" y="1394"/>
              </a:cxn>
              <a:cxn ang="0">
                <a:pos x="1489" y="1187"/>
              </a:cxn>
              <a:cxn ang="0">
                <a:pos x="1255" y="1355"/>
              </a:cxn>
              <a:cxn ang="0">
                <a:pos x="1430" y="1221"/>
              </a:cxn>
              <a:cxn ang="0">
                <a:pos x="1144" y="1403"/>
              </a:cxn>
              <a:cxn ang="0">
                <a:pos x="1611" y="1144"/>
              </a:cxn>
              <a:cxn ang="0">
                <a:pos x="843" y="1503"/>
              </a:cxn>
              <a:cxn ang="0">
                <a:pos x="1876" y="960"/>
              </a:cxn>
              <a:cxn ang="0">
                <a:pos x="474" y="1620"/>
              </a:cxn>
              <a:cxn ang="0">
                <a:pos x="1158" y="267"/>
              </a:cxn>
              <a:cxn ang="0">
                <a:pos x="1183" y="0"/>
              </a:cxn>
            </a:cxnLst>
            <a:rect l="0" t="0" r="r" b="b"/>
            <a:pathLst>
              <a:path w="2570" h="2766">
                <a:moveTo>
                  <a:pt x="1183" y="0"/>
                </a:moveTo>
                <a:cubicBezTo>
                  <a:pt x="31" y="34"/>
                  <a:pt x="0" y="1232"/>
                  <a:pt x="278" y="1706"/>
                </a:cubicBezTo>
                <a:cubicBezTo>
                  <a:pt x="888" y="2766"/>
                  <a:pt x="2570" y="2078"/>
                  <a:pt x="2006" y="913"/>
                </a:cubicBezTo>
                <a:cubicBezTo>
                  <a:pt x="1480" y="86"/>
                  <a:pt x="309" y="751"/>
                  <a:pt x="735" y="1519"/>
                </a:cubicBezTo>
                <a:cubicBezTo>
                  <a:pt x="1085" y="2095"/>
                  <a:pt x="2037" y="1686"/>
                  <a:pt x="1661" y="1060"/>
                </a:cubicBezTo>
                <a:cubicBezTo>
                  <a:pt x="1411" y="668"/>
                  <a:pt x="776" y="977"/>
                  <a:pt x="1060" y="1394"/>
                </a:cubicBezTo>
                <a:cubicBezTo>
                  <a:pt x="1252" y="1653"/>
                  <a:pt x="1647" y="1455"/>
                  <a:pt x="1489" y="1187"/>
                </a:cubicBezTo>
                <a:cubicBezTo>
                  <a:pt x="1389" y="1046"/>
                  <a:pt x="1055" y="1113"/>
                  <a:pt x="1255" y="1355"/>
                </a:cubicBezTo>
                <a:cubicBezTo>
                  <a:pt x="1185" y="1378"/>
                  <a:pt x="1221" y="1037"/>
                  <a:pt x="1430" y="1221"/>
                </a:cubicBezTo>
                <a:cubicBezTo>
                  <a:pt x="1522" y="1329"/>
                  <a:pt x="1328" y="1570"/>
                  <a:pt x="1144" y="1403"/>
                </a:cubicBezTo>
                <a:cubicBezTo>
                  <a:pt x="869" y="1019"/>
                  <a:pt x="1486" y="835"/>
                  <a:pt x="1611" y="1144"/>
                </a:cubicBezTo>
                <a:cubicBezTo>
                  <a:pt x="1803" y="1494"/>
                  <a:pt x="1244" y="1970"/>
                  <a:pt x="843" y="1503"/>
                </a:cubicBezTo>
                <a:cubicBezTo>
                  <a:pt x="467" y="868"/>
                  <a:pt x="1441" y="259"/>
                  <a:pt x="1876" y="960"/>
                </a:cubicBezTo>
                <a:cubicBezTo>
                  <a:pt x="2288" y="1625"/>
                  <a:pt x="1142" y="2588"/>
                  <a:pt x="474" y="1620"/>
                </a:cubicBezTo>
                <a:cubicBezTo>
                  <a:pt x="341" y="1336"/>
                  <a:pt x="221" y="417"/>
                  <a:pt x="1158" y="267"/>
                </a:cubicBezTo>
                <a:lnTo>
                  <a:pt x="1183" y="0"/>
                </a:lnTo>
                <a:close/>
              </a:path>
            </a:pathLst>
          </a:custGeom>
          <a:gradFill rotWithShape="1">
            <a:gsLst>
              <a:gs pos="0">
                <a:schemeClr val="bg2"/>
              </a:gs>
              <a:gs pos="100000">
                <a:schemeClr val="bg2">
                  <a:gamma/>
                  <a:shade val="46275"/>
                  <a:invGamma/>
                </a:schemeClr>
              </a:gs>
            </a:gsLst>
            <a:lin ang="5400000" scaled="1"/>
          </a:gradFill>
          <a:ln w="12700" cap="flat" cmpd="sng">
            <a:noFill/>
            <a:prstDash val="solid"/>
            <a:round/>
            <a:headEnd type="none" w="med" len="med"/>
            <a:tailEnd type="none" w="med" len="me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sp>
        <p:nvSpPr>
          <p:cNvPr id="1227" name="Freeform 203"/>
          <p:cNvSpPr>
            <a:spLocks/>
          </p:cNvSpPr>
          <p:nvPr/>
        </p:nvSpPr>
        <p:spPr bwMode="auto">
          <a:xfrm flipH="1">
            <a:off x="10356851" y="15875"/>
            <a:ext cx="1115483" cy="930275"/>
          </a:xfrm>
          <a:custGeom>
            <a:avLst/>
            <a:gdLst/>
            <a:ahLst/>
            <a:cxnLst>
              <a:cxn ang="0">
                <a:pos x="1183" y="0"/>
              </a:cxn>
              <a:cxn ang="0">
                <a:pos x="278" y="1706"/>
              </a:cxn>
              <a:cxn ang="0">
                <a:pos x="2006" y="913"/>
              </a:cxn>
              <a:cxn ang="0">
                <a:pos x="735" y="1519"/>
              </a:cxn>
              <a:cxn ang="0">
                <a:pos x="1661" y="1060"/>
              </a:cxn>
              <a:cxn ang="0">
                <a:pos x="1060" y="1394"/>
              </a:cxn>
              <a:cxn ang="0">
                <a:pos x="1489" y="1187"/>
              </a:cxn>
              <a:cxn ang="0">
                <a:pos x="1255" y="1355"/>
              </a:cxn>
              <a:cxn ang="0">
                <a:pos x="1430" y="1221"/>
              </a:cxn>
              <a:cxn ang="0">
                <a:pos x="1144" y="1403"/>
              </a:cxn>
              <a:cxn ang="0">
                <a:pos x="1611" y="1144"/>
              </a:cxn>
              <a:cxn ang="0">
                <a:pos x="843" y="1503"/>
              </a:cxn>
              <a:cxn ang="0">
                <a:pos x="1876" y="960"/>
              </a:cxn>
              <a:cxn ang="0">
                <a:pos x="474" y="1620"/>
              </a:cxn>
              <a:cxn ang="0">
                <a:pos x="1158" y="267"/>
              </a:cxn>
              <a:cxn ang="0">
                <a:pos x="1183" y="0"/>
              </a:cxn>
            </a:cxnLst>
            <a:rect l="0" t="0" r="r" b="b"/>
            <a:pathLst>
              <a:path w="2570" h="2766">
                <a:moveTo>
                  <a:pt x="1183" y="0"/>
                </a:moveTo>
                <a:cubicBezTo>
                  <a:pt x="31" y="34"/>
                  <a:pt x="0" y="1232"/>
                  <a:pt x="278" y="1706"/>
                </a:cubicBezTo>
                <a:cubicBezTo>
                  <a:pt x="888" y="2766"/>
                  <a:pt x="2570" y="2078"/>
                  <a:pt x="2006" y="913"/>
                </a:cubicBezTo>
                <a:cubicBezTo>
                  <a:pt x="1480" y="86"/>
                  <a:pt x="309" y="751"/>
                  <a:pt x="735" y="1519"/>
                </a:cubicBezTo>
                <a:cubicBezTo>
                  <a:pt x="1085" y="2095"/>
                  <a:pt x="2037" y="1686"/>
                  <a:pt x="1661" y="1060"/>
                </a:cubicBezTo>
                <a:cubicBezTo>
                  <a:pt x="1411" y="668"/>
                  <a:pt x="776" y="977"/>
                  <a:pt x="1060" y="1394"/>
                </a:cubicBezTo>
                <a:cubicBezTo>
                  <a:pt x="1252" y="1653"/>
                  <a:pt x="1647" y="1455"/>
                  <a:pt x="1489" y="1187"/>
                </a:cubicBezTo>
                <a:cubicBezTo>
                  <a:pt x="1389" y="1046"/>
                  <a:pt x="1055" y="1113"/>
                  <a:pt x="1255" y="1355"/>
                </a:cubicBezTo>
                <a:cubicBezTo>
                  <a:pt x="1185" y="1378"/>
                  <a:pt x="1221" y="1037"/>
                  <a:pt x="1430" y="1221"/>
                </a:cubicBezTo>
                <a:cubicBezTo>
                  <a:pt x="1522" y="1329"/>
                  <a:pt x="1328" y="1570"/>
                  <a:pt x="1144" y="1403"/>
                </a:cubicBezTo>
                <a:cubicBezTo>
                  <a:pt x="869" y="1019"/>
                  <a:pt x="1486" y="835"/>
                  <a:pt x="1611" y="1144"/>
                </a:cubicBezTo>
                <a:cubicBezTo>
                  <a:pt x="1803" y="1494"/>
                  <a:pt x="1244" y="1970"/>
                  <a:pt x="843" y="1503"/>
                </a:cubicBezTo>
                <a:cubicBezTo>
                  <a:pt x="467" y="868"/>
                  <a:pt x="1441" y="259"/>
                  <a:pt x="1876" y="960"/>
                </a:cubicBezTo>
                <a:cubicBezTo>
                  <a:pt x="2288" y="1625"/>
                  <a:pt x="1142" y="2588"/>
                  <a:pt x="474" y="1620"/>
                </a:cubicBezTo>
                <a:cubicBezTo>
                  <a:pt x="341" y="1336"/>
                  <a:pt x="221" y="417"/>
                  <a:pt x="1158" y="267"/>
                </a:cubicBezTo>
                <a:lnTo>
                  <a:pt x="1183" y="0"/>
                </a:lnTo>
                <a:close/>
              </a:path>
            </a:pathLst>
          </a:custGeom>
          <a:gradFill rotWithShape="1">
            <a:gsLst>
              <a:gs pos="0">
                <a:schemeClr val="accent1"/>
              </a:gs>
              <a:gs pos="100000">
                <a:schemeClr val="accent1">
                  <a:gamma/>
                  <a:shade val="46275"/>
                  <a:invGamma/>
                </a:schemeClr>
              </a:gs>
            </a:gsLst>
            <a:lin ang="5400000" scaled="1"/>
          </a:gradFill>
          <a:ln w="12700" cap="flat" cmpd="sng">
            <a:noFill/>
            <a:prstDash val="solid"/>
            <a:round/>
            <a:headEnd type="none" w="med" len="med"/>
            <a:tailEnd type="none" w="med" len="me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sp>
        <p:nvSpPr>
          <p:cNvPr id="1228" name="Rectangle 204"/>
          <p:cNvSpPr>
            <a:spLocks noChangeArrowheads="1"/>
          </p:cNvSpPr>
          <p:nvPr/>
        </p:nvSpPr>
        <p:spPr bwMode="auto">
          <a:xfrm>
            <a:off x="503767" y="15875"/>
            <a:ext cx="10485967" cy="88900"/>
          </a:xfrm>
          <a:prstGeom prst="rect">
            <a:avLst/>
          </a:prstGeom>
          <a:gradFill rotWithShape="1">
            <a:gsLst>
              <a:gs pos="0">
                <a:schemeClr val="accent1"/>
              </a:gs>
              <a:gs pos="100000">
                <a:schemeClr val="accent1">
                  <a:gamma/>
                  <a:shade val="46275"/>
                  <a:invGamma/>
                </a:schemeClr>
              </a:gs>
            </a:gsLst>
            <a:lin ang="5400000" scaled="1"/>
          </a:gradFill>
          <a:ln w="9525">
            <a:noFill/>
            <a:miter lim="800000"/>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spTree>
    <p:extLst>
      <p:ext uri="{BB962C8B-B14F-4D97-AF65-F5344CB8AC3E}">
        <p14:creationId xmlns:p14="http://schemas.microsoft.com/office/powerpoint/2010/main" val="4032560359"/>
      </p:ext>
    </p:extLst>
  </p:cSld>
  <p:clrMap bg1="lt1" tx1="dk1" bg2="lt2" tx2="dk2" accent1="accent1" accent2="accent2" accent3="accent3" accent4="accent4" accent5="accent5" accent6="accent6" hlink="hlink" folHlink="folHlink"/>
  <p:sldLayoutIdLst>
    <p:sldLayoutId id="2147483897" r:id="rId1"/>
    <p:sldLayoutId id="2147483898" r:id="rId2"/>
    <p:sldLayoutId id="2147483899" r:id="rId3"/>
    <p:sldLayoutId id="2147483900" r:id="rId4"/>
    <p:sldLayoutId id="2147483901" r:id="rId5"/>
    <p:sldLayoutId id="2147483902" r:id="rId6"/>
    <p:sldLayoutId id="2147483903" r:id="rId7"/>
    <p:sldLayoutId id="2147483904" r:id="rId8"/>
    <p:sldLayoutId id="2147483905" r:id="rId9"/>
    <p:sldLayoutId id="2147483906" r:id="rId10"/>
    <p:sldLayoutId id="2147483907" r:id="rId11"/>
    <p:sldLayoutId id="2147483908" r:id="rId12"/>
    <p:sldLayoutId id="2147483909" r:id="rId13"/>
    <p:sldLayoutId id="2147483910" r:id="rId14"/>
    <p:sldLayoutId id="2147483911" r:id="rId15"/>
    <p:sldLayoutId id="2147483912" r:id="rId16"/>
  </p:sldLayoutIdLst>
  <p:transition>
    <p:random/>
  </p:transition>
  <p:hf hdr="0" ftr="0" dt="0"/>
  <p:txStyles>
    <p:titleStyle>
      <a:lvl1pPr algn="ctr" rtl="1" eaLnBrk="0" fontAlgn="base" hangingPunct="0">
        <a:spcBef>
          <a:spcPct val="0"/>
        </a:spcBef>
        <a:spcAft>
          <a:spcPct val="0"/>
        </a:spcAft>
        <a:defRPr sz="3200">
          <a:solidFill>
            <a:srgbClr val="CCECFF"/>
          </a:solidFill>
          <a:latin typeface="+mj-lt"/>
          <a:ea typeface="+mj-ea"/>
          <a:cs typeface="+mj-cs"/>
        </a:defRPr>
      </a:lvl1pPr>
      <a:lvl2pPr algn="ctr" rtl="1" eaLnBrk="0" fontAlgn="base" hangingPunct="0">
        <a:spcBef>
          <a:spcPct val="0"/>
        </a:spcBef>
        <a:spcAft>
          <a:spcPct val="0"/>
        </a:spcAft>
        <a:defRPr sz="3200">
          <a:solidFill>
            <a:srgbClr val="CCECFF"/>
          </a:solidFill>
          <a:latin typeface="Arial" charset="0"/>
          <a:cs typeface="Titr" pitchFamily="2" charset="-78"/>
        </a:defRPr>
      </a:lvl2pPr>
      <a:lvl3pPr algn="ctr" rtl="1" eaLnBrk="0" fontAlgn="base" hangingPunct="0">
        <a:spcBef>
          <a:spcPct val="0"/>
        </a:spcBef>
        <a:spcAft>
          <a:spcPct val="0"/>
        </a:spcAft>
        <a:defRPr sz="3200">
          <a:solidFill>
            <a:srgbClr val="CCECFF"/>
          </a:solidFill>
          <a:latin typeface="Arial" charset="0"/>
          <a:cs typeface="Titr" pitchFamily="2" charset="-78"/>
        </a:defRPr>
      </a:lvl3pPr>
      <a:lvl4pPr algn="ctr" rtl="1" eaLnBrk="0" fontAlgn="base" hangingPunct="0">
        <a:spcBef>
          <a:spcPct val="0"/>
        </a:spcBef>
        <a:spcAft>
          <a:spcPct val="0"/>
        </a:spcAft>
        <a:defRPr sz="3200">
          <a:solidFill>
            <a:srgbClr val="CCECFF"/>
          </a:solidFill>
          <a:latin typeface="Arial" charset="0"/>
          <a:cs typeface="Titr" pitchFamily="2" charset="-78"/>
        </a:defRPr>
      </a:lvl4pPr>
      <a:lvl5pPr algn="ctr" rtl="1" eaLnBrk="0" fontAlgn="base" hangingPunct="0">
        <a:spcBef>
          <a:spcPct val="0"/>
        </a:spcBef>
        <a:spcAft>
          <a:spcPct val="0"/>
        </a:spcAft>
        <a:defRPr sz="3200">
          <a:solidFill>
            <a:srgbClr val="CCECFF"/>
          </a:solidFill>
          <a:latin typeface="Arial" charset="0"/>
          <a:cs typeface="Titr" pitchFamily="2" charset="-78"/>
        </a:defRPr>
      </a:lvl5pPr>
      <a:lvl6pPr marL="457200" algn="ctr" rtl="1" eaLnBrk="1" fontAlgn="base" hangingPunct="1">
        <a:spcBef>
          <a:spcPct val="0"/>
        </a:spcBef>
        <a:spcAft>
          <a:spcPct val="0"/>
        </a:spcAft>
        <a:defRPr sz="3200">
          <a:solidFill>
            <a:srgbClr val="CCECFF"/>
          </a:solidFill>
          <a:latin typeface="Arial" charset="0"/>
          <a:cs typeface="Titr" pitchFamily="2" charset="-78"/>
        </a:defRPr>
      </a:lvl6pPr>
      <a:lvl7pPr marL="914400" algn="ctr" rtl="1" eaLnBrk="1" fontAlgn="base" hangingPunct="1">
        <a:spcBef>
          <a:spcPct val="0"/>
        </a:spcBef>
        <a:spcAft>
          <a:spcPct val="0"/>
        </a:spcAft>
        <a:defRPr sz="3200">
          <a:solidFill>
            <a:srgbClr val="CCECFF"/>
          </a:solidFill>
          <a:latin typeface="Arial" charset="0"/>
          <a:cs typeface="Titr" pitchFamily="2" charset="-78"/>
        </a:defRPr>
      </a:lvl7pPr>
      <a:lvl8pPr marL="1371600" algn="ctr" rtl="1" eaLnBrk="1" fontAlgn="base" hangingPunct="1">
        <a:spcBef>
          <a:spcPct val="0"/>
        </a:spcBef>
        <a:spcAft>
          <a:spcPct val="0"/>
        </a:spcAft>
        <a:defRPr sz="3200">
          <a:solidFill>
            <a:srgbClr val="CCECFF"/>
          </a:solidFill>
          <a:latin typeface="Arial" charset="0"/>
          <a:cs typeface="Titr" pitchFamily="2" charset="-78"/>
        </a:defRPr>
      </a:lvl8pPr>
      <a:lvl9pPr marL="1828800" algn="ctr" rtl="1" eaLnBrk="1" fontAlgn="base" hangingPunct="1">
        <a:spcBef>
          <a:spcPct val="0"/>
        </a:spcBef>
        <a:spcAft>
          <a:spcPct val="0"/>
        </a:spcAft>
        <a:defRPr sz="3200">
          <a:solidFill>
            <a:srgbClr val="CCECFF"/>
          </a:solidFill>
          <a:latin typeface="Arial" charset="0"/>
          <a:cs typeface="Titr" pitchFamily="2" charset="-78"/>
        </a:defRPr>
      </a:lvl9pPr>
    </p:titleStyle>
    <p:bodyStyle>
      <a:lvl1pPr marL="342900" indent="-342900" algn="just" rtl="1" eaLnBrk="0" fontAlgn="base" hangingPunct="0">
        <a:spcBef>
          <a:spcPct val="20000"/>
        </a:spcBef>
        <a:spcAft>
          <a:spcPct val="0"/>
        </a:spcAft>
        <a:buClr>
          <a:srgbClr val="000099"/>
        </a:buClr>
        <a:buFont typeface="Wingdings 2" pitchFamily="18" charset="2"/>
        <a:buBlip>
          <a:blip r:embed="rId19"/>
        </a:buBlip>
        <a:defRPr sz="3200">
          <a:solidFill>
            <a:schemeClr val="accent2"/>
          </a:solidFill>
          <a:latin typeface="+mn-lt"/>
          <a:ea typeface="+mn-ea"/>
          <a:cs typeface="+mn-cs"/>
        </a:defRPr>
      </a:lvl1pPr>
      <a:lvl2pPr marL="742950" indent="-285750" algn="just" rtl="1" eaLnBrk="0" fontAlgn="base" hangingPunct="0">
        <a:spcBef>
          <a:spcPct val="20000"/>
        </a:spcBef>
        <a:spcAft>
          <a:spcPct val="0"/>
        </a:spcAft>
        <a:buClr>
          <a:srgbClr val="CCECFF"/>
        </a:buClr>
        <a:buFont typeface="Wingdings" pitchFamily="2" charset="2"/>
        <a:buBlip>
          <a:blip r:embed="rId20"/>
        </a:buBlip>
        <a:defRPr sz="2800">
          <a:solidFill>
            <a:srgbClr val="990000"/>
          </a:solidFill>
          <a:latin typeface="+mn-lt"/>
          <a:cs typeface="+mn-cs"/>
        </a:defRPr>
      </a:lvl2pPr>
      <a:lvl3pPr marL="1143000" indent="-228600" algn="just" rtl="1" eaLnBrk="0" fontAlgn="base" hangingPunct="0">
        <a:spcBef>
          <a:spcPct val="20000"/>
        </a:spcBef>
        <a:spcAft>
          <a:spcPct val="0"/>
        </a:spcAft>
        <a:buClr>
          <a:srgbClr val="66CCFF"/>
        </a:buClr>
        <a:buFont typeface="Wingdings" pitchFamily="2" charset="2"/>
        <a:buBlip>
          <a:blip r:embed="rId21"/>
        </a:buBlip>
        <a:defRPr sz="2400">
          <a:solidFill>
            <a:srgbClr val="009900"/>
          </a:solidFill>
          <a:latin typeface="+mn-lt"/>
          <a:cs typeface="+mn-cs"/>
        </a:defRPr>
      </a:lvl3pPr>
      <a:lvl4pPr marL="1600200" indent="-228600" algn="just" rtl="1" eaLnBrk="0" fontAlgn="base" hangingPunct="0">
        <a:spcBef>
          <a:spcPct val="20000"/>
        </a:spcBef>
        <a:spcAft>
          <a:spcPct val="0"/>
        </a:spcAft>
        <a:buClr>
          <a:srgbClr val="3399FF"/>
        </a:buClr>
        <a:buFont typeface="Wingdings" pitchFamily="2" charset="2"/>
        <a:buBlip>
          <a:blip r:embed="rId21"/>
        </a:buBlip>
        <a:defRPr sz="2000">
          <a:solidFill>
            <a:srgbClr val="008080"/>
          </a:solidFill>
          <a:latin typeface="+mn-lt"/>
          <a:cs typeface="+mn-cs"/>
        </a:defRPr>
      </a:lvl4pPr>
      <a:lvl5pPr marL="2057400" indent="-228600" algn="just" rtl="1" eaLnBrk="0" fontAlgn="base" hangingPunct="0">
        <a:spcBef>
          <a:spcPct val="20000"/>
        </a:spcBef>
        <a:spcAft>
          <a:spcPct val="0"/>
        </a:spcAft>
        <a:buClr>
          <a:srgbClr val="0033CC"/>
        </a:buClr>
        <a:buFont typeface="Wingdings" pitchFamily="2" charset="2"/>
        <a:buBlip>
          <a:blip r:embed="rId22"/>
        </a:buBlip>
        <a:defRPr sz="2000">
          <a:solidFill>
            <a:srgbClr val="66CCFF"/>
          </a:solidFill>
          <a:latin typeface="+mn-lt"/>
          <a:cs typeface="+mn-cs"/>
        </a:defRPr>
      </a:lvl5pPr>
      <a:lvl6pPr marL="2514600" indent="-228600" algn="just" rtl="1" eaLnBrk="1" fontAlgn="base" hangingPunct="1">
        <a:spcBef>
          <a:spcPct val="20000"/>
        </a:spcBef>
        <a:spcAft>
          <a:spcPct val="0"/>
        </a:spcAft>
        <a:buClr>
          <a:srgbClr val="0033CC"/>
        </a:buClr>
        <a:buFont typeface="Wingdings" pitchFamily="2" charset="2"/>
        <a:buBlip>
          <a:blip r:embed="rId22"/>
        </a:buBlip>
        <a:defRPr sz="2000">
          <a:solidFill>
            <a:srgbClr val="66CCFF"/>
          </a:solidFill>
          <a:latin typeface="+mn-lt"/>
          <a:cs typeface="+mn-cs"/>
        </a:defRPr>
      </a:lvl6pPr>
      <a:lvl7pPr marL="2971800" indent="-228600" algn="just" rtl="1" eaLnBrk="1" fontAlgn="base" hangingPunct="1">
        <a:spcBef>
          <a:spcPct val="20000"/>
        </a:spcBef>
        <a:spcAft>
          <a:spcPct val="0"/>
        </a:spcAft>
        <a:buClr>
          <a:srgbClr val="0033CC"/>
        </a:buClr>
        <a:buFont typeface="Wingdings" pitchFamily="2" charset="2"/>
        <a:buBlip>
          <a:blip r:embed="rId22"/>
        </a:buBlip>
        <a:defRPr sz="2000">
          <a:solidFill>
            <a:srgbClr val="66CCFF"/>
          </a:solidFill>
          <a:latin typeface="+mn-lt"/>
          <a:cs typeface="+mn-cs"/>
        </a:defRPr>
      </a:lvl7pPr>
      <a:lvl8pPr marL="3429000" indent="-228600" algn="just" rtl="1" eaLnBrk="1" fontAlgn="base" hangingPunct="1">
        <a:spcBef>
          <a:spcPct val="20000"/>
        </a:spcBef>
        <a:spcAft>
          <a:spcPct val="0"/>
        </a:spcAft>
        <a:buClr>
          <a:srgbClr val="0033CC"/>
        </a:buClr>
        <a:buFont typeface="Wingdings" pitchFamily="2" charset="2"/>
        <a:buBlip>
          <a:blip r:embed="rId22"/>
        </a:buBlip>
        <a:defRPr sz="2000">
          <a:solidFill>
            <a:srgbClr val="66CCFF"/>
          </a:solidFill>
          <a:latin typeface="+mn-lt"/>
          <a:cs typeface="+mn-cs"/>
        </a:defRPr>
      </a:lvl8pPr>
      <a:lvl9pPr marL="3886200" indent="-228600" algn="just" rtl="1" eaLnBrk="1" fontAlgn="base" hangingPunct="1">
        <a:spcBef>
          <a:spcPct val="20000"/>
        </a:spcBef>
        <a:spcAft>
          <a:spcPct val="0"/>
        </a:spcAft>
        <a:buClr>
          <a:srgbClr val="0033CC"/>
        </a:buClr>
        <a:buFont typeface="Wingdings" pitchFamily="2" charset="2"/>
        <a:buBlip>
          <a:blip r:embed="rId22"/>
        </a:buBlip>
        <a:defRPr sz="2000">
          <a:solidFill>
            <a:srgbClr val="66CCFF"/>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43" name="AutoShape 119"/>
          <p:cNvSpPr>
            <a:spLocks noChangeArrowheads="1"/>
          </p:cNvSpPr>
          <p:nvPr/>
        </p:nvSpPr>
        <p:spPr bwMode="auto">
          <a:xfrm>
            <a:off x="118534" y="15875"/>
            <a:ext cx="11307233" cy="762000"/>
          </a:xfrm>
          <a:prstGeom prst="roundRect">
            <a:avLst>
              <a:gd name="adj" fmla="val 50000"/>
            </a:avLst>
          </a:prstGeom>
          <a:gradFill rotWithShape="1">
            <a:gsLst>
              <a:gs pos="0">
                <a:schemeClr val="accent2"/>
              </a:gs>
              <a:gs pos="100000">
                <a:schemeClr val="accent2">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sp>
        <p:nvSpPr>
          <p:cNvPr id="1027" name="Rectangle 205"/>
          <p:cNvSpPr>
            <a:spLocks noChangeArrowheads="1"/>
          </p:cNvSpPr>
          <p:nvPr/>
        </p:nvSpPr>
        <p:spPr bwMode="auto">
          <a:xfrm>
            <a:off x="927100" y="638176"/>
            <a:ext cx="9662584" cy="3587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rtl="0" fontAlgn="base">
              <a:spcBef>
                <a:spcPct val="0"/>
              </a:spcBef>
              <a:spcAft>
                <a:spcPct val="0"/>
              </a:spcAft>
            </a:pPr>
            <a:endParaRPr lang="en-US" sz="1800">
              <a:solidFill>
                <a:srgbClr val="000000"/>
              </a:solidFill>
              <a:cs typeface="Arial" charset="0"/>
            </a:endParaRPr>
          </a:p>
        </p:txBody>
      </p:sp>
      <p:sp>
        <p:nvSpPr>
          <p:cNvPr id="1028" name="Rectangle 2"/>
          <p:cNvSpPr>
            <a:spLocks noGrp="1" noChangeArrowheads="1"/>
          </p:cNvSpPr>
          <p:nvPr>
            <p:ph type="title"/>
          </p:nvPr>
        </p:nvSpPr>
        <p:spPr bwMode="auto">
          <a:xfrm>
            <a:off x="1369484" y="104775"/>
            <a:ext cx="9201149" cy="48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9" name="Rectangle 3"/>
          <p:cNvSpPr>
            <a:spLocks noGrp="1" noChangeArrowheads="1"/>
          </p:cNvSpPr>
          <p:nvPr>
            <p:ph type="body" idx="1"/>
          </p:nvPr>
        </p:nvSpPr>
        <p:spPr bwMode="auto">
          <a:xfrm>
            <a:off x="1" y="1628776"/>
            <a:ext cx="11377084"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lgn="l" rtl="0" fontAlgn="base">
              <a:spcBef>
                <a:spcPct val="0"/>
              </a:spcBef>
              <a:spcAft>
                <a:spcPct val="0"/>
              </a:spcAft>
              <a:defRPr/>
            </a:pPr>
            <a:fld id="{EF6B7CCE-02CB-4C93-AD1D-3AEBDDEEDC03}" type="datetime1">
              <a:rPr lang="en-US" smtClean="0">
                <a:solidFill>
                  <a:srgbClr val="000000"/>
                </a:solidFill>
                <a:cs typeface="Arial" charset="0"/>
              </a:rPr>
              <a:t>11/3/2018</a:t>
            </a:fld>
            <a:endParaRPr lang="en-US">
              <a:solidFill>
                <a:srgbClr val="000000"/>
              </a:solidFill>
              <a:cs typeface="Arial" charset="0"/>
            </a:endParaRPr>
          </a:p>
        </p:txBody>
      </p:sp>
      <p:sp>
        <p:nvSpPr>
          <p:cNvPr id="3"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rtl="0" fontAlgn="base">
              <a:spcBef>
                <a:spcPct val="0"/>
              </a:spcBef>
              <a:spcAft>
                <a:spcPct val="0"/>
              </a:spcAft>
              <a:defRPr/>
            </a:pPr>
            <a:endParaRPr lang="en-US">
              <a:solidFill>
                <a:srgbClr val="000000"/>
              </a:solidFill>
              <a:cs typeface="Arial" charset="0"/>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rtl="0" fontAlgn="base">
              <a:spcBef>
                <a:spcPct val="0"/>
              </a:spcBef>
              <a:spcAft>
                <a:spcPct val="0"/>
              </a:spcAft>
              <a:defRPr/>
            </a:pPr>
            <a:fld id="{18236005-5705-4242-8289-D4B237527075}" type="slidenum">
              <a:rPr lang="ar-SA">
                <a:solidFill>
                  <a:srgbClr val="000000"/>
                </a:solidFill>
                <a:cs typeface="Arial" charset="0"/>
              </a:rPr>
              <a:pPr rtl="0" fontAlgn="base">
                <a:spcBef>
                  <a:spcPct val="0"/>
                </a:spcBef>
                <a:spcAft>
                  <a:spcPct val="0"/>
                </a:spcAft>
                <a:defRPr/>
              </a:pPr>
              <a:t>‹#›</a:t>
            </a:fld>
            <a:endParaRPr lang="en-US">
              <a:solidFill>
                <a:srgbClr val="000000"/>
              </a:solidFill>
              <a:cs typeface="Arial" charset="0"/>
            </a:endParaRPr>
          </a:p>
        </p:txBody>
      </p:sp>
      <p:pic>
        <p:nvPicPr>
          <p:cNvPr id="1033" name="Picture 44"/>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77085" y="-4763"/>
            <a:ext cx="814916" cy="200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 name="Picture 78"/>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77085" y="195264"/>
            <a:ext cx="814916"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5" name="Picture 79"/>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77085" y="392114"/>
            <a:ext cx="814916"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6" name="Picture 80"/>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77085" y="587376"/>
            <a:ext cx="814916"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7" name="Picture 81"/>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77085" y="781051"/>
            <a:ext cx="814916"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8" name="Picture 82"/>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83434" y="977901"/>
            <a:ext cx="81491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9" name="Picture 83"/>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77085" y="1165226"/>
            <a:ext cx="814916"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0" name="Picture 84"/>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77085" y="1365251"/>
            <a:ext cx="814916"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1" name="Picture 85"/>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77085" y="1562101"/>
            <a:ext cx="814916"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2" name="Picture 86"/>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77085" y="1757364"/>
            <a:ext cx="814916"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3" name="Picture 87"/>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77085" y="1951039"/>
            <a:ext cx="814916"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4" name="Picture 88"/>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83434" y="2147889"/>
            <a:ext cx="81491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5" name="Picture 89"/>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77085" y="2336801"/>
            <a:ext cx="814916"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6" name="Picture 90"/>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77085" y="2536826"/>
            <a:ext cx="814916"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7" name="Picture 91"/>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77085" y="2733676"/>
            <a:ext cx="814916"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8" name="Picture 92"/>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77085" y="2928939"/>
            <a:ext cx="814916"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9" name="Picture 93"/>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77085" y="3122614"/>
            <a:ext cx="814916"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0" name="Picture 94"/>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83434" y="3319464"/>
            <a:ext cx="81491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1" name="Picture 95"/>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85551" y="3513139"/>
            <a:ext cx="814916"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2" name="Picture 96"/>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77085" y="3706814"/>
            <a:ext cx="814916"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3" name="Picture 97"/>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77085" y="3903663"/>
            <a:ext cx="814916"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4" name="Picture 98"/>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77085" y="4098926"/>
            <a:ext cx="814916"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5" name="Picture 99"/>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77085" y="4292601"/>
            <a:ext cx="814916"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6" name="Picture 100"/>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83434" y="4489451"/>
            <a:ext cx="81491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7" name="Picture 101"/>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77085" y="4675189"/>
            <a:ext cx="814916"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8" name="Picture 102"/>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77085" y="4875214"/>
            <a:ext cx="814916"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9" name="Picture 103"/>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77085" y="5072064"/>
            <a:ext cx="814916"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0" name="Picture 104"/>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77085" y="5267326"/>
            <a:ext cx="814916"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1" name="Picture 105"/>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77085" y="5461001"/>
            <a:ext cx="814916"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2" name="Picture 106"/>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83434" y="5657851"/>
            <a:ext cx="81491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3" name="Picture 107"/>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77085" y="5845176"/>
            <a:ext cx="814916"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4" name="Picture 108"/>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77085" y="6045201"/>
            <a:ext cx="814916"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5" name="Picture 109"/>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77085" y="6242051"/>
            <a:ext cx="814916"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6" name="Picture 110"/>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77085" y="6437314"/>
            <a:ext cx="814916"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7" name="Picture 111"/>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77085" y="6630989"/>
            <a:ext cx="814916"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44" name="Rectangle 120"/>
          <p:cNvSpPr>
            <a:spLocks noChangeArrowheads="1"/>
          </p:cNvSpPr>
          <p:nvPr/>
        </p:nvSpPr>
        <p:spPr bwMode="auto">
          <a:xfrm>
            <a:off x="503767" y="53975"/>
            <a:ext cx="10485967" cy="88900"/>
          </a:xfrm>
          <a:prstGeom prst="rect">
            <a:avLst/>
          </a:prstGeom>
          <a:gradFill rotWithShape="1">
            <a:gsLst>
              <a:gs pos="0">
                <a:schemeClr val="bg2"/>
              </a:gs>
              <a:gs pos="100000">
                <a:schemeClr val="bg2">
                  <a:gamma/>
                  <a:shade val="46275"/>
                  <a:invGamma/>
                </a:schemeClr>
              </a:gs>
            </a:gsLst>
            <a:lin ang="5400000" scaled="1"/>
          </a:gradFill>
          <a:ln w="9525">
            <a:noFill/>
            <a:miter lim="800000"/>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grpSp>
        <p:nvGrpSpPr>
          <p:cNvPr id="1069" name="Group 121"/>
          <p:cNvGrpSpPr>
            <a:grpSpLocks/>
          </p:cNvGrpSpPr>
          <p:nvPr/>
        </p:nvGrpSpPr>
        <p:grpSpPr bwMode="auto">
          <a:xfrm>
            <a:off x="552451" y="600075"/>
            <a:ext cx="10437283" cy="179388"/>
            <a:chOff x="254" y="463"/>
            <a:chExt cx="5208" cy="113"/>
          </a:xfrm>
        </p:grpSpPr>
        <p:sp>
          <p:nvSpPr>
            <p:cNvPr id="1146" name="Freeform 122"/>
            <p:cNvSpPr>
              <a:spLocks/>
            </p:cNvSpPr>
            <p:nvPr/>
          </p:nvSpPr>
          <p:spPr bwMode="auto">
            <a:xfrm flipH="1">
              <a:off x="5232" y="468"/>
              <a:ext cx="230" cy="106"/>
            </a:xfrm>
            <a:custGeom>
              <a:avLst/>
              <a:gdLst/>
              <a:ahLst/>
              <a:cxnLst>
                <a:cxn ang="0">
                  <a:pos x="230" y="0"/>
                </a:cxn>
                <a:cxn ang="0">
                  <a:pos x="182" y="0"/>
                </a:cxn>
                <a:cxn ang="0">
                  <a:pos x="0" y="78"/>
                </a:cxn>
                <a:cxn ang="0">
                  <a:pos x="86" y="96"/>
                </a:cxn>
                <a:cxn ang="0">
                  <a:pos x="204" y="96"/>
                </a:cxn>
                <a:cxn ang="0">
                  <a:pos x="230" y="0"/>
                </a:cxn>
              </a:cxnLst>
              <a:rect l="0" t="0" r="r" b="b"/>
              <a:pathLst>
                <a:path w="230" h="96">
                  <a:moveTo>
                    <a:pt x="230" y="0"/>
                  </a:moveTo>
                  <a:lnTo>
                    <a:pt x="182" y="0"/>
                  </a:lnTo>
                  <a:lnTo>
                    <a:pt x="0" y="78"/>
                  </a:lnTo>
                  <a:lnTo>
                    <a:pt x="86" y="96"/>
                  </a:lnTo>
                  <a:lnTo>
                    <a:pt x="204" y="96"/>
                  </a:lnTo>
                  <a:lnTo>
                    <a:pt x="230" y="0"/>
                  </a:lnTo>
                  <a:close/>
                </a:path>
              </a:pathLst>
            </a:custGeom>
            <a:gradFill rotWithShape="1">
              <a:gsLst>
                <a:gs pos="0">
                  <a:schemeClr val="bg2"/>
                </a:gs>
                <a:gs pos="100000">
                  <a:schemeClr val="bg2">
                    <a:gamma/>
                    <a:shade val="46275"/>
                    <a:invGamma/>
                  </a:schemeClr>
                </a:gs>
              </a:gsLst>
              <a:lin ang="5400000" scaled="1"/>
            </a:gradFill>
            <a:ln w="9525" cap="flat" cmpd="sng">
              <a:noFill/>
              <a:prstDash val="solid"/>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sp>
          <p:nvSpPr>
            <p:cNvPr id="1147" name="Freeform 123"/>
            <p:cNvSpPr>
              <a:spLocks/>
            </p:cNvSpPr>
            <p:nvPr/>
          </p:nvSpPr>
          <p:spPr bwMode="auto">
            <a:xfrm>
              <a:off x="254" y="470"/>
              <a:ext cx="230" cy="106"/>
            </a:xfrm>
            <a:custGeom>
              <a:avLst/>
              <a:gdLst/>
              <a:ahLst/>
              <a:cxnLst>
                <a:cxn ang="0">
                  <a:pos x="230" y="0"/>
                </a:cxn>
                <a:cxn ang="0">
                  <a:pos x="182" y="0"/>
                </a:cxn>
                <a:cxn ang="0">
                  <a:pos x="0" y="78"/>
                </a:cxn>
                <a:cxn ang="0">
                  <a:pos x="86" y="96"/>
                </a:cxn>
                <a:cxn ang="0">
                  <a:pos x="204" y="96"/>
                </a:cxn>
                <a:cxn ang="0">
                  <a:pos x="230" y="0"/>
                </a:cxn>
              </a:cxnLst>
              <a:rect l="0" t="0" r="r" b="b"/>
              <a:pathLst>
                <a:path w="230" h="96">
                  <a:moveTo>
                    <a:pt x="230" y="0"/>
                  </a:moveTo>
                  <a:lnTo>
                    <a:pt x="182" y="0"/>
                  </a:lnTo>
                  <a:lnTo>
                    <a:pt x="0" y="78"/>
                  </a:lnTo>
                  <a:lnTo>
                    <a:pt x="86" y="96"/>
                  </a:lnTo>
                  <a:lnTo>
                    <a:pt x="204" y="96"/>
                  </a:lnTo>
                  <a:lnTo>
                    <a:pt x="230" y="0"/>
                  </a:lnTo>
                  <a:close/>
                </a:path>
              </a:pathLst>
            </a:custGeom>
            <a:gradFill rotWithShape="1">
              <a:gsLst>
                <a:gs pos="0">
                  <a:schemeClr val="bg2"/>
                </a:gs>
                <a:gs pos="100000">
                  <a:schemeClr val="bg2">
                    <a:gamma/>
                    <a:shade val="46275"/>
                    <a:invGamma/>
                  </a:schemeClr>
                </a:gs>
              </a:gsLst>
              <a:lin ang="5400000" scaled="1"/>
            </a:gradFill>
            <a:ln w="9525" cap="flat" cmpd="sng">
              <a:noFill/>
              <a:prstDash val="solid"/>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grpSp>
          <p:nvGrpSpPr>
            <p:cNvPr id="1117" name="Group 124"/>
            <p:cNvGrpSpPr>
              <a:grpSpLocks/>
            </p:cNvGrpSpPr>
            <p:nvPr/>
          </p:nvGrpSpPr>
          <p:grpSpPr bwMode="auto">
            <a:xfrm>
              <a:off x="450" y="463"/>
              <a:ext cx="4812" cy="113"/>
              <a:chOff x="450" y="463"/>
              <a:chExt cx="4812" cy="113"/>
            </a:xfrm>
          </p:grpSpPr>
          <p:grpSp>
            <p:nvGrpSpPr>
              <p:cNvPr id="1118" name="Group 125"/>
              <p:cNvGrpSpPr>
                <a:grpSpLocks/>
              </p:cNvGrpSpPr>
              <p:nvPr/>
            </p:nvGrpSpPr>
            <p:grpSpPr bwMode="auto">
              <a:xfrm>
                <a:off x="450" y="464"/>
                <a:ext cx="2928" cy="112"/>
                <a:chOff x="0" y="283"/>
                <a:chExt cx="5760" cy="220"/>
              </a:xfrm>
            </p:grpSpPr>
            <p:grpSp>
              <p:nvGrpSpPr>
                <p:cNvPr id="1132" name="Group 126"/>
                <p:cNvGrpSpPr>
                  <a:grpSpLocks/>
                </p:cNvGrpSpPr>
                <p:nvPr/>
              </p:nvGrpSpPr>
              <p:grpSpPr bwMode="auto">
                <a:xfrm>
                  <a:off x="0" y="283"/>
                  <a:ext cx="823" cy="220"/>
                  <a:chOff x="240" y="720"/>
                  <a:chExt cx="3980" cy="1064"/>
                </a:xfrm>
              </p:grpSpPr>
              <p:sp>
                <p:nvSpPr>
                  <p:cNvPr id="1151" name="Freeform 127"/>
                  <p:cNvSpPr>
                    <a:spLocks/>
                  </p:cNvSpPr>
                  <p:nvPr/>
                </p:nvSpPr>
                <p:spPr bwMode="auto">
                  <a:xfrm>
                    <a:off x="244"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sp>
                <p:nvSpPr>
                  <p:cNvPr id="1152" name="Freeform 128"/>
                  <p:cNvSpPr>
                    <a:spLocks/>
                  </p:cNvSpPr>
                  <p:nvPr/>
                </p:nvSpPr>
                <p:spPr bwMode="auto">
                  <a:xfrm>
                    <a:off x="2214"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grpSp>
            <p:grpSp>
              <p:nvGrpSpPr>
                <p:cNvPr id="1133" name="Group 129"/>
                <p:cNvGrpSpPr>
                  <a:grpSpLocks/>
                </p:cNvGrpSpPr>
                <p:nvPr/>
              </p:nvGrpSpPr>
              <p:grpSpPr bwMode="auto">
                <a:xfrm>
                  <a:off x="823" y="283"/>
                  <a:ext cx="823" cy="220"/>
                  <a:chOff x="240" y="720"/>
                  <a:chExt cx="3980" cy="1064"/>
                </a:xfrm>
              </p:grpSpPr>
              <p:sp>
                <p:nvSpPr>
                  <p:cNvPr id="1154" name="Freeform 130"/>
                  <p:cNvSpPr>
                    <a:spLocks/>
                  </p:cNvSpPr>
                  <p:nvPr/>
                </p:nvSpPr>
                <p:spPr bwMode="auto">
                  <a:xfrm>
                    <a:off x="243"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sp>
                <p:nvSpPr>
                  <p:cNvPr id="1155" name="Freeform 131"/>
                  <p:cNvSpPr>
                    <a:spLocks/>
                  </p:cNvSpPr>
                  <p:nvPr/>
                </p:nvSpPr>
                <p:spPr bwMode="auto">
                  <a:xfrm>
                    <a:off x="2213"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grpSp>
            <p:grpSp>
              <p:nvGrpSpPr>
                <p:cNvPr id="1134" name="Group 132"/>
                <p:cNvGrpSpPr>
                  <a:grpSpLocks/>
                </p:cNvGrpSpPr>
                <p:nvPr/>
              </p:nvGrpSpPr>
              <p:grpSpPr bwMode="auto">
                <a:xfrm>
                  <a:off x="1646" y="283"/>
                  <a:ext cx="823" cy="220"/>
                  <a:chOff x="1646" y="283"/>
                  <a:chExt cx="823" cy="220"/>
                </a:xfrm>
              </p:grpSpPr>
              <p:sp>
                <p:nvSpPr>
                  <p:cNvPr id="1157" name="Freeform 133"/>
                  <p:cNvSpPr>
                    <a:spLocks/>
                  </p:cNvSpPr>
                  <p:nvPr/>
                </p:nvSpPr>
                <p:spPr bwMode="auto">
                  <a:xfrm>
                    <a:off x="1646" y="283"/>
                    <a:ext cx="416" cy="220"/>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sp>
                <p:nvSpPr>
                  <p:cNvPr id="1158" name="Freeform 134"/>
                  <p:cNvSpPr>
                    <a:spLocks/>
                  </p:cNvSpPr>
                  <p:nvPr/>
                </p:nvSpPr>
                <p:spPr bwMode="auto">
                  <a:xfrm>
                    <a:off x="2054" y="283"/>
                    <a:ext cx="416" cy="220"/>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grpSp>
            <p:grpSp>
              <p:nvGrpSpPr>
                <p:cNvPr id="1135" name="Group 135"/>
                <p:cNvGrpSpPr>
                  <a:grpSpLocks/>
                </p:cNvGrpSpPr>
                <p:nvPr/>
              </p:nvGrpSpPr>
              <p:grpSpPr bwMode="auto">
                <a:xfrm>
                  <a:off x="2469" y="283"/>
                  <a:ext cx="822" cy="220"/>
                  <a:chOff x="240" y="720"/>
                  <a:chExt cx="3980" cy="1064"/>
                </a:xfrm>
              </p:grpSpPr>
              <p:sp>
                <p:nvSpPr>
                  <p:cNvPr id="1160" name="Freeform 136"/>
                  <p:cNvSpPr>
                    <a:spLocks/>
                  </p:cNvSpPr>
                  <p:nvPr/>
                </p:nvSpPr>
                <p:spPr bwMode="auto">
                  <a:xfrm>
                    <a:off x="241" y="720"/>
                    <a:ext cx="2012"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sp>
                <p:nvSpPr>
                  <p:cNvPr id="1161" name="Freeform 137"/>
                  <p:cNvSpPr>
                    <a:spLocks/>
                  </p:cNvSpPr>
                  <p:nvPr/>
                </p:nvSpPr>
                <p:spPr bwMode="auto">
                  <a:xfrm>
                    <a:off x="2213" y="720"/>
                    <a:ext cx="2012"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grpSp>
            <p:grpSp>
              <p:nvGrpSpPr>
                <p:cNvPr id="1136" name="Group 138"/>
                <p:cNvGrpSpPr>
                  <a:grpSpLocks/>
                </p:cNvGrpSpPr>
                <p:nvPr/>
              </p:nvGrpSpPr>
              <p:grpSpPr bwMode="auto">
                <a:xfrm>
                  <a:off x="3291" y="283"/>
                  <a:ext cx="823" cy="220"/>
                  <a:chOff x="240" y="720"/>
                  <a:chExt cx="3980" cy="1064"/>
                </a:xfrm>
              </p:grpSpPr>
              <p:sp>
                <p:nvSpPr>
                  <p:cNvPr id="1163" name="Freeform 139"/>
                  <p:cNvSpPr>
                    <a:spLocks/>
                  </p:cNvSpPr>
                  <p:nvPr/>
                </p:nvSpPr>
                <p:spPr bwMode="auto">
                  <a:xfrm>
                    <a:off x="245"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sp>
                <p:nvSpPr>
                  <p:cNvPr id="1164" name="Freeform 140"/>
                  <p:cNvSpPr>
                    <a:spLocks/>
                  </p:cNvSpPr>
                  <p:nvPr/>
                </p:nvSpPr>
                <p:spPr bwMode="auto">
                  <a:xfrm>
                    <a:off x="2214"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grpSp>
            <p:grpSp>
              <p:nvGrpSpPr>
                <p:cNvPr id="1137" name="Group 141"/>
                <p:cNvGrpSpPr>
                  <a:grpSpLocks/>
                </p:cNvGrpSpPr>
                <p:nvPr/>
              </p:nvGrpSpPr>
              <p:grpSpPr bwMode="auto">
                <a:xfrm>
                  <a:off x="4114" y="283"/>
                  <a:ext cx="823" cy="220"/>
                  <a:chOff x="240" y="720"/>
                  <a:chExt cx="3980" cy="1064"/>
                </a:xfrm>
              </p:grpSpPr>
              <p:sp>
                <p:nvSpPr>
                  <p:cNvPr id="1166" name="Freeform 142"/>
                  <p:cNvSpPr>
                    <a:spLocks/>
                  </p:cNvSpPr>
                  <p:nvPr/>
                </p:nvSpPr>
                <p:spPr bwMode="auto">
                  <a:xfrm>
                    <a:off x="244"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sp>
                <p:nvSpPr>
                  <p:cNvPr id="1167" name="Freeform 143"/>
                  <p:cNvSpPr>
                    <a:spLocks/>
                  </p:cNvSpPr>
                  <p:nvPr/>
                </p:nvSpPr>
                <p:spPr bwMode="auto">
                  <a:xfrm>
                    <a:off x="2213"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grpSp>
            <p:grpSp>
              <p:nvGrpSpPr>
                <p:cNvPr id="1138" name="Group 144"/>
                <p:cNvGrpSpPr>
                  <a:grpSpLocks/>
                </p:cNvGrpSpPr>
                <p:nvPr/>
              </p:nvGrpSpPr>
              <p:grpSpPr bwMode="auto">
                <a:xfrm>
                  <a:off x="4937" y="283"/>
                  <a:ext cx="823" cy="220"/>
                  <a:chOff x="240" y="720"/>
                  <a:chExt cx="3980" cy="1064"/>
                </a:xfrm>
              </p:grpSpPr>
              <p:sp>
                <p:nvSpPr>
                  <p:cNvPr id="1169" name="Freeform 145"/>
                  <p:cNvSpPr>
                    <a:spLocks/>
                  </p:cNvSpPr>
                  <p:nvPr/>
                </p:nvSpPr>
                <p:spPr bwMode="auto">
                  <a:xfrm>
                    <a:off x="243"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sp>
                <p:nvSpPr>
                  <p:cNvPr id="1170" name="Freeform 146"/>
                  <p:cNvSpPr>
                    <a:spLocks/>
                  </p:cNvSpPr>
                  <p:nvPr/>
                </p:nvSpPr>
                <p:spPr bwMode="auto">
                  <a:xfrm>
                    <a:off x="2212"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grpSp>
          </p:grpSp>
          <p:grpSp>
            <p:nvGrpSpPr>
              <p:cNvPr id="1119" name="Group 147"/>
              <p:cNvGrpSpPr>
                <a:grpSpLocks/>
              </p:cNvGrpSpPr>
              <p:nvPr/>
            </p:nvGrpSpPr>
            <p:grpSpPr bwMode="auto">
              <a:xfrm>
                <a:off x="3378" y="463"/>
                <a:ext cx="418" cy="112"/>
                <a:chOff x="240" y="720"/>
                <a:chExt cx="3980" cy="1064"/>
              </a:xfrm>
            </p:grpSpPr>
            <p:sp>
              <p:nvSpPr>
                <p:cNvPr id="1172" name="Freeform 148"/>
                <p:cNvSpPr>
                  <a:spLocks/>
                </p:cNvSpPr>
                <p:nvPr/>
              </p:nvSpPr>
              <p:spPr bwMode="auto">
                <a:xfrm>
                  <a:off x="242" y="720"/>
                  <a:ext cx="2011"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sp>
              <p:nvSpPr>
                <p:cNvPr id="1173" name="Freeform 149"/>
                <p:cNvSpPr>
                  <a:spLocks/>
                </p:cNvSpPr>
                <p:nvPr/>
              </p:nvSpPr>
              <p:spPr bwMode="auto">
                <a:xfrm>
                  <a:off x="2213" y="720"/>
                  <a:ext cx="2011"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grpSp>
          <p:grpSp>
            <p:nvGrpSpPr>
              <p:cNvPr id="1120" name="Group 150"/>
              <p:cNvGrpSpPr>
                <a:grpSpLocks/>
              </p:cNvGrpSpPr>
              <p:nvPr/>
            </p:nvGrpSpPr>
            <p:grpSpPr bwMode="auto">
              <a:xfrm>
                <a:off x="3796" y="463"/>
                <a:ext cx="419" cy="112"/>
                <a:chOff x="240" y="720"/>
                <a:chExt cx="3980" cy="1064"/>
              </a:xfrm>
            </p:grpSpPr>
            <p:sp>
              <p:nvSpPr>
                <p:cNvPr id="1175" name="Freeform 151"/>
                <p:cNvSpPr>
                  <a:spLocks/>
                </p:cNvSpPr>
                <p:nvPr/>
              </p:nvSpPr>
              <p:spPr bwMode="auto">
                <a:xfrm>
                  <a:off x="244" y="720"/>
                  <a:ext cx="2047"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sp>
              <p:nvSpPr>
                <p:cNvPr id="1176" name="Freeform 152"/>
                <p:cNvSpPr>
                  <a:spLocks/>
                </p:cNvSpPr>
                <p:nvPr/>
              </p:nvSpPr>
              <p:spPr bwMode="auto">
                <a:xfrm>
                  <a:off x="2240" y="720"/>
                  <a:ext cx="2017"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grpSp>
          <p:grpSp>
            <p:nvGrpSpPr>
              <p:cNvPr id="1121" name="Group 153"/>
              <p:cNvGrpSpPr>
                <a:grpSpLocks/>
              </p:cNvGrpSpPr>
              <p:nvPr/>
            </p:nvGrpSpPr>
            <p:grpSpPr bwMode="auto">
              <a:xfrm>
                <a:off x="4215" y="463"/>
                <a:ext cx="418" cy="112"/>
                <a:chOff x="1646" y="283"/>
                <a:chExt cx="823" cy="220"/>
              </a:xfrm>
            </p:grpSpPr>
            <p:sp>
              <p:nvSpPr>
                <p:cNvPr id="1178" name="Freeform 154"/>
                <p:cNvSpPr>
                  <a:spLocks/>
                </p:cNvSpPr>
                <p:nvPr/>
              </p:nvSpPr>
              <p:spPr bwMode="auto">
                <a:xfrm>
                  <a:off x="1647" y="283"/>
                  <a:ext cx="416" cy="220"/>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sp>
              <p:nvSpPr>
                <p:cNvPr id="1179" name="Freeform 155"/>
                <p:cNvSpPr>
                  <a:spLocks/>
                </p:cNvSpPr>
                <p:nvPr/>
              </p:nvSpPr>
              <p:spPr bwMode="auto">
                <a:xfrm>
                  <a:off x="2053" y="283"/>
                  <a:ext cx="416" cy="220"/>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grpSp>
          <p:grpSp>
            <p:nvGrpSpPr>
              <p:cNvPr id="1122" name="Group 156"/>
              <p:cNvGrpSpPr>
                <a:grpSpLocks/>
              </p:cNvGrpSpPr>
              <p:nvPr/>
            </p:nvGrpSpPr>
            <p:grpSpPr bwMode="auto">
              <a:xfrm>
                <a:off x="4633" y="463"/>
                <a:ext cx="418" cy="112"/>
                <a:chOff x="240" y="720"/>
                <a:chExt cx="3980" cy="1064"/>
              </a:xfrm>
            </p:grpSpPr>
            <p:sp>
              <p:nvSpPr>
                <p:cNvPr id="1181" name="Freeform 157"/>
                <p:cNvSpPr>
                  <a:spLocks/>
                </p:cNvSpPr>
                <p:nvPr/>
              </p:nvSpPr>
              <p:spPr bwMode="auto">
                <a:xfrm>
                  <a:off x="239" y="720"/>
                  <a:ext cx="2011"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sp>
              <p:nvSpPr>
                <p:cNvPr id="1182" name="Freeform 158"/>
                <p:cNvSpPr>
                  <a:spLocks/>
                </p:cNvSpPr>
                <p:nvPr/>
              </p:nvSpPr>
              <p:spPr bwMode="auto">
                <a:xfrm>
                  <a:off x="2210" y="720"/>
                  <a:ext cx="2011"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grpSp>
          <p:sp>
            <p:nvSpPr>
              <p:cNvPr id="1183" name="Freeform 159"/>
              <p:cNvSpPr>
                <a:spLocks/>
              </p:cNvSpPr>
              <p:nvPr/>
            </p:nvSpPr>
            <p:spPr bwMode="auto">
              <a:xfrm>
                <a:off x="5051" y="463"/>
                <a:ext cx="211" cy="112"/>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grpSp>
      </p:grpSp>
      <p:grpSp>
        <p:nvGrpSpPr>
          <p:cNvPr id="1070" name="Group 160"/>
          <p:cNvGrpSpPr>
            <a:grpSpLocks/>
          </p:cNvGrpSpPr>
          <p:nvPr/>
        </p:nvGrpSpPr>
        <p:grpSpPr bwMode="auto">
          <a:xfrm>
            <a:off x="533401" y="598489"/>
            <a:ext cx="10437284" cy="179387"/>
            <a:chOff x="254" y="463"/>
            <a:chExt cx="5208" cy="113"/>
          </a:xfrm>
        </p:grpSpPr>
        <p:sp>
          <p:nvSpPr>
            <p:cNvPr id="1185" name="Freeform 161"/>
            <p:cNvSpPr>
              <a:spLocks/>
            </p:cNvSpPr>
            <p:nvPr/>
          </p:nvSpPr>
          <p:spPr bwMode="auto">
            <a:xfrm flipH="1">
              <a:off x="5232" y="468"/>
              <a:ext cx="230" cy="106"/>
            </a:xfrm>
            <a:custGeom>
              <a:avLst/>
              <a:gdLst/>
              <a:ahLst/>
              <a:cxnLst>
                <a:cxn ang="0">
                  <a:pos x="230" y="0"/>
                </a:cxn>
                <a:cxn ang="0">
                  <a:pos x="182" y="0"/>
                </a:cxn>
                <a:cxn ang="0">
                  <a:pos x="0" y="78"/>
                </a:cxn>
                <a:cxn ang="0">
                  <a:pos x="86" y="96"/>
                </a:cxn>
                <a:cxn ang="0">
                  <a:pos x="204" y="96"/>
                </a:cxn>
                <a:cxn ang="0">
                  <a:pos x="230" y="0"/>
                </a:cxn>
              </a:cxnLst>
              <a:rect l="0" t="0" r="r" b="b"/>
              <a:pathLst>
                <a:path w="230" h="96">
                  <a:moveTo>
                    <a:pt x="230" y="0"/>
                  </a:moveTo>
                  <a:lnTo>
                    <a:pt x="182" y="0"/>
                  </a:lnTo>
                  <a:lnTo>
                    <a:pt x="0" y="78"/>
                  </a:lnTo>
                  <a:lnTo>
                    <a:pt x="86" y="96"/>
                  </a:lnTo>
                  <a:lnTo>
                    <a:pt x="204" y="96"/>
                  </a:lnTo>
                  <a:lnTo>
                    <a:pt x="230" y="0"/>
                  </a:lnTo>
                  <a:close/>
                </a:path>
              </a:pathLst>
            </a:custGeom>
            <a:gradFill rotWithShape="1">
              <a:gsLst>
                <a:gs pos="0">
                  <a:schemeClr val="accent1"/>
                </a:gs>
                <a:gs pos="100000">
                  <a:schemeClr val="accent1">
                    <a:gamma/>
                    <a:shade val="46275"/>
                    <a:invGamma/>
                  </a:schemeClr>
                </a:gs>
              </a:gsLst>
              <a:lin ang="5400000" scaled="1"/>
            </a:gradFill>
            <a:ln w="9525" cap="flat" cmpd="sng">
              <a:noFill/>
              <a:prstDash val="solid"/>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sp>
          <p:nvSpPr>
            <p:cNvPr id="1186" name="Freeform 162"/>
            <p:cNvSpPr>
              <a:spLocks/>
            </p:cNvSpPr>
            <p:nvPr/>
          </p:nvSpPr>
          <p:spPr bwMode="auto">
            <a:xfrm>
              <a:off x="254" y="470"/>
              <a:ext cx="230" cy="106"/>
            </a:xfrm>
            <a:custGeom>
              <a:avLst/>
              <a:gdLst/>
              <a:ahLst/>
              <a:cxnLst>
                <a:cxn ang="0">
                  <a:pos x="230" y="0"/>
                </a:cxn>
                <a:cxn ang="0">
                  <a:pos x="182" y="0"/>
                </a:cxn>
                <a:cxn ang="0">
                  <a:pos x="0" y="78"/>
                </a:cxn>
                <a:cxn ang="0">
                  <a:pos x="86" y="96"/>
                </a:cxn>
                <a:cxn ang="0">
                  <a:pos x="204" y="96"/>
                </a:cxn>
                <a:cxn ang="0">
                  <a:pos x="230" y="0"/>
                </a:cxn>
              </a:cxnLst>
              <a:rect l="0" t="0" r="r" b="b"/>
              <a:pathLst>
                <a:path w="230" h="96">
                  <a:moveTo>
                    <a:pt x="230" y="0"/>
                  </a:moveTo>
                  <a:lnTo>
                    <a:pt x="182" y="0"/>
                  </a:lnTo>
                  <a:lnTo>
                    <a:pt x="0" y="78"/>
                  </a:lnTo>
                  <a:lnTo>
                    <a:pt x="86" y="96"/>
                  </a:lnTo>
                  <a:lnTo>
                    <a:pt x="204" y="96"/>
                  </a:lnTo>
                  <a:lnTo>
                    <a:pt x="230" y="0"/>
                  </a:lnTo>
                  <a:close/>
                </a:path>
              </a:pathLst>
            </a:custGeom>
            <a:gradFill rotWithShape="1">
              <a:gsLst>
                <a:gs pos="0">
                  <a:schemeClr val="accent1"/>
                </a:gs>
                <a:gs pos="100000">
                  <a:schemeClr val="accent1">
                    <a:gamma/>
                    <a:shade val="46275"/>
                    <a:invGamma/>
                  </a:schemeClr>
                </a:gs>
              </a:gsLst>
              <a:lin ang="5400000" scaled="1"/>
            </a:gradFill>
            <a:ln w="9525" cap="flat" cmpd="sng">
              <a:noFill/>
              <a:prstDash val="solid"/>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grpSp>
          <p:nvGrpSpPr>
            <p:cNvPr id="1079" name="Group 163"/>
            <p:cNvGrpSpPr>
              <a:grpSpLocks/>
            </p:cNvGrpSpPr>
            <p:nvPr/>
          </p:nvGrpSpPr>
          <p:grpSpPr bwMode="auto">
            <a:xfrm>
              <a:off x="450" y="463"/>
              <a:ext cx="4812" cy="113"/>
              <a:chOff x="450" y="463"/>
              <a:chExt cx="4812" cy="113"/>
            </a:xfrm>
          </p:grpSpPr>
          <p:grpSp>
            <p:nvGrpSpPr>
              <p:cNvPr id="1080" name="Group 164"/>
              <p:cNvGrpSpPr>
                <a:grpSpLocks/>
              </p:cNvGrpSpPr>
              <p:nvPr/>
            </p:nvGrpSpPr>
            <p:grpSpPr bwMode="auto">
              <a:xfrm>
                <a:off x="450" y="464"/>
                <a:ext cx="2928" cy="112"/>
                <a:chOff x="0" y="283"/>
                <a:chExt cx="5760" cy="220"/>
              </a:xfrm>
            </p:grpSpPr>
            <p:grpSp>
              <p:nvGrpSpPr>
                <p:cNvPr id="1094" name="Group 165"/>
                <p:cNvGrpSpPr>
                  <a:grpSpLocks/>
                </p:cNvGrpSpPr>
                <p:nvPr/>
              </p:nvGrpSpPr>
              <p:grpSpPr bwMode="auto">
                <a:xfrm>
                  <a:off x="0" y="283"/>
                  <a:ext cx="823" cy="220"/>
                  <a:chOff x="240" y="720"/>
                  <a:chExt cx="3980" cy="1064"/>
                </a:xfrm>
              </p:grpSpPr>
              <p:sp>
                <p:nvSpPr>
                  <p:cNvPr id="1190" name="Freeform 166"/>
                  <p:cNvSpPr>
                    <a:spLocks/>
                  </p:cNvSpPr>
                  <p:nvPr/>
                </p:nvSpPr>
                <p:spPr bwMode="auto">
                  <a:xfrm>
                    <a:off x="244"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sp>
                <p:nvSpPr>
                  <p:cNvPr id="1191" name="Freeform 167"/>
                  <p:cNvSpPr>
                    <a:spLocks/>
                  </p:cNvSpPr>
                  <p:nvPr/>
                </p:nvSpPr>
                <p:spPr bwMode="auto">
                  <a:xfrm>
                    <a:off x="2214"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grpSp>
            <p:grpSp>
              <p:nvGrpSpPr>
                <p:cNvPr id="1095" name="Group 168"/>
                <p:cNvGrpSpPr>
                  <a:grpSpLocks/>
                </p:cNvGrpSpPr>
                <p:nvPr/>
              </p:nvGrpSpPr>
              <p:grpSpPr bwMode="auto">
                <a:xfrm>
                  <a:off x="823" y="283"/>
                  <a:ext cx="823" cy="220"/>
                  <a:chOff x="240" y="720"/>
                  <a:chExt cx="3980" cy="1064"/>
                </a:xfrm>
              </p:grpSpPr>
              <p:sp>
                <p:nvSpPr>
                  <p:cNvPr id="1193" name="Freeform 169"/>
                  <p:cNvSpPr>
                    <a:spLocks/>
                  </p:cNvSpPr>
                  <p:nvPr/>
                </p:nvSpPr>
                <p:spPr bwMode="auto">
                  <a:xfrm>
                    <a:off x="243"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sp>
                <p:nvSpPr>
                  <p:cNvPr id="1194" name="Freeform 170"/>
                  <p:cNvSpPr>
                    <a:spLocks/>
                  </p:cNvSpPr>
                  <p:nvPr/>
                </p:nvSpPr>
                <p:spPr bwMode="auto">
                  <a:xfrm>
                    <a:off x="2213"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grpSp>
            <p:grpSp>
              <p:nvGrpSpPr>
                <p:cNvPr id="1096" name="Group 171"/>
                <p:cNvGrpSpPr>
                  <a:grpSpLocks/>
                </p:cNvGrpSpPr>
                <p:nvPr/>
              </p:nvGrpSpPr>
              <p:grpSpPr bwMode="auto">
                <a:xfrm>
                  <a:off x="1646" y="283"/>
                  <a:ext cx="823" cy="220"/>
                  <a:chOff x="1646" y="283"/>
                  <a:chExt cx="823" cy="220"/>
                </a:xfrm>
              </p:grpSpPr>
              <p:sp>
                <p:nvSpPr>
                  <p:cNvPr id="1196" name="Freeform 172"/>
                  <p:cNvSpPr>
                    <a:spLocks/>
                  </p:cNvSpPr>
                  <p:nvPr/>
                </p:nvSpPr>
                <p:spPr bwMode="auto">
                  <a:xfrm>
                    <a:off x="1646" y="283"/>
                    <a:ext cx="416" cy="220"/>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sp>
                <p:nvSpPr>
                  <p:cNvPr id="1197" name="Freeform 173"/>
                  <p:cNvSpPr>
                    <a:spLocks/>
                  </p:cNvSpPr>
                  <p:nvPr/>
                </p:nvSpPr>
                <p:spPr bwMode="auto">
                  <a:xfrm>
                    <a:off x="2054" y="283"/>
                    <a:ext cx="416" cy="220"/>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grpSp>
            <p:grpSp>
              <p:nvGrpSpPr>
                <p:cNvPr id="1097" name="Group 174"/>
                <p:cNvGrpSpPr>
                  <a:grpSpLocks/>
                </p:cNvGrpSpPr>
                <p:nvPr/>
              </p:nvGrpSpPr>
              <p:grpSpPr bwMode="auto">
                <a:xfrm>
                  <a:off x="2469" y="283"/>
                  <a:ext cx="822" cy="220"/>
                  <a:chOff x="240" y="720"/>
                  <a:chExt cx="3980" cy="1064"/>
                </a:xfrm>
              </p:grpSpPr>
              <p:sp>
                <p:nvSpPr>
                  <p:cNvPr id="1199" name="Freeform 175"/>
                  <p:cNvSpPr>
                    <a:spLocks/>
                  </p:cNvSpPr>
                  <p:nvPr/>
                </p:nvSpPr>
                <p:spPr bwMode="auto">
                  <a:xfrm>
                    <a:off x="241" y="720"/>
                    <a:ext cx="2012"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sp>
                <p:nvSpPr>
                  <p:cNvPr id="1200" name="Freeform 176"/>
                  <p:cNvSpPr>
                    <a:spLocks/>
                  </p:cNvSpPr>
                  <p:nvPr/>
                </p:nvSpPr>
                <p:spPr bwMode="auto">
                  <a:xfrm>
                    <a:off x="2213" y="720"/>
                    <a:ext cx="2012"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grpSp>
            <p:grpSp>
              <p:nvGrpSpPr>
                <p:cNvPr id="1098" name="Group 177"/>
                <p:cNvGrpSpPr>
                  <a:grpSpLocks/>
                </p:cNvGrpSpPr>
                <p:nvPr/>
              </p:nvGrpSpPr>
              <p:grpSpPr bwMode="auto">
                <a:xfrm>
                  <a:off x="3291" y="283"/>
                  <a:ext cx="823" cy="220"/>
                  <a:chOff x="240" y="720"/>
                  <a:chExt cx="3980" cy="1064"/>
                </a:xfrm>
              </p:grpSpPr>
              <p:sp>
                <p:nvSpPr>
                  <p:cNvPr id="1202" name="Freeform 178"/>
                  <p:cNvSpPr>
                    <a:spLocks/>
                  </p:cNvSpPr>
                  <p:nvPr/>
                </p:nvSpPr>
                <p:spPr bwMode="auto">
                  <a:xfrm>
                    <a:off x="245"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sp>
                <p:nvSpPr>
                  <p:cNvPr id="1203" name="Freeform 179"/>
                  <p:cNvSpPr>
                    <a:spLocks/>
                  </p:cNvSpPr>
                  <p:nvPr/>
                </p:nvSpPr>
                <p:spPr bwMode="auto">
                  <a:xfrm>
                    <a:off x="2214"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grpSp>
            <p:grpSp>
              <p:nvGrpSpPr>
                <p:cNvPr id="1099" name="Group 180"/>
                <p:cNvGrpSpPr>
                  <a:grpSpLocks/>
                </p:cNvGrpSpPr>
                <p:nvPr/>
              </p:nvGrpSpPr>
              <p:grpSpPr bwMode="auto">
                <a:xfrm>
                  <a:off x="4114" y="283"/>
                  <a:ext cx="823" cy="220"/>
                  <a:chOff x="240" y="720"/>
                  <a:chExt cx="3980" cy="1064"/>
                </a:xfrm>
              </p:grpSpPr>
              <p:sp>
                <p:nvSpPr>
                  <p:cNvPr id="1205" name="Freeform 181"/>
                  <p:cNvSpPr>
                    <a:spLocks/>
                  </p:cNvSpPr>
                  <p:nvPr/>
                </p:nvSpPr>
                <p:spPr bwMode="auto">
                  <a:xfrm>
                    <a:off x="244"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sp>
                <p:nvSpPr>
                  <p:cNvPr id="1206" name="Freeform 182"/>
                  <p:cNvSpPr>
                    <a:spLocks/>
                  </p:cNvSpPr>
                  <p:nvPr/>
                </p:nvSpPr>
                <p:spPr bwMode="auto">
                  <a:xfrm>
                    <a:off x="2213"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grpSp>
            <p:grpSp>
              <p:nvGrpSpPr>
                <p:cNvPr id="1100" name="Group 183"/>
                <p:cNvGrpSpPr>
                  <a:grpSpLocks/>
                </p:cNvGrpSpPr>
                <p:nvPr/>
              </p:nvGrpSpPr>
              <p:grpSpPr bwMode="auto">
                <a:xfrm>
                  <a:off x="4937" y="283"/>
                  <a:ext cx="823" cy="220"/>
                  <a:chOff x="240" y="720"/>
                  <a:chExt cx="3980" cy="1064"/>
                </a:xfrm>
              </p:grpSpPr>
              <p:sp>
                <p:nvSpPr>
                  <p:cNvPr id="1208" name="Freeform 184"/>
                  <p:cNvSpPr>
                    <a:spLocks/>
                  </p:cNvSpPr>
                  <p:nvPr/>
                </p:nvSpPr>
                <p:spPr bwMode="auto">
                  <a:xfrm>
                    <a:off x="243"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sp>
                <p:nvSpPr>
                  <p:cNvPr id="1209" name="Freeform 185"/>
                  <p:cNvSpPr>
                    <a:spLocks/>
                  </p:cNvSpPr>
                  <p:nvPr/>
                </p:nvSpPr>
                <p:spPr bwMode="auto">
                  <a:xfrm>
                    <a:off x="2212"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grpSp>
          </p:grpSp>
          <p:grpSp>
            <p:nvGrpSpPr>
              <p:cNvPr id="1081" name="Group 186"/>
              <p:cNvGrpSpPr>
                <a:grpSpLocks/>
              </p:cNvGrpSpPr>
              <p:nvPr/>
            </p:nvGrpSpPr>
            <p:grpSpPr bwMode="auto">
              <a:xfrm>
                <a:off x="3378" y="463"/>
                <a:ext cx="418" cy="112"/>
                <a:chOff x="240" y="720"/>
                <a:chExt cx="3980" cy="1064"/>
              </a:xfrm>
            </p:grpSpPr>
            <p:sp>
              <p:nvSpPr>
                <p:cNvPr id="1211" name="Freeform 187"/>
                <p:cNvSpPr>
                  <a:spLocks/>
                </p:cNvSpPr>
                <p:nvPr/>
              </p:nvSpPr>
              <p:spPr bwMode="auto">
                <a:xfrm>
                  <a:off x="242" y="720"/>
                  <a:ext cx="2011"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sp>
              <p:nvSpPr>
                <p:cNvPr id="1212" name="Freeform 188"/>
                <p:cNvSpPr>
                  <a:spLocks/>
                </p:cNvSpPr>
                <p:nvPr/>
              </p:nvSpPr>
              <p:spPr bwMode="auto">
                <a:xfrm>
                  <a:off x="2213" y="720"/>
                  <a:ext cx="2011"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grpSp>
          <p:grpSp>
            <p:nvGrpSpPr>
              <p:cNvPr id="1082" name="Group 189"/>
              <p:cNvGrpSpPr>
                <a:grpSpLocks/>
              </p:cNvGrpSpPr>
              <p:nvPr/>
            </p:nvGrpSpPr>
            <p:grpSpPr bwMode="auto">
              <a:xfrm>
                <a:off x="3796" y="463"/>
                <a:ext cx="419" cy="112"/>
                <a:chOff x="240" y="720"/>
                <a:chExt cx="3980" cy="1064"/>
              </a:xfrm>
            </p:grpSpPr>
            <p:sp>
              <p:nvSpPr>
                <p:cNvPr id="1214" name="Freeform 190"/>
                <p:cNvSpPr>
                  <a:spLocks/>
                </p:cNvSpPr>
                <p:nvPr/>
              </p:nvSpPr>
              <p:spPr bwMode="auto">
                <a:xfrm>
                  <a:off x="244" y="720"/>
                  <a:ext cx="2047"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sp>
              <p:nvSpPr>
                <p:cNvPr id="1215" name="Freeform 191"/>
                <p:cNvSpPr>
                  <a:spLocks/>
                </p:cNvSpPr>
                <p:nvPr/>
              </p:nvSpPr>
              <p:spPr bwMode="auto">
                <a:xfrm>
                  <a:off x="2240" y="720"/>
                  <a:ext cx="2017"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grpSp>
          <p:grpSp>
            <p:nvGrpSpPr>
              <p:cNvPr id="1083" name="Group 192"/>
              <p:cNvGrpSpPr>
                <a:grpSpLocks/>
              </p:cNvGrpSpPr>
              <p:nvPr/>
            </p:nvGrpSpPr>
            <p:grpSpPr bwMode="auto">
              <a:xfrm>
                <a:off x="4215" y="463"/>
                <a:ext cx="418" cy="112"/>
                <a:chOff x="1646" y="283"/>
                <a:chExt cx="823" cy="220"/>
              </a:xfrm>
            </p:grpSpPr>
            <p:sp>
              <p:nvSpPr>
                <p:cNvPr id="1217" name="Freeform 193"/>
                <p:cNvSpPr>
                  <a:spLocks/>
                </p:cNvSpPr>
                <p:nvPr/>
              </p:nvSpPr>
              <p:spPr bwMode="auto">
                <a:xfrm>
                  <a:off x="1647" y="283"/>
                  <a:ext cx="416" cy="220"/>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sp>
              <p:nvSpPr>
                <p:cNvPr id="1218" name="Freeform 194"/>
                <p:cNvSpPr>
                  <a:spLocks/>
                </p:cNvSpPr>
                <p:nvPr/>
              </p:nvSpPr>
              <p:spPr bwMode="auto">
                <a:xfrm>
                  <a:off x="2053" y="283"/>
                  <a:ext cx="416" cy="220"/>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grpSp>
          <p:grpSp>
            <p:nvGrpSpPr>
              <p:cNvPr id="1084" name="Group 195"/>
              <p:cNvGrpSpPr>
                <a:grpSpLocks/>
              </p:cNvGrpSpPr>
              <p:nvPr/>
            </p:nvGrpSpPr>
            <p:grpSpPr bwMode="auto">
              <a:xfrm>
                <a:off x="4633" y="463"/>
                <a:ext cx="418" cy="112"/>
                <a:chOff x="240" y="720"/>
                <a:chExt cx="3980" cy="1064"/>
              </a:xfrm>
            </p:grpSpPr>
            <p:sp>
              <p:nvSpPr>
                <p:cNvPr id="1220" name="Freeform 196"/>
                <p:cNvSpPr>
                  <a:spLocks/>
                </p:cNvSpPr>
                <p:nvPr/>
              </p:nvSpPr>
              <p:spPr bwMode="auto">
                <a:xfrm>
                  <a:off x="239" y="720"/>
                  <a:ext cx="2011"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sp>
              <p:nvSpPr>
                <p:cNvPr id="1221" name="Freeform 197"/>
                <p:cNvSpPr>
                  <a:spLocks/>
                </p:cNvSpPr>
                <p:nvPr/>
              </p:nvSpPr>
              <p:spPr bwMode="auto">
                <a:xfrm>
                  <a:off x="2210" y="720"/>
                  <a:ext cx="2011"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grpSp>
          <p:sp>
            <p:nvSpPr>
              <p:cNvPr id="1222" name="Freeform 198"/>
              <p:cNvSpPr>
                <a:spLocks/>
              </p:cNvSpPr>
              <p:nvPr/>
            </p:nvSpPr>
            <p:spPr bwMode="auto">
              <a:xfrm>
                <a:off x="5051" y="463"/>
                <a:ext cx="211" cy="112"/>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grpSp>
      </p:grpSp>
      <p:grpSp>
        <p:nvGrpSpPr>
          <p:cNvPr id="1071" name="Group 199"/>
          <p:cNvGrpSpPr>
            <a:grpSpLocks/>
          </p:cNvGrpSpPr>
          <p:nvPr/>
        </p:nvGrpSpPr>
        <p:grpSpPr bwMode="auto">
          <a:xfrm>
            <a:off x="23285" y="15875"/>
            <a:ext cx="1138767" cy="965200"/>
            <a:chOff x="8" y="32"/>
            <a:chExt cx="568" cy="608"/>
          </a:xfrm>
        </p:grpSpPr>
        <p:sp>
          <p:nvSpPr>
            <p:cNvPr id="1224" name="Freeform 200"/>
            <p:cNvSpPr>
              <a:spLocks/>
            </p:cNvSpPr>
            <p:nvPr userDrawn="1"/>
          </p:nvSpPr>
          <p:spPr bwMode="auto">
            <a:xfrm>
              <a:off x="20" y="54"/>
              <a:ext cx="556" cy="586"/>
            </a:xfrm>
            <a:custGeom>
              <a:avLst/>
              <a:gdLst/>
              <a:ahLst/>
              <a:cxnLst>
                <a:cxn ang="0">
                  <a:pos x="1183" y="0"/>
                </a:cxn>
                <a:cxn ang="0">
                  <a:pos x="278" y="1706"/>
                </a:cxn>
                <a:cxn ang="0">
                  <a:pos x="2006" y="913"/>
                </a:cxn>
                <a:cxn ang="0">
                  <a:pos x="735" y="1519"/>
                </a:cxn>
                <a:cxn ang="0">
                  <a:pos x="1661" y="1060"/>
                </a:cxn>
                <a:cxn ang="0">
                  <a:pos x="1060" y="1394"/>
                </a:cxn>
                <a:cxn ang="0">
                  <a:pos x="1489" y="1187"/>
                </a:cxn>
                <a:cxn ang="0">
                  <a:pos x="1255" y="1355"/>
                </a:cxn>
                <a:cxn ang="0">
                  <a:pos x="1430" y="1221"/>
                </a:cxn>
                <a:cxn ang="0">
                  <a:pos x="1144" y="1403"/>
                </a:cxn>
                <a:cxn ang="0">
                  <a:pos x="1611" y="1144"/>
                </a:cxn>
                <a:cxn ang="0">
                  <a:pos x="843" y="1503"/>
                </a:cxn>
                <a:cxn ang="0">
                  <a:pos x="1876" y="960"/>
                </a:cxn>
                <a:cxn ang="0">
                  <a:pos x="474" y="1620"/>
                </a:cxn>
                <a:cxn ang="0">
                  <a:pos x="1158" y="267"/>
                </a:cxn>
                <a:cxn ang="0">
                  <a:pos x="1183" y="0"/>
                </a:cxn>
              </a:cxnLst>
              <a:rect l="0" t="0" r="r" b="b"/>
              <a:pathLst>
                <a:path w="2570" h="2766">
                  <a:moveTo>
                    <a:pt x="1183" y="0"/>
                  </a:moveTo>
                  <a:cubicBezTo>
                    <a:pt x="31" y="34"/>
                    <a:pt x="0" y="1232"/>
                    <a:pt x="278" y="1706"/>
                  </a:cubicBezTo>
                  <a:cubicBezTo>
                    <a:pt x="888" y="2766"/>
                    <a:pt x="2570" y="2078"/>
                    <a:pt x="2006" y="913"/>
                  </a:cubicBezTo>
                  <a:cubicBezTo>
                    <a:pt x="1480" y="86"/>
                    <a:pt x="309" y="751"/>
                    <a:pt x="735" y="1519"/>
                  </a:cubicBezTo>
                  <a:cubicBezTo>
                    <a:pt x="1085" y="2095"/>
                    <a:pt x="2037" y="1686"/>
                    <a:pt x="1661" y="1060"/>
                  </a:cubicBezTo>
                  <a:cubicBezTo>
                    <a:pt x="1411" y="668"/>
                    <a:pt x="776" y="977"/>
                    <a:pt x="1060" y="1394"/>
                  </a:cubicBezTo>
                  <a:cubicBezTo>
                    <a:pt x="1252" y="1653"/>
                    <a:pt x="1647" y="1455"/>
                    <a:pt x="1489" y="1187"/>
                  </a:cubicBezTo>
                  <a:cubicBezTo>
                    <a:pt x="1389" y="1046"/>
                    <a:pt x="1055" y="1113"/>
                    <a:pt x="1255" y="1355"/>
                  </a:cubicBezTo>
                  <a:cubicBezTo>
                    <a:pt x="1185" y="1378"/>
                    <a:pt x="1221" y="1037"/>
                    <a:pt x="1430" y="1221"/>
                  </a:cubicBezTo>
                  <a:cubicBezTo>
                    <a:pt x="1522" y="1329"/>
                    <a:pt x="1328" y="1570"/>
                    <a:pt x="1144" y="1403"/>
                  </a:cubicBezTo>
                  <a:cubicBezTo>
                    <a:pt x="869" y="1019"/>
                    <a:pt x="1486" y="835"/>
                    <a:pt x="1611" y="1144"/>
                  </a:cubicBezTo>
                  <a:cubicBezTo>
                    <a:pt x="1803" y="1494"/>
                    <a:pt x="1244" y="1970"/>
                    <a:pt x="843" y="1503"/>
                  </a:cubicBezTo>
                  <a:cubicBezTo>
                    <a:pt x="467" y="868"/>
                    <a:pt x="1441" y="259"/>
                    <a:pt x="1876" y="960"/>
                  </a:cubicBezTo>
                  <a:cubicBezTo>
                    <a:pt x="2288" y="1625"/>
                    <a:pt x="1142" y="2588"/>
                    <a:pt x="474" y="1620"/>
                  </a:cubicBezTo>
                  <a:cubicBezTo>
                    <a:pt x="341" y="1336"/>
                    <a:pt x="221" y="417"/>
                    <a:pt x="1158" y="267"/>
                  </a:cubicBezTo>
                  <a:lnTo>
                    <a:pt x="1183" y="0"/>
                  </a:lnTo>
                  <a:close/>
                </a:path>
              </a:pathLst>
            </a:custGeom>
            <a:gradFill rotWithShape="1">
              <a:gsLst>
                <a:gs pos="0">
                  <a:schemeClr val="bg2"/>
                </a:gs>
                <a:gs pos="100000">
                  <a:schemeClr val="bg2">
                    <a:gamma/>
                    <a:shade val="46275"/>
                    <a:invGamma/>
                  </a:schemeClr>
                </a:gs>
              </a:gsLst>
              <a:lin ang="5400000" scaled="1"/>
            </a:gradFill>
            <a:ln w="12700" cap="flat" cmpd="sng">
              <a:noFill/>
              <a:prstDash val="solid"/>
              <a:round/>
              <a:headEnd type="none" w="med" len="med"/>
              <a:tailEnd type="none" w="med" len="me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sp>
          <p:nvSpPr>
            <p:cNvPr id="1225" name="Freeform 201"/>
            <p:cNvSpPr>
              <a:spLocks/>
            </p:cNvSpPr>
            <p:nvPr userDrawn="1"/>
          </p:nvSpPr>
          <p:spPr bwMode="auto">
            <a:xfrm>
              <a:off x="8" y="32"/>
              <a:ext cx="556" cy="586"/>
            </a:xfrm>
            <a:custGeom>
              <a:avLst/>
              <a:gdLst/>
              <a:ahLst/>
              <a:cxnLst>
                <a:cxn ang="0">
                  <a:pos x="1183" y="0"/>
                </a:cxn>
                <a:cxn ang="0">
                  <a:pos x="278" y="1706"/>
                </a:cxn>
                <a:cxn ang="0">
                  <a:pos x="2006" y="913"/>
                </a:cxn>
                <a:cxn ang="0">
                  <a:pos x="735" y="1519"/>
                </a:cxn>
                <a:cxn ang="0">
                  <a:pos x="1661" y="1060"/>
                </a:cxn>
                <a:cxn ang="0">
                  <a:pos x="1060" y="1394"/>
                </a:cxn>
                <a:cxn ang="0">
                  <a:pos x="1489" y="1187"/>
                </a:cxn>
                <a:cxn ang="0">
                  <a:pos x="1255" y="1355"/>
                </a:cxn>
                <a:cxn ang="0">
                  <a:pos x="1430" y="1221"/>
                </a:cxn>
                <a:cxn ang="0">
                  <a:pos x="1144" y="1403"/>
                </a:cxn>
                <a:cxn ang="0">
                  <a:pos x="1611" y="1144"/>
                </a:cxn>
                <a:cxn ang="0">
                  <a:pos x="843" y="1503"/>
                </a:cxn>
                <a:cxn ang="0">
                  <a:pos x="1876" y="960"/>
                </a:cxn>
                <a:cxn ang="0">
                  <a:pos x="474" y="1620"/>
                </a:cxn>
                <a:cxn ang="0">
                  <a:pos x="1158" y="267"/>
                </a:cxn>
                <a:cxn ang="0">
                  <a:pos x="1183" y="0"/>
                </a:cxn>
              </a:cxnLst>
              <a:rect l="0" t="0" r="r" b="b"/>
              <a:pathLst>
                <a:path w="2570" h="2766">
                  <a:moveTo>
                    <a:pt x="1183" y="0"/>
                  </a:moveTo>
                  <a:cubicBezTo>
                    <a:pt x="31" y="34"/>
                    <a:pt x="0" y="1232"/>
                    <a:pt x="278" y="1706"/>
                  </a:cubicBezTo>
                  <a:cubicBezTo>
                    <a:pt x="888" y="2766"/>
                    <a:pt x="2570" y="2078"/>
                    <a:pt x="2006" y="913"/>
                  </a:cubicBezTo>
                  <a:cubicBezTo>
                    <a:pt x="1480" y="86"/>
                    <a:pt x="309" y="751"/>
                    <a:pt x="735" y="1519"/>
                  </a:cubicBezTo>
                  <a:cubicBezTo>
                    <a:pt x="1085" y="2095"/>
                    <a:pt x="2037" y="1686"/>
                    <a:pt x="1661" y="1060"/>
                  </a:cubicBezTo>
                  <a:cubicBezTo>
                    <a:pt x="1411" y="668"/>
                    <a:pt x="776" y="977"/>
                    <a:pt x="1060" y="1394"/>
                  </a:cubicBezTo>
                  <a:cubicBezTo>
                    <a:pt x="1252" y="1653"/>
                    <a:pt x="1647" y="1455"/>
                    <a:pt x="1489" y="1187"/>
                  </a:cubicBezTo>
                  <a:cubicBezTo>
                    <a:pt x="1389" y="1046"/>
                    <a:pt x="1055" y="1113"/>
                    <a:pt x="1255" y="1355"/>
                  </a:cubicBezTo>
                  <a:cubicBezTo>
                    <a:pt x="1185" y="1378"/>
                    <a:pt x="1221" y="1037"/>
                    <a:pt x="1430" y="1221"/>
                  </a:cubicBezTo>
                  <a:cubicBezTo>
                    <a:pt x="1522" y="1329"/>
                    <a:pt x="1328" y="1570"/>
                    <a:pt x="1144" y="1403"/>
                  </a:cubicBezTo>
                  <a:cubicBezTo>
                    <a:pt x="869" y="1019"/>
                    <a:pt x="1486" y="835"/>
                    <a:pt x="1611" y="1144"/>
                  </a:cubicBezTo>
                  <a:cubicBezTo>
                    <a:pt x="1803" y="1494"/>
                    <a:pt x="1244" y="1970"/>
                    <a:pt x="843" y="1503"/>
                  </a:cubicBezTo>
                  <a:cubicBezTo>
                    <a:pt x="467" y="868"/>
                    <a:pt x="1441" y="259"/>
                    <a:pt x="1876" y="960"/>
                  </a:cubicBezTo>
                  <a:cubicBezTo>
                    <a:pt x="2288" y="1625"/>
                    <a:pt x="1142" y="2588"/>
                    <a:pt x="474" y="1620"/>
                  </a:cubicBezTo>
                  <a:cubicBezTo>
                    <a:pt x="341" y="1336"/>
                    <a:pt x="221" y="417"/>
                    <a:pt x="1158" y="267"/>
                  </a:cubicBezTo>
                  <a:lnTo>
                    <a:pt x="1183" y="0"/>
                  </a:lnTo>
                  <a:close/>
                </a:path>
              </a:pathLst>
            </a:custGeom>
            <a:gradFill rotWithShape="1">
              <a:gsLst>
                <a:gs pos="0">
                  <a:schemeClr val="accent1"/>
                </a:gs>
                <a:gs pos="100000">
                  <a:schemeClr val="accent1">
                    <a:gamma/>
                    <a:shade val="46275"/>
                    <a:invGamma/>
                  </a:schemeClr>
                </a:gs>
              </a:gsLst>
              <a:lin ang="5400000" scaled="1"/>
            </a:gradFill>
            <a:ln w="12700" cap="flat" cmpd="sng">
              <a:noFill/>
              <a:prstDash val="solid"/>
              <a:round/>
              <a:headEnd type="none" w="med" len="med"/>
              <a:tailEnd type="none" w="med" len="me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grpSp>
      <p:sp>
        <p:nvSpPr>
          <p:cNvPr id="1226" name="Freeform 202"/>
          <p:cNvSpPr>
            <a:spLocks/>
          </p:cNvSpPr>
          <p:nvPr/>
        </p:nvSpPr>
        <p:spPr bwMode="auto">
          <a:xfrm flipH="1">
            <a:off x="10382251" y="50800"/>
            <a:ext cx="1113367" cy="930275"/>
          </a:xfrm>
          <a:custGeom>
            <a:avLst/>
            <a:gdLst/>
            <a:ahLst/>
            <a:cxnLst>
              <a:cxn ang="0">
                <a:pos x="1183" y="0"/>
              </a:cxn>
              <a:cxn ang="0">
                <a:pos x="278" y="1706"/>
              </a:cxn>
              <a:cxn ang="0">
                <a:pos x="2006" y="913"/>
              </a:cxn>
              <a:cxn ang="0">
                <a:pos x="735" y="1519"/>
              </a:cxn>
              <a:cxn ang="0">
                <a:pos x="1661" y="1060"/>
              </a:cxn>
              <a:cxn ang="0">
                <a:pos x="1060" y="1394"/>
              </a:cxn>
              <a:cxn ang="0">
                <a:pos x="1489" y="1187"/>
              </a:cxn>
              <a:cxn ang="0">
                <a:pos x="1255" y="1355"/>
              </a:cxn>
              <a:cxn ang="0">
                <a:pos x="1430" y="1221"/>
              </a:cxn>
              <a:cxn ang="0">
                <a:pos x="1144" y="1403"/>
              </a:cxn>
              <a:cxn ang="0">
                <a:pos x="1611" y="1144"/>
              </a:cxn>
              <a:cxn ang="0">
                <a:pos x="843" y="1503"/>
              </a:cxn>
              <a:cxn ang="0">
                <a:pos x="1876" y="960"/>
              </a:cxn>
              <a:cxn ang="0">
                <a:pos x="474" y="1620"/>
              </a:cxn>
              <a:cxn ang="0">
                <a:pos x="1158" y="267"/>
              </a:cxn>
              <a:cxn ang="0">
                <a:pos x="1183" y="0"/>
              </a:cxn>
            </a:cxnLst>
            <a:rect l="0" t="0" r="r" b="b"/>
            <a:pathLst>
              <a:path w="2570" h="2766">
                <a:moveTo>
                  <a:pt x="1183" y="0"/>
                </a:moveTo>
                <a:cubicBezTo>
                  <a:pt x="31" y="34"/>
                  <a:pt x="0" y="1232"/>
                  <a:pt x="278" y="1706"/>
                </a:cubicBezTo>
                <a:cubicBezTo>
                  <a:pt x="888" y="2766"/>
                  <a:pt x="2570" y="2078"/>
                  <a:pt x="2006" y="913"/>
                </a:cubicBezTo>
                <a:cubicBezTo>
                  <a:pt x="1480" y="86"/>
                  <a:pt x="309" y="751"/>
                  <a:pt x="735" y="1519"/>
                </a:cubicBezTo>
                <a:cubicBezTo>
                  <a:pt x="1085" y="2095"/>
                  <a:pt x="2037" y="1686"/>
                  <a:pt x="1661" y="1060"/>
                </a:cubicBezTo>
                <a:cubicBezTo>
                  <a:pt x="1411" y="668"/>
                  <a:pt x="776" y="977"/>
                  <a:pt x="1060" y="1394"/>
                </a:cubicBezTo>
                <a:cubicBezTo>
                  <a:pt x="1252" y="1653"/>
                  <a:pt x="1647" y="1455"/>
                  <a:pt x="1489" y="1187"/>
                </a:cubicBezTo>
                <a:cubicBezTo>
                  <a:pt x="1389" y="1046"/>
                  <a:pt x="1055" y="1113"/>
                  <a:pt x="1255" y="1355"/>
                </a:cubicBezTo>
                <a:cubicBezTo>
                  <a:pt x="1185" y="1378"/>
                  <a:pt x="1221" y="1037"/>
                  <a:pt x="1430" y="1221"/>
                </a:cubicBezTo>
                <a:cubicBezTo>
                  <a:pt x="1522" y="1329"/>
                  <a:pt x="1328" y="1570"/>
                  <a:pt x="1144" y="1403"/>
                </a:cubicBezTo>
                <a:cubicBezTo>
                  <a:pt x="869" y="1019"/>
                  <a:pt x="1486" y="835"/>
                  <a:pt x="1611" y="1144"/>
                </a:cubicBezTo>
                <a:cubicBezTo>
                  <a:pt x="1803" y="1494"/>
                  <a:pt x="1244" y="1970"/>
                  <a:pt x="843" y="1503"/>
                </a:cubicBezTo>
                <a:cubicBezTo>
                  <a:pt x="467" y="868"/>
                  <a:pt x="1441" y="259"/>
                  <a:pt x="1876" y="960"/>
                </a:cubicBezTo>
                <a:cubicBezTo>
                  <a:pt x="2288" y="1625"/>
                  <a:pt x="1142" y="2588"/>
                  <a:pt x="474" y="1620"/>
                </a:cubicBezTo>
                <a:cubicBezTo>
                  <a:pt x="341" y="1336"/>
                  <a:pt x="221" y="417"/>
                  <a:pt x="1158" y="267"/>
                </a:cubicBezTo>
                <a:lnTo>
                  <a:pt x="1183" y="0"/>
                </a:lnTo>
                <a:close/>
              </a:path>
            </a:pathLst>
          </a:custGeom>
          <a:gradFill rotWithShape="1">
            <a:gsLst>
              <a:gs pos="0">
                <a:schemeClr val="bg2"/>
              </a:gs>
              <a:gs pos="100000">
                <a:schemeClr val="bg2">
                  <a:gamma/>
                  <a:shade val="46275"/>
                  <a:invGamma/>
                </a:schemeClr>
              </a:gs>
            </a:gsLst>
            <a:lin ang="5400000" scaled="1"/>
          </a:gradFill>
          <a:ln w="12700" cap="flat" cmpd="sng">
            <a:noFill/>
            <a:prstDash val="solid"/>
            <a:round/>
            <a:headEnd type="none" w="med" len="med"/>
            <a:tailEnd type="none" w="med" len="me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sp>
        <p:nvSpPr>
          <p:cNvPr id="1227" name="Freeform 203"/>
          <p:cNvSpPr>
            <a:spLocks/>
          </p:cNvSpPr>
          <p:nvPr/>
        </p:nvSpPr>
        <p:spPr bwMode="auto">
          <a:xfrm flipH="1">
            <a:off x="10356851" y="15875"/>
            <a:ext cx="1115483" cy="930275"/>
          </a:xfrm>
          <a:custGeom>
            <a:avLst/>
            <a:gdLst/>
            <a:ahLst/>
            <a:cxnLst>
              <a:cxn ang="0">
                <a:pos x="1183" y="0"/>
              </a:cxn>
              <a:cxn ang="0">
                <a:pos x="278" y="1706"/>
              </a:cxn>
              <a:cxn ang="0">
                <a:pos x="2006" y="913"/>
              </a:cxn>
              <a:cxn ang="0">
                <a:pos x="735" y="1519"/>
              </a:cxn>
              <a:cxn ang="0">
                <a:pos x="1661" y="1060"/>
              </a:cxn>
              <a:cxn ang="0">
                <a:pos x="1060" y="1394"/>
              </a:cxn>
              <a:cxn ang="0">
                <a:pos x="1489" y="1187"/>
              </a:cxn>
              <a:cxn ang="0">
                <a:pos x="1255" y="1355"/>
              </a:cxn>
              <a:cxn ang="0">
                <a:pos x="1430" y="1221"/>
              </a:cxn>
              <a:cxn ang="0">
                <a:pos x="1144" y="1403"/>
              </a:cxn>
              <a:cxn ang="0">
                <a:pos x="1611" y="1144"/>
              </a:cxn>
              <a:cxn ang="0">
                <a:pos x="843" y="1503"/>
              </a:cxn>
              <a:cxn ang="0">
                <a:pos x="1876" y="960"/>
              </a:cxn>
              <a:cxn ang="0">
                <a:pos x="474" y="1620"/>
              </a:cxn>
              <a:cxn ang="0">
                <a:pos x="1158" y="267"/>
              </a:cxn>
              <a:cxn ang="0">
                <a:pos x="1183" y="0"/>
              </a:cxn>
            </a:cxnLst>
            <a:rect l="0" t="0" r="r" b="b"/>
            <a:pathLst>
              <a:path w="2570" h="2766">
                <a:moveTo>
                  <a:pt x="1183" y="0"/>
                </a:moveTo>
                <a:cubicBezTo>
                  <a:pt x="31" y="34"/>
                  <a:pt x="0" y="1232"/>
                  <a:pt x="278" y="1706"/>
                </a:cubicBezTo>
                <a:cubicBezTo>
                  <a:pt x="888" y="2766"/>
                  <a:pt x="2570" y="2078"/>
                  <a:pt x="2006" y="913"/>
                </a:cubicBezTo>
                <a:cubicBezTo>
                  <a:pt x="1480" y="86"/>
                  <a:pt x="309" y="751"/>
                  <a:pt x="735" y="1519"/>
                </a:cubicBezTo>
                <a:cubicBezTo>
                  <a:pt x="1085" y="2095"/>
                  <a:pt x="2037" y="1686"/>
                  <a:pt x="1661" y="1060"/>
                </a:cubicBezTo>
                <a:cubicBezTo>
                  <a:pt x="1411" y="668"/>
                  <a:pt x="776" y="977"/>
                  <a:pt x="1060" y="1394"/>
                </a:cubicBezTo>
                <a:cubicBezTo>
                  <a:pt x="1252" y="1653"/>
                  <a:pt x="1647" y="1455"/>
                  <a:pt x="1489" y="1187"/>
                </a:cubicBezTo>
                <a:cubicBezTo>
                  <a:pt x="1389" y="1046"/>
                  <a:pt x="1055" y="1113"/>
                  <a:pt x="1255" y="1355"/>
                </a:cubicBezTo>
                <a:cubicBezTo>
                  <a:pt x="1185" y="1378"/>
                  <a:pt x="1221" y="1037"/>
                  <a:pt x="1430" y="1221"/>
                </a:cubicBezTo>
                <a:cubicBezTo>
                  <a:pt x="1522" y="1329"/>
                  <a:pt x="1328" y="1570"/>
                  <a:pt x="1144" y="1403"/>
                </a:cubicBezTo>
                <a:cubicBezTo>
                  <a:pt x="869" y="1019"/>
                  <a:pt x="1486" y="835"/>
                  <a:pt x="1611" y="1144"/>
                </a:cubicBezTo>
                <a:cubicBezTo>
                  <a:pt x="1803" y="1494"/>
                  <a:pt x="1244" y="1970"/>
                  <a:pt x="843" y="1503"/>
                </a:cubicBezTo>
                <a:cubicBezTo>
                  <a:pt x="467" y="868"/>
                  <a:pt x="1441" y="259"/>
                  <a:pt x="1876" y="960"/>
                </a:cubicBezTo>
                <a:cubicBezTo>
                  <a:pt x="2288" y="1625"/>
                  <a:pt x="1142" y="2588"/>
                  <a:pt x="474" y="1620"/>
                </a:cubicBezTo>
                <a:cubicBezTo>
                  <a:pt x="341" y="1336"/>
                  <a:pt x="221" y="417"/>
                  <a:pt x="1158" y="267"/>
                </a:cubicBezTo>
                <a:lnTo>
                  <a:pt x="1183" y="0"/>
                </a:lnTo>
                <a:close/>
              </a:path>
            </a:pathLst>
          </a:custGeom>
          <a:gradFill rotWithShape="1">
            <a:gsLst>
              <a:gs pos="0">
                <a:schemeClr val="accent1"/>
              </a:gs>
              <a:gs pos="100000">
                <a:schemeClr val="accent1">
                  <a:gamma/>
                  <a:shade val="46275"/>
                  <a:invGamma/>
                </a:schemeClr>
              </a:gs>
            </a:gsLst>
            <a:lin ang="5400000" scaled="1"/>
          </a:gradFill>
          <a:ln w="12700" cap="flat" cmpd="sng">
            <a:noFill/>
            <a:prstDash val="solid"/>
            <a:round/>
            <a:headEnd type="none" w="med" len="med"/>
            <a:tailEnd type="none" w="med" len="me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sp>
        <p:nvSpPr>
          <p:cNvPr id="1228" name="Rectangle 204"/>
          <p:cNvSpPr>
            <a:spLocks noChangeArrowheads="1"/>
          </p:cNvSpPr>
          <p:nvPr/>
        </p:nvSpPr>
        <p:spPr bwMode="auto">
          <a:xfrm>
            <a:off x="503767" y="15875"/>
            <a:ext cx="10485967" cy="88900"/>
          </a:xfrm>
          <a:prstGeom prst="rect">
            <a:avLst/>
          </a:prstGeom>
          <a:gradFill rotWithShape="1">
            <a:gsLst>
              <a:gs pos="0">
                <a:schemeClr val="accent1"/>
              </a:gs>
              <a:gs pos="100000">
                <a:schemeClr val="accent1">
                  <a:gamma/>
                  <a:shade val="46275"/>
                  <a:invGamma/>
                </a:schemeClr>
              </a:gs>
            </a:gsLst>
            <a:lin ang="5400000" scaled="1"/>
          </a:gradFill>
          <a:ln w="9525">
            <a:noFill/>
            <a:miter lim="800000"/>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spTree>
    <p:extLst>
      <p:ext uri="{BB962C8B-B14F-4D97-AF65-F5344CB8AC3E}">
        <p14:creationId xmlns:p14="http://schemas.microsoft.com/office/powerpoint/2010/main" val="3076812419"/>
      </p:ext>
    </p:extLst>
  </p:cSld>
  <p:clrMap bg1="lt1" tx1="dk1" bg2="lt2" tx2="dk2" accent1="accent1" accent2="accent2" accent3="accent3" accent4="accent4" accent5="accent5" accent6="accent6" hlink="hlink" folHlink="folHlink"/>
  <p:sldLayoutIdLst>
    <p:sldLayoutId id="2147483914" r:id="rId1"/>
    <p:sldLayoutId id="2147483915" r:id="rId2"/>
    <p:sldLayoutId id="2147483916" r:id="rId3"/>
    <p:sldLayoutId id="2147483917" r:id="rId4"/>
    <p:sldLayoutId id="2147483918" r:id="rId5"/>
    <p:sldLayoutId id="2147483919" r:id="rId6"/>
    <p:sldLayoutId id="2147483920" r:id="rId7"/>
    <p:sldLayoutId id="2147483921" r:id="rId8"/>
    <p:sldLayoutId id="2147483922" r:id="rId9"/>
    <p:sldLayoutId id="2147483923" r:id="rId10"/>
    <p:sldLayoutId id="2147483924" r:id="rId11"/>
    <p:sldLayoutId id="2147483925" r:id="rId12"/>
    <p:sldLayoutId id="2147483926" r:id="rId13"/>
    <p:sldLayoutId id="2147483927" r:id="rId14"/>
    <p:sldLayoutId id="2147483928" r:id="rId15"/>
    <p:sldLayoutId id="2147483929" r:id="rId16"/>
  </p:sldLayoutIdLst>
  <p:transition>
    <p:random/>
  </p:transition>
  <p:hf hdr="0" ftr="0" dt="0"/>
  <p:txStyles>
    <p:titleStyle>
      <a:lvl1pPr algn="ctr" rtl="1" eaLnBrk="0" fontAlgn="base" hangingPunct="0">
        <a:spcBef>
          <a:spcPct val="0"/>
        </a:spcBef>
        <a:spcAft>
          <a:spcPct val="0"/>
        </a:spcAft>
        <a:defRPr sz="3200">
          <a:solidFill>
            <a:srgbClr val="CCECFF"/>
          </a:solidFill>
          <a:latin typeface="+mj-lt"/>
          <a:ea typeface="+mj-ea"/>
          <a:cs typeface="+mj-cs"/>
        </a:defRPr>
      </a:lvl1pPr>
      <a:lvl2pPr algn="ctr" rtl="1" eaLnBrk="0" fontAlgn="base" hangingPunct="0">
        <a:spcBef>
          <a:spcPct val="0"/>
        </a:spcBef>
        <a:spcAft>
          <a:spcPct val="0"/>
        </a:spcAft>
        <a:defRPr sz="3200">
          <a:solidFill>
            <a:srgbClr val="CCECFF"/>
          </a:solidFill>
          <a:latin typeface="Arial" charset="0"/>
          <a:cs typeface="Titr" pitchFamily="2" charset="-78"/>
        </a:defRPr>
      </a:lvl2pPr>
      <a:lvl3pPr algn="ctr" rtl="1" eaLnBrk="0" fontAlgn="base" hangingPunct="0">
        <a:spcBef>
          <a:spcPct val="0"/>
        </a:spcBef>
        <a:spcAft>
          <a:spcPct val="0"/>
        </a:spcAft>
        <a:defRPr sz="3200">
          <a:solidFill>
            <a:srgbClr val="CCECFF"/>
          </a:solidFill>
          <a:latin typeface="Arial" charset="0"/>
          <a:cs typeface="Titr" pitchFamily="2" charset="-78"/>
        </a:defRPr>
      </a:lvl3pPr>
      <a:lvl4pPr algn="ctr" rtl="1" eaLnBrk="0" fontAlgn="base" hangingPunct="0">
        <a:spcBef>
          <a:spcPct val="0"/>
        </a:spcBef>
        <a:spcAft>
          <a:spcPct val="0"/>
        </a:spcAft>
        <a:defRPr sz="3200">
          <a:solidFill>
            <a:srgbClr val="CCECFF"/>
          </a:solidFill>
          <a:latin typeface="Arial" charset="0"/>
          <a:cs typeface="Titr" pitchFamily="2" charset="-78"/>
        </a:defRPr>
      </a:lvl4pPr>
      <a:lvl5pPr algn="ctr" rtl="1" eaLnBrk="0" fontAlgn="base" hangingPunct="0">
        <a:spcBef>
          <a:spcPct val="0"/>
        </a:spcBef>
        <a:spcAft>
          <a:spcPct val="0"/>
        </a:spcAft>
        <a:defRPr sz="3200">
          <a:solidFill>
            <a:srgbClr val="CCECFF"/>
          </a:solidFill>
          <a:latin typeface="Arial" charset="0"/>
          <a:cs typeface="Titr" pitchFamily="2" charset="-78"/>
        </a:defRPr>
      </a:lvl5pPr>
      <a:lvl6pPr marL="457200" algn="ctr" rtl="1" eaLnBrk="1" fontAlgn="base" hangingPunct="1">
        <a:spcBef>
          <a:spcPct val="0"/>
        </a:spcBef>
        <a:spcAft>
          <a:spcPct val="0"/>
        </a:spcAft>
        <a:defRPr sz="3200">
          <a:solidFill>
            <a:srgbClr val="CCECFF"/>
          </a:solidFill>
          <a:latin typeface="Arial" charset="0"/>
          <a:cs typeface="Titr" pitchFamily="2" charset="-78"/>
        </a:defRPr>
      </a:lvl6pPr>
      <a:lvl7pPr marL="914400" algn="ctr" rtl="1" eaLnBrk="1" fontAlgn="base" hangingPunct="1">
        <a:spcBef>
          <a:spcPct val="0"/>
        </a:spcBef>
        <a:spcAft>
          <a:spcPct val="0"/>
        </a:spcAft>
        <a:defRPr sz="3200">
          <a:solidFill>
            <a:srgbClr val="CCECFF"/>
          </a:solidFill>
          <a:latin typeface="Arial" charset="0"/>
          <a:cs typeface="Titr" pitchFamily="2" charset="-78"/>
        </a:defRPr>
      </a:lvl7pPr>
      <a:lvl8pPr marL="1371600" algn="ctr" rtl="1" eaLnBrk="1" fontAlgn="base" hangingPunct="1">
        <a:spcBef>
          <a:spcPct val="0"/>
        </a:spcBef>
        <a:spcAft>
          <a:spcPct val="0"/>
        </a:spcAft>
        <a:defRPr sz="3200">
          <a:solidFill>
            <a:srgbClr val="CCECFF"/>
          </a:solidFill>
          <a:latin typeface="Arial" charset="0"/>
          <a:cs typeface="Titr" pitchFamily="2" charset="-78"/>
        </a:defRPr>
      </a:lvl8pPr>
      <a:lvl9pPr marL="1828800" algn="ctr" rtl="1" eaLnBrk="1" fontAlgn="base" hangingPunct="1">
        <a:spcBef>
          <a:spcPct val="0"/>
        </a:spcBef>
        <a:spcAft>
          <a:spcPct val="0"/>
        </a:spcAft>
        <a:defRPr sz="3200">
          <a:solidFill>
            <a:srgbClr val="CCECFF"/>
          </a:solidFill>
          <a:latin typeface="Arial" charset="0"/>
          <a:cs typeface="Titr" pitchFamily="2" charset="-78"/>
        </a:defRPr>
      </a:lvl9pPr>
    </p:titleStyle>
    <p:bodyStyle>
      <a:lvl1pPr marL="342900" indent="-342900" algn="just" rtl="1" eaLnBrk="0" fontAlgn="base" hangingPunct="0">
        <a:spcBef>
          <a:spcPct val="20000"/>
        </a:spcBef>
        <a:spcAft>
          <a:spcPct val="0"/>
        </a:spcAft>
        <a:buClr>
          <a:srgbClr val="000099"/>
        </a:buClr>
        <a:buFont typeface="Wingdings 2" pitchFamily="18" charset="2"/>
        <a:buBlip>
          <a:blip r:embed="rId19"/>
        </a:buBlip>
        <a:defRPr sz="3200">
          <a:solidFill>
            <a:schemeClr val="accent2"/>
          </a:solidFill>
          <a:latin typeface="+mn-lt"/>
          <a:ea typeface="+mn-ea"/>
          <a:cs typeface="+mn-cs"/>
        </a:defRPr>
      </a:lvl1pPr>
      <a:lvl2pPr marL="742950" indent="-285750" algn="just" rtl="1" eaLnBrk="0" fontAlgn="base" hangingPunct="0">
        <a:spcBef>
          <a:spcPct val="20000"/>
        </a:spcBef>
        <a:spcAft>
          <a:spcPct val="0"/>
        </a:spcAft>
        <a:buClr>
          <a:srgbClr val="CCECFF"/>
        </a:buClr>
        <a:buFont typeface="Wingdings" pitchFamily="2" charset="2"/>
        <a:buBlip>
          <a:blip r:embed="rId20"/>
        </a:buBlip>
        <a:defRPr sz="2800">
          <a:solidFill>
            <a:srgbClr val="990000"/>
          </a:solidFill>
          <a:latin typeface="+mn-lt"/>
          <a:cs typeface="+mn-cs"/>
        </a:defRPr>
      </a:lvl2pPr>
      <a:lvl3pPr marL="1143000" indent="-228600" algn="just" rtl="1" eaLnBrk="0" fontAlgn="base" hangingPunct="0">
        <a:spcBef>
          <a:spcPct val="20000"/>
        </a:spcBef>
        <a:spcAft>
          <a:spcPct val="0"/>
        </a:spcAft>
        <a:buClr>
          <a:srgbClr val="66CCFF"/>
        </a:buClr>
        <a:buFont typeface="Wingdings" pitchFamily="2" charset="2"/>
        <a:buBlip>
          <a:blip r:embed="rId21"/>
        </a:buBlip>
        <a:defRPr sz="2400">
          <a:solidFill>
            <a:srgbClr val="009900"/>
          </a:solidFill>
          <a:latin typeface="+mn-lt"/>
          <a:cs typeface="+mn-cs"/>
        </a:defRPr>
      </a:lvl3pPr>
      <a:lvl4pPr marL="1600200" indent="-228600" algn="just" rtl="1" eaLnBrk="0" fontAlgn="base" hangingPunct="0">
        <a:spcBef>
          <a:spcPct val="20000"/>
        </a:spcBef>
        <a:spcAft>
          <a:spcPct val="0"/>
        </a:spcAft>
        <a:buClr>
          <a:srgbClr val="3399FF"/>
        </a:buClr>
        <a:buFont typeface="Wingdings" pitchFamily="2" charset="2"/>
        <a:buBlip>
          <a:blip r:embed="rId21"/>
        </a:buBlip>
        <a:defRPr sz="2000">
          <a:solidFill>
            <a:srgbClr val="008080"/>
          </a:solidFill>
          <a:latin typeface="+mn-lt"/>
          <a:cs typeface="+mn-cs"/>
        </a:defRPr>
      </a:lvl4pPr>
      <a:lvl5pPr marL="2057400" indent="-228600" algn="just" rtl="1" eaLnBrk="0" fontAlgn="base" hangingPunct="0">
        <a:spcBef>
          <a:spcPct val="20000"/>
        </a:spcBef>
        <a:spcAft>
          <a:spcPct val="0"/>
        </a:spcAft>
        <a:buClr>
          <a:srgbClr val="0033CC"/>
        </a:buClr>
        <a:buFont typeface="Wingdings" pitchFamily="2" charset="2"/>
        <a:buBlip>
          <a:blip r:embed="rId22"/>
        </a:buBlip>
        <a:defRPr sz="2000">
          <a:solidFill>
            <a:srgbClr val="66CCFF"/>
          </a:solidFill>
          <a:latin typeface="+mn-lt"/>
          <a:cs typeface="+mn-cs"/>
        </a:defRPr>
      </a:lvl5pPr>
      <a:lvl6pPr marL="2514600" indent="-228600" algn="just" rtl="1" eaLnBrk="1" fontAlgn="base" hangingPunct="1">
        <a:spcBef>
          <a:spcPct val="20000"/>
        </a:spcBef>
        <a:spcAft>
          <a:spcPct val="0"/>
        </a:spcAft>
        <a:buClr>
          <a:srgbClr val="0033CC"/>
        </a:buClr>
        <a:buFont typeface="Wingdings" pitchFamily="2" charset="2"/>
        <a:buBlip>
          <a:blip r:embed="rId22"/>
        </a:buBlip>
        <a:defRPr sz="2000">
          <a:solidFill>
            <a:srgbClr val="66CCFF"/>
          </a:solidFill>
          <a:latin typeface="+mn-lt"/>
          <a:cs typeface="+mn-cs"/>
        </a:defRPr>
      </a:lvl6pPr>
      <a:lvl7pPr marL="2971800" indent="-228600" algn="just" rtl="1" eaLnBrk="1" fontAlgn="base" hangingPunct="1">
        <a:spcBef>
          <a:spcPct val="20000"/>
        </a:spcBef>
        <a:spcAft>
          <a:spcPct val="0"/>
        </a:spcAft>
        <a:buClr>
          <a:srgbClr val="0033CC"/>
        </a:buClr>
        <a:buFont typeface="Wingdings" pitchFamily="2" charset="2"/>
        <a:buBlip>
          <a:blip r:embed="rId22"/>
        </a:buBlip>
        <a:defRPr sz="2000">
          <a:solidFill>
            <a:srgbClr val="66CCFF"/>
          </a:solidFill>
          <a:latin typeface="+mn-lt"/>
          <a:cs typeface="+mn-cs"/>
        </a:defRPr>
      </a:lvl7pPr>
      <a:lvl8pPr marL="3429000" indent="-228600" algn="just" rtl="1" eaLnBrk="1" fontAlgn="base" hangingPunct="1">
        <a:spcBef>
          <a:spcPct val="20000"/>
        </a:spcBef>
        <a:spcAft>
          <a:spcPct val="0"/>
        </a:spcAft>
        <a:buClr>
          <a:srgbClr val="0033CC"/>
        </a:buClr>
        <a:buFont typeface="Wingdings" pitchFamily="2" charset="2"/>
        <a:buBlip>
          <a:blip r:embed="rId22"/>
        </a:buBlip>
        <a:defRPr sz="2000">
          <a:solidFill>
            <a:srgbClr val="66CCFF"/>
          </a:solidFill>
          <a:latin typeface="+mn-lt"/>
          <a:cs typeface="+mn-cs"/>
        </a:defRPr>
      </a:lvl8pPr>
      <a:lvl9pPr marL="3886200" indent="-228600" algn="just" rtl="1" eaLnBrk="1" fontAlgn="base" hangingPunct="1">
        <a:spcBef>
          <a:spcPct val="20000"/>
        </a:spcBef>
        <a:spcAft>
          <a:spcPct val="0"/>
        </a:spcAft>
        <a:buClr>
          <a:srgbClr val="0033CC"/>
        </a:buClr>
        <a:buFont typeface="Wingdings" pitchFamily="2" charset="2"/>
        <a:buBlip>
          <a:blip r:embed="rId22"/>
        </a:buBlip>
        <a:defRPr sz="2000">
          <a:solidFill>
            <a:srgbClr val="66CCFF"/>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43" name="AutoShape 119"/>
          <p:cNvSpPr>
            <a:spLocks noChangeArrowheads="1"/>
          </p:cNvSpPr>
          <p:nvPr/>
        </p:nvSpPr>
        <p:spPr bwMode="auto">
          <a:xfrm>
            <a:off x="118534" y="15875"/>
            <a:ext cx="11307233" cy="762000"/>
          </a:xfrm>
          <a:prstGeom prst="roundRect">
            <a:avLst>
              <a:gd name="adj" fmla="val 50000"/>
            </a:avLst>
          </a:prstGeom>
          <a:gradFill rotWithShape="1">
            <a:gsLst>
              <a:gs pos="0">
                <a:schemeClr val="accent2"/>
              </a:gs>
              <a:gs pos="100000">
                <a:schemeClr val="accent2">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sp>
        <p:nvSpPr>
          <p:cNvPr id="1027" name="Rectangle 205"/>
          <p:cNvSpPr>
            <a:spLocks noChangeArrowheads="1"/>
          </p:cNvSpPr>
          <p:nvPr/>
        </p:nvSpPr>
        <p:spPr bwMode="auto">
          <a:xfrm>
            <a:off x="927100" y="638176"/>
            <a:ext cx="9662584" cy="3587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rtl="0" fontAlgn="base">
              <a:spcBef>
                <a:spcPct val="0"/>
              </a:spcBef>
              <a:spcAft>
                <a:spcPct val="0"/>
              </a:spcAft>
            </a:pPr>
            <a:endParaRPr lang="en-US" sz="1800">
              <a:solidFill>
                <a:srgbClr val="000000"/>
              </a:solidFill>
              <a:cs typeface="Arial" charset="0"/>
            </a:endParaRPr>
          </a:p>
        </p:txBody>
      </p:sp>
      <p:sp>
        <p:nvSpPr>
          <p:cNvPr id="1028" name="Rectangle 2"/>
          <p:cNvSpPr>
            <a:spLocks noGrp="1" noChangeArrowheads="1"/>
          </p:cNvSpPr>
          <p:nvPr>
            <p:ph type="title"/>
          </p:nvPr>
        </p:nvSpPr>
        <p:spPr bwMode="auto">
          <a:xfrm>
            <a:off x="1369484" y="104775"/>
            <a:ext cx="9201149" cy="48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9" name="Rectangle 3"/>
          <p:cNvSpPr>
            <a:spLocks noGrp="1" noChangeArrowheads="1"/>
          </p:cNvSpPr>
          <p:nvPr>
            <p:ph type="body" idx="1"/>
          </p:nvPr>
        </p:nvSpPr>
        <p:spPr bwMode="auto">
          <a:xfrm>
            <a:off x="1" y="1628776"/>
            <a:ext cx="11377084"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lgn="l" rtl="0" fontAlgn="base">
              <a:spcBef>
                <a:spcPct val="0"/>
              </a:spcBef>
              <a:spcAft>
                <a:spcPct val="0"/>
              </a:spcAft>
              <a:defRPr/>
            </a:pPr>
            <a:fld id="{951A6A12-4901-4C18-9AE0-6BE31E0DE868}" type="datetime1">
              <a:rPr lang="en-US" smtClean="0">
                <a:solidFill>
                  <a:srgbClr val="000000"/>
                </a:solidFill>
                <a:cs typeface="Arial" charset="0"/>
              </a:rPr>
              <a:t>11/3/2018</a:t>
            </a:fld>
            <a:endParaRPr lang="en-US">
              <a:solidFill>
                <a:srgbClr val="000000"/>
              </a:solidFill>
              <a:cs typeface="Arial" charset="0"/>
            </a:endParaRPr>
          </a:p>
        </p:txBody>
      </p:sp>
      <p:sp>
        <p:nvSpPr>
          <p:cNvPr id="3"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rtl="0" fontAlgn="base">
              <a:spcBef>
                <a:spcPct val="0"/>
              </a:spcBef>
              <a:spcAft>
                <a:spcPct val="0"/>
              </a:spcAft>
              <a:defRPr/>
            </a:pPr>
            <a:endParaRPr lang="en-US">
              <a:solidFill>
                <a:srgbClr val="000000"/>
              </a:solidFill>
              <a:cs typeface="Arial" charset="0"/>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rtl="0" fontAlgn="base">
              <a:spcBef>
                <a:spcPct val="0"/>
              </a:spcBef>
              <a:spcAft>
                <a:spcPct val="0"/>
              </a:spcAft>
              <a:defRPr/>
            </a:pPr>
            <a:fld id="{18236005-5705-4242-8289-D4B237527075}" type="slidenum">
              <a:rPr lang="ar-SA">
                <a:solidFill>
                  <a:srgbClr val="000000"/>
                </a:solidFill>
                <a:cs typeface="Arial" charset="0"/>
              </a:rPr>
              <a:pPr rtl="0" fontAlgn="base">
                <a:spcBef>
                  <a:spcPct val="0"/>
                </a:spcBef>
                <a:spcAft>
                  <a:spcPct val="0"/>
                </a:spcAft>
                <a:defRPr/>
              </a:pPr>
              <a:t>‹#›</a:t>
            </a:fld>
            <a:endParaRPr lang="en-US">
              <a:solidFill>
                <a:srgbClr val="000000"/>
              </a:solidFill>
              <a:cs typeface="Arial" charset="0"/>
            </a:endParaRPr>
          </a:p>
        </p:txBody>
      </p:sp>
      <p:pic>
        <p:nvPicPr>
          <p:cNvPr id="1033" name="Picture 44"/>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77085" y="-4763"/>
            <a:ext cx="814916" cy="200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 name="Picture 78"/>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77085" y="195264"/>
            <a:ext cx="814916"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5" name="Picture 79"/>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77085" y="392114"/>
            <a:ext cx="814916"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6" name="Picture 80"/>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77085" y="587376"/>
            <a:ext cx="814916"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7" name="Picture 81"/>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77085" y="781051"/>
            <a:ext cx="814916"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8" name="Picture 82"/>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83434" y="977901"/>
            <a:ext cx="81491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9" name="Picture 83"/>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77085" y="1165226"/>
            <a:ext cx="814916"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0" name="Picture 84"/>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77085" y="1365251"/>
            <a:ext cx="814916"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1" name="Picture 85"/>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77085" y="1562101"/>
            <a:ext cx="814916"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2" name="Picture 86"/>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77085" y="1757364"/>
            <a:ext cx="814916"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3" name="Picture 87"/>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77085" y="1951039"/>
            <a:ext cx="814916"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4" name="Picture 88"/>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83434" y="2147889"/>
            <a:ext cx="81491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5" name="Picture 89"/>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77085" y="2336801"/>
            <a:ext cx="814916"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6" name="Picture 90"/>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77085" y="2536826"/>
            <a:ext cx="814916"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7" name="Picture 91"/>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77085" y="2733676"/>
            <a:ext cx="814916"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8" name="Picture 92"/>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77085" y="2928939"/>
            <a:ext cx="814916"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9" name="Picture 93"/>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77085" y="3122614"/>
            <a:ext cx="814916"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0" name="Picture 94"/>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83434" y="3319464"/>
            <a:ext cx="81491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1" name="Picture 95"/>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85551" y="3513139"/>
            <a:ext cx="814916"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2" name="Picture 96"/>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77085" y="3706814"/>
            <a:ext cx="814916"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3" name="Picture 97"/>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77085" y="3903663"/>
            <a:ext cx="814916"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4" name="Picture 98"/>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77085" y="4098926"/>
            <a:ext cx="814916"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5" name="Picture 99"/>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77085" y="4292601"/>
            <a:ext cx="814916"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6" name="Picture 100"/>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83434" y="4489451"/>
            <a:ext cx="81491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7" name="Picture 101"/>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77085" y="4675189"/>
            <a:ext cx="814916"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8" name="Picture 102"/>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77085" y="4875214"/>
            <a:ext cx="814916"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9" name="Picture 103"/>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77085" y="5072064"/>
            <a:ext cx="814916"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0" name="Picture 104"/>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77085" y="5267326"/>
            <a:ext cx="814916"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1" name="Picture 105"/>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77085" y="5461001"/>
            <a:ext cx="814916"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2" name="Picture 106"/>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83434" y="5657851"/>
            <a:ext cx="81491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3" name="Picture 107"/>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77085" y="5845176"/>
            <a:ext cx="814916"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4" name="Picture 108"/>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77085" y="6045201"/>
            <a:ext cx="814916"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5" name="Picture 109"/>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77085" y="6242051"/>
            <a:ext cx="814916"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6" name="Picture 110"/>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77085" y="6437314"/>
            <a:ext cx="814916"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7" name="Picture 111"/>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77085" y="6630989"/>
            <a:ext cx="814916"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44" name="Rectangle 120"/>
          <p:cNvSpPr>
            <a:spLocks noChangeArrowheads="1"/>
          </p:cNvSpPr>
          <p:nvPr/>
        </p:nvSpPr>
        <p:spPr bwMode="auto">
          <a:xfrm>
            <a:off x="503767" y="53975"/>
            <a:ext cx="10485967" cy="88900"/>
          </a:xfrm>
          <a:prstGeom prst="rect">
            <a:avLst/>
          </a:prstGeom>
          <a:gradFill rotWithShape="1">
            <a:gsLst>
              <a:gs pos="0">
                <a:schemeClr val="bg2"/>
              </a:gs>
              <a:gs pos="100000">
                <a:schemeClr val="bg2">
                  <a:gamma/>
                  <a:shade val="46275"/>
                  <a:invGamma/>
                </a:schemeClr>
              </a:gs>
            </a:gsLst>
            <a:lin ang="5400000" scaled="1"/>
          </a:gradFill>
          <a:ln w="9525">
            <a:noFill/>
            <a:miter lim="800000"/>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grpSp>
        <p:nvGrpSpPr>
          <p:cNvPr id="1069" name="Group 121"/>
          <p:cNvGrpSpPr>
            <a:grpSpLocks/>
          </p:cNvGrpSpPr>
          <p:nvPr/>
        </p:nvGrpSpPr>
        <p:grpSpPr bwMode="auto">
          <a:xfrm>
            <a:off x="552451" y="600075"/>
            <a:ext cx="10437283" cy="179388"/>
            <a:chOff x="254" y="463"/>
            <a:chExt cx="5208" cy="113"/>
          </a:xfrm>
        </p:grpSpPr>
        <p:sp>
          <p:nvSpPr>
            <p:cNvPr id="1146" name="Freeform 122"/>
            <p:cNvSpPr>
              <a:spLocks/>
            </p:cNvSpPr>
            <p:nvPr/>
          </p:nvSpPr>
          <p:spPr bwMode="auto">
            <a:xfrm flipH="1">
              <a:off x="5232" y="468"/>
              <a:ext cx="230" cy="106"/>
            </a:xfrm>
            <a:custGeom>
              <a:avLst/>
              <a:gdLst/>
              <a:ahLst/>
              <a:cxnLst>
                <a:cxn ang="0">
                  <a:pos x="230" y="0"/>
                </a:cxn>
                <a:cxn ang="0">
                  <a:pos x="182" y="0"/>
                </a:cxn>
                <a:cxn ang="0">
                  <a:pos x="0" y="78"/>
                </a:cxn>
                <a:cxn ang="0">
                  <a:pos x="86" y="96"/>
                </a:cxn>
                <a:cxn ang="0">
                  <a:pos x="204" y="96"/>
                </a:cxn>
                <a:cxn ang="0">
                  <a:pos x="230" y="0"/>
                </a:cxn>
              </a:cxnLst>
              <a:rect l="0" t="0" r="r" b="b"/>
              <a:pathLst>
                <a:path w="230" h="96">
                  <a:moveTo>
                    <a:pt x="230" y="0"/>
                  </a:moveTo>
                  <a:lnTo>
                    <a:pt x="182" y="0"/>
                  </a:lnTo>
                  <a:lnTo>
                    <a:pt x="0" y="78"/>
                  </a:lnTo>
                  <a:lnTo>
                    <a:pt x="86" y="96"/>
                  </a:lnTo>
                  <a:lnTo>
                    <a:pt x="204" y="96"/>
                  </a:lnTo>
                  <a:lnTo>
                    <a:pt x="230" y="0"/>
                  </a:lnTo>
                  <a:close/>
                </a:path>
              </a:pathLst>
            </a:custGeom>
            <a:gradFill rotWithShape="1">
              <a:gsLst>
                <a:gs pos="0">
                  <a:schemeClr val="bg2"/>
                </a:gs>
                <a:gs pos="100000">
                  <a:schemeClr val="bg2">
                    <a:gamma/>
                    <a:shade val="46275"/>
                    <a:invGamma/>
                  </a:schemeClr>
                </a:gs>
              </a:gsLst>
              <a:lin ang="5400000" scaled="1"/>
            </a:gradFill>
            <a:ln w="9525" cap="flat" cmpd="sng">
              <a:noFill/>
              <a:prstDash val="solid"/>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sp>
          <p:nvSpPr>
            <p:cNvPr id="1147" name="Freeform 123"/>
            <p:cNvSpPr>
              <a:spLocks/>
            </p:cNvSpPr>
            <p:nvPr/>
          </p:nvSpPr>
          <p:spPr bwMode="auto">
            <a:xfrm>
              <a:off x="254" y="470"/>
              <a:ext cx="230" cy="106"/>
            </a:xfrm>
            <a:custGeom>
              <a:avLst/>
              <a:gdLst/>
              <a:ahLst/>
              <a:cxnLst>
                <a:cxn ang="0">
                  <a:pos x="230" y="0"/>
                </a:cxn>
                <a:cxn ang="0">
                  <a:pos x="182" y="0"/>
                </a:cxn>
                <a:cxn ang="0">
                  <a:pos x="0" y="78"/>
                </a:cxn>
                <a:cxn ang="0">
                  <a:pos x="86" y="96"/>
                </a:cxn>
                <a:cxn ang="0">
                  <a:pos x="204" y="96"/>
                </a:cxn>
                <a:cxn ang="0">
                  <a:pos x="230" y="0"/>
                </a:cxn>
              </a:cxnLst>
              <a:rect l="0" t="0" r="r" b="b"/>
              <a:pathLst>
                <a:path w="230" h="96">
                  <a:moveTo>
                    <a:pt x="230" y="0"/>
                  </a:moveTo>
                  <a:lnTo>
                    <a:pt x="182" y="0"/>
                  </a:lnTo>
                  <a:lnTo>
                    <a:pt x="0" y="78"/>
                  </a:lnTo>
                  <a:lnTo>
                    <a:pt x="86" y="96"/>
                  </a:lnTo>
                  <a:lnTo>
                    <a:pt x="204" y="96"/>
                  </a:lnTo>
                  <a:lnTo>
                    <a:pt x="230" y="0"/>
                  </a:lnTo>
                  <a:close/>
                </a:path>
              </a:pathLst>
            </a:custGeom>
            <a:gradFill rotWithShape="1">
              <a:gsLst>
                <a:gs pos="0">
                  <a:schemeClr val="bg2"/>
                </a:gs>
                <a:gs pos="100000">
                  <a:schemeClr val="bg2">
                    <a:gamma/>
                    <a:shade val="46275"/>
                    <a:invGamma/>
                  </a:schemeClr>
                </a:gs>
              </a:gsLst>
              <a:lin ang="5400000" scaled="1"/>
            </a:gradFill>
            <a:ln w="9525" cap="flat" cmpd="sng">
              <a:noFill/>
              <a:prstDash val="solid"/>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grpSp>
          <p:nvGrpSpPr>
            <p:cNvPr id="1117" name="Group 124"/>
            <p:cNvGrpSpPr>
              <a:grpSpLocks/>
            </p:cNvGrpSpPr>
            <p:nvPr/>
          </p:nvGrpSpPr>
          <p:grpSpPr bwMode="auto">
            <a:xfrm>
              <a:off x="450" y="463"/>
              <a:ext cx="4812" cy="113"/>
              <a:chOff x="450" y="463"/>
              <a:chExt cx="4812" cy="113"/>
            </a:xfrm>
          </p:grpSpPr>
          <p:grpSp>
            <p:nvGrpSpPr>
              <p:cNvPr id="1118" name="Group 125"/>
              <p:cNvGrpSpPr>
                <a:grpSpLocks/>
              </p:cNvGrpSpPr>
              <p:nvPr/>
            </p:nvGrpSpPr>
            <p:grpSpPr bwMode="auto">
              <a:xfrm>
                <a:off x="450" y="464"/>
                <a:ext cx="2928" cy="112"/>
                <a:chOff x="0" y="283"/>
                <a:chExt cx="5760" cy="220"/>
              </a:xfrm>
            </p:grpSpPr>
            <p:grpSp>
              <p:nvGrpSpPr>
                <p:cNvPr id="1132" name="Group 126"/>
                <p:cNvGrpSpPr>
                  <a:grpSpLocks/>
                </p:cNvGrpSpPr>
                <p:nvPr/>
              </p:nvGrpSpPr>
              <p:grpSpPr bwMode="auto">
                <a:xfrm>
                  <a:off x="0" y="283"/>
                  <a:ext cx="823" cy="220"/>
                  <a:chOff x="240" y="720"/>
                  <a:chExt cx="3980" cy="1064"/>
                </a:xfrm>
              </p:grpSpPr>
              <p:sp>
                <p:nvSpPr>
                  <p:cNvPr id="1151" name="Freeform 127"/>
                  <p:cNvSpPr>
                    <a:spLocks/>
                  </p:cNvSpPr>
                  <p:nvPr/>
                </p:nvSpPr>
                <p:spPr bwMode="auto">
                  <a:xfrm>
                    <a:off x="244"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sp>
                <p:nvSpPr>
                  <p:cNvPr id="1152" name="Freeform 128"/>
                  <p:cNvSpPr>
                    <a:spLocks/>
                  </p:cNvSpPr>
                  <p:nvPr/>
                </p:nvSpPr>
                <p:spPr bwMode="auto">
                  <a:xfrm>
                    <a:off x="2214"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grpSp>
            <p:grpSp>
              <p:nvGrpSpPr>
                <p:cNvPr id="1133" name="Group 129"/>
                <p:cNvGrpSpPr>
                  <a:grpSpLocks/>
                </p:cNvGrpSpPr>
                <p:nvPr/>
              </p:nvGrpSpPr>
              <p:grpSpPr bwMode="auto">
                <a:xfrm>
                  <a:off x="823" y="283"/>
                  <a:ext cx="823" cy="220"/>
                  <a:chOff x="240" y="720"/>
                  <a:chExt cx="3980" cy="1064"/>
                </a:xfrm>
              </p:grpSpPr>
              <p:sp>
                <p:nvSpPr>
                  <p:cNvPr id="1154" name="Freeform 130"/>
                  <p:cNvSpPr>
                    <a:spLocks/>
                  </p:cNvSpPr>
                  <p:nvPr/>
                </p:nvSpPr>
                <p:spPr bwMode="auto">
                  <a:xfrm>
                    <a:off x="243"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sp>
                <p:nvSpPr>
                  <p:cNvPr id="1155" name="Freeform 131"/>
                  <p:cNvSpPr>
                    <a:spLocks/>
                  </p:cNvSpPr>
                  <p:nvPr/>
                </p:nvSpPr>
                <p:spPr bwMode="auto">
                  <a:xfrm>
                    <a:off x="2213"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grpSp>
            <p:grpSp>
              <p:nvGrpSpPr>
                <p:cNvPr id="1134" name="Group 132"/>
                <p:cNvGrpSpPr>
                  <a:grpSpLocks/>
                </p:cNvGrpSpPr>
                <p:nvPr/>
              </p:nvGrpSpPr>
              <p:grpSpPr bwMode="auto">
                <a:xfrm>
                  <a:off x="1646" y="283"/>
                  <a:ext cx="823" cy="220"/>
                  <a:chOff x="1646" y="283"/>
                  <a:chExt cx="823" cy="220"/>
                </a:xfrm>
              </p:grpSpPr>
              <p:sp>
                <p:nvSpPr>
                  <p:cNvPr id="1157" name="Freeform 133"/>
                  <p:cNvSpPr>
                    <a:spLocks/>
                  </p:cNvSpPr>
                  <p:nvPr/>
                </p:nvSpPr>
                <p:spPr bwMode="auto">
                  <a:xfrm>
                    <a:off x="1646" y="283"/>
                    <a:ext cx="416" cy="220"/>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sp>
                <p:nvSpPr>
                  <p:cNvPr id="1158" name="Freeform 134"/>
                  <p:cNvSpPr>
                    <a:spLocks/>
                  </p:cNvSpPr>
                  <p:nvPr/>
                </p:nvSpPr>
                <p:spPr bwMode="auto">
                  <a:xfrm>
                    <a:off x="2054" y="283"/>
                    <a:ext cx="416" cy="220"/>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grpSp>
            <p:grpSp>
              <p:nvGrpSpPr>
                <p:cNvPr id="1135" name="Group 135"/>
                <p:cNvGrpSpPr>
                  <a:grpSpLocks/>
                </p:cNvGrpSpPr>
                <p:nvPr/>
              </p:nvGrpSpPr>
              <p:grpSpPr bwMode="auto">
                <a:xfrm>
                  <a:off x="2469" y="283"/>
                  <a:ext cx="822" cy="220"/>
                  <a:chOff x="240" y="720"/>
                  <a:chExt cx="3980" cy="1064"/>
                </a:xfrm>
              </p:grpSpPr>
              <p:sp>
                <p:nvSpPr>
                  <p:cNvPr id="1160" name="Freeform 136"/>
                  <p:cNvSpPr>
                    <a:spLocks/>
                  </p:cNvSpPr>
                  <p:nvPr/>
                </p:nvSpPr>
                <p:spPr bwMode="auto">
                  <a:xfrm>
                    <a:off x="241" y="720"/>
                    <a:ext cx="2012"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sp>
                <p:nvSpPr>
                  <p:cNvPr id="1161" name="Freeform 137"/>
                  <p:cNvSpPr>
                    <a:spLocks/>
                  </p:cNvSpPr>
                  <p:nvPr/>
                </p:nvSpPr>
                <p:spPr bwMode="auto">
                  <a:xfrm>
                    <a:off x="2213" y="720"/>
                    <a:ext cx="2012"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grpSp>
            <p:grpSp>
              <p:nvGrpSpPr>
                <p:cNvPr id="1136" name="Group 138"/>
                <p:cNvGrpSpPr>
                  <a:grpSpLocks/>
                </p:cNvGrpSpPr>
                <p:nvPr/>
              </p:nvGrpSpPr>
              <p:grpSpPr bwMode="auto">
                <a:xfrm>
                  <a:off x="3291" y="283"/>
                  <a:ext cx="823" cy="220"/>
                  <a:chOff x="240" y="720"/>
                  <a:chExt cx="3980" cy="1064"/>
                </a:xfrm>
              </p:grpSpPr>
              <p:sp>
                <p:nvSpPr>
                  <p:cNvPr id="1163" name="Freeform 139"/>
                  <p:cNvSpPr>
                    <a:spLocks/>
                  </p:cNvSpPr>
                  <p:nvPr/>
                </p:nvSpPr>
                <p:spPr bwMode="auto">
                  <a:xfrm>
                    <a:off x="245"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sp>
                <p:nvSpPr>
                  <p:cNvPr id="1164" name="Freeform 140"/>
                  <p:cNvSpPr>
                    <a:spLocks/>
                  </p:cNvSpPr>
                  <p:nvPr/>
                </p:nvSpPr>
                <p:spPr bwMode="auto">
                  <a:xfrm>
                    <a:off x="2214"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grpSp>
            <p:grpSp>
              <p:nvGrpSpPr>
                <p:cNvPr id="1137" name="Group 141"/>
                <p:cNvGrpSpPr>
                  <a:grpSpLocks/>
                </p:cNvGrpSpPr>
                <p:nvPr/>
              </p:nvGrpSpPr>
              <p:grpSpPr bwMode="auto">
                <a:xfrm>
                  <a:off x="4114" y="283"/>
                  <a:ext cx="823" cy="220"/>
                  <a:chOff x="240" y="720"/>
                  <a:chExt cx="3980" cy="1064"/>
                </a:xfrm>
              </p:grpSpPr>
              <p:sp>
                <p:nvSpPr>
                  <p:cNvPr id="1166" name="Freeform 142"/>
                  <p:cNvSpPr>
                    <a:spLocks/>
                  </p:cNvSpPr>
                  <p:nvPr/>
                </p:nvSpPr>
                <p:spPr bwMode="auto">
                  <a:xfrm>
                    <a:off x="244"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sp>
                <p:nvSpPr>
                  <p:cNvPr id="1167" name="Freeform 143"/>
                  <p:cNvSpPr>
                    <a:spLocks/>
                  </p:cNvSpPr>
                  <p:nvPr/>
                </p:nvSpPr>
                <p:spPr bwMode="auto">
                  <a:xfrm>
                    <a:off x="2213"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grpSp>
            <p:grpSp>
              <p:nvGrpSpPr>
                <p:cNvPr id="1138" name="Group 144"/>
                <p:cNvGrpSpPr>
                  <a:grpSpLocks/>
                </p:cNvGrpSpPr>
                <p:nvPr/>
              </p:nvGrpSpPr>
              <p:grpSpPr bwMode="auto">
                <a:xfrm>
                  <a:off x="4937" y="283"/>
                  <a:ext cx="823" cy="220"/>
                  <a:chOff x="240" y="720"/>
                  <a:chExt cx="3980" cy="1064"/>
                </a:xfrm>
              </p:grpSpPr>
              <p:sp>
                <p:nvSpPr>
                  <p:cNvPr id="1169" name="Freeform 145"/>
                  <p:cNvSpPr>
                    <a:spLocks/>
                  </p:cNvSpPr>
                  <p:nvPr/>
                </p:nvSpPr>
                <p:spPr bwMode="auto">
                  <a:xfrm>
                    <a:off x="243"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sp>
                <p:nvSpPr>
                  <p:cNvPr id="1170" name="Freeform 146"/>
                  <p:cNvSpPr>
                    <a:spLocks/>
                  </p:cNvSpPr>
                  <p:nvPr/>
                </p:nvSpPr>
                <p:spPr bwMode="auto">
                  <a:xfrm>
                    <a:off x="2212"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grpSp>
          </p:grpSp>
          <p:grpSp>
            <p:nvGrpSpPr>
              <p:cNvPr id="1119" name="Group 147"/>
              <p:cNvGrpSpPr>
                <a:grpSpLocks/>
              </p:cNvGrpSpPr>
              <p:nvPr/>
            </p:nvGrpSpPr>
            <p:grpSpPr bwMode="auto">
              <a:xfrm>
                <a:off x="3378" y="463"/>
                <a:ext cx="418" cy="112"/>
                <a:chOff x="240" y="720"/>
                <a:chExt cx="3980" cy="1064"/>
              </a:xfrm>
            </p:grpSpPr>
            <p:sp>
              <p:nvSpPr>
                <p:cNvPr id="1172" name="Freeform 148"/>
                <p:cNvSpPr>
                  <a:spLocks/>
                </p:cNvSpPr>
                <p:nvPr/>
              </p:nvSpPr>
              <p:spPr bwMode="auto">
                <a:xfrm>
                  <a:off x="242" y="720"/>
                  <a:ext cx="2011"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sp>
              <p:nvSpPr>
                <p:cNvPr id="1173" name="Freeform 149"/>
                <p:cNvSpPr>
                  <a:spLocks/>
                </p:cNvSpPr>
                <p:nvPr/>
              </p:nvSpPr>
              <p:spPr bwMode="auto">
                <a:xfrm>
                  <a:off x="2213" y="720"/>
                  <a:ext cx="2011"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grpSp>
          <p:grpSp>
            <p:nvGrpSpPr>
              <p:cNvPr id="1120" name="Group 150"/>
              <p:cNvGrpSpPr>
                <a:grpSpLocks/>
              </p:cNvGrpSpPr>
              <p:nvPr/>
            </p:nvGrpSpPr>
            <p:grpSpPr bwMode="auto">
              <a:xfrm>
                <a:off x="3796" y="463"/>
                <a:ext cx="419" cy="112"/>
                <a:chOff x="240" y="720"/>
                <a:chExt cx="3980" cy="1064"/>
              </a:xfrm>
            </p:grpSpPr>
            <p:sp>
              <p:nvSpPr>
                <p:cNvPr id="1175" name="Freeform 151"/>
                <p:cNvSpPr>
                  <a:spLocks/>
                </p:cNvSpPr>
                <p:nvPr/>
              </p:nvSpPr>
              <p:spPr bwMode="auto">
                <a:xfrm>
                  <a:off x="244" y="720"/>
                  <a:ext cx="2047"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sp>
              <p:nvSpPr>
                <p:cNvPr id="1176" name="Freeform 152"/>
                <p:cNvSpPr>
                  <a:spLocks/>
                </p:cNvSpPr>
                <p:nvPr/>
              </p:nvSpPr>
              <p:spPr bwMode="auto">
                <a:xfrm>
                  <a:off x="2240" y="720"/>
                  <a:ext cx="2017"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grpSp>
          <p:grpSp>
            <p:nvGrpSpPr>
              <p:cNvPr id="1121" name="Group 153"/>
              <p:cNvGrpSpPr>
                <a:grpSpLocks/>
              </p:cNvGrpSpPr>
              <p:nvPr/>
            </p:nvGrpSpPr>
            <p:grpSpPr bwMode="auto">
              <a:xfrm>
                <a:off x="4215" y="463"/>
                <a:ext cx="418" cy="112"/>
                <a:chOff x="1646" y="283"/>
                <a:chExt cx="823" cy="220"/>
              </a:xfrm>
            </p:grpSpPr>
            <p:sp>
              <p:nvSpPr>
                <p:cNvPr id="1178" name="Freeform 154"/>
                <p:cNvSpPr>
                  <a:spLocks/>
                </p:cNvSpPr>
                <p:nvPr/>
              </p:nvSpPr>
              <p:spPr bwMode="auto">
                <a:xfrm>
                  <a:off x="1647" y="283"/>
                  <a:ext cx="416" cy="220"/>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sp>
              <p:nvSpPr>
                <p:cNvPr id="1179" name="Freeform 155"/>
                <p:cNvSpPr>
                  <a:spLocks/>
                </p:cNvSpPr>
                <p:nvPr/>
              </p:nvSpPr>
              <p:spPr bwMode="auto">
                <a:xfrm>
                  <a:off x="2053" y="283"/>
                  <a:ext cx="416" cy="220"/>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grpSp>
          <p:grpSp>
            <p:nvGrpSpPr>
              <p:cNvPr id="1122" name="Group 156"/>
              <p:cNvGrpSpPr>
                <a:grpSpLocks/>
              </p:cNvGrpSpPr>
              <p:nvPr/>
            </p:nvGrpSpPr>
            <p:grpSpPr bwMode="auto">
              <a:xfrm>
                <a:off x="4633" y="463"/>
                <a:ext cx="418" cy="112"/>
                <a:chOff x="240" y="720"/>
                <a:chExt cx="3980" cy="1064"/>
              </a:xfrm>
            </p:grpSpPr>
            <p:sp>
              <p:nvSpPr>
                <p:cNvPr id="1181" name="Freeform 157"/>
                <p:cNvSpPr>
                  <a:spLocks/>
                </p:cNvSpPr>
                <p:nvPr/>
              </p:nvSpPr>
              <p:spPr bwMode="auto">
                <a:xfrm>
                  <a:off x="239" y="720"/>
                  <a:ext cx="2011"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sp>
              <p:nvSpPr>
                <p:cNvPr id="1182" name="Freeform 158"/>
                <p:cNvSpPr>
                  <a:spLocks/>
                </p:cNvSpPr>
                <p:nvPr/>
              </p:nvSpPr>
              <p:spPr bwMode="auto">
                <a:xfrm>
                  <a:off x="2210" y="720"/>
                  <a:ext cx="2011"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grpSp>
          <p:sp>
            <p:nvSpPr>
              <p:cNvPr id="1183" name="Freeform 159"/>
              <p:cNvSpPr>
                <a:spLocks/>
              </p:cNvSpPr>
              <p:nvPr/>
            </p:nvSpPr>
            <p:spPr bwMode="auto">
              <a:xfrm>
                <a:off x="5051" y="463"/>
                <a:ext cx="211" cy="112"/>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grpSp>
      </p:grpSp>
      <p:grpSp>
        <p:nvGrpSpPr>
          <p:cNvPr id="1070" name="Group 160"/>
          <p:cNvGrpSpPr>
            <a:grpSpLocks/>
          </p:cNvGrpSpPr>
          <p:nvPr/>
        </p:nvGrpSpPr>
        <p:grpSpPr bwMode="auto">
          <a:xfrm>
            <a:off x="533401" y="598489"/>
            <a:ext cx="10437284" cy="179387"/>
            <a:chOff x="254" y="463"/>
            <a:chExt cx="5208" cy="113"/>
          </a:xfrm>
        </p:grpSpPr>
        <p:sp>
          <p:nvSpPr>
            <p:cNvPr id="1185" name="Freeform 161"/>
            <p:cNvSpPr>
              <a:spLocks/>
            </p:cNvSpPr>
            <p:nvPr/>
          </p:nvSpPr>
          <p:spPr bwMode="auto">
            <a:xfrm flipH="1">
              <a:off x="5232" y="468"/>
              <a:ext cx="230" cy="106"/>
            </a:xfrm>
            <a:custGeom>
              <a:avLst/>
              <a:gdLst/>
              <a:ahLst/>
              <a:cxnLst>
                <a:cxn ang="0">
                  <a:pos x="230" y="0"/>
                </a:cxn>
                <a:cxn ang="0">
                  <a:pos x="182" y="0"/>
                </a:cxn>
                <a:cxn ang="0">
                  <a:pos x="0" y="78"/>
                </a:cxn>
                <a:cxn ang="0">
                  <a:pos x="86" y="96"/>
                </a:cxn>
                <a:cxn ang="0">
                  <a:pos x="204" y="96"/>
                </a:cxn>
                <a:cxn ang="0">
                  <a:pos x="230" y="0"/>
                </a:cxn>
              </a:cxnLst>
              <a:rect l="0" t="0" r="r" b="b"/>
              <a:pathLst>
                <a:path w="230" h="96">
                  <a:moveTo>
                    <a:pt x="230" y="0"/>
                  </a:moveTo>
                  <a:lnTo>
                    <a:pt x="182" y="0"/>
                  </a:lnTo>
                  <a:lnTo>
                    <a:pt x="0" y="78"/>
                  </a:lnTo>
                  <a:lnTo>
                    <a:pt x="86" y="96"/>
                  </a:lnTo>
                  <a:lnTo>
                    <a:pt x="204" y="96"/>
                  </a:lnTo>
                  <a:lnTo>
                    <a:pt x="230" y="0"/>
                  </a:lnTo>
                  <a:close/>
                </a:path>
              </a:pathLst>
            </a:custGeom>
            <a:gradFill rotWithShape="1">
              <a:gsLst>
                <a:gs pos="0">
                  <a:schemeClr val="accent1"/>
                </a:gs>
                <a:gs pos="100000">
                  <a:schemeClr val="accent1">
                    <a:gamma/>
                    <a:shade val="46275"/>
                    <a:invGamma/>
                  </a:schemeClr>
                </a:gs>
              </a:gsLst>
              <a:lin ang="5400000" scaled="1"/>
            </a:gradFill>
            <a:ln w="9525" cap="flat" cmpd="sng">
              <a:noFill/>
              <a:prstDash val="solid"/>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sp>
          <p:nvSpPr>
            <p:cNvPr id="1186" name="Freeform 162"/>
            <p:cNvSpPr>
              <a:spLocks/>
            </p:cNvSpPr>
            <p:nvPr/>
          </p:nvSpPr>
          <p:spPr bwMode="auto">
            <a:xfrm>
              <a:off x="254" y="470"/>
              <a:ext cx="230" cy="106"/>
            </a:xfrm>
            <a:custGeom>
              <a:avLst/>
              <a:gdLst/>
              <a:ahLst/>
              <a:cxnLst>
                <a:cxn ang="0">
                  <a:pos x="230" y="0"/>
                </a:cxn>
                <a:cxn ang="0">
                  <a:pos x="182" y="0"/>
                </a:cxn>
                <a:cxn ang="0">
                  <a:pos x="0" y="78"/>
                </a:cxn>
                <a:cxn ang="0">
                  <a:pos x="86" y="96"/>
                </a:cxn>
                <a:cxn ang="0">
                  <a:pos x="204" y="96"/>
                </a:cxn>
                <a:cxn ang="0">
                  <a:pos x="230" y="0"/>
                </a:cxn>
              </a:cxnLst>
              <a:rect l="0" t="0" r="r" b="b"/>
              <a:pathLst>
                <a:path w="230" h="96">
                  <a:moveTo>
                    <a:pt x="230" y="0"/>
                  </a:moveTo>
                  <a:lnTo>
                    <a:pt x="182" y="0"/>
                  </a:lnTo>
                  <a:lnTo>
                    <a:pt x="0" y="78"/>
                  </a:lnTo>
                  <a:lnTo>
                    <a:pt x="86" y="96"/>
                  </a:lnTo>
                  <a:lnTo>
                    <a:pt x="204" y="96"/>
                  </a:lnTo>
                  <a:lnTo>
                    <a:pt x="230" y="0"/>
                  </a:lnTo>
                  <a:close/>
                </a:path>
              </a:pathLst>
            </a:custGeom>
            <a:gradFill rotWithShape="1">
              <a:gsLst>
                <a:gs pos="0">
                  <a:schemeClr val="accent1"/>
                </a:gs>
                <a:gs pos="100000">
                  <a:schemeClr val="accent1">
                    <a:gamma/>
                    <a:shade val="46275"/>
                    <a:invGamma/>
                  </a:schemeClr>
                </a:gs>
              </a:gsLst>
              <a:lin ang="5400000" scaled="1"/>
            </a:gradFill>
            <a:ln w="9525" cap="flat" cmpd="sng">
              <a:noFill/>
              <a:prstDash val="solid"/>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grpSp>
          <p:nvGrpSpPr>
            <p:cNvPr id="1079" name="Group 163"/>
            <p:cNvGrpSpPr>
              <a:grpSpLocks/>
            </p:cNvGrpSpPr>
            <p:nvPr/>
          </p:nvGrpSpPr>
          <p:grpSpPr bwMode="auto">
            <a:xfrm>
              <a:off x="450" y="463"/>
              <a:ext cx="4812" cy="113"/>
              <a:chOff x="450" y="463"/>
              <a:chExt cx="4812" cy="113"/>
            </a:xfrm>
          </p:grpSpPr>
          <p:grpSp>
            <p:nvGrpSpPr>
              <p:cNvPr id="1080" name="Group 164"/>
              <p:cNvGrpSpPr>
                <a:grpSpLocks/>
              </p:cNvGrpSpPr>
              <p:nvPr/>
            </p:nvGrpSpPr>
            <p:grpSpPr bwMode="auto">
              <a:xfrm>
                <a:off x="450" y="464"/>
                <a:ext cx="2928" cy="112"/>
                <a:chOff x="0" y="283"/>
                <a:chExt cx="5760" cy="220"/>
              </a:xfrm>
            </p:grpSpPr>
            <p:grpSp>
              <p:nvGrpSpPr>
                <p:cNvPr id="1094" name="Group 165"/>
                <p:cNvGrpSpPr>
                  <a:grpSpLocks/>
                </p:cNvGrpSpPr>
                <p:nvPr/>
              </p:nvGrpSpPr>
              <p:grpSpPr bwMode="auto">
                <a:xfrm>
                  <a:off x="0" y="283"/>
                  <a:ext cx="823" cy="220"/>
                  <a:chOff x="240" y="720"/>
                  <a:chExt cx="3980" cy="1064"/>
                </a:xfrm>
              </p:grpSpPr>
              <p:sp>
                <p:nvSpPr>
                  <p:cNvPr id="1190" name="Freeform 166"/>
                  <p:cNvSpPr>
                    <a:spLocks/>
                  </p:cNvSpPr>
                  <p:nvPr/>
                </p:nvSpPr>
                <p:spPr bwMode="auto">
                  <a:xfrm>
                    <a:off x="244"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sp>
                <p:nvSpPr>
                  <p:cNvPr id="1191" name="Freeform 167"/>
                  <p:cNvSpPr>
                    <a:spLocks/>
                  </p:cNvSpPr>
                  <p:nvPr/>
                </p:nvSpPr>
                <p:spPr bwMode="auto">
                  <a:xfrm>
                    <a:off x="2214"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grpSp>
            <p:grpSp>
              <p:nvGrpSpPr>
                <p:cNvPr id="1095" name="Group 168"/>
                <p:cNvGrpSpPr>
                  <a:grpSpLocks/>
                </p:cNvGrpSpPr>
                <p:nvPr/>
              </p:nvGrpSpPr>
              <p:grpSpPr bwMode="auto">
                <a:xfrm>
                  <a:off x="823" y="283"/>
                  <a:ext cx="823" cy="220"/>
                  <a:chOff x="240" y="720"/>
                  <a:chExt cx="3980" cy="1064"/>
                </a:xfrm>
              </p:grpSpPr>
              <p:sp>
                <p:nvSpPr>
                  <p:cNvPr id="1193" name="Freeform 169"/>
                  <p:cNvSpPr>
                    <a:spLocks/>
                  </p:cNvSpPr>
                  <p:nvPr/>
                </p:nvSpPr>
                <p:spPr bwMode="auto">
                  <a:xfrm>
                    <a:off x="243"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sp>
                <p:nvSpPr>
                  <p:cNvPr id="1194" name="Freeform 170"/>
                  <p:cNvSpPr>
                    <a:spLocks/>
                  </p:cNvSpPr>
                  <p:nvPr/>
                </p:nvSpPr>
                <p:spPr bwMode="auto">
                  <a:xfrm>
                    <a:off x="2213"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grpSp>
            <p:grpSp>
              <p:nvGrpSpPr>
                <p:cNvPr id="1096" name="Group 171"/>
                <p:cNvGrpSpPr>
                  <a:grpSpLocks/>
                </p:cNvGrpSpPr>
                <p:nvPr/>
              </p:nvGrpSpPr>
              <p:grpSpPr bwMode="auto">
                <a:xfrm>
                  <a:off x="1646" y="283"/>
                  <a:ext cx="823" cy="220"/>
                  <a:chOff x="1646" y="283"/>
                  <a:chExt cx="823" cy="220"/>
                </a:xfrm>
              </p:grpSpPr>
              <p:sp>
                <p:nvSpPr>
                  <p:cNvPr id="1196" name="Freeform 172"/>
                  <p:cNvSpPr>
                    <a:spLocks/>
                  </p:cNvSpPr>
                  <p:nvPr/>
                </p:nvSpPr>
                <p:spPr bwMode="auto">
                  <a:xfrm>
                    <a:off x="1646" y="283"/>
                    <a:ext cx="416" cy="220"/>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sp>
                <p:nvSpPr>
                  <p:cNvPr id="1197" name="Freeform 173"/>
                  <p:cNvSpPr>
                    <a:spLocks/>
                  </p:cNvSpPr>
                  <p:nvPr/>
                </p:nvSpPr>
                <p:spPr bwMode="auto">
                  <a:xfrm>
                    <a:off x="2054" y="283"/>
                    <a:ext cx="416" cy="220"/>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grpSp>
            <p:grpSp>
              <p:nvGrpSpPr>
                <p:cNvPr id="1097" name="Group 174"/>
                <p:cNvGrpSpPr>
                  <a:grpSpLocks/>
                </p:cNvGrpSpPr>
                <p:nvPr/>
              </p:nvGrpSpPr>
              <p:grpSpPr bwMode="auto">
                <a:xfrm>
                  <a:off x="2469" y="283"/>
                  <a:ext cx="822" cy="220"/>
                  <a:chOff x="240" y="720"/>
                  <a:chExt cx="3980" cy="1064"/>
                </a:xfrm>
              </p:grpSpPr>
              <p:sp>
                <p:nvSpPr>
                  <p:cNvPr id="1199" name="Freeform 175"/>
                  <p:cNvSpPr>
                    <a:spLocks/>
                  </p:cNvSpPr>
                  <p:nvPr/>
                </p:nvSpPr>
                <p:spPr bwMode="auto">
                  <a:xfrm>
                    <a:off x="241" y="720"/>
                    <a:ext cx="2012"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sp>
                <p:nvSpPr>
                  <p:cNvPr id="1200" name="Freeform 176"/>
                  <p:cNvSpPr>
                    <a:spLocks/>
                  </p:cNvSpPr>
                  <p:nvPr/>
                </p:nvSpPr>
                <p:spPr bwMode="auto">
                  <a:xfrm>
                    <a:off x="2213" y="720"/>
                    <a:ext cx="2012"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grpSp>
            <p:grpSp>
              <p:nvGrpSpPr>
                <p:cNvPr id="1098" name="Group 177"/>
                <p:cNvGrpSpPr>
                  <a:grpSpLocks/>
                </p:cNvGrpSpPr>
                <p:nvPr/>
              </p:nvGrpSpPr>
              <p:grpSpPr bwMode="auto">
                <a:xfrm>
                  <a:off x="3291" y="283"/>
                  <a:ext cx="823" cy="220"/>
                  <a:chOff x="240" y="720"/>
                  <a:chExt cx="3980" cy="1064"/>
                </a:xfrm>
              </p:grpSpPr>
              <p:sp>
                <p:nvSpPr>
                  <p:cNvPr id="1202" name="Freeform 178"/>
                  <p:cNvSpPr>
                    <a:spLocks/>
                  </p:cNvSpPr>
                  <p:nvPr/>
                </p:nvSpPr>
                <p:spPr bwMode="auto">
                  <a:xfrm>
                    <a:off x="245"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sp>
                <p:nvSpPr>
                  <p:cNvPr id="1203" name="Freeform 179"/>
                  <p:cNvSpPr>
                    <a:spLocks/>
                  </p:cNvSpPr>
                  <p:nvPr/>
                </p:nvSpPr>
                <p:spPr bwMode="auto">
                  <a:xfrm>
                    <a:off x="2214"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grpSp>
            <p:grpSp>
              <p:nvGrpSpPr>
                <p:cNvPr id="1099" name="Group 180"/>
                <p:cNvGrpSpPr>
                  <a:grpSpLocks/>
                </p:cNvGrpSpPr>
                <p:nvPr/>
              </p:nvGrpSpPr>
              <p:grpSpPr bwMode="auto">
                <a:xfrm>
                  <a:off x="4114" y="283"/>
                  <a:ext cx="823" cy="220"/>
                  <a:chOff x="240" y="720"/>
                  <a:chExt cx="3980" cy="1064"/>
                </a:xfrm>
              </p:grpSpPr>
              <p:sp>
                <p:nvSpPr>
                  <p:cNvPr id="1205" name="Freeform 181"/>
                  <p:cNvSpPr>
                    <a:spLocks/>
                  </p:cNvSpPr>
                  <p:nvPr/>
                </p:nvSpPr>
                <p:spPr bwMode="auto">
                  <a:xfrm>
                    <a:off x="244"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sp>
                <p:nvSpPr>
                  <p:cNvPr id="1206" name="Freeform 182"/>
                  <p:cNvSpPr>
                    <a:spLocks/>
                  </p:cNvSpPr>
                  <p:nvPr/>
                </p:nvSpPr>
                <p:spPr bwMode="auto">
                  <a:xfrm>
                    <a:off x="2213"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grpSp>
            <p:grpSp>
              <p:nvGrpSpPr>
                <p:cNvPr id="1100" name="Group 183"/>
                <p:cNvGrpSpPr>
                  <a:grpSpLocks/>
                </p:cNvGrpSpPr>
                <p:nvPr/>
              </p:nvGrpSpPr>
              <p:grpSpPr bwMode="auto">
                <a:xfrm>
                  <a:off x="4937" y="283"/>
                  <a:ext cx="823" cy="220"/>
                  <a:chOff x="240" y="720"/>
                  <a:chExt cx="3980" cy="1064"/>
                </a:xfrm>
              </p:grpSpPr>
              <p:sp>
                <p:nvSpPr>
                  <p:cNvPr id="1208" name="Freeform 184"/>
                  <p:cNvSpPr>
                    <a:spLocks/>
                  </p:cNvSpPr>
                  <p:nvPr/>
                </p:nvSpPr>
                <p:spPr bwMode="auto">
                  <a:xfrm>
                    <a:off x="243"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sp>
                <p:nvSpPr>
                  <p:cNvPr id="1209" name="Freeform 185"/>
                  <p:cNvSpPr>
                    <a:spLocks/>
                  </p:cNvSpPr>
                  <p:nvPr/>
                </p:nvSpPr>
                <p:spPr bwMode="auto">
                  <a:xfrm>
                    <a:off x="2212"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grpSp>
          </p:grpSp>
          <p:grpSp>
            <p:nvGrpSpPr>
              <p:cNvPr id="1081" name="Group 186"/>
              <p:cNvGrpSpPr>
                <a:grpSpLocks/>
              </p:cNvGrpSpPr>
              <p:nvPr/>
            </p:nvGrpSpPr>
            <p:grpSpPr bwMode="auto">
              <a:xfrm>
                <a:off x="3378" y="463"/>
                <a:ext cx="418" cy="112"/>
                <a:chOff x="240" y="720"/>
                <a:chExt cx="3980" cy="1064"/>
              </a:xfrm>
            </p:grpSpPr>
            <p:sp>
              <p:nvSpPr>
                <p:cNvPr id="1211" name="Freeform 187"/>
                <p:cNvSpPr>
                  <a:spLocks/>
                </p:cNvSpPr>
                <p:nvPr/>
              </p:nvSpPr>
              <p:spPr bwMode="auto">
                <a:xfrm>
                  <a:off x="242" y="720"/>
                  <a:ext cx="2011"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sp>
              <p:nvSpPr>
                <p:cNvPr id="1212" name="Freeform 188"/>
                <p:cNvSpPr>
                  <a:spLocks/>
                </p:cNvSpPr>
                <p:nvPr/>
              </p:nvSpPr>
              <p:spPr bwMode="auto">
                <a:xfrm>
                  <a:off x="2213" y="720"/>
                  <a:ext cx="2011"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grpSp>
          <p:grpSp>
            <p:nvGrpSpPr>
              <p:cNvPr id="1082" name="Group 189"/>
              <p:cNvGrpSpPr>
                <a:grpSpLocks/>
              </p:cNvGrpSpPr>
              <p:nvPr/>
            </p:nvGrpSpPr>
            <p:grpSpPr bwMode="auto">
              <a:xfrm>
                <a:off x="3796" y="463"/>
                <a:ext cx="419" cy="112"/>
                <a:chOff x="240" y="720"/>
                <a:chExt cx="3980" cy="1064"/>
              </a:xfrm>
            </p:grpSpPr>
            <p:sp>
              <p:nvSpPr>
                <p:cNvPr id="1214" name="Freeform 190"/>
                <p:cNvSpPr>
                  <a:spLocks/>
                </p:cNvSpPr>
                <p:nvPr/>
              </p:nvSpPr>
              <p:spPr bwMode="auto">
                <a:xfrm>
                  <a:off x="244" y="720"/>
                  <a:ext cx="2047"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sp>
              <p:nvSpPr>
                <p:cNvPr id="1215" name="Freeform 191"/>
                <p:cNvSpPr>
                  <a:spLocks/>
                </p:cNvSpPr>
                <p:nvPr/>
              </p:nvSpPr>
              <p:spPr bwMode="auto">
                <a:xfrm>
                  <a:off x="2240" y="720"/>
                  <a:ext cx="2017"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grpSp>
          <p:grpSp>
            <p:nvGrpSpPr>
              <p:cNvPr id="1083" name="Group 192"/>
              <p:cNvGrpSpPr>
                <a:grpSpLocks/>
              </p:cNvGrpSpPr>
              <p:nvPr/>
            </p:nvGrpSpPr>
            <p:grpSpPr bwMode="auto">
              <a:xfrm>
                <a:off x="4215" y="463"/>
                <a:ext cx="418" cy="112"/>
                <a:chOff x="1646" y="283"/>
                <a:chExt cx="823" cy="220"/>
              </a:xfrm>
            </p:grpSpPr>
            <p:sp>
              <p:nvSpPr>
                <p:cNvPr id="1217" name="Freeform 193"/>
                <p:cNvSpPr>
                  <a:spLocks/>
                </p:cNvSpPr>
                <p:nvPr/>
              </p:nvSpPr>
              <p:spPr bwMode="auto">
                <a:xfrm>
                  <a:off x="1647" y="283"/>
                  <a:ext cx="416" cy="220"/>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sp>
              <p:nvSpPr>
                <p:cNvPr id="1218" name="Freeform 194"/>
                <p:cNvSpPr>
                  <a:spLocks/>
                </p:cNvSpPr>
                <p:nvPr/>
              </p:nvSpPr>
              <p:spPr bwMode="auto">
                <a:xfrm>
                  <a:off x="2053" y="283"/>
                  <a:ext cx="416" cy="220"/>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grpSp>
          <p:grpSp>
            <p:nvGrpSpPr>
              <p:cNvPr id="1084" name="Group 195"/>
              <p:cNvGrpSpPr>
                <a:grpSpLocks/>
              </p:cNvGrpSpPr>
              <p:nvPr/>
            </p:nvGrpSpPr>
            <p:grpSpPr bwMode="auto">
              <a:xfrm>
                <a:off x="4633" y="463"/>
                <a:ext cx="418" cy="112"/>
                <a:chOff x="240" y="720"/>
                <a:chExt cx="3980" cy="1064"/>
              </a:xfrm>
            </p:grpSpPr>
            <p:sp>
              <p:nvSpPr>
                <p:cNvPr id="1220" name="Freeform 196"/>
                <p:cNvSpPr>
                  <a:spLocks/>
                </p:cNvSpPr>
                <p:nvPr/>
              </p:nvSpPr>
              <p:spPr bwMode="auto">
                <a:xfrm>
                  <a:off x="239" y="720"/>
                  <a:ext cx="2011"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sp>
              <p:nvSpPr>
                <p:cNvPr id="1221" name="Freeform 197"/>
                <p:cNvSpPr>
                  <a:spLocks/>
                </p:cNvSpPr>
                <p:nvPr/>
              </p:nvSpPr>
              <p:spPr bwMode="auto">
                <a:xfrm>
                  <a:off x="2210" y="720"/>
                  <a:ext cx="2011"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grpSp>
          <p:sp>
            <p:nvSpPr>
              <p:cNvPr id="1222" name="Freeform 198"/>
              <p:cNvSpPr>
                <a:spLocks/>
              </p:cNvSpPr>
              <p:nvPr/>
            </p:nvSpPr>
            <p:spPr bwMode="auto">
              <a:xfrm>
                <a:off x="5051" y="463"/>
                <a:ext cx="211" cy="112"/>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grpSp>
      </p:grpSp>
      <p:grpSp>
        <p:nvGrpSpPr>
          <p:cNvPr id="1071" name="Group 199"/>
          <p:cNvGrpSpPr>
            <a:grpSpLocks/>
          </p:cNvGrpSpPr>
          <p:nvPr/>
        </p:nvGrpSpPr>
        <p:grpSpPr bwMode="auto">
          <a:xfrm>
            <a:off x="23285" y="15875"/>
            <a:ext cx="1138767" cy="965200"/>
            <a:chOff x="8" y="32"/>
            <a:chExt cx="568" cy="608"/>
          </a:xfrm>
        </p:grpSpPr>
        <p:sp>
          <p:nvSpPr>
            <p:cNvPr id="1224" name="Freeform 200"/>
            <p:cNvSpPr>
              <a:spLocks/>
            </p:cNvSpPr>
            <p:nvPr userDrawn="1"/>
          </p:nvSpPr>
          <p:spPr bwMode="auto">
            <a:xfrm>
              <a:off x="20" y="54"/>
              <a:ext cx="556" cy="586"/>
            </a:xfrm>
            <a:custGeom>
              <a:avLst/>
              <a:gdLst/>
              <a:ahLst/>
              <a:cxnLst>
                <a:cxn ang="0">
                  <a:pos x="1183" y="0"/>
                </a:cxn>
                <a:cxn ang="0">
                  <a:pos x="278" y="1706"/>
                </a:cxn>
                <a:cxn ang="0">
                  <a:pos x="2006" y="913"/>
                </a:cxn>
                <a:cxn ang="0">
                  <a:pos x="735" y="1519"/>
                </a:cxn>
                <a:cxn ang="0">
                  <a:pos x="1661" y="1060"/>
                </a:cxn>
                <a:cxn ang="0">
                  <a:pos x="1060" y="1394"/>
                </a:cxn>
                <a:cxn ang="0">
                  <a:pos x="1489" y="1187"/>
                </a:cxn>
                <a:cxn ang="0">
                  <a:pos x="1255" y="1355"/>
                </a:cxn>
                <a:cxn ang="0">
                  <a:pos x="1430" y="1221"/>
                </a:cxn>
                <a:cxn ang="0">
                  <a:pos x="1144" y="1403"/>
                </a:cxn>
                <a:cxn ang="0">
                  <a:pos x="1611" y="1144"/>
                </a:cxn>
                <a:cxn ang="0">
                  <a:pos x="843" y="1503"/>
                </a:cxn>
                <a:cxn ang="0">
                  <a:pos x="1876" y="960"/>
                </a:cxn>
                <a:cxn ang="0">
                  <a:pos x="474" y="1620"/>
                </a:cxn>
                <a:cxn ang="0">
                  <a:pos x="1158" y="267"/>
                </a:cxn>
                <a:cxn ang="0">
                  <a:pos x="1183" y="0"/>
                </a:cxn>
              </a:cxnLst>
              <a:rect l="0" t="0" r="r" b="b"/>
              <a:pathLst>
                <a:path w="2570" h="2766">
                  <a:moveTo>
                    <a:pt x="1183" y="0"/>
                  </a:moveTo>
                  <a:cubicBezTo>
                    <a:pt x="31" y="34"/>
                    <a:pt x="0" y="1232"/>
                    <a:pt x="278" y="1706"/>
                  </a:cubicBezTo>
                  <a:cubicBezTo>
                    <a:pt x="888" y="2766"/>
                    <a:pt x="2570" y="2078"/>
                    <a:pt x="2006" y="913"/>
                  </a:cubicBezTo>
                  <a:cubicBezTo>
                    <a:pt x="1480" y="86"/>
                    <a:pt x="309" y="751"/>
                    <a:pt x="735" y="1519"/>
                  </a:cubicBezTo>
                  <a:cubicBezTo>
                    <a:pt x="1085" y="2095"/>
                    <a:pt x="2037" y="1686"/>
                    <a:pt x="1661" y="1060"/>
                  </a:cubicBezTo>
                  <a:cubicBezTo>
                    <a:pt x="1411" y="668"/>
                    <a:pt x="776" y="977"/>
                    <a:pt x="1060" y="1394"/>
                  </a:cubicBezTo>
                  <a:cubicBezTo>
                    <a:pt x="1252" y="1653"/>
                    <a:pt x="1647" y="1455"/>
                    <a:pt x="1489" y="1187"/>
                  </a:cubicBezTo>
                  <a:cubicBezTo>
                    <a:pt x="1389" y="1046"/>
                    <a:pt x="1055" y="1113"/>
                    <a:pt x="1255" y="1355"/>
                  </a:cubicBezTo>
                  <a:cubicBezTo>
                    <a:pt x="1185" y="1378"/>
                    <a:pt x="1221" y="1037"/>
                    <a:pt x="1430" y="1221"/>
                  </a:cubicBezTo>
                  <a:cubicBezTo>
                    <a:pt x="1522" y="1329"/>
                    <a:pt x="1328" y="1570"/>
                    <a:pt x="1144" y="1403"/>
                  </a:cubicBezTo>
                  <a:cubicBezTo>
                    <a:pt x="869" y="1019"/>
                    <a:pt x="1486" y="835"/>
                    <a:pt x="1611" y="1144"/>
                  </a:cubicBezTo>
                  <a:cubicBezTo>
                    <a:pt x="1803" y="1494"/>
                    <a:pt x="1244" y="1970"/>
                    <a:pt x="843" y="1503"/>
                  </a:cubicBezTo>
                  <a:cubicBezTo>
                    <a:pt x="467" y="868"/>
                    <a:pt x="1441" y="259"/>
                    <a:pt x="1876" y="960"/>
                  </a:cubicBezTo>
                  <a:cubicBezTo>
                    <a:pt x="2288" y="1625"/>
                    <a:pt x="1142" y="2588"/>
                    <a:pt x="474" y="1620"/>
                  </a:cubicBezTo>
                  <a:cubicBezTo>
                    <a:pt x="341" y="1336"/>
                    <a:pt x="221" y="417"/>
                    <a:pt x="1158" y="267"/>
                  </a:cubicBezTo>
                  <a:lnTo>
                    <a:pt x="1183" y="0"/>
                  </a:lnTo>
                  <a:close/>
                </a:path>
              </a:pathLst>
            </a:custGeom>
            <a:gradFill rotWithShape="1">
              <a:gsLst>
                <a:gs pos="0">
                  <a:schemeClr val="bg2"/>
                </a:gs>
                <a:gs pos="100000">
                  <a:schemeClr val="bg2">
                    <a:gamma/>
                    <a:shade val="46275"/>
                    <a:invGamma/>
                  </a:schemeClr>
                </a:gs>
              </a:gsLst>
              <a:lin ang="5400000" scaled="1"/>
            </a:gradFill>
            <a:ln w="12700" cap="flat" cmpd="sng">
              <a:noFill/>
              <a:prstDash val="solid"/>
              <a:round/>
              <a:headEnd type="none" w="med" len="med"/>
              <a:tailEnd type="none" w="med" len="me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sp>
          <p:nvSpPr>
            <p:cNvPr id="1225" name="Freeform 201"/>
            <p:cNvSpPr>
              <a:spLocks/>
            </p:cNvSpPr>
            <p:nvPr userDrawn="1"/>
          </p:nvSpPr>
          <p:spPr bwMode="auto">
            <a:xfrm>
              <a:off x="8" y="32"/>
              <a:ext cx="556" cy="586"/>
            </a:xfrm>
            <a:custGeom>
              <a:avLst/>
              <a:gdLst/>
              <a:ahLst/>
              <a:cxnLst>
                <a:cxn ang="0">
                  <a:pos x="1183" y="0"/>
                </a:cxn>
                <a:cxn ang="0">
                  <a:pos x="278" y="1706"/>
                </a:cxn>
                <a:cxn ang="0">
                  <a:pos x="2006" y="913"/>
                </a:cxn>
                <a:cxn ang="0">
                  <a:pos x="735" y="1519"/>
                </a:cxn>
                <a:cxn ang="0">
                  <a:pos x="1661" y="1060"/>
                </a:cxn>
                <a:cxn ang="0">
                  <a:pos x="1060" y="1394"/>
                </a:cxn>
                <a:cxn ang="0">
                  <a:pos x="1489" y="1187"/>
                </a:cxn>
                <a:cxn ang="0">
                  <a:pos x="1255" y="1355"/>
                </a:cxn>
                <a:cxn ang="0">
                  <a:pos x="1430" y="1221"/>
                </a:cxn>
                <a:cxn ang="0">
                  <a:pos x="1144" y="1403"/>
                </a:cxn>
                <a:cxn ang="0">
                  <a:pos x="1611" y="1144"/>
                </a:cxn>
                <a:cxn ang="0">
                  <a:pos x="843" y="1503"/>
                </a:cxn>
                <a:cxn ang="0">
                  <a:pos x="1876" y="960"/>
                </a:cxn>
                <a:cxn ang="0">
                  <a:pos x="474" y="1620"/>
                </a:cxn>
                <a:cxn ang="0">
                  <a:pos x="1158" y="267"/>
                </a:cxn>
                <a:cxn ang="0">
                  <a:pos x="1183" y="0"/>
                </a:cxn>
              </a:cxnLst>
              <a:rect l="0" t="0" r="r" b="b"/>
              <a:pathLst>
                <a:path w="2570" h="2766">
                  <a:moveTo>
                    <a:pt x="1183" y="0"/>
                  </a:moveTo>
                  <a:cubicBezTo>
                    <a:pt x="31" y="34"/>
                    <a:pt x="0" y="1232"/>
                    <a:pt x="278" y="1706"/>
                  </a:cubicBezTo>
                  <a:cubicBezTo>
                    <a:pt x="888" y="2766"/>
                    <a:pt x="2570" y="2078"/>
                    <a:pt x="2006" y="913"/>
                  </a:cubicBezTo>
                  <a:cubicBezTo>
                    <a:pt x="1480" y="86"/>
                    <a:pt x="309" y="751"/>
                    <a:pt x="735" y="1519"/>
                  </a:cubicBezTo>
                  <a:cubicBezTo>
                    <a:pt x="1085" y="2095"/>
                    <a:pt x="2037" y="1686"/>
                    <a:pt x="1661" y="1060"/>
                  </a:cubicBezTo>
                  <a:cubicBezTo>
                    <a:pt x="1411" y="668"/>
                    <a:pt x="776" y="977"/>
                    <a:pt x="1060" y="1394"/>
                  </a:cubicBezTo>
                  <a:cubicBezTo>
                    <a:pt x="1252" y="1653"/>
                    <a:pt x="1647" y="1455"/>
                    <a:pt x="1489" y="1187"/>
                  </a:cubicBezTo>
                  <a:cubicBezTo>
                    <a:pt x="1389" y="1046"/>
                    <a:pt x="1055" y="1113"/>
                    <a:pt x="1255" y="1355"/>
                  </a:cubicBezTo>
                  <a:cubicBezTo>
                    <a:pt x="1185" y="1378"/>
                    <a:pt x="1221" y="1037"/>
                    <a:pt x="1430" y="1221"/>
                  </a:cubicBezTo>
                  <a:cubicBezTo>
                    <a:pt x="1522" y="1329"/>
                    <a:pt x="1328" y="1570"/>
                    <a:pt x="1144" y="1403"/>
                  </a:cubicBezTo>
                  <a:cubicBezTo>
                    <a:pt x="869" y="1019"/>
                    <a:pt x="1486" y="835"/>
                    <a:pt x="1611" y="1144"/>
                  </a:cubicBezTo>
                  <a:cubicBezTo>
                    <a:pt x="1803" y="1494"/>
                    <a:pt x="1244" y="1970"/>
                    <a:pt x="843" y="1503"/>
                  </a:cubicBezTo>
                  <a:cubicBezTo>
                    <a:pt x="467" y="868"/>
                    <a:pt x="1441" y="259"/>
                    <a:pt x="1876" y="960"/>
                  </a:cubicBezTo>
                  <a:cubicBezTo>
                    <a:pt x="2288" y="1625"/>
                    <a:pt x="1142" y="2588"/>
                    <a:pt x="474" y="1620"/>
                  </a:cubicBezTo>
                  <a:cubicBezTo>
                    <a:pt x="341" y="1336"/>
                    <a:pt x="221" y="417"/>
                    <a:pt x="1158" y="267"/>
                  </a:cubicBezTo>
                  <a:lnTo>
                    <a:pt x="1183" y="0"/>
                  </a:lnTo>
                  <a:close/>
                </a:path>
              </a:pathLst>
            </a:custGeom>
            <a:gradFill rotWithShape="1">
              <a:gsLst>
                <a:gs pos="0">
                  <a:schemeClr val="accent1"/>
                </a:gs>
                <a:gs pos="100000">
                  <a:schemeClr val="accent1">
                    <a:gamma/>
                    <a:shade val="46275"/>
                    <a:invGamma/>
                  </a:schemeClr>
                </a:gs>
              </a:gsLst>
              <a:lin ang="5400000" scaled="1"/>
            </a:gradFill>
            <a:ln w="12700" cap="flat" cmpd="sng">
              <a:noFill/>
              <a:prstDash val="solid"/>
              <a:round/>
              <a:headEnd type="none" w="med" len="med"/>
              <a:tailEnd type="none" w="med" len="me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grpSp>
      <p:sp>
        <p:nvSpPr>
          <p:cNvPr id="1226" name="Freeform 202"/>
          <p:cNvSpPr>
            <a:spLocks/>
          </p:cNvSpPr>
          <p:nvPr/>
        </p:nvSpPr>
        <p:spPr bwMode="auto">
          <a:xfrm flipH="1">
            <a:off x="10382251" y="50800"/>
            <a:ext cx="1113367" cy="930275"/>
          </a:xfrm>
          <a:custGeom>
            <a:avLst/>
            <a:gdLst/>
            <a:ahLst/>
            <a:cxnLst>
              <a:cxn ang="0">
                <a:pos x="1183" y="0"/>
              </a:cxn>
              <a:cxn ang="0">
                <a:pos x="278" y="1706"/>
              </a:cxn>
              <a:cxn ang="0">
                <a:pos x="2006" y="913"/>
              </a:cxn>
              <a:cxn ang="0">
                <a:pos x="735" y="1519"/>
              </a:cxn>
              <a:cxn ang="0">
                <a:pos x="1661" y="1060"/>
              </a:cxn>
              <a:cxn ang="0">
                <a:pos x="1060" y="1394"/>
              </a:cxn>
              <a:cxn ang="0">
                <a:pos x="1489" y="1187"/>
              </a:cxn>
              <a:cxn ang="0">
                <a:pos x="1255" y="1355"/>
              </a:cxn>
              <a:cxn ang="0">
                <a:pos x="1430" y="1221"/>
              </a:cxn>
              <a:cxn ang="0">
                <a:pos x="1144" y="1403"/>
              </a:cxn>
              <a:cxn ang="0">
                <a:pos x="1611" y="1144"/>
              </a:cxn>
              <a:cxn ang="0">
                <a:pos x="843" y="1503"/>
              </a:cxn>
              <a:cxn ang="0">
                <a:pos x="1876" y="960"/>
              </a:cxn>
              <a:cxn ang="0">
                <a:pos x="474" y="1620"/>
              </a:cxn>
              <a:cxn ang="0">
                <a:pos x="1158" y="267"/>
              </a:cxn>
              <a:cxn ang="0">
                <a:pos x="1183" y="0"/>
              </a:cxn>
            </a:cxnLst>
            <a:rect l="0" t="0" r="r" b="b"/>
            <a:pathLst>
              <a:path w="2570" h="2766">
                <a:moveTo>
                  <a:pt x="1183" y="0"/>
                </a:moveTo>
                <a:cubicBezTo>
                  <a:pt x="31" y="34"/>
                  <a:pt x="0" y="1232"/>
                  <a:pt x="278" y="1706"/>
                </a:cubicBezTo>
                <a:cubicBezTo>
                  <a:pt x="888" y="2766"/>
                  <a:pt x="2570" y="2078"/>
                  <a:pt x="2006" y="913"/>
                </a:cubicBezTo>
                <a:cubicBezTo>
                  <a:pt x="1480" y="86"/>
                  <a:pt x="309" y="751"/>
                  <a:pt x="735" y="1519"/>
                </a:cubicBezTo>
                <a:cubicBezTo>
                  <a:pt x="1085" y="2095"/>
                  <a:pt x="2037" y="1686"/>
                  <a:pt x="1661" y="1060"/>
                </a:cubicBezTo>
                <a:cubicBezTo>
                  <a:pt x="1411" y="668"/>
                  <a:pt x="776" y="977"/>
                  <a:pt x="1060" y="1394"/>
                </a:cubicBezTo>
                <a:cubicBezTo>
                  <a:pt x="1252" y="1653"/>
                  <a:pt x="1647" y="1455"/>
                  <a:pt x="1489" y="1187"/>
                </a:cubicBezTo>
                <a:cubicBezTo>
                  <a:pt x="1389" y="1046"/>
                  <a:pt x="1055" y="1113"/>
                  <a:pt x="1255" y="1355"/>
                </a:cubicBezTo>
                <a:cubicBezTo>
                  <a:pt x="1185" y="1378"/>
                  <a:pt x="1221" y="1037"/>
                  <a:pt x="1430" y="1221"/>
                </a:cubicBezTo>
                <a:cubicBezTo>
                  <a:pt x="1522" y="1329"/>
                  <a:pt x="1328" y="1570"/>
                  <a:pt x="1144" y="1403"/>
                </a:cubicBezTo>
                <a:cubicBezTo>
                  <a:pt x="869" y="1019"/>
                  <a:pt x="1486" y="835"/>
                  <a:pt x="1611" y="1144"/>
                </a:cubicBezTo>
                <a:cubicBezTo>
                  <a:pt x="1803" y="1494"/>
                  <a:pt x="1244" y="1970"/>
                  <a:pt x="843" y="1503"/>
                </a:cubicBezTo>
                <a:cubicBezTo>
                  <a:pt x="467" y="868"/>
                  <a:pt x="1441" y="259"/>
                  <a:pt x="1876" y="960"/>
                </a:cubicBezTo>
                <a:cubicBezTo>
                  <a:pt x="2288" y="1625"/>
                  <a:pt x="1142" y="2588"/>
                  <a:pt x="474" y="1620"/>
                </a:cubicBezTo>
                <a:cubicBezTo>
                  <a:pt x="341" y="1336"/>
                  <a:pt x="221" y="417"/>
                  <a:pt x="1158" y="267"/>
                </a:cubicBezTo>
                <a:lnTo>
                  <a:pt x="1183" y="0"/>
                </a:lnTo>
                <a:close/>
              </a:path>
            </a:pathLst>
          </a:custGeom>
          <a:gradFill rotWithShape="1">
            <a:gsLst>
              <a:gs pos="0">
                <a:schemeClr val="bg2"/>
              </a:gs>
              <a:gs pos="100000">
                <a:schemeClr val="bg2">
                  <a:gamma/>
                  <a:shade val="46275"/>
                  <a:invGamma/>
                </a:schemeClr>
              </a:gs>
            </a:gsLst>
            <a:lin ang="5400000" scaled="1"/>
          </a:gradFill>
          <a:ln w="12700" cap="flat" cmpd="sng">
            <a:noFill/>
            <a:prstDash val="solid"/>
            <a:round/>
            <a:headEnd type="none" w="med" len="med"/>
            <a:tailEnd type="none" w="med" len="me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sp>
        <p:nvSpPr>
          <p:cNvPr id="1227" name="Freeform 203"/>
          <p:cNvSpPr>
            <a:spLocks/>
          </p:cNvSpPr>
          <p:nvPr/>
        </p:nvSpPr>
        <p:spPr bwMode="auto">
          <a:xfrm flipH="1">
            <a:off x="10356851" y="15875"/>
            <a:ext cx="1115483" cy="930275"/>
          </a:xfrm>
          <a:custGeom>
            <a:avLst/>
            <a:gdLst/>
            <a:ahLst/>
            <a:cxnLst>
              <a:cxn ang="0">
                <a:pos x="1183" y="0"/>
              </a:cxn>
              <a:cxn ang="0">
                <a:pos x="278" y="1706"/>
              </a:cxn>
              <a:cxn ang="0">
                <a:pos x="2006" y="913"/>
              </a:cxn>
              <a:cxn ang="0">
                <a:pos x="735" y="1519"/>
              </a:cxn>
              <a:cxn ang="0">
                <a:pos x="1661" y="1060"/>
              </a:cxn>
              <a:cxn ang="0">
                <a:pos x="1060" y="1394"/>
              </a:cxn>
              <a:cxn ang="0">
                <a:pos x="1489" y="1187"/>
              </a:cxn>
              <a:cxn ang="0">
                <a:pos x="1255" y="1355"/>
              </a:cxn>
              <a:cxn ang="0">
                <a:pos x="1430" y="1221"/>
              </a:cxn>
              <a:cxn ang="0">
                <a:pos x="1144" y="1403"/>
              </a:cxn>
              <a:cxn ang="0">
                <a:pos x="1611" y="1144"/>
              </a:cxn>
              <a:cxn ang="0">
                <a:pos x="843" y="1503"/>
              </a:cxn>
              <a:cxn ang="0">
                <a:pos x="1876" y="960"/>
              </a:cxn>
              <a:cxn ang="0">
                <a:pos x="474" y="1620"/>
              </a:cxn>
              <a:cxn ang="0">
                <a:pos x="1158" y="267"/>
              </a:cxn>
              <a:cxn ang="0">
                <a:pos x="1183" y="0"/>
              </a:cxn>
            </a:cxnLst>
            <a:rect l="0" t="0" r="r" b="b"/>
            <a:pathLst>
              <a:path w="2570" h="2766">
                <a:moveTo>
                  <a:pt x="1183" y="0"/>
                </a:moveTo>
                <a:cubicBezTo>
                  <a:pt x="31" y="34"/>
                  <a:pt x="0" y="1232"/>
                  <a:pt x="278" y="1706"/>
                </a:cubicBezTo>
                <a:cubicBezTo>
                  <a:pt x="888" y="2766"/>
                  <a:pt x="2570" y="2078"/>
                  <a:pt x="2006" y="913"/>
                </a:cubicBezTo>
                <a:cubicBezTo>
                  <a:pt x="1480" y="86"/>
                  <a:pt x="309" y="751"/>
                  <a:pt x="735" y="1519"/>
                </a:cubicBezTo>
                <a:cubicBezTo>
                  <a:pt x="1085" y="2095"/>
                  <a:pt x="2037" y="1686"/>
                  <a:pt x="1661" y="1060"/>
                </a:cubicBezTo>
                <a:cubicBezTo>
                  <a:pt x="1411" y="668"/>
                  <a:pt x="776" y="977"/>
                  <a:pt x="1060" y="1394"/>
                </a:cubicBezTo>
                <a:cubicBezTo>
                  <a:pt x="1252" y="1653"/>
                  <a:pt x="1647" y="1455"/>
                  <a:pt x="1489" y="1187"/>
                </a:cubicBezTo>
                <a:cubicBezTo>
                  <a:pt x="1389" y="1046"/>
                  <a:pt x="1055" y="1113"/>
                  <a:pt x="1255" y="1355"/>
                </a:cubicBezTo>
                <a:cubicBezTo>
                  <a:pt x="1185" y="1378"/>
                  <a:pt x="1221" y="1037"/>
                  <a:pt x="1430" y="1221"/>
                </a:cubicBezTo>
                <a:cubicBezTo>
                  <a:pt x="1522" y="1329"/>
                  <a:pt x="1328" y="1570"/>
                  <a:pt x="1144" y="1403"/>
                </a:cubicBezTo>
                <a:cubicBezTo>
                  <a:pt x="869" y="1019"/>
                  <a:pt x="1486" y="835"/>
                  <a:pt x="1611" y="1144"/>
                </a:cubicBezTo>
                <a:cubicBezTo>
                  <a:pt x="1803" y="1494"/>
                  <a:pt x="1244" y="1970"/>
                  <a:pt x="843" y="1503"/>
                </a:cubicBezTo>
                <a:cubicBezTo>
                  <a:pt x="467" y="868"/>
                  <a:pt x="1441" y="259"/>
                  <a:pt x="1876" y="960"/>
                </a:cubicBezTo>
                <a:cubicBezTo>
                  <a:pt x="2288" y="1625"/>
                  <a:pt x="1142" y="2588"/>
                  <a:pt x="474" y="1620"/>
                </a:cubicBezTo>
                <a:cubicBezTo>
                  <a:pt x="341" y="1336"/>
                  <a:pt x="221" y="417"/>
                  <a:pt x="1158" y="267"/>
                </a:cubicBezTo>
                <a:lnTo>
                  <a:pt x="1183" y="0"/>
                </a:lnTo>
                <a:close/>
              </a:path>
            </a:pathLst>
          </a:custGeom>
          <a:gradFill rotWithShape="1">
            <a:gsLst>
              <a:gs pos="0">
                <a:schemeClr val="accent1"/>
              </a:gs>
              <a:gs pos="100000">
                <a:schemeClr val="accent1">
                  <a:gamma/>
                  <a:shade val="46275"/>
                  <a:invGamma/>
                </a:schemeClr>
              </a:gs>
            </a:gsLst>
            <a:lin ang="5400000" scaled="1"/>
          </a:gradFill>
          <a:ln w="12700" cap="flat" cmpd="sng">
            <a:noFill/>
            <a:prstDash val="solid"/>
            <a:round/>
            <a:headEnd type="none" w="med" len="med"/>
            <a:tailEnd type="none" w="med" len="me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sp>
        <p:nvSpPr>
          <p:cNvPr id="1228" name="Rectangle 204"/>
          <p:cNvSpPr>
            <a:spLocks noChangeArrowheads="1"/>
          </p:cNvSpPr>
          <p:nvPr/>
        </p:nvSpPr>
        <p:spPr bwMode="auto">
          <a:xfrm>
            <a:off x="503767" y="15875"/>
            <a:ext cx="10485967" cy="88900"/>
          </a:xfrm>
          <a:prstGeom prst="rect">
            <a:avLst/>
          </a:prstGeom>
          <a:gradFill rotWithShape="1">
            <a:gsLst>
              <a:gs pos="0">
                <a:schemeClr val="accent1"/>
              </a:gs>
              <a:gs pos="100000">
                <a:schemeClr val="accent1">
                  <a:gamma/>
                  <a:shade val="46275"/>
                  <a:invGamma/>
                </a:schemeClr>
              </a:gs>
            </a:gsLst>
            <a:lin ang="5400000" scaled="1"/>
          </a:gradFill>
          <a:ln w="9525">
            <a:noFill/>
            <a:miter lim="800000"/>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spTree>
    <p:extLst>
      <p:ext uri="{BB962C8B-B14F-4D97-AF65-F5344CB8AC3E}">
        <p14:creationId xmlns:p14="http://schemas.microsoft.com/office/powerpoint/2010/main" val="863025695"/>
      </p:ext>
    </p:extLst>
  </p:cSld>
  <p:clrMap bg1="lt1" tx1="dk1" bg2="lt2" tx2="dk2" accent1="accent1" accent2="accent2" accent3="accent3" accent4="accent4" accent5="accent5" accent6="accent6" hlink="hlink" folHlink="folHlink"/>
  <p:sldLayoutIdLst>
    <p:sldLayoutId id="2147483931" r:id="rId1"/>
    <p:sldLayoutId id="2147483932" r:id="rId2"/>
    <p:sldLayoutId id="2147483933" r:id="rId3"/>
    <p:sldLayoutId id="2147483934" r:id="rId4"/>
    <p:sldLayoutId id="2147483935" r:id="rId5"/>
    <p:sldLayoutId id="2147483936" r:id="rId6"/>
    <p:sldLayoutId id="2147483937" r:id="rId7"/>
    <p:sldLayoutId id="2147483938" r:id="rId8"/>
    <p:sldLayoutId id="2147483939" r:id="rId9"/>
    <p:sldLayoutId id="2147483940" r:id="rId10"/>
    <p:sldLayoutId id="2147483941" r:id="rId11"/>
    <p:sldLayoutId id="2147483942" r:id="rId12"/>
    <p:sldLayoutId id="2147483943" r:id="rId13"/>
    <p:sldLayoutId id="2147483944" r:id="rId14"/>
    <p:sldLayoutId id="2147483945" r:id="rId15"/>
    <p:sldLayoutId id="2147483946" r:id="rId16"/>
  </p:sldLayoutIdLst>
  <p:transition>
    <p:random/>
  </p:transition>
  <p:hf hdr="0" ftr="0" dt="0"/>
  <p:txStyles>
    <p:titleStyle>
      <a:lvl1pPr algn="ctr" rtl="1" eaLnBrk="0" fontAlgn="base" hangingPunct="0">
        <a:spcBef>
          <a:spcPct val="0"/>
        </a:spcBef>
        <a:spcAft>
          <a:spcPct val="0"/>
        </a:spcAft>
        <a:defRPr sz="3200">
          <a:solidFill>
            <a:srgbClr val="CCECFF"/>
          </a:solidFill>
          <a:latin typeface="+mj-lt"/>
          <a:ea typeface="+mj-ea"/>
          <a:cs typeface="+mj-cs"/>
        </a:defRPr>
      </a:lvl1pPr>
      <a:lvl2pPr algn="ctr" rtl="1" eaLnBrk="0" fontAlgn="base" hangingPunct="0">
        <a:spcBef>
          <a:spcPct val="0"/>
        </a:spcBef>
        <a:spcAft>
          <a:spcPct val="0"/>
        </a:spcAft>
        <a:defRPr sz="3200">
          <a:solidFill>
            <a:srgbClr val="CCECFF"/>
          </a:solidFill>
          <a:latin typeface="Arial" charset="0"/>
          <a:cs typeface="Titr" pitchFamily="2" charset="-78"/>
        </a:defRPr>
      </a:lvl2pPr>
      <a:lvl3pPr algn="ctr" rtl="1" eaLnBrk="0" fontAlgn="base" hangingPunct="0">
        <a:spcBef>
          <a:spcPct val="0"/>
        </a:spcBef>
        <a:spcAft>
          <a:spcPct val="0"/>
        </a:spcAft>
        <a:defRPr sz="3200">
          <a:solidFill>
            <a:srgbClr val="CCECFF"/>
          </a:solidFill>
          <a:latin typeface="Arial" charset="0"/>
          <a:cs typeface="Titr" pitchFamily="2" charset="-78"/>
        </a:defRPr>
      </a:lvl3pPr>
      <a:lvl4pPr algn="ctr" rtl="1" eaLnBrk="0" fontAlgn="base" hangingPunct="0">
        <a:spcBef>
          <a:spcPct val="0"/>
        </a:spcBef>
        <a:spcAft>
          <a:spcPct val="0"/>
        </a:spcAft>
        <a:defRPr sz="3200">
          <a:solidFill>
            <a:srgbClr val="CCECFF"/>
          </a:solidFill>
          <a:latin typeface="Arial" charset="0"/>
          <a:cs typeface="Titr" pitchFamily="2" charset="-78"/>
        </a:defRPr>
      </a:lvl4pPr>
      <a:lvl5pPr algn="ctr" rtl="1" eaLnBrk="0" fontAlgn="base" hangingPunct="0">
        <a:spcBef>
          <a:spcPct val="0"/>
        </a:spcBef>
        <a:spcAft>
          <a:spcPct val="0"/>
        </a:spcAft>
        <a:defRPr sz="3200">
          <a:solidFill>
            <a:srgbClr val="CCECFF"/>
          </a:solidFill>
          <a:latin typeface="Arial" charset="0"/>
          <a:cs typeface="Titr" pitchFamily="2" charset="-78"/>
        </a:defRPr>
      </a:lvl5pPr>
      <a:lvl6pPr marL="457200" algn="ctr" rtl="1" eaLnBrk="1" fontAlgn="base" hangingPunct="1">
        <a:spcBef>
          <a:spcPct val="0"/>
        </a:spcBef>
        <a:spcAft>
          <a:spcPct val="0"/>
        </a:spcAft>
        <a:defRPr sz="3200">
          <a:solidFill>
            <a:srgbClr val="CCECFF"/>
          </a:solidFill>
          <a:latin typeface="Arial" charset="0"/>
          <a:cs typeface="Titr" pitchFamily="2" charset="-78"/>
        </a:defRPr>
      </a:lvl6pPr>
      <a:lvl7pPr marL="914400" algn="ctr" rtl="1" eaLnBrk="1" fontAlgn="base" hangingPunct="1">
        <a:spcBef>
          <a:spcPct val="0"/>
        </a:spcBef>
        <a:spcAft>
          <a:spcPct val="0"/>
        </a:spcAft>
        <a:defRPr sz="3200">
          <a:solidFill>
            <a:srgbClr val="CCECFF"/>
          </a:solidFill>
          <a:latin typeface="Arial" charset="0"/>
          <a:cs typeface="Titr" pitchFamily="2" charset="-78"/>
        </a:defRPr>
      </a:lvl7pPr>
      <a:lvl8pPr marL="1371600" algn="ctr" rtl="1" eaLnBrk="1" fontAlgn="base" hangingPunct="1">
        <a:spcBef>
          <a:spcPct val="0"/>
        </a:spcBef>
        <a:spcAft>
          <a:spcPct val="0"/>
        </a:spcAft>
        <a:defRPr sz="3200">
          <a:solidFill>
            <a:srgbClr val="CCECFF"/>
          </a:solidFill>
          <a:latin typeface="Arial" charset="0"/>
          <a:cs typeface="Titr" pitchFamily="2" charset="-78"/>
        </a:defRPr>
      </a:lvl8pPr>
      <a:lvl9pPr marL="1828800" algn="ctr" rtl="1" eaLnBrk="1" fontAlgn="base" hangingPunct="1">
        <a:spcBef>
          <a:spcPct val="0"/>
        </a:spcBef>
        <a:spcAft>
          <a:spcPct val="0"/>
        </a:spcAft>
        <a:defRPr sz="3200">
          <a:solidFill>
            <a:srgbClr val="CCECFF"/>
          </a:solidFill>
          <a:latin typeface="Arial" charset="0"/>
          <a:cs typeface="Titr" pitchFamily="2" charset="-78"/>
        </a:defRPr>
      </a:lvl9pPr>
    </p:titleStyle>
    <p:bodyStyle>
      <a:lvl1pPr marL="342900" indent="-342900" algn="just" rtl="1" eaLnBrk="0" fontAlgn="base" hangingPunct="0">
        <a:spcBef>
          <a:spcPct val="20000"/>
        </a:spcBef>
        <a:spcAft>
          <a:spcPct val="0"/>
        </a:spcAft>
        <a:buClr>
          <a:srgbClr val="000099"/>
        </a:buClr>
        <a:buFont typeface="Wingdings 2" pitchFamily="18" charset="2"/>
        <a:buBlip>
          <a:blip r:embed="rId19"/>
        </a:buBlip>
        <a:defRPr sz="3200">
          <a:solidFill>
            <a:schemeClr val="accent2"/>
          </a:solidFill>
          <a:latin typeface="+mn-lt"/>
          <a:ea typeface="+mn-ea"/>
          <a:cs typeface="+mn-cs"/>
        </a:defRPr>
      </a:lvl1pPr>
      <a:lvl2pPr marL="742950" indent="-285750" algn="just" rtl="1" eaLnBrk="0" fontAlgn="base" hangingPunct="0">
        <a:spcBef>
          <a:spcPct val="20000"/>
        </a:spcBef>
        <a:spcAft>
          <a:spcPct val="0"/>
        </a:spcAft>
        <a:buClr>
          <a:srgbClr val="CCECFF"/>
        </a:buClr>
        <a:buFont typeface="Wingdings" pitchFamily="2" charset="2"/>
        <a:buBlip>
          <a:blip r:embed="rId20"/>
        </a:buBlip>
        <a:defRPr sz="2800">
          <a:solidFill>
            <a:srgbClr val="990000"/>
          </a:solidFill>
          <a:latin typeface="+mn-lt"/>
          <a:cs typeface="+mn-cs"/>
        </a:defRPr>
      </a:lvl2pPr>
      <a:lvl3pPr marL="1143000" indent="-228600" algn="just" rtl="1" eaLnBrk="0" fontAlgn="base" hangingPunct="0">
        <a:spcBef>
          <a:spcPct val="20000"/>
        </a:spcBef>
        <a:spcAft>
          <a:spcPct val="0"/>
        </a:spcAft>
        <a:buClr>
          <a:srgbClr val="66CCFF"/>
        </a:buClr>
        <a:buFont typeface="Wingdings" pitchFamily="2" charset="2"/>
        <a:buBlip>
          <a:blip r:embed="rId21"/>
        </a:buBlip>
        <a:defRPr sz="2400">
          <a:solidFill>
            <a:srgbClr val="009900"/>
          </a:solidFill>
          <a:latin typeface="+mn-lt"/>
          <a:cs typeface="+mn-cs"/>
        </a:defRPr>
      </a:lvl3pPr>
      <a:lvl4pPr marL="1600200" indent="-228600" algn="just" rtl="1" eaLnBrk="0" fontAlgn="base" hangingPunct="0">
        <a:spcBef>
          <a:spcPct val="20000"/>
        </a:spcBef>
        <a:spcAft>
          <a:spcPct val="0"/>
        </a:spcAft>
        <a:buClr>
          <a:srgbClr val="3399FF"/>
        </a:buClr>
        <a:buFont typeface="Wingdings" pitchFamily="2" charset="2"/>
        <a:buBlip>
          <a:blip r:embed="rId21"/>
        </a:buBlip>
        <a:defRPr sz="2000">
          <a:solidFill>
            <a:srgbClr val="008080"/>
          </a:solidFill>
          <a:latin typeface="+mn-lt"/>
          <a:cs typeface="+mn-cs"/>
        </a:defRPr>
      </a:lvl4pPr>
      <a:lvl5pPr marL="2057400" indent="-228600" algn="just" rtl="1" eaLnBrk="0" fontAlgn="base" hangingPunct="0">
        <a:spcBef>
          <a:spcPct val="20000"/>
        </a:spcBef>
        <a:spcAft>
          <a:spcPct val="0"/>
        </a:spcAft>
        <a:buClr>
          <a:srgbClr val="0033CC"/>
        </a:buClr>
        <a:buFont typeface="Wingdings" pitchFamily="2" charset="2"/>
        <a:buBlip>
          <a:blip r:embed="rId22"/>
        </a:buBlip>
        <a:defRPr sz="2000">
          <a:solidFill>
            <a:srgbClr val="66CCFF"/>
          </a:solidFill>
          <a:latin typeface="+mn-lt"/>
          <a:cs typeface="+mn-cs"/>
        </a:defRPr>
      </a:lvl5pPr>
      <a:lvl6pPr marL="2514600" indent="-228600" algn="just" rtl="1" eaLnBrk="1" fontAlgn="base" hangingPunct="1">
        <a:spcBef>
          <a:spcPct val="20000"/>
        </a:spcBef>
        <a:spcAft>
          <a:spcPct val="0"/>
        </a:spcAft>
        <a:buClr>
          <a:srgbClr val="0033CC"/>
        </a:buClr>
        <a:buFont typeface="Wingdings" pitchFamily="2" charset="2"/>
        <a:buBlip>
          <a:blip r:embed="rId22"/>
        </a:buBlip>
        <a:defRPr sz="2000">
          <a:solidFill>
            <a:srgbClr val="66CCFF"/>
          </a:solidFill>
          <a:latin typeface="+mn-lt"/>
          <a:cs typeface="+mn-cs"/>
        </a:defRPr>
      </a:lvl6pPr>
      <a:lvl7pPr marL="2971800" indent="-228600" algn="just" rtl="1" eaLnBrk="1" fontAlgn="base" hangingPunct="1">
        <a:spcBef>
          <a:spcPct val="20000"/>
        </a:spcBef>
        <a:spcAft>
          <a:spcPct val="0"/>
        </a:spcAft>
        <a:buClr>
          <a:srgbClr val="0033CC"/>
        </a:buClr>
        <a:buFont typeface="Wingdings" pitchFamily="2" charset="2"/>
        <a:buBlip>
          <a:blip r:embed="rId22"/>
        </a:buBlip>
        <a:defRPr sz="2000">
          <a:solidFill>
            <a:srgbClr val="66CCFF"/>
          </a:solidFill>
          <a:latin typeface="+mn-lt"/>
          <a:cs typeface="+mn-cs"/>
        </a:defRPr>
      </a:lvl7pPr>
      <a:lvl8pPr marL="3429000" indent="-228600" algn="just" rtl="1" eaLnBrk="1" fontAlgn="base" hangingPunct="1">
        <a:spcBef>
          <a:spcPct val="20000"/>
        </a:spcBef>
        <a:spcAft>
          <a:spcPct val="0"/>
        </a:spcAft>
        <a:buClr>
          <a:srgbClr val="0033CC"/>
        </a:buClr>
        <a:buFont typeface="Wingdings" pitchFamily="2" charset="2"/>
        <a:buBlip>
          <a:blip r:embed="rId22"/>
        </a:buBlip>
        <a:defRPr sz="2000">
          <a:solidFill>
            <a:srgbClr val="66CCFF"/>
          </a:solidFill>
          <a:latin typeface="+mn-lt"/>
          <a:cs typeface="+mn-cs"/>
        </a:defRPr>
      </a:lvl8pPr>
      <a:lvl9pPr marL="3886200" indent="-228600" algn="just" rtl="1" eaLnBrk="1" fontAlgn="base" hangingPunct="1">
        <a:spcBef>
          <a:spcPct val="20000"/>
        </a:spcBef>
        <a:spcAft>
          <a:spcPct val="0"/>
        </a:spcAft>
        <a:buClr>
          <a:srgbClr val="0033CC"/>
        </a:buClr>
        <a:buFont typeface="Wingdings" pitchFamily="2" charset="2"/>
        <a:buBlip>
          <a:blip r:embed="rId22"/>
        </a:buBlip>
        <a:defRPr sz="2000">
          <a:solidFill>
            <a:srgbClr val="66CCFF"/>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43" name="AutoShape 119"/>
          <p:cNvSpPr>
            <a:spLocks noChangeArrowheads="1"/>
          </p:cNvSpPr>
          <p:nvPr/>
        </p:nvSpPr>
        <p:spPr bwMode="auto">
          <a:xfrm>
            <a:off x="118534" y="15875"/>
            <a:ext cx="11307233" cy="762000"/>
          </a:xfrm>
          <a:prstGeom prst="roundRect">
            <a:avLst>
              <a:gd name="adj" fmla="val 50000"/>
            </a:avLst>
          </a:prstGeom>
          <a:gradFill rotWithShape="1">
            <a:gsLst>
              <a:gs pos="0">
                <a:schemeClr val="accent2"/>
              </a:gs>
              <a:gs pos="100000">
                <a:schemeClr val="accent2">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sp>
        <p:nvSpPr>
          <p:cNvPr id="1027" name="Rectangle 205"/>
          <p:cNvSpPr>
            <a:spLocks noChangeArrowheads="1"/>
          </p:cNvSpPr>
          <p:nvPr/>
        </p:nvSpPr>
        <p:spPr bwMode="auto">
          <a:xfrm>
            <a:off x="927100" y="638176"/>
            <a:ext cx="9662584" cy="3587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rtl="0" fontAlgn="base">
              <a:spcBef>
                <a:spcPct val="0"/>
              </a:spcBef>
              <a:spcAft>
                <a:spcPct val="0"/>
              </a:spcAft>
            </a:pPr>
            <a:endParaRPr lang="en-US" sz="1800">
              <a:solidFill>
                <a:srgbClr val="000000"/>
              </a:solidFill>
              <a:cs typeface="Arial" charset="0"/>
            </a:endParaRPr>
          </a:p>
        </p:txBody>
      </p:sp>
      <p:sp>
        <p:nvSpPr>
          <p:cNvPr id="1028" name="Rectangle 2"/>
          <p:cNvSpPr>
            <a:spLocks noGrp="1" noChangeArrowheads="1"/>
          </p:cNvSpPr>
          <p:nvPr>
            <p:ph type="title"/>
          </p:nvPr>
        </p:nvSpPr>
        <p:spPr bwMode="auto">
          <a:xfrm>
            <a:off x="1369484" y="104775"/>
            <a:ext cx="9201149" cy="48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9" name="Rectangle 3"/>
          <p:cNvSpPr>
            <a:spLocks noGrp="1" noChangeArrowheads="1"/>
          </p:cNvSpPr>
          <p:nvPr>
            <p:ph type="body" idx="1"/>
          </p:nvPr>
        </p:nvSpPr>
        <p:spPr bwMode="auto">
          <a:xfrm>
            <a:off x="1" y="1628776"/>
            <a:ext cx="11377084"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lgn="l" rtl="0" fontAlgn="base">
              <a:spcBef>
                <a:spcPct val="0"/>
              </a:spcBef>
              <a:spcAft>
                <a:spcPct val="0"/>
              </a:spcAft>
              <a:defRPr/>
            </a:pPr>
            <a:fld id="{0866AF5A-F054-404A-ACE9-B55F774F62C6}" type="datetime1">
              <a:rPr lang="en-US" smtClean="0">
                <a:solidFill>
                  <a:srgbClr val="000000"/>
                </a:solidFill>
                <a:cs typeface="Arial" charset="0"/>
              </a:rPr>
              <a:t>11/3/2018</a:t>
            </a:fld>
            <a:endParaRPr lang="en-US">
              <a:solidFill>
                <a:srgbClr val="000000"/>
              </a:solidFill>
              <a:cs typeface="Arial" charset="0"/>
            </a:endParaRPr>
          </a:p>
        </p:txBody>
      </p:sp>
      <p:sp>
        <p:nvSpPr>
          <p:cNvPr id="3"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rtl="0" fontAlgn="base">
              <a:spcBef>
                <a:spcPct val="0"/>
              </a:spcBef>
              <a:spcAft>
                <a:spcPct val="0"/>
              </a:spcAft>
              <a:defRPr/>
            </a:pPr>
            <a:endParaRPr lang="en-US">
              <a:solidFill>
                <a:srgbClr val="000000"/>
              </a:solidFill>
              <a:cs typeface="Arial" charset="0"/>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rtl="0" fontAlgn="base">
              <a:spcBef>
                <a:spcPct val="0"/>
              </a:spcBef>
              <a:spcAft>
                <a:spcPct val="0"/>
              </a:spcAft>
              <a:defRPr/>
            </a:pPr>
            <a:fld id="{18236005-5705-4242-8289-D4B237527075}" type="slidenum">
              <a:rPr lang="ar-SA">
                <a:solidFill>
                  <a:srgbClr val="000000"/>
                </a:solidFill>
                <a:cs typeface="Arial" charset="0"/>
              </a:rPr>
              <a:pPr rtl="0" fontAlgn="base">
                <a:spcBef>
                  <a:spcPct val="0"/>
                </a:spcBef>
                <a:spcAft>
                  <a:spcPct val="0"/>
                </a:spcAft>
                <a:defRPr/>
              </a:pPr>
              <a:t>‹#›</a:t>
            </a:fld>
            <a:endParaRPr lang="en-US">
              <a:solidFill>
                <a:srgbClr val="000000"/>
              </a:solidFill>
              <a:cs typeface="Arial" charset="0"/>
            </a:endParaRPr>
          </a:p>
        </p:txBody>
      </p:sp>
      <p:pic>
        <p:nvPicPr>
          <p:cNvPr id="1033" name="Picture 44"/>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77085" y="-4763"/>
            <a:ext cx="814916" cy="200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 name="Picture 78"/>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77085" y="195264"/>
            <a:ext cx="814916"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5" name="Picture 79"/>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77085" y="392114"/>
            <a:ext cx="814916"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6" name="Picture 80"/>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77085" y="587376"/>
            <a:ext cx="814916"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7" name="Picture 81"/>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77085" y="781051"/>
            <a:ext cx="814916"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8" name="Picture 82"/>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83434" y="977901"/>
            <a:ext cx="81491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9" name="Picture 83"/>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77085" y="1165226"/>
            <a:ext cx="814916"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0" name="Picture 84"/>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77085" y="1365251"/>
            <a:ext cx="814916"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1" name="Picture 85"/>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77085" y="1562101"/>
            <a:ext cx="814916"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2" name="Picture 86"/>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77085" y="1757364"/>
            <a:ext cx="814916"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3" name="Picture 87"/>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77085" y="1951039"/>
            <a:ext cx="814916"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4" name="Picture 88"/>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83434" y="2147889"/>
            <a:ext cx="81491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5" name="Picture 89"/>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77085" y="2336801"/>
            <a:ext cx="814916"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6" name="Picture 90"/>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77085" y="2536826"/>
            <a:ext cx="814916"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7" name="Picture 91"/>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77085" y="2733676"/>
            <a:ext cx="814916"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8" name="Picture 92"/>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77085" y="2928939"/>
            <a:ext cx="814916"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9" name="Picture 93"/>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77085" y="3122614"/>
            <a:ext cx="814916"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0" name="Picture 94"/>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83434" y="3319464"/>
            <a:ext cx="81491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1" name="Picture 95"/>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85551" y="3513139"/>
            <a:ext cx="814916"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2" name="Picture 96"/>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77085" y="3706814"/>
            <a:ext cx="814916"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3" name="Picture 97"/>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77085" y="3903663"/>
            <a:ext cx="814916"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4" name="Picture 98"/>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77085" y="4098926"/>
            <a:ext cx="814916"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5" name="Picture 99"/>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77085" y="4292601"/>
            <a:ext cx="814916"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6" name="Picture 100"/>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83434" y="4489451"/>
            <a:ext cx="81491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7" name="Picture 101"/>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77085" y="4675189"/>
            <a:ext cx="814916"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8" name="Picture 102"/>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77085" y="4875214"/>
            <a:ext cx="814916"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9" name="Picture 103"/>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77085" y="5072064"/>
            <a:ext cx="814916"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0" name="Picture 104"/>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77085" y="5267326"/>
            <a:ext cx="814916"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1" name="Picture 105"/>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77085" y="5461001"/>
            <a:ext cx="814916"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2" name="Picture 106"/>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83434" y="5657851"/>
            <a:ext cx="81491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3" name="Picture 107"/>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77085" y="5845176"/>
            <a:ext cx="814916"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4" name="Picture 108"/>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77085" y="6045201"/>
            <a:ext cx="814916"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5" name="Picture 109"/>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77085" y="6242051"/>
            <a:ext cx="814916"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6" name="Picture 110"/>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77085" y="6437314"/>
            <a:ext cx="814916"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7" name="Picture 111"/>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77085" y="6630989"/>
            <a:ext cx="814916"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44" name="Rectangle 120"/>
          <p:cNvSpPr>
            <a:spLocks noChangeArrowheads="1"/>
          </p:cNvSpPr>
          <p:nvPr/>
        </p:nvSpPr>
        <p:spPr bwMode="auto">
          <a:xfrm>
            <a:off x="503767" y="53975"/>
            <a:ext cx="10485967" cy="88900"/>
          </a:xfrm>
          <a:prstGeom prst="rect">
            <a:avLst/>
          </a:prstGeom>
          <a:gradFill rotWithShape="1">
            <a:gsLst>
              <a:gs pos="0">
                <a:schemeClr val="bg2"/>
              </a:gs>
              <a:gs pos="100000">
                <a:schemeClr val="bg2">
                  <a:gamma/>
                  <a:shade val="46275"/>
                  <a:invGamma/>
                </a:schemeClr>
              </a:gs>
            </a:gsLst>
            <a:lin ang="5400000" scaled="1"/>
          </a:gradFill>
          <a:ln w="9525">
            <a:noFill/>
            <a:miter lim="800000"/>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grpSp>
        <p:nvGrpSpPr>
          <p:cNvPr id="1069" name="Group 121"/>
          <p:cNvGrpSpPr>
            <a:grpSpLocks/>
          </p:cNvGrpSpPr>
          <p:nvPr/>
        </p:nvGrpSpPr>
        <p:grpSpPr bwMode="auto">
          <a:xfrm>
            <a:off x="552451" y="600075"/>
            <a:ext cx="10437283" cy="179388"/>
            <a:chOff x="254" y="463"/>
            <a:chExt cx="5208" cy="113"/>
          </a:xfrm>
        </p:grpSpPr>
        <p:sp>
          <p:nvSpPr>
            <p:cNvPr id="1146" name="Freeform 122"/>
            <p:cNvSpPr>
              <a:spLocks/>
            </p:cNvSpPr>
            <p:nvPr/>
          </p:nvSpPr>
          <p:spPr bwMode="auto">
            <a:xfrm flipH="1">
              <a:off x="5232" y="468"/>
              <a:ext cx="230" cy="106"/>
            </a:xfrm>
            <a:custGeom>
              <a:avLst/>
              <a:gdLst/>
              <a:ahLst/>
              <a:cxnLst>
                <a:cxn ang="0">
                  <a:pos x="230" y="0"/>
                </a:cxn>
                <a:cxn ang="0">
                  <a:pos x="182" y="0"/>
                </a:cxn>
                <a:cxn ang="0">
                  <a:pos x="0" y="78"/>
                </a:cxn>
                <a:cxn ang="0">
                  <a:pos x="86" y="96"/>
                </a:cxn>
                <a:cxn ang="0">
                  <a:pos x="204" y="96"/>
                </a:cxn>
                <a:cxn ang="0">
                  <a:pos x="230" y="0"/>
                </a:cxn>
              </a:cxnLst>
              <a:rect l="0" t="0" r="r" b="b"/>
              <a:pathLst>
                <a:path w="230" h="96">
                  <a:moveTo>
                    <a:pt x="230" y="0"/>
                  </a:moveTo>
                  <a:lnTo>
                    <a:pt x="182" y="0"/>
                  </a:lnTo>
                  <a:lnTo>
                    <a:pt x="0" y="78"/>
                  </a:lnTo>
                  <a:lnTo>
                    <a:pt x="86" y="96"/>
                  </a:lnTo>
                  <a:lnTo>
                    <a:pt x="204" y="96"/>
                  </a:lnTo>
                  <a:lnTo>
                    <a:pt x="230" y="0"/>
                  </a:lnTo>
                  <a:close/>
                </a:path>
              </a:pathLst>
            </a:custGeom>
            <a:gradFill rotWithShape="1">
              <a:gsLst>
                <a:gs pos="0">
                  <a:schemeClr val="bg2"/>
                </a:gs>
                <a:gs pos="100000">
                  <a:schemeClr val="bg2">
                    <a:gamma/>
                    <a:shade val="46275"/>
                    <a:invGamma/>
                  </a:schemeClr>
                </a:gs>
              </a:gsLst>
              <a:lin ang="5400000" scaled="1"/>
            </a:gradFill>
            <a:ln w="9525" cap="flat" cmpd="sng">
              <a:noFill/>
              <a:prstDash val="solid"/>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sp>
          <p:nvSpPr>
            <p:cNvPr id="1147" name="Freeform 123"/>
            <p:cNvSpPr>
              <a:spLocks/>
            </p:cNvSpPr>
            <p:nvPr/>
          </p:nvSpPr>
          <p:spPr bwMode="auto">
            <a:xfrm>
              <a:off x="254" y="470"/>
              <a:ext cx="230" cy="106"/>
            </a:xfrm>
            <a:custGeom>
              <a:avLst/>
              <a:gdLst/>
              <a:ahLst/>
              <a:cxnLst>
                <a:cxn ang="0">
                  <a:pos x="230" y="0"/>
                </a:cxn>
                <a:cxn ang="0">
                  <a:pos x="182" y="0"/>
                </a:cxn>
                <a:cxn ang="0">
                  <a:pos x="0" y="78"/>
                </a:cxn>
                <a:cxn ang="0">
                  <a:pos x="86" y="96"/>
                </a:cxn>
                <a:cxn ang="0">
                  <a:pos x="204" y="96"/>
                </a:cxn>
                <a:cxn ang="0">
                  <a:pos x="230" y="0"/>
                </a:cxn>
              </a:cxnLst>
              <a:rect l="0" t="0" r="r" b="b"/>
              <a:pathLst>
                <a:path w="230" h="96">
                  <a:moveTo>
                    <a:pt x="230" y="0"/>
                  </a:moveTo>
                  <a:lnTo>
                    <a:pt x="182" y="0"/>
                  </a:lnTo>
                  <a:lnTo>
                    <a:pt x="0" y="78"/>
                  </a:lnTo>
                  <a:lnTo>
                    <a:pt x="86" y="96"/>
                  </a:lnTo>
                  <a:lnTo>
                    <a:pt x="204" y="96"/>
                  </a:lnTo>
                  <a:lnTo>
                    <a:pt x="230" y="0"/>
                  </a:lnTo>
                  <a:close/>
                </a:path>
              </a:pathLst>
            </a:custGeom>
            <a:gradFill rotWithShape="1">
              <a:gsLst>
                <a:gs pos="0">
                  <a:schemeClr val="bg2"/>
                </a:gs>
                <a:gs pos="100000">
                  <a:schemeClr val="bg2">
                    <a:gamma/>
                    <a:shade val="46275"/>
                    <a:invGamma/>
                  </a:schemeClr>
                </a:gs>
              </a:gsLst>
              <a:lin ang="5400000" scaled="1"/>
            </a:gradFill>
            <a:ln w="9525" cap="flat" cmpd="sng">
              <a:noFill/>
              <a:prstDash val="solid"/>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grpSp>
          <p:nvGrpSpPr>
            <p:cNvPr id="1117" name="Group 124"/>
            <p:cNvGrpSpPr>
              <a:grpSpLocks/>
            </p:cNvGrpSpPr>
            <p:nvPr/>
          </p:nvGrpSpPr>
          <p:grpSpPr bwMode="auto">
            <a:xfrm>
              <a:off x="450" y="463"/>
              <a:ext cx="4812" cy="113"/>
              <a:chOff x="450" y="463"/>
              <a:chExt cx="4812" cy="113"/>
            </a:xfrm>
          </p:grpSpPr>
          <p:grpSp>
            <p:nvGrpSpPr>
              <p:cNvPr id="1118" name="Group 125"/>
              <p:cNvGrpSpPr>
                <a:grpSpLocks/>
              </p:cNvGrpSpPr>
              <p:nvPr/>
            </p:nvGrpSpPr>
            <p:grpSpPr bwMode="auto">
              <a:xfrm>
                <a:off x="450" y="464"/>
                <a:ext cx="2928" cy="112"/>
                <a:chOff x="0" y="283"/>
                <a:chExt cx="5760" cy="220"/>
              </a:xfrm>
            </p:grpSpPr>
            <p:grpSp>
              <p:nvGrpSpPr>
                <p:cNvPr id="1132" name="Group 126"/>
                <p:cNvGrpSpPr>
                  <a:grpSpLocks/>
                </p:cNvGrpSpPr>
                <p:nvPr/>
              </p:nvGrpSpPr>
              <p:grpSpPr bwMode="auto">
                <a:xfrm>
                  <a:off x="0" y="283"/>
                  <a:ext cx="823" cy="220"/>
                  <a:chOff x="240" y="720"/>
                  <a:chExt cx="3980" cy="1064"/>
                </a:xfrm>
              </p:grpSpPr>
              <p:sp>
                <p:nvSpPr>
                  <p:cNvPr id="1151" name="Freeform 127"/>
                  <p:cNvSpPr>
                    <a:spLocks/>
                  </p:cNvSpPr>
                  <p:nvPr/>
                </p:nvSpPr>
                <p:spPr bwMode="auto">
                  <a:xfrm>
                    <a:off x="244"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sp>
                <p:nvSpPr>
                  <p:cNvPr id="1152" name="Freeform 128"/>
                  <p:cNvSpPr>
                    <a:spLocks/>
                  </p:cNvSpPr>
                  <p:nvPr/>
                </p:nvSpPr>
                <p:spPr bwMode="auto">
                  <a:xfrm>
                    <a:off x="2214"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grpSp>
            <p:grpSp>
              <p:nvGrpSpPr>
                <p:cNvPr id="1133" name="Group 129"/>
                <p:cNvGrpSpPr>
                  <a:grpSpLocks/>
                </p:cNvGrpSpPr>
                <p:nvPr/>
              </p:nvGrpSpPr>
              <p:grpSpPr bwMode="auto">
                <a:xfrm>
                  <a:off x="823" y="283"/>
                  <a:ext cx="823" cy="220"/>
                  <a:chOff x="240" y="720"/>
                  <a:chExt cx="3980" cy="1064"/>
                </a:xfrm>
              </p:grpSpPr>
              <p:sp>
                <p:nvSpPr>
                  <p:cNvPr id="1154" name="Freeform 130"/>
                  <p:cNvSpPr>
                    <a:spLocks/>
                  </p:cNvSpPr>
                  <p:nvPr/>
                </p:nvSpPr>
                <p:spPr bwMode="auto">
                  <a:xfrm>
                    <a:off x="243"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sp>
                <p:nvSpPr>
                  <p:cNvPr id="1155" name="Freeform 131"/>
                  <p:cNvSpPr>
                    <a:spLocks/>
                  </p:cNvSpPr>
                  <p:nvPr/>
                </p:nvSpPr>
                <p:spPr bwMode="auto">
                  <a:xfrm>
                    <a:off x="2213"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grpSp>
            <p:grpSp>
              <p:nvGrpSpPr>
                <p:cNvPr id="1134" name="Group 132"/>
                <p:cNvGrpSpPr>
                  <a:grpSpLocks/>
                </p:cNvGrpSpPr>
                <p:nvPr/>
              </p:nvGrpSpPr>
              <p:grpSpPr bwMode="auto">
                <a:xfrm>
                  <a:off x="1646" y="283"/>
                  <a:ext cx="823" cy="220"/>
                  <a:chOff x="1646" y="283"/>
                  <a:chExt cx="823" cy="220"/>
                </a:xfrm>
              </p:grpSpPr>
              <p:sp>
                <p:nvSpPr>
                  <p:cNvPr id="1157" name="Freeform 133"/>
                  <p:cNvSpPr>
                    <a:spLocks/>
                  </p:cNvSpPr>
                  <p:nvPr/>
                </p:nvSpPr>
                <p:spPr bwMode="auto">
                  <a:xfrm>
                    <a:off x="1646" y="283"/>
                    <a:ext cx="416" cy="220"/>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sp>
                <p:nvSpPr>
                  <p:cNvPr id="1158" name="Freeform 134"/>
                  <p:cNvSpPr>
                    <a:spLocks/>
                  </p:cNvSpPr>
                  <p:nvPr/>
                </p:nvSpPr>
                <p:spPr bwMode="auto">
                  <a:xfrm>
                    <a:off x="2054" y="283"/>
                    <a:ext cx="416" cy="220"/>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grpSp>
            <p:grpSp>
              <p:nvGrpSpPr>
                <p:cNvPr id="1135" name="Group 135"/>
                <p:cNvGrpSpPr>
                  <a:grpSpLocks/>
                </p:cNvGrpSpPr>
                <p:nvPr/>
              </p:nvGrpSpPr>
              <p:grpSpPr bwMode="auto">
                <a:xfrm>
                  <a:off x="2469" y="283"/>
                  <a:ext cx="822" cy="220"/>
                  <a:chOff x="240" y="720"/>
                  <a:chExt cx="3980" cy="1064"/>
                </a:xfrm>
              </p:grpSpPr>
              <p:sp>
                <p:nvSpPr>
                  <p:cNvPr id="1160" name="Freeform 136"/>
                  <p:cNvSpPr>
                    <a:spLocks/>
                  </p:cNvSpPr>
                  <p:nvPr/>
                </p:nvSpPr>
                <p:spPr bwMode="auto">
                  <a:xfrm>
                    <a:off x="241" y="720"/>
                    <a:ext cx="2012"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sp>
                <p:nvSpPr>
                  <p:cNvPr id="1161" name="Freeform 137"/>
                  <p:cNvSpPr>
                    <a:spLocks/>
                  </p:cNvSpPr>
                  <p:nvPr/>
                </p:nvSpPr>
                <p:spPr bwMode="auto">
                  <a:xfrm>
                    <a:off x="2213" y="720"/>
                    <a:ext cx="2012"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grpSp>
            <p:grpSp>
              <p:nvGrpSpPr>
                <p:cNvPr id="1136" name="Group 138"/>
                <p:cNvGrpSpPr>
                  <a:grpSpLocks/>
                </p:cNvGrpSpPr>
                <p:nvPr/>
              </p:nvGrpSpPr>
              <p:grpSpPr bwMode="auto">
                <a:xfrm>
                  <a:off x="3291" y="283"/>
                  <a:ext cx="823" cy="220"/>
                  <a:chOff x="240" y="720"/>
                  <a:chExt cx="3980" cy="1064"/>
                </a:xfrm>
              </p:grpSpPr>
              <p:sp>
                <p:nvSpPr>
                  <p:cNvPr id="1163" name="Freeform 139"/>
                  <p:cNvSpPr>
                    <a:spLocks/>
                  </p:cNvSpPr>
                  <p:nvPr/>
                </p:nvSpPr>
                <p:spPr bwMode="auto">
                  <a:xfrm>
                    <a:off x="245"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sp>
                <p:nvSpPr>
                  <p:cNvPr id="1164" name="Freeform 140"/>
                  <p:cNvSpPr>
                    <a:spLocks/>
                  </p:cNvSpPr>
                  <p:nvPr/>
                </p:nvSpPr>
                <p:spPr bwMode="auto">
                  <a:xfrm>
                    <a:off x="2214"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grpSp>
            <p:grpSp>
              <p:nvGrpSpPr>
                <p:cNvPr id="1137" name="Group 141"/>
                <p:cNvGrpSpPr>
                  <a:grpSpLocks/>
                </p:cNvGrpSpPr>
                <p:nvPr/>
              </p:nvGrpSpPr>
              <p:grpSpPr bwMode="auto">
                <a:xfrm>
                  <a:off x="4114" y="283"/>
                  <a:ext cx="823" cy="220"/>
                  <a:chOff x="240" y="720"/>
                  <a:chExt cx="3980" cy="1064"/>
                </a:xfrm>
              </p:grpSpPr>
              <p:sp>
                <p:nvSpPr>
                  <p:cNvPr id="1166" name="Freeform 142"/>
                  <p:cNvSpPr>
                    <a:spLocks/>
                  </p:cNvSpPr>
                  <p:nvPr/>
                </p:nvSpPr>
                <p:spPr bwMode="auto">
                  <a:xfrm>
                    <a:off x="244"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sp>
                <p:nvSpPr>
                  <p:cNvPr id="1167" name="Freeform 143"/>
                  <p:cNvSpPr>
                    <a:spLocks/>
                  </p:cNvSpPr>
                  <p:nvPr/>
                </p:nvSpPr>
                <p:spPr bwMode="auto">
                  <a:xfrm>
                    <a:off x="2213"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grpSp>
            <p:grpSp>
              <p:nvGrpSpPr>
                <p:cNvPr id="1138" name="Group 144"/>
                <p:cNvGrpSpPr>
                  <a:grpSpLocks/>
                </p:cNvGrpSpPr>
                <p:nvPr/>
              </p:nvGrpSpPr>
              <p:grpSpPr bwMode="auto">
                <a:xfrm>
                  <a:off x="4937" y="283"/>
                  <a:ext cx="823" cy="220"/>
                  <a:chOff x="240" y="720"/>
                  <a:chExt cx="3980" cy="1064"/>
                </a:xfrm>
              </p:grpSpPr>
              <p:sp>
                <p:nvSpPr>
                  <p:cNvPr id="1169" name="Freeform 145"/>
                  <p:cNvSpPr>
                    <a:spLocks/>
                  </p:cNvSpPr>
                  <p:nvPr/>
                </p:nvSpPr>
                <p:spPr bwMode="auto">
                  <a:xfrm>
                    <a:off x="243"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sp>
                <p:nvSpPr>
                  <p:cNvPr id="1170" name="Freeform 146"/>
                  <p:cNvSpPr>
                    <a:spLocks/>
                  </p:cNvSpPr>
                  <p:nvPr/>
                </p:nvSpPr>
                <p:spPr bwMode="auto">
                  <a:xfrm>
                    <a:off x="2212"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grpSp>
          </p:grpSp>
          <p:grpSp>
            <p:nvGrpSpPr>
              <p:cNvPr id="1119" name="Group 147"/>
              <p:cNvGrpSpPr>
                <a:grpSpLocks/>
              </p:cNvGrpSpPr>
              <p:nvPr/>
            </p:nvGrpSpPr>
            <p:grpSpPr bwMode="auto">
              <a:xfrm>
                <a:off x="3378" y="463"/>
                <a:ext cx="418" cy="112"/>
                <a:chOff x="240" y="720"/>
                <a:chExt cx="3980" cy="1064"/>
              </a:xfrm>
            </p:grpSpPr>
            <p:sp>
              <p:nvSpPr>
                <p:cNvPr id="1172" name="Freeform 148"/>
                <p:cNvSpPr>
                  <a:spLocks/>
                </p:cNvSpPr>
                <p:nvPr/>
              </p:nvSpPr>
              <p:spPr bwMode="auto">
                <a:xfrm>
                  <a:off x="242" y="720"/>
                  <a:ext cx="2011"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sp>
              <p:nvSpPr>
                <p:cNvPr id="1173" name="Freeform 149"/>
                <p:cNvSpPr>
                  <a:spLocks/>
                </p:cNvSpPr>
                <p:nvPr/>
              </p:nvSpPr>
              <p:spPr bwMode="auto">
                <a:xfrm>
                  <a:off x="2213" y="720"/>
                  <a:ext cx="2011"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grpSp>
          <p:grpSp>
            <p:nvGrpSpPr>
              <p:cNvPr id="1120" name="Group 150"/>
              <p:cNvGrpSpPr>
                <a:grpSpLocks/>
              </p:cNvGrpSpPr>
              <p:nvPr/>
            </p:nvGrpSpPr>
            <p:grpSpPr bwMode="auto">
              <a:xfrm>
                <a:off x="3796" y="463"/>
                <a:ext cx="419" cy="112"/>
                <a:chOff x="240" y="720"/>
                <a:chExt cx="3980" cy="1064"/>
              </a:xfrm>
            </p:grpSpPr>
            <p:sp>
              <p:nvSpPr>
                <p:cNvPr id="1175" name="Freeform 151"/>
                <p:cNvSpPr>
                  <a:spLocks/>
                </p:cNvSpPr>
                <p:nvPr/>
              </p:nvSpPr>
              <p:spPr bwMode="auto">
                <a:xfrm>
                  <a:off x="244" y="720"/>
                  <a:ext cx="2047"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sp>
              <p:nvSpPr>
                <p:cNvPr id="1176" name="Freeform 152"/>
                <p:cNvSpPr>
                  <a:spLocks/>
                </p:cNvSpPr>
                <p:nvPr/>
              </p:nvSpPr>
              <p:spPr bwMode="auto">
                <a:xfrm>
                  <a:off x="2240" y="720"/>
                  <a:ext cx="2017"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grpSp>
          <p:grpSp>
            <p:nvGrpSpPr>
              <p:cNvPr id="1121" name="Group 153"/>
              <p:cNvGrpSpPr>
                <a:grpSpLocks/>
              </p:cNvGrpSpPr>
              <p:nvPr/>
            </p:nvGrpSpPr>
            <p:grpSpPr bwMode="auto">
              <a:xfrm>
                <a:off x="4215" y="463"/>
                <a:ext cx="418" cy="112"/>
                <a:chOff x="1646" y="283"/>
                <a:chExt cx="823" cy="220"/>
              </a:xfrm>
            </p:grpSpPr>
            <p:sp>
              <p:nvSpPr>
                <p:cNvPr id="1178" name="Freeform 154"/>
                <p:cNvSpPr>
                  <a:spLocks/>
                </p:cNvSpPr>
                <p:nvPr/>
              </p:nvSpPr>
              <p:spPr bwMode="auto">
                <a:xfrm>
                  <a:off x="1647" y="283"/>
                  <a:ext cx="416" cy="220"/>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sp>
              <p:nvSpPr>
                <p:cNvPr id="1179" name="Freeform 155"/>
                <p:cNvSpPr>
                  <a:spLocks/>
                </p:cNvSpPr>
                <p:nvPr/>
              </p:nvSpPr>
              <p:spPr bwMode="auto">
                <a:xfrm>
                  <a:off x="2053" y="283"/>
                  <a:ext cx="416" cy="220"/>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grpSp>
          <p:grpSp>
            <p:nvGrpSpPr>
              <p:cNvPr id="1122" name="Group 156"/>
              <p:cNvGrpSpPr>
                <a:grpSpLocks/>
              </p:cNvGrpSpPr>
              <p:nvPr/>
            </p:nvGrpSpPr>
            <p:grpSpPr bwMode="auto">
              <a:xfrm>
                <a:off x="4633" y="463"/>
                <a:ext cx="418" cy="112"/>
                <a:chOff x="240" y="720"/>
                <a:chExt cx="3980" cy="1064"/>
              </a:xfrm>
            </p:grpSpPr>
            <p:sp>
              <p:nvSpPr>
                <p:cNvPr id="1181" name="Freeform 157"/>
                <p:cNvSpPr>
                  <a:spLocks/>
                </p:cNvSpPr>
                <p:nvPr/>
              </p:nvSpPr>
              <p:spPr bwMode="auto">
                <a:xfrm>
                  <a:off x="239" y="720"/>
                  <a:ext cx="2011"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sp>
              <p:nvSpPr>
                <p:cNvPr id="1182" name="Freeform 158"/>
                <p:cNvSpPr>
                  <a:spLocks/>
                </p:cNvSpPr>
                <p:nvPr/>
              </p:nvSpPr>
              <p:spPr bwMode="auto">
                <a:xfrm>
                  <a:off x="2210" y="720"/>
                  <a:ext cx="2011"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grpSp>
          <p:sp>
            <p:nvSpPr>
              <p:cNvPr id="1183" name="Freeform 159"/>
              <p:cNvSpPr>
                <a:spLocks/>
              </p:cNvSpPr>
              <p:nvPr/>
            </p:nvSpPr>
            <p:spPr bwMode="auto">
              <a:xfrm>
                <a:off x="5051" y="463"/>
                <a:ext cx="211" cy="112"/>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grpSp>
      </p:grpSp>
      <p:grpSp>
        <p:nvGrpSpPr>
          <p:cNvPr id="1070" name="Group 160"/>
          <p:cNvGrpSpPr>
            <a:grpSpLocks/>
          </p:cNvGrpSpPr>
          <p:nvPr/>
        </p:nvGrpSpPr>
        <p:grpSpPr bwMode="auto">
          <a:xfrm>
            <a:off x="533401" y="598489"/>
            <a:ext cx="10437284" cy="179387"/>
            <a:chOff x="254" y="463"/>
            <a:chExt cx="5208" cy="113"/>
          </a:xfrm>
        </p:grpSpPr>
        <p:sp>
          <p:nvSpPr>
            <p:cNvPr id="1185" name="Freeform 161"/>
            <p:cNvSpPr>
              <a:spLocks/>
            </p:cNvSpPr>
            <p:nvPr/>
          </p:nvSpPr>
          <p:spPr bwMode="auto">
            <a:xfrm flipH="1">
              <a:off x="5232" y="468"/>
              <a:ext cx="230" cy="106"/>
            </a:xfrm>
            <a:custGeom>
              <a:avLst/>
              <a:gdLst/>
              <a:ahLst/>
              <a:cxnLst>
                <a:cxn ang="0">
                  <a:pos x="230" y="0"/>
                </a:cxn>
                <a:cxn ang="0">
                  <a:pos x="182" y="0"/>
                </a:cxn>
                <a:cxn ang="0">
                  <a:pos x="0" y="78"/>
                </a:cxn>
                <a:cxn ang="0">
                  <a:pos x="86" y="96"/>
                </a:cxn>
                <a:cxn ang="0">
                  <a:pos x="204" y="96"/>
                </a:cxn>
                <a:cxn ang="0">
                  <a:pos x="230" y="0"/>
                </a:cxn>
              </a:cxnLst>
              <a:rect l="0" t="0" r="r" b="b"/>
              <a:pathLst>
                <a:path w="230" h="96">
                  <a:moveTo>
                    <a:pt x="230" y="0"/>
                  </a:moveTo>
                  <a:lnTo>
                    <a:pt x="182" y="0"/>
                  </a:lnTo>
                  <a:lnTo>
                    <a:pt x="0" y="78"/>
                  </a:lnTo>
                  <a:lnTo>
                    <a:pt x="86" y="96"/>
                  </a:lnTo>
                  <a:lnTo>
                    <a:pt x="204" y="96"/>
                  </a:lnTo>
                  <a:lnTo>
                    <a:pt x="230" y="0"/>
                  </a:lnTo>
                  <a:close/>
                </a:path>
              </a:pathLst>
            </a:custGeom>
            <a:gradFill rotWithShape="1">
              <a:gsLst>
                <a:gs pos="0">
                  <a:schemeClr val="accent1"/>
                </a:gs>
                <a:gs pos="100000">
                  <a:schemeClr val="accent1">
                    <a:gamma/>
                    <a:shade val="46275"/>
                    <a:invGamma/>
                  </a:schemeClr>
                </a:gs>
              </a:gsLst>
              <a:lin ang="5400000" scaled="1"/>
            </a:gradFill>
            <a:ln w="9525" cap="flat" cmpd="sng">
              <a:noFill/>
              <a:prstDash val="solid"/>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sp>
          <p:nvSpPr>
            <p:cNvPr id="1186" name="Freeform 162"/>
            <p:cNvSpPr>
              <a:spLocks/>
            </p:cNvSpPr>
            <p:nvPr/>
          </p:nvSpPr>
          <p:spPr bwMode="auto">
            <a:xfrm>
              <a:off x="254" y="470"/>
              <a:ext cx="230" cy="106"/>
            </a:xfrm>
            <a:custGeom>
              <a:avLst/>
              <a:gdLst/>
              <a:ahLst/>
              <a:cxnLst>
                <a:cxn ang="0">
                  <a:pos x="230" y="0"/>
                </a:cxn>
                <a:cxn ang="0">
                  <a:pos x="182" y="0"/>
                </a:cxn>
                <a:cxn ang="0">
                  <a:pos x="0" y="78"/>
                </a:cxn>
                <a:cxn ang="0">
                  <a:pos x="86" y="96"/>
                </a:cxn>
                <a:cxn ang="0">
                  <a:pos x="204" y="96"/>
                </a:cxn>
                <a:cxn ang="0">
                  <a:pos x="230" y="0"/>
                </a:cxn>
              </a:cxnLst>
              <a:rect l="0" t="0" r="r" b="b"/>
              <a:pathLst>
                <a:path w="230" h="96">
                  <a:moveTo>
                    <a:pt x="230" y="0"/>
                  </a:moveTo>
                  <a:lnTo>
                    <a:pt x="182" y="0"/>
                  </a:lnTo>
                  <a:lnTo>
                    <a:pt x="0" y="78"/>
                  </a:lnTo>
                  <a:lnTo>
                    <a:pt x="86" y="96"/>
                  </a:lnTo>
                  <a:lnTo>
                    <a:pt x="204" y="96"/>
                  </a:lnTo>
                  <a:lnTo>
                    <a:pt x="230" y="0"/>
                  </a:lnTo>
                  <a:close/>
                </a:path>
              </a:pathLst>
            </a:custGeom>
            <a:gradFill rotWithShape="1">
              <a:gsLst>
                <a:gs pos="0">
                  <a:schemeClr val="accent1"/>
                </a:gs>
                <a:gs pos="100000">
                  <a:schemeClr val="accent1">
                    <a:gamma/>
                    <a:shade val="46275"/>
                    <a:invGamma/>
                  </a:schemeClr>
                </a:gs>
              </a:gsLst>
              <a:lin ang="5400000" scaled="1"/>
            </a:gradFill>
            <a:ln w="9525" cap="flat" cmpd="sng">
              <a:noFill/>
              <a:prstDash val="solid"/>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grpSp>
          <p:nvGrpSpPr>
            <p:cNvPr id="1079" name="Group 163"/>
            <p:cNvGrpSpPr>
              <a:grpSpLocks/>
            </p:cNvGrpSpPr>
            <p:nvPr/>
          </p:nvGrpSpPr>
          <p:grpSpPr bwMode="auto">
            <a:xfrm>
              <a:off x="450" y="463"/>
              <a:ext cx="4812" cy="113"/>
              <a:chOff x="450" y="463"/>
              <a:chExt cx="4812" cy="113"/>
            </a:xfrm>
          </p:grpSpPr>
          <p:grpSp>
            <p:nvGrpSpPr>
              <p:cNvPr id="1080" name="Group 164"/>
              <p:cNvGrpSpPr>
                <a:grpSpLocks/>
              </p:cNvGrpSpPr>
              <p:nvPr/>
            </p:nvGrpSpPr>
            <p:grpSpPr bwMode="auto">
              <a:xfrm>
                <a:off x="450" y="464"/>
                <a:ext cx="2928" cy="112"/>
                <a:chOff x="0" y="283"/>
                <a:chExt cx="5760" cy="220"/>
              </a:xfrm>
            </p:grpSpPr>
            <p:grpSp>
              <p:nvGrpSpPr>
                <p:cNvPr id="1094" name="Group 165"/>
                <p:cNvGrpSpPr>
                  <a:grpSpLocks/>
                </p:cNvGrpSpPr>
                <p:nvPr/>
              </p:nvGrpSpPr>
              <p:grpSpPr bwMode="auto">
                <a:xfrm>
                  <a:off x="0" y="283"/>
                  <a:ext cx="823" cy="220"/>
                  <a:chOff x="240" y="720"/>
                  <a:chExt cx="3980" cy="1064"/>
                </a:xfrm>
              </p:grpSpPr>
              <p:sp>
                <p:nvSpPr>
                  <p:cNvPr id="1190" name="Freeform 166"/>
                  <p:cNvSpPr>
                    <a:spLocks/>
                  </p:cNvSpPr>
                  <p:nvPr/>
                </p:nvSpPr>
                <p:spPr bwMode="auto">
                  <a:xfrm>
                    <a:off x="244"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sp>
                <p:nvSpPr>
                  <p:cNvPr id="1191" name="Freeform 167"/>
                  <p:cNvSpPr>
                    <a:spLocks/>
                  </p:cNvSpPr>
                  <p:nvPr/>
                </p:nvSpPr>
                <p:spPr bwMode="auto">
                  <a:xfrm>
                    <a:off x="2214"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grpSp>
            <p:grpSp>
              <p:nvGrpSpPr>
                <p:cNvPr id="1095" name="Group 168"/>
                <p:cNvGrpSpPr>
                  <a:grpSpLocks/>
                </p:cNvGrpSpPr>
                <p:nvPr/>
              </p:nvGrpSpPr>
              <p:grpSpPr bwMode="auto">
                <a:xfrm>
                  <a:off x="823" y="283"/>
                  <a:ext cx="823" cy="220"/>
                  <a:chOff x="240" y="720"/>
                  <a:chExt cx="3980" cy="1064"/>
                </a:xfrm>
              </p:grpSpPr>
              <p:sp>
                <p:nvSpPr>
                  <p:cNvPr id="1193" name="Freeform 169"/>
                  <p:cNvSpPr>
                    <a:spLocks/>
                  </p:cNvSpPr>
                  <p:nvPr/>
                </p:nvSpPr>
                <p:spPr bwMode="auto">
                  <a:xfrm>
                    <a:off x="243"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sp>
                <p:nvSpPr>
                  <p:cNvPr id="1194" name="Freeform 170"/>
                  <p:cNvSpPr>
                    <a:spLocks/>
                  </p:cNvSpPr>
                  <p:nvPr/>
                </p:nvSpPr>
                <p:spPr bwMode="auto">
                  <a:xfrm>
                    <a:off x="2213"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grpSp>
            <p:grpSp>
              <p:nvGrpSpPr>
                <p:cNvPr id="1096" name="Group 171"/>
                <p:cNvGrpSpPr>
                  <a:grpSpLocks/>
                </p:cNvGrpSpPr>
                <p:nvPr/>
              </p:nvGrpSpPr>
              <p:grpSpPr bwMode="auto">
                <a:xfrm>
                  <a:off x="1646" y="283"/>
                  <a:ext cx="823" cy="220"/>
                  <a:chOff x="1646" y="283"/>
                  <a:chExt cx="823" cy="220"/>
                </a:xfrm>
              </p:grpSpPr>
              <p:sp>
                <p:nvSpPr>
                  <p:cNvPr id="1196" name="Freeform 172"/>
                  <p:cNvSpPr>
                    <a:spLocks/>
                  </p:cNvSpPr>
                  <p:nvPr/>
                </p:nvSpPr>
                <p:spPr bwMode="auto">
                  <a:xfrm>
                    <a:off x="1646" y="283"/>
                    <a:ext cx="416" cy="220"/>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sp>
                <p:nvSpPr>
                  <p:cNvPr id="1197" name="Freeform 173"/>
                  <p:cNvSpPr>
                    <a:spLocks/>
                  </p:cNvSpPr>
                  <p:nvPr/>
                </p:nvSpPr>
                <p:spPr bwMode="auto">
                  <a:xfrm>
                    <a:off x="2054" y="283"/>
                    <a:ext cx="416" cy="220"/>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grpSp>
            <p:grpSp>
              <p:nvGrpSpPr>
                <p:cNvPr id="1097" name="Group 174"/>
                <p:cNvGrpSpPr>
                  <a:grpSpLocks/>
                </p:cNvGrpSpPr>
                <p:nvPr/>
              </p:nvGrpSpPr>
              <p:grpSpPr bwMode="auto">
                <a:xfrm>
                  <a:off x="2469" y="283"/>
                  <a:ext cx="822" cy="220"/>
                  <a:chOff x="240" y="720"/>
                  <a:chExt cx="3980" cy="1064"/>
                </a:xfrm>
              </p:grpSpPr>
              <p:sp>
                <p:nvSpPr>
                  <p:cNvPr id="1199" name="Freeform 175"/>
                  <p:cNvSpPr>
                    <a:spLocks/>
                  </p:cNvSpPr>
                  <p:nvPr/>
                </p:nvSpPr>
                <p:spPr bwMode="auto">
                  <a:xfrm>
                    <a:off x="241" y="720"/>
                    <a:ext cx="2012"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sp>
                <p:nvSpPr>
                  <p:cNvPr id="1200" name="Freeform 176"/>
                  <p:cNvSpPr>
                    <a:spLocks/>
                  </p:cNvSpPr>
                  <p:nvPr/>
                </p:nvSpPr>
                <p:spPr bwMode="auto">
                  <a:xfrm>
                    <a:off x="2213" y="720"/>
                    <a:ext cx="2012"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grpSp>
            <p:grpSp>
              <p:nvGrpSpPr>
                <p:cNvPr id="1098" name="Group 177"/>
                <p:cNvGrpSpPr>
                  <a:grpSpLocks/>
                </p:cNvGrpSpPr>
                <p:nvPr/>
              </p:nvGrpSpPr>
              <p:grpSpPr bwMode="auto">
                <a:xfrm>
                  <a:off x="3291" y="283"/>
                  <a:ext cx="823" cy="220"/>
                  <a:chOff x="240" y="720"/>
                  <a:chExt cx="3980" cy="1064"/>
                </a:xfrm>
              </p:grpSpPr>
              <p:sp>
                <p:nvSpPr>
                  <p:cNvPr id="1202" name="Freeform 178"/>
                  <p:cNvSpPr>
                    <a:spLocks/>
                  </p:cNvSpPr>
                  <p:nvPr/>
                </p:nvSpPr>
                <p:spPr bwMode="auto">
                  <a:xfrm>
                    <a:off x="245"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sp>
                <p:nvSpPr>
                  <p:cNvPr id="1203" name="Freeform 179"/>
                  <p:cNvSpPr>
                    <a:spLocks/>
                  </p:cNvSpPr>
                  <p:nvPr/>
                </p:nvSpPr>
                <p:spPr bwMode="auto">
                  <a:xfrm>
                    <a:off x="2214"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grpSp>
            <p:grpSp>
              <p:nvGrpSpPr>
                <p:cNvPr id="1099" name="Group 180"/>
                <p:cNvGrpSpPr>
                  <a:grpSpLocks/>
                </p:cNvGrpSpPr>
                <p:nvPr/>
              </p:nvGrpSpPr>
              <p:grpSpPr bwMode="auto">
                <a:xfrm>
                  <a:off x="4114" y="283"/>
                  <a:ext cx="823" cy="220"/>
                  <a:chOff x="240" y="720"/>
                  <a:chExt cx="3980" cy="1064"/>
                </a:xfrm>
              </p:grpSpPr>
              <p:sp>
                <p:nvSpPr>
                  <p:cNvPr id="1205" name="Freeform 181"/>
                  <p:cNvSpPr>
                    <a:spLocks/>
                  </p:cNvSpPr>
                  <p:nvPr/>
                </p:nvSpPr>
                <p:spPr bwMode="auto">
                  <a:xfrm>
                    <a:off x="244"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sp>
                <p:nvSpPr>
                  <p:cNvPr id="1206" name="Freeform 182"/>
                  <p:cNvSpPr>
                    <a:spLocks/>
                  </p:cNvSpPr>
                  <p:nvPr/>
                </p:nvSpPr>
                <p:spPr bwMode="auto">
                  <a:xfrm>
                    <a:off x="2213"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grpSp>
            <p:grpSp>
              <p:nvGrpSpPr>
                <p:cNvPr id="1100" name="Group 183"/>
                <p:cNvGrpSpPr>
                  <a:grpSpLocks/>
                </p:cNvGrpSpPr>
                <p:nvPr/>
              </p:nvGrpSpPr>
              <p:grpSpPr bwMode="auto">
                <a:xfrm>
                  <a:off x="4937" y="283"/>
                  <a:ext cx="823" cy="220"/>
                  <a:chOff x="240" y="720"/>
                  <a:chExt cx="3980" cy="1064"/>
                </a:xfrm>
              </p:grpSpPr>
              <p:sp>
                <p:nvSpPr>
                  <p:cNvPr id="1208" name="Freeform 184"/>
                  <p:cNvSpPr>
                    <a:spLocks/>
                  </p:cNvSpPr>
                  <p:nvPr/>
                </p:nvSpPr>
                <p:spPr bwMode="auto">
                  <a:xfrm>
                    <a:off x="243"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sp>
                <p:nvSpPr>
                  <p:cNvPr id="1209" name="Freeform 185"/>
                  <p:cNvSpPr>
                    <a:spLocks/>
                  </p:cNvSpPr>
                  <p:nvPr/>
                </p:nvSpPr>
                <p:spPr bwMode="auto">
                  <a:xfrm>
                    <a:off x="2212"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grpSp>
          </p:grpSp>
          <p:grpSp>
            <p:nvGrpSpPr>
              <p:cNvPr id="1081" name="Group 186"/>
              <p:cNvGrpSpPr>
                <a:grpSpLocks/>
              </p:cNvGrpSpPr>
              <p:nvPr/>
            </p:nvGrpSpPr>
            <p:grpSpPr bwMode="auto">
              <a:xfrm>
                <a:off x="3378" y="463"/>
                <a:ext cx="418" cy="112"/>
                <a:chOff x="240" y="720"/>
                <a:chExt cx="3980" cy="1064"/>
              </a:xfrm>
            </p:grpSpPr>
            <p:sp>
              <p:nvSpPr>
                <p:cNvPr id="1211" name="Freeform 187"/>
                <p:cNvSpPr>
                  <a:spLocks/>
                </p:cNvSpPr>
                <p:nvPr/>
              </p:nvSpPr>
              <p:spPr bwMode="auto">
                <a:xfrm>
                  <a:off x="242" y="720"/>
                  <a:ext cx="2011"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sp>
              <p:nvSpPr>
                <p:cNvPr id="1212" name="Freeform 188"/>
                <p:cNvSpPr>
                  <a:spLocks/>
                </p:cNvSpPr>
                <p:nvPr/>
              </p:nvSpPr>
              <p:spPr bwMode="auto">
                <a:xfrm>
                  <a:off x="2213" y="720"/>
                  <a:ext cx="2011"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grpSp>
          <p:grpSp>
            <p:nvGrpSpPr>
              <p:cNvPr id="1082" name="Group 189"/>
              <p:cNvGrpSpPr>
                <a:grpSpLocks/>
              </p:cNvGrpSpPr>
              <p:nvPr/>
            </p:nvGrpSpPr>
            <p:grpSpPr bwMode="auto">
              <a:xfrm>
                <a:off x="3796" y="463"/>
                <a:ext cx="419" cy="112"/>
                <a:chOff x="240" y="720"/>
                <a:chExt cx="3980" cy="1064"/>
              </a:xfrm>
            </p:grpSpPr>
            <p:sp>
              <p:nvSpPr>
                <p:cNvPr id="1214" name="Freeform 190"/>
                <p:cNvSpPr>
                  <a:spLocks/>
                </p:cNvSpPr>
                <p:nvPr/>
              </p:nvSpPr>
              <p:spPr bwMode="auto">
                <a:xfrm>
                  <a:off x="244" y="720"/>
                  <a:ext cx="2047"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sp>
              <p:nvSpPr>
                <p:cNvPr id="1215" name="Freeform 191"/>
                <p:cNvSpPr>
                  <a:spLocks/>
                </p:cNvSpPr>
                <p:nvPr/>
              </p:nvSpPr>
              <p:spPr bwMode="auto">
                <a:xfrm>
                  <a:off x="2240" y="720"/>
                  <a:ext cx="2017"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grpSp>
          <p:grpSp>
            <p:nvGrpSpPr>
              <p:cNvPr id="1083" name="Group 192"/>
              <p:cNvGrpSpPr>
                <a:grpSpLocks/>
              </p:cNvGrpSpPr>
              <p:nvPr/>
            </p:nvGrpSpPr>
            <p:grpSpPr bwMode="auto">
              <a:xfrm>
                <a:off x="4215" y="463"/>
                <a:ext cx="418" cy="112"/>
                <a:chOff x="1646" y="283"/>
                <a:chExt cx="823" cy="220"/>
              </a:xfrm>
            </p:grpSpPr>
            <p:sp>
              <p:nvSpPr>
                <p:cNvPr id="1217" name="Freeform 193"/>
                <p:cNvSpPr>
                  <a:spLocks/>
                </p:cNvSpPr>
                <p:nvPr/>
              </p:nvSpPr>
              <p:spPr bwMode="auto">
                <a:xfrm>
                  <a:off x="1647" y="283"/>
                  <a:ext cx="416" cy="220"/>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sp>
              <p:nvSpPr>
                <p:cNvPr id="1218" name="Freeform 194"/>
                <p:cNvSpPr>
                  <a:spLocks/>
                </p:cNvSpPr>
                <p:nvPr/>
              </p:nvSpPr>
              <p:spPr bwMode="auto">
                <a:xfrm>
                  <a:off x="2053" y="283"/>
                  <a:ext cx="416" cy="220"/>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grpSp>
          <p:grpSp>
            <p:nvGrpSpPr>
              <p:cNvPr id="1084" name="Group 195"/>
              <p:cNvGrpSpPr>
                <a:grpSpLocks/>
              </p:cNvGrpSpPr>
              <p:nvPr/>
            </p:nvGrpSpPr>
            <p:grpSpPr bwMode="auto">
              <a:xfrm>
                <a:off x="4633" y="463"/>
                <a:ext cx="418" cy="112"/>
                <a:chOff x="240" y="720"/>
                <a:chExt cx="3980" cy="1064"/>
              </a:xfrm>
            </p:grpSpPr>
            <p:sp>
              <p:nvSpPr>
                <p:cNvPr id="1220" name="Freeform 196"/>
                <p:cNvSpPr>
                  <a:spLocks/>
                </p:cNvSpPr>
                <p:nvPr/>
              </p:nvSpPr>
              <p:spPr bwMode="auto">
                <a:xfrm>
                  <a:off x="239" y="720"/>
                  <a:ext cx="2011"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sp>
              <p:nvSpPr>
                <p:cNvPr id="1221" name="Freeform 197"/>
                <p:cNvSpPr>
                  <a:spLocks/>
                </p:cNvSpPr>
                <p:nvPr/>
              </p:nvSpPr>
              <p:spPr bwMode="auto">
                <a:xfrm>
                  <a:off x="2210" y="720"/>
                  <a:ext cx="2011"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grpSp>
          <p:sp>
            <p:nvSpPr>
              <p:cNvPr id="1222" name="Freeform 198"/>
              <p:cNvSpPr>
                <a:spLocks/>
              </p:cNvSpPr>
              <p:nvPr/>
            </p:nvSpPr>
            <p:spPr bwMode="auto">
              <a:xfrm>
                <a:off x="5051" y="463"/>
                <a:ext cx="211" cy="112"/>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grpSp>
      </p:grpSp>
      <p:grpSp>
        <p:nvGrpSpPr>
          <p:cNvPr id="1071" name="Group 199"/>
          <p:cNvGrpSpPr>
            <a:grpSpLocks/>
          </p:cNvGrpSpPr>
          <p:nvPr/>
        </p:nvGrpSpPr>
        <p:grpSpPr bwMode="auto">
          <a:xfrm>
            <a:off x="23285" y="15875"/>
            <a:ext cx="1138767" cy="965200"/>
            <a:chOff x="8" y="32"/>
            <a:chExt cx="568" cy="608"/>
          </a:xfrm>
        </p:grpSpPr>
        <p:sp>
          <p:nvSpPr>
            <p:cNvPr id="1224" name="Freeform 200"/>
            <p:cNvSpPr>
              <a:spLocks/>
            </p:cNvSpPr>
            <p:nvPr userDrawn="1"/>
          </p:nvSpPr>
          <p:spPr bwMode="auto">
            <a:xfrm>
              <a:off x="20" y="54"/>
              <a:ext cx="556" cy="586"/>
            </a:xfrm>
            <a:custGeom>
              <a:avLst/>
              <a:gdLst/>
              <a:ahLst/>
              <a:cxnLst>
                <a:cxn ang="0">
                  <a:pos x="1183" y="0"/>
                </a:cxn>
                <a:cxn ang="0">
                  <a:pos x="278" y="1706"/>
                </a:cxn>
                <a:cxn ang="0">
                  <a:pos x="2006" y="913"/>
                </a:cxn>
                <a:cxn ang="0">
                  <a:pos x="735" y="1519"/>
                </a:cxn>
                <a:cxn ang="0">
                  <a:pos x="1661" y="1060"/>
                </a:cxn>
                <a:cxn ang="0">
                  <a:pos x="1060" y="1394"/>
                </a:cxn>
                <a:cxn ang="0">
                  <a:pos x="1489" y="1187"/>
                </a:cxn>
                <a:cxn ang="0">
                  <a:pos x="1255" y="1355"/>
                </a:cxn>
                <a:cxn ang="0">
                  <a:pos x="1430" y="1221"/>
                </a:cxn>
                <a:cxn ang="0">
                  <a:pos x="1144" y="1403"/>
                </a:cxn>
                <a:cxn ang="0">
                  <a:pos x="1611" y="1144"/>
                </a:cxn>
                <a:cxn ang="0">
                  <a:pos x="843" y="1503"/>
                </a:cxn>
                <a:cxn ang="0">
                  <a:pos x="1876" y="960"/>
                </a:cxn>
                <a:cxn ang="0">
                  <a:pos x="474" y="1620"/>
                </a:cxn>
                <a:cxn ang="0">
                  <a:pos x="1158" y="267"/>
                </a:cxn>
                <a:cxn ang="0">
                  <a:pos x="1183" y="0"/>
                </a:cxn>
              </a:cxnLst>
              <a:rect l="0" t="0" r="r" b="b"/>
              <a:pathLst>
                <a:path w="2570" h="2766">
                  <a:moveTo>
                    <a:pt x="1183" y="0"/>
                  </a:moveTo>
                  <a:cubicBezTo>
                    <a:pt x="31" y="34"/>
                    <a:pt x="0" y="1232"/>
                    <a:pt x="278" y="1706"/>
                  </a:cubicBezTo>
                  <a:cubicBezTo>
                    <a:pt x="888" y="2766"/>
                    <a:pt x="2570" y="2078"/>
                    <a:pt x="2006" y="913"/>
                  </a:cubicBezTo>
                  <a:cubicBezTo>
                    <a:pt x="1480" y="86"/>
                    <a:pt x="309" y="751"/>
                    <a:pt x="735" y="1519"/>
                  </a:cubicBezTo>
                  <a:cubicBezTo>
                    <a:pt x="1085" y="2095"/>
                    <a:pt x="2037" y="1686"/>
                    <a:pt x="1661" y="1060"/>
                  </a:cubicBezTo>
                  <a:cubicBezTo>
                    <a:pt x="1411" y="668"/>
                    <a:pt x="776" y="977"/>
                    <a:pt x="1060" y="1394"/>
                  </a:cubicBezTo>
                  <a:cubicBezTo>
                    <a:pt x="1252" y="1653"/>
                    <a:pt x="1647" y="1455"/>
                    <a:pt x="1489" y="1187"/>
                  </a:cubicBezTo>
                  <a:cubicBezTo>
                    <a:pt x="1389" y="1046"/>
                    <a:pt x="1055" y="1113"/>
                    <a:pt x="1255" y="1355"/>
                  </a:cubicBezTo>
                  <a:cubicBezTo>
                    <a:pt x="1185" y="1378"/>
                    <a:pt x="1221" y="1037"/>
                    <a:pt x="1430" y="1221"/>
                  </a:cubicBezTo>
                  <a:cubicBezTo>
                    <a:pt x="1522" y="1329"/>
                    <a:pt x="1328" y="1570"/>
                    <a:pt x="1144" y="1403"/>
                  </a:cubicBezTo>
                  <a:cubicBezTo>
                    <a:pt x="869" y="1019"/>
                    <a:pt x="1486" y="835"/>
                    <a:pt x="1611" y="1144"/>
                  </a:cubicBezTo>
                  <a:cubicBezTo>
                    <a:pt x="1803" y="1494"/>
                    <a:pt x="1244" y="1970"/>
                    <a:pt x="843" y="1503"/>
                  </a:cubicBezTo>
                  <a:cubicBezTo>
                    <a:pt x="467" y="868"/>
                    <a:pt x="1441" y="259"/>
                    <a:pt x="1876" y="960"/>
                  </a:cubicBezTo>
                  <a:cubicBezTo>
                    <a:pt x="2288" y="1625"/>
                    <a:pt x="1142" y="2588"/>
                    <a:pt x="474" y="1620"/>
                  </a:cubicBezTo>
                  <a:cubicBezTo>
                    <a:pt x="341" y="1336"/>
                    <a:pt x="221" y="417"/>
                    <a:pt x="1158" y="267"/>
                  </a:cubicBezTo>
                  <a:lnTo>
                    <a:pt x="1183" y="0"/>
                  </a:lnTo>
                  <a:close/>
                </a:path>
              </a:pathLst>
            </a:custGeom>
            <a:gradFill rotWithShape="1">
              <a:gsLst>
                <a:gs pos="0">
                  <a:schemeClr val="bg2"/>
                </a:gs>
                <a:gs pos="100000">
                  <a:schemeClr val="bg2">
                    <a:gamma/>
                    <a:shade val="46275"/>
                    <a:invGamma/>
                  </a:schemeClr>
                </a:gs>
              </a:gsLst>
              <a:lin ang="5400000" scaled="1"/>
            </a:gradFill>
            <a:ln w="12700" cap="flat" cmpd="sng">
              <a:noFill/>
              <a:prstDash val="solid"/>
              <a:round/>
              <a:headEnd type="none" w="med" len="med"/>
              <a:tailEnd type="none" w="med" len="me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sp>
          <p:nvSpPr>
            <p:cNvPr id="1225" name="Freeform 201"/>
            <p:cNvSpPr>
              <a:spLocks/>
            </p:cNvSpPr>
            <p:nvPr userDrawn="1"/>
          </p:nvSpPr>
          <p:spPr bwMode="auto">
            <a:xfrm>
              <a:off x="8" y="32"/>
              <a:ext cx="556" cy="586"/>
            </a:xfrm>
            <a:custGeom>
              <a:avLst/>
              <a:gdLst/>
              <a:ahLst/>
              <a:cxnLst>
                <a:cxn ang="0">
                  <a:pos x="1183" y="0"/>
                </a:cxn>
                <a:cxn ang="0">
                  <a:pos x="278" y="1706"/>
                </a:cxn>
                <a:cxn ang="0">
                  <a:pos x="2006" y="913"/>
                </a:cxn>
                <a:cxn ang="0">
                  <a:pos x="735" y="1519"/>
                </a:cxn>
                <a:cxn ang="0">
                  <a:pos x="1661" y="1060"/>
                </a:cxn>
                <a:cxn ang="0">
                  <a:pos x="1060" y="1394"/>
                </a:cxn>
                <a:cxn ang="0">
                  <a:pos x="1489" y="1187"/>
                </a:cxn>
                <a:cxn ang="0">
                  <a:pos x="1255" y="1355"/>
                </a:cxn>
                <a:cxn ang="0">
                  <a:pos x="1430" y="1221"/>
                </a:cxn>
                <a:cxn ang="0">
                  <a:pos x="1144" y="1403"/>
                </a:cxn>
                <a:cxn ang="0">
                  <a:pos x="1611" y="1144"/>
                </a:cxn>
                <a:cxn ang="0">
                  <a:pos x="843" y="1503"/>
                </a:cxn>
                <a:cxn ang="0">
                  <a:pos x="1876" y="960"/>
                </a:cxn>
                <a:cxn ang="0">
                  <a:pos x="474" y="1620"/>
                </a:cxn>
                <a:cxn ang="0">
                  <a:pos x="1158" y="267"/>
                </a:cxn>
                <a:cxn ang="0">
                  <a:pos x="1183" y="0"/>
                </a:cxn>
              </a:cxnLst>
              <a:rect l="0" t="0" r="r" b="b"/>
              <a:pathLst>
                <a:path w="2570" h="2766">
                  <a:moveTo>
                    <a:pt x="1183" y="0"/>
                  </a:moveTo>
                  <a:cubicBezTo>
                    <a:pt x="31" y="34"/>
                    <a:pt x="0" y="1232"/>
                    <a:pt x="278" y="1706"/>
                  </a:cubicBezTo>
                  <a:cubicBezTo>
                    <a:pt x="888" y="2766"/>
                    <a:pt x="2570" y="2078"/>
                    <a:pt x="2006" y="913"/>
                  </a:cubicBezTo>
                  <a:cubicBezTo>
                    <a:pt x="1480" y="86"/>
                    <a:pt x="309" y="751"/>
                    <a:pt x="735" y="1519"/>
                  </a:cubicBezTo>
                  <a:cubicBezTo>
                    <a:pt x="1085" y="2095"/>
                    <a:pt x="2037" y="1686"/>
                    <a:pt x="1661" y="1060"/>
                  </a:cubicBezTo>
                  <a:cubicBezTo>
                    <a:pt x="1411" y="668"/>
                    <a:pt x="776" y="977"/>
                    <a:pt x="1060" y="1394"/>
                  </a:cubicBezTo>
                  <a:cubicBezTo>
                    <a:pt x="1252" y="1653"/>
                    <a:pt x="1647" y="1455"/>
                    <a:pt x="1489" y="1187"/>
                  </a:cubicBezTo>
                  <a:cubicBezTo>
                    <a:pt x="1389" y="1046"/>
                    <a:pt x="1055" y="1113"/>
                    <a:pt x="1255" y="1355"/>
                  </a:cubicBezTo>
                  <a:cubicBezTo>
                    <a:pt x="1185" y="1378"/>
                    <a:pt x="1221" y="1037"/>
                    <a:pt x="1430" y="1221"/>
                  </a:cubicBezTo>
                  <a:cubicBezTo>
                    <a:pt x="1522" y="1329"/>
                    <a:pt x="1328" y="1570"/>
                    <a:pt x="1144" y="1403"/>
                  </a:cubicBezTo>
                  <a:cubicBezTo>
                    <a:pt x="869" y="1019"/>
                    <a:pt x="1486" y="835"/>
                    <a:pt x="1611" y="1144"/>
                  </a:cubicBezTo>
                  <a:cubicBezTo>
                    <a:pt x="1803" y="1494"/>
                    <a:pt x="1244" y="1970"/>
                    <a:pt x="843" y="1503"/>
                  </a:cubicBezTo>
                  <a:cubicBezTo>
                    <a:pt x="467" y="868"/>
                    <a:pt x="1441" y="259"/>
                    <a:pt x="1876" y="960"/>
                  </a:cubicBezTo>
                  <a:cubicBezTo>
                    <a:pt x="2288" y="1625"/>
                    <a:pt x="1142" y="2588"/>
                    <a:pt x="474" y="1620"/>
                  </a:cubicBezTo>
                  <a:cubicBezTo>
                    <a:pt x="341" y="1336"/>
                    <a:pt x="221" y="417"/>
                    <a:pt x="1158" y="267"/>
                  </a:cubicBezTo>
                  <a:lnTo>
                    <a:pt x="1183" y="0"/>
                  </a:lnTo>
                  <a:close/>
                </a:path>
              </a:pathLst>
            </a:custGeom>
            <a:gradFill rotWithShape="1">
              <a:gsLst>
                <a:gs pos="0">
                  <a:schemeClr val="accent1"/>
                </a:gs>
                <a:gs pos="100000">
                  <a:schemeClr val="accent1">
                    <a:gamma/>
                    <a:shade val="46275"/>
                    <a:invGamma/>
                  </a:schemeClr>
                </a:gs>
              </a:gsLst>
              <a:lin ang="5400000" scaled="1"/>
            </a:gradFill>
            <a:ln w="12700" cap="flat" cmpd="sng">
              <a:noFill/>
              <a:prstDash val="solid"/>
              <a:round/>
              <a:headEnd type="none" w="med" len="med"/>
              <a:tailEnd type="none" w="med" len="me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grpSp>
      <p:sp>
        <p:nvSpPr>
          <p:cNvPr id="1226" name="Freeform 202"/>
          <p:cNvSpPr>
            <a:spLocks/>
          </p:cNvSpPr>
          <p:nvPr/>
        </p:nvSpPr>
        <p:spPr bwMode="auto">
          <a:xfrm flipH="1">
            <a:off x="10382251" y="50800"/>
            <a:ext cx="1113367" cy="930275"/>
          </a:xfrm>
          <a:custGeom>
            <a:avLst/>
            <a:gdLst/>
            <a:ahLst/>
            <a:cxnLst>
              <a:cxn ang="0">
                <a:pos x="1183" y="0"/>
              </a:cxn>
              <a:cxn ang="0">
                <a:pos x="278" y="1706"/>
              </a:cxn>
              <a:cxn ang="0">
                <a:pos x="2006" y="913"/>
              </a:cxn>
              <a:cxn ang="0">
                <a:pos x="735" y="1519"/>
              </a:cxn>
              <a:cxn ang="0">
                <a:pos x="1661" y="1060"/>
              </a:cxn>
              <a:cxn ang="0">
                <a:pos x="1060" y="1394"/>
              </a:cxn>
              <a:cxn ang="0">
                <a:pos x="1489" y="1187"/>
              </a:cxn>
              <a:cxn ang="0">
                <a:pos x="1255" y="1355"/>
              </a:cxn>
              <a:cxn ang="0">
                <a:pos x="1430" y="1221"/>
              </a:cxn>
              <a:cxn ang="0">
                <a:pos x="1144" y="1403"/>
              </a:cxn>
              <a:cxn ang="0">
                <a:pos x="1611" y="1144"/>
              </a:cxn>
              <a:cxn ang="0">
                <a:pos x="843" y="1503"/>
              </a:cxn>
              <a:cxn ang="0">
                <a:pos x="1876" y="960"/>
              </a:cxn>
              <a:cxn ang="0">
                <a:pos x="474" y="1620"/>
              </a:cxn>
              <a:cxn ang="0">
                <a:pos x="1158" y="267"/>
              </a:cxn>
              <a:cxn ang="0">
                <a:pos x="1183" y="0"/>
              </a:cxn>
            </a:cxnLst>
            <a:rect l="0" t="0" r="r" b="b"/>
            <a:pathLst>
              <a:path w="2570" h="2766">
                <a:moveTo>
                  <a:pt x="1183" y="0"/>
                </a:moveTo>
                <a:cubicBezTo>
                  <a:pt x="31" y="34"/>
                  <a:pt x="0" y="1232"/>
                  <a:pt x="278" y="1706"/>
                </a:cubicBezTo>
                <a:cubicBezTo>
                  <a:pt x="888" y="2766"/>
                  <a:pt x="2570" y="2078"/>
                  <a:pt x="2006" y="913"/>
                </a:cubicBezTo>
                <a:cubicBezTo>
                  <a:pt x="1480" y="86"/>
                  <a:pt x="309" y="751"/>
                  <a:pt x="735" y="1519"/>
                </a:cubicBezTo>
                <a:cubicBezTo>
                  <a:pt x="1085" y="2095"/>
                  <a:pt x="2037" y="1686"/>
                  <a:pt x="1661" y="1060"/>
                </a:cubicBezTo>
                <a:cubicBezTo>
                  <a:pt x="1411" y="668"/>
                  <a:pt x="776" y="977"/>
                  <a:pt x="1060" y="1394"/>
                </a:cubicBezTo>
                <a:cubicBezTo>
                  <a:pt x="1252" y="1653"/>
                  <a:pt x="1647" y="1455"/>
                  <a:pt x="1489" y="1187"/>
                </a:cubicBezTo>
                <a:cubicBezTo>
                  <a:pt x="1389" y="1046"/>
                  <a:pt x="1055" y="1113"/>
                  <a:pt x="1255" y="1355"/>
                </a:cubicBezTo>
                <a:cubicBezTo>
                  <a:pt x="1185" y="1378"/>
                  <a:pt x="1221" y="1037"/>
                  <a:pt x="1430" y="1221"/>
                </a:cubicBezTo>
                <a:cubicBezTo>
                  <a:pt x="1522" y="1329"/>
                  <a:pt x="1328" y="1570"/>
                  <a:pt x="1144" y="1403"/>
                </a:cubicBezTo>
                <a:cubicBezTo>
                  <a:pt x="869" y="1019"/>
                  <a:pt x="1486" y="835"/>
                  <a:pt x="1611" y="1144"/>
                </a:cubicBezTo>
                <a:cubicBezTo>
                  <a:pt x="1803" y="1494"/>
                  <a:pt x="1244" y="1970"/>
                  <a:pt x="843" y="1503"/>
                </a:cubicBezTo>
                <a:cubicBezTo>
                  <a:pt x="467" y="868"/>
                  <a:pt x="1441" y="259"/>
                  <a:pt x="1876" y="960"/>
                </a:cubicBezTo>
                <a:cubicBezTo>
                  <a:pt x="2288" y="1625"/>
                  <a:pt x="1142" y="2588"/>
                  <a:pt x="474" y="1620"/>
                </a:cubicBezTo>
                <a:cubicBezTo>
                  <a:pt x="341" y="1336"/>
                  <a:pt x="221" y="417"/>
                  <a:pt x="1158" y="267"/>
                </a:cubicBezTo>
                <a:lnTo>
                  <a:pt x="1183" y="0"/>
                </a:lnTo>
                <a:close/>
              </a:path>
            </a:pathLst>
          </a:custGeom>
          <a:gradFill rotWithShape="1">
            <a:gsLst>
              <a:gs pos="0">
                <a:schemeClr val="bg2"/>
              </a:gs>
              <a:gs pos="100000">
                <a:schemeClr val="bg2">
                  <a:gamma/>
                  <a:shade val="46275"/>
                  <a:invGamma/>
                </a:schemeClr>
              </a:gs>
            </a:gsLst>
            <a:lin ang="5400000" scaled="1"/>
          </a:gradFill>
          <a:ln w="12700" cap="flat" cmpd="sng">
            <a:noFill/>
            <a:prstDash val="solid"/>
            <a:round/>
            <a:headEnd type="none" w="med" len="med"/>
            <a:tailEnd type="none" w="med" len="me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sp>
        <p:nvSpPr>
          <p:cNvPr id="1227" name="Freeform 203"/>
          <p:cNvSpPr>
            <a:spLocks/>
          </p:cNvSpPr>
          <p:nvPr/>
        </p:nvSpPr>
        <p:spPr bwMode="auto">
          <a:xfrm flipH="1">
            <a:off x="10356851" y="15875"/>
            <a:ext cx="1115483" cy="930275"/>
          </a:xfrm>
          <a:custGeom>
            <a:avLst/>
            <a:gdLst/>
            <a:ahLst/>
            <a:cxnLst>
              <a:cxn ang="0">
                <a:pos x="1183" y="0"/>
              </a:cxn>
              <a:cxn ang="0">
                <a:pos x="278" y="1706"/>
              </a:cxn>
              <a:cxn ang="0">
                <a:pos x="2006" y="913"/>
              </a:cxn>
              <a:cxn ang="0">
                <a:pos x="735" y="1519"/>
              </a:cxn>
              <a:cxn ang="0">
                <a:pos x="1661" y="1060"/>
              </a:cxn>
              <a:cxn ang="0">
                <a:pos x="1060" y="1394"/>
              </a:cxn>
              <a:cxn ang="0">
                <a:pos x="1489" y="1187"/>
              </a:cxn>
              <a:cxn ang="0">
                <a:pos x="1255" y="1355"/>
              </a:cxn>
              <a:cxn ang="0">
                <a:pos x="1430" y="1221"/>
              </a:cxn>
              <a:cxn ang="0">
                <a:pos x="1144" y="1403"/>
              </a:cxn>
              <a:cxn ang="0">
                <a:pos x="1611" y="1144"/>
              </a:cxn>
              <a:cxn ang="0">
                <a:pos x="843" y="1503"/>
              </a:cxn>
              <a:cxn ang="0">
                <a:pos x="1876" y="960"/>
              </a:cxn>
              <a:cxn ang="0">
                <a:pos x="474" y="1620"/>
              </a:cxn>
              <a:cxn ang="0">
                <a:pos x="1158" y="267"/>
              </a:cxn>
              <a:cxn ang="0">
                <a:pos x="1183" y="0"/>
              </a:cxn>
            </a:cxnLst>
            <a:rect l="0" t="0" r="r" b="b"/>
            <a:pathLst>
              <a:path w="2570" h="2766">
                <a:moveTo>
                  <a:pt x="1183" y="0"/>
                </a:moveTo>
                <a:cubicBezTo>
                  <a:pt x="31" y="34"/>
                  <a:pt x="0" y="1232"/>
                  <a:pt x="278" y="1706"/>
                </a:cubicBezTo>
                <a:cubicBezTo>
                  <a:pt x="888" y="2766"/>
                  <a:pt x="2570" y="2078"/>
                  <a:pt x="2006" y="913"/>
                </a:cubicBezTo>
                <a:cubicBezTo>
                  <a:pt x="1480" y="86"/>
                  <a:pt x="309" y="751"/>
                  <a:pt x="735" y="1519"/>
                </a:cubicBezTo>
                <a:cubicBezTo>
                  <a:pt x="1085" y="2095"/>
                  <a:pt x="2037" y="1686"/>
                  <a:pt x="1661" y="1060"/>
                </a:cubicBezTo>
                <a:cubicBezTo>
                  <a:pt x="1411" y="668"/>
                  <a:pt x="776" y="977"/>
                  <a:pt x="1060" y="1394"/>
                </a:cubicBezTo>
                <a:cubicBezTo>
                  <a:pt x="1252" y="1653"/>
                  <a:pt x="1647" y="1455"/>
                  <a:pt x="1489" y="1187"/>
                </a:cubicBezTo>
                <a:cubicBezTo>
                  <a:pt x="1389" y="1046"/>
                  <a:pt x="1055" y="1113"/>
                  <a:pt x="1255" y="1355"/>
                </a:cubicBezTo>
                <a:cubicBezTo>
                  <a:pt x="1185" y="1378"/>
                  <a:pt x="1221" y="1037"/>
                  <a:pt x="1430" y="1221"/>
                </a:cubicBezTo>
                <a:cubicBezTo>
                  <a:pt x="1522" y="1329"/>
                  <a:pt x="1328" y="1570"/>
                  <a:pt x="1144" y="1403"/>
                </a:cubicBezTo>
                <a:cubicBezTo>
                  <a:pt x="869" y="1019"/>
                  <a:pt x="1486" y="835"/>
                  <a:pt x="1611" y="1144"/>
                </a:cubicBezTo>
                <a:cubicBezTo>
                  <a:pt x="1803" y="1494"/>
                  <a:pt x="1244" y="1970"/>
                  <a:pt x="843" y="1503"/>
                </a:cubicBezTo>
                <a:cubicBezTo>
                  <a:pt x="467" y="868"/>
                  <a:pt x="1441" y="259"/>
                  <a:pt x="1876" y="960"/>
                </a:cubicBezTo>
                <a:cubicBezTo>
                  <a:pt x="2288" y="1625"/>
                  <a:pt x="1142" y="2588"/>
                  <a:pt x="474" y="1620"/>
                </a:cubicBezTo>
                <a:cubicBezTo>
                  <a:pt x="341" y="1336"/>
                  <a:pt x="221" y="417"/>
                  <a:pt x="1158" y="267"/>
                </a:cubicBezTo>
                <a:lnTo>
                  <a:pt x="1183" y="0"/>
                </a:lnTo>
                <a:close/>
              </a:path>
            </a:pathLst>
          </a:custGeom>
          <a:gradFill rotWithShape="1">
            <a:gsLst>
              <a:gs pos="0">
                <a:schemeClr val="accent1"/>
              </a:gs>
              <a:gs pos="100000">
                <a:schemeClr val="accent1">
                  <a:gamma/>
                  <a:shade val="46275"/>
                  <a:invGamma/>
                </a:schemeClr>
              </a:gs>
            </a:gsLst>
            <a:lin ang="5400000" scaled="1"/>
          </a:gradFill>
          <a:ln w="12700" cap="flat" cmpd="sng">
            <a:noFill/>
            <a:prstDash val="solid"/>
            <a:round/>
            <a:headEnd type="none" w="med" len="med"/>
            <a:tailEnd type="none" w="med" len="me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sp>
        <p:nvSpPr>
          <p:cNvPr id="1228" name="Rectangle 204"/>
          <p:cNvSpPr>
            <a:spLocks noChangeArrowheads="1"/>
          </p:cNvSpPr>
          <p:nvPr/>
        </p:nvSpPr>
        <p:spPr bwMode="auto">
          <a:xfrm>
            <a:off x="503767" y="15875"/>
            <a:ext cx="10485967" cy="88900"/>
          </a:xfrm>
          <a:prstGeom prst="rect">
            <a:avLst/>
          </a:prstGeom>
          <a:gradFill rotWithShape="1">
            <a:gsLst>
              <a:gs pos="0">
                <a:schemeClr val="accent1"/>
              </a:gs>
              <a:gs pos="100000">
                <a:schemeClr val="accent1">
                  <a:gamma/>
                  <a:shade val="46275"/>
                  <a:invGamma/>
                </a:schemeClr>
              </a:gs>
            </a:gsLst>
            <a:lin ang="5400000" scaled="1"/>
          </a:gradFill>
          <a:ln w="9525">
            <a:noFill/>
            <a:miter lim="800000"/>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spTree>
    <p:extLst>
      <p:ext uri="{BB962C8B-B14F-4D97-AF65-F5344CB8AC3E}">
        <p14:creationId xmlns:p14="http://schemas.microsoft.com/office/powerpoint/2010/main" val="3695818852"/>
      </p:ext>
    </p:extLst>
  </p:cSld>
  <p:clrMap bg1="lt1" tx1="dk1" bg2="lt2" tx2="dk2" accent1="accent1" accent2="accent2" accent3="accent3" accent4="accent4" accent5="accent5" accent6="accent6" hlink="hlink" folHlink="folHlink"/>
  <p:sldLayoutIdLst>
    <p:sldLayoutId id="2147483948" r:id="rId1"/>
    <p:sldLayoutId id="2147483949" r:id="rId2"/>
    <p:sldLayoutId id="2147483950" r:id="rId3"/>
    <p:sldLayoutId id="2147483951" r:id="rId4"/>
    <p:sldLayoutId id="2147483952" r:id="rId5"/>
    <p:sldLayoutId id="2147483953" r:id="rId6"/>
    <p:sldLayoutId id="2147483954" r:id="rId7"/>
    <p:sldLayoutId id="2147483955" r:id="rId8"/>
    <p:sldLayoutId id="2147483956" r:id="rId9"/>
    <p:sldLayoutId id="2147483957" r:id="rId10"/>
    <p:sldLayoutId id="2147483958" r:id="rId11"/>
    <p:sldLayoutId id="2147483959" r:id="rId12"/>
    <p:sldLayoutId id="2147483960" r:id="rId13"/>
    <p:sldLayoutId id="2147483961" r:id="rId14"/>
    <p:sldLayoutId id="2147483962" r:id="rId15"/>
    <p:sldLayoutId id="2147483963" r:id="rId16"/>
  </p:sldLayoutIdLst>
  <p:transition>
    <p:random/>
  </p:transition>
  <p:hf hdr="0" ftr="0" dt="0"/>
  <p:txStyles>
    <p:titleStyle>
      <a:lvl1pPr algn="ctr" rtl="1" eaLnBrk="0" fontAlgn="base" hangingPunct="0">
        <a:spcBef>
          <a:spcPct val="0"/>
        </a:spcBef>
        <a:spcAft>
          <a:spcPct val="0"/>
        </a:spcAft>
        <a:defRPr sz="3200">
          <a:solidFill>
            <a:srgbClr val="CCECFF"/>
          </a:solidFill>
          <a:latin typeface="+mj-lt"/>
          <a:ea typeface="+mj-ea"/>
          <a:cs typeface="+mj-cs"/>
        </a:defRPr>
      </a:lvl1pPr>
      <a:lvl2pPr algn="ctr" rtl="1" eaLnBrk="0" fontAlgn="base" hangingPunct="0">
        <a:spcBef>
          <a:spcPct val="0"/>
        </a:spcBef>
        <a:spcAft>
          <a:spcPct val="0"/>
        </a:spcAft>
        <a:defRPr sz="3200">
          <a:solidFill>
            <a:srgbClr val="CCECFF"/>
          </a:solidFill>
          <a:latin typeface="Arial" charset="0"/>
          <a:cs typeface="Titr" pitchFamily="2" charset="-78"/>
        </a:defRPr>
      </a:lvl2pPr>
      <a:lvl3pPr algn="ctr" rtl="1" eaLnBrk="0" fontAlgn="base" hangingPunct="0">
        <a:spcBef>
          <a:spcPct val="0"/>
        </a:spcBef>
        <a:spcAft>
          <a:spcPct val="0"/>
        </a:spcAft>
        <a:defRPr sz="3200">
          <a:solidFill>
            <a:srgbClr val="CCECFF"/>
          </a:solidFill>
          <a:latin typeface="Arial" charset="0"/>
          <a:cs typeface="Titr" pitchFamily="2" charset="-78"/>
        </a:defRPr>
      </a:lvl3pPr>
      <a:lvl4pPr algn="ctr" rtl="1" eaLnBrk="0" fontAlgn="base" hangingPunct="0">
        <a:spcBef>
          <a:spcPct val="0"/>
        </a:spcBef>
        <a:spcAft>
          <a:spcPct val="0"/>
        </a:spcAft>
        <a:defRPr sz="3200">
          <a:solidFill>
            <a:srgbClr val="CCECFF"/>
          </a:solidFill>
          <a:latin typeface="Arial" charset="0"/>
          <a:cs typeface="Titr" pitchFamily="2" charset="-78"/>
        </a:defRPr>
      </a:lvl4pPr>
      <a:lvl5pPr algn="ctr" rtl="1" eaLnBrk="0" fontAlgn="base" hangingPunct="0">
        <a:spcBef>
          <a:spcPct val="0"/>
        </a:spcBef>
        <a:spcAft>
          <a:spcPct val="0"/>
        </a:spcAft>
        <a:defRPr sz="3200">
          <a:solidFill>
            <a:srgbClr val="CCECFF"/>
          </a:solidFill>
          <a:latin typeface="Arial" charset="0"/>
          <a:cs typeface="Titr" pitchFamily="2" charset="-78"/>
        </a:defRPr>
      </a:lvl5pPr>
      <a:lvl6pPr marL="457200" algn="ctr" rtl="1" eaLnBrk="1" fontAlgn="base" hangingPunct="1">
        <a:spcBef>
          <a:spcPct val="0"/>
        </a:spcBef>
        <a:spcAft>
          <a:spcPct val="0"/>
        </a:spcAft>
        <a:defRPr sz="3200">
          <a:solidFill>
            <a:srgbClr val="CCECFF"/>
          </a:solidFill>
          <a:latin typeface="Arial" charset="0"/>
          <a:cs typeface="Titr" pitchFamily="2" charset="-78"/>
        </a:defRPr>
      </a:lvl6pPr>
      <a:lvl7pPr marL="914400" algn="ctr" rtl="1" eaLnBrk="1" fontAlgn="base" hangingPunct="1">
        <a:spcBef>
          <a:spcPct val="0"/>
        </a:spcBef>
        <a:spcAft>
          <a:spcPct val="0"/>
        </a:spcAft>
        <a:defRPr sz="3200">
          <a:solidFill>
            <a:srgbClr val="CCECFF"/>
          </a:solidFill>
          <a:latin typeface="Arial" charset="0"/>
          <a:cs typeface="Titr" pitchFamily="2" charset="-78"/>
        </a:defRPr>
      </a:lvl7pPr>
      <a:lvl8pPr marL="1371600" algn="ctr" rtl="1" eaLnBrk="1" fontAlgn="base" hangingPunct="1">
        <a:spcBef>
          <a:spcPct val="0"/>
        </a:spcBef>
        <a:spcAft>
          <a:spcPct val="0"/>
        </a:spcAft>
        <a:defRPr sz="3200">
          <a:solidFill>
            <a:srgbClr val="CCECFF"/>
          </a:solidFill>
          <a:latin typeface="Arial" charset="0"/>
          <a:cs typeface="Titr" pitchFamily="2" charset="-78"/>
        </a:defRPr>
      </a:lvl8pPr>
      <a:lvl9pPr marL="1828800" algn="ctr" rtl="1" eaLnBrk="1" fontAlgn="base" hangingPunct="1">
        <a:spcBef>
          <a:spcPct val="0"/>
        </a:spcBef>
        <a:spcAft>
          <a:spcPct val="0"/>
        </a:spcAft>
        <a:defRPr sz="3200">
          <a:solidFill>
            <a:srgbClr val="CCECFF"/>
          </a:solidFill>
          <a:latin typeface="Arial" charset="0"/>
          <a:cs typeface="Titr" pitchFamily="2" charset="-78"/>
        </a:defRPr>
      </a:lvl9pPr>
    </p:titleStyle>
    <p:bodyStyle>
      <a:lvl1pPr marL="342900" indent="-342900" algn="just" rtl="1" eaLnBrk="0" fontAlgn="base" hangingPunct="0">
        <a:spcBef>
          <a:spcPct val="20000"/>
        </a:spcBef>
        <a:spcAft>
          <a:spcPct val="0"/>
        </a:spcAft>
        <a:buClr>
          <a:srgbClr val="000099"/>
        </a:buClr>
        <a:buFont typeface="Wingdings 2" pitchFamily="18" charset="2"/>
        <a:buBlip>
          <a:blip r:embed="rId19"/>
        </a:buBlip>
        <a:defRPr sz="3200">
          <a:solidFill>
            <a:schemeClr val="accent2"/>
          </a:solidFill>
          <a:latin typeface="+mn-lt"/>
          <a:ea typeface="+mn-ea"/>
          <a:cs typeface="+mn-cs"/>
        </a:defRPr>
      </a:lvl1pPr>
      <a:lvl2pPr marL="742950" indent="-285750" algn="just" rtl="1" eaLnBrk="0" fontAlgn="base" hangingPunct="0">
        <a:spcBef>
          <a:spcPct val="20000"/>
        </a:spcBef>
        <a:spcAft>
          <a:spcPct val="0"/>
        </a:spcAft>
        <a:buClr>
          <a:srgbClr val="CCECFF"/>
        </a:buClr>
        <a:buFont typeface="Wingdings" pitchFamily="2" charset="2"/>
        <a:buBlip>
          <a:blip r:embed="rId20"/>
        </a:buBlip>
        <a:defRPr sz="2800">
          <a:solidFill>
            <a:srgbClr val="990000"/>
          </a:solidFill>
          <a:latin typeface="+mn-lt"/>
          <a:cs typeface="+mn-cs"/>
        </a:defRPr>
      </a:lvl2pPr>
      <a:lvl3pPr marL="1143000" indent="-228600" algn="just" rtl="1" eaLnBrk="0" fontAlgn="base" hangingPunct="0">
        <a:spcBef>
          <a:spcPct val="20000"/>
        </a:spcBef>
        <a:spcAft>
          <a:spcPct val="0"/>
        </a:spcAft>
        <a:buClr>
          <a:srgbClr val="66CCFF"/>
        </a:buClr>
        <a:buFont typeface="Wingdings" pitchFamily="2" charset="2"/>
        <a:buBlip>
          <a:blip r:embed="rId21"/>
        </a:buBlip>
        <a:defRPr sz="2400">
          <a:solidFill>
            <a:srgbClr val="009900"/>
          </a:solidFill>
          <a:latin typeface="+mn-lt"/>
          <a:cs typeface="+mn-cs"/>
        </a:defRPr>
      </a:lvl3pPr>
      <a:lvl4pPr marL="1600200" indent="-228600" algn="just" rtl="1" eaLnBrk="0" fontAlgn="base" hangingPunct="0">
        <a:spcBef>
          <a:spcPct val="20000"/>
        </a:spcBef>
        <a:spcAft>
          <a:spcPct val="0"/>
        </a:spcAft>
        <a:buClr>
          <a:srgbClr val="3399FF"/>
        </a:buClr>
        <a:buFont typeface="Wingdings" pitchFamily="2" charset="2"/>
        <a:buBlip>
          <a:blip r:embed="rId21"/>
        </a:buBlip>
        <a:defRPr sz="2000">
          <a:solidFill>
            <a:srgbClr val="008080"/>
          </a:solidFill>
          <a:latin typeface="+mn-lt"/>
          <a:cs typeface="+mn-cs"/>
        </a:defRPr>
      </a:lvl4pPr>
      <a:lvl5pPr marL="2057400" indent="-228600" algn="just" rtl="1" eaLnBrk="0" fontAlgn="base" hangingPunct="0">
        <a:spcBef>
          <a:spcPct val="20000"/>
        </a:spcBef>
        <a:spcAft>
          <a:spcPct val="0"/>
        </a:spcAft>
        <a:buClr>
          <a:srgbClr val="0033CC"/>
        </a:buClr>
        <a:buFont typeface="Wingdings" pitchFamily="2" charset="2"/>
        <a:buBlip>
          <a:blip r:embed="rId22"/>
        </a:buBlip>
        <a:defRPr sz="2000">
          <a:solidFill>
            <a:srgbClr val="66CCFF"/>
          </a:solidFill>
          <a:latin typeface="+mn-lt"/>
          <a:cs typeface="+mn-cs"/>
        </a:defRPr>
      </a:lvl5pPr>
      <a:lvl6pPr marL="2514600" indent="-228600" algn="just" rtl="1" eaLnBrk="1" fontAlgn="base" hangingPunct="1">
        <a:spcBef>
          <a:spcPct val="20000"/>
        </a:spcBef>
        <a:spcAft>
          <a:spcPct val="0"/>
        </a:spcAft>
        <a:buClr>
          <a:srgbClr val="0033CC"/>
        </a:buClr>
        <a:buFont typeface="Wingdings" pitchFamily="2" charset="2"/>
        <a:buBlip>
          <a:blip r:embed="rId22"/>
        </a:buBlip>
        <a:defRPr sz="2000">
          <a:solidFill>
            <a:srgbClr val="66CCFF"/>
          </a:solidFill>
          <a:latin typeface="+mn-lt"/>
          <a:cs typeface="+mn-cs"/>
        </a:defRPr>
      </a:lvl6pPr>
      <a:lvl7pPr marL="2971800" indent="-228600" algn="just" rtl="1" eaLnBrk="1" fontAlgn="base" hangingPunct="1">
        <a:spcBef>
          <a:spcPct val="20000"/>
        </a:spcBef>
        <a:spcAft>
          <a:spcPct val="0"/>
        </a:spcAft>
        <a:buClr>
          <a:srgbClr val="0033CC"/>
        </a:buClr>
        <a:buFont typeface="Wingdings" pitchFamily="2" charset="2"/>
        <a:buBlip>
          <a:blip r:embed="rId22"/>
        </a:buBlip>
        <a:defRPr sz="2000">
          <a:solidFill>
            <a:srgbClr val="66CCFF"/>
          </a:solidFill>
          <a:latin typeface="+mn-lt"/>
          <a:cs typeface="+mn-cs"/>
        </a:defRPr>
      </a:lvl7pPr>
      <a:lvl8pPr marL="3429000" indent="-228600" algn="just" rtl="1" eaLnBrk="1" fontAlgn="base" hangingPunct="1">
        <a:spcBef>
          <a:spcPct val="20000"/>
        </a:spcBef>
        <a:spcAft>
          <a:spcPct val="0"/>
        </a:spcAft>
        <a:buClr>
          <a:srgbClr val="0033CC"/>
        </a:buClr>
        <a:buFont typeface="Wingdings" pitchFamily="2" charset="2"/>
        <a:buBlip>
          <a:blip r:embed="rId22"/>
        </a:buBlip>
        <a:defRPr sz="2000">
          <a:solidFill>
            <a:srgbClr val="66CCFF"/>
          </a:solidFill>
          <a:latin typeface="+mn-lt"/>
          <a:cs typeface="+mn-cs"/>
        </a:defRPr>
      </a:lvl8pPr>
      <a:lvl9pPr marL="3886200" indent="-228600" algn="just" rtl="1" eaLnBrk="1" fontAlgn="base" hangingPunct="1">
        <a:spcBef>
          <a:spcPct val="20000"/>
        </a:spcBef>
        <a:spcAft>
          <a:spcPct val="0"/>
        </a:spcAft>
        <a:buClr>
          <a:srgbClr val="0033CC"/>
        </a:buClr>
        <a:buFont typeface="Wingdings" pitchFamily="2" charset="2"/>
        <a:buBlip>
          <a:blip r:embed="rId22"/>
        </a:buBlip>
        <a:defRPr sz="2000">
          <a:solidFill>
            <a:srgbClr val="66CCFF"/>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43" name="AutoShape 119"/>
          <p:cNvSpPr>
            <a:spLocks noChangeArrowheads="1"/>
          </p:cNvSpPr>
          <p:nvPr/>
        </p:nvSpPr>
        <p:spPr bwMode="auto">
          <a:xfrm>
            <a:off x="118534" y="15875"/>
            <a:ext cx="11307233" cy="762000"/>
          </a:xfrm>
          <a:prstGeom prst="roundRect">
            <a:avLst>
              <a:gd name="adj" fmla="val 50000"/>
            </a:avLst>
          </a:prstGeom>
          <a:gradFill rotWithShape="1">
            <a:gsLst>
              <a:gs pos="0">
                <a:schemeClr val="accent2"/>
              </a:gs>
              <a:gs pos="100000">
                <a:schemeClr val="accent2">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sp>
        <p:nvSpPr>
          <p:cNvPr id="1027" name="Rectangle 205"/>
          <p:cNvSpPr>
            <a:spLocks noChangeArrowheads="1"/>
          </p:cNvSpPr>
          <p:nvPr/>
        </p:nvSpPr>
        <p:spPr bwMode="auto">
          <a:xfrm>
            <a:off x="927100" y="638176"/>
            <a:ext cx="9662584" cy="3587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rtl="0" fontAlgn="base">
              <a:spcBef>
                <a:spcPct val="0"/>
              </a:spcBef>
              <a:spcAft>
                <a:spcPct val="0"/>
              </a:spcAft>
            </a:pPr>
            <a:endParaRPr lang="en-US" sz="1800">
              <a:solidFill>
                <a:srgbClr val="000000"/>
              </a:solidFill>
              <a:cs typeface="Arial" charset="0"/>
            </a:endParaRPr>
          </a:p>
        </p:txBody>
      </p:sp>
      <p:sp>
        <p:nvSpPr>
          <p:cNvPr id="1028" name="Rectangle 2"/>
          <p:cNvSpPr>
            <a:spLocks noGrp="1" noChangeArrowheads="1"/>
          </p:cNvSpPr>
          <p:nvPr>
            <p:ph type="title"/>
          </p:nvPr>
        </p:nvSpPr>
        <p:spPr bwMode="auto">
          <a:xfrm>
            <a:off x="1369484" y="104775"/>
            <a:ext cx="9201149" cy="48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9" name="Rectangle 3"/>
          <p:cNvSpPr>
            <a:spLocks noGrp="1" noChangeArrowheads="1"/>
          </p:cNvSpPr>
          <p:nvPr>
            <p:ph type="body" idx="1"/>
          </p:nvPr>
        </p:nvSpPr>
        <p:spPr bwMode="auto">
          <a:xfrm>
            <a:off x="1" y="1628776"/>
            <a:ext cx="11377084"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lgn="l" rtl="0" fontAlgn="base">
              <a:spcBef>
                <a:spcPct val="0"/>
              </a:spcBef>
              <a:spcAft>
                <a:spcPct val="0"/>
              </a:spcAft>
              <a:defRPr/>
            </a:pPr>
            <a:fld id="{A9CC40AE-285A-44E2-9F2C-5F110F557572}" type="datetime1">
              <a:rPr lang="en-US" smtClean="0">
                <a:solidFill>
                  <a:srgbClr val="000000"/>
                </a:solidFill>
                <a:cs typeface="Arial" charset="0"/>
              </a:rPr>
              <a:t>11/3/2018</a:t>
            </a:fld>
            <a:endParaRPr lang="en-US">
              <a:solidFill>
                <a:srgbClr val="000000"/>
              </a:solidFill>
              <a:cs typeface="Arial" charset="0"/>
            </a:endParaRPr>
          </a:p>
        </p:txBody>
      </p:sp>
      <p:sp>
        <p:nvSpPr>
          <p:cNvPr id="3"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rtl="0" fontAlgn="base">
              <a:spcBef>
                <a:spcPct val="0"/>
              </a:spcBef>
              <a:spcAft>
                <a:spcPct val="0"/>
              </a:spcAft>
              <a:defRPr/>
            </a:pPr>
            <a:endParaRPr lang="en-US">
              <a:solidFill>
                <a:srgbClr val="000000"/>
              </a:solidFill>
              <a:cs typeface="Arial" charset="0"/>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rtl="0" fontAlgn="base">
              <a:spcBef>
                <a:spcPct val="0"/>
              </a:spcBef>
              <a:spcAft>
                <a:spcPct val="0"/>
              </a:spcAft>
              <a:defRPr/>
            </a:pPr>
            <a:fld id="{18236005-5705-4242-8289-D4B237527075}" type="slidenum">
              <a:rPr lang="ar-SA">
                <a:solidFill>
                  <a:srgbClr val="000000"/>
                </a:solidFill>
                <a:cs typeface="Arial" charset="0"/>
              </a:rPr>
              <a:pPr rtl="0" fontAlgn="base">
                <a:spcBef>
                  <a:spcPct val="0"/>
                </a:spcBef>
                <a:spcAft>
                  <a:spcPct val="0"/>
                </a:spcAft>
                <a:defRPr/>
              </a:pPr>
              <a:t>‹#›</a:t>
            </a:fld>
            <a:endParaRPr lang="en-US">
              <a:solidFill>
                <a:srgbClr val="000000"/>
              </a:solidFill>
              <a:cs typeface="Arial" charset="0"/>
            </a:endParaRPr>
          </a:p>
        </p:txBody>
      </p:sp>
      <p:pic>
        <p:nvPicPr>
          <p:cNvPr id="1033" name="Picture 44"/>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77085" y="-4763"/>
            <a:ext cx="814916" cy="200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 name="Picture 78"/>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77085" y="195264"/>
            <a:ext cx="814916"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5" name="Picture 79"/>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77085" y="392114"/>
            <a:ext cx="814916"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6" name="Picture 80"/>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77085" y="587376"/>
            <a:ext cx="814916"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7" name="Picture 81"/>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77085" y="781051"/>
            <a:ext cx="814916"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8" name="Picture 82"/>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83434" y="977901"/>
            <a:ext cx="81491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9" name="Picture 83"/>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77085" y="1165226"/>
            <a:ext cx="814916"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0" name="Picture 84"/>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77085" y="1365251"/>
            <a:ext cx="814916"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1" name="Picture 85"/>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77085" y="1562101"/>
            <a:ext cx="814916"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2" name="Picture 86"/>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77085" y="1757364"/>
            <a:ext cx="814916"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3" name="Picture 87"/>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77085" y="1951039"/>
            <a:ext cx="814916"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4" name="Picture 88"/>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83434" y="2147889"/>
            <a:ext cx="81491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5" name="Picture 89"/>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77085" y="2336801"/>
            <a:ext cx="814916"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6" name="Picture 90"/>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77085" y="2536826"/>
            <a:ext cx="814916"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7" name="Picture 91"/>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77085" y="2733676"/>
            <a:ext cx="814916"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8" name="Picture 92"/>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77085" y="2928939"/>
            <a:ext cx="814916"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9" name="Picture 93"/>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77085" y="3122614"/>
            <a:ext cx="814916"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0" name="Picture 94"/>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83434" y="3319464"/>
            <a:ext cx="81491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1" name="Picture 95"/>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85551" y="3513139"/>
            <a:ext cx="814916"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2" name="Picture 96"/>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77085" y="3706814"/>
            <a:ext cx="814916"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3" name="Picture 97"/>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77085" y="3903663"/>
            <a:ext cx="814916"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4" name="Picture 98"/>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77085" y="4098926"/>
            <a:ext cx="814916"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5" name="Picture 99"/>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77085" y="4292601"/>
            <a:ext cx="814916"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6" name="Picture 100"/>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83434" y="4489451"/>
            <a:ext cx="81491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7" name="Picture 101"/>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77085" y="4675189"/>
            <a:ext cx="814916"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8" name="Picture 102"/>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77085" y="4875214"/>
            <a:ext cx="814916"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9" name="Picture 103"/>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77085" y="5072064"/>
            <a:ext cx="814916"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0" name="Picture 104"/>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77085" y="5267326"/>
            <a:ext cx="814916"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1" name="Picture 105"/>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77085" y="5461001"/>
            <a:ext cx="814916"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2" name="Picture 106"/>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83434" y="5657851"/>
            <a:ext cx="81491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3" name="Picture 107"/>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77085" y="5845176"/>
            <a:ext cx="814916"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4" name="Picture 108"/>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77085" y="6045201"/>
            <a:ext cx="814916"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5" name="Picture 109"/>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77085" y="6242051"/>
            <a:ext cx="814916"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6" name="Picture 110"/>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77085" y="6437314"/>
            <a:ext cx="814916"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7" name="Picture 111"/>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77085" y="6630989"/>
            <a:ext cx="814916"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44" name="Rectangle 120"/>
          <p:cNvSpPr>
            <a:spLocks noChangeArrowheads="1"/>
          </p:cNvSpPr>
          <p:nvPr/>
        </p:nvSpPr>
        <p:spPr bwMode="auto">
          <a:xfrm>
            <a:off x="503767" y="53975"/>
            <a:ext cx="10485967" cy="88900"/>
          </a:xfrm>
          <a:prstGeom prst="rect">
            <a:avLst/>
          </a:prstGeom>
          <a:gradFill rotWithShape="1">
            <a:gsLst>
              <a:gs pos="0">
                <a:schemeClr val="bg2"/>
              </a:gs>
              <a:gs pos="100000">
                <a:schemeClr val="bg2">
                  <a:gamma/>
                  <a:shade val="46275"/>
                  <a:invGamma/>
                </a:schemeClr>
              </a:gs>
            </a:gsLst>
            <a:lin ang="5400000" scaled="1"/>
          </a:gradFill>
          <a:ln w="9525">
            <a:noFill/>
            <a:miter lim="800000"/>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grpSp>
        <p:nvGrpSpPr>
          <p:cNvPr id="1069" name="Group 121"/>
          <p:cNvGrpSpPr>
            <a:grpSpLocks/>
          </p:cNvGrpSpPr>
          <p:nvPr/>
        </p:nvGrpSpPr>
        <p:grpSpPr bwMode="auto">
          <a:xfrm>
            <a:off x="552451" y="600075"/>
            <a:ext cx="10437283" cy="179388"/>
            <a:chOff x="254" y="463"/>
            <a:chExt cx="5208" cy="113"/>
          </a:xfrm>
        </p:grpSpPr>
        <p:sp>
          <p:nvSpPr>
            <p:cNvPr id="1146" name="Freeform 122"/>
            <p:cNvSpPr>
              <a:spLocks/>
            </p:cNvSpPr>
            <p:nvPr/>
          </p:nvSpPr>
          <p:spPr bwMode="auto">
            <a:xfrm flipH="1">
              <a:off x="5232" y="468"/>
              <a:ext cx="230" cy="106"/>
            </a:xfrm>
            <a:custGeom>
              <a:avLst/>
              <a:gdLst/>
              <a:ahLst/>
              <a:cxnLst>
                <a:cxn ang="0">
                  <a:pos x="230" y="0"/>
                </a:cxn>
                <a:cxn ang="0">
                  <a:pos x="182" y="0"/>
                </a:cxn>
                <a:cxn ang="0">
                  <a:pos x="0" y="78"/>
                </a:cxn>
                <a:cxn ang="0">
                  <a:pos x="86" y="96"/>
                </a:cxn>
                <a:cxn ang="0">
                  <a:pos x="204" y="96"/>
                </a:cxn>
                <a:cxn ang="0">
                  <a:pos x="230" y="0"/>
                </a:cxn>
              </a:cxnLst>
              <a:rect l="0" t="0" r="r" b="b"/>
              <a:pathLst>
                <a:path w="230" h="96">
                  <a:moveTo>
                    <a:pt x="230" y="0"/>
                  </a:moveTo>
                  <a:lnTo>
                    <a:pt x="182" y="0"/>
                  </a:lnTo>
                  <a:lnTo>
                    <a:pt x="0" y="78"/>
                  </a:lnTo>
                  <a:lnTo>
                    <a:pt x="86" y="96"/>
                  </a:lnTo>
                  <a:lnTo>
                    <a:pt x="204" y="96"/>
                  </a:lnTo>
                  <a:lnTo>
                    <a:pt x="230" y="0"/>
                  </a:lnTo>
                  <a:close/>
                </a:path>
              </a:pathLst>
            </a:custGeom>
            <a:gradFill rotWithShape="1">
              <a:gsLst>
                <a:gs pos="0">
                  <a:schemeClr val="bg2"/>
                </a:gs>
                <a:gs pos="100000">
                  <a:schemeClr val="bg2">
                    <a:gamma/>
                    <a:shade val="46275"/>
                    <a:invGamma/>
                  </a:schemeClr>
                </a:gs>
              </a:gsLst>
              <a:lin ang="5400000" scaled="1"/>
            </a:gradFill>
            <a:ln w="9525" cap="flat" cmpd="sng">
              <a:noFill/>
              <a:prstDash val="solid"/>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sp>
          <p:nvSpPr>
            <p:cNvPr id="1147" name="Freeform 123"/>
            <p:cNvSpPr>
              <a:spLocks/>
            </p:cNvSpPr>
            <p:nvPr/>
          </p:nvSpPr>
          <p:spPr bwMode="auto">
            <a:xfrm>
              <a:off x="254" y="470"/>
              <a:ext cx="230" cy="106"/>
            </a:xfrm>
            <a:custGeom>
              <a:avLst/>
              <a:gdLst/>
              <a:ahLst/>
              <a:cxnLst>
                <a:cxn ang="0">
                  <a:pos x="230" y="0"/>
                </a:cxn>
                <a:cxn ang="0">
                  <a:pos x="182" y="0"/>
                </a:cxn>
                <a:cxn ang="0">
                  <a:pos x="0" y="78"/>
                </a:cxn>
                <a:cxn ang="0">
                  <a:pos x="86" y="96"/>
                </a:cxn>
                <a:cxn ang="0">
                  <a:pos x="204" y="96"/>
                </a:cxn>
                <a:cxn ang="0">
                  <a:pos x="230" y="0"/>
                </a:cxn>
              </a:cxnLst>
              <a:rect l="0" t="0" r="r" b="b"/>
              <a:pathLst>
                <a:path w="230" h="96">
                  <a:moveTo>
                    <a:pt x="230" y="0"/>
                  </a:moveTo>
                  <a:lnTo>
                    <a:pt x="182" y="0"/>
                  </a:lnTo>
                  <a:lnTo>
                    <a:pt x="0" y="78"/>
                  </a:lnTo>
                  <a:lnTo>
                    <a:pt x="86" y="96"/>
                  </a:lnTo>
                  <a:lnTo>
                    <a:pt x="204" y="96"/>
                  </a:lnTo>
                  <a:lnTo>
                    <a:pt x="230" y="0"/>
                  </a:lnTo>
                  <a:close/>
                </a:path>
              </a:pathLst>
            </a:custGeom>
            <a:gradFill rotWithShape="1">
              <a:gsLst>
                <a:gs pos="0">
                  <a:schemeClr val="bg2"/>
                </a:gs>
                <a:gs pos="100000">
                  <a:schemeClr val="bg2">
                    <a:gamma/>
                    <a:shade val="46275"/>
                    <a:invGamma/>
                  </a:schemeClr>
                </a:gs>
              </a:gsLst>
              <a:lin ang="5400000" scaled="1"/>
            </a:gradFill>
            <a:ln w="9525" cap="flat" cmpd="sng">
              <a:noFill/>
              <a:prstDash val="solid"/>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grpSp>
          <p:nvGrpSpPr>
            <p:cNvPr id="1117" name="Group 124"/>
            <p:cNvGrpSpPr>
              <a:grpSpLocks/>
            </p:cNvGrpSpPr>
            <p:nvPr/>
          </p:nvGrpSpPr>
          <p:grpSpPr bwMode="auto">
            <a:xfrm>
              <a:off x="450" y="463"/>
              <a:ext cx="4812" cy="113"/>
              <a:chOff x="450" y="463"/>
              <a:chExt cx="4812" cy="113"/>
            </a:xfrm>
          </p:grpSpPr>
          <p:grpSp>
            <p:nvGrpSpPr>
              <p:cNvPr id="1118" name="Group 125"/>
              <p:cNvGrpSpPr>
                <a:grpSpLocks/>
              </p:cNvGrpSpPr>
              <p:nvPr/>
            </p:nvGrpSpPr>
            <p:grpSpPr bwMode="auto">
              <a:xfrm>
                <a:off x="450" y="464"/>
                <a:ext cx="2928" cy="112"/>
                <a:chOff x="0" y="283"/>
                <a:chExt cx="5760" cy="220"/>
              </a:xfrm>
            </p:grpSpPr>
            <p:grpSp>
              <p:nvGrpSpPr>
                <p:cNvPr id="1132" name="Group 126"/>
                <p:cNvGrpSpPr>
                  <a:grpSpLocks/>
                </p:cNvGrpSpPr>
                <p:nvPr/>
              </p:nvGrpSpPr>
              <p:grpSpPr bwMode="auto">
                <a:xfrm>
                  <a:off x="0" y="283"/>
                  <a:ext cx="823" cy="220"/>
                  <a:chOff x="240" y="720"/>
                  <a:chExt cx="3980" cy="1064"/>
                </a:xfrm>
              </p:grpSpPr>
              <p:sp>
                <p:nvSpPr>
                  <p:cNvPr id="1151" name="Freeform 127"/>
                  <p:cNvSpPr>
                    <a:spLocks/>
                  </p:cNvSpPr>
                  <p:nvPr/>
                </p:nvSpPr>
                <p:spPr bwMode="auto">
                  <a:xfrm>
                    <a:off x="244"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sp>
                <p:nvSpPr>
                  <p:cNvPr id="1152" name="Freeform 128"/>
                  <p:cNvSpPr>
                    <a:spLocks/>
                  </p:cNvSpPr>
                  <p:nvPr/>
                </p:nvSpPr>
                <p:spPr bwMode="auto">
                  <a:xfrm>
                    <a:off x="2214"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grpSp>
            <p:grpSp>
              <p:nvGrpSpPr>
                <p:cNvPr id="1133" name="Group 129"/>
                <p:cNvGrpSpPr>
                  <a:grpSpLocks/>
                </p:cNvGrpSpPr>
                <p:nvPr/>
              </p:nvGrpSpPr>
              <p:grpSpPr bwMode="auto">
                <a:xfrm>
                  <a:off x="823" y="283"/>
                  <a:ext cx="823" cy="220"/>
                  <a:chOff x="240" y="720"/>
                  <a:chExt cx="3980" cy="1064"/>
                </a:xfrm>
              </p:grpSpPr>
              <p:sp>
                <p:nvSpPr>
                  <p:cNvPr id="1154" name="Freeform 130"/>
                  <p:cNvSpPr>
                    <a:spLocks/>
                  </p:cNvSpPr>
                  <p:nvPr/>
                </p:nvSpPr>
                <p:spPr bwMode="auto">
                  <a:xfrm>
                    <a:off x="243"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sp>
                <p:nvSpPr>
                  <p:cNvPr id="1155" name="Freeform 131"/>
                  <p:cNvSpPr>
                    <a:spLocks/>
                  </p:cNvSpPr>
                  <p:nvPr/>
                </p:nvSpPr>
                <p:spPr bwMode="auto">
                  <a:xfrm>
                    <a:off x="2213"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grpSp>
            <p:grpSp>
              <p:nvGrpSpPr>
                <p:cNvPr id="1134" name="Group 132"/>
                <p:cNvGrpSpPr>
                  <a:grpSpLocks/>
                </p:cNvGrpSpPr>
                <p:nvPr/>
              </p:nvGrpSpPr>
              <p:grpSpPr bwMode="auto">
                <a:xfrm>
                  <a:off x="1646" y="283"/>
                  <a:ext cx="823" cy="220"/>
                  <a:chOff x="1646" y="283"/>
                  <a:chExt cx="823" cy="220"/>
                </a:xfrm>
              </p:grpSpPr>
              <p:sp>
                <p:nvSpPr>
                  <p:cNvPr id="1157" name="Freeform 133"/>
                  <p:cNvSpPr>
                    <a:spLocks/>
                  </p:cNvSpPr>
                  <p:nvPr/>
                </p:nvSpPr>
                <p:spPr bwMode="auto">
                  <a:xfrm>
                    <a:off x="1646" y="283"/>
                    <a:ext cx="416" cy="220"/>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sp>
                <p:nvSpPr>
                  <p:cNvPr id="1158" name="Freeform 134"/>
                  <p:cNvSpPr>
                    <a:spLocks/>
                  </p:cNvSpPr>
                  <p:nvPr/>
                </p:nvSpPr>
                <p:spPr bwMode="auto">
                  <a:xfrm>
                    <a:off x="2054" y="283"/>
                    <a:ext cx="416" cy="220"/>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grpSp>
            <p:grpSp>
              <p:nvGrpSpPr>
                <p:cNvPr id="1135" name="Group 135"/>
                <p:cNvGrpSpPr>
                  <a:grpSpLocks/>
                </p:cNvGrpSpPr>
                <p:nvPr/>
              </p:nvGrpSpPr>
              <p:grpSpPr bwMode="auto">
                <a:xfrm>
                  <a:off x="2469" y="283"/>
                  <a:ext cx="822" cy="220"/>
                  <a:chOff x="240" y="720"/>
                  <a:chExt cx="3980" cy="1064"/>
                </a:xfrm>
              </p:grpSpPr>
              <p:sp>
                <p:nvSpPr>
                  <p:cNvPr id="1160" name="Freeform 136"/>
                  <p:cNvSpPr>
                    <a:spLocks/>
                  </p:cNvSpPr>
                  <p:nvPr/>
                </p:nvSpPr>
                <p:spPr bwMode="auto">
                  <a:xfrm>
                    <a:off x="241" y="720"/>
                    <a:ext cx="2012"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sp>
                <p:nvSpPr>
                  <p:cNvPr id="1161" name="Freeform 137"/>
                  <p:cNvSpPr>
                    <a:spLocks/>
                  </p:cNvSpPr>
                  <p:nvPr/>
                </p:nvSpPr>
                <p:spPr bwMode="auto">
                  <a:xfrm>
                    <a:off x="2213" y="720"/>
                    <a:ext cx="2012"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grpSp>
            <p:grpSp>
              <p:nvGrpSpPr>
                <p:cNvPr id="1136" name="Group 138"/>
                <p:cNvGrpSpPr>
                  <a:grpSpLocks/>
                </p:cNvGrpSpPr>
                <p:nvPr/>
              </p:nvGrpSpPr>
              <p:grpSpPr bwMode="auto">
                <a:xfrm>
                  <a:off x="3291" y="283"/>
                  <a:ext cx="823" cy="220"/>
                  <a:chOff x="240" y="720"/>
                  <a:chExt cx="3980" cy="1064"/>
                </a:xfrm>
              </p:grpSpPr>
              <p:sp>
                <p:nvSpPr>
                  <p:cNvPr id="1163" name="Freeform 139"/>
                  <p:cNvSpPr>
                    <a:spLocks/>
                  </p:cNvSpPr>
                  <p:nvPr/>
                </p:nvSpPr>
                <p:spPr bwMode="auto">
                  <a:xfrm>
                    <a:off x="245"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sp>
                <p:nvSpPr>
                  <p:cNvPr id="1164" name="Freeform 140"/>
                  <p:cNvSpPr>
                    <a:spLocks/>
                  </p:cNvSpPr>
                  <p:nvPr/>
                </p:nvSpPr>
                <p:spPr bwMode="auto">
                  <a:xfrm>
                    <a:off x="2214"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grpSp>
            <p:grpSp>
              <p:nvGrpSpPr>
                <p:cNvPr id="1137" name="Group 141"/>
                <p:cNvGrpSpPr>
                  <a:grpSpLocks/>
                </p:cNvGrpSpPr>
                <p:nvPr/>
              </p:nvGrpSpPr>
              <p:grpSpPr bwMode="auto">
                <a:xfrm>
                  <a:off x="4114" y="283"/>
                  <a:ext cx="823" cy="220"/>
                  <a:chOff x="240" y="720"/>
                  <a:chExt cx="3980" cy="1064"/>
                </a:xfrm>
              </p:grpSpPr>
              <p:sp>
                <p:nvSpPr>
                  <p:cNvPr id="1166" name="Freeform 142"/>
                  <p:cNvSpPr>
                    <a:spLocks/>
                  </p:cNvSpPr>
                  <p:nvPr/>
                </p:nvSpPr>
                <p:spPr bwMode="auto">
                  <a:xfrm>
                    <a:off x="244"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sp>
                <p:nvSpPr>
                  <p:cNvPr id="1167" name="Freeform 143"/>
                  <p:cNvSpPr>
                    <a:spLocks/>
                  </p:cNvSpPr>
                  <p:nvPr/>
                </p:nvSpPr>
                <p:spPr bwMode="auto">
                  <a:xfrm>
                    <a:off x="2213"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grpSp>
            <p:grpSp>
              <p:nvGrpSpPr>
                <p:cNvPr id="1138" name="Group 144"/>
                <p:cNvGrpSpPr>
                  <a:grpSpLocks/>
                </p:cNvGrpSpPr>
                <p:nvPr/>
              </p:nvGrpSpPr>
              <p:grpSpPr bwMode="auto">
                <a:xfrm>
                  <a:off x="4937" y="283"/>
                  <a:ext cx="823" cy="220"/>
                  <a:chOff x="240" y="720"/>
                  <a:chExt cx="3980" cy="1064"/>
                </a:xfrm>
              </p:grpSpPr>
              <p:sp>
                <p:nvSpPr>
                  <p:cNvPr id="1169" name="Freeform 145"/>
                  <p:cNvSpPr>
                    <a:spLocks/>
                  </p:cNvSpPr>
                  <p:nvPr/>
                </p:nvSpPr>
                <p:spPr bwMode="auto">
                  <a:xfrm>
                    <a:off x="243"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sp>
                <p:nvSpPr>
                  <p:cNvPr id="1170" name="Freeform 146"/>
                  <p:cNvSpPr>
                    <a:spLocks/>
                  </p:cNvSpPr>
                  <p:nvPr/>
                </p:nvSpPr>
                <p:spPr bwMode="auto">
                  <a:xfrm>
                    <a:off x="2212"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grpSp>
          </p:grpSp>
          <p:grpSp>
            <p:nvGrpSpPr>
              <p:cNvPr id="1119" name="Group 147"/>
              <p:cNvGrpSpPr>
                <a:grpSpLocks/>
              </p:cNvGrpSpPr>
              <p:nvPr/>
            </p:nvGrpSpPr>
            <p:grpSpPr bwMode="auto">
              <a:xfrm>
                <a:off x="3378" y="463"/>
                <a:ext cx="418" cy="112"/>
                <a:chOff x="240" y="720"/>
                <a:chExt cx="3980" cy="1064"/>
              </a:xfrm>
            </p:grpSpPr>
            <p:sp>
              <p:nvSpPr>
                <p:cNvPr id="1172" name="Freeform 148"/>
                <p:cNvSpPr>
                  <a:spLocks/>
                </p:cNvSpPr>
                <p:nvPr/>
              </p:nvSpPr>
              <p:spPr bwMode="auto">
                <a:xfrm>
                  <a:off x="242" y="720"/>
                  <a:ext cx="2011"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sp>
              <p:nvSpPr>
                <p:cNvPr id="1173" name="Freeform 149"/>
                <p:cNvSpPr>
                  <a:spLocks/>
                </p:cNvSpPr>
                <p:nvPr/>
              </p:nvSpPr>
              <p:spPr bwMode="auto">
                <a:xfrm>
                  <a:off x="2213" y="720"/>
                  <a:ext cx="2011"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grpSp>
          <p:grpSp>
            <p:nvGrpSpPr>
              <p:cNvPr id="1120" name="Group 150"/>
              <p:cNvGrpSpPr>
                <a:grpSpLocks/>
              </p:cNvGrpSpPr>
              <p:nvPr/>
            </p:nvGrpSpPr>
            <p:grpSpPr bwMode="auto">
              <a:xfrm>
                <a:off x="3796" y="463"/>
                <a:ext cx="419" cy="112"/>
                <a:chOff x="240" y="720"/>
                <a:chExt cx="3980" cy="1064"/>
              </a:xfrm>
            </p:grpSpPr>
            <p:sp>
              <p:nvSpPr>
                <p:cNvPr id="1175" name="Freeform 151"/>
                <p:cNvSpPr>
                  <a:spLocks/>
                </p:cNvSpPr>
                <p:nvPr/>
              </p:nvSpPr>
              <p:spPr bwMode="auto">
                <a:xfrm>
                  <a:off x="244" y="720"/>
                  <a:ext cx="2047"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sp>
              <p:nvSpPr>
                <p:cNvPr id="1176" name="Freeform 152"/>
                <p:cNvSpPr>
                  <a:spLocks/>
                </p:cNvSpPr>
                <p:nvPr/>
              </p:nvSpPr>
              <p:spPr bwMode="auto">
                <a:xfrm>
                  <a:off x="2240" y="720"/>
                  <a:ext cx="2017"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grpSp>
          <p:grpSp>
            <p:nvGrpSpPr>
              <p:cNvPr id="1121" name="Group 153"/>
              <p:cNvGrpSpPr>
                <a:grpSpLocks/>
              </p:cNvGrpSpPr>
              <p:nvPr/>
            </p:nvGrpSpPr>
            <p:grpSpPr bwMode="auto">
              <a:xfrm>
                <a:off x="4215" y="463"/>
                <a:ext cx="418" cy="112"/>
                <a:chOff x="1646" y="283"/>
                <a:chExt cx="823" cy="220"/>
              </a:xfrm>
            </p:grpSpPr>
            <p:sp>
              <p:nvSpPr>
                <p:cNvPr id="1178" name="Freeform 154"/>
                <p:cNvSpPr>
                  <a:spLocks/>
                </p:cNvSpPr>
                <p:nvPr/>
              </p:nvSpPr>
              <p:spPr bwMode="auto">
                <a:xfrm>
                  <a:off x="1647" y="283"/>
                  <a:ext cx="416" cy="220"/>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sp>
              <p:nvSpPr>
                <p:cNvPr id="1179" name="Freeform 155"/>
                <p:cNvSpPr>
                  <a:spLocks/>
                </p:cNvSpPr>
                <p:nvPr/>
              </p:nvSpPr>
              <p:spPr bwMode="auto">
                <a:xfrm>
                  <a:off x="2053" y="283"/>
                  <a:ext cx="416" cy="220"/>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grpSp>
          <p:grpSp>
            <p:nvGrpSpPr>
              <p:cNvPr id="1122" name="Group 156"/>
              <p:cNvGrpSpPr>
                <a:grpSpLocks/>
              </p:cNvGrpSpPr>
              <p:nvPr/>
            </p:nvGrpSpPr>
            <p:grpSpPr bwMode="auto">
              <a:xfrm>
                <a:off x="4633" y="463"/>
                <a:ext cx="418" cy="112"/>
                <a:chOff x="240" y="720"/>
                <a:chExt cx="3980" cy="1064"/>
              </a:xfrm>
            </p:grpSpPr>
            <p:sp>
              <p:nvSpPr>
                <p:cNvPr id="1181" name="Freeform 157"/>
                <p:cNvSpPr>
                  <a:spLocks/>
                </p:cNvSpPr>
                <p:nvPr/>
              </p:nvSpPr>
              <p:spPr bwMode="auto">
                <a:xfrm>
                  <a:off x="239" y="720"/>
                  <a:ext cx="2011"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sp>
              <p:nvSpPr>
                <p:cNvPr id="1182" name="Freeform 158"/>
                <p:cNvSpPr>
                  <a:spLocks/>
                </p:cNvSpPr>
                <p:nvPr/>
              </p:nvSpPr>
              <p:spPr bwMode="auto">
                <a:xfrm>
                  <a:off x="2210" y="720"/>
                  <a:ext cx="2011"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grpSp>
          <p:sp>
            <p:nvSpPr>
              <p:cNvPr id="1183" name="Freeform 159"/>
              <p:cNvSpPr>
                <a:spLocks/>
              </p:cNvSpPr>
              <p:nvPr/>
            </p:nvSpPr>
            <p:spPr bwMode="auto">
              <a:xfrm>
                <a:off x="5051" y="463"/>
                <a:ext cx="211" cy="112"/>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grpSp>
      </p:grpSp>
      <p:grpSp>
        <p:nvGrpSpPr>
          <p:cNvPr id="1070" name="Group 160"/>
          <p:cNvGrpSpPr>
            <a:grpSpLocks/>
          </p:cNvGrpSpPr>
          <p:nvPr/>
        </p:nvGrpSpPr>
        <p:grpSpPr bwMode="auto">
          <a:xfrm>
            <a:off x="533401" y="598489"/>
            <a:ext cx="10437284" cy="179387"/>
            <a:chOff x="254" y="463"/>
            <a:chExt cx="5208" cy="113"/>
          </a:xfrm>
        </p:grpSpPr>
        <p:sp>
          <p:nvSpPr>
            <p:cNvPr id="1185" name="Freeform 161"/>
            <p:cNvSpPr>
              <a:spLocks/>
            </p:cNvSpPr>
            <p:nvPr/>
          </p:nvSpPr>
          <p:spPr bwMode="auto">
            <a:xfrm flipH="1">
              <a:off x="5232" y="468"/>
              <a:ext cx="230" cy="106"/>
            </a:xfrm>
            <a:custGeom>
              <a:avLst/>
              <a:gdLst/>
              <a:ahLst/>
              <a:cxnLst>
                <a:cxn ang="0">
                  <a:pos x="230" y="0"/>
                </a:cxn>
                <a:cxn ang="0">
                  <a:pos x="182" y="0"/>
                </a:cxn>
                <a:cxn ang="0">
                  <a:pos x="0" y="78"/>
                </a:cxn>
                <a:cxn ang="0">
                  <a:pos x="86" y="96"/>
                </a:cxn>
                <a:cxn ang="0">
                  <a:pos x="204" y="96"/>
                </a:cxn>
                <a:cxn ang="0">
                  <a:pos x="230" y="0"/>
                </a:cxn>
              </a:cxnLst>
              <a:rect l="0" t="0" r="r" b="b"/>
              <a:pathLst>
                <a:path w="230" h="96">
                  <a:moveTo>
                    <a:pt x="230" y="0"/>
                  </a:moveTo>
                  <a:lnTo>
                    <a:pt x="182" y="0"/>
                  </a:lnTo>
                  <a:lnTo>
                    <a:pt x="0" y="78"/>
                  </a:lnTo>
                  <a:lnTo>
                    <a:pt x="86" y="96"/>
                  </a:lnTo>
                  <a:lnTo>
                    <a:pt x="204" y="96"/>
                  </a:lnTo>
                  <a:lnTo>
                    <a:pt x="230" y="0"/>
                  </a:lnTo>
                  <a:close/>
                </a:path>
              </a:pathLst>
            </a:custGeom>
            <a:gradFill rotWithShape="1">
              <a:gsLst>
                <a:gs pos="0">
                  <a:schemeClr val="accent1"/>
                </a:gs>
                <a:gs pos="100000">
                  <a:schemeClr val="accent1">
                    <a:gamma/>
                    <a:shade val="46275"/>
                    <a:invGamma/>
                  </a:schemeClr>
                </a:gs>
              </a:gsLst>
              <a:lin ang="5400000" scaled="1"/>
            </a:gradFill>
            <a:ln w="9525" cap="flat" cmpd="sng">
              <a:noFill/>
              <a:prstDash val="solid"/>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sp>
          <p:nvSpPr>
            <p:cNvPr id="1186" name="Freeform 162"/>
            <p:cNvSpPr>
              <a:spLocks/>
            </p:cNvSpPr>
            <p:nvPr/>
          </p:nvSpPr>
          <p:spPr bwMode="auto">
            <a:xfrm>
              <a:off x="254" y="470"/>
              <a:ext cx="230" cy="106"/>
            </a:xfrm>
            <a:custGeom>
              <a:avLst/>
              <a:gdLst/>
              <a:ahLst/>
              <a:cxnLst>
                <a:cxn ang="0">
                  <a:pos x="230" y="0"/>
                </a:cxn>
                <a:cxn ang="0">
                  <a:pos x="182" y="0"/>
                </a:cxn>
                <a:cxn ang="0">
                  <a:pos x="0" y="78"/>
                </a:cxn>
                <a:cxn ang="0">
                  <a:pos x="86" y="96"/>
                </a:cxn>
                <a:cxn ang="0">
                  <a:pos x="204" y="96"/>
                </a:cxn>
                <a:cxn ang="0">
                  <a:pos x="230" y="0"/>
                </a:cxn>
              </a:cxnLst>
              <a:rect l="0" t="0" r="r" b="b"/>
              <a:pathLst>
                <a:path w="230" h="96">
                  <a:moveTo>
                    <a:pt x="230" y="0"/>
                  </a:moveTo>
                  <a:lnTo>
                    <a:pt x="182" y="0"/>
                  </a:lnTo>
                  <a:lnTo>
                    <a:pt x="0" y="78"/>
                  </a:lnTo>
                  <a:lnTo>
                    <a:pt x="86" y="96"/>
                  </a:lnTo>
                  <a:lnTo>
                    <a:pt x="204" y="96"/>
                  </a:lnTo>
                  <a:lnTo>
                    <a:pt x="230" y="0"/>
                  </a:lnTo>
                  <a:close/>
                </a:path>
              </a:pathLst>
            </a:custGeom>
            <a:gradFill rotWithShape="1">
              <a:gsLst>
                <a:gs pos="0">
                  <a:schemeClr val="accent1"/>
                </a:gs>
                <a:gs pos="100000">
                  <a:schemeClr val="accent1">
                    <a:gamma/>
                    <a:shade val="46275"/>
                    <a:invGamma/>
                  </a:schemeClr>
                </a:gs>
              </a:gsLst>
              <a:lin ang="5400000" scaled="1"/>
            </a:gradFill>
            <a:ln w="9525" cap="flat" cmpd="sng">
              <a:noFill/>
              <a:prstDash val="solid"/>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grpSp>
          <p:nvGrpSpPr>
            <p:cNvPr id="1079" name="Group 163"/>
            <p:cNvGrpSpPr>
              <a:grpSpLocks/>
            </p:cNvGrpSpPr>
            <p:nvPr/>
          </p:nvGrpSpPr>
          <p:grpSpPr bwMode="auto">
            <a:xfrm>
              <a:off x="450" y="463"/>
              <a:ext cx="4812" cy="113"/>
              <a:chOff x="450" y="463"/>
              <a:chExt cx="4812" cy="113"/>
            </a:xfrm>
          </p:grpSpPr>
          <p:grpSp>
            <p:nvGrpSpPr>
              <p:cNvPr id="1080" name="Group 164"/>
              <p:cNvGrpSpPr>
                <a:grpSpLocks/>
              </p:cNvGrpSpPr>
              <p:nvPr/>
            </p:nvGrpSpPr>
            <p:grpSpPr bwMode="auto">
              <a:xfrm>
                <a:off x="450" y="464"/>
                <a:ext cx="2928" cy="112"/>
                <a:chOff x="0" y="283"/>
                <a:chExt cx="5760" cy="220"/>
              </a:xfrm>
            </p:grpSpPr>
            <p:grpSp>
              <p:nvGrpSpPr>
                <p:cNvPr id="1094" name="Group 165"/>
                <p:cNvGrpSpPr>
                  <a:grpSpLocks/>
                </p:cNvGrpSpPr>
                <p:nvPr/>
              </p:nvGrpSpPr>
              <p:grpSpPr bwMode="auto">
                <a:xfrm>
                  <a:off x="0" y="283"/>
                  <a:ext cx="823" cy="220"/>
                  <a:chOff x="240" y="720"/>
                  <a:chExt cx="3980" cy="1064"/>
                </a:xfrm>
              </p:grpSpPr>
              <p:sp>
                <p:nvSpPr>
                  <p:cNvPr id="1190" name="Freeform 166"/>
                  <p:cNvSpPr>
                    <a:spLocks/>
                  </p:cNvSpPr>
                  <p:nvPr/>
                </p:nvSpPr>
                <p:spPr bwMode="auto">
                  <a:xfrm>
                    <a:off x="244"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sp>
                <p:nvSpPr>
                  <p:cNvPr id="1191" name="Freeform 167"/>
                  <p:cNvSpPr>
                    <a:spLocks/>
                  </p:cNvSpPr>
                  <p:nvPr/>
                </p:nvSpPr>
                <p:spPr bwMode="auto">
                  <a:xfrm>
                    <a:off x="2214"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grpSp>
            <p:grpSp>
              <p:nvGrpSpPr>
                <p:cNvPr id="1095" name="Group 168"/>
                <p:cNvGrpSpPr>
                  <a:grpSpLocks/>
                </p:cNvGrpSpPr>
                <p:nvPr/>
              </p:nvGrpSpPr>
              <p:grpSpPr bwMode="auto">
                <a:xfrm>
                  <a:off x="823" y="283"/>
                  <a:ext cx="823" cy="220"/>
                  <a:chOff x="240" y="720"/>
                  <a:chExt cx="3980" cy="1064"/>
                </a:xfrm>
              </p:grpSpPr>
              <p:sp>
                <p:nvSpPr>
                  <p:cNvPr id="1193" name="Freeform 169"/>
                  <p:cNvSpPr>
                    <a:spLocks/>
                  </p:cNvSpPr>
                  <p:nvPr/>
                </p:nvSpPr>
                <p:spPr bwMode="auto">
                  <a:xfrm>
                    <a:off x="243"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sp>
                <p:nvSpPr>
                  <p:cNvPr id="1194" name="Freeform 170"/>
                  <p:cNvSpPr>
                    <a:spLocks/>
                  </p:cNvSpPr>
                  <p:nvPr/>
                </p:nvSpPr>
                <p:spPr bwMode="auto">
                  <a:xfrm>
                    <a:off x="2213"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grpSp>
            <p:grpSp>
              <p:nvGrpSpPr>
                <p:cNvPr id="1096" name="Group 171"/>
                <p:cNvGrpSpPr>
                  <a:grpSpLocks/>
                </p:cNvGrpSpPr>
                <p:nvPr/>
              </p:nvGrpSpPr>
              <p:grpSpPr bwMode="auto">
                <a:xfrm>
                  <a:off x="1646" y="283"/>
                  <a:ext cx="823" cy="220"/>
                  <a:chOff x="1646" y="283"/>
                  <a:chExt cx="823" cy="220"/>
                </a:xfrm>
              </p:grpSpPr>
              <p:sp>
                <p:nvSpPr>
                  <p:cNvPr id="1196" name="Freeform 172"/>
                  <p:cNvSpPr>
                    <a:spLocks/>
                  </p:cNvSpPr>
                  <p:nvPr/>
                </p:nvSpPr>
                <p:spPr bwMode="auto">
                  <a:xfrm>
                    <a:off x="1646" y="283"/>
                    <a:ext cx="416" cy="220"/>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sp>
                <p:nvSpPr>
                  <p:cNvPr id="1197" name="Freeform 173"/>
                  <p:cNvSpPr>
                    <a:spLocks/>
                  </p:cNvSpPr>
                  <p:nvPr/>
                </p:nvSpPr>
                <p:spPr bwMode="auto">
                  <a:xfrm>
                    <a:off x="2054" y="283"/>
                    <a:ext cx="416" cy="220"/>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grpSp>
            <p:grpSp>
              <p:nvGrpSpPr>
                <p:cNvPr id="1097" name="Group 174"/>
                <p:cNvGrpSpPr>
                  <a:grpSpLocks/>
                </p:cNvGrpSpPr>
                <p:nvPr/>
              </p:nvGrpSpPr>
              <p:grpSpPr bwMode="auto">
                <a:xfrm>
                  <a:off x="2469" y="283"/>
                  <a:ext cx="822" cy="220"/>
                  <a:chOff x="240" y="720"/>
                  <a:chExt cx="3980" cy="1064"/>
                </a:xfrm>
              </p:grpSpPr>
              <p:sp>
                <p:nvSpPr>
                  <p:cNvPr id="1199" name="Freeform 175"/>
                  <p:cNvSpPr>
                    <a:spLocks/>
                  </p:cNvSpPr>
                  <p:nvPr/>
                </p:nvSpPr>
                <p:spPr bwMode="auto">
                  <a:xfrm>
                    <a:off x="241" y="720"/>
                    <a:ext cx="2012"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sp>
                <p:nvSpPr>
                  <p:cNvPr id="1200" name="Freeform 176"/>
                  <p:cNvSpPr>
                    <a:spLocks/>
                  </p:cNvSpPr>
                  <p:nvPr/>
                </p:nvSpPr>
                <p:spPr bwMode="auto">
                  <a:xfrm>
                    <a:off x="2213" y="720"/>
                    <a:ext cx="2012"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grpSp>
            <p:grpSp>
              <p:nvGrpSpPr>
                <p:cNvPr id="1098" name="Group 177"/>
                <p:cNvGrpSpPr>
                  <a:grpSpLocks/>
                </p:cNvGrpSpPr>
                <p:nvPr/>
              </p:nvGrpSpPr>
              <p:grpSpPr bwMode="auto">
                <a:xfrm>
                  <a:off x="3291" y="283"/>
                  <a:ext cx="823" cy="220"/>
                  <a:chOff x="240" y="720"/>
                  <a:chExt cx="3980" cy="1064"/>
                </a:xfrm>
              </p:grpSpPr>
              <p:sp>
                <p:nvSpPr>
                  <p:cNvPr id="1202" name="Freeform 178"/>
                  <p:cNvSpPr>
                    <a:spLocks/>
                  </p:cNvSpPr>
                  <p:nvPr/>
                </p:nvSpPr>
                <p:spPr bwMode="auto">
                  <a:xfrm>
                    <a:off x="245"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sp>
                <p:nvSpPr>
                  <p:cNvPr id="1203" name="Freeform 179"/>
                  <p:cNvSpPr>
                    <a:spLocks/>
                  </p:cNvSpPr>
                  <p:nvPr/>
                </p:nvSpPr>
                <p:spPr bwMode="auto">
                  <a:xfrm>
                    <a:off x="2214"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grpSp>
            <p:grpSp>
              <p:nvGrpSpPr>
                <p:cNvPr id="1099" name="Group 180"/>
                <p:cNvGrpSpPr>
                  <a:grpSpLocks/>
                </p:cNvGrpSpPr>
                <p:nvPr/>
              </p:nvGrpSpPr>
              <p:grpSpPr bwMode="auto">
                <a:xfrm>
                  <a:off x="4114" y="283"/>
                  <a:ext cx="823" cy="220"/>
                  <a:chOff x="240" y="720"/>
                  <a:chExt cx="3980" cy="1064"/>
                </a:xfrm>
              </p:grpSpPr>
              <p:sp>
                <p:nvSpPr>
                  <p:cNvPr id="1205" name="Freeform 181"/>
                  <p:cNvSpPr>
                    <a:spLocks/>
                  </p:cNvSpPr>
                  <p:nvPr/>
                </p:nvSpPr>
                <p:spPr bwMode="auto">
                  <a:xfrm>
                    <a:off x="244"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sp>
                <p:nvSpPr>
                  <p:cNvPr id="1206" name="Freeform 182"/>
                  <p:cNvSpPr>
                    <a:spLocks/>
                  </p:cNvSpPr>
                  <p:nvPr/>
                </p:nvSpPr>
                <p:spPr bwMode="auto">
                  <a:xfrm>
                    <a:off x="2213"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grpSp>
            <p:grpSp>
              <p:nvGrpSpPr>
                <p:cNvPr id="1100" name="Group 183"/>
                <p:cNvGrpSpPr>
                  <a:grpSpLocks/>
                </p:cNvGrpSpPr>
                <p:nvPr/>
              </p:nvGrpSpPr>
              <p:grpSpPr bwMode="auto">
                <a:xfrm>
                  <a:off x="4937" y="283"/>
                  <a:ext cx="823" cy="220"/>
                  <a:chOff x="240" y="720"/>
                  <a:chExt cx="3980" cy="1064"/>
                </a:xfrm>
              </p:grpSpPr>
              <p:sp>
                <p:nvSpPr>
                  <p:cNvPr id="1208" name="Freeform 184"/>
                  <p:cNvSpPr>
                    <a:spLocks/>
                  </p:cNvSpPr>
                  <p:nvPr/>
                </p:nvSpPr>
                <p:spPr bwMode="auto">
                  <a:xfrm>
                    <a:off x="243"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sp>
                <p:nvSpPr>
                  <p:cNvPr id="1209" name="Freeform 185"/>
                  <p:cNvSpPr>
                    <a:spLocks/>
                  </p:cNvSpPr>
                  <p:nvPr/>
                </p:nvSpPr>
                <p:spPr bwMode="auto">
                  <a:xfrm>
                    <a:off x="2212"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grpSp>
          </p:grpSp>
          <p:grpSp>
            <p:nvGrpSpPr>
              <p:cNvPr id="1081" name="Group 186"/>
              <p:cNvGrpSpPr>
                <a:grpSpLocks/>
              </p:cNvGrpSpPr>
              <p:nvPr/>
            </p:nvGrpSpPr>
            <p:grpSpPr bwMode="auto">
              <a:xfrm>
                <a:off x="3378" y="463"/>
                <a:ext cx="418" cy="112"/>
                <a:chOff x="240" y="720"/>
                <a:chExt cx="3980" cy="1064"/>
              </a:xfrm>
            </p:grpSpPr>
            <p:sp>
              <p:nvSpPr>
                <p:cNvPr id="1211" name="Freeform 187"/>
                <p:cNvSpPr>
                  <a:spLocks/>
                </p:cNvSpPr>
                <p:nvPr/>
              </p:nvSpPr>
              <p:spPr bwMode="auto">
                <a:xfrm>
                  <a:off x="242" y="720"/>
                  <a:ext cx="2011"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sp>
              <p:nvSpPr>
                <p:cNvPr id="1212" name="Freeform 188"/>
                <p:cNvSpPr>
                  <a:spLocks/>
                </p:cNvSpPr>
                <p:nvPr/>
              </p:nvSpPr>
              <p:spPr bwMode="auto">
                <a:xfrm>
                  <a:off x="2213" y="720"/>
                  <a:ext cx="2011"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grpSp>
          <p:grpSp>
            <p:nvGrpSpPr>
              <p:cNvPr id="1082" name="Group 189"/>
              <p:cNvGrpSpPr>
                <a:grpSpLocks/>
              </p:cNvGrpSpPr>
              <p:nvPr/>
            </p:nvGrpSpPr>
            <p:grpSpPr bwMode="auto">
              <a:xfrm>
                <a:off x="3796" y="463"/>
                <a:ext cx="419" cy="112"/>
                <a:chOff x="240" y="720"/>
                <a:chExt cx="3980" cy="1064"/>
              </a:xfrm>
            </p:grpSpPr>
            <p:sp>
              <p:nvSpPr>
                <p:cNvPr id="1214" name="Freeform 190"/>
                <p:cNvSpPr>
                  <a:spLocks/>
                </p:cNvSpPr>
                <p:nvPr/>
              </p:nvSpPr>
              <p:spPr bwMode="auto">
                <a:xfrm>
                  <a:off x="244" y="720"/>
                  <a:ext cx="2047"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sp>
              <p:nvSpPr>
                <p:cNvPr id="1215" name="Freeform 191"/>
                <p:cNvSpPr>
                  <a:spLocks/>
                </p:cNvSpPr>
                <p:nvPr/>
              </p:nvSpPr>
              <p:spPr bwMode="auto">
                <a:xfrm>
                  <a:off x="2240" y="720"/>
                  <a:ext cx="2017"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grpSp>
          <p:grpSp>
            <p:nvGrpSpPr>
              <p:cNvPr id="1083" name="Group 192"/>
              <p:cNvGrpSpPr>
                <a:grpSpLocks/>
              </p:cNvGrpSpPr>
              <p:nvPr/>
            </p:nvGrpSpPr>
            <p:grpSpPr bwMode="auto">
              <a:xfrm>
                <a:off x="4215" y="463"/>
                <a:ext cx="418" cy="112"/>
                <a:chOff x="1646" y="283"/>
                <a:chExt cx="823" cy="220"/>
              </a:xfrm>
            </p:grpSpPr>
            <p:sp>
              <p:nvSpPr>
                <p:cNvPr id="1217" name="Freeform 193"/>
                <p:cNvSpPr>
                  <a:spLocks/>
                </p:cNvSpPr>
                <p:nvPr/>
              </p:nvSpPr>
              <p:spPr bwMode="auto">
                <a:xfrm>
                  <a:off x="1647" y="283"/>
                  <a:ext cx="416" cy="220"/>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sp>
              <p:nvSpPr>
                <p:cNvPr id="1218" name="Freeform 194"/>
                <p:cNvSpPr>
                  <a:spLocks/>
                </p:cNvSpPr>
                <p:nvPr/>
              </p:nvSpPr>
              <p:spPr bwMode="auto">
                <a:xfrm>
                  <a:off x="2053" y="283"/>
                  <a:ext cx="416" cy="220"/>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grpSp>
          <p:grpSp>
            <p:nvGrpSpPr>
              <p:cNvPr id="1084" name="Group 195"/>
              <p:cNvGrpSpPr>
                <a:grpSpLocks/>
              </p:cNvGrpSpPr>
              <p:nvPr/>
            </p:nvGrpSpPr>
            <p:grpSpPr bwMode="auto">
              <a:xfrm>
                <a:off x="4633" y="463"/>
                <a:ext cx="418" cy="112"/>
                <a:chOff x="240" y="720"/>
                <a:chExt cx="3980" cy="1064"/>
              </a:xfrm>
            </p:grpSpPr>
            <p:sp>
              <p:nvSpPr>
                <p:cNvPr id="1220" name="Freeform 196"/>
                <p:cNvSpPr>
                  <a:spLocks/>
                </p:cNvSpPr>
                <p:nvPr/>
              </p:nvSpPr>
              <p:spPr bwMode="auto">
                <a:xfrm>
                  <a:off x="239" y="720"/>
                  <a:ext cx="2011"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sp>
              <p:nvSpPr>
                <p:cNvPr id="1221" name="Freeform 197"/>
                <p:cNvSpPr>
                  <a:spLocks/>
                </p:cNvSpPr>
                <p:nvPr/>
              </p:nvSpPr>
              <p:spPr bwMode="auto">
                <a:xfrm>
                  <a:off x="2210" y="720"/>
                  <a:ext cx="2011"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grpSp>
          <p:sp>
            <p:nvSpPr>
              <p:cNvPr id="1222" name="Freeform 198"/>
              <p:cNvSpPr>
                <a:spLocks/>
              </p:cNvSpPr>
              <p:nvPr/>
            </p:nvSpPr>
            <p:spPr bwMode="auto">
              <a:xfrm>
                <a:off x="5051" y="463"/>
                <a:ext cx="211" cy="112"/>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grpSp>
      </p:grpSp>
      <p:grpSp>
        <p:nvGrpSpPr>
          <p:cNvPr id="1071" name="Group 199"/>
          <p:cNvGrpSpPr>
            <a:grpSpLocks/>
          </p:cNvGrpSpPr>
          <p:nvPr/>
        </p:nvGrpSpPr>
        <p:grpSpPr bwMode="auto">
          <a:xfrm>
            <a:off x="23285" y="15875"/>
            <a:ext cx="1138767" cy="965200"/>
            <a:chOff x="8" y="32"/>
            <a:chExt cx="568" cy="608"/>
          </a:xfrm>
        </p:grpSpPr>
        <p:sp>
          <p:nvSpPr>
            <p:cNvPr id="1224" name="Freeform 200"/>
            <p:cNvSpPr>
              <a:spLocks/>
            </p:cNvSpPr>
            <p:nvPr userDrawn="1"/>
          </p:nvSpPr>
          <p:spPr bwMode="auto">
            <a:xfrm>
              <a:off x="20" y="54"/>
              <a:ext cx="556" cy="586"/>
            </a:xfrm>
            <a:custGeom>
              <a:avLst/>
              <a:gdLst/>
              <a:ahLst/>
              <a:cxnLst>
                <a:cxn ang="0">
                  <a:pos x="1183" y="0"/>
                </a:cxn>
                <a:cxn ang="0">
                  <a:pos x="278" y="1706"/>
                </a:cxn>
                <a:cxn ang="0">
                  <a:pos x="2006" y="913"/>
                </a:cxn>
                <a:cxn ang="0">
                  <a:pos x="735" y="1519"/>
                </a:cxn>
                <a:cxn ang="0">
                  <a:pos x="1661" y="1060"/>
                </a:cxn>
                <a:cxn ang="0">
                  <a:pos x="1060" y="1394"/>
                </a:cxn>
                <a:cxn ang="0">
                  <a:pos x="1489" y="1187"/>
                </a:cxn>
                <a:cxn ang="0">
                  <a:pos x="1255" y="1355"/>
                </a:cxn>
                <a:cxn ang="0">
                  <a:pos x="1430" y="1221"/>
                </a:cxn>
                <a:cxn ang="0">
                  <a:pos x="1144" y="1403"/>
                </a:cxn>
                <a:cxn ang="0">
                  <a:pos x="1611" y="1144"/>
                </a:cxn>
                <a:cxn ang="0">
                  <a:pos x="843" y="1503"/>
                </a:cxn>
                <a:cxn ang="0">
                  <a:pos x="1876" y="960"/>
                </a:cxn>
                <a:cxn ang="0">
                  <a:pos x="474" y="1620"/>
                </a:cxn>
                <a:cxn ang="0">
                  <a:pos x="1158" y="267"/>
                </a:cxn>
                <a:cxn ang="0">
                  <a:pos x="1183" y="0"/>
                </a:cxn>
              </a:cxnLst>
              <a:rect l="0" t="0" r="r" b="b"/>
              <a:pathLst>
                <a:path w="2570" h="2766">
                  <a:moveTo>
                    <a:pt x="1183" y="0"/>
                  </a:moveTo>
                  <a:cubicBezTo>
                    <a:pt x="31" y="34"/>
                    <a:pt x="0" y="1232"/>
                    <a:pt x="278" y="1706"/>
                  </a:cubicBezTo>
                  <a:cubicBezTo>
                    <a:pt x="888" y="2766"/>
                    <a:pt x="2570" y="2078"/>
                    <a:pt x="2006" y="913"/>
                  </a:cubicBezTo>
                  <a:cubicBezTo>
                    <a:pt x="1480" y="86"/>
                    <a:pt x="309" y="751"/>
                    <a:pt x="735" y="1519"/>
                  </a:cubicBezTo>
                  <a:cubicBezTo>
                    <a:pt x="1085" y="2095"/>
                    <a:pt x="2037" y="1686"/>
                    <a:pt x="1661" y="1060"/>
                  </a:cubicBezTo>
                  <a:cubicBezTo>
                    <a:pt x="1411" y="668"/>
                    <a:pt x="776" y="977"/>
                    <a:pt x="1060" y="1394"/>
                  </a:cubicBezTo>
                  <a:cubicBezTo>
                    <a:pt x="1252" y="1653"/>
                    <a:pt x="1647" y="1455"/>
                    <a:pt x="1489" y="1187"/>
                  </a:cubicBezTo>
                  <a:cubicBezTo>
                    <a:pt x="1389" y="1046"/>
                    <a:pt x="1055" y="1113"/>
                    <a:pt x="1255" y="1355"/>
                  </a:cubicBezTo>
                  <a:cubicBezTo>
                    <a:pt x="1185" y="1378"/>
                    <a:pt x="1221" y="1037"/>
                    <a:pt x="1430" y="1221"/>
                  </a:cubicBezTo>
                  <a:cubicBezTo>
                    <a:pt x="1522" y="1329"/>
                    <a:pt x="1328" y="1570"/>
                    <a:pt x="1144" y="1403"/>
                  </a:cubicBezTo>
                  <a:cubicBezTo>
                    <a:pt x="869" y="1019"/>
                    <a:pt x="1486" y="835"/>
                    <a:pt x="1611" y="1144"/>
                  </a:cubicBezTo>
                  <a:cubicBezTo>
                    <a:pt x="1803" y="1494"/>
                    <a:pt x="1244" y="1970"/>
                    <a:pt x="843" y="1503"/>
                  </a:cubicBezTo>
                  <a:cubicBezTo>
                    <a:pt x="467" y="868"/>
                    <a:pt x="1441" y="259"/>
                    <a:pt x="1876" y="960"/>
                  </a:cubicBezTo>
                  <a:cubicBezTo>
                    <a:pt x="2288" y="1625"/>
                    <a:pt x="1142" y="2588"/>
                    <a:pt x="474" y="1620"/>
                  </a:cubicBezTo>
                  <a:cubicBezTo>
                    <a:pt x="341" y="1336"/>
                    <a:pt x="221" y="417"/>
                    <a:pt x="1158" y="267"/>
                  </a:cubicBezTo>
                  <a:lnTo>
                    <a:pt x="1183" y="0"/>
                  </a:lnTo>
                  <a:close/>
                </a:path>
              </a:pathLst>
            </a:custGeom>
            <a:gradFill rotWithShape="1">
              <a:gsLst>
                <a:gs pos="0">
                  <a:schemeClr val="bg2"/>
                </a:gs>
                <a:gs pos="100000">
                  <a:schemeClr val="bg2">
                    <a:gamma/>
                    <a:shade val="46275"/>
                    <a:invGamma/>
                  </a:schemeClr>
                </a:gs>
              </a:gsLst>
              <a:lin ang="5400000" scaled="1"/>
            </a:gradFill>
            <a:ln w="12700" cap="flat" cmpd="sng">
              <a:noFill/>
              <a:prstDash val="solid"/>
              <a:round/>
              <a:headEnd type="none" w="med" len="med"/>
              <a:tailEnd type="none" w="med" len="me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sp>
          <p:nvSpPr>
            <p:cNvPr id="1225" name="Freeform 201"/>
            <p:cNvSpPr>
              <a:spLocks/>
            </p:cNvSpPr>
            <p:nvPr userDrawn="1"/>
          </p:nvSpPr>
          <p:spPr bwMode="auto">
            <a:xfrm>
              <a:off x="8" y="32"/>
              <a:ext cx="556" cy="586"/>
            </a:xfrm>
            <a:custGeom>
              <a:avLst/>
              <a:gdLst/>
              <a:ahLst/>
              <a:cxnLst>
                <a:cxn ang="0">
                  <a:pos x="1183" y="0"/>
                </a:cxn>
                <a:cxn ang="0">
                  <a:pos x="278" y="1706"/>
                </a:cxn>
                <a:cxn ang="0">
                  <a:pos x="2006" y="913"/>
                </a:cxn>
                <a:cxn ang="0">
                  <a:pos x="735" y="1519"/>
                </a:cxn>
                <a:cxn ang="0">
                  <a:pos x="1661" y="1060"/>
                </a:cxn>
                <a:cxn ang="0">
                  <a:pos x="1060" y="1394"/>
                </a:cxn>
                <a:cxn ang="0">
                  <a:pos x="1489" y="1187"/>
                </a:cxn>
                <a:cxn ang="0">
                  <a:pos x="1255" y="1355"/>
                </a:cxn>
                <a:cxn ang="0">
                  <a:pos x="1430" y="1221"/>
                </a:cxn>
                <a:cxn ang="0">
                  <a:pos x="1144" y="1403"/>
                </a:cxn>
                <a:cxn ang="0">
                  <a:pos x="1611" y="1144"/>
                </a:cxn>
                <a:cxn ang="0">
                  <a:pos x="843" y="1503"/>
                </a:cxn>
                <a:cxn ang="0">
                  <a:pos x="1876" y="960"/>
                </a:cxn>
                <a:cxn ang="0">
                  <a:pos x="474" y="1620"/>
                </a:cxn>
                <a:cxn ang="0">
                  <a:pos x="1158" y="267"/>
                </a:cxn>
                <a:cxn ang="0">
                  <a:pos x="1183" y="0"/>
                </a:cxn>
              </a:cxnLst>
              <a:rect l="0" t="0" r="r" b="b"/>
              <a:pathLst>
                <a:path w="2570" h="2766">
                  <a:moveTo>
                    <a:pt x="1183" y="0"/>
                  </a:moveTo>
                  <a:cubicBezTo>
                    <a:pt x="31" y="34"/>
                    <a:pt x="0" y="1232"/>
                    <a:pt x="278" y="1706"/>
                  </a:cubicBezTo>
                  <a:cubicBezTo>
                    <a:pt x="888" y="2766"/>
                    <a:pt x="2570" y="2078"/>
                    <a:pt x="2006" y="913"/>
                  </a:cubicBezTo>
                  <a:cubicBezTo>
                    <a:pt x="1480" y="86"/>
                    <a:pt x="309" y="751"/>
                    <a:pt x="735" y="1519"/>
                  </a:cubicBezTo>
                  <a:cubicBezTo>
                    <a:pt x="1085" y="2095"/>
                    <a:pt x="2037" y="1686"/>
                    <a:pt x="1661" y="1060"/>
                  </a:cubicBezTo>
                  <a:cubicBezTo>
                    <a:pt x="1411" y="668"/>
                    <a:pt x="776" y="977"/>
                    <a:pt x="1060" y="1394"/>
                  </a:cubicBezTo>
                  <a:cubicBezTo>
                    <a:pt x="1252" y="1653"/>
                    <a:pt x="1647" y="1455"/>
                    <a:pt x="1489" y="1187"/>
                  </a:cubicBezTo>
                  <a:cubicBezTo>
                    <a:pt x="1389" y="1046"/>
                    <a:pt x="1055" y="1113"/>
                    <a:pt x="1255" y="1355"/>
                  </a:cubicBezTo>
                  <a:cubicBezTo>
                    <a:pt x="1185" y="1378"/>
                    <a:pt x="1221" y="1037"/>
                    <a:pt x="1430" y="1221"/>
                  </a:cubicBezTo>
                  <a:cubicBezTo>
                    <a:pt x="1522" y="1329"/>
                    <a:pt x="1328" y="1570"/>
                    <a:pt x="1144" y="1403"/>
                  </a:cubicBezTo>
                  <a:cubicBezTo>
                    <a:pt x="869" y="1019"/>
                    <a:pt x="1486" y="835"/>
                    <a:pt x="1611" y="1144"/>
                  </a:cubicBezTo>
                  <a:cubicBezTo>
                    <a:pt x="1803" y="1494"/>
                    <a:pt x="1244" y="1970"/>
                    <a:pt x="843" y="1503"/>
                  </a:cubicBezTo>
                  <a:cubicBezTo>
                    <a:pt x="467" y="868"/>
                    <a:pt x="1441" y="259"/>
                    <a:pt x="1876" y="960"/>
                  </a:cubicBezTo>
                  <a:cubicBezTo>
                    <a:pt x="2288" y="1625"/>
                    <a:pt x="1142" y="2588"/>
                    <a:pt x="474" y="1620"/>
                  </a:cubicBezTo>
                  <a:cubicBezTo>
                    <a:pt x="341" y="1336"/>
                    <a:pt x="221" y="417"/>
                    <a:pt x="1158" y="267"/>
                  </a:cubicBezTo>
                  <a:lnTo>
                    <a:pt x="1183" y="0"/>
                  </a:lnTo>
                  <a:close/>
                </a:path>
              </a:pathLst>
            </a:custGeom>
            <a:gradFill rotWithShape="1">
              <a:gsLst>
                <a:gs pos="0">
                  <a:schemeClr val="accent1"/>
                </a:gs>
                <a:gs pos="100000">
                  <a:schemeClr val="accent1">
                    <a:gamma/>
                    <a:shade val="46275"/>
                    <a:invGamma/>
                  </a:schemeClr>
                </a:gs>
              </a:gsLst>
              <a:lin ang="5400000" scaled="1"/>
            </a:gradFill>
            <a:ln w="12700" cap="flat" cmpd="sng">
              <a:noFill/>
              <a:prstDash val="solid"/>
              <a:round/>
              <a:headEnd type="none" w="med" len="med"/>
              <a:tailEnd type="none" w="med" len="me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grpSp>
      <p:sp>
        <p:nvSpPr>
          <p:cNvPr id="1226" name="Freeform 202"/>
          <p:cNvSpPr>
            <a:spLocks/>
          </p:cNvSpPr>
          <p:nvPr/>
        </p:nvSpPr>
        <p:spPr bwMode="auto">
          <a:xfrm flipH="1">
            <a:off x="10382251" y="50800"/>
            <a:ext cx="1113367" cy="930275"/>
          </a:xfrm>
          <a:custGeom>
            <a:avLst/>
            <a:gdLst/>
            <a:ahLst/>
            <a:cxnLst>
              <a:cxn ang="0">
                <a:pos x="1183" y="0"/>
              </a:cxn>
              <a:cxn ang="0">
                <a:pos x="278" y="1706"/>
              </a:cxn>
              <a:cxn ang="0">
                <a:pos x="2006" y="913"/>
              </a:cxn>
              <a:cxn ang="0">
                <a:pos x="735" y="1519"/>
              </a:cxn>
              <a:cxn ang="0">
                <a:pos x="1661" y="1060"/>
              </a:cxn>
              <a:cxn ang="0">
                <a:pos x="1060" y="1394"/>
              </a:cxn>
              <a:cxn ang="0">
                <a:pos x="1489" y="1187"/>
              </a:cxn>
              <a:cxn ang="0">
                <a:pos x="1255" y="1355"/>
              </a:cxn>
              <a:cxn ang="0">
                <a:pos x="1430" y="1221"/>
              </a:cxn>
              <a:cxn ang="0">
                <a:pos x="1144" y="1403"/>
              </a:cxn>
              <a:cxn ang="0">
                <a:pos x="1611" y="1144"/>
              </a:cxn>
              <a:cxn ang="0">
                <a:pos x="843" y="1503"/>
              </a:cxn>
              <a:cxn ang="0">
                <a:pos x="1876" y="960"/>
              </a:cxn>
              <a:cxn ang="0">
                <a:pos x="474" y="1620"/>
              </a:cxn>
              <a:cxn ang="0">
                <a:pos x="1158" y="267"/>
              </a:cxn>
              <a:cxn ang="0">
                <a:pos x="1183" y="0"/>
              </a:cxn>
            </a:cxnLst>
            <a:rect l="0" t="0" r="r" b="b"/>
            <a:pathLst>
              <a:path w="2570" h="2766">
                <a:moveTo>
                  <a:pt x="1183" y="0"/>
                </a:moveTo>
                <a:cubicBezTo>
                  <a:pt x="31" y="34"/>
                  <a:pt x="0" y="1232"/>
                  <a:pt x="278" y="1706"/>
                </a:cubicBezTo>
                <a:cubicBezTo>
                  <a:pt x="888" y="2766"/>
                  <a:pt x="2570" y="2078"/>
                  <a:pt x="2006" y="913"/>
                </a:cubicBezTo>
                <a:cubicBezTo>
                  <a:pt x="1480" y="86"/>
                  <a:pt x="309" y="751"/>
                  <a:pt x="735" y="1519"/>
                </a:cubicBezTo>
                <a:cubicBezTo>
                  <a:pt x="1085" y="2095"/>
                  <a:pt x="2037" y="1686"/>
                  <a:pt x="1661" y="1060"/>
                </a:cubicBezTo>
                <a:cubicBezTo>
                  <a:pt x="1411" y="668"/>
                  <a:pt x="776" y="977"/>
                  <a:pt x="1060" y="1394"/>
                </a:cubicBezTo>
                <a:cubicBezTo>
                  <a:pt x="1252" y="1653"/>
                  <a:pt x="1647" y="1455"/>
                  <a:pt x="1489" y="1187"/>
                </a:cubicBezTo>
                <a:cubicBezTo>
                  <a:pt x="1389" y="1046"/>
                  <a:pt x="1055" y="1113"/>
                  <a:pt x="1255" y="1355"/>
                </a:cubicBezTo>
                <a:cubicBezTo>
                  <a:pt x="1185" y="1378"/>
                  <a:pt x="1221" y="1037"/>
                  <a:pt x="1430" y="1221"/>
                </a:cubicBezTo>
                <a:cubicBezTo>
                  <a:pt x="1522" y="1329"/>
                  <a:pt x="1328" y="1570"/>
                  <a:pt x="1144" y="1403"/>
                </a:cubicBezTo>
                <a:cubicBezTo>
                  <a:pt x="869" y="1019"/>
                  <a:pt x="1486" y="835"/>
                  <a:pt x="1611" y="1144"/>
                </a:cubicBezTo>
                <a:cubicBezTo>
                  <a:pt x="1803" y="1494"/>
                  <a:pt x="1244" y="1970"/>
                  <a:pt x="843" y="1503"/>
                </a:cubicBezTo>
                <a:cubicBezTo>
                  <a:pt x="467" y="868"/>
                  <a:pt x="1441" y="259"/>
                  <a:pt x="1876" y="960"/>
                </a:cubicBezTo>
                <a:cubicBezTo>
                  <a:pt x="2288" y="1625"/>
                  <a:pt x="1142" y="2588"/>
                  <a:pt x="474" y="1620"/>
                </a:cubicBezTo>
                <a:cubicBezTo>
                  <a:pt x="341" y="1336"/>
                  <a:pt x="221" y="417"/>
                  <a:pt x="1158" y="267"/>
                </a:cubicBezTo>
                <a:lnTo>
                  <a:pt x="1183" y="0"/>
                </a:lnTo>
                <a:close/>
              </a:path>
            </a:pathLst>
          </a:custGeom>
          <a:gradFill rotWithShape="1">
            <a:gsLst>
              <a:gs pos="0">
                <a:schemeClr val="bg2"/>
              </a:gs>
              <a:gs pos="100000">
                <a:schemeClr val="bg2">
                  <a:gamma/>
                  <a:shade val="46275"/>
                  <a:invGamma/>
                </a:schemeClr>
              </a:gs>
            </a:gsLst>
            <a:lin ang="5400000" scaled="1"/>
          </a:gradFill>
          <a:ln w="12700" cap="flat" cmpd="sng">
            <a:noFill/>
            <a:prstDash val="solid"/>
            <a:round/>
            <a:headEnd type="none" w="med" len="med"/>
            <a:tailEnd type="none" w="med" len="me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sp>
        <p:nvSpPr>
          <p:cNvPr id="1227" name="Freeform 203"/>
          <p:cNvSpPr>
            <a:spLocks/>
          </p:cNvSpPr>
          <p:nvPr/>
        </p:nvSpPr>
        <p:spPr bwMode="auto">
          <a:xfrm flipH="1">
            <a:off x="10356851" y="15875"/>
            <a:ext cx="1115483" cy="930275"/>
          </a:xfrm>
          <a:custGeom>
            <a:avLst/>
            <a:gdLst/>
            <a:ahLst/>
            <a:cxnLst>
              <a:cxn ang="0">
                <a:pos x="1183" y="0"/>
              </a:cxn>
              <a:cxn ang="0">
                <a:pos x="278" y="1706"/>
              </a:cxn>
              <a:cxn ang="0">
                <a:pos x="2006" y="913"/>
              </a:cxn>
              <a:cxn ang="0">
                <a:pos x="735" y="1519"/>
              </a:cxn>
              <a:cxn ang="0">
                <a:pos x="1661" y="1060"/>
              </a:cxn>
              <a:cxn ang="0">
                <a:pos x="1060" y="1394"/>
              </a:cxn>
              <a:cxn ang="0">
                <a:pos x="1489" y="1187"/>
              </a:cxn>
              <a:cxn ang="0">
                <a:pos x="1255" y="1355"/>
              </a:cxn>
              <a:cxn ang="0">
                <a:pos x="1430" y="1221"/>
              </a:cxn>
              <a:cxn ang="0">
                <a:pos x="1144" y="1403"/>
              </a:cxn>
              <a:cxn ang="0">
                <a:pos x="1611" y="1144"/>
              </a:cxn>
              <a:cxn ang="0">
                <a:pos x="843" y="1503"/>
              </a:cxn>
              <a:cxn ang="0">
                <a:pos x="1876" y="960"/>
              </a:cxn>
              <a:cxn ang="0">
                <a:pos x="474" y="1620"/>
              </a:cxn>
              <a:cxn ang="0">
                <a:pos x="1158" y="267"/>
              </a:cxn>
              <a:cxn ang="0">
                <a:pos x="1183" y="0"/>
              </a:cxn>
            </a:cxnLst>
            <a:rect l="0" t="0" r="r" b="b"/>
            <a:pathLst>
              <a:path w="2570" h="2766">
                <a:moveTo>
                  <a:pt x="1183" y="0"/>
                </a:moveTo>
                <a:cubicBezTo>
                  <a:pt x="31" y="34"/>
                  <a:pt x="0" y="1232"/>
                  <a:pt x="278" y="1706"/>
                </a:cubicBezTo>
                <a:cubicBezTo>
                  <a:pt x="888" y="2766"/>
                  <a:pt x="2570" y="2078"/>
                  <a:pt x="2006" y="913"/>
                </a:cubicBezTo>
                <a:cubicBezTo>
                  <a:pt x="1480" y="86"/>
                  <a:pt x="309" y="751"/>
                  <a:pt x="735" y="1519"/>
                </a:cubicBezTo>
                <a:cubicBezTo>
                  <a:pt x="1085" y="2095"/>
                  <a:pt x="2037" y="1686"/>
                  <a:pt x="1661" y="1060"/>
                </a:cubicBezTo>
                <a:cubicBezTo>
                  <a:pt x="1411" y="668"/>
                  <a:pt x="776" y="977"/>
                  <a:pt x="1060" y="1394"/>
                </a:cubicBezTo>
                <a:cubicBezTo>
                  <a:pt x="1252" y="1653"/>
                  <a:pt x="1647" y="1455"/>
                  <a:pt x="1489" y="1187"/>
                </a:cubicBezTo>
                <a:cubicBezTo>
                  <a:pt x="1389" y="1046"/>
                  <a:pt x="1055" y="1113"/>
                  <a:pt x="1255" y="1355"/>
                </a:cubicBezTo>
                <a:cubicBezTo>
                  <a:pt x="1185" y="1378"/>
                  <a:pt x="1221" y="1037"/>
                  <a:pt x="1430" y="1221"/>
                </a:cubicBezTo>
                <a:cubicBezTo>
                  <a:pt x="1522" y="1329"/>
                  <a:pt x="1328" y="1570"/>
                  <a:pt x="1144" y="1403"/>
                </a:cubicBezTo>
                <a:cubicBezTo>
                  <a:pt x="869" y="1019"/>
                  <a:pt x="1486" y="835"/>
                  <a:pt x="1611" y="1144"/>
                </a:cubicBezTo>
                <a:cubicBezTo>
                  <a:pt x="1803" y="1494"/>
                  <a:pt x="1244" y="1970"/>
                  <a:pt x="843" y="1503"/>
                </a:cubicBezTo>
                <a:cubicBezTo>
                  <a:pt x="467" y="868"/>
                  <a:pt x="1441" y="259"/>
                  <a:pt x="1876" y="960"/>
                </a:cubicBezTo>
                <a:cubicBezTo>
                  <a:pt x="2288" y="1625"/>
                  <a:pt x="1142" y="2588"/>
                  <a:pt x="474" y="1620"/>
                </a:cubicBezTo>
                <a:cubicBezTo>
                  <a:pt x="341" y="1336"/>
                  <a:pt x="221" y="417"/>
                  <a:pt x="1158" y="267"/>
                </a:cubicBezTo>
                <a:lnTo>
                  <a:pt x="1183" y="0"/>
                </a:lnTo>
                <a:close/>
              </a:path>
            </a:pathLst>
          </a:custGeom>
          <a:gradFill rotWithShape="1">
            <a:gsLst>
              <a:gs pos="0">
                <a:schemeClr val="accent1"/>
              </a:gs>
              <a:gs pos="100000">
                <a:schemeClr val="accent1">
                  <a:gamma/>
                  <a:shade val="46275"/>
                  <a:invGamma/>
                </a:schemeClr>
              </a:gs>
            </a:gsLst>
            <a:lin ang="5400000" scaled="1"/>
          </a:gradFill>
          <a:ln w="12700" cap="flat" cmpd="sng">
            <a:noFill/>
            <a:prstDash val="solid"/>
            <a:round/>
            <a:headEnd type="none" w="med" len="med"/>
            <a:tailEnd type="none" w="med" len="me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sp>
        <p:nvSpPr>
          <p:cNvPr id="1228" name="Rectangle 204"/>
          <p:cNvSpPr>
            <a:spLocks noChangeArrowheads="1"/>
          </p:cNvSpPr>
          <p:nvPr/>
        </p:nvSpPr>
        <p:spPr bwMode="auto">
          <a:xfrm>
            <a:off x="503767" y="15875"/>
            <a:ext cx="10485967" cy="88900"/>
          </a:xfrm>
          <a:prstGeom prst="rect">
            <a:avLst/>
          </a:prstGeom>
          <a:gradFill rotWithShape="1">
            <a:gsLst>
              <a:gs pos="0">
                <a:schemeClr val="accent1"/>
              </a:gs>
              <a:gs pos="100000">
                <a:schemeClr val="accent1">
                  <a:gamma/>
                  <a:shade val="46275"/>
                  <a:invGamma/>
                </a:schemeClr>
              </a:gs>
            </a:gsLst>
            <a:lin ang="5400000" scaled="1"/>
          </a:gradFill>
          <a:ln w="9525">
            <a:noFill/>
            <a:miter lim="800000"/>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spTree>
    <p:extLst>
      <p:ext uri="{BB962C8B-B14F-4D97-AF65-F5344CB8AC3E}">
        <p14:creationId xmlns:p14="http://schemas.microsoft.com/office/powerpoint/2010/main" val="2667634759"/>
      </p:ext>
    </p:extLst>
  </p:cSld>
  <p:clrMap bg1="lt1" tx1="dk1" bg2="lt2" tx2="dk2" accent1="accent1" accent2="accent2" accent3="accent3" accent4="accent4" accent5="accent5" accent6="accent6" hlink="hlink" folHlink="folHlink"/>
  <p:sldLayoutIdLst>
    <p:sldLayoutId id="2147483965" r:id="rId1"/>
    <p:sldLayoutId id="2147483966" r:id="rId2"/>
    <p:sldLayoutId id="2147483967" r:id="rId3"/>
    <p:sldLayoutId id="2147483968" r:id="rId4"/>
    <p:sldLayoutId id="2147483969" r:id="rId5"/>
    <p:sldLayoutId id="2147483970" r:id="rId6"/>
    <p:sldLayoutId id="2147483971" r:id="rId7"/>
    <p:sldLayoutId id="2147483972" r:id="rId8"/>
    <p:sldLayoutId id="2147483973" r:id="rId9"/>
    <p:sldLayoutId id="2147483974" r:id="rId10"/>
    <p:sldLayoutId id="2147483975" r:id="rId11"/>
    <p:sldLayoutId id="2147483976" r:id="rId12"/>
    <p:sldLayoutId id="2147483977" r:id="rId13"/>
    <p:sldLayoutId id="2147483978" r:id="rId14"/>
    <p:sldLayoutId id="2147483979" r:id="rId15"/>
    <p:sldLayoutId id="2147483980" r:id="rId16"/>
  </p:sldLayoutIdLst>
  <p:transition>
    <p:random/>
  </p:transition>
  <p:hf hdr="0" ftr="0" dt="0"/>
  <p:txStyles>
    <p:titleStyle>
      <a:lvl1pPr algn="ctr" rtl="1" eaLnBrk="0" fontAlgn="base" hangingPunct="0">
        <a:spcBef>
          <a:spcPct val="0"/>
        </a:spcBef>
        <a:spcAft>
          <a:spcPct val="0"/>
        </a:spcAft>
        <a:defRPr sz="3200">
          <a:solidFill>
            <a:srgbClr val="CCECFF"/>
          </a:solidFill>
          <a:latin typeface="+mj-lt"/>
          <a:ea typeface="+mj-ea"/>
          <a:cs typeface="+mj-cs"/>
        </a:defRPr>
      </a:lvl1pPr>
      <a:lvl2pPr algn="ctr" rtl="1" eaLnBrk="0" fontAlgn="base" hangingPunct="0">
        <a:spcBef>
          <a:spcPct val="0"/>
        </a:spcBef>
        <a:spcAft>
          <a:spcPct val="0"/>
        </a:spcAft>
        <a:defRPr sz="3200">
          <a:solidFill>
            <a:srgbClr val="CCECFF"/>
          </a:solidFill>
          <a:latin typeface="Arial" charset="0"/>
          <a:cs typeface="Titr" pitchFamily="2" charset="-78"/>
        </a:defRPr>
      </a:lvl2pPr>
      <a:lvl3pPr algn="ctr" rtl="1" eaLnBrk="0" fontAlgn="base" hangingPunct="0">
        <a:spcBef>
          <a:spcPct val="0"/>
        </a:spcBef>
        <a:spcAft>
          <a:spcPct val="0"/>
        </a:spcAft>
        <a:defRPr sz="3200">
          <a:solidFill>
            <a:srgbClr val="CCECFF"/>
          </a:solidFill>
          <a:latin typeface="Arial" charset="0"/>
          <a:cs typeface="Titr" pitchFamily="2" charset="-78"/>
        </a:defRPr>
      </a:lvl3pPr>
      <a:lvl4pPr algn="ctr" rtl="1" eaLnBrk="0" fontAlgn="base" hangingPunct="0">
        <a:spcBef>
          <a:spcPct val="0"/>
        </a:spcBef>
        <a:spcAft>
          <a:spcPct val="0"/>
        </a:spcAft>
        <a:defRPr sz="3200">
          <a:solidFill>
            <a:srgbClr val="CCECFF"/>
          </a:solidFill>
          <a:latin typeface="Arial" charset="0"/>
          <a:cs typeface="Titr" pitchFamily="2" charset="-78"/>
        </a:defRPr>
      </a:lvl4pPr>
      <a:lvl5pPr algn="ctr" rtl="1" eaLnBrk="0" fontAlgn="base" hangingPunct="0">
        <a:spcBef>
          <a:spcPct val="0"/>
        </a:spcBef>
        <a:spcAft>
          <a:spcPct val="0"/>
        </a:spcAft>
        <a:defRPr sz="3200">
          <a:solidFill>
            <a:srgbClr val="CCECFF"/>
          </a:solidFill>
          <a:latin typeface="Arial" charset="0"/>
          <a:cs typeface="Titr" pitchFamily="2" charset="-78"/>
        </a:defRPr>
      </a:lvl5pPr>
      <a:lvl6pPr marL="457200" algn="ctr" rtl="1" eaLnBrk="1" fontAlgn="base" hangingPunct="1">
        <a:spcBef>
          <a:spcPct val="0"/>
        </a:spcBef>
        <a:spcAft>
          <a:spcPct val="0"/>
        </a:spcAft>
        <a:defRPr sz="3200">
          <a:solidFill>
            <a:srgbClr val="CCECFF"/>
          </a:solidFill>
          <a:latin typeface="Arial" charset="0"/>
          <a:cs typeface="Titr" pitchFamily="2" charset="-78"/>
        </a:defRPr>
      </a:lvl6pPr>
      <a:lvl7pPr marL="914400" algn="ctr" rtl="1" eaLnBrk="1" fontAlgn="base" hangingPunct="1">
        <a:spcBef>
          <a:spcPct val="0"/>
        </a:spcBef>
        <a:spcAft>
          <a:spcPct val="0"/>
        </a:spcAft>
        <a:defRPr sz="3200">
          <a:solidFill>
            <a:srgbClr val="CCECFF"/>
          </a:solidFill>
          <a:latin typeface="Arial" charset="0"/>
          <a:cs typeface="Titr" pitchFamily="2" charset="-78"/>
        </a:defRPr>
      </a:lvl7pPr>
      <a:lvl8pPr marL="1371600" algn="ctr" rtl="1" eaLnBrk="1" fontAlgn="base" hangingPunct="1">
        <a:spcBef>
          <a:spcPct val="0"/>
        </a:spcBef>
        <a:spcAft>
          <a:spcPct val="0"/>
        </a:spcAft>
        <a:defRPr sz="3200">
          <a:solidFill>
            <a:srgbClr val="CCECFF"/>
          </a:solidFill>
          <a:latin typeface="Arial" charset="0"/>
          <a:cs typeface="Titr" pitchFamily="2" charset="-78"/>
        </a:defRPr>
      </a:lvl8pPr>
      <a:lvl9pPr marL="1828800" algn="ctr" rtl="1" eaLnBrk="1" fontAlgn="base" hangingPunct="1">
        <a:spcBef>
          <a:spcPct val="0"/>
        </a:spcBef>
        <a:spcAft>
          <a:spcPct val="0"/>
        </a:spcAft>
        <a:defRPr sz="3200">
          <a:solidFill>
            <a:srgbClr val="CCECFF"/>
          </a:solidFill>
          <a:latin typeface="Arial" charset="0"/>
          <a:cs typeface="Titr" pitchFamily="2" charset="-78"/>
        </a:defRPr>
      </a:lvl9pPr>
    </p:titleStyle>
    <p:bodyStyle>
      <a:lvl1pPr marL="342900" indent="-342900" algn="just" rtl="1" eaLnBrk="0" fontAlgn="base" hangingPunct="0">
        <a:spcBef>
          <a:spcPct val="20000"/>
        </a:spcBef>
        <a:spcAft>
          <a:spcPct val="0"/>
        </a:spcAft>
        <a:buClr>
          <a:srgbClr val="000099"/>
        </a:buClr>
        <a:buFont typeface="Wingdings 2" pitchFamily="18" charset="2"/>
        <a:buBlip>
          <a:blip r:embed="rId19"/>
        </a:buBlip>
        <a:defRPr sz="3200">
          <a:solidFill>
            <a:schemeClr val="accent2"/>
          </a:solidFill>
          <a:latin typeface="+mn-lt"/>
          <a:ea typeface="+mn-ea"/>
          <a:cs typeface="+mn-cs"/>
        </a:defRPr>
      </a:lvl1pPr>
      <a:lvl2pPr marL="742950" indent="-285750" algn="just" rtl="1" eaLnBrk="0" fontAlgn="base" hangingPunct="0">
        <a:spcBef>
          <a:spcPct val="20000"/>
        </a:spcBef>
        <a:spcAft>
          <a:spcPct val="0"/>
        </a:spcAft>
        <a:buClr>
          <a:srgbClr val="CCECFF"/>
        </a:buClr>
        <a:buFont typeface="Wingdings" pitchFamily="2" charset="2"/>
        <a:buBlip>
          <a:blip r:embed="rId20"/>
        </a:buBlip>
        <a:defRPr sz="2800">
          <a:solidFill>
            <a:srgbClr val="990000"/>
          </a:solidFill>
          <a:latin typeface="+mn-lt"/>
          <a:cs typeface="+mn-cs"/>
        </a:defRPr>
      </a:lvl2pPr>
      <a:lvl3pPr marL="1143000" indent="-228600" algn="just" rtl="1" eaLnBrk="0" fontAlgn="base" hangingPunct="0">
        <a:spcBef>
          <a:spcPct val="20000"/>
        </a:spcBef>
        <a:spcAft>
          <a:spcPct val="0"/>
        </a:spcAft>
        <a:buClr>
          <a:srgbClr val="66CCFF"/>
        </a:buClr>
        <a:buFont typeface="Wingdings" pitchFamily="2" charset="2"/>
        <a:buBlip>
          <a:blip r:embed="rId21"/>
        </a:buBlip>
        <a:defRPr sz="2400">
          <a:solidFill>
            <a:srgbClr val="009900"/>
          </a:solidFill>
          <a:latin typeface="+mn-lt"/>
          <a:cs typeface="+mn-cs"/>
        </a:defRPr>
      </a:lvl3pPr>
      <a:lvl4pPr marL="1600200" indent="-228600" algn="just" rtl="1" eaLnBrk="0" fontAlgn="base" hangingPunct="0">
        <a:spcBef>
          <a:spcPct val="20000"/>
        </a:spcBef>
        <a:spcAft>
          <a:spcPct val="0"/>
        </a:spcAft>
        <a:buClr>
          <a:srgbClr val="3399FF"/>
        </a:buClr>
        <a:buFont typeface="Wingdings" pitchFamily="2" charset="2"/>
        <a:buBlip>
          <a:blip r:embed="rId21"/>
        </a:buBlip>
        <a:defRPr sz="2000">
          <a:solidFill>
            <a:srgbClr val="008080"/>
          </a:solidFill>
          <a:latin typeface="+mn-lt"/>
          <a:cs typeface="+mn-cs"/>
        </a:defRPr>
      </a:lvl4pPr>
      <a:lvl5pPr marL="2057400" indent="-228600" algn="just" rtl="1" eaLnBrk="0" fontAlgn="base" hangingPunct="0">
        <a:spcBef>
          <a:spcPct val="20000"/>
        </a:spcBef>
        <a:spcAft>
          <a:spcPct val="0"/>
        </a:spcAft>
        <a:buClr>
          <a:srgbClr val="0033CC"/>
        </a:buClr>
        <a:buFont typeface="Wingdings" pitchFamily="2" charset="2"/>
        <a:buBlip>
          <a:blip r:embed="rId22"/>
        </a:buBlip>
        <a:defRPr sz="2000">
          <a:solidFill>
            <a:srgbClr val="66CCFF"/>
          </a:solidFill>
          <a:latin typeface="+mn-lt"/>
          <a:cs typeface="+mn-cs"/>
        </a:defRPr>
      </a:lvl5pPr>
      <a:lvl6pPr marL="2514600" indent="-228600" algn="just" rtl="1" eaLnBrk="1" fontAlgn="base" hangingPunct="1">
        <a:spcBef>
          <a:spcPct val="20000"/>
        </a:spcBef>
        <a:spcAft>
          <a:spcPct val="0"/>
        </a:spcAft>
        <a:buClr>
          <a:srgbClr val="0033CC"/>
        </a:buClr>
        <a:buFont typeface="Wingdings" pitchFamily="2" charset="2"/>
        <a:buBlip>
          <a:blip r:embed="rId22"/>
        </a:buBlip>
        <a:defRPr sz="2000">
          <a:solidFill>
            <a:srgbClr val="66CCFF"/>
          </a:solidFill>
          <a:latin typeface="+mn-lt"/>
          <a:cs typeface="+mn-cs"/>
        </a:defRPr>
      </a:lvl6pPr>
      <a:lvl7pPr marL="2971800" indent="-228600" algn="just" rtl="1" eaLnBrk="1" fontAlgn="base" hangingPunct="1">
        <a:spcBef>
          <a:spcPct val="20000"/>
        </a:spcBef>
        <a:spcAft>
          <a:spcPct val="0"/>
        </a:spcAft>
        <a:buClr>
          <a:srgbClr val="0033CC"/>
        </a:buClr>
        <a:buFont typeface="Wingdings" pitchFamily="2" charset="2"/>
        <a:buBlip>
          <a:blip r:embed="rId22"/>
        </a:buBlip>
        <a:defRPr sz="2000">
          <a:solidFill>
            <a:srgbClr val="66CCFF"/>
          </a:solidFill>
          <a:latin typeface="+mn-lt"/>
          <a:cs typeface="+mn-cs"/>
        </a:defRPr>
      </a:lvl7pPr>
      <a:lvl8pPr marL="3429000" indent="-228600" algn="just" rtl="1" eaLnBrk="1" fontAlgn="base" hangingPunct="1">
        <a:spcBef>
          <a:spcPct val="20000"/>
        </a:spcBef>
        <a:spcAft>
          <a:spcPct val="0"/>
        </a:spcAft>
        <a:buClr>
          <a:srgbClr val="0033CC"/>
        </a:buClr>
        <a:buFont typeface="Wingdings" pitchFamily="2" charset="2"/>
        <a:buBlip>
          <a:blip r:embed="rId22"/>
        </a:buBlip>
        <a:defRPr sz="2000">
          <a:solidFill>
            <a:srgbClr val="66CCFF"/>
          </a:solidFill>
          <a:latin typeface="+mn-lt"/>
          <a:cs typeface="+mn-cs"/>
        </a:defRPr>
      </a:lvl8pPr>
      <a:lvl9pPr marL="3886200" indent="-228600" algn="just" rtl="1" eaLnBrk="1" fontAlgn="base" hangingPunct="1">
        <a:spcBef>
          <a:spcPct val="20000"/>
        </a:spcBef>
        <a:spcAft>
          <a:spcPct val="0"/>
        </a:spcAft>
        <a:buClr>
          <a:srgbClr val="0033CC"/>
        </a:buClr>
        <a:buFont typeface="Wingdings" pitchFamily="2" charset="2"/>
        <a:buBlip>
          <a:blip r:embed="rId22"/>
        </a:buBlip>
        <a:defRPr sz="2000">
          <a:solidFill>
            <a:srgbClr val="66CCFF"/>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43" name="AutoShape 119"/>
          <p:cNvSpPr>
            <a:spLocks noChangeArrowheads="1"/>
          </p:cNvSpPr>
          <p:nvPr/>
        </p:nvSpPr>
        <p:spPr bwMode="auto">
          <a:xfrm>
            <a:off x="118534" y="15875"/>
            <a:ext cx="11307233" cy="762000"/>
          </a:xfrm>
          <a:prstGeom prst="roundRect">
            <a:avLst>
              <a:gd name="adj" fmla="val 50000"/>
            </a:avLst>
          </a:prstGeom>
          <a:gradFill rotWithShape="1">
            <a:gsLst>
              <a:gs pos="0">
                <a:schemeClr val="accent2"/>
              </a:gs>
              <a:gs pos="100000">
                <a:schemeClr val="accent2">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sp>
        <p:nvSpPr>
          <p:cNvPr id="1027" name="Rectangle 205"/>
          <p:cNvSpPr>
            <a:spLocks noChangeArrowheads="1"/>
          </p:cNvSpPr>
          <p:nvPr/>
        </p:nvSpPr>
        <p:spPr bwMode="auto">
          <a:xfrm>
            <a:off x="927100" y="638176"/>
            <a:ext cx="9662584" cy="3587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rtl="0" fontAlgn="base">
              <a:spcBef>
                <a:spcPct val="0"/>
              </a:spcBef>
              <a:spcAft>
                <a:spcPct val="0"/>
              </a:spcAft>
            </a:pPr>
            <a:endParaRPr lang="en-US" sz="1800">
              <a:solidFill>
                <a:srgbClr val="000000"/>
              </a:solidFill>
              <a:cs typeface="Arial" charset="0"/>
            </a:endParaRPr>
          </a:p>
        </p:txBody>
      </p:sp>
      <p:sp>
        <p:nvSpPr>
          <p:cNvPr id="1028" name="Rectangle 2"/>
          <p:cNvSpPr>
            <a:spLocks noGrp="1" noChangeArrowheads="1"/>
          </p:cNvSpPr>
          <p:nvPr>
            <p:ph type="title"/>
          </p:nvPr>
        </p:nvSpPr>
        <p:spPr bwMode="auto">
          <a:xfrm>
            <a:off x="1369484" y="104775"/>
            <a:ext cx="9201149" cy="48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9" name="Rectangle 3"/>
          <p:cNvSpPr>
            <a:spLocks noGrp="1" noChangeArrowheads="1"/>
          </p:cNvSpPr>
          <p:nvPr>
            <p:ph type="body" idx="1"/>
          </p:nvPr>
        </p:nvSpPr>
        <p:spPr bwMode="auto">
          <a:xfrm>
            <a:off x="1" y="1628776"/>
            <a:ext cx="11377084"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lgn="l" rtl="0" fontAlgn="base">
              <a:spcBef>
                <a:spcPct val="0"/>
              </a:spcBef>
              <a:spcAft>
                <a:spcPct val="0"/>
              </a:spcAft>
              <a:defRPr/>
            </a:pPr>
            <a:fld id="{F7E525A6-9A9E-4EDE-AE7D-26356B783A42}" type="datetime1">
              <a:rPr lang="en-US" smtClean="0">
                <a:solidFill>
                  <a:srgbClr val="000000"/>
                </a:solidFill>
                <a:cs typeface="Arial" charset="0"/>
              </a:rPr>
              <a:t>11/3/2018</a:t>
            </a:fld>
            <a:endParaRPr lang="en-US">
              <a:solidFill>
                <a:srgbClr val="000000"/>
              </a:solidFill>
              <a:cs typeface="Arial" charset="0"/>
            </a:endParaRPr>
          </a:p>
        </p:txBody>
      </p:sp>
      <p:sp>
        <p:nvSpPr>
          <p:cNvPr id="3"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rtl="0" fontAlgn="base">
              <a:spcBef>
                <a:spcPct val="0"/>
              </a:spcBef>
              <a:spcAft>
                <a:spcPct val="0"/>
              </a:spcAft>
              <a:defRPr/>
            </a:pPr>
            <a:endParaRPr lang="en-US">
              <a:solidFill>
                <a:srgbClr val="000000"/>
              </a:solidFill>
              <a:cs typeface="Arial" charset="0"/>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rtl="0" fontAlgn="base">
              <a:spcBef>
                <a:spcPct val="0"/>
              </a:spcBef>
              <a:spcAft>
                <a:spcPct val="0"/>
              </a:spcAft>
              <a:defRPr/>
            </a:pPr>
            <a:fld id="{6AB4D569-8BC1-4B65-B846-F2CE5D587159}" type="slidenum">
              <a:rPr lang="ar-SA">
                <a:solidFill>
                  <a:srgbClr val="000000"/>
                </a:solidFill>
                <a:cs typeface="Arial" charset="0"/>
              </a:rPr>
              <a:pPr rtl="0" fontAlgn="base">
                <a:spcBef>
                  <a:spcPct val="0"/>
                </a:spcBef>
                <a:spcAft>
                  <a:spcPct val="0"/>
                </a:spcAft>
                <a:defRPr/>
              </a:pPr>
              <a:t>‹#›</a:t>
            </a:fld>
            <a:endParaRPr lang="en-US">
              <a:solidFill>
                <a:srgbClr val="000000"/>
              </a:solidFill>
              <a:cs typeface="Arial" charset="0"/>
            </a:endParaRPr>
          </a:p>
        </p:txBody>
      </p:sp>
      <p:pic>
        <p:nvPicPr>
          <p:cNvPr id="1033" name="Picture 44"/>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77085" y="-4763"/>
            <a:ext cx="814916" cy="200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 name="Picture 78"/>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77085" y="195264"/>
            <a:ext cx="814916"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5" name="Picture 79"/>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77085" y="392114"/>
            <a:ext cx="814916"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6" name="Picture 80"/>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77085" y="587376"/>
            <a:ext cx="814916"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7" name="Picture 81"/>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77085" y="781051"/>
            <a:ext cx="814916"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8" name="Picture 82"/>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83434" y="977901"/>
            <a:ext cx="81491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9" name="Picture 83"/>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77085" y="1165226"/>
            <a:ext cx="814916"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0" name="Picture 84"/>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77085" y="1365251"/>
            <a:ext cx="814916"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1" name="Picture 85"/>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77085" y="1562101"/>
            <a:ext cx="814916"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2" name="Picture 86"/>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77085" y="1757364"/>
            <a:ext cx="814916"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3" name="Picture 87"/>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77085" y="1951039"/>
            <a:ext cx="814916"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4" name="Picture 88"/>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83434" y="2147889"/>
            <a:ext cx="81491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5" name="Picture 89"/>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77085" y="2336801"/>
            <a:ext cx="814916"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6" name="Picture 90"/>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77085" y="2536826"/>
            <a:ext cx="814916"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7" name="Picture 91"/>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77085" y="2733676"/>
            <a:ext cx="814916"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8" name="Picture 92"/>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77085" y="2928939"/>
            <a:ext cx="814916"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9" name="Picture 93"/>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77085" y="3122614"/>
            <a:ext cx="814916"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0" name="Picture 94"/>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83434" y="3319464"/>
            <a:ext cx="81491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1" name="Picture 95"/>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85551" y="3513139"/>
            <a:ext cx="814916"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2" name="Picture 96"/>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77085" y="3706814"/>
            <a:ext cx="814916"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3" name="Picture 97"/>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77085" y="3903663"/>
            <a:ext cx="814916"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4" name="Picture 98"/>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77085" y="4098926"/>
            <a:ext cx="814916"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5" name="Picture 99"/>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77085" y="4292601"/>
            <a:ext cx="814916"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6" name="Picture 100"/>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83434" y="4489451"/>
            <a:ext cx="81491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7" name="Picture 101"/>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77085" y="4675189"/>
            <a:ext cx="814916"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8" name="Picture 102"/>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77085" y="4875214"/>
            <a:ext cx="814916"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9" name="Picture 103"/>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77085" y="5072064"/>
            <a:ext cx="814916"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0" name="Picture 104"/>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77085" y="5267326"/>
            <a:ext cx="814916"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1" name="Picture 105"/>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77085" y="5461001"/>
            <a:ext cx="814916"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2" name="Picture 106"/>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83434" y="5657851"/>
            <a:ext cx="81491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3" name="Picture 107"/>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77085" y="5845176"/>
            <a:ext cx="814916"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4" name="Picture 108"/>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77085" y="6045201"/>
            <a:ext cx="814916"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5" name="Picture 109"/>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77085" y="6242051"/>
            <a:ext cx="814916"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6" name="Picture 110"/>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77085" y="6437314"/>
            <a:ext cx="814916"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7" name="Picture 111"/>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77085" y="6630989"/>
            <a:ext cx="814916"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44" name="Rectangle 120"/>
          <p:cNvSpPr>
            <a:spLocks noChangeArrowheads="1"/>
          </p:cNvSpPr>
          <p:nvPr/>
        </p:nvSpPr>
        <p:spPr bwMode="auto">
          <a:xfrm>
            <a:off x="503767" y="53975"/>
            <a:ext cx="10485967" cy="88900"/>
          </a:xfrm>
          <a:prstGeom prst="rect">
            <a:avLst/>
          </a:prstGeom>
          <a:gradFill rotWithShape="1">
            <a:gsLst>
              <a:gs pos="0">
                <a:schemeClr val="bg2"/>
              </a:gs>
              <a:gs pos="100000">
                <a:schemeClr val="bg2">
                  <a:gamma/>
                  <a:shade val="46275"/>
                  <a:invGamma/>
                </a:schemeClr>
              </a:gs>
            </a:gsLst>
            <a:lin ang="5400000" scaled="1"/>
          </a:gradFill>
          <a:ln w="9525">
            <a:noFill/>
            <a:miter lim="800000"/>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grpSp>
        <p:nvGrpSpPr>
          <p:cNvPr id="1069" name="Group 121"/>
          <p:cNvGrpSpPr>
            <a:grpSpLocks/>
          </p:cNvGrpSpPr>
          <p:nvPr/>
        </p:nvGrpSpPr>
        <p:grpSpPr bwMode="auto">
          <a:xfrm>
            <a:off x="552451" y="600075"/>
            <a:ext cx="10437283" cy="179388"/>
            <a:chOff x="254" y="463"/>
            <a:chExt cx="5208" cy="113"/>
          </a:xfrm>
        </p:grpSpPr>
        <p:sp>
          <p:nvSpPr>
            <p:cNvPr id="1146" name="Freeform 122"/>
            <p:cNvSpPr>
              <a:spLocks/>
            </p:cNvSpPr>
            <p:nvPr/>
          </p:nvSpPr>
          <p:spPr bwMode="auto">
            <a:xfrm flipH="1">
              <a:off x="5232" y="468"/>
              <a:ext cx="230" cy="106"/>
            </a:xfrm>
            <a:custGeom>
              <a:avLst/>
              <a:gdLst/>
              <a:ahLst/>
              <a:cxnLst>
                <a:cxn ang="0">
                  <a:pos x="230" y="0"/>
                </a:cxn>
                <a:cxn ang="0">
                  <a:pos x="182" y="0"/>
                </a:cxn>
                <a:cxn ang="0">
                  <a:pos x="0" y="78"/>
                </a:cxn>
                <a:cxn ang="0">
                  <a:pos x="86" y="96"/>
                </a:cxn>
                <a:cxn ang="0">
                  <a:pos x="204" y="96"/>
                </a:cxn>
                <a:cxn ang="0">
                  <a:pos x="230" y="0"/>
                </a:cxn>
              </a:cxnLst>
              <a:rect l="0" t="0" r="r" b="b"/>
              <a:pathLst>
                <a:path w="230" h="96">
                  <a:moveTo>
                    <a:pt x="230" y="0"/>
                  </a:moveTo>
                  <a:lnTo>
                    <a:pt x="182" y="0"/>
                  </a:lnTo>
                  <a:lnTo>
                    <a:pt x="0" y="78"/>
                  </a:lnTo>
                  <a:lnTo>
                    <a:pt x="86" y="96"/>
                  </a:lnTo>
                  <a:lnTo>
                    <a:pt x="204" y="96"/>
                  </a:lnTo>
                  <a:lnTo>
                    <a:pt x="230" y="0"/>
                  </a:lnTo>
                  <a:close/>
                </a:path>
              </a:pathLst>
            </a:custGeom>
            <a:gradFill rotWithShape="1">
              <a:gsLst>
                <a:gs pos="0">
                  <a:schemeClr val="bg2"/>
                </a:gs>
                <a:gs pos="100000">
                  <a:schemeClr val="bg2">
                    <a:gamma/>
                    <a:shade val="46275"/>
                    <a:invGamma/>
                  </a:schemeClr>
                </a:gs>
              </a:gsLst>
              <a:lin ang="5400000" scaled="1"/>
            </a:gradFill>
            <a:ln w="9525" cap="flat" cmpd="sng">
              <a:noFill/>
              <a:prstDash val="solid"/>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sp>
          <p:nvSpPr>
            <p:cNvPr id="1147" name="Freeform 123"/>
            <p:cNvSpPr>
              <a:spLocks/>
            </p:cNvSpPr>
            <p:nvPr/>
          </p:nvSpPr>
          <p:spPr bwMode="auto">
            <a:xfrm>
              <a:off x="254" y="470"/>
              <a:ext cx="230" cy="106"/>
            </a:xfrm>
            <a:custGeom>
              <a:avLst/>
              <a:gdLst/>
              <a:ahLst/>
              <a:cxnLst>
                <a:cxn ang="0">
                  <a:pos x="230" y="0"/>
                </a:cxn>
                <a:cxn ang="0">
                  <a:pos x="182" y="0"/>
                </a:cxn>
                <a:cxn ang="0">
                  <a:pos x="0" y="78"/>
                </a:cxn>
                <a:cxn ang="0">
                  <a:pos x="86" y="96"/>
                </a:cxn>
                <a:cxn ang="0">
                  <a:pos x="204" y="96"/>
                </a:cxn>
                <a:cxn ang="0">
                  <a:pos x="230" y="0"/>
                </a:cxn>
              </a:cxnLst>
              <a:rect l="0" t="0" r="r" b="b"/>
              <a:pathLst>
                <a:path w="230" h="96">
                  <a:moveTo>
                    <a:pt x="230" y="0"/>
                  </a:moveTo>
                  <a:lnTo>
                    <a:pt x="182" y="0"/>
                  </a:lnTo>
                  <a:lnTo>
                    <a:pt x="0" y="78"/>
                  </a:lnTo>
                  <a:lnTo>
                    <a:pt x="86" y="96"/>
                  </a:lnTo>
                  <a:lnTo>
                    <a:pt x="204" y="96"/>
                  </a:lnTo>
                  <a:lnTo>
                    <a:pt x="230" y="0"/>
                  </a:lnTo>
                  <a:close/>
                </a:path>
              </a:pathLst>
            </a:custGeom>
            <a:gradFill rotWithShape="1">
              <a:gsLst>
                <a:gs pos="0">
                  <a:schemeClr val="bg2"/>
                </a:gs>
                <a:gs pos="100000">
                  <a:schemeClr val="bg2">
                    <a:gamma/>
                    <a:shade val="46275"/>
                    <a:invGamma/>
                  </a:schemeClr>
                </a:gs>
              </a:gsLst>
              <a:lin ang="5400000" scaled="1"/>
            </a:gradFill>
            <a:ln w="9525" cap="flat" cmpd="sng">
              <a:noFill/>
              <a:prstDash val="solid"/>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grpSp>
          <p:nvGrpSpPr>
            <p:cNvPr id="1117" name="Group 124"/>
            <p:cNvGrpSpPr>
              <a:grpSpLocks/>
            </p:cNvGrpSpPr>
            <p:nvPr/>
          </p:nvGrpSpPr>
          <p:grpSpPr bwMode="auto">
            <a:xfrm>
              <a:off x="450" y="463"/>
              <a:ext cx="4812" cy="113"/>
              <a:chOff x="450" y="463"/>
              <a:chExt cx="4812" cy="113"/>
            </a:xfrm>
          </p:grpSpPr>
          <p:grpSp>
            <p:nvGrpSpPr>
              <p:cNvPr id="1118" name="Group 125"/>
              <p:cNvGrpSpPr>
                <a:grpSpLocks/>
              </p:cNvGrpSpPr>
              <p:nvPr/>
            </p:nvGrpSpPr>
            <p:grpSpPr bwMode="auto">
              <a:xfrm>
                <a:off x="450" y="464"/>
                <a:ext cx="2928" cy="112"/>
                <a:chOff x="0" y="283"/>
                <a:chExt cx="5760" cy="220"/>
              </a:xfrm>
            </p:grpSpPr>
            <p:grpSp>
              <p:nvGrpSpPr>
                <p:cNvPr id="1132" name="Group 126"/>
                <p:cNvGrpSpPr>
                  <a:grpSpLocks/>
                </p:cNvGrpSpPr>
                <p:nvPr/>
              </p:nvGrpSpPr>
              <p:grpSpPr bwMode="auto">
                <a:xfrm>
                  <a:off x="0" y="283"/>
                  <a:ext cx="823" cy="220"/>
                  <a:chOff x="240" y="720"/>
                  <a:chExt cx="3980" cy="1064"/>
                </a:xfrm>
              </p:grpSpPr>
              <p:sp>
                <p:nvSpPr>
                  <p:cNvPr id="1151" name="Freeform 127"/>
                  <p:cNvSpPr>
                    <a:spLocks/>
                  </p:cNvSpPr>
                  <p:nvPr/>
                </p:nvSpPr>
                <p:spPr bwMode="auto">
                  <a:xfrm>
                    <a:off x="244"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sp>
                <p:nvSpPr>
                  <p:cNvPr id="1152" name="Freeform 128"/>
                  <p:cNvSpPr>
                    <a:spLocks/>
                  </p:cNvSpPr>
                  <p:nvPr/>
                </p:nvSpPr>
                <p:spPr bwMode="auto">
                  <a:xfrm>
                    <a:off x="2214"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grpSp>
            <p:grpSp>
              <p:nvGrpSpPr>
                <p:cNvPr id="1133" name="Group 129"/>
                <p:cNvGrpSpPr>
                  <a:grpSpLocks/>
                </p:cNvGrpSpPr>
                <p:nvPr/>
              </p:nvGrpSpPr>
              <p:grpSpPr bwMode="auto">
                <a:xfrm>
                  <a:off x="823" y="283"/>
                  <a:ext cx="823" cy="220"/>
                  <a:chOff x="240" y="720"/>
                  <a:chExt cx="3980" cy="1064"/>
                </a:xfrm>
              </p:grpSpPr>
              <p:sp>
                <p:nvSpPr>
                  <p:cNvPr id="1154" name="Freeform 130"/>
                  <p:cNvSpPr>
                    <a:spLocks/>
                  </p:cNvSpPr>
                  <p:nvPr/>
                </p:nvSpPr>
                <p:spPr bwMode="auto">
                  <a:xfrm>
                    <a:off x="243"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sp>
                <p:nvSpPr>
                  <p:cNvPr id="1155" name="Freeform 131"/>
                  <p:cNvSpPr>
                    <a:spLocks/>
                  </p:cNvSpPr>
                  <p:nvPr/>
                </p:nvSpPr>
                <p:spPr bwMode="auto">
                  <a:xfrm>
                    <a:off x="2213"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grpSp>
            <p:grpSp>
              <p:nvGrpSpPr>
                <p:cNvPr id="1134" name="Group 132"/>
                <p:cNvGrpSpPr>
                  <a:grpSpLocks/>
                </p:cNvGrpSpPr>
                <p:nvPr/>
              </p:nvGrpSpPr>
              <p:grpSpPr bwMode="auto">
                <a:xfrm>
                  <a:off x="1646" y="283"/>
                  <a:ext cx="823" cy="220"/>
                  <a:chOff x="1646" y="283"/>
                  <a:chExt cx="823" cy="220"/>
                </a:xfrm>
              </p:grpSpPr>
              <p:sp>
                <p:nvSpPr>
                  <p:cNvPr id="1157" name="Freeform 133"/>
                  <p:cNvSpPr>
                    <a:spLocks/>
                  </p:cNvSpPr>
                  <p:nvPr/>
                </p:nvSpPr>
                <p:spPr bwMode="auto">
                  <a:xfrm>
                    <a:off x="1646" y="283"/>
                    <a:ext cx="416" cy="220"/>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sp>
                <p:nvSpPr>
                  <p:cNvPr id="1158" name="Freeform 134"/>
                  <p:cNvSpPr>
                    <a:spLocks/>
                  </p:cNvSpPr>
                  <p:nvPr/>
                </p:nvSpPr>
                <p:spPr bwMode="auto">
                  <a:xfrm>
                    <a:off x="2054" y="283"/>
                    <a:ext cx="416" cy="220"/>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grpSp>
            <p:grpSp>
              <p:nvGrpSpPr>
                <p:cNvPr id="1135" name="Group 135"/>
                <p:cNvGrpSpPr>
                  <a:grpSpLocks/>
                </p:cNvGrpSpPr>
                <p:nvPr/>
              </p:nvGrpSpPr>
              <p:grpSpPr bwMode="auto">
                <a:xfrm>
                  <a:off x="2469" y="283"/>
                  <a:ext cx="822" cy="220"/>
                  <a:chOff x="240" y="720"/>
                  <a:chExt cx="3980" cy="1064"/>
                </a:xfrm>
              </p:grpSpPr>
              <p:sp>
                <p:nvSpPr>
                  <p:cNvPr id="1160" name="Freeform 136"/>
                  <p:cNvSpPr>
                    <a:spLocks/>
                  </p:cNvSpPr>
                  <p:nvPr/>
                </p:nvSpPr>
                <p:spPr bwMode="auto">
                  <a:xfrm>
                    <a:off x="241" y="720"/>
                    <a:ext cx="2012"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sp>
                <p:nvSpPr>
                  <p:cNvPr id="1161" name="Freeform 137"/>
                  <p:cNvSpPr>
                    <a:spLocks/>
                  </p:cNvSpPr>
                  <p:nvPr/>
                </p:nvSpPr>
                <p:spPr bwMode="auto">
                  <a:xfrm>
                    <a:off x="2213" y="720"/>
                    <a:ext cx="2012"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grpSp>
            <p:grpSp>
              <p:nvGrpSpPr>
                <p:cNvPr id="1136" name="Group 138"/>
                <p:cNvGrpSpPr>
                  <a:grpSpLocks/>
                </p:cNvGrpSpPr>
                <p:nvPr/>
              </p:nvGrpSpPr>
              <p:grpSpPr bwMode="auto">
                <a:xfrm>
                  <a:off x="3291" y="283"/>
                  <a:ext cx="823" cy="220"/>
                  <a:chOff x="240" y="720"/>
                  <a:chExt cx="3980" cy="1064"/>
                </a:xfrm>
              </p:grpSpPr>
              <p:sp>
                <p:nvSpPr>
                  <p:cNvPr id="1163" name="Freeform 139"/>
                  <p:cNvSpPr>
                    <a:spLocks/>
                  </p:cNvSpPr>
                  <p:nvPr/>
                </p:nvSpPr>
                <p:spPr bwMode="auto">
                  <a:xfrm>
                    <a:off x="245"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sp>
                <p:nvSpPr>
                  <p:cNvPr id="1164" name="Freeform 140"/>
                  <p:cNvSpPr>
                    <a:spLocks/>
                  </p:cNvSpPr>
                  <p:nvPr/>
                </p:nvSpPr>
                <p:spPr bwMode="auto">
                  <a:xfrm>
                    <a:off x="2214"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grpSp>
            <p:grpSp>
              <p:nvGrpSpPr>
                <p:cNvPr id="1137" name="Group 141"/>
                <p:cNvGrpSpPr>
                  <a:grpSpLocks/>
                </p:cNvGrpSpPr>
                <p:nvPr/>
              </p:nvGrpSpPr>
              <p:grpSpPr bwMode="auto">
                <a:xfrm>
                  <a:off x="4114" y="283"/>
                  <a:ext cx="823" cy="220"/>
                  <a:chOff x="240" y="720"/>
                  <a:chExt cx="3980" cy="1064"/>
                </a:xfrm>
              </p:grpSpPr>
              <p:sp>
                <p:nvSpPr>
                  <p:cNvPr id="1166" name="Freeform 142"/>
                  <p:cNvSpPr>
                    <a:spLocks/>
                  </p:cNvSpPr>
                  <p:nvPr/>
                </p:nvSpPr>
                <p:spPr bwMode="auto">
                  <a:xfrm>
                    <a:off x="244"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sp>
                <p:nvSpPr>
                  <p:cNvPr id="1167" name="Freeform 143"/>
                  <p:cNvSpPr>
                    <a:spLocks/>
                  </p:cNvSpPr>
                  <p:nvPr/>
                </p:nvSpPr>
                <p:spPr bwMode="auto">
                  <a:xfrm>
                    <a:off x="2213"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grpSp>
            <p:grpSp>
              <p:nvGrpSpPr>
                <p:cNvPr id="1138" name="Group 144"/>
                <p:cNvGrpSpPr>
                  <a:grpSpLocks/>
                </p:cNvGrpSpPr>
                <p:nvPr/>
              </p:nvGrpSpPr>
              <p:grpSpPr bwMode="auto">
                <a:xfrm>
                  <a:off x="4937" y="283"/>
                  <a:ext cx="823" cy="220"/>
                  <a:chOff x="240" y="720"/>
                  <a:chExt cx="3980" cy="1064"/>
                </a:xfrm>
              </p:grpSpPr>
              <p:sp>
                <p:nvSpPr>
                  <p:cNvPr id="1169" name="Freeform 145"/>
                  <p:cNvSpPr>
                    <a:spLocks/>
                  </p:cNvSpPr>
                  <p:nvPr/>
                </p:nvSpPr>
                <p:spPr bwMode="auto">
                  <a:xfrm>
                    <a:off x="243"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sp>
                <p:nvSpPr>
                  <p:cNvPr id="1170" name="Freeform 146"/>
                  <p:cNvSpPr>
                    <a:spLocks/>
                  </p:cNvSpPr>
                  <p:nvPr/>
                </p:nvSpPr>
                <p:spPr bwMode="auto">
                  <a:xfrm>
                    <a:off x="2212"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grpSp>
          </p:grpSp>
          <p:grpSp>
            <p:nvGrpSpPr>
              <p:cNvPr id="1119" name="Group 147"/>
              <p:cNvGrpSpPr>
                <a:grpSpLocks/>
              </p:cNvGrpSpPr>
              <p:nvPr/>
            </p:nvGrpSpPr>
            <p:grpSpPr bwMode="auto">
              <a:xfrm>
                <a:off x="3378" y="463"/>
                <a:ext cx="418" cy="112"/>
                <a:chOff x="240" y="720"/>
                <a:chExt cx="3980" cy="1064"/>
              </a:xfrm>
            </p:grpSpPr>
            <p:sp>
              <p:nvSpPr>
                <p:cNvPr id="1172" name="Freeform 148"/>
                <p:cNvSpPr>
                  <a:spLocks/>
                </p:cNvSpPr>
                <p:nvPr/>
              </p:nvSpPr>
              <p:spPr bwMode="auto">
                <a:xfrm>
                  <a:off x="242" y="720"/>
                  <a:ext cx="2011"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sp>
              <p:nvSpPr>
                <p:cNvPr id="1173" name="Freeform 149"/>
                <p:cNvSpPr>
                  <a:spLocks/>
                </p:cNvSpPr>
                <p:nvPr/>
              </p:nvSpPr>
              <p:spPr bwMode="auto">
                <a:xfrm>
                  <a:off x="2213" y="720"/>
                  <a:ext cx="2011"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grpSp>
          <p:grpSp>
            <p:nvGrpSpPr>
              <p:cNvPr id="1120" name="Group 150"/>
              <p:cNvGrpSpPr>
                <a:grpSpLocks/>
              </p:cNvGrpSpPr>
              <p:nvPr/>
            </p:nvGrpSpPr>
            <p:grpSpPr bwMode="auto">
              <a:xfrm>
                <a:off x="3796" y="463"/>
                <a:ext cx="419" cy="112"/>
                <a:chOff x="240" y="720"/>
                <a:chExt cx="3980" cy="1064"/>
              </a:xfrm>
            </p:grpSpPr>
            <p:sp>
              <p:nvSpPr>
                <p:cNvPr id="1175" name="Freeform 151"/>
                <p:cNvSpPr>
                  <a:spLocks/>
                </p:cNvSpPr>
                <p:nvPr/>
              </p:nvSpPr>
              <p:spPr bwMode="auto">
                <a:xfrm>
                  <a:off x="244" y="720"/>
                  <a:ext cx="2047"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sp>
              <p:nvSpPr>
                <p:cNvPr id="1176" name="Freeform 152"/>
                <p:cNvSpPr>
                  <a:spLocks/>
                </p:cNvSpPr>
                <p:nvPr/>
              </p:nvSpPr>
              <p:spPr bwMode="auto">
                <a:xfrm>
                  <a:off x="2240" y="720"/>
                  <a:ext cx="2017"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grpSp>
          <p:grpSp>
            <p:nvGrpSpPr>
              <p:cNvPr id="1121" name="Group 153"/>
              <p:cNvGrpSpPr>
                <a:grpSpLocks/>
              </p:cNvGrpSpPr>
              <p:nvPr/>
            </p:nvGrpSpPr>
            <p:grpSpPr bwMode="auto">
              <a:xfrm>
                <a:off x="4215" y="463"/>
                <a:ext cx="418" cy="112"/>
                <a:chOff x="1646" y="283"/>
                <a:chExt cx="823" cy="220"/>
              </a:xfrm>
            </p:grpSpPr>
            <p:sp>
              <p:nvSpPr>
                <p:cNvPr id="1178" name="Freeform 154"/>
                <p:cNvSpPr>
                  <a:spLocks/>
                </p:cNvSpPr>
                <p:nvPr/>
              </p:nvSpPr>
              <p:spPr bwMode="auto">
                <a:xfrm>
                  <a:off x="1647" y="283"/>
                  <a:ext cx="416" cy="220"/>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sp>
              <p:nvSpPr>
                <p:cNvPr id="1179" name="Freeform 155"/>
                <p:cNvSpPr>
                  <a:spLocks/>
                </p:cNvSpPr>
                <p:nvPr/>
              </p:nvSpPr>
              <p:spPr bwMode="auto">
                <a:xfrm>
                  <a:off x="2053" y="283"/>
                  <a:ext cx="416" cy="220"/>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grpSp>
          <p:grpSp>
            <p:nvGrpSpPr>
              <p:cNvPr id="1122" name="Group 156"/>
              <p:cNvGrpSpPr>
                <a:grpSpLocks/>
              </p:cNvGrpSpPr>
              <p:nvPr/>
            </p:nvGrpSpPr>
            <p:grpSpPr bwMode="auto">
              <a:xfrm>
                <a:off x="4633" y="463"/>
                <a:ext cx="418" cy="112"/>
                <a:chOff x="240" y="720"/>
                <a:chExt cx="3980" cy="1064"/>
              </a:xfrm>
            </p:grpSpPr>
            <p:sp>
              <p:nvSpPr>
                <p:cNvPr id="1181" name="Freeform 157"/>
                <p:cNvSpPr>
                  <a:spLocks/>
                </p:cNvSpPr>
                <p:nvPr/>
              </p:nvSpPr>
              <p:spPr bwMode="auto">
                <a:xfrm>
                  <a:off x="239" y="720"/>
                  <a:ext cx="2011"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sp>
              <p:nvSpPr>
                <p:cNvPr id="1182" name="Freeform 158"/>
                <p:cNvSpPr>
                  <a:spLocks/>
                </p:cNvSpPr>
                <p:nvPr/>
              </p:nvSpPr>
              <p:spPr bwMode="auto">
                <a:xfrm>
                  <a:off x="2210" y="720"/>
                  <a:ext cx="2011"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grpSp>
          <p:sp>
            <p:nvSpPr>
              <p:cNvPr id="1183" name="Freeform 159"/>
              <p:cNvSpPr>
                <a:spLocks/>
              </p:cNvSpPr>
              <p:nvPr/>
            </p:nvSpPr>
            <p:spPr bwMode="auto">
              <a:xfrm>
                <a:off x="5051" y="463"/>
                <a:ext cx="211" cy="112"/>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grpSp>
      </p:grpSp>
      <p:grpSp>
        <p:nvGrpSpPr>
          <p:cNvPr id="1070" name="Group 160"/>
          <p:cNvGrpSpPr>
            <a:grpSpLocks/>
          </p:cNvGrpSpPr>
          <p:nvPr/>
        </p:nvGrpSpPr>
        <p:grpSpPr bwMode="auto">
          <a:xfrm>
            <a:off x="533401" y="598489"/>
            <a:ext cx="10437284" cy="179387"/>
            <a:chOff x="254" y="463"/>
            <a:chExt cx="5208" cy="113"/>
          </a:xfrm>
        </p:grpSpPr>
        <p:sp>
          <p:nvSpPr>
            <p:cNvPr id="1185" name="Freeform 161"/>
            <p:cNvSpPr>
              <a:spLocks/>
            </p:cNvSpPr>
            <p:nvPr/>
          </p:nvSpPr>
          <p:spPr bwMode="auto">
            <a:xfrm flipH="1">
              <a:off x="5232" y="468"/>
              <a:ext cx="230" cy="106"/>
            </a:xfrm>
            <a:custGeom>
              <a:avLst/>
              <a:gdLst/>
              <a:ahLst/>
              <a:cxnLst>
                <a:cxn ang="0">
                  <a:pos x="230" y="0"/>
                </a:cxn>
                <a:cxn ang="0">
                  <a:pos x="182" y="0"/>
                </a:cxn>
                <a:cxn ang="0">
                  <a:pos x="0" y="78"/>
                </a:cxn>
                <a:cxn ang="0">
                  <a:pos x="86" y="96"/>
                </a:cxn>
                <a:cxn ang="0">
                  <a:pos x="204" y="96"/>
                </a:cxn>
                <a:cxn ang="0">
                  <a:pos x="230" y="0"/>
                </a:cxn>
              </a:cxnLst>
              <a:rect l="0" t="0" r="r" b="b"/>
              <a:pathLst>
                <a:path w="230" h="96">
                  <a:moveTo>
                    <a:pt x="230" y="0"/>
                  </a:moveTo>
                  <a:lnTo>
                    <a:pt x="182" y="0"/>
                  </a:lnTo>
                  <a:lnTo>
                    <a:pt x="0" y="78"/>
                  </a:lnTo>
                  <a:lnTo>
                    <a:pt x="86" y="96"/>
                  </a:lnTo>
                  <a:lnTo>
                    <a:pt x="204" y="96"/>
                  </a:lnTo>
                  <a:lnTo>
                    <a:pt x="230" y="0"/>
                  </a:lnTo>
                  <a:close/>
                </a:path>
              </a:pathLst>
            </a:custGeom>
            <a:gradFill rotWithShape="1">
              <a:gsLst>
                <a:gs pos="0">
                  <a:schemeClr val="accent1"/>
                </a:gs>
                <a:gs pos="100000">
                  <a:schemeClr val="accent1">
                    <a:gamma/>
                    <a:shade val="46275"/>
                    <a:invGamma/>
                  </a:schemeClr>
                </a:gs>
              </a:gsLst>
              <a:lin ang="5400000" scaled="1"/>
            </a:gradFill>
            <a:ln w="9525" cap="flat" cmpd="sng">
              <a:noFill/>
              <a:prstDash val="solid"/>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sp>
          <p:nvSpPr>
            <p:cNvPr id="1186" name="Freeform 162"/>
            <p:cNvSpPr>
              <a:spLocks/>
            </p:cNvSpPr>
            <p:nvPr/>
          </p:nvSpPr>
          <p:spPr bwMode="auto">
            <a:xfrm>
              <a:off x="254" y="470"/>
              <a:ext cx="230" cy="106"/>
            </a:xfrm>
            <a:custGeom>
              <a:avLst/>
              <a:gdLst/>
              <a:ahLst/>
              <a:cxnLst>
                <a:cxn ang="0">
                  <a:pos x="230" y="0"/>
                </a:cxn>
                <a:cxn ang="0">
                  <a:pos x="182" y="0"/>
                </a:cxn>
                <a:cxn ang="0">
                  <a:pos x="0" y="78"/>
                </a:cxn>
                <a:cxn ang="0">
                  <a:pos x="86" y="96"/>
                </a:cxn>
                <a:cxn ang="0">
                  <a:pos x="204" y="96"/>
                </a:cxn>
                <a:cxn ang="0">
                  <a:pos x="230" y="0"/>
                </a:cxn>
              </a:cxnLst>
              <a:rect l="0" t="0" r="r" b="b"/>
              <a:pathLst>
                <a:path w="230" h="96">
                  <a:moveTo>
                    <a:pt x="230" y="0"/>
                  </a:moveTo>
                  <a:lnTo>
                    <a:pt x="182" y="0"/>
                  </a:lnTo>
                  <a:lnTo>
                    <a:pt x="0" y="78"/>
                  </a:lnTo>
                  <a:lnTo>
                    <a:pt x="86" y="96"/>
                  </a:lnTo>
                  <a:lnTo>
                    <a:pt x="204" y="96"/>
                  </a:lnTo>
                  <a:lnTo>
                    <a:pt x="230" y="0"/>
                  </a:lnTo>
                  <a:close/>
                </a:path>
              </a:pathLst>
            </a:custGeom>
            <a:gradFill rotWithShape="1">
              <a:gsLst>
                <a:gs pos="0">
                  <a:schemeClr val="accent1"/>
                </a:gs>
                <a:gs pos="100000">
                  <a:schemeClr val="accent1">
                    <a:gamma/>
                    <a:shade val="46275"/>
                    <a:invGamma/>
                  </a:schemeClr>
                </a:gs>
              </a:gsLst>
              <a:lin ang="5400000" scaled="1"/>
            </a:gradFill>
            <a:ln w="9525" cap="flat" cmpd="sng">
              <a:noFill/>
              <a:prstDash val="solid"/>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grpSp>
          <p:nvGrpSpPr>
            <p:cNvPr id="1079" name="Group 163"/>
            <p:cNvGrpSpPr>
              <a:grpSpLocks/>
            </p:cNvGrpSpPr>
            <p:nvPr/>
          </p:nvGrpSpPr>
          <p:grpSpPr bwMode="auto">
            <a:xfrm>
              <a:off x="450" y="463"/>
              <a:ext cx="4812" cy="113"/>
              <a:chOff x="450" y="463"/>
              <a:chExt cx="4812" cy="113"/>
            </a:xfrm>
          </p:grpSpPr>
          <p:grpSp>
            <p:nvGrpSpPr>
              <p:cNvPr id="1080" name="Group 164"/>
              <p:cNvGrpSpPr>
                <a:grpSpLocks/>
              </p:cNvGrpSpPr>
              <p:nvPr/>
            </p:nvGrpSpPr>
            <p:grpSpPr bwMode="auto">
              <a:xfrm>
                <a:off x="450" y="464"/>
                <a:ext cx="2928" cy="112"/>
                <a:chOff x="0" y="283"/>
                <a:chExt cx="5760" cy="220"/>
              </a:xfrm>
            </p:grpSpPr>
            <p:grpSp>
              <p:nvGrpSpPr>
                <p:cNvPr id="1094" name="Group 165"/>
                <p:cNvGrpSpPr>
                  <a:grpSpLocks/>
                </p:cNvGrpSpPr>
                <p:nvPr/>
              </p:nvGrpSpPr>
              <p:grpSpPr bwMode="auto">
                <a:xfrm>
                  <a:off x="0" y="283"/>
                  <a:ext cx="823" cy="220"/>
                  <a:chOff x="240" y="720"/>
                  <a:chExt cx="3980" cy="1064"/>
                </a:xfrm>
              </p:grpSpPr>
              <p:sp>
                <p:nvSpPr>
                  <p:cNvPr id="1190" name="Freeform 166"/>
                  <p:cNvSpPr>
                    <a:spLocks/>
                  </p:cNvSpPr>
                  <p:nvPr/>
                </p:nvSpPr>
                <p:spPr bwMode="auto">
                  <a:xfrm>
                    <a:off x="244"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sp>
                <p:nvSpPr>
                  <p:cNvPr id="1191" name="Freeform 167"/>
                  <p:cNvSpPr>
                    <a:spLocks/>
                  </p:cNvSpPr>
                  <p:nvPr/>
                </p:nvSpPr>
                <p:spPr bwMode="auto">
                  <a:xfrm>
                    <a:off x="2214"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grpSp>
            <p:grpSp>
              <p:nvGrpSpPr>
                <p:cNvPr id="1095" name="Group 168"/>
                <p:cNvGrpSpPr>
                  <a:grpSpLocks/>
                </p:cNvGrpSpPr>
                <p:nvPr/>
              </p:nvGrpSpPr>
              <p:grpSpPr bwMode="auto">
                <a:xfrm>
                  <a:off x="823" y="283"/>
                  <a:ext cx="823" cy="220"/>
                  <a:chOff x="240" y="720"/>
                  <a:chExt cx="3980" cy="1064"/>
                </a:xfrm>
              </p:grpSpPr>
              <p:sp>
                <p:nvSpPr>
                  <p:cNvPr id="1193" name="Freeform 169"/>
                  <p:cNvSpPr>
                    <a:spLocks/>
                  </p:cNvSpPr>
                  <p:nvPr/>
                </p:nvSpPr>
                <p:spPr bwMode="auto">
                  <a:xfrm>
                    <a:off x="243"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sp>
                <p:nvSpPr>
                  <p:cNvPr id="1194" name="Freeform 170"/>
                  <p:cNvSpPr>
                    <a:spLocks/>
                  </p:cNvSpPr>
                  <p:nvPr/>
                </p:nvSpPr>
                <p:spPr bwMode="auto">
                  <a:xfrm>
                    <a:off x="2213"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grpSp>
            <p:grpSp>
              <p:nvGrpSpPr>
                <p:cNvPr id="1096" name="Group 171"/>
                <p:cNvGrpSpPr>
                  <a:grpSpLocks/>
                </p:cNvGrpSpPr>
                <p:nvPr/>
              </p:nvGrpSpPr>
              <p:grpSpPr bwMode="auto">
                <a:xfrm>
                  <a:off x="1646" y="283"/>
                  <a:ext cx="823" cy="220"/>
                  <a:chOff x="1646" y="283"/>
                  <a:chExt cx="823" cy="220"/>
                </a:xfrm>
              </p:grpSpPr>
              <p:sp>
                <p:nvSpPr>
                  <p:cNvPr id="1196" name="Freeform 172"/>
                  <p:cNvSpPr>
                    <a:spLocks/>
                  </p:cNvSpPr>
                  <p:nvPr/>
                </p:nvSpPr>
                <p:spPr bwMode="auto">
                  <a:xfrm>
                    <a:off x="1646" y="283"/>
                    <a:ext cx="416" cy="220"/>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sp>
                <p:nvSpPr>
                  <p:cNvPr id="1197" name="Freeform 173"/>
                  <p:cNvSpPr>
                    <a:spLocks/>
                  </p:cNvSpPr>
                  <p:nvPr/>
                </p:nvSpPr>
                <p:spPr bwMode="auto">
                  <a:xfrm>
                    <a:off x="2054" y="283"/>
                    <a:ext cx="416" cy="220"/>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grpSp>
            <p:grpSp>
              <p:nvGrpSpPr>
                <p:cNvPr id="1097" name="Group 174"/>
                <p:cNvGrpSpPr>
                  <a:grpSpLocks/>
                </p:cNvGrpSpPr>
                <p:nvPr/>
              </p:nvGrpSpPr>
              <p:grpSpPr bwMode="auto">
                <a:xfrm>
                  <a:off x="2469" y="283"/>
                  <a:ext cx="822" cy="220"/>
                  <a:chOff x="240" y="720"/>
                  <a:chExt cx="3980" cy="1064"/>
                </a:xfrm>
              </p:grpSpPr>
              <p:sp>
                <p:nvSpPr>
                  <p:cNvPr id="1199" name="Freeform 175"/>
                  <p:cNvSpPr>
                    <a:spLocks/>
                  </p:cNvSpPr>
                  <p:nvPr/>
                </p:nvSpPr>
                <p:spPr bwMode="auto">
                  <a:xfrm>
                    <a:off x="241" y="720"/>
                    <a:ext cx="2012"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sp>
                <p:nvSpPr>
                  <p:cNvPr id="1200" name="Freeform 176"/>
                  <p:cNvSpPr>
                    <a:spLocks/>
                  </p:cNvSpPr>
                  <p:nvPr/>
                </p:nvSpPr>
                <p:spPr bwMode="auto">
                  <a:xfrm>
                    <a:off x="2213" y="720"/>
                    <a:ext cx="2012"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grpSp>
            <p:grpSp>
              <p:nvGrpSpPr>
                <p:cNvPr id="1098" name="Group 177"/>
                <p:cNvGrpSpPr>
                  <a:grpSpLocks/>
                </p:cNvGrpSpPr>
                <p:nvPr/>
              </p:nvGrpSpPr>
              <p:grpSpPr bwMode="auto">
                <a:xfrm>
                  <a:off x="3291" y="283"/>
                  <a:ext cx="823" cy="220"/>
                  <a:chOff x="240" y="720"/>
                  <a:chExt cx="3980" cy="1064"/>
                </a:xfrm>
              </p:grpSpPr>
              <p:sp>
                <p:nvSpPr>
                  <p:cNvPr id="1202" name="Freeform 178"/>
                  <p:cNvSpPr>
                    <a:spLocks/>
                  </p:cNvSpPr>
                  <p:nvPr/>
                </p:nvSpPr>
                <p:spPr bwMode="auto">
                  <a:xfrm>
                    <a:off x="245"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sp>
                <p:nvSpPr>
                  <p:cNvPr id="1203" name="Freeform 179"/>
                  <p:cNvSpPr>
                    <a:spLocks/>
                  </p:cNvSpPr>
                  <p:nvPr/>
                </p:nvSpPr>
                <p:spPr bwMode="auto">
                  <a:xfrm>
                    <a:off x="2214"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grpSp>
            <p:grpSp>
              <p:nvGrpSpPr>
                <p:cNvPr id="1099" name="Group 180"/>
                <p:cNvGrpSpPr>
                  <a:grpSpLocks/>
                </p:cNvGrpSpPr>
                <p:nvPr/>
              </p:nvGrpSpPr>
              <p:grpSpPr bwMode="auto">
                <a:xfrm>
                  <a:off x="4114" y="283"/>
                  <a:ext cx="823" cy="220"/>
                  <a:chOff x="240" y="720"/>
                  <a:chExt cx="3980" cy="1064"/>
                </a:xfrm>
              </p:grpSpPr>
              <p:sp>
                <p:nvSpPr>
                  <p:cNvPr id="1205" name="Freeform 181"/>
                  <p:cNvSpPr>
                    <a:spLocks/>
                  </p:cNvSpPr>
                  <p:nvPr/>
                </p:nvSpPr>
                <p:spPr bwMode="auto">
                  <a:xfrm>
                    <a:off x="244"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sp>
                <p:nvSpPr>
                  <p:cNvPr id="1206" name="Freeform 182"/>
                  <p:cNvSpPr>
                    <a:spLocks/>
                  </p:cNvSpPr>
                  <p:nvPr/>
                </p:nvSpPr>
                <p:spPr bwMode="auto">
                  <a:xfrm>
                    <a:off x="2213"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grpSp>
            <p:grpSp>
              <p:nvGrpSpPr>
                <p:cNvPr id="1100" name="Group 183"/>
                <p:cNvGrpSpPr>
                  <a:grpSpLocks/>
                </p:cNvGrpSpPr>
                <p:nvPr/>
              </p:nvGrpSpPr>
              <p:grpSpPr bwMode="auto">
                <a:xfrm>
                  <a:off x="4937" y="283"/>
                  <a:ext cx="823" cy="220"/>
                  <a:chOff x="240" y="720"/>
                  <a:chExt cx="3980" cy="1064"/>
                </a:xfrm>
              </p:grpSpPr>
              <p:sp>
                <p:nvSpPr>
                  <p:cNvPr id="1208" name="Freeform 184"/>
                  <p:cNvSpPr>
                    <a:spLocks/>
                  </p:cNvSpPr>
                  <p:nvPr/>
                </p:nvSpPr>
                <p:spPr bwMode="auto">
                  <a:xfrm>
                    <a:off x="243"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sp>
                <p:nvSpPr>
                  <p:cNvPr id="1209" name="Freeform 185"/>
                  <p:cNvSpPr>
                    <a:spLocks/>
                  </p:cNvSpPr>
                  <p:nvPr/>
                </p:nvSpPr>
                <p:spPr bwMode="auto">
                  <a:xfrm>
                    <a:off x="2212"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grpSp>
          </p:grpSp>
          <p:grpSp>
            <p:nvGrpSpPr>
              <p:cNvPr id="1081" name="Group 186"/>
              <p:cNvGrpSpPr>
                <a:grpSpLocks/>
              </p:cNvGrpSpPr>
              <p:nvPr/>
            </p:nvGrpSpPr>
            <p:grpSpPr bwMode="auto">
              <a:xfrm>
                <a:off x="3378" y="463"/>
                <a:ext cx="418" cy="112"/>
                <a:chOff x="240" y="720"/>
                <a:chExt cx="3980" cy="1064"/>
              </a:xfrm>
            </p:grpSpPr>
            <p:sp>
              <p:nvSpPr>
                <p:cNvPr id="1211" name="Freeform 187"/>
                <p:cNvSpPr>
                  <a:spLocks/>
                </p:cNvSpPr>
                <p:nvPr/>
              </p:nvSpPr>
              <p:spPr bwMode="auto">
                <a:xfrm>
                  <a:off x="242" y="720"/>
                  <a:ext cx="2011"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sp>
              <p:nvSpPr>
                <p:cNvPr id="1212" name="Freeform 188"/>
                <p:cNvSpPr>
                  <a:spLocks/>
                </p:cNvSpPr>
                <p:nvPr/>
              </p:nvSpPr>
              <p:spPr bwMode="auto">
                <a:xfrm>
                  <a:off x="2213" y="720"/>
                  <a:ext cx="2011"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grpSp>
          <p:grpSp>
            <p:nvGrpSpPr>
              <p:cNvPr id="1082" name="Group 189"/>
              <p:cNvGrpSpPr>
                <a:grpSpLocks/>
              </p:cNvGrpSpPr>
              <p:nvPr/>
            </p:nvGrpSpPr>
            <p:grpSpPr bwMode="auto">
              <a:xfrm>
                <a:off x="3796" y="463"/>
                <a:ext cx="419" cy="112"/>
                <a:chOff x="240" y="720"/>
                <a:chExt cx="3980" cy="1064"/>
              </a:xfrm>
            </p:grpSpPr>
            <p:sp>
              <p:nvSpPr>
                <p:cNvPr id="1214" name="Freeform 190"/>
                <p:cNvSpPr>
                  <a:spLocks/>
                </p:cNvSpPr>
                <p:nvPr/>
              </p:nvSpPr>
              <p:spPr bwMode="auto">
                <a:xfrm>
                  <a:off x="244" y="720"/>
                  <a:ext cx="2047"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sp>
              <p:nvSpPr>
                <p:cNvPr id="1215" name="Freeform 191"/>
                <p:cNvSpPr>
                  <a:spLocks/>
                </p:cNvSpPr>
                <p:nvPr/>
              </p:nvSpPr>
              <p:spPr bwMode="auto">
                <a:xfrm>
                  <a:off x="2240" y="720"/>
                  <a:ext cx="2017"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grpSp>
          <p:grpSp>
            <p:nvGrpSpPr>
              <p:cNvPr id="1083" name="Group 192"/>
              <p:cNvGrpSpPr>
                <a:grpSpLocks/>
              </p:cNvGrpSpPr>
              <p:nvPr/>
            </p:nvGrpSpPr>
            <p:grpSpPr bwMode="auto">
              <a:xfrm>
                <a:off x="4215" y="463"/>
                <a:ext cx="418" cy="112"/>
                <a:chOff x="1646" y="283"/>
                <a:chExt cx="823" cy="220"/>
              </a:xfrm>
            </p:grpSpPr>
            <p:sp>
              <p:nvSpPr>
                <p:cNvPr id="1217" name="Freeform 193"/>
                <p:cNvSpPr>
                  <a:spLocks/>
                </p:cNvSpPr>
                <p:nvPr/>
              </p:nvSpPr>
              <p:spPr bwMode="auto">
                <a:xfrm>
                  <a:off x="1647" y="283"/>
                  <a:ext cx="416" cy="220"/>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sp>
              <p:nvSpPr>
                <p:cNvPr id="1218" name="Freeform 194"/>
                <p:cNvSpPr>
                  <a:spLocks/>
                </p:cNvSpPr>
                <p:nvPr/>
              </p:nvSpPr>
              <p:spPr bwMode="auto">
                <a:xfrm>
                  <a:off x="2053" y="283"/>
                  <a:ext cx="416" cy="220"/>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grpSp>
          <p:grpSp>
            <p:nvGrpSpPr>
              <p:cNvPr id="1084" name="Group 195"/>
              <p:cNvGrpSpPr>
                <a:grpSpLocks/>
              </p:cNvGrpSpPr>
              <p:nvPr/>
            </p:nvGrpSpPr>
            <p:grpSpPr bwMode="auto">
              <a:xfrm>
                <a:off x="4633" y="463"/>
                <a:ext cx="418" cy="112"/>
                <a:chOff x="240" y="720"/>
                <a:chExt cx="3980" cy="1064"/>
              </a:xfrm>
            </p:grpSpPr>
            <p:sp>
              <p:nvSpPr>
                <p:cNvPr id="1220" name="Freeform 196"/>
                <p:cNvSpPr>
                  <a:spLocks/>
                </p:cNvSpPr>
                <p:nvPr/>
              </p:nvSpPr>
              <p:spPr bwMode="auto">
                <a:xfrm>
                  <a:off x="239" y="720"/>
                  <a:ext cx="2011"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sp>
              <p:nvSpPr>
                <p:cNvPr id="1221" name="Freeform 197"/>
                <p:cNvSpPr>
                  <a:spLocks/>
                </p:cNvSpPr>
                <p:nvPr/>
              </p:nvSpPr>
              <p:spPr bwMode="auto">
                <a:xfrm>
                  <a:off x="2210" y="720"/>
                  <a:ext cx="2011"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grpSp>
          <p:sp>
            <p:nvSpPr>
              <p:cNvPr id="1222" name="Freeform 198"/>
              <p:cNvSpPr>
                <a:spLocks/>
              </p:cNvSpPr>
              <p:nvPr/>
            </p:nvSpPr>
            <p:spPr bwMode="auto">
              <a:xfrm>
                <a:off x="5051" y="463"/>
                <a:ext cx="211" cy="112"/>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grpSp>
      </p:grpSp>
      <p:grpSp>
        <p:nvGrpSpPr>
          <p:cNvPr id="1071" name="Group 199"/>
          <p:cNvGrpSpPr>
            <a:grpSpLocks/>
          </p:cNvGrpSpPr>
          <p:nvPr/>
        </p:nvGrpSpPr>
        <p:grpSpPr bwMode="auto">
          <a:xfrm>
            <a:off x="23285" y="15875"/>
            <a:ext cx="1138767" cy="965200"/>
            <a:chOff x="8" y="32"/>
            <a:chExt cx="568" cy="608"/>
          </a:xfrm>
        </p:grpSpPr>
        <p:sp>
          <p:nvSpPr>
            <p:cNvPr id="1224" name="Freeform 200"/>
            <p:cNvSpPr>
              <a:spLocks/>
            </p:cNvSpPr>
            <p:nvPr userDrawn="1"/>
          </p:nvSpPr>
          <p:spPr bwMode="auto">
            <a:xfrm>
              <a:off x="20" y="54"/>
              <a:ext cx="556" cy="586"/>
            </a:xfrm>
            <a:custGeom>
              <a:avLst/>
              <a:gdLst/>
              <a:ahLst/>
              <a:cxnLst>
                <a:cxn ang="0">
                  <a:pos x="1183" y="0"/>
                </a:cxn>
                <a:cxn ang="0">
                  <a:pos x="278" y="1706"/>
                </a:cxn>
                <a:cxn ang="0">
                  <a:pos x="2006" y="913"/>
                </a:cxn>
                <a:cxn ang="0">
                  <a:pos x="735" y="1519"/>
                </a:cxn>
                <a:cxn ang="0">
                  <a:pos x="1661" y="1060"/>
                </a:cxn>
                <a:cxn ang="0">
                  <a:pos x="1060" y="1394"/>
                </a:cxn>
                <a:cxn ang="0">
                  <a:pos x="1489" y="1187"/>
                </a:cxn>
                <a:cxn ang="0">
                  <a:pos x="1255" y="1355"/>
                </a:cxn>
                <a:cxn ang="0">
                  <a:pos x="1430" y="1221"/>
                </a:cxn>
                <a:cxn ang="0">
                  <a:pos x="1144" y="1403"/>
                </a:cxn>
                <a:cxn ang="0">
                  <a:pos x="1611" y="1144"/>
                </a:cxn>
                <a:cxn ang="0">
                  <a:pos x="843" y="1503"/>
                </a:cxn>
                <a:cxn ang="0">
                  <a:pos x="1876" y="960"/>
                </a:cxn>
                <a:cxn ang="0">
                  <a:pos x="474" y="1620"/>
                </a:cxn>
                <a:cxn ang="0">
                  <a:pos x="1158" y="267"/>
                </a:cxn>
                <a:cxn ang="0">
                  <a:pos x="1183" y="0"/>
                </a:cxn>
              </a:cxnLst>
              <a:rect l="0" t="0" r="r" b="b"/>
              <a:pathLst>
                <a:path w="2570" h="2766">
                  <a:moveTo>
                    <a:pt x="1183" y="0"/>
                  </a:moveTo>
                  <a:cubicBezTo>
                    <a:pt x="31" y="34"/>
                    <a:pt x="0" y="1232"/>
                    <a:pt x="278" y="1706"/>
                  </a:cubicBezTo>
                  <a:cubicBezTo>
                    <a:pt x="888" y="2766"/>
                    <a:pt x="2570" y="2078"/>
                    <a:pt x="2006" y="913"/>
                  </a:cubicBezTo>
                  <a:cubicBezTo>
                    <a:pt x="1480" y="86"/>
                    <a:pt x="309" y="751"/>
                    <a:pt x="735" y="1519"/>
                  </a:cubicBezTo>
                  <a:cubicBezTo>
                    <a:pt x="1085" y="2095"/>
                    <a:pt x="2037" y="1686"/>
                    <a:pt x="1661" y="1060"/>
                  </a:cubicBezTo>
                  <a:cubicBezTo>
                    <a:pt x="1411" y="668"/>
                    <a:pt x="776" y="977"/>
                    <a:pt x="1060" y="1394"/>
                  </a:cubicBezTo>
                  <a:cubicBezTo>
                    <a:pt x="1252" y="1653"/>
                    <a:pt x="1647" y="1455"/>
                    <a:pt x="1489" y="1187"/>
                  </a:cubicBezTo>
                  <a:cubicBezTo>
                    <a:pt x="1389" y="1046"/>
                    <a:pt x="1055" y="1113"/>
                    <a:pt x="1255" y="1355"/>
                  </a:cubicBezTo>
                  <a:cubicBezTo>
                    <a:pt x="1185" y="1378"/>
                    <a:pt x="1221" y="1037"/>
                    <a:pt x="1430" y="1221"/>
                  </a:cubicBezTo>
                  <a:cubicBezTo>
                    <a:pt x="1522" y="1329"/>
                    <a:pt x="1328" y="1570"/>
                    <a:pt x="1144" y="1403"/>
                  </a:cubicBezTo>
                  <a:cubicBezTo>
                    <a:pt x="869" y="1019"/>
                    <a:pt x="1486" y="835"/>
                    <a:pt x="1611" y="1144"/>
                  </a:cubicBezTo>
                  <a:cubicBezTo>
                    <a:pt x="1803" y="1494"/>
                    <a:pt x="1244" y="1970"/>
                    <a:pt x="843" y="1503"/>
                  </a:cubicBezTo>
                  <a:cubicBezTo>
                    <a:pt x="467" y="868"/>
                    <a:pt x="1441" y="259"/>
                    <a:pt x="1876" y="960"/>
                  </a:cubicBezTo>
                  <a:cubicBezTo>
                    <a:pt x="2288" y="1625"/>
                    <a:pt x="1142" y="2588"/>
                    <a:pt x="474" y="1620"/>
                  </a:cubicBezTo>
                  <a:cubicBezTo>
                    <a:pt x="341" y="1336"/>
                    <a:pt x="221" y="417"/>
                    <a:pt x="1158" y="267"/>
                  </a:cubicBezTo>
                  <a:lnTo>
                    <a:pt x="1183" y="0"/>
                  </a:lnTo>
                  <a:close/>
                </a:path>
              </a:pathLst>
            </a:custGeom>
            <a:gradFill rotWithShape="1">
              <a:gsLst>
                <a:gs pos="0">
                  <a:schemeClr val="bg2"/>
                </a:gs>
                <a:gs pos="100000">
                  <a:schemeClr val="bg2">
                    <a:gamma/>
                    <a:shade val="46275"/>
                    <a:invGamma/>
                  </a:schemeClr>
                </a:gs>
              </a:gsLst>
              <a:lin ang="5400000" scaled="1"/>
            </a:gradFill>
            <a:ln w="12700" cap="flat" cmpd="sng">
              <a:noFill/>
              <a:prstDash val="solid"/>
              <a:round/>
              <a:headEnd type="none" w="med" len="med"/>
              <a:tailEnd type="none" w="med" len="me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sp>
          <p:nvSpPr>
            <p:cNvPr id="1225" name="Freeform 201"/>
            <p:cNvSpPr>
              <a:spLocks/>
            </p:cNvSpPr>
            <p:nvPr userDrawn="1"/>
          </p:nvSpPr>
          <p:spPr bwMode="auto">
            <a:xfrm>
              <a:off x="8" y="32"/>
              <a:ext cx="556" cy="586"/>
            </a:xfrm>
            <a:custGeom>
              <a:avLst/>
              <a:gdLst/>
              <a:ahLst/>
              <a:cxnLst>
                <a:cxn ang="0">
                  <a:pos x="1183" y="0"/>
                </a:cxn>
                <a:cxn ang="0">
                  <a:pos x="278" y="1706"/>
                </a:cxn>
                <a:cxn ang="0">
                  <a:pos x="2006" y="913"/>
                </a:cxn>
                <a:cxn ang="0">
                  <a:pos x="735" y="1519"/>
                </a:cxn>
                <a:cxn ang="0">
                  <a:pos x="1661" y="1060"/>
                </a:cxn>
                <a:cxn ang="0">
                  <a:pos x="1060" y="1394"/>
                </a:cxn>
                <a:cxn ang="0">
                  <a:pos x="1489" y="1187"/>
                </a:cxn>
                <a:cxn ang="0">
                  <a:pos x="1255" y="1355"/>
                </a:cxn>
                <a:cxn ang="0">
                  <a:pos x="1430" y="1221"/>
                </a:cxn>
                <a:cxn ang="0">
                  <a:pos x="1144" y="1403"/>
                </a:cxn>
                <a:cxn ang="0">
                  <a:pos x="1611" y="1144"/>
                </a:cxn>
                <a:cxn ang="0">
                  <a:pos x="843" y="1503"/>
                </a:cxn>
                <a:cxn ang="0">
                  <a:pos x="1876" y="960"/>
                </a:cxn>
                <a:cxn ang="0">
                  <a:pos x="474" y="1620"/>
                </a:cxn>
                <a:cxn ang="0">
                  <a:pos x="1158" y="267"/>
                </a:cxn>
                <a:cxn ang="0">
                  <a:pos x="1183" y="0"/>
                </a:cxn>
              </a:cxnLst>
              <a:rect l="0" t="0" r="r" b="b"/>
              <a:pathLst>
                <a:path w="2570" h="2766">
                  <a:moveTo>
                    <a:pt x="1183" y="0"/>
                  </a:moveTo>
                  <a:cubicBezTo>
                    <a:pt x="31" y="34"/>
                    <a:pt x="0" y="1232"/>
                    <a:pt x="278" y="1706"/>
                  </a:cubicBezTo>
                  <a:cubicBezTo>
                    <a:pt x="888" y="2766"/>
                    <a:pt x="2570" y="2078"/>
                    <a:pt x="2006" y="913"/>
                  </a:cubicBezTo>
                  <a:cubicBezTo>
                    <a:pt x="1480" y="86"/>
                    <a:pt x="309" y="751"/>
                    <a:pt x="735" y="1519"/>
                  </a:cubicBezTo>
                  <a:cubicBezTo>
                    <a:pt x="1085" y="2095"/>
                    <a:pt x="2037" y="1686"/>
                    <a:pt x="1661" y="1060"/>
                  </a:cubicBezTo>
                  <a:cubicBezTo>
                    <a:pt x="1411" y="668"/>
                    <a:pt x="776" y="977"/>
                    <a:pt x="1060" y="1394"/>
                  </a:cubicBezTo>
                  <a:cubicBezTo>
                    <a:pt x="1252" y="1653"/>
                    <a:pt x="1647" y="1455"/>
                    <a:pt x="1489" y="1187"/>
                  </a:cubicBezTo>
                  <a:cubicBezTo>
                    <a:pt x="1389" y="1046"/>
                    <a:pt x="1055" y="1113"/>
                    <a:pt x="1255" y="1355"/>
                  </a:cubicBezTo>
                  <a:cubicBezTo>
                    <a:pt x="1185" y="1378"/>
                    <a:pt x="1221" y="1037"/>
                    <a:pt x="1430" y="1221"/>
                  </a:cubicBezTo>
                  <a:cubicBezTo>
                    <a:pt x="1522" y="1329"/>
                    <a:pt x="1328" y="1570"/>
                    <a:pt x="1144" y="1403"/>
                  </a:cubicBezTo>
                  <a:cubicBezTo>
                    <a:pt x="869" y="1019"/>
                    <a:pt x="1486" y="835"/>
                    <a:pt x="1611" y="1144"/>
                  </a:cubicBezTo>
                  <a:cubicBezTo>
                    <a:pt x="1803" y="1494"/>
                    <a:pt x="1244" y="1970"/>
                    <a:pt x="843" y="1503"/>
                  </a:cubicBezTo>
                  <a:cubicBezTo>
                    <a:pt x="467" y="868"/>
                    <a:pt x="1441" y="259"/>
                    <a:pt x="1876" y="960"/>
                  </a:cubicBezTo>
                  <a:cubicBezTo>
                    <a:pt x="2288" y="1625"/>
                    <a:pt x="1142" y="2588"/>
                    <a:pt x="474" y="1620"/>
                  </a:cubicBezTo>
                  <a:cubicBezTo>
                    <a:pt x="341" y="1336"/>
                    <a:pt x="221" y="417"/>
                    <a:pt x="1158" y="267"/>
                  </a:cubicBezTo>
                  <a:lnTo>
                    <a:pt x="1183" y="0"/>
                  </a:lnTo>
                  <a:close/>
                </a:path>
              </a:pathLst>
            </a:custGeom>
            <a:gradFill rotWithShape="1">
              <a:gsLst>
                <a:gs pos="0">
                  <a:schemeClr val="accent1"/>
                </a:gs>
                <a:gs pos="100000">
                  <a:schemeClr val="accent1">
                    <a:gamma/>
                    <a:shade val="46275"/>
                    <a:invGamma/>
                  </a:schemeClr>
                </a:gs>
              </a:gsLst>
              <a:lin ang="5400000" scaled="1"/>
            </a:gradFill>
            <a:ln w="12700" cap="flat" cmpd="sng">
              <a:noFill/>
              <a:prstDash val="solid"/>
              <a:round/>
              <a:headEnd type="none" w="med" len="med"/>
              <a:tailEnd type="none" w="med" len="me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grpSp>
      <p:sp>
        <p:nvSpPr>
          <p:cNvPr id="1226" name="Freeform 202"/>
          <p:cNvSpPr>
            <a:spLocks/>
          </p:cNvSpPr>
          <p:nvPr/>
        </p:nvSpPr>
        <p:spPr bwMode="auto">
          <a:xfrm flipH="1">
            <a:off x="10382251" y="50800"/>
            <a:ext cx="1113367" cy="930275"/>
          </a:xfrm>
          <a:custGeom>
            <a:avLst/>
            <a:gdLst/>
            <a:ahLst/>
            <a:cxnLst>
              <a:cxn ang="0">
                <a:pos x="1183" y="0"/>
              </a:cxn>
              <a:cxn ang="0">
                <a:pos x="278" y="1706"/>
              </a:cxn>
              <a:cxn ang="0">
                <a:pos x="2006" y="913"/>
              </a:cxn>
              <a:cxn ang="0">
                <a:pos x="735" y="1519"/>
              </a:cxn>
              <a:cxn ang="0">
                <a:pos x="1661" y="1060"/>
              </a:cxn>
              <a:cxn ang="0">
                <a:pos x="1060" y="1394"/>
              </a:cxn>
              <a:cxn ang="0">
                <a:pos x="1489" y="1187"/>
              </a:cxn>
              <a:cxn ang="0">
                <a:pos x="1255" y="1355"/>
              </a:cxn>
              <a:cxn ang="0">
                <a:pos x="1430" y="1221"/>
              </a:cxn>
              <a:cxn ang="0">
                <a:pos x="1144" y="1403"/>
              </a:cxn>
              <a:cxn ang="0">
                <a:pos x="1611" y="1144"/>
              </a:cxn>
              <a:cxn ang="0">
                <a:pos x="843" y="1503"/>
              </a:cxn>
              <a:cxn ang="0">
                <a:pos x="1876" y="960"/>
              </a:cxn>
              <a:cxn ang="0">
                <a:pos x="474" y="1620"/>
              </a:cxn>
              <a:cxn ang="0">
                <a:pos x="1158" y="267"/>
              </a:cxn>
              <a:cxn ang="0">
                <a:pos x="1183" y="0"/>
              </a:cxn>
            </a:cxnLst>
            <a:rect l="0" t="0" r="r" b="b"/>
            <a:pathLst>
              <a:path w="2570" h="2766">
                <a:moveTo>
                  <a:pt x="1183" y="0"/>
                </a:moveTo>
                <a:cubicBezTo>
                  <a:pt x="31" y="34"/>
                  <a:pt x="0" y="1232"/>
                  <a:pt x="278" y="1706"/>
                </a:cubicBezTo>
                <a:cubicBezTo>
                  <a:pt x="888" y="2766"/>
                  <a:pt x="2570" y="2078"/>
                  <a:pt x="2006" y="913"/>
                </a:cubicBezTo>
                <a:cubicBezTo>
                  <a:pt x="1480" y="86"/>
                  <a:pt x="309" y="751"/>
                  <a:pt x="735" y="1519"/>
                </a:cubicBezTo>
                <a:cubicBezTo>
                  <a:pt x="1085" y="2095"/>
                  <a:pt x="2037" y="1686"/>
                  <a:pt x="1661" y="1060"/>
                </a:cubicBezTo>
                <a:cubicBezTo>
                  <a:pt x="1411" y="668"/>
                  <a:pt x="776" y="977"/>
                  <a:pt x="1060" y="1394"/>
                </a:cubicBezTo>
                <a:cubicBezTo>
                  <a:pt x="1252" y="1653"/>
                  <a:pt x="1647" y="1455"/>
                  <a:pt x="1489" y="1187"/>
                </a:cubicBezTo>
                <a:cubicBezTo>
                  <a:pt x="1389" y="1046"/>
                  <a:pt x="1055" y="1113"/>
                  <a:pt x="1255" y="1355"/>
                </a:cubicBezTo>
                <a:cubicBezTo>
                  <a:pt x="1185" y="1378"/>
                  <a:pt x="1221" y="1037"/>
                  <a:pt x="1430" y="1221"/>
                </a:cubicBezTo>
                <a:cubicBezTo>
                  <a:pt x="1522" y="1329"/>
                  <a:pt x="1328" y="1570"/>
                  <a:pt x="1144" y="1403"/>
                </a:cubicBezTo>
                <a:cubicBezTo>
                  <a:pt x="869" y="1019"/>
                  <a:pt x="1486" y="835"/>
                  <a:pt x="1611" y="1144"/>
                </a:cubicBezTo>
                <a:cubicBezTo>
                  <a:pt x="1803" y="1494"/>
                  <a:pt x="1244" y="1970"/>
                  <a:pt x="843" y="1503"/>
                </a:cubicBezTo>
                <a:cubicBezTo>
                  <a:pt x="467" y="868"/>
                  <a:pt x="1441" y="259"/>
                  <a:pt x="1876" y="960"/>
                </a:cubicBezTo>
                <a:cubicBezTo>
                  <a:pt x="2288" y="1625"/>
                  <a:pt x="1142" y="2588"/>
                  <a:pt x="474" y="1620"/>
                </a:cubicBezTo>
                <a:cubicBezTo>
                  <a:pt x="341" y="1336"/>
                  <a:pt x="221" y="417"/>
                  <a:pt x="1158" y="267"/>
                </a:cubicBezTo>
                <a:lnTo>
                  <a:pt x="1183" y="0"/>
                </a:lnTo>
                <a:close/>
              </a:path>
            </a:pathLst>
          </a:custGeom>
          <a:gradFill rotWithShape="1">
            <a:gsLst>
              <a:gs pos="0">
                <a:schemeClr val="bg2"/>
              </a:gs>
              <a:gs pos="100000">
                <a:schemeClr val="bg2">
                  <a:gamma/>
                  <a:shade val="46275"/>
                  <a:invGamma/>
                </a:schemeClr>
              </a:gs>
            </a:gsLst>
            <a:lin ang="5400000" scaled="1"/>
          </a:gradFill>
          <a:ln w="12700" cap="flat" cmpd="sng">
            <a:noFill/>
            <a:prstDash val="solid"/>
            <a:round/>
            <a:headEnd type="none" w="med" len="med"/>
            <a:tailEnd type="none" w="med" len="me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sp>
        <p:nvSpPr>
          <p:cNvPr id="1227" name="Freeform 203"/>
          <p:cNvSpPr>
            <a:spLocks/>
          </p:cNvSpPr>
          <p:nvPr/>
        </p:nvSpPr>
        <p:spPr bwMode="auto">
          <a:xfrm flipH="1">
            <a:off x="10356851" y="15875"/>
            <a:ext cx="1115483" cy="930275"/>
          </a:xfrm>
          <a:custGeom>
            <a:avLst/>
            <a:gdLst/>
            <a:ahLst/>
            <a:cxnLst>
              <a:cxn ang="0">
                <a:pos x="1183" y="0"/>
              </a:cxn>
              <a:cxn ang="0">
                <a:pos x="278" y="1706"/>
              </a:cxn>
              <a:cxn ang="0">
                <a:pos x="2006" y="913"/>
              </a:cxn>
              <a:cxn ang="0">
                <a:pos x="735" y="1519"/>
              </a:cxn>
              <a:cxn ang="0">
                <a:pos x="1661" y="1060"/>
              </a:cxn>
              <a:cxn ang="0">
                <a:pos x="1060" y="1394"/>
              </a:cxn>
              <a:cxn ang="0">
                <a:pos x="1489" y="1187"/>
              </a:cxn>
              <a:cxn ang="0">
                <a:pos x="1255" y="1355"/>
              </a:cxn>
              <a:cxn ang="0">
                <a:pos x="1430" y="1221"/>
              </a:cxn>
              <a:cxn ang="0">
                <a:pos x="1144" y="1403"/>
              </a:cxn>
              <a:cxn ang="0">
                <a:pos x="1611" y="1144"/>
              </a:cxn>
              <a:cxn ang="0">
                <a:pos x="843" y="1503"/>
              </a:cxn>
              <a:cxn ang="0">
                <a:pos x="1876" y="960"/>
              </a:cxn>
              <a:cxn ang="0">
                <a:pos x="474" y="1620"/>
              </a:cxn>
              <a:cxn ang="0">
                <a:pos x="1158" y="267"/>
              </a:cxn>
              <a:cxn ang="0">
                <a:pos x="1183" y="0"/>
              </a:cxn>
            </a:cxnLst>
            <a:rect l="0" t="0" r="r" b="b"/>
            <a:pathLst>
              <a:path w="2570" h="2766">
                <a:moveTo>
                  <a:pt x="1183" y="0"/>
                </a:moveTo>
                <a:cubicBezTo>
                  <a:pt x="31" y="34"/>
                  <a:pt x="0" y="1232"/>
                  <a:pt x="278" y="1706"/>
                </a:cubicBezTo>
                <a:cubicBezTo>
                  <a:pt x="888" y="2766"/>
                  <a:pt x="2570" y="2078"/>
                  <a:pt x="2006" y="913"/>
                </a:cubicBezTo>
                <a:cubicBezTo>
                  <a:pt x="1480" y="86"/>
                  <a:pt x="309" y="751"/>
                  <a:pt x="735" y="1519"/>
                </a:cubicBezTo>
                <a:cubicBezTo>
                  <a:pt x="1085" y="2095"/>
                  <a:pt x="2037" y="1686"/>
                  <a:pt x="1661" y="1060"/>
                </a:cubicBezTo>
                <a:cubicBezTo>
                  <a:pt x="1411" y="668"/>
                  <a:pt x="776" y="977"/>
                  <a:pt x="1060" y="1394"/>
                </a:cubicBezTo>
                <a:cubicBezTo>
                  <a:pt x="1252" y="1653"/>
                  <a:pt x="1647" y="1455"/>
                  <a:pt x="1489" y="1187"/>
                </a:cubicBezTo>
                <a:cubicBezTo>
                  <a:pt x="1389" y="1046"/>
                  <a:pt x="1055" y="1113"/>
                  <a:pt x="1255" y="1355"/>
                </a:cubicBezTo>
                <a:cubicBezTo>
                  <a:pt x="1185" y="1378"/>
                  <a:pt x="1221" y="1037"/>
                  <a:pt x="1430" y="1221"/>
                </a:cubicBezTo>
                <a:cubicBezTo>
                  <a:pt x="1522" y="1329"/>
                  <a:pt x="1328" y="1570"/>
                  <a:pt x="1144" y="1403"/>
                </a:cubicBezTo>
                <a:cubicBezTo>
                  <a:pt x="869" y="1019"/>
                  <a:pt x="1486" y="835"/>
                  <a:pt x="1611" y="1144"/>
                </a:cubicBezTo>
                <a:cubicBezTo>
                  <a:pt x="1803" y="1494"/>
                  <a:pt x="1244" y="1970"/>
                  <a:pt x="843" y="1503"/>
                </a:cubicBezTo>
                <a:cubicBezTo>
                  <a:pt x="467" y="868"/>
                  <a:pt x="1441" y="259"/>
                  <a:pt x="1876" y="960"/>
                </a:cubicBezTo>
                <a:cubicBezTo>
                  <a:pt x="2288" y="1625"/>
                  <a:pt x="1142" y="2588"/>
                  <a:pt x="474" y="1620"/>
                </a:cubicBezTo>
                <a:cubicBezTo>
                  <a:pt x="341" y="1336"/>
                  <a:pt x="221" y="417"/>
                  <a:pt x="1158" y="267"/>
                </a:cubicBezTo>
                <a:lnTo>
                  <a:pt x="1183" y="0"/>
                </a:lnTo>
                <a:close/>
              </a:path>
            </a:pathLst>
          </a:custGeom>
          <a:gradFill rotWithShape="1">
            <a:gsLst>
              <a:gs pos="0">
                <a:schemeClr val="accent1"/>
              </a:gs>
              <a:gs pos="100000">
                <a:schemeClr val="accent1">
                  <a:gamma/>
                  <a:shade val="46275"/>
                  <a:invGamma/>
                </a:schemeClr>
              </a:gs>
            </a:gsLst>
            <a:lin ang="5400000" scaled="1"/>
          </a:gradFill>
          <a:ln w="12700" cap="flat" cmpd="sng">
            <a:noFill/>
            <a:prstDash val="solid"/>
            <a:round/>
            <a:headEnd type="none" w="med" len="med"/>
            <a:tailEnd type="none" w="med" len="me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sp>
        <p:nvSpPr>
          <p:cNvPr id="1228" name="Rectangle 204"/>
          <p:cNvSpPr>
            <a:spLocks noChangeArrowheads="1"/>
          </p:cNvSpPr>
          <p:nvPr/>
        </p:nvSpPr>
        <p:spPr bwMode="auto">
          <a:xfrm>
            <a:off x="503767" y="15875"/>
            <a:ext cx="10485967" cy="88900"/>
          </a:xfrm>
          <a:prstGeom prst="rect">
            <a:avLst/>
          </a:prstGeom>
          <a:gradFill rotWithShape="1">
            <a:gsLst>
              <a:gs pos="0">
                <a:schemeClr val="accent1"/>
              </a:gs>
              <a:gs pos="100000">
                <a:schemeClr val="accent1">
                  <a:gamma/>
                  <a:shade val="46275"/>
                  <a:invGamma/>
                </a:schemeClr>
              </a:gs>
            </a:gsLst>
            <a:lin ang="5400000" scaled="1"/>
          </a:gradFill>
          <a:ln w="9525">
            <a:noFill/>
            <a:miter lim="800000"/>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spTree>
    <p:extLst>
      <p:ext uri="{BB962C8B-B14F-4D97-AF65-F5344CB8AC3E}">
        <p14:creationId xmlns:p14="http://schemas.microsoft.com/office/powerpoint/2010/main" val="48379349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ransition>
    <p:random/>
  </p:transition>
  <p:hf hdr="0" ftr="0" dt="0"/>
  <p:txStyles>
    <p:titleStyle>
      <a:lvl1pPr algn="ctr" rtl="1" eaLnBrk="0" fontAlgn="base" hangingPunct="0">
        <a:spcBef>
          <a:spcPct val="0"/>
        </a:spcBef>
        <a:spcAft>
          <a:spcPct val="0"/>
        </a:spcAft>
        <a:defRPr sz="3200">
          <a:solidFill>
            <a:srgbClr val="CCECFF"/>
          </a:solidFill>
          <a:latin typeface="+mj-lt"/>
          <a:ea typeface="+mj-ea"/>
          <a:cs typeface="+mj-cs"/>
        </a:defRPr>
      </a:lvl1pPr>
      <a:lvl2pPr algn="ctr" rtl="1" eaLnBrk="0" fontAlgn="base" hangingPunct="0">
        <a:spcBef>
          <a:spcPct val="0"/>
        </a:spcBef>
        <a:spcAft>
          <a:spcPct val="0"/>
        </a:spcAft>
        <a:defRPr sz="3200">
          <a:solidFill>
            <a:srgbClr val="CCECFF"/>
          </a:solidFill>
          <a:latin typeface="Arial" charset="0"/>
          <a:cs typeface="Titr" pitchFamily="2" charset="-78"/>
        </a:defRPr>
      </a:lvl2pPr>
      <a:lvl3pPr algn="ctr" rtl="1" eaLnBrk="0" fontAlgn="base" hangingPunct="0">
        <a:spcBef>
          <a:spcPct val="0"/>
        </a:spcBef>
        <a:spcAft>
          <a:spcPct val="0"/>
        </a:spcAft>
        <a:defRPr sz="3200">
          <a:solidFill>
            <a:srgbClr val="CCECFF"/>
          </a:solidFill>
          <a:latin typeface="Arial" charset="0"/>
          <a:cs typeface="Titr" pitchFamily="2" charset="-78"/>
        </a:defRPr>
      </a:lvl3pPr>
      <a:lvl4pPr algn="ctr" rtl="1" eaLnBrk="0" fontAlgn="base" hangingPunct="0">
        <a:spcBef>
          <a:spcPct val="0"/>
        </a:spcBef>
        <a:spcAft>
          <a:spcPct val="0"/>
        </a:spcAft>
        <a:defRPr sz="3200">
          <a:solidFill>
            <a:srgbClr val="CCECFF"/>
          </a:solidFill>
          <a:latin typeface="Arial" charset="0"/>
          <a:cs typeface="Titr" pitchFamily="2" charset="-78"/>
        </a:defRPr>
      </a:lvl4pPr>
      <a:lvl5pPr algn="ctr" rtl="1" eaLnBrk="0" fontAlgn="base" hangingPunct="0">
        <a:spcBef>
          <a:spcPct val="0"/>
        </a:spcBef>
        <a:spcAft>
          <a:spcPct val="0"/>
        </a:spcAft>
        <a:defRPr sz="3200">
          <a:solidFill>
            <a:srgbClr val="CCECFF"/>
          </a:solidFill>
          <a:latin typeface="Arial" charset="0"/>
          <a:cs typeface="Titr" pitchFamily="2" charset="-78"/>
        </a:defRPr>
      </a:lvl5pPr>
      <a:lvl6pPr marL="457200" algn="ctr" rtl="1" eaLnBrk="1" fontAlgn="base" hangingPunct="1">
        <a:spcBef>
          <a:spcPct val="0"/>
        </a:spcBef>
        <a:spcAft>
          <a:spcPct val="0"/>
        </a:spcAft>
        <a:defRPr sz="3200">
          <a:solidFill>
            <a:srgbClr val="CCECFF"/>
          </a:solidFill>
          <a:latin typeface="Arial" charset="0"/>
          <a:cs typeface="Titr" pitchFamily="2" charset="-78"/>
        </a:defRPr>
      </a:lvl6pPr>
      <a:lvl7pPr marL="914400" algn="ctr" rtl="1" eaLnBrk="1" fontAlgn="base" hangingPunct="1">
        <a:spcBef>
          <a:spcPct val="0"/>
        </a:spcBef>
        <a:spcAft>
          <a:spcPct val="0"/>
        </a:spcAft>
        <a:defRPr sz="3200">
          <a:solidFill>
            <a:srgbClr val="CCECFF"/>
          </a:solidFill>
          <a:latin typeface="Arial" charset="0"/>
          <a:cs typeface="Titr" pitchFamily="2" charset="-78"/>
        </a:defRPr>
      </a:lvl7pPr>
      <a:lvl8pPr marL="1371600" algn="ctr" rtl="1" eaLnBrk="1" fontAlgn="base" hangingPunct="1">
        <a:spcBef>
          <a:spcPct val="0"/>
        </a:spcBef>
        <a:spcAft>
          <a:spcPct val="0"/>
        </a:spcAft>
        <a:defRPr sz="3200">
          <a:solidFill>
            <a:srgbClr val="CCECFF"/>
          </a:solidFill>
          <a:latin typeface="Arial" charset="0"/>
          <a:cs typeface="Titr" pitchFamily="2" charset="-78"/>
        </a:defRPr>
      </a:lvl8pPr>
      <a:lvl9pPr marL="1828800" algn="ctr" rtl="1" eaLnBrk="1" fontAlgn="base" hangingPunct="1">
        <a:spcBef>
          <a:spcPct val="0"/>
        </a:spcBef>
        <a:spcAft>
          <a:spcPct val="0"/>
        </a:spcAft>
        <a:defRPr sz="3200">
          <a:solidFill>
            <a:srgbClr val="CCECFF"/>
          </a:solidFill>
          <a:latin typeface="Arial" charset="0"/>
          <a:cs typeface="Titr" pitchFamily="2" charset="-78"/>
        </a:defRPr>
      </a:lvl9pPr>
    </p:titleStyle>
    <p:bodyStyle>
      <a:lvl1pPr marL="342900" indent="-342900" algn="just" rtl="1" eaLnBrk="0" fontAlgn="base" hangingPunct="0">
        <a:spcBef>
          <a:spcPct val="20000"/>
        </a:spcBef>
        <a:spcAft>
          <a:spcPct val="0"/>
        </a:spcAft>
        <a:buClr>
          <a:srgbClr val="000099"/>
        </a:buClr>
        <a:buFont typeface="Wingdings 2" pitchFamily="18" charset="2"/>
        <a:buBlip>
          <a:blip r:embed="rId19"/>
        </a:buBlip>
        <a:defRPr sz="3200">
          <a:solidFill>
            <a:schemeClr val="accent2"/>
          </a:solidFill>
          <a:latin typeface="+mn-lt"/>
          <a:ea typeface="+mn-ea"/>
          <a:cs typeface="+mn-cs"/>
        </a:defRPr>
      </a:lvl1pPr>
      <a:lvl2pPr marL="742950" indent="-285750" algn="just" rtl="1" eaLnBrk="0" fontAlgn="base" hangingPunct="0">
        <a:spcBef>
          <a:spcPct val="20000"/>
        </a:spcBef>
        <a:spcAft>
          <a:spcPct val="0"/>
        </a:spcAft>
        <a:buClr>
          <a:srgbClr val="CCECFF"/>
        </a:buClr>
        <a:buFont typeface="Wingdings" pitchFamily="2" charset="2"/>
        <a:buBlip>
          <a:blip r:embed="rId20"/>
        </a:buBlip>
        <a:defRPr sz="2800">
          <a:solidFill>
            <a:srgbClr val="990000"/>
          </a:solidFill>
          <a:latin typeface="+mn-lt"/>
          <a:cs typeface="+mn-cs"/>
        </a:defRPr>
      </a:lvl2pPr>
      <a:lvl3pPr marL="1143000" indent="-228600" algn="just" rtl="1" eaLnBrk="0" fontAlgn="base" hangingPunct="0">
        <a:spcBef>
          <a:spcPct val="20000"/>
        </a:spcBef>
        <a:spcAft>
          <a:spcPct val="0"/>
        </a:spcAft>
        <a:buClr>
          <a:srgbClr val="66CCFF"/>
        </a:buClr>
        <a:buFont typeface="Wingdings" pitchFamily="2" charset="2"/>
        <a:buBlip>
          <a:blip r:embed="rId21"/>
        </a:buBlip>
        <a:defRPr sz="2400">
          <a:solidFill>
            <a:srgbClr val="009900"/>
          </a:solidFill>
          <a:latin typeface="+mn-lt"/>
          <a:cs typeface="+mn-cs"/>
        </a:defRPr>
      </a:lvl3pPr>
      <a:lvl4pPr marL="1600200" indent="-228600" algn="just" rtl="1" eaLnBrk="0" fontAlgn="base" hangingPunct="0">
        <a:spcBef>
          <a:spcPct val="20000"/>
        </a:spcBef>
        <a:spcAft>
          <a:spcPct val="0"/>
        </a:spcAft>
        <a:buClr>
          <a:srgbClr val="3399FF"/>
        </a:buClr>
        <a:buFont typeface="Wingdings" pitchFamily="2" charset="2"/>
        <a:buBlip>
          <a:blip r:embed="rId21"/>
        </a:buBlip>
        <a:defRPr sz="2000">
          <a:solidFill>
            <a:srgbClr val="008080"/>
          </a:solidFill>
          <a:latin typeface="+mn-lt"/>
          <a:cs typeface="+mn-cs"/>
        </a:defRPr>
      </a:lvl4pPr>
      <a:lvl5pPr marL="2057400" indent="-228600" algn="just" rtl="1" eaLnBrk="0" fontAlgn="base" hangingPunct="0">
        <a:spcBef>
          <a:spcPct val="20000"/>
        </a:spcBef>
        <a:spcAft>
          <a:spcPct val="0"/>
        </a:spcAft>
        <a:buClr>
          <a:srgbClr val="0033CC"/>
        </a:buClr>
        <a:buFont typeface="Wingdings" pitchFamily="2" charset="2"/>
        <a:buBlip>
          <a:blip r:embed="rId22"/>
        </a:buBlip>
        <a:defRPr sz="2000">
          <a:solidFill>
            <a:srgbClr val="66CCFF"/>
          </a:solidFill>
          <a:latin typeface="+mn-lt"/>
          <a:cs typeface="+mn-cs"/>
        </a:defRPr>
      </a:lvl5pPr>
      <a:lvl6pPr marL="2514600" indent="-228600" algn="just" rtl="1" eaLnBrk="1" fontAlgn="base" hangingPunct="1">
        <a:spcBef>
          <a:spcPct val="20000"/>
        </a:spcBef>
        <a:spcAft>
          <a:spcPct val="0"/>
        </a:spcAft>
        <a:buClr>
          <a:srgbClr val="0033CC"/>
        </a:buClr>
        <a:buFont typeface="Wingdings" pitchFamily="2" charset="2"/>
        <a:buBlip>
          <a:blip r:embed="rId22"/>
        </a:buBlip>
        <a:defRPr sz="2000">
          <a:solidFill>
            <a:srgbClr val="66CCFF"/>
          </a:solidFill>
          <a:latin typeface="+mn-lt"/>
          <a:cs typeface="+mn-cs"/>
        </a:defRPr>
      </a:lvl6pPr>
      <a:lvl7pPr marL="2971800" indent="-228600" algn="just" rtl="1" eaLnBrk="1" fontAlgn="base" hangingPunct="1">
        <a:spcBef>
          <a:spcPct val="20000"/>
        </a:spcBef>
        <a:spcAft>
          <a:spcPct val="0"/>
        </a:spcAft>
        <a:buClr>
          <a:srgbClr val="0033CC"/>
        </a:buClr>
        <a:buFont typeface="Wingdings" pitchFamily="2" charset="2"/>
        <a:buBlip>
          <a:blip r:embed="rId22"/>
        </a:buBlip>
        <a:defRPr sz="2000">
          <a:solidFill>
            <a:srgbClr val="66CCFF"/>
          </a:solidFill>
          <a:latin typeface="+mn-lt"/>
          <a:cs typeface="+mn-cs"/>
        </a:defRPr>
      </a:lvl7pPr>
      <a:lvl8pPr marL="3429000" indent="-228600" algn="just" rtl="1" eaLnBrk="1" fontAlgn="base" hangingPunct="1">
        <a:spcBef>
          <a:spcPct val="20000"/>
        </a:spcBef>
        <a:spcAft>
          <a:spcPct val="0"/>
        </a:spcAft>
        <a:buClr>
          <a:srgbClr val="0033CC"/>
        </a:buClr>
        <a:buFont typeface="Wingdings" pitchFamily="2" charset="2"/>
        <a:buBlip>
          <a:blip r:embed="rId22"/>
        </a:buBlip>
        <a:defRPr sz="2000">
          <a:solidFill>
            <a:srgbClr val="66CCFF"/>
          </a:solidFill>
          <a:latin typeface="+mn-lt"/>
          <a:cs typeface="+mn-cs"/>
        </a:defRPr>
      </a:lvl8pPr>
      <a:lvl9pPr marL="3886200" indent="-228600" algn="just" rtl="1" eaLnBrk="1" fontAlgn="base" hangingPunct="1">
        <a:spcBef>
          <a:spcPct val="20000"/>
        </a:spcBef>
        <a:spcAft>
          <a:spcPct val="0"/>
        </a:spcAft>
        <a:buClr>
          <a:srgbClr val="0033CC"/>
        </a:buClr>
        <a:buFont typeface="Wingdings" pitchFamily="2" charset="2"/>
        <a:buBlip>
          <a:blip r:embed="rId22"/>
        </a:buBlip>
        <a:defRPr sz="2000">
          <a:solidFill>
            <a:srgbClr val="66CCFF"/>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43" name="AutoShape 119"/>
          <p:cNvSpPr>
            <a:spLocks noChangeArrowheads="1"/>
          </p:cNvSpPr>
          <p:nvPr/>
        </p:nvSpPr>
        <p:spPr bwMode="auto">
          <a:xfrm>
            <a:off x="118534" y="15875"/>
            <a:ext cx="11307233" cy="762000"/>
          </a:xfrm>
          <a:prstGeom prst="roundRect">
            <a:avLst>
              <a:gd name="adj" fmla="val 50000"/>
            </a:avLst>
          </a:prstGeom>
          <a:gradFill rotWithShape="1">
            <a:gsLst>
              <a:gs pos="0">
                <a:schemeClr val="accent2"/>
              </a:gs>
              <a:gs pos="100000">
                <a:schemeClr val="accent2">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sp>
        <p:nvSpPr>
          <p:cNvPr id="1027" name="Rectangle 205"/>
          <p:cNvSpPr>
            <a:spLocks noChangeArrowheads="1"/>
          </p:cNvSpPr>
          <p:nvPr/>
        </p:nvSpPr>
        <p:spPr bwMode="auto">
          <a:xfrm>
            <a:off x="927100" y="638176"/>
            <a:ext cx="9662584" cy="3587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rtl="0" fontAlgn="base">
              <a:spcBef>
                <a:spcPct val="0"/>
              </a:spcBef>
              <a:spcAft>
                <a:spcPct val="0"/>
              </a:spcAft>
            </a:pPr>
            <a:endParaRPr lang="en-US" sz="1800">
              <a:solidFill>
                <a:srgbClr val="000000"/>
              </a:solidFill>
              <a:cs typeface="Arial" charset="0"/>
            </a:endParaRPr>
          </a:p>
        </p:txBody>
      </p:sp>
      <p:sp>
        <p:nvSpPr>
          <p:cNvPr id="1028" name="Rectangle 2"/>
          <p:cNvSpPr>
            <a:spLocks noGrp="1" noChangeArrowheads="1"/>
          </p:cNvSpPr>
          <p:nvPr>
            <p:ph type="title"/>
          </p:nvPr>
        </p:nvSpPr>
        <p:spPr bwMode="auto">
          <a:xfrm>
            <a:off x="1369484" y="104775"/>
            <a:ext cx="9201149" cy="48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9" name="Rectangle 3"/>
          <p:cNvSpPr>
            <a:spLocks noGrp="1" noChangeArrowheads="1"/>
          </p:cNvSpPr>
          <p:nvPr>
            <p:ph type="body" idx="1"/>
          </p:nvPr>
        </p:nvSpPr>
        <p:spPr bwMode="auto">
          <a:xfrm>
            <a:off x="1" y="1628776"/>
            <a:ext cx="11377084"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lgn="l" rtl="0" fontAlgn="base">
              <a:spcBef>
                <a:spcPct val="0"/>
              </a:spcBef>
              <a:spcAft>
                <a:spcPct val="0"/>
              </a:spcAft>
              <a:defRPr/>
            </a:pPr>
            <a:fld id="{8FC1D0AB-45CC-4F03-9BBD-1D3C061C8C30}" type="datetime1">
              <a:rPr lang="en-US" smtClean="0">
                <a:solidFill>
                  <a:srgbClr val="000000"/>
                </a:solidFill>
                <a:cs typeface="Arial" charset="0"/>
              </a:rPr>
              <a:t>11/3/2018</a:t>
            </a:fld>
            <a:endParaRPr lang="en-US">
              <a:solidFill>
                <a:srgbClr val="000000"/>
              </a:solidFill>
              <a:cs typeface="Arial" charset="0"/>
            </a:endParaRPr>
          </a:p>
        </p:txBody>
      </p:sp>
      <p:sp>
        <p:nvSpPr>
          <p:cNvPr id="3"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rtl="0" fontAlgn="base">
              <a:spcBef>
                <a:spcPct val="0"/>
              </a:spcBef>
              <a:spcAft>
                <a:spcPct val="0"/>
              </a:spcAft>
              <a:defRPr/>
            </a:pPr>
            <a:endParaRPr lang="en-US">
              <a:solidFill>
                <a:srgbClr val="000000"/>
              </a:solidFill>
              <a:cs typeface="Arial" charset="0"/>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rtl="0" fontAlgn="base">
              <a:spcBef>
                <a:spcPct val="0"/>
              </a:spcBef>
              <a:spcAft>
                <a:spcPct val="0"/>
              </a:spcAft>
              <a:defRPr/>
            </a:pPr>
            <a:fld id="{18236005-5705-4242-8289-D4B237527075}" type="slidenum">
              <a:rPr lang="ar-SA">
                <a:solidFill>
                  <a:srgbClr val="000000"/>
                </a:solidFill>
                <a:cs typeface="Arial" charset="0"/>
              </a:rPr>
              <a:pPr rtl="0" fontAlgn="base">
                <a:spcBef>
                  <a:spcPct val="0"/>
                </a:spcBef>
                <a:spcAft>
                  <a:spcPct val="0"/>
                </a:spcAft>
                <a:defRPr/>
              </a:pPr>
              <a:t>‹#›</a:t>
            </a:fld>
            <a:endParaRPr lang="en-US">
              <a:solidFill>
                <a:srgbClr val="000000"/>
              </a:solidFill>
              <a:cs typeface="Arial" charset="0"/>
            </a:endParaRPr>
          </a:p>
        </p:txBody>
      </p:sp>
      <p:pic>
        <p:nvPicPr>
          <p:cNvPr id="1033" name="Picture 44"/>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77085" y="-4763"/>
            <a:ext cx="814916" cy="200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 name="Picture 78"/>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77085" y="195264"/>
            <a:ext cx="814916"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5" name="Picture 79"/>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77085" y="392114"/>
            <a:ext cx="814916"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6" name="Picture 80"/>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77085" y="587376"/>
            <a:ext cx="814916"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7" name="Picture 81"/>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77085" y="781051"/>
            <a:ext cx="814916"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8" name="Picture 82"/>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83434" y="977901"/>
            <a:ext cx="81491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9" name="Picture 83"/>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77085" y="1165226"/>
            <a:ext cx="814916"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0" name="Picture 84"/>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77085" y="1365251"/>
            <a:ext cx="814916"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1" name="Picture 85"/>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77085" y="1562101"/>
            <a:ext cx="814916"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2" name="Picture 86"/>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77085" y="1757364"/>
            <a:ext cx="814916"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3" name="Picture 87"/>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77085" y="1951039"/>
            <a:ext cx="814916"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4" name="Picture 88"/>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83434" y="2147889"/>
            <a:ext cx="81491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5" name="Picture 89"/>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77085" y="2336801"/>
            <a:ext cx="814916"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6" name="Picture 90"/>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77085" y="2536826"/>
            <a:ext cx="814916"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7" name="Picture 91"/>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77085" y="2733676"/>
            <a:ext cx="814916"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8" name="Picture 92"/>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77085" y="2928939"/>
            <a:ext cx="814916"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9" name="Picture 93"/>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77085" y="3122614"/>
            <a:ext cx="814916"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0" name="Picture 94"/>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83434" y="3319464"/>
            <a:ext cx="81491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1" name="Picture 95"/>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85551" y="3513139"/>
            <a:ext cx="814916"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2" name="Picture 96"/>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77085" y="3706814"/>
            <a:ext cx="814916"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3" name="Picture 97"/>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77085" y="3903663"/>
            <a:ext cx="814916"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4" name="Picture 98"/>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77085" y="4098926"/>
            <a:ext cx="814916"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5" name="Picture 99"/>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77085" y="4292601"/>
            <a:ext cx="814916"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6" name="Picture 100"/>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83434" y="4489451"/>
            <a:ext cx="81491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7" name="Picture 101"/>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77085" y="4675189"/>
            <a:ext cx="814916"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8" name="Picture 102"/>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77085" y="4875214"/>
            <a:ext cx="814916"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9" name="Picture 103"/>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77085" y="5072064"/>
            <a:ext cx="814916"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0" name="Picture 104"/>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77085" y="5267326"/>
            <a:ext cx="814916"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1" name="Picture 105"/>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77085" y="5461001"/>
            <a:ext cx="814916"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2" name="Picture 106"/>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83434" y="5657851"/>
            <a:ext cx="81491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3" name="Picture 107"/>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77085" y="5845176"/>
            <a:ext cx="814916"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4" name="Picture 108"/>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77085" y="6045201"/>
            <a:ext cx="814916"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5" name="Picture 109"/>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77085" y="6242051"/>
            <a:ext cx="814916"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6" name="Picture 110"/>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77085" y="6437314"/>
            <a:ext cx="814916"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7" name="Picture 111"/>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77085" y="6630989"/>
            <a:ext cx="814916"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44" name="Rectangle 120"/>
          <p:cNvSpPr>
            <a:spLocks noChangeArrowheads="1"/>
          </p:cNvSpPr>
          <p:nvPr/>
        </p:nvSpPr>
        <p:spPr bwMode="auto">
          <a:xfrm>
            <a:off x="503767" y="53975"/>
            <a:ext cx="10485967" cy="88900"/>
          </a:xfrm>
          <a:prstGeom prst="rect">
            <a:avLst/>
          </a:prstGeom>
          <a:gradFill rotWithShape="1">
            <a:gsLst>
              <a:gs pos="0">
                <a:schemeClr val="bg2"/>
              </a:gs>
              <a:gs pos="100000">
                <a:schemeClr val="bg2">
                  <a:gamma/>
                  <a:shade val="46275"/>
                  <a:invGamma/>
                </a:schemeClr>
              </a:gs>
            </a:gsLst>
            <a:lin ang="5400000" scaled="1"/>
          </a:gradFill>
          <a:ln w="9525">
            <a:noFill/>
            <a:miter lim="800000"/>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grpSp>
        <p:nvGrpSpPr>
          <p:cNvPr id="1069" name="Group 121"/>
          <p:cNvGrpSpPr>
            <a:grpSpLocks/>
          </p:cNvGrpSpPr>
          <p:nvPr/>
        </p:nvGrpSpPr>
        <p:grpSpPr bwMode="auto">
          <a:xfrm>
            <a:off x="552451" y="600075"/>
            <a:ext cx="10437283" cy="179388"/>
            <a:chOff x="254" y="463"/>
            <a:chExt cx="5208" cy="113"/>
          </a:xfrm>
        </p:grpSpPr>
        <p:sp>
          <p:nvSpPr>
            <p:cNvPr id="1146" name="Freeform 122"/>
            <p:cNvSpPr>
              <a:spLocks/>
            </p:cNvSpPr>
            <p:nvPr/>
          </p:nvSpPr>
          <p:spPr bwMode="auto">
            <a:xfrm flipH="1">
              <a:off x="5232" y="468"/>
              <a:ext cx="230" cy="106"/>
            </a:xfrm>
            <a:custGeom>
              <a:avLst/>
              <a:gdLst/>
              <a:ahLst/>
              <a:cxnLst>
                <a:cxn ang="0">
                  <a:pos x="230" y="0"/>
                </a:cxn>
                <a:cxn ang="0">
                  <a:pos x="182" y="0"/>
                </a:cxn>
                <a:cxn ang="0">
                  <a:pos x="0" y="78"/>
                </a:cxn>
                <a:cxn ang="0">
                  <a:pos x="86" y="96"/>
                </a:cxn>
                <a:cxn ang="0">
                  <a:pos x="204" y="96"/>
                </a:cxn>
                <a:cxn ang="0">
                  <a:pos x="230" y="0"/>
                </a:cxn>
              </a:cxnLst>
              <a:rect l="0" t="0" r="r" b="b"/>
              <a:pathLst>
                <a:path w="230" h="96">
                  <a:moveTo>
                    <a:pt x="230" y="0"/>
                  </a:moveTo>
                  <a:lnTo>
                    <a:pt x="182" y="0"/>
                  </a:lnTo>
                  <a:lnTo>
                    <a:pt x="0" y="78"/>
                  </a:lnTo>
                  <a:lnTo>
                    <a:pt x="86" y="96"/>
                  </a:lnTo>
                  <a:lnTo>
                    <a:pt x="204" y="96"/>
                  </a:lnTo>
                  <a:lnTo>
                    <a:pt x="230" y="0"/>
                  </a:lnTo>
                  <a:close/>
                </a:path>
              </a:pathLst>
            </a:custGeom>
            <a:gradFill rotWithShape="1">
              <a:gsLst>
                <a:gs pos="0">
                  <a:schemeClr val="bg2"/>
                </a:gs>
                <a:gs pos="100000">
                  <a:schemeClr val="bg2">
                    <a:gamma/>
                    <a:shade val="46275"/>
                    <a:invGamma/>
                  </a:schemeClr>
                </a:gs>
              </a:gsLst>
              <a:lin ang="5400000" scaled="1"/>
            </a:gradFill>
            <a:ln w="9525" cap="flat" cmpd="sng">
              <a:noFill/>
              <a:prstDash val="solid"/>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sp>
          <p:nvSpPr>
            <p:cNvPr id="1147" name="Freeform 123"/>
            <p:cNvSpPr>
              <a:spLocks/>
            </p:cNvSpPr>
            <p:nvPr/>
          </p:nvSpPr>
          <p:spPr bwMode="auto">
            <a:xfrm>
              <a:off x="254" y="470"/>
              <a:ext cx="230" cy="106"/>
            </a:xfrm>
            <a:custGeom>
              <a:avLst/>
              <a:gdLst/>
              <a:ahLst/>
              <a:cxnLst>
                <a:cxn ang="0">
                  <a:pos x="230" y="0"/>
                </a:cxn>
                <a:cxn ang="0">
                  <a:pos x="182" y="0"/>
                </a:cxn>
                <a:cxn ang="0">
                  <a:pos x="0" y="78"/>
                </a:cxn>
                <a:cxn ang="0">
                  <a:pos x="86" y="96"/>
                </a:cxn>
                <a:cxn ang="0">
                  <a:pos x="204" y="96"/>
                </a:cxn>
                <a:cxn ang="0">
                  <a:pos x="230" y="0"/>
                </a:cxn>
              </a:cxnLst>
              <a:rect l="0" t="0" r="r" b="b"/>
              <a:pathLst>
                <a:path w="230" h="96">
                  <a:moveTo>
                    <a:pt x="230" y="0"/>
                  </a:moveTo>
                  <a:lnTo>
                    <a:pt x="182" y="0"/>
                  </a:lnTo>
                  <a:lnTo>
                    <a:pt x="0" y="78"/>
                  </a:lnTo>
                  <a:lnTo>
                    <a:pt x="86" y="96"/>
                  </a:lnTo>
                  <a:lnTo>
                    <a:pt x="204" y="96"/>
                  </a:lnTo>
                  <a:lnTo>
                    <a:pt x="230" y="0"/>
                  </a:lnTo>
                  <a:close/>
                </a:path>
              </a:pathLst>
            </a:custGeom>
            <a:gradFill rotWithShape="1">
              <a:gsLst>
                <a:gs pos="0">
                  <a:schemeClr val="bg2"/>
                </a:gs>
                <a:gs pos="100000">
                  <a:schemeClr val="bg2">
                    <a:gamma/>
                    <a:shade val="46275"/>
                    <a:invGamma/>
                  </a:schemeClr>
                </a:gs>
              </a:gsLst>
              <a:lin ang="5400000" scaled="1"/>
            </a:gradFill>
            <a:ln w="9525" cap="flat" cmpd="sng">
              <a:noFill/>
              <a:prstDash val="solid"/>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grpSp>
          <p:nvGrpSpPr>
            <p:cNvPr id="1117" name="Group 124"/>
            <p:cNvGrpSpPr>
              <a:grpSpLocks/>
            </p:cNvGrpSpPr>
            <p:nvPr/>
          </p:nvGrpSpPr>
          <p:grpSpPr bwMode="auto">
            <a:xfrm>
              <a:off x="450" y="463"/>
              <a:ext cx="4812" cy="113"/>
              <a:chOff x="450" y="463"/>
              <a:chExt cx="4812" cy="113"/>
            </a:xfrm>
          </p:grpSpPr>
          <p:grpSp>
            <p:nvGrpSpPr>
              <p:cNvPr id="1118" name="Group 125"/>
              <p:cNvGrpSpPr>
                <a:grpSpLocks/>
              </p:cNvGrpSpPr>
              <p:nvPr/>
            </p:nvGrpSpPr>
            <p:grpSpPr bwMode="auto">
              <a:xfrm>
                <a:off x="450" y="464"/>
                <a:ext cx="2928" cy="112"/>
                <a:chOff x="0" y="283"/>
                <a:chExt cx="5760" cy="220"/>
              </a:xfrm>
            </p:grpSpPr>
            <p:grpSp>
              <p:nvGrpSpPr>
                <p:cNvPr id="1132" name="Group 126"/>
                <p:cNvGrpSpPr>
                  <a:grpSpLocks/>
                </p:cNvGrpSpPr>
                <p:nvPr/>
              </p:nvGrpSpPr>
              <p:grpSpPr bwMode="auto">
                <a:xfrm>
                  <a:off x="0" y="283"/>
                  <a:ext cx="823" cy="220"/>
                  <a:chOff x="240" y="720"/>
                  <a:chExt cx="3980" cy="1064"/>
                </a:xfrm>
              </p:grpSpPr>
              <p:sp>
                <p:nvSpPr>
                  <p:cNvPr id="1151" name="Freeform 127"/>
                  <p:cNvSpPr>
                    <a:spLocks/>
                  </p:cNvSpPr>
                  <p:nvPr/>
                </p:nvSpPr>
                <p:spPr bwMode="auto">
                  <a:xfrm>
                    <a:off x="244"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sp>
                <p:nvSpPr>
                  <p:cNvPr id="1152" name="Freeform 128"/>
                  <p:cNvSpPr>
                    <a:spLocks/>
                  </p:cNvSpPr>
                  <p:nvPr/>
                </p:nvSpPr>
                <p:spPr bwMode="auto">
                  <a:xfrm>
                    <a:off x="2214"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grpSp>
            <p:grpSp>
              <p:nvGrpSpPr>
                <p:cNvPr id="1133" name="Group 129"/>
                <p:cNvGrpSpPr>
                  <a:grpSpLocks/>
                </p:cNvGrpSpPr>
                <p:nvPr/>
              </p:nvGrpSpPr>
              <p:grpSpPr bwMode="auto">
                <a:xfrm>
                  <a:off x="823" y="283"/>
                  <a:ext cx="823" cy="220"/>
                  <a:chOff x="240" y="720"/>
                  <a:chExt cx="3980" cy="1064"/>
                </a:xfrm>
              </p:grpSpPr>
              <p:sp>
                <p:nvSpPr>
                  <p:cNvPr id="1154" name="Freeform 130"/>
                  <p:cNvSpPr>
                    <a:spLocks/>
                  </p:cNvSpPr>
                  <p:nvPr/>
                </p:nvSpPr>
                <p:spPr bwMode="auto">
                  <a:xfrm>
                    <a:off x="243"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sp>
                <p:nvSpPr>
                  <p:cNvPr id="1155" name="Freeform 131"/>
                  <p:cNvSpPr>
                    <a:spLocks/>
                  </p:cNvSpPr>
                  <p:nvPr/>
                </p:nvSpPr>
                <p:spPr bwMode="auto">
                  <a:xfrm>
                    <a:off x="2213"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grpSp>
            <p:grpSp>
              <p:nvGrpSpPr>
                <p:cNvPr id="1134" name="Group 132"/>
                <p:cNvGrpSpPr>
                  <a:grpSpLocks/>
                </p:cNvGrpSpPr>
                <p:nvPr/>
              </p:nvGrpSpPr>
              <p:grpSpPr bwMode="auto">
                <a:xfrm>
                  <a:off x="1646" y="283"/>
                  <a:ext cx="823" cy="220"/>
                  <a:chOff x="1646" y="283"/>
                  <a:chExt cx="823" cy="220"/>
                </a:xfrm>
              </p:grpSpPr>
              <p:sp>
                <p:nvSpPr>
                  <p:cNvPr id="1157" name="Freeform 133"/>
                  <p:cNvSpPr>
                    <a:spLocks/>
                  </p:cNvSpPr>
                  <p:nvPr/>
                </p:nvSpPr>
                <p:spPr bwMode="auto">
                  <a:xfrm>
                    <a:off x="1646" y="283"/>
                    <a:ext cx="416" cy="220"/>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sp>
                <p:nvSpPr>
                  <p:cNvPr id="1158" name="Freeform 134"/>
                  <p:cNvSpPr>
                    <a:spLocks/>
                  </p:cNvSpPr>
                  <p:nvPr/>
                </p:nvSpPr>
                <p:spPr bwMode="auto">
                  <a:xfrm>
                    <a:off x="2054" y="283"/>
                    <a:ext cx="416" cy="220"/>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grpSp>
            <p:grpSp>
              <p:nvGrpSpPr>
                <p:cNvPr id="1135" name="Group 135"/>
                <p:cNvGrpSpPr>
                  <a:grpSpLocks/>
                </p:cNvGrpSpPr>
                <p:nvPr/>
              </p:nvGrpSpPr>
              <p:grpSpPr bwMode="auto">
                <a:xfrm>
                  <a:off x="2469" y="283"/>
                  <a:ext cx="822" cy="220"/>
                  <a:chOff x="240" y="720"/>
                  <a:chExt cx="3980" cy="1064"/>
                </a:xfrm>
              </p:grpSpPr>
              <p:sp>
                <p:nvSpPr>
                  <p:cNvPr id="1160" name="Freeform 136"/>
                  <p:cNvSpPr>
                    <a:spLocks/>
                  </p:cNvSpPr>
                  <p:nvPr/>
                </p:nvSpPr>
                <p:spPr bwMode="auto">
                  <a:xfrm>
                    <a:off x="241" y="720"/>
                    <a:ext cx="2012"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sp>
                <p:nvSpPr>
                  <p:cNvPr id="1161" name="Freeform 137"/>
                  <p:cNvSpPr>
                    <a:spLocks/>
                  </p:cNvSpPr>
                  <p:nvPr/>
                </p:nvSpPr>
                <p:spPr bwMode="auto">
                  <a:xfrm>
                    <a:off x="2213" y="720"/>
                    <a:ext cx="2012"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grpSp>
            <p:grpSp>
              <p:nvGrpSpPr>
                <p:cNvPr id="1136" name="Group 138"/>
                <p:cNvGrpSpPr>
                  <a:grpSpLocks/>
                </p:cNvGrpSpPr>
                <p:nvPr/>
              </p:nvGrpSpPr>
              <p:grpSpPr bwMode="auto">
                <a:xfrm>
                  <a:off x="3291" y="283"/>
                  <a:ext cx="823" cy="220"/>
                  <a:chOff x="240" y="720"/>
                  <a:chExt cx="3980" cy="1064"/>
                </a:xfrm>
              </p:grpSpPr>
              <p:sp>
                <p:nvSpPr>
                  <p:cNvPr id="1163" name="Freeform 139"/>
                  <p:cNvSpPr>
                    <a:spLocks/>
                  </p:cNvSpPr>
                  <p:nvPr/>
                </p:nvSpPr>
                <p:spPr bwMode="auto">
                  <a:xfrm>
                    <a:off x="245"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sp>
                <p:nvSpPr>
                  <p:cNvPr id="1164" name="Freeform 140"/>
                  <p:cNvSpPr>
                    <a:spLocks/>
                  </p:cNvSpPr>
                  <p:nvPr/>
                </p:nvSpPr>
                <p:spPr bwMode="auto">
                  <a:xfrm>
                    <a:off x="2214"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grpSp>
            <p:grpSp>
              <p:nvGrpSpPr>
                <p:cNvPr id="1137" name="Group 141"/>
                <p:cNvGrpSpPr>
                  <a:grpSpLocks/>
                </p:cNvGrpSpPr>
                <p:nvPr/>
              </p:nvGrpSpPr>
              <p:grpSpPr bwMode="auto">
                <a:xfrm>
                  <a:off x="4114" y="283"/>
                  <a:ext cx="823" cy="220"/>
                  <a:chOff x="240" y="720"/>
                  <a:chExt cx="3980" cy="1064"/>
                </a:xfrm>
              </p:grpSpPr>
              <p:sp>
                <p:nvSpPr>
                  <p:cNvPr id="1166" name="Freeform 142"/>
                  <p:cNvSpPr>
                    <a:spLocks/>
                  </p:cNvSpPr>
                  <p:nvPr/>
                </p:nvSpPr>
                <p:spPr bwMode="auto">
                  <a:xfrm>
                    <a:off x="244"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sp>
                <p:nvSpPr>
                  <p:cNvPr id="1167" name="Freeform 143"/>
                  <p:cNvSpPr>
                    <a:spLocks/>
                  </p:cNvSpPr>
                  <p:nvPr/>
                </p:nvSpPr>
                <p:spPr bwMode="auto">
                  <a:xfrm>
                    <a:off x="2213"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grpSp>
            <p:grpSp>
              <p:nvGrpSpPr>
                <p:cNvPr id="1138" name="Group 144"/>
                <p:cNvGrpSpPr>
                  <a:grpSpLocks/>
                </p:cNvGrpSpPr>
                <p:nvPr/>
              </p:nvGrpSpPr>
              <p:grpSpPr bwMode="auto">
                <a:xfrm>
                  <a:off x="4937" y="283"/>
                  <a:ext cx="823" cy="220"/>
                  <a:chOff x="240" y="720"/>
                  <a:chExt cx="3980" cy="1064"/>
                </a:xfrm>
              </p:grpSpPr>
              <p:sp>
                <p:nvSpPr>
                  <p:cNvPr id="1169" name="Freeform 145"/>
                  <p:cNvSpPr>
                    <a:spLocks/>
                  </p:cNvSpPr>
                  <p:nvPr/>
                </p:nvSpPr>
                <p:spPr bwMode="auto">
                  <a:xfrm>
                    <a:off x="243"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sp>
                <p:nvSpPr>
                  <p:cNvPr id="1170" name="Freeform 146"/>
                  <p:cNvSpPr>
                    <a:spLocks/>
                  </p:cNvSpPr>
                  <p:nvPr/>
                </p:nvSpPr>
                <p:spPr bwMode="auto">
                  <a:xfrm>
                    <a:off x="2212"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grpSp>
          </p:grpSp>
          <p:grpSp>
            <p:nvGrpSpPr>
              <p:cNvPr id="1119" name="Group 147"/>
              <p:cNvGrpSpPr>
                <a:grpSpLocks/>
              </p:cNvGrpSpPr>
              <p:nvPr/>
            </p:nvGrpSpPr>
            <p:grpSpPr bwMode="auto">
              <a:xfrm>
                <a:off x="3378" y="463"/>
                <a:ext cx="418" cy="112"/>
                <a:chOff x="240" y="720"/>
                <a:chExt cx="3980" cy="1064"/>
              </a:xfrm>
            </p:grpSpPr>
            <p:sp>
              <p:nvSpPr>
                <p:cNvPr id="1172" name="Freeform 148"/>
                <p:cNvSpPr>
                  <a:spLocks/>
                </p:cNvSpPr>
                <p:nvPr/>
              </p:nvSpPr>
              <p:spPr bwMode="auto">
                <a:xfrm>
                  <a:off x="242" y="720"/>
                  <a:ext cx="2011"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sp>
              <p:nvSpPr>
                <p:cNvPr id="1173" name="Freeform 149"/>
                <p:cNvSpPr>
                  <a:spLocks/>
                </p:cNvSpPr>
                <p:nvPr/>
              </p:nvSpPr>
              <p:spPr bwMode="auto">
                <a:xfrm>
                  <a:off x="2213" y="720"/>
                  <a:ext cx="2011"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grpSp>
          <p:grpSp>
            <p:nvGrpSpPr>
              <p:cNvPr id="1120" name="Group 150"/>
              <p:cNvGrpSpPr>
                <a:grpSpLocks/>
              </p:cNvGrpSpPr>
              <p:nvPr/>
            </p:nvGrpSpPr>
            <p:grpSpPr bwMode="auto">
              <a:xfrm>
                <a:off x="3796" y="463"/>
                <a:ext cx="419" cy="112"/>
                <a:chOff x="240" y="720"/>
                <a:chExt cx="3980" cy="1064"/>
              </a:xfrm>
            </p:grpSpPr>
            <p:sp>
              <p:nvSpPr>
                <p:cNvPr id="1175" name="Freeform 151"/>
                <p:cNvSpPr>
                  <a:spLocks/>
                </p:cNvSpPr>
                <p:nvPr/>
              </p:nvSpPr>
              <p:spPr bwMode="auto">
                <a:xfrm>
                  <a:off x="244" y="720"/>
                  <a:ext cx="2047"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sp>
              <p:nvSpPr>
                <p:cNvPr id="1176" name="Freeform 152"/>
                <p:cNvSpPr>
                  <a:spLocks/>
                </p:cNvSpPr>
                <p:nvPr/>
              </p:nvSpPr>
              <p:spPr bwMode="auto">
                <a:xfrm>
                  <a:off x="2240" y="720"/>
                  <a:ext cx="2017"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grpSp>
          <p:grpSp>
            <p:nvGrpSpPr>
              <p:cNvPr id="1121" name="Group 153"/>
              <p:cNvGrpSpPr>
                <a:grpSpLocks/>
              </p:cNvGrpSpPr>
              <p:nvPr/>
            </p:nvGrpSpPr>
            <p:grpSpPr bwMode="auto">
              <a:xfrm>
                <a:off x="4215" y="463"/>
                <a:ext cx="418" cy="112"/>
                <a:chOff x="1646" y="283"/>
                <a:chExt cx="823" cy="220"/>
              </a:xfrm>
            </p:grpSpPr>
            <p:sp>
              <p:nvSpPr>
                <p:cNvPr id="1178" name="Freeform 154"/>
                <p:cNvSpPr>
                  <a:spLocks/>
                </p:cNvSpPr>
                <p:nvPr/>
              </p:nvSpPr>
              <p:spPr bwMode="auto">
                <a:xfrm>
                  <a:off x="1647" y="283"/>
                  <a:ext cx="416" cy="220"/>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sp>
              <p:nvSpPr>
                <p:cNvPr id="1179" name="Freeform 155"/>
                <p:cNvSpPr>
                  <a:spLocks/>
                </p:cNvSpPr>
                <p:nvPr/>
              </p:nvSpPr>
              <p:spPr bwMode="auto">
                <a:xfrm>
                  <a:off x="2053" y="283"/>
                  <a:ext cx="416" cy="220"/>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grpSp>
          <p:grpSp>
            <p:nvGrpSpPr>
              <p:cNvPr id="1122" name="Group 156"/>
              <p:cNvGrpSpPr>
                <a:grpSpLocks/>
              </p:cNvGrpSpPr>
              <p:nvPr/>
            </p:nvGrpSpPr>
            <p:grpSpPr bwMode="auto">
              <a:xfrm>
                <a:off x="4633" y="463"/>
                <a:ext cx="418" cy="112"/>
                <a:chOff x="240" y="720"/>
                <a:chExt cx="3980" cy="1064"/>
              </a:xfrm>
            </p:grpSpPr>
            <p:sp>
              <p:nvSpPr>
                <p:cNvPr id="1181" name="Freeform 157"/>
                <p:cNvSpPr>
                  <a:spLocks/>
                </p:cNvSpPr>
                <p:nvPr/>
              </p:nvSpPr>
              <p:spPr bwMode="auto">
                <a:xfrm>
                  <a:off x="239" y="720"/>
                  <a:ext cx="2011"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sp>
              <p:nvSpPr>
                <p:cNvPr id="1182" name="Freeform 158"/>
                <p:cNvSpPr>
                  <a:spLocks/>
                </p:cNvSpPr>
                <p:nvPr/>
              </p:nvSpPr>
              <p:spPr bwMode="auto">
                <a:xfrm>
                  <a:off x="2210" y="720"/>
                  <a:ext cx="2011"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grpSp>
          <p:sp>
            <p:nvSpPr>
              <p:cNvPr id="1183" name="Freeform 159"/>
              <p:cNvSpPr>
                <a:spLocks/>
              </p:cNvSpPr>
              <p:nvPr/>
            </p:nvSpPr>
            <p:spPr bwMode="auto">
              <a:xfrm>
                <a:off x="5051" y="463"/>
                <a:ext cx="211" cy="112"/>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grpSp>
      </p:grpSp>
      <p:grpSp>
        <p:nvGrpSpPr>
          <p:cNvPr id="1070" name="Group 160"/>
          <p:cNvGrpSpPr>
            <a:grpSpLocks/>
          </p:cNvGrpSpPr>
          <p:nvPr/>
        </p:nvGrpSpPr>
        <p:grpSpPr bwMode="auto">
          <a:xfrm>
            <a:off x="533401" y="598489"/>
            <a:ext cx="10437284" cy="179387"/>
            <a:chOff x="254" y="463"/>
            <a:chExt cx="5208" cy="113"/>
          </a:xfrm>
        </p:grpSpPr>
        <p:sp>
          <p:nvSpPr>
            <p:cNvPr id="1185" name="Freeform 161"/>
            <p:cNvSpPr>
              <a:spLocks/>
            </p:cNvSpPr>
            <p:nvPr/>
          </p:nvSpPr>
          <p:spPr bwMode="auto">
            <a:xfrm flipH="1">
              <a:off x="5232" y="468"/>
              <a:ext cx="230" cy="106"/>
            </a:xfrm>
            <a:custGeom>
              <a:avLst/>
              <a:gdLst/>
              <a:ahLst/>
              <a:cxnLst>
                <a:cxn ang="0">
                  <a:pos x="230" y="0"/>
                </a:cxn>
                <a:cxn ang="0">
                  <a:pos x="182" y="0"/>
                </a:cxn>
                <a:cxn ang="0">
                  <a:pos x="0" y="78"/>
                </a:cxn>
                <a:cxn ang="0">
                  <a:pos x="86" y="96"/>
                </a:cxn>
                <a:cxn ang="0">
                  <a:pos x="204" y="96"/>
                </a:cxn>
                <a:cxn ang="0">
                  <a:pos x="230" y="0"/>
                </a:cxn>
              </a:cxnLst>
              <a:rect l="0" t="0" r="r" b="b"/>
              <a:pathLst>
                <a:path w="230" h="96">
                  <a:moveTo>
                    <a:pt x="230" y="0"/>
                  </a:moveTo>
                  <a:lnTo>
                    <a:pt x="182" y="0"/>
                  </a:lnTo>
                  <a:lnTo>
                    <a:pt x="0" y="78"/>
                  </a:lnTo>
                  <a:lnTo>
                    <a:pt x="86" y="96"/>
                  </a:lnTo>
                  <a:lnTo>
                    <a:pt x="204" y="96"/>
                  </a:lnTo>
                  <a:lnTo>
                    <a:pt x="230" y="0"/>
                  </a:lnTo>
                  <a:close/>
                </a:path>
              </a:pathLst>
            </a:custGeom>
            <a:gradFill rotWithShape="1">
              <a:gsLst>
                <a:gs pos="0">
                  <a:schemeClr val="accent1"/>
                </a:gs>
                <a:gs pos="100000">
                  <a:schemeClr val="accent1">
                    <a:gamma/>
                    <a:shade val="46275"/>
                    <a:invGamma/>
                  </a:schemeClr>
                </a:gs>
              </a:gsLst>
              <a:lin ang="5400000" scaled="1"/>
            </a:gradFill>
            <a:ln w="9525" cap="flat" cmpd="sng">
              <a:noFill/>
              <a:prstDash val="solid"/>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sp>
          <p:nvSpPr>
            <p:cNvPr id="1186" name="Freeform 162"/>
            <p:cNvSpPr>
              <a:spLocks/>
            </p:cNvSpPr>
            <p:nvPr/>
          </p:nvSpPr>
          <p:spPr bwMode="auto">
            <a:xfrm>
              <a:off x="254" y="470"/>
              <a:ext cx="230" cy="106"/>
            </a:xfrm>
            <a:custGeom>
              <a:avLst/>
              <a:gdLst/>
              <a:ahLst/>
              <a:cxnLst>
                <a:cxn ang="0">
                  <a:pos x="230" y="0"/>
                </a:cxn>
                <a:cxn ang="0">
                  <a:pos x="182" y="0"/>
                </a:cxn>
                <a:cxn ang="0">
                  <a:pos x="0" y="78"/>
                </a:cxn>
                <a:cxn ang="0">
                  <a:pos x="86" y="96"/>
                </a:cxn>
                <a:cxn ang="0">
                  <a:pos x="204" y="96"/>
                </a:cxn>
                <a:cxn ang="0">
                  <a:pos x="230" y="0"/>
                </a:cxn>
              </a:cxnLst>
              <a:rect l="0" t="0" r="r" b="b"/>
              <a:pathLst>
                <a:path w="230" h="96">
                  <a:moveTo>
                    <a:pt x="230" y="0"/>
                  </a:moveTo>
                  <a:lnTo>
                    <a:pt x="182" y="0"/>
                  </a:lnTo>
                  <a:lnTo>
                    <a:pt x="0" y="78"/>
                  </a:lnTo>
                  <a:lnTo>
                    <a:pt x="86" y="96"/>
                  </a:lnTo>
                  <a:lnTo>
                    <a:pt x="204" y="96"/>
                  </a:lnTo>
                  <a:lnTo>
                    <a:pt x="230" y="0"/>
                  </a:lnTo>
                  <a:close/>
                </a:path>
              </a:pathLst>
            </a:custGeom>
            <a:gradFill rotWithShape="1">
              <a:gsLst>
                <a:gs pos="0">
                  <a:schemeClr val="accent1"/>
                </a:gs>
                <a:gs pos="100000">
                  <a:schemeClr val="accent1">
                    <a:gamma/>
                    <a:shade val="46275"/>
                    <a:invGamma/>
                  </a:schemeClr>
                </a:gs>
              </a:gsLst>
              <a:lin ang="5400000" scaled="1"/>
            </a:gradFill>
            <a:ln w="9525" cap="flat" cmpd="sng">
              <a:noFill/>
              <a:prstDash val="solid"/>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grpSp>
          <p:nvGrpSpPr>
            <p:cNvPr id="1079" name="Group 163"/>
            <p:cNvGrpSpPr>
              <a:grpSpLocks/>
            </p:cNvGrpSpPr>
            <p:nvPr/>
          </p:nvGrpSpPr>
          <p:grpSpPr bwMode="auto">
            <a:xfrm>
              <a:off x="450" y="463"/>
              <a:ext cx="4812" cy="113"/>
              <a:chOff x="450" y="463"/>
              <a:chExt cx="4812" cy="113"/>
            </a:xfrm>
          </p:grpSpPr>
          <p:grpSp>
            <p:nvGrpSpPr>
              <p:cNvPr id="1080" name="Group 164"/>
              <p:cNvGrpSpPr>
                <a:grpSpLocks/>
              </p:cNvGrpSpPr>
              <p:nvPr/>
            </p:nvGrpSpPr>
            <p:grpSpPr bwMode="auto">
              <a:xfrm>
                <a:off x="450" y="464"/>
                <a:ext cx="2928" cy="112"/>
                <a:chOff x="0" y="283"/>
                <a:chExt cx="5760" cy="220"/>
              </a:xfrm>
            </p:grpSpPr>
            <p:grpSp>
              <p:nvGrpSpPr>
                <p:cNvPr id="1094" name="Group 165"/>
                <p:cNvGrpSpPr>
                  <a:grpSpLocks/>
                </p:cNvGrpSpPr>
                <p:nvPr/>
              </p:nvGrpSpPr>
              <p:grpSpPr bwMode="auto">
                <a:xfrm>
                  <a:off x="0" y="283"/>
                  <a:ext cx="823" cy="220"/>
                  <a:chOff x="240" y="720"/>
                  <a:chExt cx="3980" cy="1064"/>
                </a:xfrm>
              </p:grpSpPr>
              <p:sp>
                <p:nvSpPr>
                  <p:cNvPr id="1190" name="Freeform 166"/>
                  <p:cNvSpPr>
                    <a:spLocks/>
                  </p:cNvSpPr>
                  <p:nvPr/>
                </p:nvSpPr>
                <p:spPr bwMode="auto">
                  <a:xfrm>
                    <a:off x="244"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sp>
                <p:nvSpPr>
                  <p:cNvPr id="1191" name="Freeform 167"/>
                  <p:cNvSpPr>
                    <a:spLocks/>
                  </p:cNvSpPr>
                  <p:nvPr/>
                </p:nvSpPr>
                <p:spPr bwMode="auto">
                  <a:xfrm>
                    <a:off x="2214"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grpSp>
            <p:grpSp>
              <p:nvGrpSpPr>
                <p:cNvPr id="1095" name="Group 168"/>
                <p:cNvGrpSpPr>
                  <a:grpSpLocks/>
                </p:cNvGrpSpPr>
                <p:nvPr/>
              </p:nvGrpSpPr>
              <p:grpSpPr bwMode="auto">
                <a:xfrm>
                  <a:off x="823" y="283"/>
                  <a:ext cx="823" cy="220"/>
                  <a:chOff x="240" y="720"/>
                  <a:chExt cx="3980" cy="1064"/>
                </a:xfrm>
              </p:grpSpPr>
              <p:sp>
                <p:nvSpPr>
                  <p:cNvPr id="1193" name="Freeform 169"/>
                  <p:cNvSpPr>
                    <a:spLocks/>
                  </p:cNvSpPr>
                  <p:nvPr/>
                </p:nvSpPr>
                <p:spPr bwMode="auto">
                  <a:xfrm>
                    <a:off x="243"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sp>
                <p:nvSpPr>
                  <p:cNvPr id="1194" name="Freeform 170"/>
                  <p:cNvSpPr>
                    <a:spLocks/>
                  </p:cNvSpPr>
                  <p:nvPr/>
                </p:nvSpPr>
                <p:spPr bwMode="auto">
                  <a:xfrm>
                    <a:off x="2213"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grpSp>
            <p:grpSp>
              <p:nvGrpSpPr>
                <p:cNvPr id="1096" name="Group 171"/>
                <p:cNvGrpSpPr>
                  <a:grpSpLocks/>
                </p:cNvGrpSpPr>
                <p:nvPr/>
              </p:nvGrpSpPr>
              <p:grpSpPr bwMode="auto">
                <a:xfrm>
                  <a:off x="1646" y="283"/>
                  <a:ext cx="823" cy="220"/>
                  <a:chOff x="1646" y="283"/>
                  <a:chExt cx="823" cy="220"/>
                </a:xfrm>
              </p:grpSpPr>
              <p:sp>
                <p:nvSpPr>
                  <p:cNvPr id="1196" name="Freeform 172"/>
                  <p:cNvSpPr>
                    <a:spLocks/>
                  </p:cNvSpPr>
                  <p:nvPr/>
                </p:nvSpPr>
                <p:spPr bwMode="auto">
                  <a:xfrm>
                    <a:off x="1646" y="283"/>
                    <a:ext cx="416" cy="220"/>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sp>
                <p:nvSpPr>
                  <p:cNvPr id="1197" name="Freeform 173"/>
                  <p:cNvSpPr>
                    <a:spLocks/>
                  </p:cNvSpPr>
                  <p:nvPr/>
                </p:nvSpPr>
                <p:spPr bwMode="auto">
                  <a:xfrm>
                    <a:off x="2054" y="283"/>
                    <a:ext cx="416" cy="220"/>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grpSp>
            <p:grpSp>
              <p:nvGrpSpPr>
                <p:cNvPr id="1097" name="Group 174"/>
                <p:cNvGrpSpPr>
                  <a:grpSpLocks/>
                </p:cNvGrpSpPr>
                <p:nvPr/>
              </p:nvGrpSpPr>
              <p:grpSpPr bwMode="auto">
                <a:xfrm>
                  <a:off x="2469" y="283"/>
                  <a:ext cx="822" cy="220"/>
                  <a:chOff x="240" y="720"/>
                  <a:chExt cx="3980" cy="1064"/>
                </a:xfrm>
              </p:grpSpPr>
              <p:sp>
                <p:nvSpPr>
                  <p:cNvPr id="1199" name="Freeform 175"/>
                  <p:cNvSpPr>
                    <a:spLocks/>
                  </p:cNvSpPr>
                  <p:nvPr/>
                </p:nvSpPr>
                <p:spPr bwMode="auto">
                  <a:xfrm>
                    <a:off x="241" y="720"/>
                    <a:ext cx="2012"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sp>
                <p:nvSpPr>
                  <p:cNvPr id="1200" name="Freeform 176"/>
                  <p:cNvSpPr>
                    <a:spLocks/>
                  </p:cNvSpPr>
                  <p:nvPr/>
                </p:nvSpPr>
                <p:spPr bwMode="auto">
                  <a:xfrm>
                    <a:off x="2213" y="720"/>
                    <a:ext cx="2012"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grpSp>
            <p:grpSp>
              <p:nvGrpSpPr>
                <p:cNvPr id="1098" name="Group 177"/>
                <p:cNvGrpSpPr>
                  <a:grpSpLocks/>
                </p:cNvGrpSpPr>
                <p:nvPr/>
              </p:nvGrpSpPr>
              <p:grpSpPr bwMode="auto">
                <a:xfrm>
                  <a:off x="3291" y="283"/>
                  <a:ext cx="823" cy="220"/>
                  <a:chOff x="240" y="720"/>
                  <a:chExt cx="3980" cy="1064"/>
                </a:xfrm>
              </p:grpSpPr>
              <p:sp>
                <p:nvSpPr>
                  <p:cNvPr id="1202" name="Freeform 178"/>
                  <p:cNvSpPr>
                    <a:spLocks/>
                  </p:cNvSpPr>
                  <p:nvPr/>
                </p:nvSpPr>
                <p:spPr bwMode="auto">
                  <a:xfrm>
                    <a:off x="245"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sp>
                <p:nvSpPr>
                  <p:cNvPr id="1203" name="Freeform 179"/>
                  <p:cNvSpPr>
                    <a:spLocks/>
                  </p:cNvSpPr>
                  <p:nvPr/>
                </p:nvSpPr>
                <p:spPr bwMode="auto">
                  <a:xfrm>
                    <a:off x="2214"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grpSp>
            <p:grpSp>
              <p:nvGrpSpPr>
                <p:cNvPr id="1099" name="Group 180"/>
                <p:cNvGrpSpPr>
                  <a:grpSpLocks/>
                </p:cNvGrpSpPr>
                <p:nvPr/>
              </p:nvGrpSpPr>
              <p:grpSpPr bwMode="auto">
                <a:xfrm>
                  <a:off x="4114" y="283"/>
                  <a:ext cx="823" cy="220"/>
                  <a:chOff x="240" y="720"/>
                  <a:chExt cx="3980" cy="1064"/>
                </a:xfrm>
              </p:grpSpPr>
              <p:sp>
                <p:nvSpPr>
                  <p:cNvPr id="1205" name="Freeform 181"/>
                  <p:cNvSpPr>
                    <a:spLocks/>
                  </p:cNvSpPr>
                  <p:nvPr/>
                </p:nvSpPr>
                <p:spPr bwMode="auto">
                  <a:xfrm>
                    <a:off x="244"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sp>
                <p:nvSpPr>
                  <p:cNvPr id="1206" name="Freeform 182"/>
                  <p:cNvSpPr>
                    <a:spLocks/>
                  </p:cNvSpPr>
                  <p:nvPr/>
                </p:nvSpPr>
                <p:spPr bwMode="auto">
                  <a:xfrm>
                    <a:off x="2213"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grpSp>
            <p:grpSp>
              <p:nvGrpSpPr>
                <p:cNvPr id="1100" name="Group 183"/>
                <p:cNvGrpSpPr>
                  <a:grpSpLocks/>
                </p:cNvGrpSpPr>
                <p:nvPr/>
              </p:nvGrpSpPr>
              <p:grpSpPr bwMode="auto">
                <a:xfrm>
                  <a:off x="4937" y="283"/>
                  <a:ext cx="823" cy="220"/>
                  <a:chOff x="240" y="720"/>
                  <a:chExt cx="3980" cy="1064"/>
                </a:xfrm>
              </p:grpSpPr>
              <p:sp>
                <p:nvSpPr>
                  <p:cNvPr id="1208" name="Freeform 184"/>
                  <p:cNvSpPr>
                    <a:spLocks/>
                  </p:cNvSpPr>
                  <p:nvPr/>
                </p:nvSpPr>
                <p:spPr bwMode="auto">
                  <a:xfrm>
                    <a:off x="243"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sp>
                <p:nvSpPr>
                  <p:cNvPr id="1209" name="Freeform 185"/>
                  <p:cNvSpPr>
                    <a:spLocks/>
                  </p:cNvSpPr>
                  <p:nvPr/>
                </p:nvSpPr>
                <p:spPr bwMode="auto">
                  <a:xfrm>
                    <a:off x="2212"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grpSp>
          </p:grpSp>
          <p:grpSp>
            <p:nvGrpSpPr>
              <p:cNvPr id="1081" name="Group 186"/>
              <p:cNvGrpSpPr>
                <a:grpSpLocks/>
              </p:cNvGrpSpPr>
              <p:nvPr/>
            </p:nvGrpSpPr>
            <p:grpSpPr bwMode="auto">
              <a:xfrm>
                <a:off x="3378" y="463"/>
                <a:ext cx="418" cy="112"/>
                <a:chOff x="240" y="720"/>
                <a:chExt cx="3980" cy="1064"/>
              </a:xfrm>
            </p:grpSpPr>
            <p:sp>
              <p:nvSpPr>
                <p:cNvPr id="1211" name="Freeform 187"/>
                <p:cNvSpPr>
                  <a:spLocks/>
                </p:cNvSpPr>
                <p:nvPr/>
              </p:nvSpPr>
              <p:spPr bwMode="auto">
                <a:xfrm>
                  <a:off x="242" y="720"/>
                  <a:ext cx="2011"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sp>
              <p:nvSpPr>
                <p:cNvPr id="1212" name="Freeform 188"/>
                <p:cNvSpPr>
                  <a:spLocks/>
                </p:cNvSpPr>
                <p:nvPr/>
              </p:nvSpPr>
              <p:spPr bwMode="auto">
                <a:xfrm>
                  <a:off x="2213" y="720"/>
                  <a:ext cx="2011"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grpSp>
          <p:grpSp>
            <p:nvGrpSpPr>
              <p:cNvPr id="1082" name="Group 189"/>
              <p:cNvGrpSpPr>
                <a:grpSpLocks/>
              </p:cNvGrpSpPr>
              <p:nvPr/>
            </p:nvGrpSpPr>
            <p:grpSpPr bwMode="auto">
              <a:xfrm>
                <a:off x="3796" y="463"/>
                <a:ext cx="419" cy="112"/>
                <a:chOff x="240" y="720"/>
                <a:chExt cx="3980" cy="1064"/>
              </a:xfrm>
            </p:grpSpPr>
            <p:sp>
              <p:nvSpPr>
                <p:cNvPr id="1214" name="Freeform 190"/>
                <p:cNvSpPr>
                  <a:spLocks/>
                </p:cNvSpPr>
                <p:nvPr/>
              </p:nvSpPr>
              <p:spPr bwMode="auto">
                <a:xfrm>
                  <a:off x="244" y="720"/>
                  <a:ext cx="2047"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sp>
              <p:nvSpPr>
                <p:cNvPr id="1215" name="Freeform 191"/>
                <p:cNvSpPr>
                  <a:spLocks/>
                </p:cNvSpPr>
                <p:nvPr/>
              </p:nvSpPr>
              <p:spPr bwMode="auto">
                <a:xfrm>
                  <a:off x="2240" y="720"/>
                  <a:ext cx="2017"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grpSp>
          <p:grpSp>
            <p:nvGrpSpPr>
              <p:cNvPr id="1083" name="Group 192"/>
              <p:cNvGrpSpPr>
                <a:grpSpLocks/>
              </p:cNvGrpSpPr>
              <p:nvPr/>
            </p:nvGrpSpPr>
            <p:grpSpPr bwMode="auto">
              <a:xfrm>
                <a:off x="4215" y="463"/>
                <a:ext cx="418" cy="112"/>
                <a:chOff x="1646" y="283"/>
                <a:chExt cx="823" cy="220"/>
              </a:xfrm>
            </p:grpSpPr>
            <p:sp>
              <p:nvSpPr>
                <p:cNvPr id="1217" name="Freeform 193"/>
                <p:cNvSpPr>
                  <a:spLocks/>
                </p:cNvSpPr>
                <p:nvPr/>
              </p:nvSpPr>
              <p:spPr bwMode="auto">
                <a:xfrm>
                  <a:off x="1647" y="283"/>
                  <a:ext cx="416" cy="220"/>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sp>
              <p:nvSpPr>
                <p:cNvPr id="1218" name="Freeform 194"/>
                <p:cNvSpPr>
                  <a:spLocks/>
                </p:cNvSpPr>
                <p:nvPr/>
              </p:nvSpPr>
              <p:spPr bwMode="auto">
                <a:xfrm>
                  <a:off x="2053" y="283"/>
                  <a:ext cx="416" cy="220"/>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grpSp>
          <p:grpSp>
            <p:nvGrpSpPr>
              <p:cNvPr id="1084" name="Group 195"/>
              <p:cNvGrpSpPr>
                <a:grpSpLocks/>
              </p:cNvGrpSpPr>
              <p:nvPr/>
            </p:nvGrpSpPr>
            <p:grpSpPr bwMode="auto">
              <a:xfrm>
                <a:off x="4633" y="463"/>
                <a:ext cx="418" cy="112"/>
                <a:chOff x="240" y="720"/>
                <a:chExt cx="3980" cy="1064"/>
              </a:xfrm>
            </p:grpSpPr>
            <p:sp>
              <p:nvSpPr>
                <p:cNvPr id="1220" name="Freeform 196"/>
                <p:cNvSpPr>
                  <a:spLocks/>
                </p:cNvSpPr>
                <p:nvPr/>
              </p:nvSpPr>
              <p:spPr bwMode="auto">
                <a:xfrm>
                  <a:off x="239" y="720"/>
                  <a:ext cx="2011"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sp>
              <p:nvSpPr>
                <p:cNvPr id="1221" name="Freeform 197"/>
                <p:cNvSpPr>
                  <a:spLocks/>
                </p:cNvSpPr>
                <p:nvPr/>
              </p:nvSpPr>
              <p:spPr bwMode="auto">
                <a:xfrm>
                  <a:off x="2210" y="720"/>
                  <a:ext cx="2011"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grpSp>
          <p:sp>
            <p:nvSpPr>
              <p:cNvPr id="1222" name="Freeform 198"/>
              <p:cNvSpPr>
                <a:spLocks/>
              </p:cNvSpPr>
              <p:nvPr/>
            </p:nvSpPr>
            <p:spPr bwMode="auto">
              <a:xfrm>
                <a:off x="5051" y="463"/>
                <a:ext cx="211" cy="112"/>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grpSp>
      </p:grpSp>
      <p:grpSp>
        <p:nvGrpSpPr>
          <p:cNvPr id="1071" name="Group 199"/>
          <p:cNvGrpSpPr>
            <a:grpSpLocks/>
          </p:cNvGrpSpPr>
          <p:nvPr/>
        </p:nvGrpSpPr>
        <p:grpSpPr bwMode="auto">
          <a:xfrm>
            <a:off x="23285" y="15875"/>
            <a:ext cx="1138767" cy="965200"/>
            <a:chOff x="8" y="32"/>
            <a:chExt cx="568" cy="608"/>
          </a:xfrm>
        </p:grpSpPr>
        <p:sp>
          <p:nvSpPr>
            <p:cNvPr id="1224" name="Freeform 200"/>
            <p:cNvSpPr>
              <a:spLocks/>
            </p:cNvSpPr>
            <p:nvPr userDrawn="1"/>
          </p:nvSpPr>
          <p:spPr bwMode="auto">
            <a:xfrm>
              <a:off x="20" y="54"/>
              <a:ext cx="556" cy="586"/>
            </a:xfrm>
            <a:custGeom>
              <a:avLst/>
              <a:gdLst/>
              <a:ahLst/>
              <a:cxnLst>
                <a:cxn ang="0">
                  <a:pos x="1183" y="0"/>
                </a:cxn>
                <a:cxn ang="0">
                  <a:pos x="278" y="1706"/>
                </a:cxn>
                <a:cxn ang="0">
                  <a:pos x="2006" y="913"/>
                </a:cxn>
                <a:cxn ang="0">
                  <a:pos x="735" y="1519"/>
                </a:cxn>
                <a:cxn ang="0">
                  <a:pos x="1661" y="1060"/>
                </a:cxn>
                <a:cxn ang="0">
                  <a:pos x="1060" y="1394"/>
                </a:cxn>
                <a:cxn ang="0">
                  <a:pos x="1489" y="1187"/>
                </a:cxn>
                <a:cxn ang="0">
                  <a:pos x="1255" y="1355"/>
                </a:cxn>
                <a:cxn ang="0">
                  <a:pos x="1430" y="1221"/>
                </a:cxn>
                <a:cxn ang="0">
                  <a:pos x="1144" y="1403"/>
                </a:cxn>
                <a:cxn ang="0">
                  <a:pos x="1611" y="1144"/>
                </a:cxn>
                <a:cxn ang="0">
                  <a:pos x="843" y="1503"/>
                </a:cxn>
                <a:cxn ang="0">
                  <a:pos x="1876" y="960"/>
                </a:cxn>
                <a:cxn ang="0">
                  <a:pos x="474" y="1620"/>
                </a:cxn>
                <a:cxn ang="0">
                  <a:pos x="1158" y="267"/>
                </a:cxn>
                <a:cxn ang="0">
                  <a:pos x="1183" y="0"/>
                </a:cxn>
              </a:cxnLst>
              <a:rect l="0" t="0" r="r" b="b"/>
              <a:pathLst>
                <a:path w="2570" h="2766">
                  <a:moveTo>
                    <a:pt x="1183" y="0"/>
                  </a:moveTo>
                  <a:cubicBezTo>
                    <a:pt x="31" y="34"/>
                    <a:pt x="0" y="1232"/>
                    <a:pt x="278" y="1706"/>
                  </a:cubicBezTo>
                  <a:cubicBezTo>
                    <a:pt x="888" y="2766"/>
                    <a:pt x="2570" y="2078"/>
                    <a:pt x="2006" y="913"/>
                  </a:cubicBezTo>
                  <a:cubicBezTo>
                    <a:pt x="1480" y="86"/>
                    <a:pt x="309" y="751"/>
                    <a:pt x="735" y="1519"/>
                  </a:cubicBezTo>
                  <a:cubicBezTo>
                    <a:pt x="1085" y="2095"/>
                    <a:pt x="2037" y="1686"/>
                    <a:pt x="1661" y="1060"/>
                  </a:cubicBezTo>
                  <a:cubicBezTo>
                    <a:pt x="1411" y="668"/>
                    <a:pt x="776" y="977"/>
                    <a:pt x="1060" y="1394"/>
                  </a:cubicBezTo>
                  <a:cubicBezTo>
                    <a:pt x="1252" y="1653"/>
                    <a:pt x="1647" y="1455"/>
                    <a:pt x="1489" y="1187"/>
                  </a:cubicBezTo>
                  <a:cubicBezTo>
                    <a:pt x="1389" y="1046"/>
                    <a:pt x="1055" y="1113"/>
                    <a:pt x="1255" y="1355"/>
                  </a:cubicBezTo>
                  <a:cubicBezTo>
                    <a:pt x="1185" y="1378"/>
                    <a:pt x="1221" y="1037"/>
                    <a:pt x="1430" y="1221"/>
                  </a:cubicBezTo>
                  <a:cubicBezTo>
                    <a:pt x="1522" y="1329"/>
                    <a:pt x="1328" y="1570"/>
                    <a:pt x="1144" y="1403"/>
                  </a:cubicBezTo>
                  <a:cubicBezTo>
                    <a:pt x="869" y="1019"/>
                    <a:pt x="1486" y="835"/>
                    <a:pt x="1611" y="1144"/>
                  </a:cubicBezTo>
                  <a:cubicBezTo>
                    <a:pt x="1803" y="1494"/>
                    <a:pt x="1244" y="1970"/>
                    <a:pt x="843" y="1503"/>
                  </a:cubicBezTo>
                  <a:cubicBezTo>
                    <a:pt x="467" y="868"/>
                    <a:pt x="1441" y="259"/>
                    <a:pt x="1876" y="960"/>
                  </a:cubicBezTo>
                  <a:cubicBezTo>
                    <a:pt x="2288" y="1625"/>
                    <a:pt x="1142" y="2588"/>
                    <a:pt x="474" y="1620"/>
                  </a:cubicBezTo>
                  <a:cubicBezTo>
                    <a:pt x="341" y="1336"/>
                    <a:pt x="221" y="417"/>
                    <a:pt x="1158" y="267"/>
                  </a:cubicBezTo>
                  <a:lnTo>
                    <a:pt x="1183" y="0"/>
                  </a:lnTo>
                  <a:close/>
                </a:path>
              </a:pathLst>
            </a:custGeom>
            <a:gradFill rotWithShape="1">
              <a:gsLst>
                <a:gs pos="0">
                  <a:schemeClr val="bg2"/>
                </a:gs>
                <a:gs pos="100000">
                  <a:schemeClr val="bg2">
                    <a:gamma/>
                    <a:shade val="46275"/>
                    <a:invGamma/>
                  </a:schemeClr>
                </a:gs>
              </a:gsLst>
              <a:lin ang="5400000" scaled="1"/>
            </a:gradFill>
            <a:ln w="12700" cap="flat" cmpd="sng">
              <a:noFill/>
              <a:prstDash val="solid"/>
              <a:round/>
              <a:headEnd type="none" w="med" len="med"/>
              <a:tailEnd type="none" w="med" len="me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sp>
          <p:nvSpPr>
            <p:cNvPr id="1225" name="Freeform 201"/>
            <p:cNvSpPr>
              <a:spLocks/>
            </p:cNvSpPr>
            <p:nvPr userDrawn="1"/>
          </p:nvSpPr>
          <p:spPr bwMode="auto">
            <a:xfrm>
              <a:off x="8" y="32"/>
              <a:ext cx="556" cy="586"/>
            </a:xfrm>
            <a:custGeom>
              <a:avLst/>
              <a:gdLst/>
              <a:ahLst/>
              <a:cxnLst>
                <a:cxn ang="0">
                  <a:pos x="1183" y="0"/>
                </a:cxn>
                <a:cxn ang="0">
                  <a:pos x="278" y="1706"/>
                </a:cxn>
                <a:cxn ang="0">
                  <a:pos x="2006" y="913"/>
                </a:cxn>
                <a:cxn ang="0">
                  <a:pos x="735" y="1519"/>
                </a:cxn>
                <a:cxn ang="0">
                  <a:pos x="1661" y="1060"/>
                </a:cxn>
                <a:cxn ang="0">
                  <a:pos x="1060" y="1394"/>
                </a:cxn>
                <a:cxn ang="0">
                  <a:pos x="1489" y="1187"/>
                </a:cxn>
                <a:cxn ang="0">
                  <a:pos x="1255" y="1355"/>
                </a:cxn>
                <a:cxn ang="0">
                  <a:pos x="1430" y="1221"/>
                </a:cxn>
                <a:cxn ang="0">
                  <a:pos x="1144" y="1403"/>
                </a:cxn>
                <a:cxn ang="0">
                  <a:pos x="1611" y="1144"/>
                </a:cxn>
                <a:cxn ang="0">
                  <a:pos x="843" y="1503"/>
                </a:cxn>
                <a:cxn ang="0">
                  <a:pos x="1876" y="960"/>
                </a:cxn>
                <a:cxn ang="0">
                  <a:pos x="474" y="1620"/>
                </a:cxn>
                <a:cxn ang="0">
                  <a:pos x="1158" y="267"/>
                </a:cxn>
                <a:cxn ang="0">
                  <a:pos x="1183" y="0"/>
                </a:cxn>
              </a:cxnLst>
              <a:rect l="0" t="0" r="r" b="b"/>
              <a:pathLst>
                <a:path w="2570" h="2766">
                  <a:moveTo>
                    <a:pt x="1183" y="0"/>
                  </a:moveTo>
                  <a:cubicBezTo>
                    <a:pt x="31" y="34"/>
                    <a:pt x="0" y="1232"/>
                    <a:pt x="278" y="1706"/>
                  </a:cubicBezTo>
                  <a:cubicBezTo>
                    <a:pt x="888" y="2766"/>
                    <a:pt x="2570" y="2078"/>
                    <a:pt x="2006" y="913"/>
                  </a:cubicBezTo>
                  <a:cubicBezTo>
                    <a:pt x="1480" y="86"/>
                    <a:pt x="309" y="751"/>
                    <a:pt x="735" y="1519"/>
                  </a:cubicBezTo>
                  <a:cubicBezTo>
                    <a:pt x="1085" y="2095"/>
                    <a:pt x="2037" y="1686"/>
                    <a:pt x="1661" y="1060"/>
                  </a:cubicBezTo>
                  <a:cubicBezTo>
                    <a:pt x="1411" y="668"/>
                    <a:pt x="776" y="977"/>
                    <a:pt x="1060" y="1394"/>
                  </a:cubicBezTo>
                  <a:cubicBezTo>
                    <a:pt x="1252" y="1653"/>
                    <a:pt x="1647" y="1455"/>
                    <a:pt x="1489" y="1187"/>
                  </a:cubicBezTo>
                  <a:cubicBezTo>
                    <a:pt x="1389" y="1046"/>
                    <a:pt x="1055" y="1113"/>
                    <a:pt x="1255" y="1355"/>
                  </a:cubicBezTo>
                  <a:cubicBezTo>
                    <a:pt x="1185" y="1378"/>
                    <a:pt x="1221" y="1037"/>
                    <a:pt x="1430" y="1221"/>
                  </a:cubicBezTo>
                  <a:cubicBezTo>
                    <a:pt x="1522" y="1329"/>
                    <a:pt x="1328" y="1570"/>
                    <a:pt x="1144" y="1403"/>
                  </a:cubicBezTo>
                  <a:cubicBezTo>
                    <a:pt x="869" y="1019"/>
                    <a:pt x="1486" y="835"/>
                    <a:pt x="1611" y="1144"/>
                  </a:cubicBezTo>
                  <a:cubicBezTo>
                    <a:pt x="1803" y="1494"/>
                    <a:pt x="1244" y="1970"/>
                    <a:pt x="843" y="1503"/>
                  </a:cubicBezTo>
                  <a:cubicBezTo>
                    <a:pt x="467" y="868"/>
                    <a:pt x="1441" y="259"/>
                    <a:pt x="1876" y="960"/>
                  </a:cubicBezTo>
                  <a:cubicBezTo>
                    <a:pt x="2288" y="1625"/>
                    <a:pt x="1142" y="2588"/>
                    <a:pt x="474" y="1620"/>
                  </a:cubicBezTo>
                  <a:cubicBezTo>
                    <a:pt x="341" y="1336"/>
                    <a:pt x="221" y="417"/>
                    <a:pt x="1158" y="267"/>
                  </a:cubicBezTo>
                  <a:lnTo>
                    <a:pt x="1183" y="0"/>
                  </a:lnTo>
                  <a:close/>
                </a:path>
              </a:pathLst>
            </a:custGeom>
            <a:gradFill rotWithShape="1">
              <a:gsLst>
                <a:gs pos="0">
                  <a:schemeClr val="accent1"/>
                </a:gs>
                <a:gs pos="100000">
                  <a:schemeClr val="accent1">
                    <a:gamma/>
                    <a:shade val="46275"/>
                    <a:invGamma/>
                  </a:schemeClr>
                </a:gs>
              </a:gsLst>
              <a:lin ang="5400000" scaled="1"/>
            </a:gradFill>
            <a:ln w="12700" cap="flat" cmpd="sng">
              <a:noFill/>
              <a:prstDash val="solid"/>
              <a:round/>
              <a:headEnd type="none" w="med" len="med"/>
              <a:tailEnd type="none" w="med" len="me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grpSp>
      <p:sp>
        <p:nvSpPr>
          <p:cNvPr id="1226" name="Freeform 202"/>
          <p:cNvSpPr>
            <a:spLocks/>
          </p:cNvSpPr>
          <p:nvPr/>
        </p:nvSpPr>
        <p:spPr bwMode="auto">
          <a:xfrm flipH="1">
            <a:off x="10382251" y="50800"/>
            <a:ext cx="1113367" cy="930275"/>
          </a:xfrm>
          <a:custGeom>
            <a:avLst/>
            <a:gdLst/>
            <a:ahLst/>
            <a:cxnLst>
              <a:cxn ang="0">
                <a:pos x="1183" y="0"/>
              </a:cxn>
              <a:cxn ang="0">
                <a:pos x="278" y="1706"/>
              </a:cxn>
              <a:cxn ang="0">
                <a:pos x="2006" y="913"/>
              </a:cxn>
              <a:cxn ang="0">
                <a:pos x="735" y="1519"/>
              </a:cxn>
              <a:cxn ang="0">
                <a:pos x="1661" y="1060"/>
              </a:cxn>
              <a:cxn ang="0">
                <a:pos x="1060" y="1394"/>
              </a:cxn>
              <a:cxn ang="0">
                <a:pos x="1489" y="1187"/>
              </a:cxn>
              <a:cxn ang="0">
                <a:pos x="1255" y="1355"/>
              </a:cxn>
              <a:cxn ang="0">
                <a:pos x="1430" y="1221"/>
              </a:cxn>
              <a:cxn ang="0">
                <a:pos x="1144" y="1403"/>
              </a:cxn>
              <a:cxn ang="0">
                <a:pos x="1611" y="1144"/>
              </a:cxn>
              <a:cxn ang="0">
                <a:pos x="843" y="1503"/>
              </a:cxn>
              <a:cxn ang="0">
                <a:pos x="1876" y="960"/>
              </a:cxn>
              <a:cxn ang="0">
                <a:pos x="474" y="1620"/>
              </a:cxn>
              <a:cxn ang="0">
                <a:pos x="1158" y="267"/>
              </a:cxn>
              <a:cxn ang="0">
                <a:pos x="1183" y="0"/>
              </a:cxn>
            </a:cxnLst>
            <a:rect l="0" t="0" r="r" b="b"/>
            <a:pathLst>
              <a:path w="2570" h="2766">
                <a:moveTo>
                  <a:pt x="1183" y="0"/>
                </a:moveTo>
                <a:cubicBezTo>
                  <a:pt x="31" y="34"/>
                  <a:pt x="0" y="1232"/>
                  <a:pt x="278" y="1706"/>
                </a:cubicBezTo>
                <a:cubicBezTo>
                  <a:pt x="888" y="2766"/>
                  <a:pt x="2570" y="2078"/>
                  <a:pt x="2006" y="913"/>
                </a:cubicBezTo>
                <a:cubicBezTo>
                  <a:pt x="1480" y="86"/>
                  <a:pt x="309" y="751"/>
                  <a:pt x="735" y="1519"/>
                </a:cubicBezTo>
                <a:cubicBezTo>
                  <a:pt x="1085" y="2095"/>
                  <a:pt x="2037" y="1686"/>
                  <a:pt x="1661" y="1060"/>
                </a:cubicBezTo>
                <a:cubicBezTo>
                  <a:pt x="1411" y="668"/>
                  <a:pt x="776" y="977"/>
                  <a:pt x="1060" y="1394"/>
                </a:cubicBezTo>
                <a:cubicBezTo>
                  <a:pt x="1252" y="1653"/>
                  <a:pt x="1647" y="1455"/>
                  <a:pt x="1489" y="1187"/>
                </a:cubicBezTo>
                <a:cubicBezTo>
                  <a:pt x="1389" y="1046"/>
                  <a:pt x="1055" y="1113"/>
                  <a:pt x="1255" y="1355"/>
                </a:cubicBezTo>
                <a:cubicBezTo>
                  <a:pt x="1185" y="1378"/>
                  <a:pt x="1221" y="1037"/>
                  <a:pt x="1430" y="1221"/>
                </a:cubicBezTo>
                <a:cubicBezTo>
                  <a:pt x="1522" y="1329"/>
                  <a:pt x="1328" y="1570"/>
                  <a:pt x="1144" y="1403"/>
                </a:cubicBezTo>
                <a:cubicBezTo>
                  <a:pt x="869" y="1019"/>
                  <a:pt x="1486" y="835"/>
                  <a:pt x="1611" y="1144"/>
                </a:cubicBezTo>
                <a:cubicBezTo>
                  <a:pt x="1803" y="1494"/>
                  <a:pt x="1244" y="1970"/>
                  <a:pt x="843" y="1503"/>
                </a:cubicBezTo>
                <a:cubicBezTo>
                  <a:pt x="467" y="868"/>
                  <a:pt x="1441" y="259"/>
                  <a:pt x="1876" y="960"/>
                </a:cubicBezTo>
                <a:cubicBezTo>
                  <a:pt x="2288" y="1625"/>
                  <a:pt x="1142" y="2588"/>
                  <a:pt x="474" y="1620"/>
                </a:cubicBezTo>
                <a:cubicBezTo>
                  <a:pt x="341" y="1336"/>
                  <a:pt x="221" y="417"/>
                  <a:pt x="1158" y="267"/>
                </a:cubicBezTo>
                <a:lnTo>
                  <a:pt x="1183" y="0"/>
                </a:lnTo>
                <a:close/>
              </a:path>
            </a:pathLst>
          </a:custGeom>
          <a:gradFill rotWithShape="1">
            <a:gsLst>
              <a:gs pos="0">
                <a:schemeClr val="bg2"/>
              </a:gs>
              <a:gs pos="100000">
                <a:schemeClr val="bg2">
                  <a:gamma/>
                  <a:shade val="46275"/>
                  <a:invGamma/>
                </a:schemeClr>
              </a:gs>
            </a:gsLst>
            <a:lin ang="5400000" scaled="1"/>
          </a:gradFill>
          <a:ln w="12700" cap="flat" cmpd="sng">
            <a:noFill/>
            <a:prstDash val="solid"/>
            <a:round/>
            <a:headEnd type="none" w="med" len="med"/>
            <a:tailEnd type="none" w="med" len="me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sp>
        <p:nvSpPr>
          <p:cNvPr id="1227" name="Freeform 203"/>
          <p:cNvSpPr>
            <a:spLocks/>
          </p:cNvSpPr>
          <p:nvPr/>
        </p:nvSpPr>
        <p:spPr bwMode="auto">
          <a:xfrm flipH="1">
            <a:off x="10356851" y="15875"/>
            <a:ext cx="1115483" cy="930275"/>
          </a:xfrm>
          <a:custGeom>
            <a:avLst/>
            <a:gdLst/>
            <a:ahLst/>
            <a:cxnLst>
              <a:cxn ang="0">
                <a:pos x="1183" y="0"/>
              </a:cxn>
              <a:cxn ang="0">
                <a:pos x="278" y="1706"/>
              </a:cxn>
              <a:cxn ang="0">
                <a:pos x="2006" y="913"/>
              </a:cxn>
              <a:cxn ang="0">
                <a:pos x="735" y="1519"/>
              </a:cxn>
              <a:cxn ang="0">
                <a:pos x="1661" y="1060"/>
              </a:cxn>
              <a:cxn ang="0">
                <a:pos x="1060" y="1394"/>
              </a:cxn>
              <a:cxn ang="0">
                <a:pos x="1489" y="1187"/>
              </a:cxn>
              <a:cxn ang="0">
                <a:pos x="1255" y="1355"/>
              </a:cxn>
              <a:cxn ang="0">
                <a:pos x="1430" y="1221"/>
              </a:cxn>
              <a:cxn ang="0">
                <a:pos x="1144" y="1403"/>
              </a:cxn>
              <a:cxn ang="0">
                <a:pos x="1611" y="1144"/>
              </a:cxn>
              <a:cxn ang="0">
                <a:pos x="843" y="1503"/>
              </a:cxn>
              <a:cxn ang="0">
                <a:pos x="1876" y="960"/>
              </a:cxn>
              <a:cxn ang="0">
                <a:pos x="474" y="1620"/>
              </a:cxn>
              <a:cxn ang="0">
                <a:pos x="1158" y="267"/>
              </a:cxn>
              <a:cxn ang="0">
                <a:pos x="1183" y="0"/>
              </a:cxn>
            </a:cxnLst>
            <a:rect l="0" t="0" r="r" b="b"/>
            <a:pathLst>
              <a:path w="2570" h="2766">
                <a:moveTo>
                  <a:pt x="1183" y="0"/>
                </a:moveTo>
                <a:cubicBezTo>
                  <a:pt x="31" y="34"/>
                  <a:pt x="0" y="1232"/>
                  <a:pt x="278" y="1706"/>
                </a:cubicBezTo>
                <a:cubicBezTo>
                  <a:pt x="888" y="2766"/>
                  <a:pt x="2570" y="2078"/>
                  <a:pt x="2006" y="913"/>
                </a:cubicBezTo>
                <a:cubicBezTo>
                  <a:pt x="1480" y="86"/>
                  <a:pt x="309" y="751"/>
                  <a:pt x="735" y="1519"/>
                </a:cubicBezTo>
                <a:cubicBezTo>
                  <a:pt x="1085" y="2095"/>
                  <a:pt x="2037" y="1686"/>
                  <a:pt x="1661" y="1060"/>
                </a:cubicBezTo>
                <a:cubicBezTo>
                  <a:pt x="1411" y="668"/>
                  <a:pt x="776" y="977"/>
                  <a:pt x="1060" y="1394"/>
                </a:cubicBezTo>
                <a:cubicBezTo>
                  <a:pt x="1252" y="1653"/>
                  <a:pt x="1647" y="1455"/>
                  <a:pt x="1489" y="1187"/>
                </a:cubicBezTo>
                <a:cubicBezTo>
                  <a:pt x="1389" y="1046"/>
                  <a:pt x="1055" y="1113"/>
                  <a:pt x="1255" y="1355"/>
                </a:cubicBezTo>
                <a:cubicBezTo>
                  <a:pt x="1185" y="1378"/>
                  <a:pt x="1221" y="1037"/>
                  <a:pt x="1430" y="1221"/>
                </a:cubicBezTo>
                <a:cubicBezTo>
                  <a:pt x="1522" y="1329"/>
                  <a:pt x="1328" y="1570"/>
                  <a:pt x="1144" y="1403"/>
                </a:cubicBezTo>
                <a:cubicBezTo>
                  <a:pt x="869" y="1019"/>
                  <a:pt x="1486" y="835"/>
                  <a:pt x="1611" y="1144"/>
                </a:cubicBezTo>
                <a:cubicBezTo>
                  <a:pt x="1803" y="1494"/>
                  <a:pt x="1244" y="1970"/>
                  <a:pt x="843" y="1503"/>
                </a:cubicBezTo>
                <a:cubicBezTo>
                  <a:pt x="467" y="868"/>
                  <a:pt x="1441" y="259"/>
                  <a:pt x="1876" y="960"/>
                </a:cubicBezTo>
                <a:cubicBezTo>
                  <a:pt x="2288" y="1625"/>
                  <a:pt x="1142" y="2588"/>
                  <a:pt x="474" y="1620"/>
                </a:cubicBezTo>
                <a:cubicBezTo>
                  <a:pt x="341" y="1336"/>
                  <a:pt x="221" y="417"/>
                  <a:pt x="1158" y="267"/>
                </a:cubicBezTo>
                <a:lnTo>
                  <a:pt x="1183" y="0"/>
                </a:lnTo>
                <a:close/>
              </a:path>
            </a:pathLst>
          </a:custGeom>
          <a:gradFill rotWithShape="1">
            <a:gsLst>
              <a:gs pos="0">
                <a:schemeClr val="accent1"/>
              </a:gs>
              <a:gs pos="100000">
                <a:schemeClr val="accent1">
                  <a:gamma/>
                  <a:shade val="46275"/>
                  <a:invGamma/>
                </a:schemeClr>
              </a:gs>
            </a:gsLst>
            <a:lin ang="5400000" scaled="1"/>
          </a:gradFill>
          <a:ln w="12700" cap="flat" cmpd="sng">
            <a:noFill/>
            <a:prstDash val="solid"/>
            <a:round/>
            <a:headEnd type="none" w="med" len="med"/>
            <a:tailEnd type="none" w="med" len="me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sp>
        <p:nvSpPr>
          <p:cNvPr id="1228" name="Rectangle 204"/>
          <p:cNvSpPr>
            <a:spLocks noChangeArrowheads="1"/>
          </p:cNvSpPr>
          <p:nvPr/>
        </p:nvSpPr>
        <p:spPr bwMode="auto">
          <a:xfrm>
            <a:off x="503767" y="15875"/>
            <a:ext cx="10485967" cy="88900"/>
          </a:xfrm>
          <a:prstGeom prst="rect">
            <a:avLst/>
          </a:prstGeom>
          <a:gradFill rotWithShape="1">
            <a:gsLst>
              <a:gs pos="0">
                <a:schemeClr val="accent1"/>
              </a:gs>
              <a:gs pos="100000">
                <a:schemeClr val="accent1">
                  <a:gamma/>
                  <a:shade val="46275"/>
                  <a:invGamma/>
                </a:schemeClr>
              </a:gs>
            </a:gsLst>
            <a:lin ang="5400000" scaled="1"/>
          </a:gradFill>
          <a:ln w="9525">
            <a:noFill/>
            <a:miter lim="800000"/>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spTree>
    <p:extLst>
      <p:ext uri="{BB962C8B-B14F-4D97-AF65-F5344CB8AC3E}">
        <p14:creationId xmlns:p14="http://schemas.microsoft.com/office/powerpoint/2010/main" val="1446351726"/>
      </p:ext>
    </p:extLst>
  </p:cSld>
  <p:clrMap bg1="lt1" tx1="dk1" bg2="lt2" tx2="dk2" accent1="accent1" accent2="accent2" accent3="accent3" accent4="accent4" accent5="accent5" accent6="accent6" hlink="hlink" folHlink="folHlink"/>
  <p:sldLayoutIdLst>
    <p:sldLayoutId id="2147483982" r:id="rId1"/>
    <p:sldLayoutId id="2147483983" r:id="rId2"/>
    <p:sldLayoutId id="2147483984" r:id="rId3"/>
    <p:sldLayoutId id="2147483985" r:id="rId4"/>
    <p:sldLayoutId id="2147483986" r:id="rId5"/>
    <p:sldLayoutId id="2147483987" r:id="rId6"/>
    <p:sldLayoutId id="2147483988" r:id="rId7"/>
    <p:sldLayoutId id="2147483989" r:id="rId8"/>
    <p:sldLayoutId id="2147483990" r:id="rId9"/>
    <p:sldLayoutId id="2147483991" r:id="rId10"/>
    <p:sldLayoutId id="2147483992" r:id="rId11"/>
    <p:sldLayoutId id="2147483993" r:id="rId12"/>
    <p:sldLayoutId id="2147483994" r:id="rId13"/>
    <p:sldLayoutId id="2147483995" r:id="rId14"/>
    <p:sldLayoutId id="2147483996" r:id="rId15"/>
    <p:sldLayoutId id="2147483997" r:id="rId16"/>
  </p:sldLayoutIdLst>
  <p:transition>
    <p:random/>
  </p:transition>
  <p:hf hdr="0" ftr="0" dt="0"/>
  <p:txStyles>
    <p:titleStyle>
      <a:lvl1pPr algn="ctr" rtl="1" eaLnBrk="0" fontAlgn="base" hangingPunct="0">
        <a:spcBef>
          <a:spcPct val="0"/>
        </a:spcBef>
        <a:spcAft>
          <a:spcPct val="0"/>
        </a:spcAft>
        <a:defRPr sz="3200">
          <a:solidFill>
            <a:srgbClr val="CCECFF"/>
          </a:solidFill>
          <a:latin typeface="+mj-lt"/>
          <a:ea typeface="+mj-ea"/>
          <a:cs typeface="+mj-cs"/>
        </a:defRPr>
      </a:lvl1pPr>
      <a:lvl2pPr algn="ctr" rtl="1" eaLnBrk="0" fontAlgn="base" hangingPunct="0">
        <a:spcBef>
          <a:spcPct val="0"/>
        </a:spcBef>
        <a:spcAft>
          <a:spcPct val="0"/>
        </a:spcAft>
        <a:defRPr sz="3200">
          <a:solidFill>
            <a:srgbClr val="CCECFF"/>
          </a:solidFill>
          <a:latin typeface="Arial" charset="0"/>
          <a:cs typeface="Titr" pitchFamily="2" charset="-78"/>
        </a:defRPr>
      </a:lvl2pPr>
      <a:lvl3pPr algn="ctr" rtl="1" eaLnBrk="0" fontAlgn="base" hangingPunct="0">
        <a:spcBef>
          <a:spcPct val="0"/>
        </a:spcBef>
        <a:spcAft>
          <a:spcPct val="0"/>
        </a:spcAft>
        <a:defRPr sz="3200">
          <a:solidFill>
            <a:srgbClr val="CCECFF"/>
          </a:solidFill>
          <a:latin typeface="Arial" charset="0"/>
          <a:cs typeface="Titr" pitchFamily="2" charset="-78"/>
        </a:defRPr>
      </a:lvl3pPr>
      <a:lvl4pPr algn="ctr" rtl="1" eaLnBrk="0" fontAlgn="base" hangingPunct="0">
        <a:spcBef>
          <a:spcPct val="0"/>
        </a:spcBef>
        <a:spcAft>
          <a:spcPct val="0"/>
        </a:spcAft>
        <a:defRPr sz="3200">
          <a:solidFill>
            <a:srgbClr val="CCECFF"/>
          </a:solidFill>
          <a:latin typeface="Arial" charset="0"/>
          <a:cs typeface="Titr" pitchFamily="2" charset="-78"/>
        </a:defRPr>
      </a:lvl4pPr>
      <a:lvl5pPr algn="ctr" rtl="1" eaLnBrk="0" fontAlgn="base" hangingPunct="0">
        <a:spcBef>
          <a:spcPct val="0"/>
        </a:spcBef>
        <a:spcAft>
          <a:spcPct val="0"/>
        </a:spcAft>
        <a:defRPr sz="3200">
          <a:solidFill>
            <a:srgbClr val="CCECFF"/>
          </a:solidFill>
          <a:latin typeface="Arial" charset="0"/>
          <a:cs typeface="Titr" pitchFamily="2" charset="-78"/>
        </a:defRPr>
      </a:lvl5pPr>
      <a:lvl6pPr marL="457200" algn="ctr" rtl="1" eaLnBrk="1" fontAlgn="base" hangingPunct="1">
        <a:spcBef>
          <a:spcPct val="0"/>
        </a:spcBef>
        <a:spcAft>
          <a:spcPct val="0"/>
        </a:spcAft>
        <a:defRPr sz="3200">
          <a:solidFill>
            <a:srgbClr val="CCECFF"/>
          </a:solidFill>
          <a:latin typeface="Arial" charset="0"/>
          <a:cs typeface="Titr" pitchFamily="2" charset="-78"/>
        </a:defRPr>
      </a:lvl6pPr>
      <a:lvl7pPr marL="914400" algn="ctr" rtl="1" eaLnBrk="1" fontAlgn="base" hangingPunct="1">
        <a:spcBef>
          <a:spcPct val="0"/>
        </a:spcBef>
        <a:spcAft>
          <a:spcPct val="0"/>
        </a:spcAft>
        <a:defRPr sz="3200">
          <a:solidFill>
            <a:srgbClr val="CCECFF"/>
          </a:solidFill>
          <a:latin typeface="Arial" charset="0"/>
          <a:cs typeface="Titr" pitchFamily="2" charset="-78"/>
        </a:defRPr>
      </a:lvl7pPr>
      <a:lvl8pPr marL="1371600" algn="ctr" rtl="1" eaLnBrk="1" fontAlgn="base" hangingPunct="1">
        <a:spcBef>
          <a:spcPct val="0"/>
        </a:spcBef>
        <a:spcAft>
          <a:spcPct val="0"/>
        </a:spcAft>
        <a:defRPr sz="3200">
          <a:solidFill>
            <a:srgbClr val="CCECFF"/>
          </a:solidFill>
          <a:latin typeface="Arial" charset="0"/>
          <a:cs typeface="Titr" pitchFamily="2" charset="-78"/>
        </a:defRPr>
      </a:lvl8pPr>
      <a:lvl9pPr marL="1828800" algn="ctr" rtl="1" eaLnBrk="1" fontAlgn="base" hangingPunct="1">
        <a:spcBef>
          <a:spcPct val="0"/>
        </a:spcBef>
        <a:spcAft>
          <a:spcPct val="0"/>
        </a:spcAft>
        <a:defRPr sz="3200">
          <a:solidFill>
            <a:srgbClr val="CCECFF"/>
          </a:solidFill>
          <a:latin typeface="Arial" charset="0"/>
          <a:cs typeface="Titr" pitchFamily="2" charset="-78"/>
        </a:defRPr>
      </a:lvl9pPr>
    </p:titleStyle>
    <p:bodyStyle>
      <a:lvl1pPr marL="342900" indent="-342900" algn="just" rtl="1" eaLnBrk="0" fontAlgn="base" hangingPunct="0">
        <a:spcBef>
          <a:spcPct val="20000"/>
        </a:spcBef>
        <a:spcAft>
          <a:spcPct val="0"/>
        </a:spcAft>
        <a:buClr>
          <a:srgbClr val="000099"/>
        </a:buClr>
        <a:buFont typeface="Wingdings 2" pitchFamily="18" charset="2"/>
        <a:buBlip>
          <a:blip r:embed="rId19"/>
        </a:buBlip>
        <a:defRPr sz="3200">
          <a:solidFill>
            <a:schemeClr val="accent2"/>
          </a:solidFill>
          <a:latin typeface="+mn-lt"/>
          <a:ea typeface="+mn-ea"/>
          <a:cs typeface="+mn-cs"/>
        </a:defRPr>
      </a:lvl1pPr>
      <a:lvl2pPr marL="742950" indent="-285750" algn="just" rtl="1" eaLnBrk="0" fontAlgn="base" hangingPunct="0">
        <a:spcBef>
          <a:spcPct val="20000"/>
        </a:spcBef>
        <a:spcAft>
          <a:spcPct val="0"/>
        </a:spcAft>
        <a:buClr>
          <a:srgbClr val="CCECFF"/>
        </a:buClr>
        <a:buFont typeface="Wingdings" pitchFamily="2" charset="2"/>
        <a:buBlip>
          <a:blip r:embed="rId20"/>
        </a:buBlip>
        <a:defRPr sz="2800">
          <a:solidFill>
            <a:srgbClr val="990000"/>
          </a:solidFill>
          <a:latin typeface="+mn-lt"/>
          <a:cs typeface="+mn-cs"/>
        </a:defRPr>
      </a:lvl2pPr>
      <a:lvl3pPr marL="1143000" indent="-228600" algn="just" rtl="1" eaLnBrk="0" fontAlgn="base" hangingPunct="0">
        <a:spcBef>
          <a:spcPct val="20000"/>
        </a:spcBef>
        <a:spcAft>
          <a:spcPct val="0"/>
        </a:spcAft>
        <a:buClr>
          <a:srgbClr val="66CCFF"/>
        </a:buClr>
        <a:buFont typeface="Wingdings" pitchFamily="2" charset="2"/>
        <a:buBlip>
          <a:blip r:embed="rId21"/>
        </a:buBlip>
        <a:defRPr sz="2400">
          <a:solidFill>
            <a:srgbClr val="009900"/>
          </a:solidFill>
          <a:latin typeface="+mn-lt"/>
          <a:cs typeface="+mn-cs"/>
        </a:defRPr>
      </a:lvl3pPr>
      <a:lvl4pPr marL="1600200" indent="-228600" algn="just" rtl="1" eaLnBrk="0" fontAlgn="base" hangingPunct="0">
        <a:spcBef>
          <a:spcPct val="20000"/>
        </a:spcBef>
        <a:spcAft>
          <a:spcPct val="0"/>
        </a:spcAft>
        <a:buClr>
          <a:srgbClr val="3399FF"/>
        </a:buClr>
        <a:buFont typeface="Wingdings" pitchFamily="2" charset="2"/>
        <a:buBlip>
          <a:blip r:embed="rId21"/>
        </a:buBlip>
        <a:defRPr sz="2000">
          <a:solidFill>
            <a:srgbClr val="008080"/>
          </a:solidFill>
          <a:latin typeface="+mn-lt"/>
          <a:cs typeface="+mn-cs"/>
        </a:defRPr>
      </a:lvl4pPr>
      <a:lvl5pPr marL="2057400" indent="-228600" algn="just" rtl="1" eaLnBrk="0" fontAlgn="base" hangingPunct="0">
        <a:spcBef>
          <a:spcPct val="20000"/>
        </a:spcBef>
        <a:spcAft>
          <a:spcPct val="0"/>
        </a:spcAft>
        <a:buClr>
          <a:srgbClr val="0033CC"/>
        </a:buClr>
        <a:buFont typeface="Wingdings" pitchFamily="2" charset="2"/>
        <a:buBlip>
          <a:blip r:embed="rId22"/>
        </a:buBlip>
        <a:defRPr sz="2000">
          <a:solidFill>
            <a:srgbClr val="66CCFF"/>
          </a:solidFill>
          <a:latin typeface="+mn-lt"/>
          <a:cs typeface="+mn-cs"/>
        </a:defRPr>
      </a:lvl5pPr>
      <a:lvl6pPr marL="2514600" indent="-228600" algn="just" rtl="1" eaLnBrk="1" fontAlgn="base" hangingPunct="1">
        <a:spcBef>
          <a:spcPct val="20000"/>
        </a:spcBef>
        <a:spcAft>
          <a:spcPct val="0"/>
        </a:spcAft>
        <a:buClr>
          <a:srgbClr val="0033CC"/>
        </a:buClr>
        <a:buFont typeface="Wingdings" pitchFamily="2" charset="2"/>
        <a:buBlip>
          <a:blip r:embed="rId22"/>
        </a:buBlip>
        <a:defRPr sz="2000">
          <a:solidFill>
            <a:srgbClr val="66CCFF"/>
          </a:solidFill>
          <a:latin typeface="+mn-lt"/>
          <a:cs typeface="+mn-cs"/>
        </a:defRPr>
      </a:lvl6pPr>
      <a:lvl7pPr marL="2971800" indent="-228600" algn="just" rtl="1" eaLnBrk="1" fontAlgn="base" hangingPunct="1">
        <a:spcBef>
          <a:spcPct val="20000"/>
        </a:spcBef>
        <a:spcAft>
          <a:spcPct val="0"/>
        </a:spcAft>
        <a:buClr>
          <a:srgbClr val="0033CC"/>
        </a:buClr>
        <a:buFont typeface="Wingdings" pitchFamily="2" charset="2"/>
        <a:buBlip>
          <a:blip r:embed="rId22"/>
        </a:buBlip>
        <a:defRPr sz="2000">
          <a:solidFill>
            <a:srgbClr val="66CCFF"/>
          </a:solidFill>
          <a:latin typeface="+mn-lt"/>
          <a:cs typeface="+mn-cs"/>
        </a:defRPr>
      </a:lvl7pPr>
      <a:lvl8pPr marL="3429000" indent="-228600" algn="just" rtl="1" eaLnBrk="1" fontAlgn="base" hangingPunct="1">
        <a:spcBef>
          <a:spcPct val="20000"/>
        </a:spcBef>
        <a:spcAft>
          <a:spcPct val="0"/>
        </a:spcAft>
        <a:buClr>
          <a:srgbClr val="0033CC"/>
        </a:buClr>
        <a:buFont typeface="Wingdings" pitchFamily="2" charset="2"/>
        <a:buBlip>
          <a:blip r:embed="rId22"/>
        </a:buBlip>
        <a:defRPr sz="2000">
          <a:solidFill>
            <a:srgbClr val="66CCFF"/>
          </a:solidFill>
          <a:latin typeface="+mn-lt"/>
          <a:cs typeface="+mn-cs"/>
        </a:defRPr>
      </a:lvl8pPr>
      <a:lvl9pPr marL="3886200" indent="-228600" algn="just" rtl="1" eaLnBrk="1" fontAlgn="base" hangingPunct="1">
        <a:spcBef>
          <a:spcPct val="20000"/>
        </a:spcBef>
        <a:spcAft>
          <a:spcPct val="0"/>
        </a:spcAft>
        <a:buClr>
          <a:srgbClr val="0033CC"/>
        </a:buClr>
        <a:buFont typeface="Wingdings" pitchFamily="2" charset="2"/>
        <a:buBlip>
          <a:blip r:embed="rId22"/>
        </a:buBlip>
        <a:defRPr sz="2000">
          <a:solidFill>
            <a:srgbClr val="66CCFF"/>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43" name="AutoShape 119"/>
          <p:cNvSpPr>
            <a:spLocks noChangeArrowheads="1"/>
          </p:cNvSpPr>
          <p:nvPr/>
        </p:nvSpPr>
        <p:spPr bwMode="auto">
          <a:xfrm>
            <a:off x="118534" y="15875"/>
            <a:ext cx="11307233" cy="762000"/>
          </a:xfrm>
          <a:prstGeom prst="roundRect">
            <a:avLst>
              <a:gd name="adj" fmla="val 50000"/>
            </a:avLst>
          </a:prstGeom>
          <a:gradFill rotWithShape="1">
            <a:gsLst>
              <a:gs pos="0">
                <a:schemeClr val="accent2"/>
              </a:gs>
              <a:gs pos="100000">
                <a:schemeClr val="accent2">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sp>
        <p:nvSpPr>
          <p:cNvPr id="1027" name="Rectangle 205"/>
          <p:cNvSpPr>
            <a:spLocks noChangeArrowheads="1"/>
          </p:cNvSpPr>
          <p:nvPr/>
        </p:nvSpPr>
        <p:spPr bwMode="auto">
          <a:xfrm>
            <a:off x="927100" y="638176"/>
            <a:ext cx="9662584" cy="3587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rtl="0" fontAlgn="base">
              <a:spcBef>
                <a:spcPct val="0"/>
              </a:spcBef>
              <a:spcAft>
                <a:spcPct val="0"/>
              </a:spcAft>
            </a:pPr>
            <a:endParaRPr lang="en-US" sz="1800">
              <a:solidFill>
                <a:srgbClr val="000000"/>
              </a:solidFill>
              <a:cs typeface="Arial" charset="0"/>
            </a:endParaRPr>
          </a:p>
        </p:txBody>
      </p:sp>
      <p:sp>
        <p:nvSpPr>
          <p:cNvPr id="1028" name="Rectangle 2"/>
          <p:cNvSpPr>
            <a:spLocks noGrp="1" noChangeArrowheads="1"/>
          </p:cNvSpPr>
          <p:nvPr>
            <p:ph type="title"/>
          </p:nvPr>
        </p:nvSpPr>
        <p:spPr bwMode="auto">
          <a:xfrm>
            <a:off x="1369484" y="104775"/>
            <a:ext cx="9201149" cy="48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9" name="Rectangle 3"/>
          <p:cNvSpPr>
            <a:spLocks noGrp="1" noChangeArrowheads="1"/>
          </p:cNvSpPr>
          <p:nvPr>
            <p:ph type="body" idx="1"/>
          </p:nvPr>
        </p:nvSpPr>
        <p:spPr bwMode="auto">
          <a:xfrm>
            <a:off x="1" y="1628776"/>
            <a:ext cx="11377084"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lgn="l" rtl="0" fontAlgn="base">
              <a:spcBef>
                <a:spcPct val="0"/>
              </a:spcBef>
              <a:spcAft>
                <a:spcPct val="0"/>
              </a:spcAft>
              <a:defRPr/>
            </a:pPr>
            <a:fld id="{2ACFF17E-A08F-4E42-A915-7ECAAA4EB8F2}" type="datetime1">
              <a:rPr lang="en-US" smtClean="0">
                <a:solidFill>
                  <a:srgbClr val="000000"/>
                </a:solidFill>
                <a:cs typeface="Arial" charset="0"/>
              </a:rPr>
              <a:t>11/3/2018</a:t>
            </a:fld>
            <a:endParaRPr lang="en-US">
              <a:solidFill>
                <a:srgbClr val="000000"/>
              </a:solidFill>
              <a:cs typeface="Arial" charset="0"/>
            </a:endParaRPr>
          </a:p>
        </p:txBody>
      </p:sp>
      <p:sp>
        <p:nvSpPr>
          <p:cNvPr id="3"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rtl="0" fontAlgn="base">
              <a:spcBef>
                <a:spcPct val="0"/>
              </a:spcBef>
              <a:spcAft>
                <a:spcPct val="0"/>
              </a:spcAft>
              <a:defRPr/>
            </a:pPr>
            <a:endParaRPr lang="en-US">
              <a:solidFill>
                <a:srgbClr val="000000"/>
              </a:solidFill>
              <a:cs typeface="Arial" charset="0"/>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rtl="0" fontAlgn="base">
              <a:spcBef>
                <a:spcPct val="0"/>
              </a:spcBef>
              <a:spcAft>
                <a:spcPct val="0"/>
              </a:spcAft>
              <a:defRPr/>
            </a:pPr>
            <a:fld id="{18236005-5705-4242-8289-D4B237527075}" type="slidenum">
              <a:rPr lang="ar-SA">
                <a:solidFill>
                  <a:srgbClr val="000000"/>
                </a:solidFill>
                <a:cs typeface="Arial" charset="0"/>
              </a:rPr>
              <a:pPr rtl="0" fontAlgn="base">
                <a:spcBef>
                  <a:spcPct val="0"/>
                </a:spcBef>
                <a:spcAft>
                  <a:spcPct val="0"/>
                </a:spcAft>
                <a:defRPr/>
              </a:pPr>
              <a:t>‹#›</a:t>
            </a:fld>
            <a:endParaRPr lang="en-US">
              <a:solidFill>
                <a:srgbClr val="000000"/>
              </a:solidFill>
              <a:cs typeface="Arial" charset="0"/>
            </a:endParaRPr>
          </a:p>
        </p:txBody>
      </p:sp>
      <p:pic>
        <p:nvPicPr>
          <p:cNvPr id="1033" name="Picture 44"/>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77085" y="-4763"/>
            <a:ext cx="814916" cy="200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 name="Picture 78"/>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77085" y="195264"/>
            <a:ext cx="814916"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5" name="Picture 79"/>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77085" y="392114"/>
            <a:ext cx="814916"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6" name="Picture 80"/>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77085" y="587376"/>
            <a:ext cx="814916"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7" name="Picture 81"/>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77085" y="781051"/>
            <a:ext cx="814916"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8" name="Picture 82"/>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83434" y="977901"/>
            <a:ext cx="81491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9" name="Picture 83"/>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77085" y="1165226"/>
            <a:ext cx="814916"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0" name="Picture 84"/>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77085" y="1365251"/>
            <a:ext cx="814916"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1" name="Picture 85"/>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77085" y="1562101"/>
            <a:ext cx="814916"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2" name="Picture 86"/>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77085" y="1757364"/>
            <a:ext cx="814916"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3" name="Picture 87"/>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77085" y="1951039"/>
            <a:ext cx="814916"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4" name="Picture 88"/>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83434" y="2147889"/>
            <a:ext cx="81491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5" name="Picture 89"/>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77085" y="2336801"/>
            <a:ext cx="814916"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6" name="Picture 90"/>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77085" y="2536826"/>
            <a:ext cx="814916"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7" name="Picture 91"/>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77085" y="2733676"/>
            <a:ext cx="814916"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8" name="Picture 92"/>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77085" y="2928939"/>
            <a:ext cx="814916"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9" name="Picture 93"/>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77085" y="3122614"/>
            <a:ext cx="814916"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0" name="Picture 94"/>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83434" y="3319464"/>
            <a:ext cx="81491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1" name="Picture 95"/>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85551" y="3513139"/>
            <a:ext cx="814916"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2" name="Picture 96"/>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77085" y="3706814"/>
            <a:ext cx="814916"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3" name="Picture 97"/>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77085" y="3903663"/>
            <a:ext cx="814916"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4" name="Picture 98"/>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77085" y="4098926"/>
            <a:ext cx="814916"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5" name="Picture 99"/>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77085" y="4292601"/>
            <a:ext cx="814916"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6" name="Picture 100"/>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83434" y="4489451"/>
            <a:ext cx="81491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7" name="Picture 101"/>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77085" y="4675189"/>
            <a:ext cx="814916"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8" name="Picture 102"/>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77085" y="4875214"/>
            <a:ext cx="814916"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9" name="Picture 103"/>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77085" y="5072064"/>
            <a:ext cx="814916"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0" name="Picture 104"/>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77085" y="5267326"/>
            <a:ext cx="814916"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1" name="Picture 105"/>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77085" y="5461001"/>
            <a:ext cx="814916"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2" name="Picture 106"/>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83434" y="5657851"/>
            <a:ext cx="81491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3" name="Picture 107"/>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77085" y="5845176"/>
            <a:ext cx="814916"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4" name="Picture 108"/>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77085" y="6045201"/>
            <a:ext cx="814916"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5" name="Picture 109"/>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77085" y="6242051"/>
            <a:ext cx="814916"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6" name="Picture 110"/>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77085" y="6437314"/>
            <a:ext cx="814916"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7" name="Picture 111"/>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77085" y="6630989"/>
            <a:ext cx="814916"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44" name="Rectangle 120"/>
          <p:cNvSpPr>
            <a:spLocks noChangeArrowheads="1"/>
          </p:cNvSpPr>
          <p:nvPr/>
        </p:nvSpPr>
        <p:spPr bwMode="auto">
          <a:xfrm>
            <a:off x="503767" y="53975"/>
            <a:ext cx="10485967" cy="88900"/>
          </a:xfrm>
          <a:prstGeom prst="rect">
            <a:avLst/>
          </a:prstGeom>
          <a:gradFill rotWithShape="1">
            <a:gsLst>
              <a:gs pos="0">
                <a:schemeClr val="bg2"/>
              </a:gs>
              <a:gs pos="100000">
                <a:schemeClr val="bg2">
                  <a:gamma/>
                  <a:shade val="46275"/>
                  <a:invGamma/>
                </a:schemeClr>
              </a:gs>
            </a:gsLst>
            <a:lin ang="5400000" scaled="1"/>
          </a:gradFill>
          <a:ln w="9525">
            <a:noFill/>
            <a:miter lim="800000"/>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grpSp>
        <p:nvGrpSpPr>
          <p:cNvPr id="1069" name="Group 121"/>
          <p:cNvGrpSpPr>
            <a:grpSpLocks/>
          </p:cNvGrpSpPr>
          <p:nvPr/>
        </p:nvGrpSpPr>
        <p:grpSpPr bwMode="auto">
          <a:xfrm>
            <a:off x="552451" y="600075"/>
            <a:ext cx="10437283" cy="179388"/>
            <a:chOff x="254" y="463"/>
            <a:chExt cx="5208" cy="113"/>
          </a:xfrm>
        </p:grpSpPr>
        <p:sp>
          <p:nvSpPr>
            <p:cNvPr id="1146" name="Freeform 122"/>
            <p:cNvSpPr>
              <a:spLocks/>
            </p:cNvSpPr>
            <p:nvPr/>
          </p:nvSpPr>
          <p:spPr bwMode="auto">
            <a:xfrm flipH="1">
              <a:off x="5232" y="468"/>
              <a:ext cx="230" cy="106"/>
            </a:xfrm>
            <a:custGeom>
              <a:avLst/>
              <a:gdLst/>
              <a:ahLst/>
              <a:cxnLst>
                <a:cxn ang="0">
                  <a:pos x="230" y="0"/>
                </a:cxn>
                <a:cxn ang="0">
                  <a:pos x="182" y="0"/>
                </a:cxn>
                <a:cxn ang="0">
                  <a:pos x="0" y="78"/>
                </a:cxn>
                <a:cxn ang="0">
                  <a:pos x="86" y="96"/>
                </a:cxn>
                <a:cxn ang="0">
                  <a:pos x="204" y="96"/>
                </a:cxn>
                <a:cxn ang="0">
                  <a:pos x="230" y="0"/>
                </a:cxn>
              </a:cxnLst>
              <a:rect l="0" t="0" r="r" b="b"/>
              <a:pathLst>
                <a:path w="230" h="96">
                  <a:moveTo>
                    <a:pt x="230" y="0"/>
                  </a:moveTo>
                  <a:lnTo>
                    <a:pt x="182" y="0"/>
                  </a:lnTo>
                  <a:lnTo>
                    <a:pt x="0" y="78"/>
                  </a:lnTo>
                  <a:lnTo>
                    <a:pt x="86" y="96"/>
                  </a:lnTo>
                  <a:lnTo>
                    <a:pt x="204" y="96"/>
                  </a:lnTo>
                  <a:lnTo>
                    <a:pt x="230" y="0"/>
                  </a:lnTo>
                  <a:close/>
                </a:path>
              </a:pathLst>
            </a:custGeom>
            <a:gradFill rotWithShape="1">
              <a:gsLst>
                <a:gs pos="0">
                  <a:schemeClr val="bg2"/>
                </a:gs>
                <a:gs pos="100000">
                  <a:schemeClr val="bg2">
                    <a:gamma/>
                    <a:shade val="46275"/>
                    <a:invGamma/>
                  </a:schemeClr>
                </a:gs>
              </a:gsLst>
              <a:lin ang="5400000" scaled="1"/>
            </a:gradFill>
            <a:ln w="9525" cap="flat" cmpd="sng">
              <a:noFill/>
              <a:prstDash val="solid"/>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sp>
          <p:nvSpPr>
            <p:cNvPr id="1147" name="Freeform 123"/>
            <p:cNvSpPr>
              <a:spLocks/>
            </p:cNvSpPr>
            <p:nvPr/>
          </p:nvSpPr>
          <p:spPr bwMode="auto">
            <a:xfrm>
              <a:off x="254" y="470"/>
              <a:ext cx="230" cy="106"/>
            </a:xfrm>
            <a:custGeom>
              <a:avLst/>
              <a:gdLst/>
              <a:ahLst/>
              <a:cxnLst>
                <a:cxn ang="0">
                  <a:pos x="230" y="0"/>
                </a:cxn>
                <a:cxn ang="0">
                  <a:pos x="182" y="0"/>
                </a:cxn>
                <a:cxn ang="0">
                  <a:pos x="0" y="78"/>
                </a:cxn>
                <a:cxn ang="0">
                  <a:pos x="86" y="96"/>
                </a:cxn>
                <a:cxn ang="0">
                  <a:pos x="204" y="96"/>
                </a:cxn>
                <a:cxn ang="0">
                  <a:pos x="230" y="0"/>
                </a:cxn>
              </a:cxnLst>
              <a:rect l="0" t="0" r="r" b="b"/>
              <a:pathLst>
                <a:path w="230" h="96">
                  <a:moveTo>
                    <a:pt x="230" y="0"/>
                  </a:moveTo>
                  <a:lnTo>
                    <a:pt x="182" y="0"/>
                  </a:lnTo>
                  <a:lnTo>
                    <a:pt x="0" y="78"/>
                  </a:lnTo>
                  <a:lnTo>
                    <a:pt x="86" y="96"/>
                  </a:lnTo>
                  <a:lnTo>
                    <a:pt x="204" y="96"/>
                  </a:lnTo>
                  <a:lnTo>
                    <a:pt x="230" y="0"/>
                  </a:lnTo>
                  <a:close/>
                </a:path>
              </a:pathLst>
            </a:custGeom>
            <a:gradFill rotWithShape="1">
              <a:gsLst>
                <a:gs pos="0">
                  <a:schemeClr val="bg2"/>
                </a:gs>
                <a:gs pos="100000">
                  <a:schemeClr val="bg2">
                    <a:gamma/>
                    <a:shade val="46275"/>
                    <a:invGamma/>
                  </a:schemeClr>
                </a:gs>
              </a:gsLst>
              <a:lin ang="5400000" scaled="1"/>
            </a:gradFill>
            <a:ln w="9525" cap="flat" cmpd="sng">
              <a:noFill/>
              <a:prstDash val="solid"/>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grpSp>
          <p:nvGrpSpPr>
            <p:cNvPr id="1117" name="Group 124"/>
            <p:cNvGrpSpPr>
              <a:grpSpLocks/>
            </p:cNvGrpSpPr>
            <p:nvPr/>
          </p:nvGrpSpPr>
          <p:grpSpPr bwMode="auto">
            <a:xfrm>
              <a:off x="450" y="463"/>
              <a:ext cx="4812" cy="113"/>
              <a:chOff x="450" y="463"/>
              <a:chExt cx="4812" cy="113"/>
            </a:xfrm>
          </p:grpSpPr>
          <p:grpSp>
            <p:nvGrpSpPr>
              <p:cNvPr id="1118" name="Group 125"/>
              <p:cNvGrpSpPr>
                <a:grpSpLocks/>
              </p:cNvGrpSpPr>
              <p:nvPr/>
            </p:nvGrpSpPr>
            <p:grpSpPr bwMode="auto">
              <a:xfrm>
                <a:off x="450" y="464"/>
                <a:ext cx="2928" cy="112"/>
                <a:chOff x="0" y="283"/>
                <a:chExt cx="5760" cy="220"/>
              </a:xfrm>
            </p:grpSpPr>
            <p:grpSp>
              <p:nvGrpSpPr>
                <p:cNvPr id="1132" name="Group 126"/>
                <p:cNvGrpSpPr>
                  <a:grpSpLocks/>
                </p:cNvGrpSpPr>
                <p:nvPr/>
              </p:nvGrpSpPr>
              <p:grpSpPr bwMode="auto">
                <a:xfrm>
                  <a:off x="0" y="283"/>
                  <a:ext cx="823" cy="220"/>
                  <a:chOff x="240" y="720"/>
                  <a:chExt cx="3980" cy="1064"/>
                </a:xfrm>
              </p:grpSpPr>
              <p:sp>
                <p:nvSpPr>
                  <p:cNvPr id="1151" name="Freeform 127"/>
                  <p:cNvSpPr>
                    <a:spLocks/>
                  </p:cNvSpPr>
                  <p:nvPr/>
                </p:nvSpPr>
                <p:spPr bwMode="auto">
                  <a:xfrm>
                    <a:off x="244"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sp>
                <p:nvSpPr>
                  <p:cNvPr id="1152" name="Freeform 128"/>
                  <p:cNvSpPr>
                    <a:spLocks/>
                  </p:cNvSpPr>
                  <p:nvPr/>
                </p:nvSpPr>
                <p:spPr bwMode="auto">
                  <a:xfrm>
                    <a:off x="2214"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grpSp>
            <p:grpSp>
              <p:nvGrpSpPr>
                <p:cNvPr id="1133" name="Group 129"/>
                <p:cNvGrpSpPr>
                  <a:grpSpLocks/>
                </p:cNvGrpSpPr>
                <p:nvPr/>
              </p:nvGrpSpPr>
              <p:grpSpPr bwMode="auto">
                <a:xfrm>
                  <a:off x="823" y="283"/>
                  <a:ext cx="823" cy="220"/>
                  <a:chOff x="240" y="720"/>
                  <a:chExt cx="3980" cy="1064"/>
                </a:xfrm>
              </p:grpSpPr>
              <p:sp>
                <p:nvSpPr>
                  <p:cNvPr id="1154" name="Freeform 130"/>
                  <p:cNvSpPr>
                    <a:spLocks/>
                  </p:cNvSpPr>
                  <p:nvPr/>
                </p:nvSpPr>
                <p:spPr bwMode="auto">
                  <a:xfrm>
                    <a:off x="243"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sp>
                <p:nvSpPr>
                  <p:cNvPr id="1155" name="Freeform 131"/>
                  <p:cNvSpPr>
                    <a:spLocks/>
                  </p:cNvSpPr>
                  <p:nvPr/>
                </p:nvSpPr>
                <p:spPr bwMode="auto">
                  <a:xfrm>
                    <a:off x="2213"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grpSp>
            <p:grpSp>
              <p:nvGrpSpPr>
                <p:cNvPr id="1134" name="Group 132"/>
                <p:cNvGrpSpPr>
                  <a:grpSpLocks/>
                </p:cNvGrpSpPr>
                <p:nvPr/>
              </p:nvGrpSpPr>
              <p:grpSpPr bwMode="auto">
                <a:xfrm>
                  <a:off x="1646" y="283"/>
                  <a:ext cx="823" cy="220"/>
                  <a:chOff x="1646" y="283"/>
                  <a:chExt cx="823" cy="220"/>
                </a:xfrm>
              </p:grpSpPr>
              <p:sp>
                <p:nvSpPr>
                  <p:cNvPr id="1157" name="Freeform 133"/>
                  <p:cNvSpPr>
                    <a:spLocks/>
                  </p:cNvSpPr>
                  <p:nvPr/>
                </p:nvSpPr>
                <p:spPr bwMode="auto">
                  <a:xfrm>
                    <a:off x="1646" y="283"/>
                    <a:ext cx="416" cy="220"/>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sp>
                <p:nvSpPr>
                  <p:cNvPr id="1158" name="Freeform 134"/>
                  <p:cNvSpPr>
                    <a:spLocks/>
                  </p:cNvSpPr>
                  <p:nvPr/>
                </p:nvSpPr>
                <p:spPr bwMode="auto">
                  <a:xfrm>
                    <a:off x="2054" y="283"/>
                    <a:ext cx="416" cy="220"/>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grpSp>
            <p:grpSp>
              <p:nvGrpSpPr>
                <p:cNvPr id="1135" name="Group 135"/>
                <p:cNvGrpSpPr>
                  <a:grpSpLocks/>
                </p:cNvGrpSpPr>
                <p:nvPr/>
              </p:nvGrpSpPr>
              <p:grpSpPr bwMode="auto">
                <a:xfrm>
                  <a:off x="2469" y="283"/>
                  <a:ext cx="822" cy="220"/>
                  <a:chOff x="240" y="720"/>
                  <a:chExt cx="3980" cy="1064"/>
                </a:xfrm>
              </p:grpSpPr>
              <p:sp>
                <p:nvSpPr>
                  <p:cNvPr id="1160" name="Freeform 136"/>
                  <p:cNvSpPr>
                    <a:spLocks/>
                  </p:cNvSpPr>
                  <p:nvPr/>
                </p:nvSpPr>
                <p:spPr bwMode="auto">
                  <a:xfrm>
                    <a:off x="241" y="720"/>
                    <a:ext cx="2012"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sp>
                <p:nvSpPr>
                  <p:cNvPr id="1161" name="Freeform 137"/>
                  <p:cNvSpPr>
                    <a:spLocks/>
                  </p:cNvSpPr>
                  <p:nvPr/>
                </p:nvSpPr>
                <p:spPr bwMode="auto">
                  <a:xfrm>
                    <a:off x="2213" y="720"/>
                    <a:ext cx="2012"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grpSp>
            <p:grpSp>
              <p:nvGrpSpPr>
                <p:cNvPr id="1136" name="Group 138"/>
                <p:cNvGrpSpPr>
                  <a:grpSpLocks/>
                </p:cNvGrpSpPr>
                <p:nvPr/>
              </p:nvGrpSpPr>
              <p:grpSpPr bwMode="auto">
                <a:xfrm>
                  <a:off x="3291" y="283"/>
                  <a:ext cx="823" cy="220"/>
                  <a:chOff x="240" y="720"/>
                  <a:chExt cx="3980" cy="1064"/>
                </a:xfrm>
              </p:grpSpPr>
              <p:sp>
                <p:nvSpPr>
                  <p:cNvPr id="1163" name="Freeform 139"/>
                  <p:cNvSpPr>
                    <a:spLocks/>
                  </p:cNvSpPr>
                  <p:nvPr/>
                </p:nvSpPr>
                <p:spPr bwMode="auto">
                  <a:xfrm>
                    <a:off x="245"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sp>
                <p:nvSpPr>
                  <p:cNvPr id="1164" name="Freeform 140"/>
                  <p:cNvSpPr>
                    <a:spLocks/>
                  </p:cNvSpPr>
                  <p:nvPr/>
                </p:nvSpPr>
                <p:spPr bwMode="auto">
                  <a:xfrm>
                    <a:off x="2214"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grpSp>
            <p:grpSp>
              <p:nvGrpSpPr>
                <p:cNvPr id="1137" name="Group 141"/>
                <p:cNvGrpSpPr>
                  <a:grpSpLocks/>
                </p:cNvGrpSpPr>
                <p:nvPr/>
              </p:nvGrpSpPr>
              <p:grpSpPr bwMode="auto">
                <a:xfrm>
                  <a:off x="4114" y="283"/>
                  <a:ext cx="823" cy="220"/>
                  <a:chOff x="240" y="720"/>
                  <a:chExt cx="3980" cy="1064"/>
                </a:xfrm>
              </p:grpSpPr>
              <p:sp>
                <p:nvSpPr>
                  <p:cNvPr id="1166" name="Freeform 142"/>
                  <p:cNvSpPr>
                    <a:spLocks/>
                  </p:cNvSpPr>
                  <p:nvPr/>
                </p:nvSpPr>
                <p:spPr bwMode="auto">
                  <a:xfrm>
                    <a:off x="244"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sp>
                <p:nvSpPr>
                  <p:cNvPr id="1167" name="Freeform 143"/>
                  <p:cNvSpPr>
                    <a:spLocks/>
                  </p:cNvSpPr>
                  <p:nvPr/>
                </p:nvSpPr>
                <p:spPr bwMode="auto">
                  <a:xfrm>
                    <a:off x="2213"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grpSp>
            <p:grpSp>
              <p:nvGrpSpPr>
                <p:cNvPr id="1138" name="Group 144"/>
                <p:cNvGrpSpPr>
                  <a:grpSpLocks/>
                </p:cNvGrpSpPr>
                <p:nvPr/>
              </p:nvGrpSpPr>
              <p:grpSpPr bwMode="auto">
                <a:xfrm>
                  <a:off x="4937" y="283"/>
                  <a:ext cx="823" cy="220"/>
                  <a:chOff x="240" y="720"/>
                  <a:chExt cx="3980" cy="1064"/>
                </a:xfrm>
              </p:grpSpPr>
              <p:sp>
                <p:nvSpPr>
                  <p:cNvPr id="1169" name="Freeform 145"/>
                  <p:cNvSpPr>
                    <a:spLocks/>
                  </p:cNvSpPr>
                  <p:nvPr/>
                </p:nvSpPr>
                <p:spPr bwMode="auto">
                  <a:xfrm>
                    <a:off x="243"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sp>
                <p:nvSpPr>
                  <p:cNvPr id="1170" name="Freeform 146"/>
                  <p:cNvSpPr>
                    <a:spLocks/>
                  </p:cNvSpPr>
                  <p:nvPr/>
                </p:nvSpPr>
                <p:spPr bwMode="auto">
                  <a:xfrm>
                    <a:off x="2212"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grpSp>
          </p:grpSp>
          <p:grpSp>
            <p:nvGrpSpPr>
              <p:cNvPr id="1119" name="Group 147"/>
              <p:cNvGrpSpPr>
                <a:grpSpLocks/>
              </p:cNvGrpSpPr>
              <p:nvPr/>
            </p:nvGrpSpPr>
            <p:grpSpPr bwMode="auto">
              <a:xfrm>
                <a:off x="3378" y="463"/>
                <a:ext cx="418" cy="112"/>
                <a:chOff x="240" y="720"/>
                <a:chExt cx="3980" cy="1064"/>
              </a:xfrm>
            </p:grpSpPr>
            <p:sp>
              <p:nvSpPr>
                <p:cNvPr id="1172" name="Freeform 148"/>
                <p:cNvSpPr>
                  <a:spLocks/>
                </p:cNvSpPr>
                <p:nvPr/>
              </p:nvSpPr>
              <p:spPr bwMode="auto">
                <a:xfrm>
                  <a:off x="242" y="720"/>
                  <a:ext cx="2011"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sp>
              <p:nvSpPr>
                <p:cNvPr id="1173" name="Freeform 149"/>
                <p:cNvSpPr>
                  <a:spLocks/>
                </p:cNvSpPr>
                <p:nvPr/>
              </p:nvSpPr>
              <p:spPr bwMode="auto">
                <a:xfrm>
                  <a:off x="2213" y="720"/>
                  <a:ext cx="2011"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grpSp>
          <p:grpSp>
            <p:nvGrpSpPr>
              <p:cNvPr id="1120" name="Group 150"/>
              <p:cNvGrpSpPr>
                <a:grpSpLocks/>
              </p:cNvGrpSpPr>
              <p:nvPr/>
            </p:nvGrpSpPr>
            <p:grpSpPr bwMode="auto">
              <a:xfrm>
                <a:off x="3796" y="463"/>
                <a:ext cx="419" cy="112"/>
                <a:chOff x="240" y="720"/>
                <a:chExt cx="3980" cy="1064"/>
              </a:xfrm>
            </p:grpSpPr>
            <p:sp>
              <p:nvSpPr>
                <p:cNvPr id="1175" name="Freeform 151"/>
                <p:cNvSpPr>
                  <a:spLocks/>
                </p:cNvSpPr>
                <p:nvPr/>
              </p:nvSpPr>
              <p:spPr bwMode="auto">
                <a:xfrm>
                  <a:off x="244" y="720"/>
                  <a:ext cx="2047"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sp>
              <p:nvSpPr>
                <p:cNvPr id="1176" name="Freeform 152"/>
                <p:cNvSpPr>
                  <a:spLocks/>
                </p:cNvSpPr>
                <p:nvPr/>
              </p:nvSpPr>
              <p:spPr bwMode="auto">
                <a:xfrm>
                  <a:off x="2240" y="720"/>
                  <a:ext cx="2017"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grpSp>
          <p:grpSp>
            <p:nvGrpSpPr>
              <p:cNvPr id="1121" name="Group 153"/>
              <p:cNvGrpSpPr>
                <a:grpSpLocks/>
              </p:cNvGrpSpPr>
              <p:nvPr/>
            </p:nvGrpSpPr>
            <p:grpSpPr bwMode="auto">
              <a:xfrm>
                <a:off x="4215" y="463"/>
                <a:ext cx="418" cy="112"/>
                <a:chOff x="1646" y="283"/>
                <a:chExt cx="823" cy="220"/>
              </a:xfrm>
            </p:grpSpPr>
            <p:sp>
              <p:nvSpPr>
                <p:cNvPr id="1178" name="Freeform 154"/>
                <p:cNvSpPr>
                  <a:spLocks/>
                </p:cNvSpPr>
                <p:nvPr/>
              </p:nvSpPr>
              <p:spPr bwMode="auto">
                <a:xfrm>
                  <a:off x="1647" y="283"/>
                  <a:ext cx="416" cy="220"/>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sp>
              <p:nvSpPr>
                <p:cNvPr id="1179" name="Freeform 155"/>
                <p:cNvSpPr>
                  <a:spLocks/>
                </p:cNvSpPr>
                <p:nvPr/>
              </p:nvSpPr>
              <p:spPr bwMode="auto">
                <a:xfrm>
                  <a:off x="2053" y="283"/>
                  <a:ext cx="416" cy="220"/>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grpSp>
          <p:grpSp>
            <p:nvGrpSpPr>
              <p:cNvPr id="1122" name="Group 156"/>
              <p:cNvGrpSpPr>
                <a:grpSpLocks/>
              </p:cNvGrpSpPr>
              <p:nvPr/>
            </p:nvGrpSpPr>
            <p:grpSpPr bwMode="auto">
              <a:xfrm>
                <a:off x="4633" y="463"/>
                <a:ext cx="418" cy="112"/>
                <a:chOff x="240" y="720"/>
                <a:chExt cx="3980" cy="1064"/>
              </a:xfrm>
            </p:grpSpPr>
            <p:sp>
              <p:nvSpPr>
                <p:cNvPr id="1181" name="Freeform 157"/>
                <p:cNvSpPr>
                  <a:spLocks/>
                </p:cNvSpPr>
                <p:nvPr/>
              </p:nvSpPr>
              <p:spPr bwMode="auto">
                <a:xfrm>
                  <a:off x="239" y="720"/>
                  <a:ext cx="2011"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sp>
              <p:nvSpPr>
                <p:cNvPr id="1182" name="Freeform 158"/>
                <p:cNvSpPr>
                  <a:spLocks/>
                </p:cNvSpPr>
                <p:nvPr/>
              </p:nvSpPr>
              <p:spPr bwMode="auto">
                <a:xfrm>
                  <a:off x="2210" y="720"/>
                  <a:ext cx="2011"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grpSp>
          <p:sp>
            <p:nvSpPr>
              <p:cNvPr id="1183" name="Freeform 159"/>
              <p:cNvSpPr>
                <a:spLocks/>
              </p:cNvSpPr>
              <p:nvPr/>
            </p:nvSpPr>
            <p:spPr bwMode="auto">
              <a:xfrm>
                <a:off x="5051" y="463"/>
                <a:ext cx="211" cy="112"/>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grpSp>
      </p:grpSp>
      <p:grpSp>
        <p:nvGrpSpPr>
          <p:cNvPr id="1070" name="Group 160"/>
          <p:cNvGrpSpPr>
            <a:grpSpLocks/>
          </p:cNvGrpSpPr>
          <p:nvPr/>
        </p:nvGrpSpPr>
        <p:grpSpPr bwMode="auto">
          <a:xfrm>
            <a:off x="533401" y="598489"/>
            <a:ext cx="10437284" cy="179387"/>
            <a:chOff x="254" y="463"/>
            <a:chExt cx="5208" cy="113"/>
          </a:xfrm>
        </p:grpSpPr>
        <p:sp>
          <p:nvSpPr>
            <p:cNvPr id="1185" name="Freeform 161"/>
            <p:cNvSpPr>
              <a:spLocks/>
            </p:cNvSpPr>
            <p:nvPr/>
          </p:nvSpPr>
          <p:spPr bwMode="auto">
            <a:xfrm flipH="1">
              <a:off x="5232" y="468"/>
              <a:ext cx="230" cy="106"/>
            </a:xfrm>
            <a:custGeom>
              <a:avLst/>
              <a:gdLst/>
              <a:ahLst/>
              <a:cxnLst>
                <a:cxn ang="0">
                  <a:pos x="230" y="0"/>
                </a:cxn>
                <a:cxn ang="0">
                  <a:pos x="182" y="0"/>
                </a:cxn>
                <a:cxn ang="0">
                  <a:pos x="0" y="78"/>
                </a:cxn>
                <a:cxn ang="0">
                  <a:pos x="86" y="96"/>
                </a:cxn>
                <a:cxn ang="0">
                  <a:pos x="204" y="96"/>
                </a:cxn>
                <a:cxn ang="0">
                  <a:pos x="230" y="0"/>
                </a:cxn>
              </a:cxnLst>
              <a:rect l="0" t="0" r="r" b="b"/>
              <a:pathLst>
                <a:path w="230" h="96">
                  <a:moveTo>
                    <a:pt x="230" y="0"/>
                  </a:moveTo>
                  <a:lnTo>
                    <a:pt x="182" y="0"/>
                  </a:lnTo>
                  <a:lnTo>
                    <a:pt x="0" y="78"/>
                  </a:lnTo>
                  <a:lnTo>
                    <a:pt x="86" y="96"/>
                  </a:lnTo>
                  <a:lnTo>
                    <a:pt x="204" y="96"/>
                  </a:lnTo>
                  <a:lnTo>
                    <a:pt x="230" y="0"/>
                  </a:lnTo>
                  <a:close/>
                </a:path>
              </a:pathLst>
            </a:custGeom>
            <a:gradFill rotWithShape="1">
              <a:gsLst>
                <a:gs pos="0">
                  <a:schemeClr val="accent1"/>
                </a:gs>
                <a:gs pos="100000">
                  <a:schemeClr val="accent1">
                    <a:gamma/>
                    <a:shade val="46275"/>
                    <a:invGamma/>
                  </a:schemeClr>
                </a:gs>
              </a:gsLst>
              <a:lin ang="5400000" scaled="1"/>
            </a:gradFill>
            <a:ln w="9525" cap="flat" cmpd="sng">
              <a:noFill/>
              <a:prstDash val="solid"/>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sp>
          <p:nvSpPr>
            <p:cNvPr id="1186" name="Freeform 162"/>
            <p:cNvSpPr>
              <a:spLocks/>
            </p:cNvSpPr>
            <p:nvPr/>
          </p:nvSpPr>
          <p:spPr bwMode="auto">
            <a:xfrm>
              <a:off x="254" y="470"/>
              <a:ext cx="230" cy="106"/>
            </a:xfrm>
            <a:custGeom>
              <a:avLst/>
              <a:gdLst/>
              <a:ahLst/>
              <a:cxnLst>
                <a:cxn ang="0">
                  <a:pos x="230" y="0"/>
                </a:cxn>
                <a:cxn ang="0">
                  <a:pos x="182" y="0"/>
                </a:cxn>
                <a:cxn ang="0">
                  <a:pos x="0" y="78"/>
                </a:cxn>
                <a:cxn ang="0">
                  <a:pos x="86" y="96"/>
                </a:cxn>
                <a:cxn ang="0">
                  <a:pos x="204" y="96"/>
                </a:cxn>
                <a:cxn ang="0">
                  <a:pos x="230" y="0"/>
                </a:cxn>
              </a:cxnLst>
              <a:rect l="0" t="0" r="r" b="b"/>
              <a:pathLst>
                <a:path w="230" h="96">
                  <a:moveTo>
                    <a:pt x="230" y="0"/>
                  </a:moveTo>
                  <a:lnTo>
                    <a:pt x="182" y="0"/>
                  </a:lnTo>
                  <a:lnTo>
                    <a:pt x="0" y="78"/>
                  </a:lnTo>
                  <a:lnTo>
                    <a:pt x="86" y="96"/>
                  </a:lnTo>
                  <a:lnTo>
                    <a:pt x="204" y="96"/>
                  </a:lnTo>
                  <a:lnTo>
                    <a:pt x="230" y="0"/>
                  </a:lnTo>
                  <a:close/>
                </a:path>
              </a:pathLst>
            </a:custGeom>
            <a:gradFill rotWithShape="1">
              <a:gsLst>
                <a:gs pos="0">
                  <a:schemeClr val="accent1"/>
                </a:gs>
                <a:gs pos="100000">
                  <a:schemeClr val="accent1">
                    <a:gamma/>
                    <a:shade val="46275"/>
                    <a:invGamma/>
                  </a:schemeClr>
                </a:gs>
              </a:gsLst>
              <a:lin ang="5400000" scaled="1"/>
            </a:gradFill>
            <a:ln w="9525" cap="flat" cmpd="sng">
              <a:noFill/>
              <a:prstDash val="solid"/>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grpSp>
          <p:nvGrpSpPr>
            <p:cNvPr id="1079" name="Group 163"/>
            <p:cNvGrpSpPr>
              <a:grpSpLocks/>
            </p:cNvGrpSpPr>
            <p:nvPr/>
          </p:nvGrpSpPr>
          <p:grpSpPr bwMode="auto">
            <a:xfrm>
              <a:off x="450" y="463"/>
              <a:ext cx="4812" cy="113"/>
              <a:chOff x="450" y="463"/>
              <a:chExt cx="4812" cy="113"/>
            </a:xfrm>
          </p:grpSpPr>
          <p:grpSp>
            <p:nvGrpSpPr>
              <p:cNvPr id="1080" name="Group 164"/>
              <p:cNvGrpSpPr>
                <a:grpSpLocks/>
              </p:cNvGrpSpPr>
              <p:nvPr/>
            </p:nvGrpSpPr>
            <p:grpSpPr bwMode="auto">
              <a:xfrm>
                <a:off x="450" y="464"/>
                <a:ext cx="2928" cy="112"/>
                <a:chOff x="0" y="283"/>
                <a:chExt cx="5760" cy="220"/>
              </a:xfrm>
            </p:grpSpPr>
            <p:grpSp>
              <p:nvGrpSpPr>
                <p:cNvPr id="1094" name="Group 165"/>
                <p:cNvGrpSpPr>
                  <a:grpSpLocks/>
                </p:cNvGrpSpPr>
                <p:nvPr/>
              </p:nvGrpSpPr>
              <p:grpSpPr bwMode="auto">
                <a:xfrm>
                  <a:off x="0" y="283"/>
                  <a:ext cx="823" cy="220"/>
                  <a:chOff x="240" y="720"/>
                  <a:chExt cx="3980" cy="1064"/>
                </a:xfrm>
              </p:grpSpPr>
              <p:sp>
                <p:nvSpPr>
                  <p:cNvPr id="1190" name="Freeform 166"/>
                  <p:cNvSpPr>
                    <a:spLocks/>
                  </p:cNvSpPr>
                  <p:nvPr/>
                </p:nvSpPr>
                <p:spPr bwMode="auto">
                  <a:xfrm>
                    <a:off x="244"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sp>
                <p:nvSpPr>
                  <p:cNvPr id="1191" name="Freeform 167"/>
                  <p:cNvSpPr>
                    <a:spLocks/>
                  </p:cNvSpPr>
                  <p:nvPr/>
                </p:nvSpPr>
                <p:spPr bwMode="auto">
                  <a:xfrm>
                    <a:off x="2214"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grpSp>
            <p:grpSp>
              <p:nvGrpSpPr>
                <p:cNvPr id="1095" name="Group 168"/>
                <p:cNvGrpSpPr>
                  <a:grpSpLocks/>
                </p:cNvGrpSpPr>
                <p:nvPr/>
              </p:nvGrpSpPr>
              <p:grpSpPr bwMode="auto">
                <a:xfrm>
                  <a:off x="823" y="283"/>
                  <a:ext cx="823" cy="220"/>
                  <a:chOff x="240" y="720"/>
                  <a:chExt cx="3980" cy="1064"/>
                </a:xfrm>
              </p:grpSpPr>
              <p:sp>
                <p:nvSpPr>
                  <p:cNvPr id="1193" name="Freeform 169"/>
                  <p:cNvSpPr>
                    <a:spLocks/>
                  </p:cNvSpPr>
                  <p:nvPr/>
                </p:nvSpPr>
                <p:spPr bwMode="auto">
                  <a:xfrm>
                    <a:off x="243"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sp>
                <p:nvSpPr>
                  <p:cNvPr id="1194" name="Freeform 170"/>
                  <p:cNvSpPr>
                    <a:spLocks/>
                  </p:cNvSpPr>
                  <p:nvPr/>
                </p:nvSpPr>
                <p:spPr bwMode="auto">
                  <a:xfrm>
                    <a:off x="2213"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grpSp>
            <p:grpSp>
              <p:nvGrpSpPr>
                <p:cNvPr id="1096" name="Group 171"/>
                <p:cNvGrpSpPr>
                  <a:grpSpLocks/>
                </p:cNvGrpSpPr>
                <p:nvPr/>
              </p:nvGrpSpPr>
              <p:grpSpPr bwMode="auto">
                <a:xfrm>
                  <a:off x="1646" y="283"/>
                  <a:ext cx="823" cy="220"/>
                  <a:chOff x="1646" y="283"/>
                  <a:chExt cx="823" cy="220"/>
                </a:xfrm>
              </p:grpSpPr>
              <p:sp>
                <p:nvSpPr>
                  <p:cNvPr id="1196" name="Freeform 172"/>
                  <p:cNvSpPr>
                    <a:spLocks/>
                  </p:cNvSpPr>
                  <p:nvPr/>
                </p:nvSpPr>
                <p:spPr bwMode="auto">
                  <a:xfrm>
                    <a:off x="1646" y="283"/>
                    <a:ext cx="416" cy="220"/>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sp>
                <p:nvSpPr>
                  <p:cNvPr id="1197" name="Freeform 173"/>
                  <p:cNvSpPr>
                    <a:spLocks/>
                  </p:cNvSpPr>
                  <p:nvPr/>
                </p:nvSpPr>
                <p:spPr bwMode="auto">
                  <a:xfrm>
                    <a:off x="2054" y="283"/>
                    <a:ext cx="416" cy="220"/>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grpSp>
            <p:grpSp>
              <p:nvGrpSpPr>
                <p:cNvPr id="1097" name="Group 174"/>
                <p:cNvGrpSpPr>
                  <a:grpSpLocks/>
                </p:cNvGrpSpPr>
                <p:nvPr/>
              </p:nvGrpSpPr>
              <p:grpSpPr bwMode="auto">
                <a:xfrm>
                  <a:off x="2469" y="283"/>
                  <a:ext cx="822" cy="220"/>
                  <a:chOff x="240" y="720"/>
                  <a:chExt cx="3980" cy="1064"/>
                </a:xfrm>
              </p:grpSpPr>
              <p:sp>
                <p:nvSpPr>
                  <p:cNvPr id="1199" name="Freeform 175"/>
                  <p:cNvSpPr>
                    <a:spLocks/>
                  </p:cNvSpPr>
                  <p:nvPr/>
                </p:nvSpPr>
                <p:spPr bwMode="auto">
                  <a:xfrm>
                    <a:off x="241" y="720"/>
                    <a:ext cx="2012"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sp>
                <p:nvSpPr>
                  <p:cNvPr id="1200" name="Freeform 176"/>
                  <p:cNvSpPr>
                    <a:spLocks/>
                  </p:cNvSpPr>
                  <p:nvPr/>
                </p:nvSpPr>
                <p:spPr bwMode="auto">
                  <a:xfrm>
                    <a:off x="2213" y="720"/>
                    <a:ext cx="2012"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grpSp>
            <p:grpSp>
              <p:nvGrpSpPr>
                <p:cNvPr id="1098" name="Group 177"/>
                <p:cNvGrpSpPr>
                  <a:grpSpLocks/>
                </p:cNvGrpSpPr>
                <p:nvPr/>
              </p:nvGrpSpPr>
              <p:grpSpPr bwMode="auto">
                <a:xfrm>
                  <a:off x="3291" y="283"/>
                  <a:ext cx="823" cy="220"/>
                  <a:chOff x="240" y="720"/>
                  <a:chExt cx="3980" cy="1064"/>
                </a:xfrm>
              </p:grpSpPr>
              <p:sp>
                <p:nvSpPr>
                  <p:cNvPr id="1202" name="Freeform 178"/>
                  <p:cNvSpPr>
                    <a:spLocks/>
                  </p:cNvSpPr>
                  <p:nvPr/>
                </p:nvSpPr>
                <p:spPr bwMode="auto">
                  <a:xfrm>
                    <a:off x="245"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sp>
                <p:nvSpPr>
                  <p:cNvPr id="1203" name="Freeform 179"/>
                  <p:cNvSpPr>
                    <a:spLocks/>
                  </p:cNvSpPr>
                  <p:nvPr/>
                </p:nvSpPr>
                <p:spPr bwMode="auto">
                  <a:xfrm>
                    <a:off x="2214"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grpSp>
            <p:grpSp>
              <p:nvGrpSpPr>
                <p:cNvPr id="1099" name="Group 180"/>
                <p:cNvGrpSpPr>
                  <a:grpSpLocks/>
                </p:cNvGrpSpPr>
                <p:nvPr/>
              </p:nvGrpSpPr>
              <p:grpSpPr bwMode="auto">
                <a:xfrm>
                  <a:off x="4114" y="283"/>
                  <a:ext cx="823" cy="220"/>
                  <a:chOff x="240" y="720"/>
                  <a:chExt cx="3980" cy="1064"/>
                </a:xfrm>
              </p:grpSpPr>
              <p:sp>
                <p:nvSpPr>
                  <p:cNvPr id="1205" name="Freeform 181"/>
                  <p:cNvSpPr>
                    <a:spLocks/>
                  </p:cNvSpPr>
                  <p:nvPr/>
                </p:nvSpPr>
                <p:spPr bwMode="auto">
                  <a:xfrm>
                    <a:off x="244"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sp>
                <p:nvSpPr>
                  <p:cNvPr id="1206" name="Freeform 182"/>
                  <p:cNvSpPr>
                    <a:spLocks/>
                  </p:cNvSpPr>
                  <p:nvPr/>
                </p:nvSpPr>
                <p:spPr bwMode="auto">
                  <a:xfrm>
                    <a:off x="2213"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grpSp>
            <p:grpSp>
              <p:nvGrpSpPr>
                <p:cNvPr id="1100" name="Group 183"/>
                <p:cNvGrpSpPr>
                  <a:grpSpLocks/>
                </p:cNvGrpSpPr>
                <p:nvPr/>
              </p:nvGrpSpPr>
              <p:grpSpPr bwMode="auto">
                <a:xfrm>
                  <a:off x="4937" y="283"/>
                  <a:ext cx="823" cy="220"/>
                  <a:chOff x="240" y="720"/>
                  <a:chExt cx="3980" cy="1064"/>
                </a:xfrm>
              </p:grpSpPr>
              <p:sp>
                <p:nvSpPr>
                  <p:cNvPr id="1208" name="Freeform 184"/>
                  <p:cNvSpPr>
                    <a:spLocks/>
                  </p:cNvSpPr>
                  <p:nvPr/>
                </p:nvSpPr>
                <p:spPr bwMode="auto">
                  <a:xfrm>
                    <a:off x="243"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sp>
                <p:nvSpPr>
                  <p:cNvPr id="1209" name="Freeform 185"/>
                  <p:cNvSpPr>
                    <a:spLocks/>
                  </p:cNvSpPr>
                  <p:nvPr/>
                </p:nvSpPr>
                <p:spPr bwMode="auto">
                  <a:xfrm>
                    <a:off x="2212"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grpSp>
          </p:grpSp>
          <p:grpSp>
            <p:nvGrpSpPr>
              <p:cNvPr id="1081" name="Group 186"/>
              <p:cNvGrpSpPr>
                <a:grpSpLocks/>
              </p:cNvGrpSpPr>
              <p:nvPr/>
            </p:nvGrpSpPr>
            <p:grpSpPr bwMode="auto">
              <a:xfrm>
                <a:off x="3378" y="463"/>
                <a:ext cx="418" cy="112"/>
                <a:chOff x="240" y="720"/>
                <a:chExt cx="3980" cy="1064"/>
              </a:xfrm>
            </p:grpSpPr>
            <p:sp>
              <p:nvSpPr>
                <p:cNvPr id="1211" name="Freeform 187"/>
                <p:cNvSpPr>
                  <a:spLocks/>
                </p:cNvSpPr>
                <p:nvPr/>
              </p:nvSpPr>
              <p:spPr bwMode="auto">
                <a:xfrm>
                  <a:off x="242" y="720"/>
                  <a:ext cx="2011"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sp>
              <p:nvSpPr>
                <p:cNvPr id="1212" name="Freeform 188"/>
                <p:cNvSpPr>
                  <a:spLocks/>
                </p:cNvSpPr>
                <p:nvPr/>
              </p:nvSpPr>
              <p:spPr bwMode="auto">
                <a:xfrm>
                  <a:off x="2213" y="720"/>
                  <a:ext cx="2011"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grpSp>
          <p:grpSp>
            <p:nvGrpSpPr>
              <p:cNvPr id="1082" name="Group 189"/>
              <p:cNvGrpSpPr>
                <a:grpSpLocks/>
              </p:cNvGrpSpPr>
              <p:nvPr/>
            </p:nvGrpSpPr>
            <p:grpSpPr bwMode="auto">
              <a:xfrm>
                <a:off x="3796" y="463"/>
                <a:ext cx="419" cy="112"/>
                <a:chOff x="240" y="720"/>
                <a:chExt cx="3980" cy="1064"/>
              </a:xfrm>
            </p:grpSpPr>
            <p:sp>
              <p:nvSpPr>
                <p:cNvPr id="1214" name="Freeform 190"/>
                <p:cNvSpPr>
                  <a:spLocks/>
                </p:cNvSpPr>
                <p:nvPr/>
              </p:nvSpPr>
              <p:spPr bwMode="auto">
                <a:xfrm>
                  <a:off x="244" y="720"/>
                  <a:ext cx="2047"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sp>
              <p:nvSpPr>
                <p:cNvPr id="1215" name="Freeform 191"/>
                <p:cNvSpPr>
                  <a:spLocks/>
                </p:cNvSpPr>
                <p:nvPr/>
              </p:nvSpPr>
              <p:spPr bwMode="auto">
                <a:xfrm>
                  <a:off x="2240" y="720"/>
                  <a:ext cx="2017"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grpSp>
          <p:grpSp>
            <p:nvGrpSpPr>
              <p:cNvPr id="1083" name="Group 192"/>
              <p:cNvGrpSpPr>
                <a:grpSpLocks/>
              </p:cNvGrpSpPr>
              <p:nvPr/>
            </p:nvGrpSpPr>
            <p:grpSpPr bwMode="auto">
              <a:xfrm>
                <a:off x="4215" y="463"/>
                <a:ext cx="418" cy="112"/>
                <a:chOff x="1646" y="283"/>
                <a:chExt cx="823" cy="220"/>
              </a:xfrm>
            </p:grpSpPr>
            <p:sp>
              <p:nvSpPr>
                <p:cNvPr id="1217" name="Freeform 193"/>
                <p:cNvSpPr>
                  <a:spLocks/>
                </p:cNvSpPr>
                <p:nvPr/>
              </p:nvSpPr>
              <p:spPr bwMode="auto">
                <a:xfrm>
                  <a:off x="1647" y="283"/>
                  <a:ext cx="416" cy="220"/>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sp>
              <p:nvSpPr>
                <p:cNvPr id="1218" name="Freeform 194"/>
                <p:cNvSpPr>
                  <a:spLocks/>
                </p:cNvSpPr>
                <p:nvPr/>
              </p:nvSpPr>
              <p:spPr bwMode="auto">
                <a:xfrm>
                  <a:off x="2053" y="283"/>
                  <a:ext cx="416" cy="220"/>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grpSp>
          <p:grpSp>
            <p:nvGrpSpPr>
              <p:cNvPr id="1084" name="Group 195"/>
              <p:cNvGrpSpPr>
                <a:grpSpLocks/>
              </p:cNvGrpSpPr>
              <p:nvPr/>
            </p:nvGrpSpPr>
            <p:grpSpPr bwMode="auto">
              <a:xfrm>
                <a:off x="4633" y="463"/>
                <a:ext cx="418" cy="112"/>
                <a:chOff x="240" y="720"/>
                <a:chExt cx="3980" cy="1064"/>
              </a:xfrm>
            </p:grpSpPr>
            <p:sp>
              <p:nvSpPr>
                <p:cNvPr id="1220" name="Freeform 196"/>
                <p:cNvSpPr>
                  <a:spLocks/>
                </p:cNvSpPr>
                <p:nvPr/>
              </p:nvSpPr>
              <p:spPr bwMode="auto">
                <a:xfrm>
                  <a:off x="239" y="720"/>
                  <a:ext cx="2011"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sp>
              <p:nvSpPr>
                <p:cNvPr id="1221" name="Freeform 197"/>
                <p:cNvSpPr>
                  <a:spLocks/>
                </p:cNvSpPr>
                <p:nvPr/>
              </p:nvSpPr>
              <p:spPr bwMode="auto">
                <a:xfrm>
                  <a:off x="2210" y="720"/>
                  <a:ext cx="2011"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grpSp>
          <p:sp>
            <p:nvSpPr>
              <p:cNvPr id="1222" name="Freeform 198"/>
              <p:cNvSpPr>
                <a:spLocks/>
              </p:cNvSpPr>
              <p:nvPr/>
            </p:nvSpPr>
            <p:spPr bwMode="auto">
              <a:xfrm>
                <a:off x="5051" y="463"/>
                <a:ext cx="211" cy="112"/>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grpSp>
      </p:grpSp>
      <p:grpSp>
        <p:nvGrpSpPr>
          <p:cNvPr id="1071" name="Group 199"/>
          <p:cNvGrpSpPr>
            <a:grpSpLocks/>
          </p:cNvGrpSpPr>
          <p:nvPr/>
        </p:nvGrpSpPr>
        <p:grpSpPr bwMode="auto">
          <a:xfrm>
            <a:off x="23285" y="15875"/>
            <a:ext cx="1138767" cy="965200"/>
            <a:chOff x="8" y="32"/>
            <a:chExt cx="568" cy="608"/>
          </a:xfrm>
        </p:grpSpPr>
        <p:sp>
          <p:nvSpPr>
            <p:cNvPr id="1224" name="Freeform 200"/>
            <p:cNvSpPr>
              <a:spLocks/>
            </p:cNvSpPr>
            <p:nvPr userDrawn="1"/>
          </p:nvSpPr>
          <p:spPr bwMode="auto">
            <a:xfrm>
              <a:off x="20" y="54"/>
              <a:ext cx="556" cy="586"/>
            </a:xfrm>
            <a:custGeom>
              <a:avLst/>
              <a:gdLst/>
              <a:ahLst/>
              <a:cxnLst>
                <a:cxn ang="0">
                  <a:pos x="1183" y="0"/>
                </a:cxn>
                <a:cxn ang="0">
                  <a:pos x="278" y="1706"/>
                </a:cxn>
                <a:cxn ang="0">
                  <a:pos x="2006" y="913"/>
                </a:cxn>
                <a:cxn ang="0">
                  <a:pos x="735" y="1519"/>
                </a:cxn>
                <a:cxn ang="0">
                  <a:pos x="1661" y="1060"/>
                </a:cxn>
                <a:cxn ang="0">
                  <a:pos x="1060" y="1394"/>
                </a:cxn>
                <a:cxn ang="0">
                  <a:pos x="1489" y="1187"/>
                </a:cxn>
                <a:cxn ang="0">
                  <a:pos x="1255" y="1355"/>
                </a:cxn>
                <a:cxn ang="0">
                  <a:pos x="1430" y="1221"/>
                </a:cxn>
                <a:cxn ang="0">
                  <a:pos x="1144" y="1403"/>
                </a:cxn>
                <a:cxn ang="0">
                  <a:pos x="1611" y="1144"/>
                </a:cxn>
                <a:cxn ang="0">
                  <a:pos x="843" y="1503"/>
                </a:cxn>
                <a:cxn ang="0">
                  <a:pos x="1876" y="960"/>
                </a:cxn>
                <a:cxn ang="0">
                  <a:pos x="474" y="1620"/>
                </a:cxn>
                <a:cxn ang="0">
                  <a:pos x="1158" y="267"/>
                </a:cxn>
                <a:cxn ang="0">
                  <a:pos x="1183" y="0"/>
                </a:cxn>
              </a:cxnLst>
              <a:rect l="0" t="0" r="r" b="b"/>
              <a:pathLst>
                <a:path w="2570" h="2766">
                  <a:moveTo>
                    <a:pt x="1183" y="0"/>
                  </a:moveTo>
                  <a:cubicBezTo>
                    <a:pt x="31" y="34"/>
                    <a:pt x="0" y="1232"/>
                    <a:pt x="278" y="1706"/>
                  </a:cubicBezTo>
                  <a:cubicBezTo>
                    <a:pt x="888" y="2766"/>
                    <a:pt x="2570" y="2078"/>
                    <a:pt x="2006" y="913"/>
                  </a:cubicBezTo>
                  <a:cubicBezTo>
                    <a:pt x="1480" y="86"/>
                    <a:pt x="309" y="751"/>
                    <a:pt x="735" y="1519"/>
                  </a:cubicBezTo>
                  <a:cubicBezTo>
                    <a:pt x="1085" y="2095"/>
                    <a:pt x="2037" y="1686"/>
                    <a:pt x="1661" y="1060"/>
                  </a:cubicBezTo>
                  <a:cubicBezTo>
                    <a:pt x="1411" y="668"/>
                    <a:pt x="776" y="977"/>
                    <a:pt x="1060" y="1394"/>
                  </a:cubicBezTo>
                  <a:cubicBezTo>
                    <a:pt x="1252" y="1653"/>
                    <a:pt x="1647" y="1455"/>
                    <a:pt x="1489" y="1187"/>
                  </a:cubicBezTo>
                  <a:cubicBezTo>
                    <a:pt x="1389" y="1046"/>
                    <a:pt x="1055" y="1113"/>
                    <a:pt x="1255" y="1355"/>
                  </a:cubicBezTo>
                  <a:cubicBezTo>
                    <a:pt x="1185" y="1378"/>
                    <a:pt x="1221" y="1037"/>
                    <a:pt x="1430" y="1221"/>
                  </a:cubicBezTo>
                  <a:cubicBezTo>
                    <a:pt x="1522" y="1329"/>
                    <a:pt x="1328" y="1570"/>
                    <a:pt x="1144" y="1403"/>
                  </a:cubicBezTo>
                  <a:cubicBezTo>
                    <a:pt x="869" y="1019"/>
                    <a:pt x="1486" y="835"/>
                    <a:pt x="1611" y="1144"/>
                  </a:cubicBezTo>
                  <a:cubicBezTo>
                    <a:pt x="1803" y="1494"/>
                    <a:pt x="1244" y="1970"/>
                    <a:pt x="843" y="1503"/>
                  </a:cubicBezTo>
                  <a:cubicBezTo>
                    <a:pt x="467" y="868"/>
                    <a:pt x="1441" y="259"/>
                    <a:pt x="1876" y="960"/>
                  </a:cubicBezTo>
                  <a:cubicBezTo>
                    <a:pt x="2288" y="1625"/>
                    <a:pt x="1142" y="2588"/>
                    <a:pt x="474" y="1620"/>
                  </a:cubicBezTo>
                  <a:cubicBezTo>
                    <a:pt x="341" y="1336"/>
                    <a:pt x="221" y="417"/>
                    <a:pt x="1158" y="267"/>
                  </a:cubicBezTo>
                  <a:lnTo>
                    <a:pt x="1183" y="0"/>
                  </a:lnTo>
                  <a:close/>
                </a:path>
              </a:pathLst>
            </a:custGeom>
            <a:gradFill rotWithShape="1">
              <a:gsLst>
                <a:gs pos="0">
                  <a:schemeClr val="bg2"/>
                </a:gs>
                <a:gs pos="100000">
                  <a:schemeClr val="bg2">
                    <a:gamma/>
                    <a:shade val="46275"/>
                    <a:invGamma/>
                  </a:schemeClr>
                </a:gs>
              </a:gsLst>
              <a:lin ang="5400000" scaled="1"/>
            </a:gradFill>
            <a:ln w="12700" cap="flat" cmpd="sng">
              <a:noFill/>
              <a:prstDash val="solid"/>
              <a:round/>
              <a:headEnd type="none" w="med" len="med"/>
              <a:tailEnd type="none" w="med" len="me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sp>
          <p:nvSpPr>
            <p:cNvPr id="1225" name="Freeform 201"/>
            <p:cNvSpPr>
              <a:spLocks/>
            </p:cNvSpPr>
            <p:nvPr userDrawn="1"/>
          </p:nvSpPr>
          <p:spPr bwMode="auto">
            <a:xfrm>
              <a:off x="8" y="32"/>
              <a:ext cx="556" cy="586"/>
            </a:xfrm>
            <a:custGeom>
              <a:avLst/>
              <a:gdLst/>
              <a:ahLst/>
              <a:cxnLst>
                <a:cxn ang="0">
                  <a:pos x="1183" y="0"/>
                </a:cxn>
                <a:cxn ang="0">
                  <a:pos x="278" y="1706"/>
                </a:cxn>
                <a:cxn ang="0">
                  <a:pos x="2006" y="913"/>
                </a:cxn>
                <a:cxn ang="0">
                  <a:pos x="735" y="1519"/>
                </a:cxn>
                <a:cxn ang="0">
                  <a:pos x="1661" y="1060"/>
                </a:cxn>
                <a:cxn ang="0">
                  <a:pos x="1060" y="1394"/>
                </a:cxn>
                <a:cxn ang="0">
                  <a:pos x="1489" y="1187"/>
                </a:cxn>
                <a:cxn ang="0">
                  <a:pos x="1255" y="1355"/>
                </a:cxn>
                <a:cxn ang="0">
                  <a:pos x="1430" y="1221"/>
                </a:cxn>
                <a:cxn ang="0">
                  <a:pos x="1144" y="1403"/>
                </a:cxn>
                <a:cxn ang="0">
                  <a:pos x="1611" y="1144"/>
                </a:cxn>
                <a:cxn ang="0">
                  <a:pos x="843" y="1503"/>
                </a:cxn>
                <a:cxn ang="0">
                  <a:pos x="1876" y="960"/>
                </a:cxn>
                <a:cxn ang="0">
                  <a:pos x="474" y="1620"/>
                </a:cxn>
                <a:cxn ang="0">
                  <a:pos x="1158" y="267"/>
                </a:cxn>
                <a:cxn ang="0">
                  <a:pos x="1183" y="0"/>
                </a:cxn>
              </a:cxnLst>
              <a:rect l="0" t="0" r="r" b="b"/>
              <a:pathLst>
                <a:path w="2570" h="2766">
                  <a:moveTo>
                    <a:pt x="1183" y="0"/>
                  </a:moveTo>
                  <a:cubicBezTo>
                    <a:pt x="31" y="34"/>
                    <a:pt x="0" y="1232"/>
                    <a:pt x="278" y="1706"/>
                  </a:cubicBezTo>
                  <a:cubicBezTo>
                    <a:pt x="888" y="2766"/>
                    <a:pt x="2570" y="2078"/>
                    <a:pt x="2006" y="913"/>
                  </a:cubicBezTo>
                  <a:cubicBezTo>
                    <a:pt x="1480" y="86"/>
                    <a:pt x="309" y="751"/>
                    <a:pt x="735" y="1519"/>
                  </a:cubicBezTo>
                  <a:cubicBezTo>
                    <a:pt x="1085" y="2095"/>
                    <a:pt x="2037" y="1686"/>
                    <a:pt x="1661" y="1060"/>
                  </a:cubicBezTo>
                  <a:cubicBezTo>
                    <a:pt x="1411" y="668"/>
                    <a:pt x="776" y="977"/>
                    <a:pt x="1060" y="1394"/>
                  </a:cubicBezTo>
                  <a:cubicBezTo>
                    <a:pt x="1252" y="1653"/>
                    <a:pt x="1647" y="1455"/>
                    <a:pt x="1489" y="1187"/>
                  </a:cubicBezTo>
                  <a:cubicBezTo>
                    <a:pt x="1389" y="1046"/>
                    <a:pt x="1055" y="1113"/>
                    <a:pt x="1255" y="1355"/>
                  </a:cubicBezTo>
                  <a:cubicBezTo>
                    <a:pt x="1185" y="1378"/>
                    <a:pt x="1221" y="1037"/>
                    <a:pt x="1430" y="1221"/>
                  </a:cubicBezTo>
                  <a:cubicBezTo>
                    <a:pt x="1522" y="1329"/>
                    <a:pt x="1328" y="1570"/>
                    <a:pt x="1144" y="1403"/>
                  </a:cubicBezTo>
                  <a:cubicBezTo>
                    <a:pt x="869" y="1019"/>
                    <a:pt x="1486" y="835"/>
                    <a:pt x="1611" y="1144"/>
                  </a:cubicBezTo>
                  <a:cubicBezTo>
                    <a:pt x="1803" y="1494"/>
                    <a:pt x="1244" y="1970"/>
                    <a:pt x="843" y="1503"/>
                  </a:cubicBezTo>
                  <a:cubicBezTo>
                    <a:pt x="467" y="868"/>
                    <a:pt x="1441" y="259"/>
                    <a:pt x="1876" y="960"/>
                  </a:cubicBezTo>
                  <a:cubicBezTo>
                    <a:pt x="2288" y="1625"/>
                    <a:pt x="1142" y="2588"/>
                    <a:pt x="474" y="1620"/>
                  </a:cubicBezTo>
                  <a:cubicBezTo>
                    <a:pt x="341" y="1336"/>
                    <a:pt x="221" y="417"/>
                    <a:pt x="1158" y="267"/>
                  </a:cubicBezTo>
                  <a:lnTo>
                    <a:pt x="1183" y="0"/>
                  </a:lnTo>
                  <a:close/>
                </a:path>
              </a:pathLst>
            </a:custGeom>
            <a:gradFill rotWithShape="1">
              <a:gsLst>
                <a:gs pos="0">
                  <a:schemeClr val="accent1"/>
                </a:gs>
                <a:gs pos="100000">
                  <a:schemeClr val="accent1">
                    <a:gamma/>
                    <a:shade val="46275"/>
                    <a:invGamma/>
                  </a:schemeClr>
                </a:gs>
              </a:gsLst>
              <a:lin ang="5400000" scaled="1"/>
            </a:gradFill>
            <a:ln w="12700" cap="flat" cmpd="sng">
              <a:noFill/>
              <a:prstDash val="solid"/>
              <a:round/>
              <a:headEnd type="none" w="med" len="med"/>
              <a:tailEnd type="none" w="med" len="me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grpSp>
      <p:sp>
        <p:nvSpPr>
          <p:cNvPr id="1226" name="Freeform 202"/>
          <p:cNvSpPr>
            <a:spLocks/>
          </p:cNvSpPr>
          <p:nvPr/>
        </p:nvSpPr>
        <p:spPr bwMode="auto">
          <a:xfrm flipH="1">
            <a:off x="10382251" y="50800"/>
            <a:ext cx="1113367" cy="930275"/>
          </a:xfrm>
          <a:custGeom>
            <a:avLst/>
            <a:gdLst/>
            <a:ahLst/>
            <a:cxnLst>
              <a:cxn ang="0">
                <a:pos x="1183" y="0"/>
              </a:cxn>
              <a:cxn ang="0">
                <a:pos x="278" y="1706"/>
              </a:cxn>
              <a:cxn ang="0">
                <a:pos x="2006" y="913"/>
              </a:cxn>
              <a:cxn ang="0">
                <a:pos x="735" y="1519"/>
              </a:cxn>
              <a:cxn ang="0">
                <a:pos x="1661" y="1060"/>
              </a:cxn>
              <a:cxn ang="0">
                <a:pos x="1060" y="1394"/>
              </a:cxn>
              <a:cxn ang="0">
                <a:pos x="1489" y="1187"/>
              </a:cxn>
              <a:cxn ang="0">
                <a:pos x="1255" y="1355"/>
              </a:cxn>
              <a:cxn ang="0">
                <a:pos x="1430" y="1221"/>
              </a:cxn>
              <a:cxn ang="0">
                <a:pos x="1144" y="1403"/>
              </a:cxn>
              <a:cxn ang="0">
                <a:pos x="1611" y="1144"/>
              </a:cxn>
              <a:cxn ang="0">
                <a:pos x="843" y="1503"/>
              </a:cxn>
              <a:cxn ang="0">
                <a:pos x="1876" y="960"/>
              </a:cxn>
              <a:cxn ang="0">
                <a:pos x="474" y="1620"/>
              </a:cxn>
              <a:cxn ang="0">
                <a:pos x="1158" y="267"/>
              </a:cxn>
              <a:cxn ang="0">
                <a:pos x="1183" y="0"/>
              </a:cxn>
            </a:cxnLst>
            <a:rect l="0" t="0" r="r" b="b"/>
            <a:pathLst>
              <a:path w="2570" h="2766">
                <a:moveTo>
                  <a:pt x="1183" y="0"/>
                </a:moveTo>
                <a:cubicBezTo>
                  <a:pt x="31" y="34"/>
                  <a:pt x="0" y="1232"/>
                  <a:pt x="278" y="1706"/>
                </a:cubicBezTo>
                <a:cubicBezTo>
                  <a:pt x="888" y="2766"/>
                  <a:pt x="2570" y="2078"/>
                  <a:pt x="2006" y="913"/>
                </a:cubicBezTo>
                <a:cubicBezTo>
                  <a:pt x="1480" y="86"/>
                  <a:pt x="309" y="751"/>
                  <a:pt x="735" y="1519"/>
                </a:cubicBezTo>
                <a:cubicBezTo>
                  <a:pt x="1085" y="2095"/>
                  <a:pt x="2037" y="1686"/>
                  <a:pt x="1661" y="1060"/>
                </a:cubicBezTo>
                <a:cubicBezTo>
                  <a:pt x="1411" y="668"/>
                  <a:pt x="776" y="977"/>
                  <a:pt x="1060" y="1394"/>
                </a:cubicBezTo>
                <a:cubicBezTo>
                  <a:pt x="1252" y="1653"/>
                  <a:pt x="1647" y="1455"/>
                  <a:pt x="1489" y="1187"/>
                </a:cubicBezTo>
                <a:cubicBezTo>
                  <a:pt x="1389" y="1046"/>
                  <a:pt x="1055" y="1113"/>
                  <a:pt x="1255" y="1355"/>
                </a:cubicBezTo>
                <a:cubicBezTo>
                  <a:pt x="1185" y="1378"/>
                  <a:pt x="1221" y="1037"/>
                  <a:pt x="1430" y="1221"/>
                </a:cubicBezTo>
                <a:cubicBezTo>
                  <a:pt x="1522" y="1329"/>
                  <a:pt x="1328" y="1570"/>
                  <a:pt x="1144" y="1403"/>
                </a:cubicBezTo>
                <a:cubicBezTo>
                  <a:pt x="869" y="1019"/>
                  <a:pt x="1486" y="835"/>
                  <a:pt x="1611" y="1144"/>
                </a:cubicBezTo>
                <a:cubicBezTo>
                  <a:pt x="1803" y="1494"/>
                  <a:pt x="1244" y="1970"/>
                  <a:pt x="843" y="1503"/>
                </a:cubicBezTo>
                <a:cubicBezTo>
                  <a:pt x="467" y="868"/>
                  <a:pt x="1441" y="259"/>
                  <a:pt x="1876" y="960"/>
                </a:cubicBezTo>
                <a:cubicBezTo>
                  <a:pt x="2288" y="1625"/>
                  <a:pt x="1142" y="2588"/>
                  <a:pt x="474" y="1620"/>
                </a:cubicBezTo>
                <a:cubicBezTo>
                  <a:pt x="341" y="1336"/>
                  <a:pt x="221" y="417"/>
                  <a:pt x="1158" y="267"/>
                </a:cubicBezTo>
                <a:lnTo>
                  <a:pt x="1183" y="0"/>
                </a:lnTo>
                <a:close/>
              </a:path>
            </a:pathLst>
          </a:custGeom>
          <a:gradFill rotWithShape="1">
            <a:gsLst>
              <a:gs pos="0">
                <a:schemeClr val="bg2"/>
              </a:gs>
              <a:gs pos="100000">
                <a:schemeClr val="bg2">
                  <a:gamma/>
                  <a:shade val="46275"/>
                  <a:invGamma/>
                </a:schemeClr>
              </a:gs>
            </a:gsLst>
            <a:lin ang="5400000" scaled="1"/>
          </a:gradFill>
          <a:ln w="12700" cap="flat" cmpd="sng">
            <a:noFill/>
            <a:prstDash val="solid"/>
            <a:round/>
            <a:headEnd type="none" w="med" len="med"/>
            <a:tailEnd type="none" w="med" len="me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sp>
        <p:nvSpPr>
          <p:cNvPr id="1227" name="Freeform 203"/>
          <p:cNvSpPr>
            <a:spLocks/>
          </p:cNvSpPr>
          <p:nvPr/>
        </p:nvSpPr>
        <p:spPr bwMode="auto">
          <a:xfrm flipH="1">
            <a:off x="10356851" y="15875"/>
            <a:ext cx="1115483" cy="930275"/>
          </a:xfrm>
          <a:custGeom>
            <a:avLst/>
            <a:gdLst/>
            <a:ahLst/>
            <a:cxnLst>
              <a:cxn ang="0">
                <a:pos x="1183" y="0"/>
              </a:cxn>
              <a:cxn ang="0">
                <a:pos x="278" y="1706"/>
              </a:cxn>
              <a:cxn ang="0">
                <a:pos x="2006" y="913"/>
              </a:cxn>
              <a:cxn ang="0">
                <a:pos x="735" y="1519"/>
              </a:cxn>
              <a:cxn ang="0">
                <a:pos x="1661" y="1060"/>
              </a:cxn>
              <a:cxn ang="0">
                <a:pos x="1060" y="1394"/>
              </a:cxn>
              <a:cxn ang="0">
                <a:pos x="1489" y="1187"/>
              </a:cxn>
              <a:cxn ang="0">
                <a:pos x="1255" y="1355"/>
              </a:cxn>
              <a:cxn ang="0">
                <a:pos x="1430" y="1221"/>
              </a:cxn>
              <a:cxn ang="0">
                <a:pos x="1144" y="1403"/>
              </a:cxn>
              <a:cxn ang="0">
                <a:pos x="1611" y="1144"/>
              </a:cxn>
              <a:cxn ang="0">
                <a:pos x="843" y="1503"/>
              </a:cxn>
              <a:cxn ang="0">
                <a:pos x="1876" y="960"/>
              </a:cxn>
              <a:cxn ang="0">
                <a:pos x="474" y="1620"/>
              </a:cxn>
              <a:cxn ang="0">
                <a:pos x="1158" y="267"/>
              </a:cxn>
              <a:cxn ang="0">
                <a:pos x="1183" y="0"/>
              </a:cxn>
            </a:cxnLst>
            <a:rect l="0" t="0" r="r" b="b"/>
            <a:pathLst>
              <a:path w="2570" h="2766">
                <a:moveTo>
                  <a:pt x="1183" y="0"/>
                </a:moveTo>
                <a:cubicBezTo>
                  <a:pt x="31" y="34"/>
                  <a:pt x="0" y="1232"/>
                  <a:pt x="278" y="1706"/>
                </a:cubicBezTo>
                <a:cubicBezTo>
                  <a:pt x="888" y="2766"/>
                  <a:pt x="2570" y="2078"/>
                  <a:pt x="2006" y="913"/>
                </a:cubicBezTo>
                <a:cubicBezTo>
                  <a:pt x="1480" y="86"/>
                  <a:pt x="309" y="751"/>
                  <a:pt x="735" y="1519"/>
                </a:cubicBezTo>
                <a:cubicBezTo>
                  <a:pt x="1085" y="2095"/>
                  <a:pt x="2037" y="1686"/>
                  <a:pt x="1661" y="1060"/>
                </a:cubicBezTo>
                <a:cubicBezTo>
                  <a:pt x="1411" y="668"/>
                  <a:pt x="776" y="977"/>
                  <a:pt x="1060" y="1394"/>
                </a:cubicBezTo>
                <a:cubicBezTo>
                  <a:pt x="1252" y="1653"/>
                  <a:pt x="1647" y="1455"/>
                  <a:pt x="1489" y="1187"/>
                </a:cubicBezTo>
                <a:cubicBezTo>
                  <a:pt x="1389" y="1046"/>
                  <a:pt x="1055" y="1113"/>
                  <a:pt x="1255" y="1355"/>
                </a:cubicBezTo>
                <a:cubicBezTo>
                  <a:pt x="1185" y="1378"/>
                  <a:pt x="1221" y="1037"/>
                  <a:pt x="1430" y="1221"/>
                </a:cubicBezTo>
                <a:cubicBezTo>
                  <a:pt x="1522" y="1329"/>
                  <a:pt x="1328" y="1570"/>
                  <a:pt x="1144" y="1403"/>
                </a:cubicBezTo>
                <a:cubicBezTo>
                  <a:pt x="869" y="1019"/>
                  <a:pt x="1486" y="835"/>
                  <a:pt x="1611" y="1144"/>
                </a:cubicBezTo>
                <a:cubicBezTo>
                  <a:pt x="1803" y="1494"/>
                  <a:pt x="1244" y="1970"/>
                  <a:pt x="843" y="1503"/>
                </a:cubicBezTo>
                <a:cubicBezTo>
                  <a:pt x="467" y="868"/>
                  <a:pt x="1441" y="259"/>
                  <a:pt x="1876" y="960"/>
                </a:cubicBezTo>
                <a:cubicBezTo>
                  <a:pt x="2288" y="1625"/>
                  <a:pt x="1142" y="2588"/>
                  <a:pt x="474" y="1620"/>
                </a:cubicBezTo>
                <a:cubicBezTo>
                  <a:pt x="341" y="1336"/>
                  <a:pt x="221" y="417"/>
                  <a:pt x="1158" y="267"/>
                </a:cubicBezTo>
                <a:lnTo>
                  <a:pt x="1183" y="0"/>
                </a:lnTo>
                <a:close/>
              </a:path>
            </a:pathLst>
          </a:custGeom>
          <a:gradFill rotWithShape="1">
            <a:gsLst>
              <a:gs pos="0">
                <a:schemeClr val="accent1"/>
              </a:gs>
              <a:gs pos="100000">
                <a:schemeClr val="accent1">
                  <a:gamma/>
                  <a:shade val="46275"/>
                  <a:invGamma/>
                </a:schemeClr>
              </a:gs>
            </a:gsLst>
            <a:lin ang="5400000" scaled="1"/>
          </a:gradFill>
          <a:ln w="12700" cap="flat" cmpd="sng">
            <a:noFill/>
            <a:prstDash val="solid"/>
            <a:round/>
            <a:headEnd type="none" w="med" len="med"/>
            <a:tailEnd type="none" w="med" len="me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sp>
        <p:nvSpPr>
          <p:cNvPr id="1228" name="Rectangle 204"/>
          <p:cNvSpPr>
            <a:spLocks noChangeArrowheads="1"/>
          </p:cNvSpPr>
          <p:nvPr/>
        </p:nvSpPr>
        <p:spPr bwMode="auto">
          <a:xfrm>
            <a:off x="503767" y="15875"/>
            <a:ext cx="10485967" cy="88900"/>
          </a:xfrm>
          <a:prstGeom prst="rect">
            <a:avLst/>
          </a:prstGeom>
          <a:gradFill rotWithShape="1">
            <a:gsLst>
              <a:gs pos="0">
                <a:schemeClr val="accent1"/>
              </a:gs>
              <a:gs pos="100000">
                <a:schemeClr val="accent1">
                  <a:gamma/>
                  <a:shade val="46275"/>
                  <a:invGamma/>
                </a:schemeClr>
              </a:gs>
            </a:gsLst>
            <a:lin ang="5400000" scaled="1"/>
          </a:gradFill>
          <a:ln w="9525">
            <a:noFill/>
            <a:miter lim="800000"/>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spTree>
    <p:extLst>
      <p:ext uri="{BB962C8B-B14F-4D97-AF65-F5344CB8AC3E}">
        <p14:creationId xmlns:p14="http://schemas.microsoft.com/office/powerpoint/2010/main" val="145044580"/>
      </p:ext>
    </p:extLst>
  </p:cSld>
  <p:clrMap bg1="lt1" tx1="dk1" bg2="lt2" tx2="dk2" accent1="accent1" accent2="accent2" accent3="accent3" accent4="accent4" accent5="accent5" accent6="accent6" hlink="hlink" folHlink="folHlink"/>
  <p:sldLayoutIdLst>
    <p:sldLayoutId id="2147483999" r:id="rId1"/>
    <p:sldLayoutId id="2147484000" r:id="rId2"/>
    <p:sldLayoutId id="2147484001" r:id="rId3"/>
    <p:sldLayoutId id="2147484002" r:id="rId4"/>
    <p:sldLayoutId id="2147484003" r:id="rId5"/>
    <p:sldLayoutId id="2147484004" r:id="rId6"/>
    <p:sldLayoutId id="2147484005" r:id="rId7"/>
    <p:sldLayoutId id="2147484006" r:id="rId8"/>
    <p:sldLayoutId id="2147484007" r:id="rId9"/>
    <p:sldLayoutId id="2147484008" r:id="rId10"/>
    <p:sldLayoutId id="2147484009" r:id="rId11"/>
    <p:sldLayoutId id="2147484010" r:id="rId12"/>
    <p:sldLayoutId id="2147484011" r:id="rId13"/>
    <p:sldLayoutId id="2147484012" r:id="rId14"/>
    <p:sldLayoutId id="2147484013" r:id="rId15"/>
    <p:sldLayoutId id="2147484014" r:id="rId16"/>
  </p:sldLayoutIdLst>
  <p:transition>
    <p:random/>
  </p:transition>
  <p:hf hdr="0" ftr="0" dt="0"/>
  <p:txStyles>
    <p:titleStyle>
      <a:lvl1pPr algn="ctr" rtl="1" eaLnBrk="0" fontAlgn="base" hangingPunct="0">
        <a:spcBef>
          <a:spcPct val="0"/>
        </a:spcBef>
        <a:spcAft>
          <a:spcPct val="0"/>
        </a:spcAft>
        <a:defRPr sz="3200">
          <a:solidFill>
            <a:srgbClr val="CCECFF"/>
          </a:solidFill>
          <a:latin typeface="+mj-lt"/>
          <a:ea typeface="+mj-ea"/>
          <a:cs typeface="+mj-cs"/>
        </a:defRPr>
      </a:lvl1pPr>
      <a:lvl2pPr algn="ctr" rtl="1" eaLnBrk="0" fontAlgn="base" hangingPunct="0">
        <a:spcBef>
          <a:spcPct val="0"/>
        </a:spcBef>
        <a:spcAft>
          <a:spcPct val="0"/>
        </a:spcAft>
        <a:defRPr sz="3200">
          <a:solidFill>
            <a:srgbClr val="CCECFF"/>
          </a:solidFill>
          <a:latin typeface="Arial" charset="0"/>
          <a:cs typeface="Titr" pitchFamily="2" charset="-78"/>
        </a:defRPr>
      </a:lvl2pPr>
      <a:lvl3pPr algn="ctr" rtl="1" eaLnBrk="0" fontAlgn="base" hangingPunct="0">
        <a:spcBef>
          <a:spcPct val="0"/>
        </a:spcBef>
        <a:spcAft>
          <a:spcPct val="0"/>
        </a:spcAft>
        <a:defRPr sz="3200">
          <a:solidFill>
            <a:srgbClr val="CCECFF"/>
          </a:solidFill>
          <a:latin typeface="Arial" charset="0"/>
          <a:cs typeface="Titr" pitchFamily="2" charset="-78"/>
        </a:defRPr>
      </a:lvl3pPr>
      <a:lvl4pPr algn="ctr" rtl="1" eaLnBrk="0" fontAlgn="base" hangingPunct="0">
        <a:spcBef>
          <a:spcPct val="0"/>
        </a:spcBef>
        <a:spcAft>
          <a:spcPct val="0"/>
        </a:spcAft>
        <a:defRPr sz="3200">
          <a:solidFill>
            <a:srgbClr val="CCECFF"/>
          </a:solidFill>
          <a:latin typeface="Arial" charset="0"/>
          <a:cs typeface="Titr" pitchFamily="2" charset="-78"/>
        </a:defRPr>
      </a:lvl4pPr>
      <a:lvl5pPr algn="ctr" rtl="1" eaLnBrk="0" fontAlgn="base" hangingPunct="0">
        <a:spcBef>
          <a:spcPct val="0"/>
        </a:spcBef>
        <a:spcAft>
          <a:spcPct val="0"/>
        </a:spcAft>
        <a:defRPr sz="3200">
          <a:solidFill>
            <a:srgbClr val="CCECFF"/>
          </a:solidFill>
          <a:latin typeface="Arial" charset="0"/>
          <a:cs typeface="Titr" pitchFamily="2" charset="-78"/>
        </a:defRPr>
      </a:lvl5pPr>
      <a:lvl6pPr marL="457200" algn="ctr" rtl="1" eaLnBrk="1" fontAlgn="base" hangingPunct="1">
        <a:spcBef>
          <a:spcPct val="0"/>
        </a:spcBef>
        <a:spcAft>
          <a:spcPct val="0"/>
        </a:spcAft>
        <a:defRPr sz="3200">
          <a:solidFill>
            <a:srgbClr val="CCECFF"/>
          </a:solidFill>
          <a:latin typeface="Arial" charset="0"/>
          <a:cs typeface="Titr" pitchFamily="2" charset="-78"/>
        </a:defRPr>
      </a:lvl6pPr>
      <a:lvl7pPr marL="914400" algn="ctr" rtl="1" eaLnBrk="1" fontAlgn="base" hangingPunct="1">
        <a:spcBef>
          <a:spcPct val="0"/>
        </a:spcBef>
        <a:spcAft>
          <a:spcPct val="0"/>
        </a:spcAft>
        <a:defRPr sz="3200">
          <a:solidFill>
            <a:srgbClr val="CCECFF"/>
          </a:solidFill>
          <a:latin typeface="Arial" charset="0"/>
          <a:cs typeface="Titr" pitchFamily="2" charset="-78"/>
        </a:defRPr>
      </a:lvl7pPr>
      <a:lvl8pPr marL="1371600" algn="ctr" rtl="1" eaLnBrk="1" fontAlgn="base" hangingPunct="1">
        <a:spcBef>
          <a:spcPct val="0"/>
        </a:spcBef>
        <a:spcAft>
          <a:spcPct val="0"/>
        </a:spcAft>
        <a:defRPr sz="3200">
          <a:solidFill>
            <a:srgbClr val="CCECFF"/>
          </a:solidFill>
          <a:latin typeface="Arial" charset="0"/>
          <a:cs typeface="Titr" pitchFamily="2" charset="-78"/>
        </a:defRPr>
      </a:lvl8pPr>
      <a:lvl9pPr marL="1828800" algn="ctr" rtl="1" eaLnBrk="1" fontAlgn="base" hangingPunct="1">
        <a:spcBef>
          <a:spcPct val="0"/>
        </a:spcBef>
        <a:spcAft>
          <a:spcPct val="0"/>
        </a:spcAft>
        <a:defRPr sz="3200">
          <a:solidFill>
            <a:srgbClr val="CCECFF"/>
          </a:solidFill>
          <a:latin typeface="Arial" charset="0"/>
          <a:cs typeface="Titr" pitchFamily="2" charset="-78"/>
        </a:defRPr>
      </a:lvl9pPr>
    </p:titleStyle>
    <p:bodyStyle>
      <a:lvl1pPr marL="342900" indent="-342900" algn="just" rtl="1" eaLnBrk="0" fontAlgn="base" hangingPunct="0">
        <a:spcBef>
          <a:spcPct val="20000"/>
        </a:spcBef>
        <a:spcAft>
          <a:spcPct val="0"/>
        </a:spcAft>
        <a:buClr>
          <a:srgbClr val="000099"/>
        </a:buClr>
        <a:buFont typeface="Wingdings 2" pitchFamily="18" charset="2"/>
        <a:buBlip>
          <a:blip r:embed="rId19"/>
        </a:buBlip>
        <a:defRPr sz="3200">
          <a:solidFill>
            <a:schemeClr val="accent2"/>
          </a:solidFill>
          <a:latin typeface="+mn-lt"/>
          <a:ea typeface="+mn-ea"/>
          <a:cs typeface="+mn-cs"/>
        </a:defRPr>
      </a:lvl1pPr>
      <a:lvl2pPr marL="742950" indent="-285750" algn="just" rtl="1" eaLnBrk="0" fontAlgn="base" hangingPunct="0">
        <a:spcBef>
          <a:spcPct val="20000"/>
        </a:spcBef>
        <a:spcAft>
          <a:spcPct val="0"/>
        </a:spcAft>
        <a:buClr>
          <a:srgbClr val="CCECFF"/>
        </a:buClr>
        <a:buFont typeface="Wingdings" pitchFamily="2" charset="2"/>
        <a:buBlip>
          <a:blip r:embed="rId20"/>
        </a:buBlip>
        <a:defRPr sz="2800">
          <a:solidFill>
            <a:srgbClr val="990000"/>
          </a:solidFill>
          <a:latin typeface="+mn-lt"/>
          <a:cs typeface="+mn-cs"/>
        </a:defRPr>
      </a:lvl2pPr>
      <a:lvl3pPr marL="1143000" indent="-228600" algn="just" rtl="1" eaLnBrk="0" fontAlgn="base" hangingPunct="0">
        <a:spcBef>
          <a:spcPct val="20000"/>
        </a:spcBef>
        <a:spcAft>
          <a:spcPct val="0"/>
        </a:spcAft>
        <a:buClr>
          <a:srgbClr val="66CCFF"/>
        </a:buClr>
        <a:buFont typeface="Wingdings" pitchFamily="2" charset="2"/>
        <a:buBlip>
          <a:blip r:embed="rId21"/>
        </a:buBlip>
        <a:defRPr sz="2400">
          <a:solidFill>
            <a:srgbClr val="009900"/>
          </a:solidFill>
          <a:latin typeface="+mn-lt"/>
          <a:cs typeface="+mn-cs"/>
        </a:defRPr>
      </a:lvl3pPr>
      <a:lvl4pPr marL="1600200" indent="-228600" algn="just" rtl="1" eaLnBrk="0" fontAlgn="base" hangingPunct="0">
        <a:spcBef>
          <a:spcPct val="20000"/>
        </a:spcBef>
        <a:spcAft>
          <a:spcPct val="0"/>
        </a:spcAft>
        <a:buClr>
          <a:srgbClr val="3399FF"/>
        </a:buClr>
        <a:buFont typeface="Wingdings" pitchFamily="2" charset="2"/>
        <a:buBlip>
          <a:blip r:embed="rId21"/>
        </a:buBlip>
        <a:defRPr sz="2000">
          <a:solidFill>
            <a:srgbClr val="008080"/>
          </a:solidFill>
          <a:latin typeface="+mn-lt"/>
          <a:cs typeface="+mn-cs"/>
        </a:defRPr>
      </a:lvl4pPr>
      <a:lvl5pPr marL="2057400" indent="-228600" algn="just" rtl="1" eaLnBrk="0" fontAlgn="base" hangingPunct="0">
        <a:spcBef>
          <a:spcPct val="20000"/>
        </a:spcBef>
        <a:spcAft>
          <a:spcPct val="0"/>
        </a:spcAft>
        <a:buClr>
          <a:srgbClr val="0033CC"/>
        </a:buClr>
        <a:buFont typeface="Wingdings" pitchFamily="2" charset="2"/>
        <a:buBlip>
          <a:blip r:embed="rId22"/>
        </a:buBlip>
        <a:defRPr sz="2000">
          <a:solidFill>
            <a:srgbClr val="66CCFF"/>
          </a:solidFill>
          <a:latin typeface="+mn-lt"/>
          <a:cs typeface="+mn-cs"/>
        </a:defRPr>
      </a:lvl5pPr>
      <a:lvl6pPr marL="2514600" indent="-228600" algn="just" rtl="1" eaLnBrk="1" fontAlgn="base" hangingPunct="1">
        <a:spcBef>
          <a:spcPct val="20000"/>
        </a:spcBef>
        <a:spcAft>
          <a:spcPct val="0"/>
        </a:spcAft>
        <a:buClr>
          <a:srgbClr val="0033CC"/>
        </a:buClr>
        <a:buFont typeface="Wingdings" pitchFamily="2" charset="2"/>
        <a:buBlip>
          <a:blip r:embed="rId22"/>
        </a:buBlip>
        <a:defRPr sz="2000">
          <a:solidFill>
            <a:srgbClr val="66CCFF"/>
          </a:solidFill>
          <a:latin typeface="+mn-lt"/>
          <a:cs typeface="+mn-cs"/>
        </a:defRPr>
      </a:lvl6pPr>
      <a:lvl7pPr marL="2971800" indent="-228600" algn="just" rtl="1" eaLnBrk="1" fontAlgn="base" hangingPunct="1">
        <a:spcBef>
          <a:spcPct val="20000"/>
        </a:spcBef>
        <a:spcAft>
          <a:spcPct val="0"/>
        </a:spcAft>
        <a:buClr>
          <a:srgbClr val="0033CC"/>
        </a:buClr>
        <a:buFont typeface="Wingdings" pitchFamily="2" charset="2"/>
        <a:buBlip>
          <a:blip r:embed="rId22"/>
        </a:buBlip>
        <a:defRPr sz="2000">
          <a:solidFill>
            <a:srgbClr val="66CCFF"/>
          </a:solidFill>
          <a:latin typeface="+mn-lt"/>
          <a:cs typeface="+mn-cs"/>
        </a:defRPr>
      </a:lvl7pPr>
      <a:lvl8pPr marL="3429000" indent="-228600" algn="just" rtl="1" eaLnBrk="1" fontAlgn="base" hangingPunct="1">
        <a:spcBef>
          <a:spcPct val="20000"/>
        </a:spcBef>
        <a:spcAft>
          <a:spcPct val="0"/>
        </a:spcAft>
        <a:buClr>
          <a:srgbClr val="0033CC"/>
        </a:buClr>
        <a:buFont typeface="Wingdings" pitchFamily="2" charset="2"/>
        <a:buBlip>
          <a:blip r:embed="rId22"/>
        </a:buBlip>
        <a:defRPr sz="2000">
          <a:solidFill>
            <a:srgbClr val="66CCFF"/>
          </a:solidFill>
          <a:latin typeface="+mn-lt"/>
          <a:cs typeface="+mn-cs"/>
        </a:defRPr>
      </a:lvl8pPr>
      <a:lvl9pPr marL="3886200" indent="-228600" algn="just" rtl="1" eaLnBrk="1" fontAlgn="base" hangingPunct="1">
        <a:spcBef>
          <a:spcPct val="20000"/>
        </a:spcBef>
        <a:spcAft>
          <a:spcPct val="0"/>
        </a:spcAft>
        <a:buClr>
          <a:srgbClr val="0033CC"/>
        </a:buClr>
        <a:buFont typeface="Wingdings" pitchFamily="2" charset="2"/>
        <a:buBlip>
          <a:blip r:embed="rId22"/>
        </a:buBlip>
        <a:defRPr sz="2000">
          <a:solidFill>
            <a:srgbClr val="66CCFF"/>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43" name="AutoShape 119"/>
          <p:cNvSpPr>
            <a:spLocks noChangeArrowheads="1"/>
          </p:cNvSpPr>
          <p:nvPr/>
        </p:nvSpPr>
        <p:spPr bwMode="auto">
          <a:xfrm>
            <a:off x="118534" y="15875"/>
            <a:ext cx="11307233" cy="762000"/>
          </a:xfrm>
          <a:prstGeom prst="roundRect">
            <a:avLst>
              <a:gd name="adj" fmla="val 50000"/>
            </a:avLst>
          </a:prstGeom>
          <a:gradFill rotWithShape="1">
            <a:gsLst>
              <a:gs pos="0">
                <a:schemeClr val="accent2"/>
              </a:gs>
              <a:gs pos="100000">
                <a:schemeClr val="accent2">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sp>
        <p:nvSpPr>
          <p:cNvPr id="1027" name="Rectangle 205"/>
          <p:cNvSpPr>
            <a:spLocks noChangeArrowheads="1"/>
          </p:cNvSpPr>
          <p:nvPr/>
        </p:nvSpPr>
        <p:spPr bwMode="auto">
          <a:xfrm>
            <a:off x="927100" y="638176"/>
            <a:ext cx="9662584" cy="3587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rtl="0" fontAlgn="base">
              <a:spcBef>
                <a:spcPct val="0"/>
              </a:spcBef>
              <a:spcAft>
                <a:spcPct val="0"/>
              </a:spcAft>
            </a:pPr>
            <a:endParaRPr lang="en-US" sz="1800">
              <a:solidFill>
                <a:srgbClr val="000000"/>
              </a:solidFill>
              <a:cs typeface="Arial" charset="0"/>
            </a:endParaRPr>
          </a:p>
        </p:txBody>
      </p:sp>
      <p:sp>
        <p:nvSpPr>
          <p:cNvPr id="1028" name="Rectangle 2"/>
          <p:cNvSpPr>
            <a:spLocks noGrp="1" noChangeArrowheads="1"/>
          </p:cNvSpPr>
          <p:nvPr>
            <p:ph type="title"/>
          </p:nvPr>
        </p:nvSpPr>
        <p:spPr bwMode="auto">
          <a:xfrm>
            <a:off x="1369484" y="104775"/>
            <a:ext cx="9201149" cy="48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9" name="Rectangle 3"/>
          <p:cNvSpPr>
            <a:spLocks noGrp="1" noChangeArrowheads="1"/>
          </p:cNvSpPr>
          <p:nvPr>
            <p:ph type="body" idx="1"/>
          </p:nvPr>
        </p:nvSpPr>
        <p:spPr bwMode="auto">
          <a:xfrm>
            <a:off x="1" y="1628776"/>
            <a:ext cx="11377084"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lgn="l" rtl="0" fontAlgn="base">
              <a:spcBef>
                <a:spcPct val="0"/>
              </a:spcBef>
              <a:spcAft>
                <a:spcPct val="0"/>
              </a:spcAft>
              <a:defRPr/>
            </a:pPr>
            <a:fld id="{0E77380F-B6AD-4862-B5F2-8508F0D9D914}" type="datetime1">
              <a:rPr lang="en-US" smtClean="0">
                <a:solidFill>
                  <a:srgbClr val="000000"/>
                </a:solidFill>
                <a:cs typeface="Arial" charset="0"/>
              </a:rPr>
              <a:t>11/3/2018</a:t>
            </a:fld>
            <a:endParaRPr lang="en-US">
              <a:solidFill>
                <a:srgbClr val="000000"/>
              </a:solidFill>
              <a:cs typeface="Arial" charset="0"/>
            </a:endParaRPr>
          </a:p>
        </p:txBody>
      </p:sp>
      <p:sp>
        <p:nvSpPr>
          <p:cNvPr id="3"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rtl="0" fontAlgn="base">
              <a:spcBef>
                <a:spcPct val="0"/>
              </a:spcBef>
              <a:spcAft>
                <a:spcPct val="0"/>
              </a:spcAft>
              <a:defRPr/>
            </a:pPr>
            <a:endParaRPr lang="en-US">
              <a:solidFill>
                <a:srgbClr val="000000"/>
              </a:solidFill>
              <a:cs typeface="Arial" charset="0"/>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rtl="0" fontAlgn="base">
              <a:spcBef>
                <a:spcPct val="0"/>
              </a:spcBef>
              <a:spcAft>
                <a:spcPct val="0"/>
              </a:spcAft>
              <a:defRPr/>
            </a:pPr>
            <a:fld id="{18236005-5705-4242-8289-D4B237527075}" type="slidenum">
              <a:rPr lang="ar-SA">
                <a:solidFill>
                  <a:srgbClr val="000000"/>
                </a:solidFill>
                <a:cs typeface="Arial" charset="0"/>
              </a:rPr>
              <a:pPr rtl="0" fontAlgn="base">
                <a:spcBef>
                  <a:spcPct val="0"/>
                </a:spcBef>
                <a:spcAft>
                  <a:spcPct val="0"/>
                </a:spcAft>
                <a:defRPr/>
              </a:pPr>
              <a:t>‹#›</a:t>
            </a:fld>
            <a:endParaRPr lang="en-US">
              <a:solidFill>
                <a:srgbClr val="000000"/>
              </a:solidFill>
              <a:cs typeface="Arial" charset="0"/>
            </a:endParaRPr>
          </a:p>
        </p:txBody>
      </p:sp>
      <p:pic>
        <p:nvPicPr>
          <p:cNvPr id="1033" name="Picture 44"/>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77085" y="-4763"/>
            <a:ext cx="814916" cy="200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 name="Picture 78"/>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77085" y="195264"/>
            <a:ext cx="814916"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5" name="Picture 79"/>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77085" y="392114"/>
            <a:ext cx="814916"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6" name="Picture 80"/>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77085" y="587376"/>
            <a:ext cx="814916"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7" name="Picture 81"/>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77085" y="781051"/>
            <a:ext cx="814916"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8" name="Picture 82"/>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83434" y="977901"/>
            <a:ext cx="81491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9" name="Picture 83"/>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77085" y="1165226"/>
            <a:ext cx="814916"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0" name="Picture 84"/>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77085" y="1365251"/>
            <a:ext cx="814916"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1" name="Picture 85"/>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77085" y="1562101"/>
            <a:ext cx="814916"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2" name="Picture 86"/>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77085" y="1757364"/>
            <a:ext cx="814916"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3" name="Picture 87"/>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77085" y="1951039"/>
            <a:ext cx="814916"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4" name="Picture 88"/>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83434" y="2147889"/>
            <a:ext cx="81491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5" name="Picture 89"/>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77085" y="2336801"/>
            <a:ext cx="814916"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6" name="Picture 90"/>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77085" y="2536826"/>
            <a:ext cx="814916"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7" name="Picture 91"/>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77085" y="2733676"/>
            <a:ext cx="814916"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8" name="Picture 92"/>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77085" y="2928939"/>
            <a:ext cx="814916"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9" name="Picture 93"/>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77085" y="3122614"/>
            <a:ext cx="814916"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0" name="Picture 94"/>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83434" y="3319464"/>
            <a:ext cx="81491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1" name="Picture 95"/>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85551" y="3513139"/>
            <a:ext cx="814916"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2" name="Picture 96"/>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77085" y="3706814"/>
            <a:ext cx="814916"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3" name="Picture 97"/>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77085" y="3903663"/>
            <a:ext cx="814916"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4" name="Picture 98"/>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77085" y="4098926"/>
            <a:ext cx="814916"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5" name="Picture 99"/>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77085" y="4292601"/>
            <a:ext cx="814916"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6" name="Picture 100"/>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83434" y="4489451"/>
            <a:ext cx="81491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7" name="Picture 101"/>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77085" y="4675189"/>
            <a:ext cx="814916"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8" name="Picture 102"/>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77085" y="4875214"/>
            <a:ext cx="814916"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9" name="Picture 103"/>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77085" y="5072064"/>
            <a:ext cx="814916"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0" name="Picture 104"/>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77085" y="5267326"/>
            <a:ext cx="814916"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1" name="Picture 105"/>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77085" y="5461001"/>
            <a:ext cx="814916"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2" name="Picture 106"/>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83434" y="5657851"/>
            <a:ext cx="81491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3" name="Picture 107"/>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77085" y="5845176"/>
            <a:ext cx="814916"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4" name="Picture 108"/>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77085" y="6045201"/>
            <a:ext cx="814916"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5" name="Picture 109"/>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77085" y="6242051"/>
            <a:ext cx="814916"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6" name="Picture 110"/>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77085" y="6437314"/>
            <a:ext cx="814916"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7" name="Picture 111"/>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77085" y="6630989"/>
            <a:ext cx="814916"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44" name="Rectangle 120"/>
          <p:cNvSpPr>
            <a:spLocks noChangeArrowheads="1"/>
          </p:cNvSpPr>
          <p:nvPr/>
        </p:nvSpPr>
        <p:spPr bwMode="auto">
          <a:xfrm>
            <a:off x="503767" y="53975"/>
            <a:ext cx="10485967" cy="88900"/>
          </a:xfrm>
          <a:prstGeom prst="rect">
            <a:avLst/>
          </a:prstGeom>
          <a:gradFill rotWithShape="1">
            <a:gsLst>
              <a:gs pos="0">
                <a:schemeClr val="bg2"/>
              </a:gs>
              <a:gs pos="100000">
                <a:schemeClr val="bg2">
                  <a:gamma/>
                  <a:shade val="46275"/>
                  <a:invGamma/>
                </a:schemeClr>
              </a:gs>
            </a:gsLst>
            <a:lin ang="5400000" scaled="1"/>
          </a:gradFill>
          <a:ln w="9525">
            <a:noFill/>
            <a:miter lim="800000"/>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grpSp>
        <p:nvGrpSpPr>
          <p:cNvPr id="1069" name="Group 121"/>
          <p:cNvGrpSpPr>
            <a:grpSpLocks/>
          </p:cNvGrpSpPr>
          <p:nvPr/>
        </p:nvGrpSpPr>
        <p:grpSpPr bwMode="auto">
          <a:xfrm>
            <a:off x="552451" y="600075"/>
            <a:ext cx="10437283" cy="179388"/>
            <a:chOff x="254" y="463"/>
            <a:chExt cx="5208" cy="113"/>
          </a:xfrm>
        </p:grpSpPr>
        <p:sp>
          <p:nvSpPr>
            <p:cNvPr id="1146" name="Freeform 122"/>
            <p:cNvSpPr>
              <a:spLocks/>
            </p:cNvSpPr>
            <p:nvPr/>
          </p:nvSpPr>
          <p:spPr bwMode="auto">
            <a:xfrm flipH="1">
              <a:off x="5232" y="468"/>
              <a:ext cx="230" cy="106"/>
            </a:xfrm>
            <a:custGeom>
              <a:avLst/>
              <a:gdLst/>
              <a:ahLst/>
              <a:cxnLst>
                <a:cxn ang="0">
                  <a:pos x="230" y="0"/>
                </a:cxn>
                <a:cxn ang="0">
                  <a:pos x="182" y="0"/>
                </a:cxn>
                <a:cxn ang="0">
                  <a:pos x="0" y="78"/>
                </a:cxn>
                <a:cxn ang="0">
                  <a:pos x="86" y="96"/>
                </a:cxn>
                <a:cxn ang="0">
                  <a:pos x="204" y="96"/>
                </a:cxn>
                <a:cxn ang="0">
                  <a:pos x="230" y="0"/>
                </a:cxn>
              </a:cxnLst>
              <a:rect l="0" t="0" r="r" b="b"/>
              <a:pathLst>
                <a:path w="230" h="96">
                  <a:moveTo>
                    <a:pt x="230" y="0"/>
                  </a:moveTo>
                  <a:lnTo>
                    <a:pt x="182" y="0"/>
                  </a:lnTo>
                  <a:lnTo>
                    <a:pt x="0" y="78"/>
                  </a:lnTo>
                  <a:lnTo>
                    <a:pt x="86" y="96"/>
                  </a:lnTo>
                  <a:lnTo>
                    <a:pt x="204" y="96"/>
                  </a:lnTo>
                  <a:lnTo>
                    <a:pt x="230" y="0"/>
                  </a:lnTo>
                  <a:close/>
                </a:path>
              </a:pathLst>
            </a:custGeom>
            <a:gradFill rotWithShape="1">
              <a:gsLst>
                <a:gs pos="0">
                  <a:schemeClr val="bg2"/>
                </a:gs>
                <a:gs pos="100000">
                  <a:schemeClr val="bg2">
                    <a:gamma/>
                    <a:shade val="46275"/>
                    <a:invGamma/>
                  </a:schemeClr>
                </a:gs>
              </a:gsLst>
              <a:lin ang="5400000" scaled="1"/>
            </a:gradFill>
            <a:ln w="9525" cap="flat" cmpd="sng">
              <a:noFill/>
              <a:prstDash val="solid"/>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sp>
          <p:nvSpPr>
            <p:cNvPr id="1147" name="Freeform 123"/>
            <p:cNvSpPr>
              <a:spLocks/>
            </p:cNvSpPr>
            <p:nvPr/>
          </p:nvSpPr>
          <p:spPr bwMode="auto">
            <a:xfrm>
              <a:off x="254" y="470"/>
              <a:ext cx="230" cy="106"/>
            </a:xfrm>
            <a:custGeom>
              <a:avLst/>
              <a:gdLst/>
              <a:ahLst/>
              <a:cxnLst>
                <a:cxn ang="0">
                  <a:pos x="230" y="0"/>
                </a:cxn>
                <a:cxn ang="0">
                  <a:pos x="182" y="0"/>
                </a:cxn>
                <a:cxn ang="0">
                  <a:pos x="0" y="78"/>
                </a:cxn>
                <a:cxn ang="0">
                  <a:pos x="86" y="96"/>
                </a:cxn>
                <a:cxn ang="0">
                  <a:pos x="204" y="96"/>
                </a:cxn>
                <a:cxn ang="0">
                  <a:pos x="230" y="0"/>
                </a:cxn>
              </a:cxnLst>
              <a:rect l="0" t="0" r="r" b="b"/>
              <a:pathLst>
                <a:path w="230" h="96">
                  <a:moveTo>
                    <a:pt x="230" y="0"/>
                  </a:moveTo>
                  <a:lnTo>
                    <a:pt x="182" y="0"/>
                  </a:lnTo>
                  <a:lnTo>
                    <a:pt x="0" y="78"/>
                  </a:lnTo>
                  <a:lnTo>
                    <a:pt x="86" y="96"/>
                  </a:lnTo>
                  <a:lnTo>
                    <a:pt x="204" y="96"/>
                  </a:lnTo>
                  <a:lnTo>
                    <a:pt x="230" y="0"/>
                  </a:lnTo>
                  <a:close/>
                </a:path>
              </a:pathLst>
            </a:custGeom>
            <a:gradFill rotWithShape="1">
              <a:gsLst>
                <a:gs pos="0">
                  <a:schemeClr val="bg2"/>
                </a:gs>
                <a:gs pos="100000">
                  <a:schemeClr val="bg2">
                    <a:gamma/>
                    <a:shade val="46275"/>
                    <a:invGamma/>
                  </a:schemeClr>
                </a:gs>
              </a:gsLst>
              <a:lin ang="5400000" scaled="1"/>
            </a:gradFill>
            <a:ln w="9525" cap="flat" cmpd="sng">
              <a:noFill/>
              <a:prstDash val="solid"/>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grpSp>
          <p:nvGrpSpPr>
            <p:cNvPr id="1117" name="Group 124"/>
            <p:cNvGrpSpPr>
              <a:grpSpLocks/>
            </p:cNvGrpSpPr>
            <p:nvPr/>
          </p:nvGrpSpPr>
          <p:grpSpPr bwMode="auto">
            <a:xfrm>
              <a:off x="450" y="463"/>
              <a:ext cx="4812" cy="113"/>
              <a:chOff x="450" y="463"/>
              <a:chExt cx="4812" cy="113"/>
            </a:xfrm>
          </p:grpSpPr>
          <p:grpSp>
            <p:nvGrpSpPr>
              <p:cNvPr id="1118" name="Group 125"/>
              <p:cNvGrpSpPr>
                <a:grpSpLocks/>
              </p:cNvGrpSpPr>
              <p:nvPr/>
            </p:nvGrpSpPr>
            <p:grpSpPr bwMode="auto">
              <a:xfrm>
                <a:off x="450" y="464"/>
                <a:ext cx="2928" cy="112"/>
                <a:chOff x="0" y="283"/>
                <a:chExt cx="5760" cy="220"/>
              </a:xfrm>
            </p:grpSpPr>
            <p:grpSp>
              <p:nvGrpSpPr>
                <p:cNvPr id="1132" name="Group 126"/>
                <p:cNvGrpSpPr>
                  <a:grpSpLocks/>
                </p:cNvGrpSpPr>
                <p:nvPr/>
              </p:nvGrpSpPr>
              <p:grpSpPr bwMode="auto">
                <a:xfrm>
                  <a:off x="0" y="283"/>
                  <a:ext cx="823" cy="220"/>
                  <a:chOff x="240" y="720"/>
                  <a:chExt cx="3980" cy="1064"/>
                </a:xfrm>
              </p:grpSpPr>
              <p:sp>
                <p:nvSpPr>
                  <p:cNvPr id="1151" name="Freeform 127"/>
                  <p:cNvSpPr>
                    <a:spLocks/>
                  </p:cNvSpPr>
                  <p:nvPr/>
                </p:nvSpPr>
                <p:spPr bwMode="auto">
                  <a:xfrm>
                    <a:off x="244"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sp>
                <p:nvSpPr>
                  <p:cNvPr id="1152" name="Freeform 128"/>
                  <p:cNvSpPr>
                    <a:spLocks/>
                  </p:cNvSpPr>
                  <p:nvPr/>
                </p:nvSpPr>
                <p:spPr bwMode="auto">
                  <a:xfrm>
                    <a:off x="2214"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grpSp>
            <p:grpSp>
              <p:nvGrpSpPr>
                <p:cNvPr id="1133" name="Group 129"/>
                <p:cNvGrpSpPr>
                  <a:grpSpLocks/>
                </p:cNvGrpSpPr>
                <p:nvPr/>
              </p:nvGrpSpPr>
              <p:grpSpPr bwMode="auto">
                <a:xfrm>
                  <a:off x="823" y="283"/>
                  <a:ext cx="823" cy="220"/>
                  <a:chOff x="240" y="720"/>
                  <a:chExt cx="3980" cy="1064"/>
                </a:xfrm>
              </p:grpSpPr>
              <p:sp>
                <p:nvSpPr>
                  <p:cNvPr id="1154" name="Freeform 130"/>
                  <p:cNvSpPr>
                    <a:spLocks/>
                  </p:cNvSpPr>
                  <p:nvPr/>
                </p:nvSpPr>
                <p:spPr bwMode="auto">
                  <a:xfrm>
                    <a:off x="243"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sp>
                <p:nvSpPr>
                  <p:cNvPr id="1155" name="Freeform 131"/>
                  <p:cNvSpPr>
                    <a:spLocks/>
                  </p:cNvSpPr>
                  <p:nvPr/>
                </p:nvSpPr>
                <p:spPr bwMode="auto">
                  <a:xfrm>
                    <a:off x="2213"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grpSp>
            <p:grpSp>
              <p:nvGrpSpPr>
                <p:cNvPr id="1134" name="Group 132"/>
                <p:cNvGrpSpPr>
                  <a:grpSpLocks/>
                </p:cNvGrpSpPr>
                <p:nvPr/>
              </p:nvGrpSpPr>
              <p:grpSpPr bwMode="auto">
                <a:xfrm>
                  <a:off x="1646" y="283"/>
                  <a:ext cx="823" cy="220"/>
                  <a:chOff x="1646" y="283"/>
                  <a:chExt cx="823" cy="220"/>
                </a:xfrm>
              </p:grpSpPr>
              <p:sp>
                <p:nvSpPr>
                  <p:cNvPr id="1157" name="Freeform 133"/>
                  <p:cNvSpPr>
                    <a:spLocks/>
                  </p:cNvSpPr>
                  <p:nvPr/>
                </p:nvSpPr>
                <p:spPr bwMode="auto">
                  <a:xfrm>
                    <a:off x="1646" y="283"/>
                    <a:ext cx="416" cy="220"/>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sp>
                <p:nvSpPr>
                  <p:cNvPr id="1158" name="Freeform 134"/>
                  <p:cNvSpPr>
                    <a:spLocks/>
                  </p:cNvSpPr>
                  <p:nvPr/>
                </p:nvSpPr>
                <p:spPr bwMode="auto">
                  <a:xfrm>
                    <a:off x="2054" y="283"/>
                    <a:ext cx="416" cy="220"/>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grpSp>
            <p:grpSp>
              <p:nvGrpSpPr>
                <p:cNvPr id="1135" name="Group 135"/>
                <p:cNvGrpSpPr>
                  <a:grpSpLocks/>
                </p:cNvGrpSpPr>
                <p:nvPr/>
              </p:nvGrpSpPr>
              <p:grpSpPr bwMode="auto">
                <a:xfrm>
                  <a:off x="2469" y="283"/>
                  <a:ext cx="822" cy="220"/>
                  <a:chOff x="240" y="720"/>
                  <a:chExt cx="3980" cy="1064"/>
                </a:xfrm>
              </p:grpSpPr>
              <p:sp>
                <p:nvSpPr>
                  <p:cNvPr id="1160" name="Freeform 136"/>
                  <p:cNvSpPr>
                    <a:spLocks/>
                  </p:cNvSpPr>
                  <p:nvPr/>
                </p:nvSpPr>
                <p:spPr bwMode="auto">
                  <a:xfrm>
                    <a:off x="241" y="720"/>
                    <a:ext cx="2012"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sp>
                <p:nvSpPr>
                  <p:cNvPr id="1161" name="Freeform 137"/>
                  <p:cNvSpPr>
                    <a:spLocks/>
                  </p:cNvSpPr>
                  <p:nvPr/>
                </p:nvSpPr>
                <p:spPr bwMode="auto">
                  <a:xfrm>
                    <a:off x="2213" y="720"/>
                    <a:ext cx="2012"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grpSp>
            <p:grpSp>
              <p:nvGrpSpPr>
                <p:cNvPr id="1136" name="Group 138"/>
                <p:cNvGrpSpPr>
                  <a:grpSpLocks/>
                </p:cNvGrpSpPr>
                <p:nvPr/>
              </p:nvGrpSpPr>
              <p:grpSpPr bwMode="auto">
                <a:xfrm>
                  <a:off x="3291" y="283"/>
                  <a:ext cx="823" cy="220"/>
                  <a:chOff x="240" y="720"/>
                  <a:chExt cx="3980" cy="1064"/>
                </a:xfrm>
              </p:grpSpPr>
              <p:sp>
                <p:nvSpPr>
                  <p:cNvPr id="1163" name="Freeform 139"/>
                  <p:cNvSpPr>
                    <a:spLocks/>
                  </p:cNvSpPr>
                  <p:nvPr/>
                </p:nvSpPr>
                <p:spPr bwMode="auto">
                  <a:xfrm>
                    <a:off x="245"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sp>
                <p:nvSpPr>
                  <p:cNvPr id="1164" name="Freeform 140"/>
                  <p:cNvSpPr>
                    <a:spLocks/>
                  </p:cNvSpPr>
                  <p:nvPr/>
                </p:nvSpPr>
                <p:spPr bwMode="auto">
                  <a:xfrm>
                    <a:off x="2214"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grpSp>
            <p:grpSp>
              <p:nvGrpSpPr>
                <p:cNvPr id="1137" name="Group 141"/>
                <p:cNvGrpSpPr>
                  <a:grpSpLocks/>
                </p:cNvGrpSpPr>
                <p:nvPr/>
              </p:nvGrpSpPr>
              <p:grpSpPr bwMode="auto">
                <a:xfrm>
                  <a:off x="4114" y="283"/>
                  <a:ext cx="823" cy="220"/>
                  <a:chOff x="240" y="720"/>
                  <a:chExt cx="3980" cy="1064"/>
                </a:xfrm>
              </p:grpSpPr>
              <p:sp>
                <p:nvSpPr>
                  <p:cNvPr id="1166" name="Freeform 142"/>
                  <p:cNvSpPr>
                    <a:spLocks/>
                  </p:cNvSpPr>
                  <p:nvPr/>
                </p:nvSpPr>
                <p:spPr bwMode="auto">
                  <a:xfrm>
                    <a:off x="244"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sp>
                <p:nvSpPr>
                  <p:cNvPr id="1167" name="Freeform 143"/>
                  <p:cNvSpPr>
                    <a:spLocks/>
                  </p:cNvSpPr>
                  <p:nvPr/>
                </p:nvSpPr>
                <p:spPr bwMode="auto">
                  <a:xfrm>
                    <a:off x="2213"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grpSp>
            <p:grpSp>
              <p:nvGrpSpPr>
                <p:cNvPr id="1138" name="Group 144"/>
                <p:cNvGrpSpPr>
                  <a:grpSpLocks/>
                </p:cNvGrpSpPr>
                <p:nvPr/>
              </p:nvGrpSpPr>
              <p:grpSpPr bwMode="auto">
                <a:xfrm>
                  <a:off x="4937" y="283"/>
                  <a:ext cx="823" cy="220"/>
                  <a:chOff x="240" y="720"/>
                  <a:chExt cx="3980" cy="1064"/>
                </a:xfrm>
              </p:grpSpPr>
              <p:sp>
                <p:nvSpPr>
                  <p:cNvPr id="1169" name="Freeform 145"/>
                  <p:cNvSpPr>
                    <a:spLocks/>
                  </p:cNvSpPr>
                  <p:nvPr/>
                </p:nvSpPr>
                <p:spPr bwMode="auto">
                  <a:xfrm>
                    <a:off x="243"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sp>
                <p:nvSpPr>
                  <p:cNvPr id="1170" name="Freeform 146"/>
                  <p:cNvSpPr>
                    <a:spLocks/>
                  </p:cNvSpPr>
                  <p:nvPr/>
                </p:nvSpPr>
                <p:spPr bwMode="auto">
                  <a:xfrm>
                    <a:off x="2212"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grpSp>
          </p:grpSp>
          <p:grpSp>
            <p:nvGrpSpPr>
              <p:cNvPr id="1119" name="Group 147"/>
              <p:cNvGrpSpPr>
                <a:grpSpLocks/>
              </p:cNvGrpSpPr>
              <p:nvPr/>
            </p:nvGrpSpPr>
            <p:grpSpPr bwMode="auto">
              <a:xfrm>
                <a:off x="3378" y="463"/>
                <a:ext cx="418" cy="112"/>
                <a:chOff x="240" y="720"/>
                <a:chExt cx="3980" cy="1064"/>
              </a:xfrm>
            </p:grpSpPr>
            <p:sp>
              <p:nvSpPr>
                <p:cNvPr id="1172" name="Freeform 148"/>
                <p:cNvSpPr>
                  <a:spLocks/>
                </p:cNvSpPr>
                <p:nvPr/>
              </p:nvSpPr>
              <p:spPr bwMode="auto">
                <a:xfrm>
                  <a:off x="242" y="720"/>
                  <a:ext cx="2011"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sp>
              <p:nvSpPr>
                <p:cNvPr id="1173" name="Freeform 149"/>
                <p:cNvSpPr>
                  <a:spLocks/>
                </p:cNvSpPr>
                <p:nvPr/>
              </p:nvSpPr>
              <p:spPr bwMode="auto">
                <a:xfrm>
                  <a:off x="2213" y="720"/>
                  <a:ext cx="2011"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grpSp>
          <p:grpSp>
            <p:nvGrpSpPr>
              <p:cNvPr id="1120" name="Group 150"/>
              <p:cNvGrpSpPr>
                <a:grpSpLocks/>
              </p:cNvGrpSpPr>
              <p:nvPr/>
            </p:nvGrpSpPr>
            <p:grpSpPr bwMode="auto">
              <a:xfrm>
                <a:off x="3796" y="463"/>
                <a:ext cx="419" cy="112"/>
                <a:chOff x="240" y="720"/>
                <a:chExt cx="3980" cy="1064"/>
              </a:xfrm>
            </p:grpSpPr>
            <p:sp>
              <p:nvSpPr>
                <p:cNvPr id="1175" name="Freeform 151"/>
                <p:cNvSpPr>
                  <a:spLocks/>
                </p:cNvSpPr>
                <p:nvPr/>
              </p:nvSpPr>
              <p:spPr bwMode="auto">
                <a:xfrm>
                  <a:off x="244" y="720"/>
                  <a:ext cx="2047"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sp>
              <p:nvSpPr>
                <p:cNvPr id="1176" name="Freeform 152"/>
                <p:cNvSpPr>
                  <a:spLocks/>
                </p:cNvSpPr>
                <p:nvPr/>
              </p:nvSpPr>
              <p:spPr bwMode="auto">
                <a:xfrm>
                  <a:off x="2240" y="720"/>
                  <a:ext cx="2017"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grpSp>
          <p:grpSp>
            <p:nvGrpSpPr>
              <p:cNvPr id="1121" name="Group 153"/>
              <p:cNvGrpSpPr>
                <a:grpSpLocks/>
              </p:cNvGrpSpPr>
              <p:nvPr/>
            </p:nvGrpSpPr>
            <p:grpSpPr bwMode="auto">
              <a:xfrm>
                <a:off x="4215" y="463"/>
                <a:ext cx="418" cy="112"/>
                <a:chOff x="1646" y="283"/>
                <a:chExt cx="823" cy="220"/>
              </a:xfrm>
            </p:grpSpPr>
            <p:sp>
              <p:nvSpPr>
                <p:cNvPr id="1178" name="Freeform 154"/>
                <p:cNvSpPr>
                  <a:spLocks/>
                </p:cNvSpPr>
                <p:nvPr/>
              </p:nvSpPr>
              <p:spPr bwMode="auto">
                <a:xfrm>
                  <a:off x="1647" y="283"/>
                  <a:ext cx="416" cy="220"/>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sp>
              <p:nvSpPr>
                <p:cNvPr id="1179" name="Freeform 155"/>
                <p:cNvSpPr>
                  <a:spLocks/>
                </p:cNvSpPr>
                <p:nvPr/>
              </p:nvSpPr>
              <p:spPr bwMode="auto">
                <a:xfrm>
                  <a:off x="2053" y="283"/>
                  <a:ext cx="416" cy="220"/>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grpSp>
          <p:grpSp>
            <p:nvGrpSpPr>
              <p:cNvPr id="1122" name="Group 156"/>
              <p:cNvGrpSpPr>
                <a:grpSpLocks/>
              </p:cNvGrpSpPr>
              <p:nvPr/>
            </p:nvGrpSpPr>
            <p:grpSpPr bwMode="auto">
              <a:xfrm>
                <a:off x="4633" y="463"/>
                <a:ext cx="418" cy="112"/>
                <a:chOff x="240" y="720"/>
                <a:chExt cx="3980" cy="1064"/>
              </a:xfrm>
            </p:grpSpPr>
            <p:sp>
              <p:nvSpPr>
                <p:cNvPr id="1181" name="Freeform 157"/>
                <p:cNvSpPr>
                  <a:spLocks/>
                </p:cNvSpPr>
                <p:nvPr/>
              </p:nvSpPr>
              <p:spPr bwMode="auto">
                <a:xfrm>
                  <a:off x="239" y="720"/>
                  <a:ext cx="2011"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sp>
              <p:nvSpPr>
                <p:cNvPr id="1182" name="Freeform 158"/>
                <p:cNvSpPr>
                  <a:spLocks/>
                </p:cNvSpPr>
                <p:nvPr/>
              </p:nvSpPr>
              <p:spPr bwMode="auto">
                <a:xfrm>
                  <a:off x="2210" y="720"/>
                  <a:ext cx="2011"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grpSp>
          <p:sp>
            <p:nvSpPr>
              <p:cNvPr id="1183" name="Freeform 159"/>
              <p:cNvSpPr>
                <a:spLocks/>
              </p:cNvSpPr>
              <p:nvPr/>
            </p:nvSpPr>
            <p:spPr bwMode="auto">
              <a:xfrm>
                <a:off x="5051" y="463"/>
                <a:ext cx="211" cy="112"/>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grpSp>
      </p:grpSp>
      <p:grpSp>
        <p:nvGrpSpPr>
          <p:cNvPr id="1070" name="Group 160"/>
          <p:cNvGrpSpPr>
            <a:grpSpLocks/>
          </p:cNvGrpSpPr>
          <p:nvPr/>
        </p:nvGrpSpPr>
        <p:grpSpPr bwMode="auto">
          <a:xfrm>
            <a:off x="533401" y="598489"/>
            <a:ext cx="10437284" cy="179387"/>
            <a:chOff x="254" y="463"/>
            <a:chExt cx="5208" cy="113"/>
          </a:xfrm>
        </p:grpSpPr>
        <p:sp>
          <p:nvSpPr>
            <p:cNvPr id="1185" name="Freeform 161"/>
            <p:cNvSpPr>
              <a:spLocks/>
            </p:cNvSpPr>
            <p:nvPr/>
          </p:nvSpPr>
          <p:spPr bwMode="auto">
            <a:xfrm flipH="1">
              <a:off x="5232" y="468"/>
              <a:ext cx="230" cy="106"/>
            </a:xfrm>
            <a:custGeom>
              <a:avLst/>
              <a:gdLst/>
              <a:ahLst/>
              <a:cxnLst>
                <a:cxn ang="0">
                  <a:pos x="230" y="0"/>
                </a:cxn>
                <a:cxn ang="0">
                  <a:pos x="182" y="0"/>
                </a:cxn>
                <a:cxn ang="0">
                  <a:pos x="0" y="78"/>
                </a:cxn>
                <a:cxn ang="0">
                  <a:pos x="86" y="96"/>
                </a:cxn>
                <a:cxn ang="0">
                  <a:pos x="204" y="96"/>
                </a:cxn>
                <a:cxn ang="0">
                  <a:pos x="230" y="0"/>
                </a:cxn>
              </a:cxnLst>
              <a:rect l="0" t="0" r="r" b="b"/>
              <a:pathLst>
                <a:path w="230" h="96">
                  <a:moveTo>
                    <a:pt x="230" y="0"/>
                  </a:moveTo>
                  <a:lnTo>
                    <a:pt x="182" y="0"/>
                  </a:lnTo>
                  <a:lnTo>
                    <a:pt x="0" y="78"/>
                  </a:lnTo>
                  <a:lnTo>
                    <a:pt x="86" y="96"/>
                  </a:lnTo>
                  <a:lnTo>
                    <a:pt x="204" y="96"/>
                  </a:lnTo>
                  <a:lnTo>
                    <a:pt x="230" y="0"/>
                  </a:lnTo>
                  <a:close/>
                </a:path>
              </a:pathLst>
            </a:custGeom>
            <a:gradFill rotWithShape="1">
              <a:gsLst>
                <a:gs pos="0">
                  <a:schemeClr val="accent1"/>
                </a:gs>
                <a:gs pos="100000">
                  <a:schemeClr val="accent1">
                    <a:gamma/>
                    <a:shade val="46275"/>
                    <a:invGamma/>
                  </a:schemeClr>
                </a:gs>
              </a:gsLst>
              <a:lin ang="5400000" scaled="1"/>
            </a:gradFill>
            <a:ln w="9525" cap="flat" cmpd="sng">
              <a:noFill/>
              <a:prstDash val="solid"/>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sp>
          <p:nvSpPr>
            <p:cNvPr id="1186" name="Freeform 162"/>
            <p:cNvSpPr>
              <a:spLocks/>
            </p:cNvSpPr>
            <p:nvPr/>
          </p:nvSpPr>
          <p:spPr bwMode="auto">
            <a:xfrm>
              <a:off x="254" y="470"/>
              <a:ext cx="230" cy="106"/>
            </a:xfrm>
            <a:custGeom>
              <a:avLst/>
              <a:gdLst/>
              <a:ahLst/>
              <a:cxnLst>
                <a:cxn ang="0">
                  <a:pos x="230" y="0"/>
                </a:cxn>
                <a:cxn ang="0">
                  <a:pos x="182" y="0"/>
                </a:cxn>
                <a:cxn ang="0">
                  <a:pos x="0" y="78"/>
                </a:cxn>
                <a:cxn ang="0">
                  <a:pos x="86" y="96"/>
                </a:cxn>
                <a:cxn ang="0">
                  <a:pos x="204" y="96"/>
                </a:cxn>
                <a:cxn ang="0">
                  <a:pos x="230" y="0"/>
                </a:cxn>
              </a:cxnLst>
              <a:rect l="0" t="0" r="r" b="b"/>
              <a:pathLst>
                <a:path w="230" h="96">
                  <a:moveTo>
                    <a:pt x="230" y="0"/>
                  </a:moveTo>
                  <a:lnTo>
                    <a:pt x="182" y="0"/>
                  </a:lnTo>
                  <a:lnTo>
                    <a:pt x="0" y="78"/>
                  </a:lnTo>
                  <a:lnTo>
                    <a:pt x="86" y="96"/>
                  </a:lnTo>
                  <a:lnTo>
                    <a:pt x="204" y="96"/>
                  </a:lnTo>
                  <a:lnTo>
                    <a:pt x="230" y="0"/>
                  </a:lnTo>
                  <a:close/>
                </a:path>
              </a:pathLst>
            </a:custGeom>
            <a:gradFill rotWithShape="1">
              <a:gsLst>
                <a:gs pos="0">
                  <a:schemeClr val="accent1"/>
                </a:gs>
                <a:gs pos="100000">
                  <a:schemeClr val="accent1">
                    <a:gamma/>
                    <a:shade val="46275"/>
                    <a:invGamma/>
                  </a:schemeClr>
                </a:gs>
              </a:gsLst>
              <a:lin ang="5400000" scaled="1"/>
            </a:gradFill>
            <a:ln w="9525" cap="flat" cmpd="sng">
              <a:noFill/>
              <a:prstDash val="solid"/>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grpSp>
          <p:nvGrpSpPr>
            <p:cNvPr id="1079" name="Group 163"/>
            <p:cNvGrpSpPr>
              <a:grpSpLocks/>
            </p:cNvGrpSpPr>
            <p:nvPr/>
          </p:nvGrpSpPr>
          <p:grpSpPr bwMode="auto">
            <a:xfrm>
              <a:off x="450" y="463"/>
              <a:ext cx="4812" cy="113"/>
              <a:chOff x="450" y="463"/>
              <a:chExt cx="4812" cy="113"/>
            </a:xfrm>
          </p:grpSpPr>
          <p:grpSp>
            <p:nvGrpSpPr>
              <p:cNvPr id="1080" name="Group 164"/>
              <p:cNvGrpSpPr>
                <a:grpSpLocks/>
              </p:cNvGrpSpPr>
              <p:nvPr/>
            </p:nvGrpSpPr>
            <p:grpSpPr bwMode="auto">
              <a:xfrm>
                <a:off x="450" y="464"/>
                <a:ext cx="2928" cy="112"/>
                <a:chOff x="0" y="283"/>
                <a:chExt cx="5760" cy="220"/>
              </a:xfrm>
            </p:grpSpPr>
            <p:grpSp>
              <p:nvGrpSpPr>
                <p:cNvPr id="1094" name="Group 165"/>
                <p:cNvGrpSpPr>
                  <a:grpSpLocks/>
                </p:cNvGrpSpPr>
                <p:nvPr/>
              </p:nvGrpSpPr>
              <p:grpSpPr bwMode="auto">
                <a:xfrm>
                  <a:off x="0" y="283"/>
                  <a:ext cx="823" cy="220"/>
                  <a:chOff x="240" y="720"/>
                  <a:chExt cx="3980" cy="1064"/>
                </a:xfrm>
              </p:grpSpPr>
              <p:sp>
                <p:nvSpPr>
                  <p:cNvPr id="1190" name="Freeform 166"/>
                  <p:cNvSpPr>
                    <a:spLocks/>
                  </p:cNvSpPr>
                  <p:nvPr/>
                </p:nvSpPr>
                <p:spPr bwMode="auto">
                  <a:xfrm>
                    <a:off x="244"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sp>
                <p:nvSpPr>
                  <p:cNvPr id="1191" name="Freeform 167"/>
                  <p:cNvSpPr>
                    <a:spLocks/>
                  </p:cNvSpPr>
                  <p:nvPr/>
                </p:nvSpPr>
                <p:spPr bwMode="auto">
                  <a:xfrm>
                    <a:off x="2214"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grpSp>
            <p:grpSp>
              <p:nvGrpSpPr>
                <p:cNvPr id="1095" name="Group 168"/>
                <p:cNvGrpSpPr>
                  <a:grpSpLocks/>
                </p:cNvGrpSpPr>
                <p:nvPr/>
              </p:nvGrpSpPr>
              <p:grpSpPr bwMode="auto">
                <a:xfrm>
                  <a:off x="823" y="283"/>
                  <a:ext cx="823" cy="220"/>
                  <a:chOff x="240" y="720"/>
                  <a:chExt cx="3980" cy="1064"/>
                </a:xfrm>
              </p:grpSpPr>
              <p:sp>
                <p:nvSpPr>
                  <p:cNvPr id="1193" name="Freeform 169"/>
                  <p:cNvSpPr>
                    <a:spLocks/>
                  </p:cNvSpPr>
                  <p:nvPr/>
                </p:nvSpPr>
                <p:spPr bwMode="auto">
                  <a:xfrm>
                    <a:off x="243"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sp>
                <p:nvSpPr>
                  <p:cNvPr id="1194" name="Freeform 170"/>
                  <p:cNvSpPr>
                    <a:spLocks/>
                  </p:cNvSpPr>
                  <p:nvPr/>
                </p:nvSpPr>
                <p:spPr bwMode="auto">
                  <a:xfrm>
                    <a:off x="2213"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grpSp>
            <p:grpSp>
              <p:nvGrpSpPr>
                <p:cNvPr id="1096" name="Group 171"/>
                <p:cNvGrpSpPr>
                  <a:grpSpLocks/>
                </p:cNvGrpSpPr>
                <p:nvPr/>
              </p:nvGrpSpPr>
              <p:grpSpPr bwMode="auto">
                <a:xfrm>
                  <a:off x="1646" y="283"/>
                  <a:ext cx="823" cy="220"/>
                  <a:chOff x="1646" y="283"/>
                  <a:chExt cx="823" cy="220"/>
                </a:xfrm>
              </p:grpSpPr>
              <p:sp>
                <p:nvSpPr>
                  <p:cNvPr id="1196" name="Freeform 172"/>
                  <p:cNvSpPr>
                    <a:spLocks/>
                  </p:cNvSpPr>
                  <p:nvPr/>
                </p:nvSpPr>
                <p:spPr bwMode="auto">
                  <a:xfrm>
                    <a:off x="1646" y="283"/>
                    <a:ext cx="416" cy="220"/>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sp>
                <p:nvSpPr>
                  <p:cNvPr id="1197" name="Freeform 173"/>
                  <p:cNvSpPr>
                    <a:spLocks/>
                  </p:cNvSpPr>
                  <p:nvPr/>
                </p:nvSpPr>
                <p:spPr bwMode="auto">
                  <a:xfrm>
                    <a:off x="2054" y="283"/>
                    <a:ext cx="416" cy="220"/>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grpSp>
            <p:grpSp>
              <p:nvGrpSpPr>
                <p:cNvPr id="1097" name="Group 174"/>
                <p:cNvGrpSpPr>
                  <a:grpSpLocks/>
                </p:cNvGrpSpPr>
                <p:nvPr/>
              </p:nvGrpSpPr>
              <p:grpSpPr bwMode="auto">
                <a:xfrm>
                  <a:off x="2469" y="283"/>
                  <a:ext cx="822" cy="220"/>
                  <a:chOff x="240" y="720"/>
                  <a:chExt cx="3980" cy="1064"/>
                </a:xfrm>
              </p:grpSpPr>
              <p:sp>
                <p:nvSpPr>
                  <p:cNvPr id="1199" name="Freeform 175"/>
                  <p:cNvSpPr>
                    <a:spLocks/>
                  </p:cNvSpPr>
                  <p:nvPr/>
                </p:nvSpPr>
                <p:spPr bwMode="auto">
                  <a:xfrm>
                    <a:off x="241" y="720"/>
                    <a:ext cx="2012"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sp>
                <p:nvSpPr>
                  <p:cNvPr id="1200" name="Freeform 176"/>
                  <p:cNvSpPr>
                    <a:spLocks/>
                  </p:cNvSpPr>
                  <p:nvPr/>
                </p:nvSpPr>
                <p:spPr bwMode="auto">
                  <a:xfrm>
                    <a:off x="2213" y="720"/>
                    <a:ext cx="2012"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grpSp>
            <p:grpSp>
              <p:nvGrpSpPr>
                <p:cNvPr id="1098" name="Group 177"/>
                <p:cNvGrpSpPr>
                  <a:grpSpLocks/>
                </p:cNvGrpSpPr>
                <p:nvPr/>
              </p:nvGrpSpPr>
              <p:grpSpPr bwMode="auto">
                <a:xfrm>
                  <a:off x="3291" y="283"/>
                  <a:ext cx="823" cy="220"/>
                  <a:chOff x="240" y="720"/>
                  <a:chExt cx="3980" cy="1064"/>
                </a:xfrm>
              </p:grpSpPr>
              <p:sp>
                <p:nvSpPr>
                  <p:cNvPr id="1202" name="Freeform 178"/>
                  <p:cNvSpPr>
                    <a:spLocks/>
                  </p:cNvSpPr>
                  <p:nvPr/>
                </p:nvSpPr>
                <p:spPr bwMode="auto">
                  <a:xfrm>
                    <a:off x="245"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sp>
                <p:nvSpPr>
                  <p:cNvPr id="1203" name="Freeform 179"/>
                  <p:cNvSpPr>
                    <a:spLocks/>
                  </p:cNvSpPr>
                  <p:nvPr/>
                </p:nvSpPr>
                <p:spPr bwMode="auto">
                  <a:xfrm>
                    <a:off x="2214"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grpSp>
            <p:grpSp>
              <p:nvGrpSpPr>
                <p:cNvPr id="1099" name="Group 180"/>
                <p:cNvGrpSpPr>
                  <a:grpSpLocks/>
                </p:cNvGrpSpPr>
                <p:nvPr/>
              </p:nvGrpSpPr>
              <p:grpSpPr bwMode="auto">
                <a:xfrm>
                  <a:off x="4114" y="283"/>
                  <a:ext cx="823" cy="220"/>
                  <a:chOff x="240" y="720"/>
                  <a:chExt cx="3980" cy="1064"/>
                </a:xfrm>
              </p:grpSpPr>
              <p:sp>
                <p:nvSpPr>
                  <p:cNvPr id="1205" name="Freeform 181"/>
                  <p:cNvSpPr>
                    <a:spLocks/>
                  </p:cNvSpPr>
                  <p:nvPr/>
                </p:nvSpPr>
                <p:spPr bwMode="auto">
                  <a:xfrm>
                    <a:off x="244"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sp>
                <p:nvSpPr>
                  <p:cNvPr id="1206" name="Freeform 182"/>
                  <p:cNvSpPr>
                    <a:spLocks/>
                  </p:cNvSpPr>
                  <p:nvPr/>
                </p:nvSpPr>
                <p:spPr bwMode="auto">
                  <a:xfrm>
                    <a:off x="2213"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grpSp>
            <p:grpSp>
              <p:nvGrpSpPr>
                <p:cNvPr id="1100" name="Group 183"/>
                <p:cNvGrpSpPr>
                  <a:grpSpLocks/>
                </p:cNvGrpSpPr>
                <p:nvPr/>
              </p:nvGrpSpPr>
              <p:grpSpPr bwMode="auto">
                <a:xfrm>
                  <a:off x="4937" y="283"/>
                  <a:ext cx="823" cy="220"/>
                  <a:chOff x="240" y="720"/>
                  <a:chExt cx="3980" cy="1064"/>
                </a:xfrm>
              </p:grpSpPr>
              <p:sp>
                <p:nvSpPr>
                  <p:cNvPr id="1208" name="Freeform 184"/>
                  <p:cNvSpPr>
                    <a:spLocks/>
                  </p:cNvSpPr>
                  <p:nvPr/>
                </p:nvSpPr>
                <p:spPr bwMode="auto">
                  <a:xfrm>
                    <a:off x="243"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sp>
                <p:nvSpPr>
                  <p:cNvPr id="1209" name="Freeform 185"/>
                  <p:cNvSpPr>
                    <a:spLocks/>
                  </p:cNvSpPr>
                  <p:nvPr/>
                </p:nvSpPr>
                <p:spPr bwMode="auto">
                  <a:xfrm>
                    <a:off x="2212"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grpSp>
          </p:grpSp>
          <p:grpSp>
            <p:nvGrpSpPr>
              <p:cNvPr id="1081" name="Group 186"/>
              <p:cNvGrpSpPr>
                <a:grpSpLocks/>
              </p:cNvGrpSpPr>
              <p:nvPr/>
            </p:nvGrpSpPr>
            <p:grpSpPr bwMode="auto">
              <a:xfrm>
                <a:off x="3378" y="463"/>
                <a:ext cx="418" cy="112"/>
                <a:chOff x="240" y="720"/>
                <a:chExt cx="3980" cy="1064"/>
              </a:xfrm>
            </p:grpSpPr>
            <p:sp>
              <p:nvSpPr>
                <p:cNvPr id="1211" name="Freeform 187"/>
                <p:cNvSpPr>
                  <a:spLocks/>
                </p:cNvSpPr>
                <p:nvPr/>
              </p:nvSpPr>
              <p:spPr bwMode="auto">
                <a:xfrm>
                  <a:off x="242" y="720"/>
                  <a:ext cx="2011"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sp>
              <p:nvSpPr>
                <p:cNvPr id="1212" name="Freeform 188"/>
                <p:cNvSpPr>
                  <a:spLocks/>
                </p:cNvSpPr>
                <p:nvPr/>
              </p:nvSpPr>
              <p:spPr bwMode="auto">
                <a:xfrm>
                  <a:off x="2213" y="720"/>
                  <a:ext cx="2011"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grpSp>
          <p:grpSp>
            <p:nvGrpSpPr>
              <p:cNvPr id="1082" name="Group 189"/>
              <p:cNvGrpSpPr>
                <a:grpSpLocks/>
              </p:cNvGrpSpPr>
              <p:nvPr/>
            </p:nvGrpSpPr>
            <p:grpSpPr bwMode="auto">
              <a:xfrm>
                <a:off x="3796" y="463"/>
                <a:ext cx="419" cy="112"/>
                <a:chOff x="240" y="720"/>
                <a:chExt cx="3980" cy="1064"/>
              </a:xfrm>
            </p:grpSpPr>
            <p:sp>
              <p:nvSpPr>
                <p:cNvPr id="1214" name="Freeform 190"/>
                <p:cNvSpPr>
                  <a:spLocks/>
                </p:cNvSpPr>
                <p:nvPr/>
              </p:nvSpPr>
              <p:spPr bwMode="auto">
                <a:xfrm>
                  <a:off x="244" y="720"/>
                  <a:ext cx="2047"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sp>
              <p:nvSpPr>
                <p:cNvPr id="1215" name="Freeform 191"/>
                <p:cNvSpPr>
                  <a:spLocks/>
                </p:cNvSpPr>
                <p:nvPr/>
              </p:nvSpPr>
              <p:spPr bwMode="auto">
                <a:xfrm>
                  <a:off x="2240" y="720"/>
                  <a:ext cx="2017"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grpSp>
          <p:grpSp>
            <p:nvGrpSpPr>
              <p:cNvPr id="1083" name="Group 192"/>
              <p:cNvGrpSpPr>
                <a:grpSpLocks/>
              </p:cNvGrpSpPr>
              <p:nvPr/>
            </p:nvGrpSpPr>
            <p:grpSpPr bwMode="auto">
              <a:xfrm>
                <a:off x="4215" y="463"/>
                <a:ext cx="418" cy="112"/>
                <a:chOff x="1646" y="283"/>
                <a:chExt cx="823" cy="220"/>
              </a:xfrm>
            </p:grpSpPr>
            <p:sp>
              <p:nvSpPr>
                <p:cNvPr id="1217" name="Freeform 193"/>
                <p:cNvSpPr>
                  <a:spLocks/>
                </p:cNvSpPr>
                <p:nvPr/>
              </p:nvSpPr>
              <p:spPr bwMode="auto">
                <a:xfrm>
                  <a:off x="1647" y="283"/>
                  <a:ext cx="416" cy="220"/>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sp>
              <p:nvSpPr>
                <p:cNvPr id="1218" name="Freeform 194"/>
                <p:cNvSpPr>
                  <a:spLocks/>
                </p:cNvSpPr>
                <p:nvPr/>
              </p:nvSpPr>
              <p:spPr bwMode="auto">
                <a:xfrm>
                  <a:off x="2053" y="283"/>
                  <a:ext cx="416" cy="220"/>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grpSp>
          <p:grpSp>
            <p:nvGrpSpPr>
              <p:cNvPr id="1084" name="Group 195"/>
              <p:cNvGrpSpPr>
                <a:grpSpLocks/>
              </p:cNvGrpSpPr>
              <p:nvPr/>
            </p:nvGrpSpPr>
            <p:grpSpPr bwMode="auto">
              <a:xfrm>
                <a:off x="4633" y="463"/>
                <a:ext cx="418" cy="112"/>
                <a:chOff x="240" y="720"/>
                <a:chExt cx="3980" cy="1064"/>
              </a:xfrm>
            </p:grpSpPr>
            <p:sp>
              <p:nvSpPr>
                <p:cNvPr id="1220" name="Freeform 196"/>
                <p:cNvSpPr>
                  <a:spLocks/>
                </p:cNvSpPr>
                <p:nvPr/>
              </p:nvSpPr>
              <p:spPr bwMode="auto">
                <a:xfrm>
                  <a:off x="239" y="720"/>
                  <a:ext cx="2011"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sp>
              <p:nvSpPr>
                <p:cNvPr id="1221" name="Freeform 197"/>
                <p:cNvSpPr>
                  <a:spLocks/>
                </p:cNvSpPr>
                <p:nvPr/>
              </p:nvSpPr>
              <p:spPr bwMode="auto">
                <a:xfrm>
                  <a:off x="2210" y="720"/>
                  <a:ext cx="2011"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grpSp>
          <p:sp>
            <p:nvSpPr>
              <p:cNvPr id="1222" name="Freeform 198"/>
              <p:cNvSpPr>
                <a:spLocks/>
              </p:cNvSpPr>
              <p:nvPr/>
            </p:nvSpPr>
            <p:spPr bwMode="auto">
              <a:xfrm>
                <a:off x="5051" y="463"/>
                <a:ext cx="211" cy="112"/>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grpSp>
      </p:grpSp>
      <p:grpSp>
        <p:nvGrpSpPr>
          <p:cNvPr id="1071" name="Group 199"/>
          <p:cNvGrpSpPr>
            <a:grpSpLocks/>
          </p:cNvGrpSpPr>
          <p:nvPr/>
        </p:nvGrpSpPr>
        <p:grpSpPr bwMode="auto">
          <a:xfrm>
            <a:off x="23285" y="15875"/>
            <a:ext cx="1138767" cy="965200"/>
            <a:chOff x="8" y="32"/>
            <a:chExt cx="568" cy="608"/>
          </a:xfrm>
        </p:grpSpPr>
        <p:sp>
          <p:nvSpPr>
            <p:cNvPr id="1224" name="Freeform 200"/>
            <p:cNvSpPr>
              <a:spLocks/>
            </p:cNvSpPr>
            <p:nvPr userDrawn="1"/>
          </p:nvSpPr>
          <p:spPr bwMode="auto">
            <a:xfrm>
              <a:off x="20" y="54"/>
              <a:ext cx="556" cy="586"/>
            </a:xfrm>
            <a:custGeom>
              <a:avLst/>
              <a:gdLst/>
              <a:ahLst/>
              <a:cxnLst>
                <a:cxn ang="0">
                  <a:pos x="1183" y="0"/>
                </a:cxn>
                <a:cxn ang="0">
                  <a:pos x="278" y="1706"/>
                </a:cxn>
                <a:cxn ang="0">
                  <a:pos x="2006" y="913"/>
                </a:cxn>
                <a:cxn ang="0">
                  <a:pos x="735" y="1519"/>
                </a:cxn>
                <a:cxn ang="0">
                  <a:pos x="1661" y="1060"/>
                </a:cxn>
                <a:cxn ang="0">
                  <a:pos x="1060" y="1394"/>
                </a:cxn>
                <a:cxn ang="0">
                  <a:pos x="1489" y="1187"/>
                </a:cxn>
                <a:cxn ang="0">
                  <a:pos x="1255" y="1355"/>
                </a:cxn>
                <a:cxn ang="0">
                  <a:pos x="1430" y="1221"/>
                </a:cxn>
                <a:cxn ang="0">
                  <a:pos x="1144" y="1403"/>
                </a:cxn>
                <a:cxn ang="0">
                  <a:pos x="1611" y="1144"/>
                </a:cxn>
                <a:cxn ang="0">
                  <a:pos x="843" y="1503"/>
                </a:cxn>
                <a:cxn ang="0">
                  <a:pos x="1876" y="960"/>
                </a:cxn>
                <a:cxn ang="0">
                  <a:pos x="474" y="1620"/>
                </a:cxn>
                <a:cxn ang="0">
                  <a:pos x="1158" y="267"/>
                </a:cxn>
                <a:cxn ang="0">
                  <a:pos x="1183" y="0"/>
                </a:cxn>
              </a:cxnLst>
              <a:rect l="0" t="0" r="r" b="b"/>
              <a:pathLst>
                <a:path w="2570" h="2766">
                  <a:moveTo>
                    <a:pt x="1183" y="0"/>
                  </a:moveTo>
                  <a:cubicBezTo>
                    <a:pt x="31" y="34"/>
                    <a:pt x="0" y="1232"/>
                    <a:pt x="278" y="1706"/>
                  </a:cubicBezTo>
                  <a:cubicBezTo>
                    <a:pt x="888" y="2766"/>
                    <a:pt x="2570" y="2078"/>
                    <a:pt x="2006" y="913"/>
                  </a:cubicBezTo>
                  <a:cubicBezTo>
                    <a:pt x="1480" y="86"/>
                    <a:pt x="309" y="751"/>
                    <a:pt x="735" y="1519"/>
                  </a:cubicBezTo>
                  <a:cubicBezTo>
                    <a:pt x="1085" y="2095"/>
                    <a:pt x="2037" y="1686"/>
                    <a:pt x="1661" y="1060"/>
                  </a:cubicBezTo>
                  <a:cubicBezTo>
                    <a:pt x="1411" y="668"/>
                    <a:pt x="776" y="977"/>
                    <a:pt x="1060" y="1394"/>
                  </a:cubicBezTo>
                  <a:cubicBezTo>
                    <a:pt x="1252" y="1653"/>
                    <a:pt x="1647" y="1455"/>
                    <a:pt x="1489" y="1187"/>
                  </a:cubicBezTo>
                  <a:cubicBezTo>
                    <a:pt x="1389" y="1046"/>
                    <a:pt x="1055" y="1113"/>
                    <a:pt x="1255" y="1355"/>
                  </a:cubicBezTo>
                  <a:cubicBezTo>
                    <a:pt x="1185" y="1378"/>
                    <a:pt x="1221" y="1037"/>
                    <a:pt x="1430" y="1221"/>
                  </a:cubicBezTo>
                  <a:cubicBezTo>
                    <a:pt x="1522" y="1329"/>
                    <a:pt x="1328" y="1570"/>
                    <a:pt x="1144" y="1403"/>
                  </a:cubicBezTo>
                  <a:cubicBezTo>
                    <a:pt x="869" y="1019"/>
                    <a:pt x="1486" y="835"/>
                    <a:pt x="1611" y="1144"/>
                  </a:cubicBezTo>
                  <a:cubicBezTo>
                    <a:pt x="1803" y="1494"/>
                    <a:pt x="1244" y="1970"/>
                    <a:pt x="843" y="1503"/>
                  </a:cubicBezTo>
                  <a:cubicBezTo>
                    <a:pt x="467" y="868"/>
                    <a:pt x="1441" y="259"/>
                    <a:pt x="1876" y="960"/>
                  </a:cubicBezTo>
                  <a:cubicBezTo>
                    <a:pt x="2288" y="1625"/>
                    <a:pt x="1142" y="2588"/>
                    <a:pt x="474" y="1620"/>
                  </a:cubicBezTo>
                  <a:cubicBezTo>
                    <a:pt x="341" y="1336"/>
                    <a:pt x="221" y="417"/>
                    <a:pt x="1158" y="267"/>
                  </a:cubicBezTo>
                  <a:lnTo>
                    <a:pt x="1183" y="0"/>
                  </a:lnTo>
                  <a:close/>
                </a:path>
              </a:pathLst>
            </a:custGeom>
            <a:gradFill rotWithShape="1">
              <a:gsLst>
                <a:gs pos="0">
                  <a:schemeClr val="bg2"/>
                </a:gs>
                <a:gs pos="100000">
                  <a:schemeClr val="bg2">
                    <a:gamma/>
                    <a:shade val="46275"/>
                    <a:invGamma/>
                  </a:schemeClr>
                </a:gs>
              </a:gsLst>
              <a:lin ang="5400000" scaled="1"/>
            </a:gradFill>
            <a:ln w="12700" cap="flat" cmpd="sng">
              <a:noFill/>
              <a:prstDash val="solid"/>
              <a:round/>
              <a:headEnd type="none" w="med" len="med"/>
              <a:tailEnd type="none" w="med" len="me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sp>
          <p:nvSpPr>
            <p:cNvPr id="1225" name="Freeform 201"/>
            <p:cNvSpPr>
              <a:spLocks/>
            </p:cNvSpPr>
            <p:nvPr userDrawn="1"/>
          </p:nvSpPr>
          <p:spPr bwMode="auto">
            <a:xfrm>
              <a:off x="8" y="32"/>
              <a:ext cx="556" cy="586"/>
            </a:xfrm>
            <a:custGeom>
              <a:avLst/>
              <a:gdLst/>
              <a:ahLst/>
              <a:cxnLst>
                <a:cxn ang="0">
                  <a:pos x="1183" y="0"/>
                </a:cxn>
                <a:cxn ang="0">
                  <a:pos x="278" y="1706"/>
                </a:cxn>
                <a:cxn ang="0">
                  <a:pos x="2006" y="913"/>
                </a:cxn>
                <a:cxn ang="0">
                  <a:pos x="735" y="1519"/>
                </a:cxn>
                <a:cxn ang="0">
                  <a:pos x="1661" y="1060"/>
                </a:cxn>
                <a:cxn ang="0">
                  <a:pos x="1060" y="1394"/>
                </a:cxn>
                <a:cxn ang="0">
                  <a:pos x="1489" y="1187"/>
                </a:cxn>
                <a:cxn ang="0">
                  <a:pos x="1255" y="1355"/>
                </a:cxn>
                <a:cxn ang="0">
                  <a:pos x="1430" y="1221"/>
                </a:cxn>
                <a:cxn ang="0">
                  <a:pos x="1144" y="1403"/>
                </a:cxn>
                <a:cxn ang="0">
                  <a:pos x="1611" y="1144"/>
                </a:cxn>
                <a:cxn ang="0">
                  <a:pos x="843" y="1503"/>
                </a:cxn>
                <a:cxn ang="0">
                  <a:pos x="1876" y="960"/>
                </a:cxn>
                <a:cxn ang="0">
                  <a:pos x="474" y="1620"/>
                </a:cxn>
                <a:cxn ang="0">
                  <a:pos x="1158" y="267"/>
                </a:cxn>
                <a:cxn ang="0">
                  <a:pos x="1183" y="0"/>
                </a:cxn>
              </a:cxnLst>
              <a:rect l="0" t="0" r="r" b="b"/>
              <a:pathLst>
                <a:path w="2570" h="2766">
                  <a:moveTo>
                    <a:pt x="1183" y="0"/>
                  </a:moveTo>
                  <a:cubicBezTo>
                    <a:pt x="31" y="34"/>
                    <a:pt x="0" y="1232"/>
                    <a:pt x="278" y="1706"/>
                  </a:cubicBezTo>
                  <a:cubicBezTo>
                    <a:pt x="888" y="2766"/>
                    <a:pt x="2570" y="2078"/>
                    <a:pt x="2006" y="913"/>
                  </a:cubicBezTo>
                  <a:cubicBezTo>
                    <a:pt x="1480" y="86"/>
                    <a:pt x="309" y="751"/>
                    <a:pt x="735" y="1519"/>
                  </a:cubicBezTo>
                  <a:cubicBezTo>
                    <a:pt x="1085" y="2095"/>
                    <a:pt x="2037" y="1686"/>
                    <a:pt x="1661" y="1060"/>
                  </a:cubicBezTo>
                  <a:cubicBezTo>
                    <a:pt x="1411" y="668"/>
                    <a:pt x="776" y="977"/>
                    <a:pt x="1060" y="1394"/>
                  </a:cubicBezTo>
                  <a:cubicBezTo>
                    <a:pt x="1252" y="1653"/>
                    <a:pt x="1647" y="1455"/>
                    <a:pt x="1489" y="1187"/>
                  </a:cubicBezTo>
                  <a:cubicBezTo>
                    <a:pt x="1389" y="1046"/>
                    <a:pt x="1055" y="1113"/>
                    <a:pt x="1255" y="1355"/>
                  </a:cubicBezTo>
                  <a:cubicBezTo>
                    <a:pt x="1185" y="1378"/>
                    <a:pt x="1221" y="1037"/>
                    <a:pt x="1430" y="1221"/>
                  </a:cubicBezTo>
                  <a:cubicBezTo>
                    <a:pt x="1522" y="1329"/>
                    <a:pt x="1328" y="1570"/>
                    <a:pt x="1144" y="1403"/>
                  </a:cubicBezTo>
                  <a:cubicBezTo>
                    <a:pt x="869" y="1019"/>
                    <a:pt x="1486" y="835"/>
                    <a:pt x="1611" y="1144"/>
                  </a:cubicBezTo>
                  <a:cubicBezTo>
                    <a:pt x="1803" y="1494"/>
                    <a:pt x="1244" y="1970"/>
                    <a:pt x="843" y="1503"/>
                  </a:cubicBezTo>
                  <a:cubicBezTo>
                    <a:pt x="467" y="868"/>
                    <a:pt x="1441" y="259"/>
                    <a:pt x="1876" y="960"/>
                  </a:cubicBezTo>
                  <a:cubicBezTo>
                    <a:pt x="2288" y="1625"/>
                    <a:pt x="1142" y="2588"/>
                    <a:pt x="474" y="1620"/>
                  </a:cubicBezTo>
                  <a:cubicBezTo>
                    <a:pt x="341" y="1336"/>
                    <a:pt x="221" y="417"/>
                    <a:pt x="1158" y="267"/>
                  </a:cubicBezTo>
                  <a:lnTo>
                    <a:pt x="1183" y="0"/>
                  </a:lnTo>
                  <a:close/>
                </a:path>
              </a:pathLst>
            </a:custGeom>
            <a:gradFill rotWithShape="1">
              <a:gsLst>
                <a:gs pos="0">
                  <a:schemeClr val="accent1"/>
                </a:gs>
                <a:gs pos="100000">
                  <a:schemeClr val="accent1">
                    <a:gamma/>
                    <a:shade val="46275"/>
                    <a:invGamma/>
                  </a:schemeClr>
                </a:gs>
              </a:gsLst>
              <a:lin ang="5400000" scaled="1"/>
            </a:gradFill>
            <a:ln w="12700" cap="flat" cmpd="sng">
              <a:noFill/>
              <a:prstDash val="solid"/>
              <a:round/>
              <a:headEnd type="none" w="med" len="med"/>
              <a:tailEnd type="none" w="med" len="me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grpSp>
      <p:sp>
        <p:nvSpPr>
          <p:cNvPr id="1226" name="Freeform 202"/>
          <p:cNvSpPr>
            <a:spLocks/>
          </p:cNvSpPr>
          <p:nvPr/>
        </p:nvSpPr>
        <p:spPr bwMode="auto">
          <a:xfrm flipH="1">
            <a:off x="10382251" y="50800"/>
            <a:ext cx="1113367" cy="930275"/>
          </a:xfrm>
          <a:custGeom>
            <a:avLst/>
            <a:gdLst/>
            <a:ahLst/>
            <a:cxnLst>
              <a:cxn ang="0">
                <a:pos x="1183" y="0"/>
              </a:cxn>
              <a:cxn ang="0">
                <a:pos x="278" y="1706"/>
              </a:cxn>
              <a:cxn ang="0">
                <a:pos x="2006" y="913"/>
              </a:cxn>
              <a:cxn ang="0">
                <a:pos x="735" y="1519"/>
              </a:cxn>
              <a:cxn ang="0">
                <a:pos x="1661" y="1060"/>
              </a:cxn>
              <a:cxn ang="0">
                <a:pos x="1060" y="1394"/>
              </a:cxn>
              <a:cxn ang="0">
                <a:pos x="1489" y="1187"/>
              </a:cxn>
              <a:cxn ang="0">
                <a:pos x="1255" y="1355"/>
              </a:cxn>
              <a:cxn ang="0">
                <a:pos x="1430" y="1221"/>
              </a:cxn>
              <a:cxn ang="0">
                <a:pos x="1144" y="1403"/>
              </a:cxn>
              <a:cxn ang="0">
                <a:pos x="1611" y="1144"/>
              </a:cxn>
              <a:cxn ang="0">
                <a:pos x="843" y="1503"/>
              </a:cxn>
              <a:cxn ang="0">
                <a:pos x="1876" y="960"/>
              </a:cxn>
              <a:cxn ang="0">
                <a:pos x="474" y="1620"/>
              </a:cxn>
              <a:cxn ang="0">
                <a:pos x="1158" y="267"/>
              </a:cxn>
              <a:cxn ang="0">
                <a:pos x="1183" y="0"/>
              </a:cxn>
            </a:cxnLst>
            <a:rect l="0" t="0" r="r" b="b"/>
            <a:pathLst>
              <a:path w="2570" h="2766">
                <a:moveTo>
                  <a:pt x="1183" y="0"/>
                </a:moveTo>
                <a:cubicBezTo>
                  <a:pt x="31" y="34"/>
                  <a:pt x="0" y="1232"/>
                  <a:pt x="278" y="1706"/>
                </a:cubicBezTo>
                <a:cubicBezTo>
                  <a:pt x="888" y="2766"/>
                  <a:pt x="2570" y="2078"/>
                  <a:pt x="2006" y="913"/>
                </a:cubicBezTo>
                <a:cubicBezTo>
                  <a:pt x="1480" y="86"/>
                  <a:pt x="309" y="751"/>
                  <a:pt x="735" y="1519"/>
                </a:cubicBezTo>
                <a:cubicBezTo>
                  <a:pt x="1085" y="2095"/>
                  <a:pt x="2037" y="1686"/>
                  <a:pt x="1661" y="1060"/>
                </a:cubicBezTo>
                <a:cubicBezTo>
                  <a:pt x="1411" y="668"/>
                  <a:pt x="776" y="977"/>
                  <a:pt x="1060" y="1394"/>
                </a:cubicBezTo>
                <a:cubicBezTo>
                  <a:pt x="1252" y="1653"/>
                  <a:pt x="1647" y="1455"/>
                  <a:pt x="1489" y="1187"/>
                </a:cubicBezTo>
                <a:cubicBezTo>
                  <a:pt x="1389" y="1046"/>
                  <a:pt x="1055" y="1113"/>
                  <a:pt x="1255" y="1355"/>
                </a:cubicBezTo>
                <a:cubicBezTo>
                  <a:pt x="1185" y="1378"/>
                  <a:pt x="1221" y="1037"/>
                  <a:pt x="1430" y="1221"/>
                </a:cubicBezTo>
                <a:cubicBezTo>
                  <a:pt x="1522" y="1329"/>
                  <a:pt x="1328" y="1570"/>
                  <a:pt x="1144" y="1403"/>
                </a:cubicBezTo>
                <a:cubicBezTo>
                  <a:pt x="869" y="1019"/>
                  <a:pt x="1486" y="835"/>
                  <a:pt x="1611" y="1144"/>
                </a:cubicBezTo>
                <a:cubicBezTo>
                  <a:pt x="1803" y="1494"/>
                  <a:pt x="1244" y="1970"/>
                  <a:pt x="843" y="1503"/>
                </a:cubicBezTo>
                <a:cubicBezTo>
                  <a:pt x="467" y="868"/>
                  <a:pt x="1441" y="259"/>
                  <a:pt x="1876" y="960"/>
                </a:cubicBezTo>
                <a:cubicBezTo>
                  <a:pt x="2288" y="1625"/>
                  <a:pt x="1142" y="2588"/>
                  <a:pt x="474" y="1620"/>
                </a:cubicBezTo>
                <a:cubicBezTo>
                  <a:pt x="341" y="1336"/>
                  <a:pt x="221" y="417"/>
                  <a:pt x="1158" y="267"/>
                </a:cubicBezTo>
                <a:lnTo>
                  <a:pt x="1183" y="0"/>
                </a:lnTo>
                <a:close/>
              </a:path>
            </a:pathLst>
          </a:custGeom>
          <a:gradFill rotWithShape="1">
            <a:gsLst>
              <a:gs pos="0">
                <a:schemeClr val="bg2"/>
              </a:gs>
              <a:gs pos="100000">
                <a:schemeClr val="bg2">
                  <a:gamma/>
                  <a:shade val="46275"/>
                  <a:invGamma/>
                </a:schemeClr>
              </a:gs>
            </a:gsLst>
            <a:lin ang="5400000" scaled="1"/>
          </a:gradFill>
          <a:ln w="12700" cap="flat" cmpd="sng">
            <a:noFill/>
            <a:prstDash val="solid"/>
            <a:round/>
            <a:headEnd type="none" w="med" len="med"/>
            <a:tailEnd type="none" w="med" len="me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sp>
        <p:nvSpPr>
          <p:cNvPr id="1227" name="Freeform 203"/>
          <p:cNvSpPr>
            <a:spLocks/>
          </p:cNvSpPr>
          <p:nvPr/>
        </p:nvSpPr>
        <p:spPr bwMode="auto">
          <a:xfrm flipH="1">
            <a:off x="10356851" y="15875"/>
            <a:ext cx="1115483" cy="930275"/>
          </a:xfrm>
          <a:custGeom>
            <a:avLst/>
            <a:gdLst/>
            <a:ahLst/>
            <a:cxnLst>
              <a:cxn ang="0">
                <a:pos x="1183" y="0"/>
              </a:cxn>
              <a:cxn ang="0">
                <a:pos x="278" y="1706"/>
              </a:cxn>
              <a:cxn ang="0">
                <a:pos x="2006" y="913"/>
              </a:cxn>
              <a:cxn ang="0">
                <a:pos x="735" y="1519"/>
              </a:cxn>
              <a:cxn ang="0">
                <a:pos x="1661" y="1060"/>
              </a:cxn>
              <a:cxn ang="0">
                <a:pos x="1060" y="1394"/>
              </a:cxn>
              <a:cxn ang="0">
                <a:pos x="1489" y="1187"/>
              </a:cxn>
              <a:cxn ang="0">
                <a:pos x="1255" y="1355"/>
              </a:cxn>
              <a:cxn ang="0">
                <a:pos x="1430" y="1221"/>
              </a:cxn>
              <a:cxn ang="0">
                <a:pos x="1144" y="1403"/>
              </a:cxn>
              <a:cxn ang="0">
                <a:pos x="1611" y="1144"/>
              </a:cxn>
              <a:cxn ang="0">
                <a:pos x="843" y="1503"/>
              </a:cxn>
              <a:cxn ang="0">
                <a:pos x="1876" y="960"/>
              </a:cxn>
              <a:cxn ang="0">
                <a:pos x="474" y="1620"/>
              </a:cxn>
              <a:cxn ang="0">
                <a:pos x="1158" y="267"/>
              </a:cxn>
              <a:cxn ang="0">
                <a:pos x="1183" y="0"/>
              </a:cxn>
            </a:cxnLst>
            <a:rect l="0" t="0" r="r" b="b"/>
            <a:pathLst>
              <a:path w="2570" h="2766">
                <a:moveTo>
                  <a:pt x="1183" y="0"/>
                </a:moveTo>
                <a:cubicBezTo>
                  <a:pt x="31" y="34"/>
                  <a:pt x="0" y="1232"/>
                  <a:pt x="278" y="1706"/>
                </a:cubicBezTo>
                <a:cubicBezTo>
                  <a:pt x="888" y="2766"/>
                  <a:pt x="2570" y="2078"/>
                  <a:pt x="2006" y="913"/>
                </a:cubicBezTo>
                <a:cubicBezTo>
                  <a:pt x="1480" y="86"/>
                  <a:pt x="309" y="751"/>
                  <a:pt x="735" y="1519"/>
                </a:cubicBezTo>
                <a:cubicBezTo>
                  <a:pt x="1085" y="2095"/>
                  <a:pt x="2037" y="1686"/>
                  <a:pt x="1661" y="1060"/>
                </a:cubicBezTo>
                <a:cubicBezTo>
                  <a:pt x="1411" y="668"/>
                  <a:pt x="776" y="977"/>
                  <a:pt x="1060" y="1394"/>
                </a:cubicBezTo>
                <a:cubicBezTo>
                  <a:pt x="1252" y="1653"/>
                  <a:pt x="1647" y="1455"/>
                  <a:pt x="1489" y="1187"/>
                </a:cubicBezTo>
                <a:cubicBezTo>
                  <a:pt x="1389" y="1046"/>
                  <a:pt x="1055" y="1113"/>
                  <a:pt x="1255" y="1355"/>
                </a:cubicBezTo>
                <a:cubicBezTo>
                  <a:pt x="1185" y="1378"/>
                  <a:pt x="1221" y="1037"/>
                  <a:pt x="1430" y="1221"/>
                </a:cubicBezTo>
                <a:cubicBezTo>
                  <a:pt x="1522" y="1329"/>
                  <a:pt x="1328" y="1570"/>
                  <a:pt x="1144" y="1403"/>
                </a:cubicBezTo>
                <a:cubicBezTo>
                  <a:pt x="869" y="1019"/>
                  <a:pt x="1486" y="835"/>
                  <a:pt x="1611" y="1144"/>
                </a:cubicBezTo>
                <a:cubicBezTo>
                  <a:pt x="1803" y="1494"/>
                  <a:pt x="1244" y="1970"/>
                  <a:pt x="843" y="1503"/>
                </a:cubicBezTo>
                <a:cubicBezTo>
                  <a:pt x="467" y="868"/>
                  <a:pt x="1441" y="259"/>
                  <a:pt x="1876" y="960"/>
                </a:cubicBezTo>
                <a:cubicBezTo>
                  <a:pt x="2288" y="1625"/>
                  <a:pt x="1142" y="2588"/>
                  <a:pt x="474" y="1620"/>
                </a:cubicBezTo>
                <a:cubicBezTo>
                  <a:pt x="341" y="1336"/>
                  <a:pt x="221" y="417"/>
                  <a:pt x="1158" y="267"/>
                </a:cubicBezTo>
                <a:lnTo>
                  <a:pt x="1183" y="0"/>
                </a:lnTo>
                <a:close/>
              </a:path>
            </a:pathLst>
          </a:custGeom>
          <a:gradFill rotWithShape="1">
            <a:gsLst>
              <a:gs pos="0">
                <a:schemeClr val="accent1"/>
              </a:gs>
              <a:gs pos="100000">
                <a:schemeClr val="accent1">
                  <a:gamma/>
                  <a:shade val="46275"/>
                  <a:invGamma/>
                </a:schemeClr>
              </a:gs>
            </a:gsLst>
            <a:lin ang="5400000" scaled="1"/>
          </a:gradFill>
          <a:ln w="12700" cap="flat" cmpd="sng">
            <a:noFill/>
            <a:prstDash val="solid"/>
            <a:round/>
            <a:headEnd type="none" w="med" len="med"/>
            <a:tailEnd type="none" w="med" len="me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sp>
        <p:nvSpPr>
          <p:cNvPr id="1228" name="Rectangle 204"/>
          <p:cNvSpPr>
            <a:spLocks noChangeArrowheads="1"/>
          </p:cNvSpPr>
          <p:nvPr/>
        </p:nvSpPr>
        <p:spPr bwMode="auto">
          <a:xfrm>
            <a:off x="503767" y="15875"/>
            <a:ext cx="10485967" cy="88900"/>
          </a:xfrm>
          <a:prstGeom prst="rect">
            <a:avLst/>
          </a:prstGeom>
          <a:gradFill rotWithShape="1">
            <a:gsLst>
              <a:gs pos="0">
                <a:schemeClr val="accent1"/>
              </a:gs>
              <a:gs pos="100000">
                <a:schemeClr val="accent1">
                  <a:gamma/>
                  <a:shade val="46275"/>
                  <a:invGamma/>
                </a:schemeClr>
              </a:gs>
            </a:gsLst>
            <a:lin ang="5400000" scaled="1"/>
          </a:gradFill>
          <a:ln w="9525">
            <a:noFill/>
            <a:miter lim="800000"/>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spTree>
    <p:extLst>
      <p:ext uri="{BB962C8B-B14F-4D97-AF65-F5344CB8AC3E}">
        <p14:creationId xmlns:p14="http://schemas.microsoft.com/office/powerpoint/2010/main" val="2841067084"/>
      </p:ext>
    </p:extLst>
  </p:cSld>
  <p:clrMap bg1="lt1" tx1="dk1" bg2="lt2" tx2="dk2" accent1="accent1" accent2="accent2" accent3="accent3" accent4="accent4" accent5="accent5" accent6="accent6" hlink="hlink" folHlink="folHlink"/>
  <p:sldLayoutIdLst>
    <p:sldLayoutId id="2147484016" r:id="rId1"/>
    <p:sldLayoutId id="2147484017" r:id="rId2"/>
    <p:sldLayoutId id="2147484018" r:id="rId3"/>
    <p:sldLayoutId id="2147484019" r:id="rId4"/>
    <p:sldLayoutId id="2147484020" r:id="rId5"/>
    <p:sldLayoutId id="2147484021" r:id="rId6"/>
    <p:sldLayoutId id="2147484022" r:id="rId7"/>
    <p:sldLayoutId id="2147484023" r:id="rId8"/>
    <p:sldLayoutId id="2147484024" r:id="rId9"/>
    <p:sldLayoutId id="2147484025" r:id="rId10"/>
    <p:sldLayoutId id="2147484026" r:id="rId11"/>
    <p:sldLayoutId id="2147484027" r:id="rId12"/>
    <p:sldLayoutId id="2147484028" r:id="rId13"/>
    <p:sldLayoutId id="2147484029" r:id="rId14"/>
    <p:sldLayoutId id="2147484030" r:id="rId15"/>
    <p:sldLayoutId id="2147484031" r:id="rId16"/>
  </p:sldLayoutIdLst>
  <p:transition>
    <p:random/>
  </p:transition>
  <p:hf hdr="0" ftr="0" dt="0"/>
  <p:txStyles>
    <p:titleStyle>
      <a:lvl1pPr algn="ctr" rtl="1" eaLnBrk="0" fontAlgn="base" hangingPunct="0">
        <a:spcBef>
          <a:spcPct val="0"/>
        </a:spcBef>
        <a:spcAft>
          <a:spcPct val="0"/>
        </a:spcAft>
        <a:defRPr sz="3200">
          <a:solidFill>
            <a:srgbClr val="CCECFF"/>
          </a:solidFill>
          <a:latin typeface="+mj-lt"/>
          <a:ea typeface="+mj-ea"/>
          <a:cs typeface="+mj-cs"/>
        </a:defRPr>
      </a:lvl1pPr>
      <a:lvl2pPr algn="ctr" rtl="1" eaLnBrk="0" fontAlgn="base" hangingPunct="0">
        <a:spcBef>
          <a:spcPct val="0"/>
        </a:spcBef>
        <a:spcAft>
          <a:spcPct val="0"/>
        </a:spcAft>
        <a:defRPr sz="3200">
          <a:solidFill>
            <a:srgbClr val="CCECFF"/>
          </a:solidFill>
          <a:latin typeface="Arial" charset="0"/>
          <a:cs typeface="Titr" pitchFamily="2" charset="-78"/>
        </a:defRPr>
      </a:lvl2pPr>
      <a:lvl3pPr algn="ctr" rtl="1" eaLnBrk="0" fontAlgn="base" hangingPunct="0">
        <a:spcBef>
          <a:spcPct val="0"/>
        </a:spcBef>
        <a:spcAft>
          <a:spcPct val="0"/>
        </a:spcAft>
        <a:defRPr sz="3200">
          <a:solidFill>
            <a:srgbClr val="CCECFF"/>
          </a:solidFill>
          <a:latin typeface="Arial" charset="0"/>
          <a:cs typeface="Titr" pitchFamily="2" charset="-78"/>
        </a:defRPr>
      </a:lvl3pPr>
      <a:lvl4pPr algn="ctr" rtl="1" eaLnBrk="0" fontAlgn="base" hangingPunct="0">
        <a:spcBef>
          <a:spcPct val="0"/>
        </a:spcBef>
        <a:spcAft>
          <a:spcPct val="0"/>
        </a:spcAft>
        <a:defRPr sz="3200">
          <a:solidFill>
            <a:srgbClr val="CCECFF"/>
          </a:solidFill>
          <a:latin typeface="Arial" charset="0"/>
          <a:cs typeface="Titr" pitchFamily="2" charset="-78"/>
        </a:defRPr>
      </a:lvl4pPr>
      <a:lvl5pPr algn="ctr" rtl="1" eaLnBrk="0" fontAlgn="base" hangingPunct="0">
        <a:spcBef>
          <a:spcPct val="0"/>
        </a:spcBef>
        <a:spcAft>
          <a:spcPct val="0"/>
        </a:spcAft>
        <a:defRPr sz="3200">
          <a:solidFill>
            <a:srgbClr val="CCECFF"/>
          </a:solidFill>
          <a:latin typeface="Arial" charset="0"/>
          <a:cs typeface="Titr" pitchFamily="2" charset="-78"/>
        </a:defRPr>
      </a:lvl5pPr>
      <a:lvl6pPr marL="457200" algn="ctr" rtl="1" eaLnBrk="1" fontAlgn="base" hangingPunct="1">
        <a:spcBef>
          <a:spcPct val="0"/>
        </a:spcBef>
        <a:spcAft>
          <a:spcPct val="0"/>
        </a:spcAft>
        <a:defRPr sz="3200">
          <a:solidFill>
            <a:srgbClr val="CCECFF"/>
          </a:solidFill>
          <a:latin typeface="Arial" charset="0"/>
          <a:cs typeface="Titr" pitchFamily="2" charset="-78"/>
        </a:defRPr>
      </a:lvl6pPr>
      <a:lvl7pPr marL="914400" algn="ctr" rtl="1" eaLnBrk="1" fontAlgn="base" hangingPunct="1">
        <a:spcBef>
          <a:spcPct val="0"/>
        </a:spcBef>
        <a:spcAft>
          <a:spcPct val="0"/>
        </a:spcAft>
        <a:defRPr sz="3200">
          <a:solidFill>
            <a:srgbClr val="CCECFF"/>
          </a:solidFill>
          <a:latin typeface="Arial" charset="0"/>
          <a:cs typeface="Titr" pitchFamily="2" charset="-78"/>
        </a:defRPr>
      </a:lvl7pPr>
      <a:lvl8pPr marL="1371600" algn="ctr" rtl="1" eaLnBrk="1" fontAlgn="base" hangingPunct="1">
        <a:spcBef>
          <a:spcPct val="0"/>
        </a:spcBef>
        <a:spcAft>
          <a:spcPct val="0"/>
        </a:spcAft>
        <a:defRPr sz="3200">
          <a:solidFill>
            <a:srgbClr val="CCECFF"/>
          </a:solidFill>
          <a:latin typeface="Arial" charset="0"/>
          <a:cs typeface="Titr" pitchFamily="2" charset="-78"/>
        </a:defRPr>
      </a:lvl8pPr>
      <a:lvl9pPr marL="1828800" algn="ctr" rtl="1" eaLnBrk="1" fontAlgn="base" hangingPunct="1">
        <a:spcBef>
          <a:spcPct val="0"/>
        </a:spcBef>
        <a:spcAft>
          <a:spcPct val="0"/>
        </a:spcAft>
        <a:defRPr sz="3200">
          <a:solidFill>
            <a:srgbClr val="CCECFF"/>
          </a:solidFill>
          <a:latin typeface="Arial" charset="0"/>
          <a:cs typeface="Titr" pitchFamily="2" charset="-78"/>
        </a:defRPr>
      </a:lvl9pPr>
    </p:titleStyle>
    <p:bodyStyle>
      <a:lvl1pPr marL="342900" indent="-342900" algn="just" rtl="1" eaLnBrk="0" fontAlgn="base" hangingPunct="0">
        <a:spcBef>
          <a:spcPct val="20000"/>
        </a:spcBef>
        <a:spcAft>
          <a:spcPct val="0"/>
        </a:spcAft>
        <a:buClr>
          <a:srgbClr val="000099"/>
        </a:buClr>
        <a:buFont typeface="Wingdings 2" pitchFamily="18" charset="2"/>
        <a:buBlip>
          <a:blip r:embed="rId19"/>
        </a:buBlip>
        <a:defRPr sz="3200">
          <a:solidFill>
            <a:schemeClr val="accent2"/>
          </a:solidFill>
          <a:latin typeface="+mn-lt"/>
          <a:ea typeface="+mn-ea"/>
          <a:cs typeface="+mn-cs"/>
        </a:defRPr>
      </a:lvl1pPr>
      <a:lvl2pPr marL="742950" indent="-285750" algn="just" rtl="1" eaLnBrk="0" fontAlgn="base" hangingPunct="0">
        <a:spcBef>
          <a:spcPct val="20000"/>
        </a:spcBef>
        <a:spcAft>
          <a:spcPct val="0"/>
        </a:spcAft>
        <a:buClr>
          <a:srgbClr val="CCECFF"/>
        </a:buClr>
        <a:buFont typeface="Wingdings" pitchFamily="2" charset="2"/>
        <a:buBlip>
          <a:blip r:embed="rId20"/>
        </a:buBlip>
        <a:defRPr sz="2800">
          <a:solidFill>
            <a:srgbClr val="990000"/>
          </a:solidFill>
          <a:latin typeface="+mn-lt"/>
          <a:cs typeface="+mn-cs"/>
        </a:defRPr>
      </a:lvl2pPr>
      <a:lvl3pPr marL="1143000" indent="-228600" algn="just" rtl="1" eaLnBrk="0" fontAlgn="base" hangingPunct="0">
        <a:spcBef>
          <a:spcPct val="20000"/>
        </a:spcBef>
        <a:spcAft>
          <a:spcPct val="0"/>
        </a:spcAft>
        <a:buClr>
          <a:srgbClr val="66CCFF"/>
        </a:buClr>
        <a:buFont typeface="Wingdings" pitchFamily="2" charset="2"/>
        <a:buBlip>
          <a:blip r:embed="rId21"/>
        </a:buBlip>
        <a:defRPr sz="2400">
          <a:solidFill>
            <a:srgbClr val="009900"/>
          </a:solidFill>
          <a:latin typeface="+mn-lt"/>
          <a:cs typeface="+mn-cs"/>
        </a:defRPr>
      </a:lvl3pPr>
      <a:lvl4pPr marL="1600200" indent="-228600" algn="just" rtl="1" eaLnBrk="0" fontAlgn="base" hangingPunct="0">
        <a:spcBef>
          <a:spcPct val="20000"/>
        </a:spcBef>
        <a:spcAft>
          <a:spcPct val="0"/>
        </a:spcAft>
        <a:buClr>
          <a:srgbClr val="3399FF"/>
        </a:buClr>
        <a:buFont typeface="Wingdings" pitchFamily="2" charset="2"/>
        <a:buBlip>
          <a:blip r:embed="rId21"/>
        </a:buBlip>
        <a:defRPr sz="2000">
          <a:solidFill>
            <a:srgbClr val="008080"/>
          </a:solidFill>
          <a:latin typeface="+mn-lt"/>
          <a:cs typeface="+mn-cs"/>
        </a:defRPr>
      </a:lvl4pPr>
      <a:lvl5pPr marL="2057400" indent="-228600" algn="just" rtl="1" eaLnBrk="0" fontAlgn="base" hangingPunct="0">
        <a:spcBef>
          <a:spcPct val="20000"/>
        </a:spcBef>
        <a:spcAft>
          <a:spcPct val="0"/>
        </a:spcAft>
        <a:buClr>
          <a:srgbClr val="0033CC"/>
        </a:buClr>
        <a:buFont typeface="Wingdings" pitchFamily="2" charset="2"/>
        <a:buBlip>
          <a:blip r:embed="rId22"/>
        </a:buBlip>
        <a:defRPr sz="2000">
          <a:solidFill>
            <a:srgbClr val="66CCFF"/>
          </a:solidFill>
          <a:latin typeface="+mn-lt"/>
          <a:cs typeface="+mn-cs"/>
        </a:defRPr>
      </a:lvl5pPr>
      <a:lvl6pPr marL="2514600" indent="-228600" algn="just" rtl="1" eaLnBrk="1" fontAlgn="base" hangingPunct="1">
        <a:spcBef>
          <a:spcPct val="20000"/>
        </a:spcBef>
        <a:spcAft>
          <a:spcPct val="0"/>
        </a:spcAft>
        <a:buClr>
          <a:srgbClr val="0033CC"/>
        </a:buClr>
        <a:buFont typeface="Wingdings" pitchFamily="2" charset="2"/>
        <a:buBlip>
          <a:blip r:embed="rId22"/>
        </a:buBlip>
        <a:defRPr sz="2000">
          <a:solidFill>
            <a:srgbClr val="66CCFF"/>
          </a:solidFill>
          <a:latin typeface="+mn-lt"/>
          <a:cs typeface="+mn-cs"/>
        </a:defRPr>
      </a:lvl6pPr>
      <a:lvl7pPr marL="2971800" indent="-228600" algn="just" rtl="1" eaLnBrk="1" fontAlgn="base" hangingPunct="1">
        <a:spcBef>
          <a:spcPct val="20000"/>
        </a:spcBef>
        <a:spcAft>
          <a:spcPct val="0"/>
        </a:spcAft>
        <a:buClr>
          <a:srgbClr val="0033CC"/>
        </a:buClr>
        <a:buFont typeface="Wingdings" pitchFamily="2" charset="2"/>
        <a:buBlip>
          <a:blip r:embed="rId22"/>
        </a:buBlip>
        <a:defRPr sz="2000">
          <a:solidFill>
            <a:srgbClr val="66CCFF"/>
          </a:solidFill>
          <a:latin typeface="+mn-lt"/>
          <a:cs typeface="+mn-cs"/>
        </a:defRPr>
      </a:lvl7pPr>
      <a:lvl8pPr marL="3429000" indent="-228600" algn="just" rtl="1" eaLnBrk="1" fontAlgn="base" hangingPunct="1">
        <a:spcBef>
          <a:spcPct val="20000"/>
        </a:spcBef>
        <a:spcAft>
          <a:spcPct val="0"/>
        </a:spcAft>
        <a:buClr>
          <a:srgbClr val="0033CC"/>
        </a:buClr>
        <a:buFont typeface="Wingdings" pitchFamily="2" charset="2"/>
        <a:buBlip>
          <a:blip r:embed="rId22"/>
        </a:buBlip>
        <a:defRPr sz="2000">
          <a:solidFill>
            <a:srgbClr val="66CCFF"/>
          </a:solidFill>
          <a:latin typeface="+mn-lt"/>
          <a:cs typeface="+mn-cs"/>
        </a:defRPr>
      </a:lvl8pPr>
      <a:lvl9pPr marL="3886200" indent="-228600" algn="just" rtl="1" eaLnBrk="1" fontAlgn="base" hangingPunct="1">
        <a:spcBef>
          <a:spcPct val="20000"/>
        </a:spcBef>
        <a:spcAft>
          <a:spcPct val="0"/>
        </a:spcAft>
        <a:buClr>
          <a:srgbClr val="0033CC"/>
        </a:buClr>
        <a:buFont typeface="Wingdings" pitchFamily="2" charset="2"/>
        <a:buBlip>
          <a:blip r:embed="rId22"/>
        </a:buBlip>
        <a:defRPr sz="2000">
          <a:solidFill>
            <a:srgbClr val="66CCFF"/>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11582400" cy="4876800"/>
            <a:chOff x="0" y="0"/>
            <a:chExt cx="5472" cy="3072"/>
          </a:xfrm>
        </p:grpSpPr>
        <p:sp>
          <p:nvSpPr>
            <p:cNvPr id="1033" name="Rectangle 3"/>
            <p:cNvSpPr>
              <a:spLocks noChangeArrowheads="1"/>
            </p:cNvSpPr>
            <p:nvPr/>
          </p:nvSpPr>
          <p:spPr bwMode="auto">
            <a:xfrm>
              <a:off x="0" y="0"/>
              <a:ext cx="384" cy="3072"/>
            </a:xfrm>
            <a:prstGeom prst="rect">
              <a:avLst/>
            </a:prstGeom>
            <a:solidFill>
              <a:schemeClr val="accent1"/>
            </a:solidFill>
            <a:ln>
              <a:noFill/>
            </a:ln>
            <a:effectLst/>
            <a:extLst>
              <a:ext uri="{91240B29-F687-4F45-9708-019B960494DF}">
                <a14:hiddenLine xmlns:a14="http://schemas.microsoft.com/office/drawing/2010/main" w="9525">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i="1">
                  <a:solidFill>
                    <a:schemeClr val="tx1"/>
                  </a:solidFill>
                  <a:latin typeface="Arial" panose="020B0604020202020204" pitchFamily="34" charset="0"/>
                  <a:cs typeface="Arial" panose="020B0604020202020204" pitchFamily="34" charset="0"/>
                </a:defRPr>
              </a:lvl1pPr>
              <a:lvl2pPr marL="742950" indent="-285750" eaLnBrk="0" hangingPunct="0">
                <a:defRPr i="1">
                  <a:solidFill>
                    <a:schemeClr val="tx1"/>
                  </a:solidFill>
                  <a:latin typeface="Arial" panose="020B0604020202020204" pitchFamily="34" charset="0"/>
                  <a:cs typeface="Arial" panose="020B0604020202020204" pitchFamily="34" charset="0"/>
                </a:defRPr>
              </a:lvl2pPr>
              <a:lvl3pPr marL="1143000" indent="-228600" eaLnBrk="0" hangingPunct="0">
                <a:defRPr i="1">
                  <a:solidFill>
                    <a:schemeClr val="tx1"/>
                  </a:solidFill>
                  <a:latin typeface="Arial" panose="020B0604020202020204" pitchFamily="34" charset="0"/>
                  <a:cs typeface="Arial" panose="020B0604020202020204" pitchFamily="34" charset="0"/>
                </a:defRPr>
              </a:lvl3pPr>
              <a:lvl4pPr marL="1600200" indent="-228600" eaLnBrk="0" hangingPunct="0">
                <a:defRPr i="1">
                  <a:solidFill>
                    <a:schemeClr val="tx1"/>
                  </a:solidFill>
                  <a:latin typeface="Arial" panose="020B0604020202020204" pitchFamily="34" charset="0"/>
                  <a:cs typeface="Arial" panose="020B0604020202020204" pitchFamily="34" charset="0"/>
                </a:defRPr>
              </a:lvl4pPr>
              <a:lvl5pPr marL="2057400" indent="-228600" eaLnBrk="0" hangingPunct="0">
                <a:defRPr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9pPr>
            </a:lstStyle>
            <a:p>
              <a:pPr algn="ctr" rtl="0" eaLnBrk="1" fontAlgn="base" hangingPunct="1">
                <a:spcBef>
                  <a:spcPct val="0"/>
                </a:spcBef>
                <a:spcAft>
                  <a:spcPct val="0"/>
                </a:spcAft>
              </a:pPr>
              <a:endParaRPr lang="en-US" altLang="en-US" sz="2400" i="0" smtClean="0">
                <a:solidFill>
                  <a:srgbClr val="000000"/>
                </a:solidFill>
                <a:latin typeface="Times New Roman" panose="02020603050405020304" pitchFamily="18" charset="0"/>
              </a:endParaRPr>
            </a:p>
          </p:txBody>
        </p:sp>
        <p:grpSp>
          <p:nvGrpSpPr>
            <p:cNvPr id="1034" name="Group 4"/>
            <p:cNvGrpSpPr>
              <a:grpSpLocks/>
            </p:cNvGrpSpPr>
            <p:nvPr/>
          </p:nvGrpSpPr>
          <p:grpSpPr bwMode="auto">
            <a:xfrm>
              <a:off x="240" y="893"/>
              <a:ext cx="5232" cy="115"/>
              <a:chOff x="240" y="893"/>
              <a:chExt cx="5232" cy="115"/>
            </a:xfrm>
          </p:grpSpPr>
          <p:sp>
            <p:nvSpPr>
              <p:cNvPr id="1035" name="Rectangle 5"/>
              <p:cNvSpPr>
                <a:spLocks noChangeArrowheads="1"/>
              </p:cNvSpPr>
              <p:nvPr/>
            </p:nvSpPr>
            <p:spPr bwMode="auto">
              <a:xfrm>
                <a:off x="4320" y="893"/>
                <a:ext cx="1152" cy="115"/>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i="1">
                    <a:solidFill>
                      <a:schemeClr val="tx1"/>
                    </a:solidFill>
                    <a:latin typeface="Arial" panose="020B0604020202020204" pitchFamily="34" charset="0"/>
                    <a:cs typeface="Arial" panose="020B0604020202020204" pitchFamily="34" charset="0"/>
                  </a:defRPr>
                </a:lvl1pPr>
                <a:lvl2pPr marL="742950" indent="-285750" eaLnBrk="0" hangingPunct="0">
                  <a:defRPr i="1">
                    <a:solidFill>
                      <a:schemeClr val="tx1"/>
                    </a:solidFill>
                    <a:latin typeface="Arial" panose="020B0604020202020204" pitchFamily="34" charset="0"/>
                    <a:cs typeface="Arial" panose="020B0604020202020204" pitchFamily="34" charset="0"/>
                  </a:defRPr>
                </a:lvl2pPr>
                <a:lvl3pPr marL="1143000" indent="-228600" eaLnBrk="0" hangingPunct="0">
                  <a:defRPr i="1">
                    <a:solidFill>
                      <a:schemeClr val="tx1"/>
                    </a:solidFill>
                    <a:latin typeface="Arial" panose="020B0604020202020204" pitchFamily="34" charset="0"/>
                    <a:cs typeface="Arial" panose="020B0604020202020204" pitchFamily="34" charset="0"/>
                  </a:defRPr>
                </a:lvl3pPr>
                <a:lvl4pPr marL="1600200" indent="-228600" eaLnBrk="0" hangingPunct="0">
                  <a:defRPr i="1">
                    <a:solidFill>
                      <a:schemeClr val="tx1"/>
                    </a:solidFill>
                    <a:latin typeface="Arial" panose="020B0604020202020204" pitchFamily="34" charset="0"/>
                    <a:cs typeface="Arial" panose="020B0604020202020204" pitchFamily="34" charset="0"/>
                  </a:defRPr>
                </a:lvl4pPr>
                <a:lvl5pPr marL="2057400" indent="-228600" eaLnBrk="0" hangingPunct="0">
                  <a:defRPr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9pPr>
              </a:lstStyle>
              <a:p>
                <a:pPr algn="ctr" rtl="0" eaLnBrk="1" fontAlgn="base" hangingPunct="1">
                  <a:spcBef>
                    <a:spcPct val="0"/>
                  </a:spcBef>
                  <a:spcAft>
                    <a:spcPct val="0"/>
                  </a:spcAft>
                </a:pPr>
                <a:endParaRPr lang="en-US" altLang="en-US" sz="2400" i="0" smtClean="0">
                  <a:solidFill>
                    <a:srgbClr val="000000"/>
                  </a:solidFill>
                  <a:latin typeface="Times New Roman" panose="02020603050405020304" pitchFamily="18" charset="0"/>
                </a:endParaRPr>
              </a:p>
            </p:txBody>
          </p:sp>
          <p:sp>
            <p:nvSpPr>
              <p:cNvPr id="1036" name="Line 6"/>
              <p:cNvSpPr>
                <a:spLocks noChangeShapeType="1"/>
              </p:cNvSpPr>
              <p:nvPr/>
            </p:nvSpPr>
            <p:spPr bwMode="auto">
              <a:xfrm>
                <a:off x="240" y="941"/>
                <a:ext cx="5232" cy="0"/>
              </a:xfrm>
              <a:prstGeom prst="line">
                <a:avLst/>
              </a:prstGeom>
              <a:noFill/>
              <a:ln w="1905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l" rtl="0" fontAlgn="base">
                  <a:spcBef>
                    <a:spcPct val="0"/>
                  </a:spcBef>
                  <a:spcAft>
                    <a:spcPct val="0"/>
                  </a:spcAft>
                </a:pPr>
                <a:endParaRPr lang="en-US" sz="1800" i="1" smtClean="0">
                  <a:solidFill>
                    <a:srgbClr val="000000"/>
                  </a:solidFill>
                </a:endParaRPr>
              </a:p>
            </p:txBody>
          </p:sp>
        </p:grpSp>
      </p:grpSp>
      <p:sp>
        <p:nvSpPr>
          <p:cNvPr id="1027" name="Rectangle 7"/>
          <p:cNvSpPr>
            <a:spLocks noGrp="1" noChangeArrowheads="1"/>
          </p:cNvSpPr>
          <p:nvPr>
            <p:ph type="title"/>
          </p:nvPr>
        </p:nvSpPr>
        <p:spPr bwMode="auto">
          <a:xfrm>
            <a:off x="1219200" y="277813"/>
            <a:ext cx="103632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8" name="Rectangle 8"/>
          <p:cNvSpPr>
            <a:spLocks noGrp="1" noChangeArrowheads="1"/>
          </p:cNvSpPr>
          <p:nvPr>
            <p:ph type="body" idx="1"/>
          </p:nvPr>
        </p:nvSpPr>
        <p:spPr bwMode="auto">
          <a:xfrm>
            <a:off x="1219200" y="1600201"/>
            <a:ext cx="10363200" cy="453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98313" name="Rectangle 9"/>
          <p:cNvSpPr>
            <a:spLocks noGrp="1" noChangeArrowheads="1"/>
          </p:cNvSpPr>
          <p:nvPr>
            <p:ph type="dt" sz="half" idx="2"/>
          </p:nvPr>
        </p:nvSpPr>
        <p:spPr bwMode="auto">
          <a:xfrm>
            <a:off x="1219200" y="6251575"/>
            <a:ext cx="2641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000" i="0">
                <a:latin typeface="Arial" charset="0"/>
                <a:cs typeface="Arial" charset="0"/>
              </a:defRPr>
            </a:lvl1pPr>
          </a:lstStyle>
          <a:p>
            <a:pPr algn="l" rtl="0" fontAlgn="base">
              <a:spcBef>
                <a:spcPct val="0"/>
              </a:spcBef>
              <a:spcAft>
                <a:spcPct val="0"/>
              </a:spcAft>
              <a:defRPr/>
            </a:pPr>
            <a:fld id="{68C12BBC-6A29-454E-BCB4-19DB62B164CB}" type="datetime1">
              <a:rPr lang="en-US" smtClean="0">
                <a:solidFill>
                  <a:srgbClr val="000000"/>
                </a:solidFill>
              </a:rPr>
              <a:t>11/3/2018</a:t>
            </a:fld>
            <a:endParaRPr lang="en-US">
              <a:solidFill>
                <a:srgbClr val="000000"/>
              </a:solidFill>
            </a:endParaRPr>
          </a:p>
        </p:txBody>
      </p:sp>
      <p:sp>
        <p:nvSpPr>
          <p:cNvPr id="98314" name="Rectangle 10"/>
          <p:cNvSpPr>
            <a:spLocks noGrp="1" noChangeArrowheads="1"/>
          </p:cNvSpPr>
          <p:nvPr>
            <p:ph type="ftr" sz="quarter" idx="3"/>
          </p:nvPr>
        </p:nvSpPr>
        <p:spPr bwMode="auto">
          <a:xfrm>
            <a:off x="4470400" y="6248400"/>
            <a:ext cx="3962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000" i="0">
                <a:latin typeface="Arial" charset="0"/>
                <a:cs typeface="Arial" charset="0"/>
              </a:defRPr>
            </a:lvl1pPr>
          </a:lstStyle>
          <a:p>
            <a:pPr rtl="0" fontAlgn="base">
              <a:spcBef>
                <a:spcPct val="0"/>
              </a:spcBef>
              <a:spcAft>
                <a:spcPct val="0"/>
              </a:spcAft>
              <a:defRPr/>
            </a:pPr>
            <a:endParaRPr lang="en-US">
              <a:solidFill>
                <a:srgbClr val="000000"/>
              </a:solidFill>
            </a:endParaRPr>
          </a:p>
        </p:txBody>
      </p:sp>
      <p:sp>
        <p:nvSpPr>
          <p:cNvPr id="98315" name="Rectangle 11"/>
          <p:cNvSpPr>
            <a:spLocks noGrp="1" noChangeArrowheads="1"/>
          </p:cNvSpPr>
          <p:nvPr>
            <p:ph type="sldNum" sz="quarter" idx="4"/>
          </p:nvPr>
        </p:nvSpPr>
        <p:spPr bwMode="auto">
          <a:xfrm>
            <a:off x="9042400"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000" i="0"/>
            </a:lvl1pPr>
          </a:lstStyle>
          <a:p>
            <a:pPr rtl="0" fontAlgn="base">
              <a:spcBef>
                <a:spcPct val="0"/>
              </a:spcBef>
              <a:spcAft>
                <a:spcPct val="0"/>
              </a:spcAft>
            </a:pPr>
            <a:fld id="{F2150EBD-34BB-44A2-AA6C-90BE4651588D}" type="slidenum">
              <a:rPr lang="en-US" altLang="en-US" smtClean="0">
                <a:solidFill>
                  <a:srgbClr val="000000"/>
                </a:solidFill>
              </a:rPr>
              <a:pPr rtl="0" fontAlgn="base">
                <a:spcBef>
                  <a:spcPct val="0"/>
                </a:spcBef>
                <a:spcAft>
                  <a:spcPct val="0"/>
                </a:spcAft>
              </a:pPr>
              <a:t>‹#›</a:t>
            </a:fld>
            <a:endParaRPr lang="en-US" altLang="en-US" smtClean="0">
              <a:solidFill>
                <a:srgbClr val="000000"/>
              </a:solidFill>
            </a:endParaRPr>
          </a:p>
        </p:txBody>
      </p:sp>
      <p:sp>
        <p:nvSpPr>
          <p:cNvPr id="1032" name="Line 12"/>
          <p:cNvSpPr>
            <a:spLocks noChangeShapeType="1"/>
          </p:cNvSpPr>
          <p:nvPr/>
        </p:nvSpPr>
        <p:spPr bwMode="auto">
          <a:xfrm>
            <a:off x="0" y="4876800"/>
            <a:ext cx="812800" cy="0"/>
          </a:xfrm>
          <a:prstGeom prst="line">
            <a:avLst/>
          </a:prstGeom>
          <a:noFill/>
          <a:ln w="4445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l" rtl="0" fontAlgn="base">
              <a:spcBef>
                <a:spcPct val="0"/>
              </a:spcBef>
              <a:spcAft>
                <a:spcPct val="0"/>
              </a:spcAft>
            </a:pPr>
            <a:endParaRPr lang="en-US" sz="1800" i="1" smtClean="0">
              <a:solidFill>
                <a:srgbClr val="000000"/>
              </a:solidFill>
            </a:endParaRPr>
          </a:p>
        </p:txBody>
      </p:sp>
    </p:spTree>
    <p:extLst>
      <p:ext uri="{BB962C8B-B14F-4D97-AF65-F5344CB8AC3E}">
        <p14:creationId xmlns:p14="http://schemas.microsoft.com/office/powerpoint/2010/main" val="2986667519"/>
      </p:ext>
    </p:extLst>
  </p:cSld>
  <p:clrMap bg1="lt1" tx1="dk1" bg2="lt2" tx2="dk2" accent1="accent1" accent2="accent2" accent3="accent3" accent4="accent4" accent5="accent5" accent6="accent6" hlink="hlink" folHlink="folHlink"/>
  <p:sldLayoutIdLst>
    <p:sldLayoutId id="2147484033" r:id="rId1"/>
    <p:sldLayoutId id="2147484034" r:id="rId2"/>
    <p:sldLayoutId id="2147484035" r:id="rId3"/>
    <p:sldLayoutId id="2147484036" r:id="rId4"/>
    <p:sldLayoutId id="2147484037" r:id="rId5"/>
    <p:sldLayoutId id="2147484038" r:id="rId6"/>
    <p:sldLayoutId id="2147484039" r:id="rId7"/>
    <p:sldLayoutId id="2147484040" r:id="rId8"/>
    <p:sldLayoutId id="2147484041" r:id="rId9"/>
    <p:sldLayoutId id="2147484042" r:id="rId10"/>
    <p:sldLayoutId id="2147484043" r:id="rId11"/>
    <p:sldLayoutId id="2147484044" r:id="rId12"/>
    <p:sldLayoutId id="2147484045" r:id="rId13"/>
    <p:sldLayoutId id="2147484046" r:id="rId14"/>
    <p:sldLayoutId id="2147484047" r:id="rId15"/>
    <p:sldLayoutId id="2147484048" r:id="rId16"/>
  </p:sldLayoutIdLst>
  <p:timing>
    <p:tnLst>
      <p:par>
        <p:cTn id="1" dur="indefinite" restart="never" nodeType="tmRoot"/>
      </p:par>
    </p:tnLst>
  </p:timing>
  <p:hf hdr="0" ftr="0" dt="0"/>
  <p:txStyles>
    <p:titleStyle>
      <a:lvl1pPr algn="l" rtl="0" eaLnBrk="0" fontAlgn="base" hangingPunct="0">
        <a:spcBef>
          <a:spcPct val="0"/>
        </a:spcBef>
        <a:spcAft>
          <a:spcPct val="0"/>
        </a:spcAft>
        <a:defRPr sz="4200">
          <a:solidFill>
            <a:schemeClr val="tx2"/>
          </a:solidFill>
          <a:latin typeface="+mj-lt"/>
          <a:ea typeface="+mj-ea"/>
          <a:cs typeface="+mj-cs"/>
        </a:defRPr>
      </a:lvl1pPr>
      <a:lvl2pPr algn="l" rtl="0" eaLnBrk="0" fontAlgn="base" hangingPunct="0">
        <a:spcBef>
          <a:spcPct val="0"/>
        </a:spcBef>
        <a:spcAft>
          <a:spcPct val="0"/>
        </a:spcAft>
        <a:defRPr sz="4200">
          <a:solidFill>
            <a:schemeClr val="tx2"/>
          </a:solidFill>
          <a:latin typeface="Times New Roman" pitchFamily="18" charset="0"/>
          <a:cs typeface="Arial" charset="0"/>
        </a:defRPr>
      </a:lvl2pPr>
      <a:lvl3pPr algn="l" rtl="0" eaLnBrk="0" fontAlgn="base" hangingPunct="0">
        <a:spcBef>
          <a:spcPct val="0"/>
        </a:spcBef>
        <a:spcAft>
          <a:spcPct val="0"/>
        </a:spcAft>
        <a:defRPr sz="4200">
          <a:solidFill>
            <a:schemeClr val="tx2"/>
          </a:solidFill>
          <a:latin typeface="Times New Roman" pitchFamily="18" charset="0"/>
          <a:cs typeface="Arial" charset="0"/>
        </a:defRPr>
      </a:lvl3pPr>
      <a:lvl4pPr algn="l" rtl="0" eaLnBrk="0" fontAlgn="base" hangingPunct="0">
        <a:spcBef>
          <a:spcPct val="0"/>
        </a:spcBef>
        <a:spcAft>
          <a:spcPct val="0"/>
        </a:spcAft>
        <a:defRPr sz="4200">
          <a:solidFill>
            <a:schemeClr val="tx2"/>
          </a:solidFill>
          <a:latin typeface="Times New Roman" pitchFamily="18" charset="0"/>
          <a:cs typeface="Arial" charset="0"/>
        </a:defRPr>
      </a:lvl4pPr>
      <a:lvl5pPr algn="l" rtl="0" eaLnBrk="0" fontAlgn="base" hangingPunct="0">
        <a:spcBef>
          <a:spcPct val="0"/>
        </a:spcBef>
        <a:spcAft>
          <a:spcPct val="0"/>
        </a:spcAft>
        <a:defRPr sz="4200">
          <a:solidFill>
            <a:schemeClr val="tx2"/>
          </a:solidFill>
          <a:latin typeface="Times New Roman" pitchFamily="18" charset="0"/>
          <a:cs typeface="Arial" charset="0"/>
        </a:defRPr>
      </a:lvl5pPr>
      <a:lvl6pPr marL="457200" algn="l" rtl="0" fontAlgn="base">
        <a:spcBef>
          <a:spcPct val="0"/>
        </a:spcBef>
        <a:spcAft>
          <a:spcPct val="0"/>
        </a:spcAft>
        <a:defRPr sz="4200">
          <a:solidFill>
            <a:schemeClr val="tx2"/>
          </a:solidFill>
          <a:latin typeface="Times New Roman" pitchFamily="18" charset="0"/>
          <a:cs typeface="Arial" charset="0"/>
        </a:defRPr>
      </a:lvl6pPr>
      <a:lvl7pPr marL="914400" algn="l" rtl="0" fontAlgn="base">
        <a:spcBef>
          <a:spcPct val="0"/>
        </a:spcBef>
        <a:spcAft>
          <a:spcPct val="0"/>
        </a:spcAft>
        <a:defRPr sz="4200">
          <a:solidFill>
            <a:schemeClr val="tx2"/>
          </a:solidFill>
          <a:latin typeface="Times New Roman" pitchFamily="18" charset="0"/>
          <a:cs typeface="Arial" charset="0"/>
        </a:defRPr>
      </a:lvl7pPr>
      <a:lvl8pPr marL="1371600" algn="l" rtl="0" fontAlgn="base">
        <a:spcBef>
          <a:spcPct val="0"/>
        </a:spcBef>
        <a:spcAft>
          <a:spcPct val="0"/>
        </a:spcAft>
        <a:defRPr sz="4200">
          <a:solidFill>
            <a:schemeClr val="tx2"/>
          </a:solidFill>
          <a:latin typeface="Times New Roman" pitchFamily="18" charset="0"/>
          <a:cs typeface="Arial" charset="0"/>
        </a:defRPr>
      </a:lvl8pPr>
      <a:lvl9pPr marL="1828800" algn="l" rtl="0" fontAlgn="base">
        <a:spcBef>
          <a:spcPct val="0"/>
        </a:spcBef>
        <a:spcAft>
          <a:spcPct val="0"/>
        </a:spcAft>
        <a:defRPr sz="4200">
          <a:solidFill>
            <a:schemeClr val="tx2"/>
          </a:solidFill>
          <a:latin typeface="Times New Roman" pitchFamily="18" charset="0"/>
          <a:cs typeface="Arial" charset="0"/>
        </a:defRPr>
      </a:lvl9pPr>
    </p:titleStyle>
    <p:bodyStyle>
      <a:lvl1pPr marL="342900" indent="-342900" algn="l" rtl="0" eaLnBrk="0" fontAlgn="base" hangingPunct="0">
        <a:spcBef>
          <a:spcPct val="20000"/>
        </a:spcBef>
        <a:spcAft>
          <a:spcPct val="0"/>
        </a:spcAft>
        <a:buClr>
          <a:schemeClr val="folHlink"/>
        </a:buClr>
        <a:buSzPct val="90000"/>
        <a:buFont typeface="Wingdings" panose="05000000000000000000" pitchFamily="2" charset="2"/>
        <a:buChar char="n"/>
        <a:defRPr sz="28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75000"/>
        <a:buFont typeface="Wingdings" panose="05000000000000000000" pitchFamily="2" charset="2"/>
        <a:buChar char="n"/>
        <a:defRPr sz="2600">
          <a:solidFill>
            <a:schemeClr val="tx1"/>
          </a:solidFill>
          <a:latin typeface="+mn-lt"/>
          <a:cs typeface="+mn-cs"/>
        </a:defRPr>
      </a:lvl2pPr>
      <a:lvl3pPr marL="1143000" indent="-228600" algn="l" rtl="0" eaLnBrk="0" fontAlgn="base" hangingPunct="0">
        <a:spcBef>
          <a:spcPct val="20000"/>
        </a:spcBef>
        <a:spcAft>
          <a:spcPct val="0"/>
        </a:spcAft>
        <a:buClr>
          <a:schemeClr val="folHlink"/>
        </a:buClr>
        <a:buSzPct val="55000"/>
        <a:buFont typeface="Wingdings" panose="05000000000000000000" pitchFamily="2" charset="2"/>
        <a:buChar char="n"/>
        <a:defRPr sz="2300">
          <a:solidFill>
            <a:schemeClr val="tx1"/>
          </a:solidFill>
          <a:latin typeface="+mn-lt"/>
          <a:cs typeface="+mn-cs"/>
        </a:defRPr>
      </a:lvl3pPr>
      <a:lvl4pPr marL="1600200" indent="-228600" algn="l" rtl="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mn-lt"/>
          <a:cs typeface="+mn-cs"/>
        </a:defRPr>
      </a:lvl4pPr>
      <a:lvl5pPr marL="2057400" indent="-228600" algn="l" rtl="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mn-lt"/>
          <a:cs typeface="+mn-cs"/>
        </a:defRPr>
      </a:lvl5pPr>
      <a:lvl6pPr marL="2514600" indent="-228600" algn="l" rtl="0" fontAlgn="base">
        <a:spcBef>
          <a:spcPct val="20000"/>
        </a:spcBef>
        <a:spcAft>
          <a:spcPct val="0"/>
        </a:spcAft>
        <a:buClr>
          <a:schemeClr val="accent1"/>
        </a:buClr>
        <a:buFont typeface="Wingdings" pitchFamily="2" charset="2"/>
        <a:buChar char="§"/>
        <a:defRPr sz="2000">
          <a:solidFill>
            <a:schemeClr val="tx1"/>
          </a:solidFill>
          <a:latin typeface="+mn-lt"/>
          <a:cs typeface="+mn-cs"/>
        </a:defRPr>
      </a:lvl6pPr>
      <a:lvl7pPr marL="2971800" indent="-228600" algn="l" rtl="0" fontAlgn="base">
        <a:spcBef>
          <a:spcPct val="20000"/>
        </a:spcBef>
        <a:spcAft>
          <a:spcPct val="0"/>
        </a:spcAft>
        <a:buClr>
          <a:schemeClr val="accent1"/>
        </a:buClr>
        <a:buFont typeface="Wingdings" pitchFamily="2" charset="2"/>
        <a:buChar char="§"/>
        <a:defRPr sz="2000">
          <a:solidFill>
            <a:schemeClr val="tx1"/>
          </a:solidFill>
          <a:latin typeface="+mn-lt"/>
          <a:cs typeface="+mn-cs"/>
        </a:defRPr>
      </a:lvl7pPr>
      <a:lvl8pPr marL="3429000" indent="-228600" algn="l" rtl="0" fontAlgn="base">
        <a:spcBef>
          <a:spcPct val="20000"/>
        </a:spcBef>
        <a:spcAft>
          <a:spcPct val="0"/>
        </a:spcAft>
        <a:buClr>
          <a:schemeClr val="accent1"/>
        </a:buClr>
        <a:buFont typeface="Wingdings" pitchFamily="2" charset="2"/>
        <a:buChar char="§"/>
        <a:defRPr sz="2000">
          <a:solidFill>
            <a:schemeClr val="tx1"/>
          </a:solidFill>
          <a:latin typeface="+mn-lt"/>
          <a:cs typeface="+mn-cs"/>
        </a:defRPr>
      </a:lvl8pPr>
      <a:lvl9pPr marL="3886200" indent="-228600" algn="l" rtl="0" fontAlgn="base">
        <a:spcBef>
          <a:spcPct val="20000"/>
        </a:spcBef>
        <a:spcAft>
          <a:spcPct val="0"/>
        </a:spcAft>
        <a:buClr>
          <a:schemeClr val="accent1"/>
        </a:buClr>
        <a:buFont typeface="Wingdings" pitchFamily="2" charset="2"/>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43" name="AutoShape 119"/>
          <p:cNvSpPr>
            <a:spLocks noChangeArrowheads="1"/>
          </p:cNvSpPr>
          <p:nvPr/>
        </p:nvSpPr>
        <p:spPr bwMode="auto">
          <a:xfrm>
            <a:off x="118534" y="15875"/>
            <a:ext cx="11307233" cy="762000"/>
          </a:xfrm>
          <a:prstGeom prst="roundRect">
            <a:avLst>
              <a:gd name="adj" fmla="val 50000"/>
            </a:avLst>
          </a:prstGeom>
          <a:gradFill rotWithShape="1">
            <a:gsLst>
              <a:gs pos="0">
                <a:schemeClr val="accent2"/>
              </a:gs>
              <a:gs pos="100000">
                <a:schemeClr val="accent2">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sp>
        <p:nvSpPr>
          <p:cNvPr id="1027" name="Rectangle 205"/>
          <p:cNvSpPr>
            <a:spLocks noChangeArrowheads="1"/>
          </p:cNvSpPr>
          <p:nvPr/>
        </p:nvSpPr>
        <p:spPr bwMode="auto">
          <a:xfrm>
            <a:off x="927100" y="638176"/>
            <a:ext cx="9662584" cy="3587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rtl="0" fontAlgn="base">
              <a:spcBef>
                <a:spcPct val="0"/>
              </a:spcBef>
              <a:spcAft>
                <a:spcPct val="0"/>
              </a:spcAft>
            </a:pPr>
            <a:endParaRPr lang="en-US" sz="1800">
              <a:solidFill>
                <a:srgbClr val="000000"/>
              </a:solidFill>
              <a:cs typeface="Arial" charset="0"/>
            </a:endParaRPr>
          </a:p>
        </p:txBody>
      </p:sp>
      <p:sp>
        <p:nvSpPr>
          <p:cNvPr id="1028" name="Rectangle 2"/>
          <p:cNvSpPr>
            <a:spLocks noGrp="1" noChangeArrowheads="1"/>
          </p:cNvSpPr>
          <p:nvPr>
            <p:ph type="title"/>
          </p:nvPr>
        </p:nvSpPr>
        <p:spPr bwMode="auto">
          <a:xfrm>
            <a:off x="1369484" y="104775"/>
            <a:ext cx="9201149" cy="48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9" name="Rectangle 3"/>
          <p:cNvSpPr>
            <a:spLocks noGrp="1" noChangeArrowheads="1"/>
          </p:cNvSpPr>
          <p:nvPr>
            <p:ph type="body" idx="1"/>
          </p:nvPr>
        </p:nvSpPr>
        <p:spPr bwMode="auto">
          <a:xfrm>
            <a:off x="1" y="1628776"/>
            <a:ext cx="11377084"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lgn="l" rtl="0" fontAlgn="base">
              <a:spcBef>
                <a:spcPct val="0"/>
              </a:spcBef>
              <a:spcAft>
                <a:spcPct val="0"/>
              </a:spcAft>
              <a:defRPr/>
            </a:pPr>
            <a:fld id="{326E5121-6655-4CBB-8A19-2B8BB834FD97}" type="datetime1">
              <a:rPr lang="en-US" smtClean="0">
                <a:solidFill>
                  <a:srgbClr val="000000"/>
                </a:solidFill>
                <a:cs typeface="Arial" charset="0"/>
              </a:rPr>
              <a:t>11/3/2018</a:t>
            </a:fld>
            <a:endParaRPr lang="en-US">
              <a:solidFill>
                <a:srgbClr val="000000"/>
              </a:solidFill>
              <a:cs typeface="Arial" charset="0"/>
            </a:endParaRPr>
          </a:p>
        </p:txBody>
      </p:sp>
      <p:sp>
        <p:nvSpPr>
          <p:cNvPr id="3"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rtl="0" fontAlgn="base">
              <a:spcBef>
                <a:spcPct val="0"/>
              </a:spcBef>
              <a:spcAft>
                <a:spcPct val="0"/>
              </a:spcAft>
              <a:defRPr/>
            </a:pPr>
            <a:endParaRPr lang="en-US">
              <a:solidFill>
                <a:srgbClr val="000000"/>
              </a:solidFill>
              <a:cs typeface="Arial" charset="0"/>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rtl="0" fontAlgn="base">
              <a:spcBef>
                <a:spcPct val="0"/>
              </a:spcBef>
              <a:spcAft>
                <a:spcPct val="0"/>
              </a:spcAft>
              <a:defRPr/>
            </a:pPr>
            <a:fld id="{6AB4D569-8BC1-4B65-B846-F2CE5D587159}" type="slidenum">
              <a:rPr lang="ar-SA">
                <a:solidFill>
                  <a:srgbClr val="000000"/>
                </a:solidFill>
                <a:cs typeface="Arial" charset="0"/>
              </a:rPr>
              <a:pPr rtl="0" fontAlgn="base">
                <a:spcBef>
                  <a:spcPct val="0"/>
                </a:spcBef>
                <a:spcAft>
                  <a:spcPct val="0"/>
                </a:spcAft>
                <a:defRPr/>
              </a:pPr>
              <a:t>‹#›</a:t>
            </a:fld>
            <a:endParaRPr lang="en-US">
              <a:solidFill>
                <a:srgbClr val="000000"/>
              </a:solidFill>
              <a:cs typeface="Arial" charset="0"/>
            </a:endParaRPr>
          </a:p>
        </p:txBody>
      </p:sp>
      <p:pic>
        <p:nvPicPr>
          <p:cNvPr id="1033" name="Picture 44"/>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77085" y="-4763"/>
            <a:ext cx="814916" cy="200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 name="Picture 78"/>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77085" y="195264"/>
            <a:ext cx="814916"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5" name="Picture 79"/>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77085" y="392114"/>
            <a:ext cx="814916"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6" name="Picture 80"/>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77085" y="587376"/>
            <a:ext cx="814916"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7" name="Picture 81"/>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77085" y="781051"/>
            <a:ext cx="814916"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8" name="Picture 82"/>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83434" y="977901"/>
            <a:ext cx="81491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9" name="Picture 83"/>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77085" y="1165226"/>
            <a:ext cx="814916"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0" name="Picture 84"/>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77085" y="1365251"/>
            <a:ext cx="814916"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1" name="Picture 85"/>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77085" y="1562101"/>
            <a:ext cx="814916"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2" name="Picture 86"/>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77085" y="1757364"/>
            <a:ext cx="814916"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3" name="Picture 87"/>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77085" y="1951039"/>
            <a:ext cx="814916"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4" name="Picture 88"/>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83434" y="2147889"/>
            <a:ext cx="81491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5" name="Picture 89"/>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77085" y="2336801"/>
            <a:ext cx="814916"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6" name="Picture 90"/>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77085" y="2536826"/>
            <a:ext cx="814916"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7" name="Picture 91"/>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77085" y="2733676"/>
            <a:ext cx="814916"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8" name="Picture 92"/>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77085" y="2928939"/>
            <a:ext cx="814916"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9" name="Picture 93"/>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77085" y="3122614"/>
            <a:ext cx="814916"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0" name="Picture 94"/>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83434" y="3319464"/>
            <a:ext cx="81491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1" name="Picture 95"/>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85551" y="3513139"/>
            <a:ext cx="814916"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2" name="Picture 96"/>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77085" y="3706814"/>
            <a:ext cx="814916"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3" name="Picture 97"/>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77085" y="3903663"/>
            <a:ext cx="814916"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4" name="Picture 98"/>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77085" y="4098926"/>
            <a:ext cx="814916"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5" name="Picture 99"/>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77085" y="4292601"/>
            <a:ext cx="814916"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6" name="Picture 100"/>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83434" y="4489451"/>
            <a:ext cx="81491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7" name="Picture 101"/>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77085" y="4675189"/>
            <a:ext cx="814916"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8" name="Picture 102"/>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77085" y="4875214"/>
            <a:ext cx="814916"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9" name="Picture 103"/>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77085" y="5072064"/>
            <a:ext cx="814916"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0" name="Picture 104"/>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77085" y="5267326"/>
            <a:ext cx="814916"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1" name="Picture 105"/>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77085" y="5461001"/>
            <a:ext cx="814916"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2" name="Picture 106"/>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83434" y="5657851"/>
            <a:ext cx="81491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3" name="Picture 107"/>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77085" y="5845176"/>
            <a:ext cx="814916"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4" name="Picture 108"/>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77085" y="6045201"/>
            <a:ext cx="814916"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5" name="Picture 109"/>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77085" y="6242051"/>
            <a:ext cx="814916"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6" name="Picture 110"/>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77085" y="6437314"/>
            <a:ext cx="814916"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7" name="Picture 111"/>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77085" y="6630989"/>
            <a:ext cx="814916"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44" name="Rectangle 120"/>
          <p:cNvSpPr>
            <a:spLocks noChangeArrowheads="1"/>
          </p:cNvSpPr>
          <p:nvPr/>
        </p:nvSpPr>
        <p:spPr bwMode="auto">
          <a:xfrm>
            <a:off x="503767" y="53975"/>
            <a:ext cx="10485967" cy="88900"/>
          </a:xfrm>
          <a:prstGeom prst="rect">
            <a:avLst/>
          </a:prstGeom>
          <a:gradFill rotWithShape="1">
            <a:gsLst>
              <a:gs pos="0">
                <a:schemeClr val="bg2"/>
              </a:gs>
              <a:gs pos="100000">
                <a:schemeClr val="bg2">
                  <a:gamma/>
                  <a:shade val="46275"/>
                  <a:invGamma/>
                </a:schemeClr>
              </a:gs>
            </a:gsLst>
            <a:lin ang="5400000" scaled="1"/>
          </a:gradFill>
          <a:ln w="9525">
            <a:noFill/>
            <a:miter lim="800000"/>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grpSp>
        <p:nvGrpSpPr>
          <p:cNvPr id="1069" name="Group 121"/>
          <p:cNvGrpSpPr>
            <a:grpSpLocks/>
          </p:cNvGrpSpPr>
          <p:nvPr/>
        </p:nvGrpSpPr>
        <p:grpSpPr bwMode="auto">
          <a:xfrm>
            <a:off x="552451" y="600075"/>
            <a:ext cx="10437283" cy="179388"/>
            <a:chOff x="254" y="463"/>
            <a:chExt cx="5208" cy="113"/>
          </a:xfrm>
        </p:grpSpPr>
        <p:sp>
          <p:nvSpPr>
            <p:cNvPr id="1146" name="Freeform 122"/>
            <p:cNvSpPr>
              <a:spLocks/>
            </p:cNvSpPr>
            <p:nvPr/>
          </p:nvSpPr>
          <p:spPr bwMode="auto">
            <a:xfrm flipH="1">
              <a:off x="5232" y="468"/>
              <a:ext cx="230" cy="106"/>
            </a:xfrm>
            <a:custGeom>
              <a:avLst/>
              <a:gdLst/>
              <a:ahLst/>
              <a:cxnLst>
                <a:cxn ang="0">
                  <a:pos x="230" y="0"/>
                </a:cxn>
                <a:cxn ang="0">
                  <a:pos x="182" y="0"/>
                </a:cxn>
                <a:cxn ang="0">
                  <a:pos x="0" y="78"/>
                </a:cxn>
                <a:cxn ang="0">
                  <a:pos x="86" y="96"/>
                </a:cxn>
                <a:cxn ang="0">
                  <a:pos x="204" y="96"/>
                </a:cxn>
                <a:cxn ang="0">
                  <a:pos x="230" y="0"/>
                </a:cxn>
              </a:cxnLst>
              <a:rect l="0" t="0" r="r" b="b"/>
              <a:pathLst>
                <a:path w="230" h="96">
                  <a:moveTo>
                    <a:pt x="230" y="0"/>
                  </a:moveTo>
                  <a:lnTo>
                    <a:pt x="182" y="0"/>
                  </a:lnTo>
                  <a:lnTo>
                    <a:pt x="0" y="78"/>
                  </a:lnTo>
                  <a:lnTo>
                    <a:pt x="86" y="96"/>
                  </a:lnTo>
                  <a:lnTo>
                    <a:pt x="204" y="96"/>
                  </a:lnTo>
                  <a:lnTo>
                    <a:pt x="230" y="0"/>
                  </a:lnTo>
                  <a:close/>
                </a:path>
              </a:pathLst>
            </a:custGeom>
            <a:gradFill rotWithShape="1">
              <a:gsLst>
                <a:gs pos="0">
                  <a:schemeClr val="bg2"/>
                </a:gs>
                <a:gs pos="100000">
                  <a:schemeClr val="bg2">
                    <a:gamma/>
                    <a:shade val="46275"/>
                    <a:invGamma/>
                  </a:schemeClr>
                </a:gs>
              </a:gsLst>
              <a:lin ang="5400000" scaled="1"/>
            </a:gradFill>
            <a:ln w="9525" cap="flat" cmpd="sng">
              <a:noFill/>
              <a:prstDash val="solid"/>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sp>
          <p:nvSpPr>
            <p:cNvPr id="1147" name="Freeform 123"/>
            <p:cNvSpPr>
              <a:spLocks/>
            </p:cNvSpPr>
            <p:nvPr/>
          </p:nvSpPr>
          <p:spPr bwMode="auto">
            <a:xfrm>
              <a:off x="254" y="470"/>
              <a:ext cx="230" cy="106"/>
            </a:xfrm>
            <a:custGeom>
              <a:avLst/>
              <a:gdLst/>
              <a:ahLst/>
              <a:cxnLst>
                <a:cxn ang="0">
                  <a:pos x="230" y="0"/>
                </a:cxn>
                <a:cxn ang="0">
                  <a:pos x="182" y="0"/>
                </a:cxn>
                <a:cxn ang="0">
                  <a:pos x="0" y="78"/>
                </a:cxn>
                <a:cxn ang="0">
                  <a:pos x="86" y="96"/>
                </a:cxn>
                <a:cxn ang="0">
                  <a:pos x="204" y="96"/>
                </a:cxn>
                <a:cxn ang="0">
                  <a:pos x="230" y="0"/>
                </a:cxn>
              </a:cxnLst>
              <a:rect l="0" t="0" r="r" b="b"/>
              <a:pathLst>
                <a:path w="230" h="96">
                  <a:moveTo>
                    <a:pt x="230" y="0"/>
                  </a:moveTo>
                  <a:lnTo>
                    <a:pt x="182" y="0"/>
                  </a:lnTo>
                  <a:lnTo>
                    <a:pt x="0" y="78"/>
                  </a:lnTo>
                  <a:lnTo>
                    <a:pt x="86" y="96"/>
                  </a:lnTo>
                  <a:lnTo>
                    <a:pt x="204" y="96"/>
                  </a:lnTo>
                  <a:lnTo>
                    <a:pt x="230" y="0"/>
                  </a:lnTo>
                  <a:close/>
                </a:path>
              </a:pathLst>
            </a:custGeom>
            <a:gradFill rotWithShape="1">
              <a:gsLst>
                <a:gs pos="0">
                  <a:schemeClr val="bg2"/>
                </a:gs>
                <a:gs pos="100000">
                  <a:schemeClr val="bg2">
                    <a:gamma/>
                    <a:shade val="46275"/>
                    <a:invGamma/>
                  </a:schemeClr>
                </a:gs>
              </a:gsLst>
              <a:lin ang="5400000" scaled="1"/>
            </a:gradFill>
            <a:ln w="9525" cap="flat" cmpd="sng">
              <a:noFill/>
              <a:prstDash val="solid"/>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grpSp>
          <p:nvGrpSpPr>
            <p:cNvPr id="1117" name="Group 124"/>
            <p:cNvGrpSpPr>
              <a:grpSpLocks/>
            </p:cNvGrpSpPr>
            <p:nvPr/>
          </p:nvGrpSpPr>
          <p:grpSpPr bwMode="auto">
            <a:xfrm>
              <a:off x="450" y="463"/>
              <a:ext cx="4812" cy="113"/>
              <a:chOff x="450" y="463"/>
              <a:chExt cx="4812" cy="113"/>
            </a:xfrm>
          </p:grpSpPr>
          <p:grpSp>
            <p:nvGrpSpPr>
              <p:cNvPr id="1118" name="Group 125"/>
              <p:cNvGrpSpPr>
                <a:grpSpLocks/>
              </p:cNvGrpSpPr>
              <p:nvPr/>
            </p:nvGrpSpPr>
            <p:grpSpPr bwMode="auto">
              <a:xfrm>
                <a:off x="450" y="464"/>
                <a:ext cx="2928" cy="112"/>
                <a:chOff x="0" y="283"/>
                <a:chExt cx="5760" cy="220"/>
              </a:xfrm>
            </p:grpSpPr>
            <p:grpSp>
              <p:nvGrpSpPr>
                <p:cNvPr id="1132" name="Group 126"/>
                <p:cNvGrpSpPr>
                  <a:grpSpLocks/>
                </p:cNvGrpSpPr>
                <p:nvPr/>
              </p:nvGrpSpPr>
              <p:grpSpPr bwMode="auto">
                <a:xfrm>
                  <a:off x="0" y="283"/>
                  <a:ext cx="823" cy="220"/>
                  <a:chOff x="240" y="720"/>
                  <a:chExt cx="3980" cy="1064"/>
                </a:xfrm>
              </p:grpSpPr>
              <p:sp>
                <p:nvSpPr>
                  <p:cNvPr id="1151" name="Freeform 127"/>
                  <p:cNvSpPr>
                    <a:spLocks/>
                  </p:cNvSpPr>
                  <p:nvPr/>
                </p:nvSpPr>
                <p:spPr bwMode="auto">
                  <a:xfrm>
                    <a:off x="244"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sp>
                <p:nvSpPr>
                  <p:cNvPr id="1152" name="Freeform 128"/>
                  <p:cNvSpPr>
                    <a:spLocks/>
                  </p:cNvSpPr>
                  <p:nvPr/>
                </p:nvSpPr>
                <p:spPr bwMode="auto">
                  <a:xfrm>
                    <a:off x="2214"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grpSp>
            <p:grpSp>
              <p:nvGrpSpPr>
                <p:cNvPr id="1133" name="Group 129"/>
                <p:cNvGrpSpPr>
                  <a:grpSpLocks/>
                </p:cNvGrpSpPr>
                <p:nvPr/>
              </p:nvGrpSpPr>
              <p:grpSpPr bwMode="auto">
                <a:xfrm>
                  <a:off x="823" y="283"/>
                  <a:ext cx="823" cy="220"/>
                  <a:chOff x="240" y="720"/>
                  <a:chExt cx="3980" cy="1064"/>
                </a:xfrm>
              </p:grpSpPr>
              <p:sp>
                <p:nvSpPr>
                  <p:cNvPr id="1154" name="Freeform 130"/>
                  <p:cNvSpPr>
                    <a:spLocks/>
                  </p:cNvSpPr>
                  <p:nvPr/>
                </p:nvSpPr>
                <p:spPr bwMode="auto">
                  <a:xfrm>
                    <a:off x="243"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sp>
                <p:nvSpPr>
                  <p:cNvPr id="1155" name="Freeform 131"/>
                  <p:cNvSpPr>
                    <a:spLocks/>
                  </p:cNvSpPr>
                  <p:nvPr/>
                </p:nvSpPr>
                <p:spPr bwMode="auto">
                  <a:xfrm>
                    <a:off x="2213"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grpSp>
            <p:grpSp>
              <p:nvGrpSpPr>
                <p:cNvPr id="1134" name="Group 132"/>
                <p:cNvGrpSpPr>
                  <a:grpSpLocks/>
                </p:cNvGrpSpPr>
                <p:nvPr/>
              </p:nvGrpSpPr>
              <p:grpSpPr bwMode="auto">
                <a:xfrm>
                  <a:off x="1646" y="283"/>
                  <a:ext cx="823" cy="220"/>
                  <a:chOff x="1646" y="283"/>
                  <a:chExt cx="823" cy="220"/>
                </a:xfrm>
              </p:grpSpPr>
              <p:sp>
                <p:nvSpPr>
                  <p:cNvPr id="1157" name="Freeform 133"/>
                  <p:cNvSpPr>
                    <a:spLocks/>
                  </p:cNvSpPr>
                  <p:nvPr/>
                </p:nvSpPr>
                <p:spPr bwMode="auto">
                  <a:xfrm>
                    <a:off x="1646" y="283"/>
                    <a:ext cx="416" cy="220"/>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sp>
                <p:nvSpPr>
                  <p:cNvPr id="1158" name="Freeform 134"/>
                  <p:cNvSpPr>
                    <a:spLocks/>
                  </p:cNvSpPr>
                  <p:nvPr/>
                </p:nvSpPr>
                <p:spPr bwMode="auto">
                  <a:xfrm>
                    <a:off x="2054" y="283"/>
                    <a:ext cx="416" cy="220"/>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grpSp>
            <p:grpSp>
              <p:nvGrpSpPr>
                <p:cNvPr id="1135" name="Group 135"/>
                <p:cNvGrpSpPr>
                  <a:grpSpLocks/>
                </p:cNvGrpSpPr>
                <p:nvPr/>
              </p:nvGrpSpPr>
              <p:grpSpPr bwMode="auto">
                <a:xfrm>
                  <a:off x="2469" y="283"/>
                  <a:ext cx="822" cy="220"/>
                  <a:chOff x="240" y="720"/>
                  <a:chExt cx="3980" cy="1064"/>
                </a:xfrm>
              </p:grpSpPr>
              <p:sp>
                <p:nvSpPr>
                  <p:cNvPr id="1160" name="Freeform 136"/>
                  <p:cNvSpPr>
                    <a:spLocks/>
                  </p:cNvSpPr>
                  <p:nvPr/>
                </p:nvSpPr>
                <p:spPr bwMode="auto">
                  <a:xfrm>
                    <a:off x="241" y="720"/>
                    <a:ext cx="2012"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sp>
                <p:nvSpPr>
                  <p:cNvPr id="1161" name="Freeform 137"/>
                  <p:cNvSpPr>
                    <a:spLocks/>
                  </p:cNvSpPr>
                  <p:nvPr/>
                </p:nvSpPr>
                <p:spPr bwMode="auto">
                  <a:xfrm>
                    <a:off x="2213" y="720"/>
                    <a:ext cx="2012"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grpSp>
            <p:grpSp>
              <p:nvGrpSpPr>
                <p:cNvPr id="1136" name="Group 138"/>
                <p:cNvGrpSpPr>
                  <a:grpSpLocks/>
                </p:cNvGrpSpPr>
                <p:nvPr/>
              </p:nvGrpSpPr>
              <p:grpSpPr bwMode="auto">
                <a:xfrm>
                  <a:off x="3291" y="283"/>
                  <a:ext cx="823" cy="220"/>
                  <a:chOff x="240" y="720"/>
                  <a:chExt cx="3980" cy="1064"/>
                </a:xfrm>
              </p:grpSpPr>
              <p:sp>
                <p:nvSpPr>
                  <p:cNvPr id="1163" name="Freeform 139"/>
                  <p:cNvSpPr>
                    <a:spLocks/>
                  </p:cNvSpPr>
                  <p:nvPr/>
                </p:nvSpPr>
                <p:spPr bwMode="auto">
                  <a:xfrm>
                    <a:off x="245"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sp>
                <p:nvSpPr>
                  <p:cNvPr id="1164" name="Freeform 140"/>
                  <p:cNvSpPr>
                    <a:spLocks/>
                  </p:cNvSpPr>
                  <p:nvPr/>
                </p:nvSpPr>
                <p:spPr bwMode="auto">
                  <a:xfrm>
                    <a:off x="2214"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grpSp>
            <p:grpSp>
              <p:nvGrpSpPr>
                <p:cNvPr id="1137" name="Group 141"/>
                <p:cNvGrpSpPr>
                  <a:grpSpLocks/>
                </p:cNvGrpSpPr>
                <p:nvPr/>
              </p:nvGrpSpPr>
              <p:grpSpPr bwMode="auto">
                <a:xfrm>
                  <a:off x="4114" y="283"/>
                  <a:ext cx="823" cy="220"/>
                  <a:chOff x="240" y="720"/>
                  <a:chExt cx="3980" cy="1064"/>
                </a:xfrm>
              </p:grpSpPr>
              <p:sp>
                <p:nvSpPr>
                  <p:cNvPr id="1166" name="Freeform 142"/>
                  <p:cNvSpPr>
                    <a:spLocks/>
                  </p:cNvSpPr>
                  <p:nvPr/>
                </p:nvSpPr>
                <p:spPr bwMode="auto">
                  <a:xfrm>
                    <a:off x="244"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sp>
                <p:nvSpPr>
                  <p:cNvPr id="1167" name="Freeform 143"/>
                  <p:cNvSpPr>
                    <a:spLocks/>
                  </p:cNvSpPr>
                  <p:nvPr/>
                </p:nvSpPr>
                <p:spPr bwMode="auto">
                  <a:xfrm>
                    <a:off x="2213"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grpSp>
            <p:grpSp>
              <p:nvGrpSpPr>
                <p:cNvPr id="1138" name="Group 144"/>
                <p:cNvGrpSpPr>
                  <a:grpSpLocks/>
                </p:cNvGrpSpPr>
                <p:nvPr/>
              </p:nvGrpSpPr>
              <p:grpSpPr bwMode="auto">
                <a:xfrm>
                  <a:off x="4937" y="283"/>
                  <a:ext cx="823" cy="220"/>
                  <a:chOff x="240" y="720"/>
                  <a:chExt cx="3980" cy="1064"/>
                </a:xfrm>
              </p:grpSpPr>
              <p:sp>
                <p:nvSpPr>
                  <p:cNvPr id="1169" name="Freeform 145"/>
                  <p:cNvSpPr>
                    <a:spLocks/>
                  </p:cNvSpPr>
                  <p:nvPr/>
                </p:nvSpPr>
                <p:spPr bwMode="auto">
                  <a:xfrm>
                    <a:off x="243"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sp>
                <p:nvSpPr>
                  <p:cNvPr id="1170" name="Freeform 146"/>
                  <p:cNvSpPr>
                    <a:spLocks/>
                  </p:cNvSpPr>
                  <p:nvPr/>
                </p:nvSpPr>
                <p:spPr bwMode="auto">
                  <a:xfrm>
                    <a:off x="2212"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grpSp>
          </p:grpSp>
          <p:grpSp>
            <p:nvGrpSpPr>
              <p:cNvPr id="1119" name="Group 147"/>
              <p:cNvGrpSpPr>
                <a:grpSpLocks/>
              </p:cNvGrpSpPr>
              <p:nvPr/>
            </p:nvGrpSpPr>
            <p:grpSpPr bwMode="auto">
              <a:xfrm>
                <a:off x="3378" y="463"/>
                <a:ext cx="418" cy="112"/>
                <a:chOff x="240" y="720"/>
                <a:chExt cx="3980" cy="1064"/>
              </a:xfrm>
            </p:grpSpPr>
            <p:sp>
              <p:nvSpPr>
                <p:cNvPr id="1172" name="Freeform 148"/>
                <p:cNvSpPr>
                  <a:spLocks/>
                </p:cNvSpPr>
                <p:nvPr/>
              </p:nvSpPr>
              <p:spPr bwMode="auto">
                <a:xfrm>
                  <a:off x="242" y="720"/>
                  <a:ext cx="2011"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sp>
              <p:nvSpPr>
                <p:cNvPr id="1173" name="Freeform 149"/>
                <p:cNvSpPr>
                  <a:spLocks/>
                </p:cNvSpPr>
                <p:nvPr/>
              </p:nvSpPr>
              <p:spPr bwMode="auto">
                <a:xfrm>
                  <a:off x="2213" y="720"/>
                  <a:ext cx="2011"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grpSp>
          <p:grpSp>
            <p:nvGrpSpPr>
              <p:cNvPr id="1120" name="Group 150"/>
              <p:cNvGrpSpPr>
                <a:grpSpLocks/>
              </p:cNvGrpSpPr>
              <p:nvPr/>
            </p:nvGrpSpPr>
            <p:grpSpPr bwMode="auto">
              <a:xfrm>
                <a:off x="3796" y="463"/>
                <a:ext cx="419" cy="112"/>
                <a:chOff x="240" y="720"/>
                <a:chExt cx="3980" cy="1064"/>
              </a:xfrm>
            </p:grpSpPr>
            <p:sp>
              <p:nvSpPr>
                <p:cNvPr id="1175" name="Freeform 151"/>
                <p:cNvSpPr>
                  <a:spLocks/>
                </p:cNvSpPr>
                <p:nvPr/>
              </p:nvSpPr>
              <p:spPr bwMode="auto">
                <a:xfrm>
                  <a:off x="244" y="720"/>
                  <a:ext cx="2047"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sp>
              <p:nvSpPr>
                <p:cNvPr id="1176" name="Freeform 152"/>
                <p:cNvSpPr>
                  <a:spLocks/>
                </p:cNvSpPr>
                <p:nvPr/>
              </p:nvSpPr>
              <p:spPr bwMode="auto">
                <a:xfrm>
                  <a:off x="2240" y="720"/>
                  <a:ext cx="2017"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grpSp>
          <p:grpSp>
            <p:nvGrpSpPr>
              <p:cNvPr id="1121" name="Group 153"/>
              <p:cNvGrpSpPr>
                <a:grpSpLocks/>
              </p:cNvGrpSpPr>
              <p:nvPr/>
            </p:nvGrpSpPr>
            <p:grpSpPr bwMode="auto">
              <a:xfrm>
                <a:off x="4215" y="463"/>
                <a:ext cx="418" cy="112"/>
                <a:chOff x="1646" y="283"/>
                <a:chExt cx="823" cy="220"/>
              </a:xfrm>
            </p:grpSpPr>
            <p:sp>
              <p:nvSpPr>
                <p:cNvPr id="1178" name="Freeform 154"/>
                <p:cNvSpPr>
                  <a:spLocks/>
                </p:cNvSpPr>
                <p:nvPr/>
              </p:nvSpPr>
              <p:spPr bwMode="auto">
                <a:xfrm>
                  <a:off x="1647" y="283"/>
                  <a:ext cx="416" cy="220"/>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sp>
              <p:nvSpPr>
                <p:cNvPr id="1179" name="Freeform 155"/>
                <p:cNvSpPr>
                  <a:spLocks/>
                </p:cNvSpPr>
                <p:nvPr/>
              </p:nvSpPr>
              <p:spPr bwMode="auto">
                <a:xfrm>
                  <a:off x="2053" y="283"/>
                  <a:ext cx="416" cy="220"/>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grpSp>
          <p:grpSp>
            <p:nvGrpSpPr>
              <p:cNvPr id="1122" name="Group 156"/>
              <p:cNvGrpSpPr>
                <a:grpSpLocks/>
              </p:cNvGrpSpPr>
              <p:nvPr/>
            </p:nvGrpSpPr>
            <p:grpSpPr bwMode="auto">
              <a:xfrm>
                <a:off x="4633" y="463"/>
                <a:ext cx="418" cy="112"/>
                <a:chOff x="240" y="720"/>
                <a:chExt cx="3980" cy="1064"/>
              </a:xfrm>
            </p:grpSpPr>
            <p:sp>
              <p:nvSpPr>
                <p:cNvPr id="1181" name="Freeform 157"/>
                <p:cNvSpPr>
                  <a:spLocks/>
                </p:cNvSpPr>
                <p:nvPr/>
              </p:nvSpPr>
              <p:spPr bwMode="auto">
                <a:xfrm>
                  <a:off x="239" y="720"/>
                  <a:ext cx="2011"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sp>
              <p:nvSpPr>
                <p:cNvPr id="1182" name="Freeform 158"/>
                <p:cNvSpPr>
                  <a:spLocks/>
                </p:cNvSpPr>
                <p:nvPr/>
              </p:nvSpPr>
              <p:spPr bwMode="auto">
                <a:xfrm>
                  <a:off x="2210" y="720"/>
                  <a:ext cx="2011"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grpSp>
          <p:sp>
            <p:nvSpPr>
              <p:cNvPr id="1183" name="Freeform 159"/>
              <p:cNvSpPr>
                <a:spLocks/>
              </p:cNvSpPr>
              <p:nvPr/>
            </p:nvSpPr>
            <p:spPr bwMode="auto">
              <a:xfrm>
                <a:off x="5051" y="463"/>
                <a:ext cx="211" cy="112"/>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grpSp>
      </p:grpSp>
      <p:grpSp>
        <p:nvGrpSpPr>
          <p:cNvPr id="1070" name="Group 160"/>
          <p:cNvGrpSpPr>
            <a:grpSpLocks/>
          </p:cNvGrpSpPr>
          <p:nvPr/>
        </p:nvGrpSpPr>
        <p:grpSpPr bwMode="auto">
          <a:xfrm>
            <a:off x="533401" y="598489"/>
            <a:ext cx="10437284" cy="179387"/>
            <a:chOff x="254" y="463"/>
            <a:chExt cx="5208" cy="113"/>
          </a:xfrm>
        </p:grpSpPr>
        <p:sp>
          <p:nvSpPr>
            <p:cNvPr id="1185" name="Freeform 161"/>
            <p:cNvSpPr>
              <a:spLocks/>
            </p:cNvSpPr>
            <p:nvPr/>
          </p:nvSpPr>
          <p:spPr bwMode="auto">
            <a:xfrm flipH="1">
              <a:off x="5232" y="468"/>
              <a:ext cx="230" cy="106"/>
            </a:xfrm>
            <a:custGeom>
              <a:avLst/>
              <a:gdLst/>
              <a:ahLst/>
              <a:cxnLst>
                <a:cxn ang="0">
                  <a:pos x="230" y="0"/>
                </a:cxn>
                <a:cxn ang="0">
                  <a:pos x="182" y="0"/>
                </a:cxn>
                <a:cxn ang="0">
                  <a:pos x="0" y="78"/>
                </a:cxn>
                <a:cxn ang="0">
                  <a:pos x="86" y="96"/>
                </a:cxn>
                <a:cxn ang="0">
                  <a:pos x="204" y="96"/>
                </a:cxn>
                <a:cxn ang="0">
                  <a:pos x="230" y="0"/>
                </a:cxn>
              </a:cxnLst>
              <a:rect l="0" t="0" r="r" b="b"/>
              <a:pathLst>
                <a:path w="230" h="96">
                  <a:moveTo>
                    <a:pt x="230" y="0"/>
                  </a:moveTo>
                  <a:lnTo>
                    <a:pt x="182" y="0"/>
                  </a:lnTo>
                  <a:lnTo>
                    <a:pt x="0" y="78"/>
                  </a:lnTo>
                  <a:lnTo>
                    <a:pt x="86" y="96"/>
                  </a:lnTo>
                  <a:lnTo>
                    <a:pt x="204" y="96"/>
                  </a:lnTo>
                  <a:lnTo>
                    <a:pt x="230" y="0"/>
                  </a:lnTo>
                  <a:close/>
                </a:path>
              </a:pathLst>
            </a:custGeom>
            <a:gradFill rotWithShape="1">
              <a:gsLst>
                <a:gs pos="0">
                  <a:schemeClr val="accent1"/>
                </a:gs>
                <a:gs pos="100000">
                  <a:schemeClr val="accent1">
                    <a:gamma/>
                    <a:shade val="46275"/>
                    <a:invGamma/>
                  </a:schemeClr>
                </a:gs>
              </a:gsLst>
              <a:lin ang="5400000" scaled="1"/>
            </a:gradFill>
            <a:ln w="9525" cap="flat" cmpd="sng">
              <a:noFill/>
              <a:prstDash val="solid"/>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sp>
          <p:nvSpPr>
            <p:cNvPr id="1186" name="Freeform 162"/>
            <p:cNvSpPr>
              <a:spLocks/>
            </p:cNvSpPr>
            <p:nvPr/>
          </p:nvSpPr>
          <p:spPr bwMode="auto">
            <a:xfrm>
              <a:off x="254" y="470"/>
              <a:ext cx="230" cy="106"/>
            </a:xfrm>
            <a:custGeom>
              <a:avLst/>
              <a:gdLst/>
              <a:ahLst/>
              <a:cxnLst>
                <a:cxn ang="0">
                  <a:pos x="230" y="0"/>
                </a:cxn>
                <a:cxn ang="0">
                  <a:pos x="182" y="0"/>
                </a:cxn>
                <a:cxn ang="0">
                  <a:pos x="0" y="78"/>
                </a:cxn>
                <a:cxn ang="0">
                  <a:pos x="86" y="96"/>
                </a:cxn>
                <a:cxn ang="0">
                  <a:pos x="204" y="96"/>
                </a:cxn>
                <a:cxn ang="0">
                  <a:pos x="230" y="0"/>
                </a:cxn>
              </a:cxnLst>
              <a:rect l="0" t="0" r="r" b="b"/>
              <a:pathLst>
                <a:path w="230" h="96">
                  <a:moveTo>
                    <a:pt x="230" y="0"/>
                  </a:moveTo>
                  <a:lnTo>
                    <a:pt x="182" y="0"/>
                  </a:lnTo>
                  <a:lnTo>
                    <a:pt x="0" y="78"/>
                  </a:lnTo>
                  <a:lnTo>
                    <a:pt x="86" y="96"/>
                  </a:lnTo>
                  <a:lnTo>
                    <a:pt x="204" y="96"/>
                  </a:lnTo>
                  <a:lnTo>
                    <a:pt x="230" y="0"/>
                  </a:lnTo>
                  <a:close/>
                </a:path>
              </a:pathLst>
            </a:custGeom>
            <a:gradFill rotWithShape="1">
              <a:gsLst>
                <a:gs pos="0">
                  <a:schemeClr val="accent1"/>
                </a:gs>
                <a:gs pos="100000">
                  <a:schemeClr val="accent1">
                    <a:gamma/>
                    <a:shade val="46275"/>
                    <a:invGamma/>
                  </a:schemeClr>
                </a:gs>
              </a:gsLst>
              <a:lin ang="5400000" scaled="1"/>
            </a:gradFill>
            <a:ln w="9525" cap="flat" cmpd="sng">
              <a:noFill/>
              <a:prstDash val="solid"/>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grpSp>
          <p:nvGrpSpPr>
            <p:cNvPr id="1079" name="Group 163"/>
            <p:cNvGrpSpPr>
              <a:grpSpLocks/>
            </p:cNvGrpSpPr>
            <p:nvPr/>
          </p:nvGrpSpPr>
          <p:grpSpPr bwMode="auto">
            <a:xfrm>
              <a:off x="450" y="463"/>
              <a:ext cx="4812" cy="113"/>
              <a:chOff x="450" y="463"/>
              <a:chExt cx="4812" cy="113"/>
            </a:xfrm>
          </p:grpSpPr>
          <p:grpSp>
            <p:nvGrpSpPr>
              <p:cNvPr id="1080" name="Group 164"/>
              <p:cNvGrpSpPr>
                <a:grpSpLocks/>
              </p:cNvGrpSpPr>
              <p:nvPr/>
            </p:nvGrpSpPr>
            <p:grpSpPr bwMode="auto">
              <a:xfrm>
                <a:off x="450" y="464"/>
                <a:ext cx="2928" cy="112"/>
                <a:chOff x="0" y="283"/>
                <a:chExt cx="5760" cy="220"/>
              </a:xfrm>
            </p:grpSpPr>
            <p:grpSp>
              <p:nvGrpSpPr>
                <p:cNvPr id="1094" name="Group 165"/>
                <p:cNvGrpSpPr>
                  <a:grpSpLocks/>
                </p:cNvGrpSpPr>
                <p:nvPr/>
              </p:nvGrpSpPr>
              <p:grpSpPr bwMode="auto">
                <a:xfrm>
                  <a:off x="0" y="283"/>
                  <a:ext cx="823" cy="220"/>
                  <a:chOff x="240" y="720"/>
                  <a:chExt cx="3980" cy="1064"/>
                </a:xfrm>
              </p:grpSpPr>
              <p:sp>
                <p:nvSpPr>
                  <p:cNvPr id="1190" name="Freeform 166"/>
                  <p:cNvSpPr>
                    <a:spLocks/>
                  </p:cNvSpPr>
                  <p:nvPr/>
                </p:nvSpPr>
                <p:spPr bwMode="auto">
                  <a:xfrm>
                    <a:off x="244"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sp>
                <p:nvSpPr>
                  <p:cNvPr id="1191" name="Freeform 167"/>
                  <p:cNvSpPr>
                    <a:spLocks/>
                  </p:cNvSpPr>
                  <p:nvPr/>
                </p:nvSpPr>
                <p:spPr bwMode="auto">
                  <a:xfrm>
                    <a:off x="2214"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grpSp>
            <p:grpSp>
              <p:nvGrpSpPr>
                <p:cNvPr id="1095" name="Group 168"/>
                <p:cNvGrpSpPr>
                  <a:grpSpLocks/>
                </p:cNvGrpSpPr>
                <p:nvPr/>
              </p:nvGrpSpPr>
              <p:grpSpPr bwMode="auto">
                <a:xfrm>
                  <a:off x="823" y="283"/>
                  <a:ext cx="823" cy="220"/>
                  <a:chOff x="240" y="720"/>
                  <a:chExt cx="3980" cy="1064"/>
                </a:xfrm>
              </p:grpSpPr>
              <p:sp>
                <p:nvSpPr>
                  <p:cNvPr id="1193" name="Freeform 169"/>
                  <p:cNvSpPr>
                    <a:spLocks/>
                  </p:cNvSpPr>
                  <p:nvPr/>
                </p:nvSpPr>
                <p:spPr bwMode="auto">
                  <a:xfrm>
                    <a:off x="243"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sp>
                <p:nvSpPr>
                  <p:cNvPr id="1194" name="Freeform 170"/>
                  <p:cNvSpPr>
                    <a:spLocks/>
                  </p:cNvSpPr>
                  <p:nvPr/>
                </p:nvSpPr>
                <p:spPr bwMode="auto">
                  <a:xfrm>
                    <a:off x="2213"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grpSp>
            <p:grpSp>
              <p:nvGrpSpPr>
                <p:cNvPr id="1096" name="Group 171"/>
                <p:cNvGrpSpPr>
                  <a:grpSpLocks/>
                </p:cNvGrpSpPr>
                <p:nvPr/>
              </p:nvGrpSpPr>
              <p:grpSpPr bwMode="auto">
                <a:xfrm>
                  <a:off x="1646" y="283"/>
                  <a:ext cx="823" cy="220"/>
                  <a:chOff x="1646" y="283"/>
                  <a:chExt cx="823" cy="220"/>
                </a:xfrm>
              </p:grpSpPr>
              <p:sp>
                <p:nvSpPr>
                  <p:cNvPr id="1196" name="Freeform 172"/>
                  <p:cNvSpPr>
                    <a:spLocks/>
                  </p:cNvSpPr>
                  <p:nvPr/>
                </p:nvSpPr>
                <p:spPr bwMode="auto">
                  <a:xfrm>
                    <a:off x="1646" y="283"/>
                    <a:ext cx="416" cy="220"/>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sp>
                <p:nvSpPr>
                  <p:cNvPr id="1197" name="Freeform 173"/>
                  <p:cNvSpPr>
                    <a:spLocks/>
                  </p:cNvSpPr>
                  <p:nvPr/>
                </p:nvSpPr>
                <p:spPr bwMode="auto">
                  <a:xfrm>
                    <a:off x="2054" y="283"/>
                    <a:ext cx="416" cy="220"/>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grpSp>
            <p:grpSp>
              <p:nvGrpSpPr>
                <p:cNvPr id="1097" name="Group 174"/>
                <p:cNvGrpSpPr>
                  <a:grpSpLocks/>
                </p:cNvGrpSpPr>
                <p:nvPr/>
              </p:nvGrpSpPr>
              <p:grpSpPr bwMode="auto">
                <a:xfrm>
                  <a:off x="2469" y="283"/>
                  <a:ext cx="822" cy="220"/>
                  <a:chOff x="240" y="720"/>
                  <a:chExt cx="3980" cy="1064"/>
                </a:xfrm>
              </p:grpSpPr>
              <p:sp>
                <p:nvSpPr>
                  <p:cNvPr id="1199" name="Freeform 175"/>
                  <p:cNvSpPr>
                    <a:spLocks/>
                  </p:cNvSpPr>
                  <p:nvPr/>
                </p:nvSpPr>
                <p:spPr bwMode="auto">
                  <a:xfrm>
                    <a:off x="241" y="720"/>
                    <a:ext cx="2012"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sp>
                <p:nvSpPr>
                  <p:cNvPr id="1200" name="Freeform 176"/>
                  <p:cNvSpPr>
                    <a:spLocks/>
                  </p:cNvSpPr>
                  <p:nvPr/>
                </p:nvSpPr>
                <p:spPr bwMode="auto">
                  <a:xfrm>
                    <a:off x="2213" y="720"/>
                    <a:ext cx="2012"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grpSp>
            <p:grpSp>
              <p:nvGrpSpPr>
                <p:cNvPr id="1098" name="Group 177"/>
                <p:cNvGrpSpPr>
                  <a:grpSpLocks/>
                </p:cNvGrpSpPr>
                <p:nvPr/>
              </p:nvGrpSpPr>
              <p:grpSpPr bwMode="auto">
                <a:xfrm>
                  <a:off x="3291" y="283"/>
                  <a:ext cx="823" cy="220"/>
                  <a:chOff x="240" y="720"/>
                  <a:chExt cx="3980" cy="1064"/>
                </a:xfrm>
              </p:grpSpPr>
              <p:sp>
                <p:nvSpPr>
                  <p:cNvPr id="1202" name="Freeform 178"/>
                  <p:cNvSpPr>
                    <a:spLocks/>
                  </p:cNvSpPr>
                  <p:nvPr/>
                </p:nvSpPr>
                <p:spPr bwMode="auto">
                  <a:xfrm>
                    <a:off x="245"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sp>
                <p:nvSpPr>
                  <p:cNvPr id="1203" name="Freeform 179"/>
                  <p:cNvSpPr>
                    <a:spLocks/>
                  </p:cNvSpPr>
                  <p:nvPr/>
                </p:nvSpPr>
                <p:spPr bwMode="auto">
                  <a:xfrm>
                    <a:off x="2214"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grpSp>
            <p:grpSp>
              <p:nvGrpSpPr>
                <p:cNvPr id="1099" name="Group 180"/>
                <p:cNvGrpSpPr>
                  <a:grpSpLocks/>
                </p:cNvGrpSpPr>
                <p:nvPr/>
              </p:nvGrpSpPr>
              <p:grpSpPr bwMode="auto">
                <a:xfrm>
                  <a:off x="4114" y="283"/>
                  <a:ext cx="823" cy="220"/>
                  <a:chOff x="240" y="720"/>
                  <a:chExt cx="3980" cy="1064"/>
                </a:xfrm>
              </p:grpSpPr>
              <p:sp>
                <p:nvSpPr>
                  <p:cNvPr id="1205" name="Freeform 181"/>
                  <p:cNvSpPr>
                    <a:spLocks/>
                  </p:cNvSpPr>
                  <p:nvPr/>
                </p:nvSpPr>
                <p:spPr bwMode="auto">
                  <a:xfrm>
                    <a:off x="244"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sp>
                <p:nvSpPr>
                  <p:cNvPr id="1206" name="Freeform 182"/>
                  <p:cNvSpPr>
                    <a:spLocks/>
                  </p:cNvSpPr>
                  <p:nvPr/>
                </p:nvSpPr>
                <p:spPr bwMode="auto">
                  <a:xfrm>
                    <a:off x="2213"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grpSp>
            <p:grpSp>
              <p:nvGrpSpPr>
                <p:cNvPr id="1100" name="Group 183"/>
                <p:cNvGrpSpPr>
                  <a:grpSpLocks/>
                </p:cNvGrpSpPr>
                <p:nvPr/>
              </p:nvGrpSpPr>
              <p:grpSpPr bwMode="auto">
                <a:xfrm>
                  <a:off x="4937" y="283"/>
                  <a:ext cx="823" cy="220"/>
                  <a:chOff x="240" y="720"/>
                  <a:chExt cx="3980" cy="1064"/>
                </a:xfrm>
              </p:grpSpPr>
              <p:sp>
                <p:nvSpPr>
                  <p:cNvPr id="1208" name="Freeform 184"/>
                  <p:cNvSpPr>
                    <a:spLocks/>
                  </p:cNvSpPr>
                  <p:nvPr/>
                </p:nvSpPr>
                <p:spPr bwMode="auto">
                  <a:xfrm>
                    <a:off x="243"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sp>
                <p:nvSpPr>
                  <p:cNvPr id="1209" name="Freeform 185"/>
                  <p:cNvSpPr>
                    <a:spLocks/>
                  </p:cNvSpPr>
                  <p:nvPr/>
                </p:nvSpPr>
                <p:spPr bwMode="auto">
                  <a:xfrm>
                    <a:off x="2212"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grpSp>
          </p:grpSp>
          <p:grpSp>
            <p:nvGrpSpPr>
              <p:cNvPr id="1081" name="Group 186"/>
              <p:cNvGrpSpPr>
                <a:grpSpLocks/>
              </p:cNvGrpSpPr>
              <p:nvPr/>
            </p:nvGrpSpPr>
            <p:grpSpPr bwMode="auto">
              <a:xfrm>
                <a:off x="3378" y="463"/>
                <a:ext cx="418" cy="112"/>
                <a:chOff x="240" y="720"/>
                <a:chExt cx="3980" cy="1064"/>
              </a:xfrm>
            </p:grpSpPr>
            <p:sp>
              <p:nvSpPr>
                <p:cNvPr id="1211" name="Freeform 187"/>
                <p:cNvSpPr>
                  <a:spLocks/>
                </p:cNvSpPr>
                <p:nvPr/>
              </p:nvSpPr>
              <p:spPr bwMode="auto">
                <a:xfrm>
                  <a:off x="242" y="720"/>
                  <a:ext cx="2011"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sp>
              <p:nvSpPr>
                <p:cNvPr id="1212" name="Freeform 188"/>
                <p:cNvSpPr>
                  <a:spLocks/>
                </p:cNvSpPr>
                <p:nvPr/>
              </p:nvSpPr>
              <p:spPr bwMode="auto">
                <a:xfrm>
                  <a:off x="2213" y="720"/>
                  <a:ext cx="2011"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grpSp>
          <p:grpSp>
            <p:nvGrpSpPr>
              <p:cNvPr id="1082" name="Group 189"/>
              <p:cNvGrpSpPr>
                <a:grpSpLocks/>
              </p:cNvGrpSpPr>
              <p:nvPr/>
            </p:nvGrpSpPr>
            <p:grpSpPr bwMode="auto">
              <a:xfrm>
                <a:off x="3796" y="463"/>
                <a:ext cx="419" cy="112"/>
                <a:chOff x="240" y="720"/>
                <a:chExt cx="3980" cy="1064"/>
              </a:xfrm>
            </p:grpSpPr>
            <p:sp>
              <p:nvSpPr>
                <p:cNvPr id="1214" name="Freeform 190"/>
                <p:cNvSpPr>
                  <a:spLocks/>
                </p:cNvSpPr>
                <p:nvPr/>
              </p:nvSpPr>
              <p:spPr bwMode="auto">
                <a:xfrm>
                  <a:off x="244" y="720"/>
                  <a:ext cx="2047"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sp>
              <p:nvSpPr>
                <p:cNvPr id="1215" name="Freeform 191"/>
                <p:cNvSpPr>
                  <a:spLocks/>
                </p:cNvSpPr>
                <p:nvPr/>
              </p:nvSpPr>
              <p:spPr bwMode="auto">
                <a:xfrm>
                  <a:off x="2240" y="720"/>
                  <a:ext cx="2017"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grpSp>
          <p:grpSp>
            <p:nvGrpSpPr>
              <p:cNvPr id="1083" name="Group 192"/>
              <p:cNvGrpSpPr>
                <a:grpSpLocks/>
              </p:cNvGrpSpPr>
              <p:nvPr/>
            </p:nvGrpSpPr>
            <p:grpSpPr bwMode="auto">
              <a:xfrm>
                <a:off x="4215" y="463"/>
                <a:ext cx="418" cy="112"/>
                <a:chOff x="1646" y="283"/>
                <a:chExt cx="823" cy="220"/>
              </a:xfrm>
            </p:grpSpPr>
            <p:sp>
              <p:nvSpPr>
                <p:cNvPr id="1217" name="Freeform 193"/>
                <p:cNvSpPr>
                  <a:spLocks/>
                </p:cNvSpPr>
                <p:nvPr/>
              </p:nvSpPr>
              <p:spPr bwMode="auto">
                <a:xfrm>
                  <a:off x="1647" y="283"/>
                  <a:ext cx="416" cy="220"/>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sp>
              <p:nvSpPr>
                <p:cNvPr id="1218" name="Freeform 194"/>
                <p:cNvSpPr>
                  <a:spLocks/>
                </p:cNvSpPr>
                <p:nvPr/>
              </p:nvSpPr>
              <p:spPr bwMode="auto">
                <a:xfrm>
                  <a:off x="2053" y="283"/>
                  <a:ext cx="416" cy="220"/>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grpSp>
          <p:grpSp>
            <p:nvGrpSpPr>
              <p:cNvPr id="1084" name="Group 195"/>
              <p:cNvGrpSpPr>
                <a:grpSpLocks/>
              </p:cNvGrpSpPr>
              <p:nvPr/>
            </p:nvGrpSpPr>
            <p:grpSpPr bwMode="auto">
              <a:xfrm>
                <a:off x="4633" y="463"/>
                <a:ext cx="418" cy="112"/>
                <a:chOff x="240" y="720"/>
                <a:chExt cx="3980" cy="1064"/>
              </a:xfrm>
            </p:grpSpPr>
            <p:sp>
              <p:nvSpPr>
                <p:cNvPr id="1220" name="Freeform 196"/>
                <p:cNvSpPr>
                  <a:spLocks/>
                </p:cNvSpPr>
                <p:nvPr/>
              </p:nvSpPr>
              <p:spPr bwMode="auto">
                <a:xfrm>
                  <a:off x="239" y="720"/>
                  <a:ext cx="2011"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sp>
              <p:nvSpPr>
                <p:cNvPr id="1221" name="Freeform 197"/>
                <p:cNvSpPr>
                  <a:spLocks/>
                </p:cNvSpPr>
                <p:nvPr/>
              </p:nvSpPr>
              <p:spPr bwMode="auto">
                <a:xfrm>
                  <a:off x="2210" y="720"/>
                  <a:ext cx="2011"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grpSp>
          <p:sp>
            <p:nvSpPr>
              <p:cNvPr id="1222" name="Freeform 198"/>
              <p:cNvSpPr>
                <a:spLocks/>
              </p:cNvSpPr>
              <p:nvPr/>
            </p:nvSpPr>
            <p:spPr bwMode="auto">
              <a:xfrm>
                <a:off x="5051" y="463"/>
                <a:ext cx="211" cy="112"/>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grpSp>
      </p:grpSp>
      <p:grpSp>
        <p:nvGrpSpPr>
          <p:cNvPr id="1071" name="Group 199"/>
          <p:cNvGrpSpPr>
            <a:grpSpLocks/>
          </p:cNvGrpSpPr>
          <p:nvPr/>
        </p:nvGrpSpPr>
        <p:grpSpPr bwMode="auto">
          <a:xfrm>
            <a:off x="23285" y="15875"/>
            <a:ext cx="1138767" cy="965200"/>
            <a:chOff x="8" y="32"/>
            <a:chExt cx="568" cy="608"/>
          </a:xfrm>
        </p:grpSpPr>
        <p:sp>
          <p:nvSpPr>
            <p:cNvPr id="1224" name="Freeform 200"/>
            <p:cNvSpPr>
              <a:spLocks/>
            </p:cNvSpPr>
            <p:nvPr userDrawn="1"/>
          </p:nvSpPr>
          <p:spPr bwMode="auto">
            <a:xfrm>
              <a:off x="20" y="54"/>
              <a:ext cx="556" cy="586"/>
            </a:xfrm>
            <a:custGeom>
              <a:avLst/>
              <a:gdLst/>
              <a:ahLst/>
              <a:cxnLst>
                <a:cxn ang="0">
                  <a:pos x="1183" y="0"/>
                </a:cxn>
                <a:cxn ang="0">
                  <a:pos x="278" y="1706"/>
                </a:cxn>
                <a:cxn ang="0">
                  <a:pos x="2006" y="913"/>
                </a:cxn>
                <a:cxn ang="0">
                  <a:pos x="735" y="1519"/>
                </a:cxn>
                <a:cxn ang="0">
                  <a:pos x="1661" y="1060"/>
                </a:cxn>
                <a:cxn ang="0">
                  <a:pos x="1060" y="1394"/>
                </a:cxn>
                <a:cxn ang="0">
                  <a:pos x="1489" y="1187"/>
                </a:cxn>
                <a:cxn ang="0">
                  <a:pos x="1255" y="1355"/>
                </a:cxn>
                <a:cxn ang="0">
                  <a:pos x="1430" y="1221"/>
                </a:cxn>
                <a:cxn ang="0">
                  <a:pos x="1144" y="1403"/>
                </a:cxn>
                <a:cxn ang="0">
                  <a:pos x="1611" y="1144"/>
                </a:cxn>
                <a:cxn ang="0">
                  <a:pos x="843" y="1503"/>
                </a:cxn>
                <a:cxn ang="0">
                  <a:pos x="1876" y="960"/>
                </a:cxn>
                <a:cxn ang="0">
                  <a:pos x="474" y="1620"/>
                </a:cxn>
                <a:cxn ang="0">
                  <a:pos x="1158" y="267"/>
                </a:cxn>
                <a:cxn ang="0">
                  <a:pos x="1183" y="0"/>
                </a:cxn>
              </a:cxnLst>
              <a:rect l="0" t="0" r="r" b="b"/>
              <a:pathLst>
                <a:path w="2570" h="2766">
                  <a:moveTo>
                    <a:pt x="1183" y="0"/>
                  </a:moveTo>
                  <a:cubicBezTo>
                    <a:pt x="31" y="34"/>
                    <a:pt x="0" y="1232"/>
                    <a:pt x="278" y="1706"/>
                  </a:cubicBezTo>
                  <a:cubicBezTo>
                    <a:pt x="888" y="2766"/>
                    <a:pt x="2570" y="2078"/>
                    <a:pt x="2006" y="913"/>
                  </a:cubicBezTo>
                  <a:cubicBezTo>
                    <a:pt x="1480" y="86"/>
                    <a:pt x="309" y="751"/>
                    <a:pt x="735" y="1519"/>
                  </a:cubicBezTo>
                  <a:cubicBezTo>
                    <a:pt x="1085" y="2095"/>
                    <a:pt x="2037" y="1686"/>
                    <a:pt x="1661" y="1060"/>
                  </a:cubicBezTo>
                  <a:cubicBezTo>
                    <a:pt x="1411" y="668"/>
                    <a:pt x="776" y="977"/>
                    <a:pt x="1060" y="1394"/>
                  </a:cubicBezTo>
                  <a:cubicBezTo>
                    <a:pt x="1252" y="1653"/>
                    <a:pt x="1647" y="1455"/>
                    <a:pt x="1489" y="1187"/>
                  </a:cubicBezTo>
                  <a:cubicBezTo>
                    <a:pt x="1389" y="1046"/>
                    <a:pt x="1055" y="1113"/>
                    <a:pt x="1255" y="1355"/>
                  </a:cubicBezTo>
                  <a:cubicBezTo>
                    <a:pt x="1185" y="1378"/>
                    <a:pt x="1221" y="1037"/>
                    <a:pt x="1430" y="1221"/>
                  </a:cubicBezTo>
                  <a:cubicBezTo>
                    <a:pt x="1522" y="1329"/>
                    <a:pt x="1328" y="1570"/>
                    <a:pt x="1144" y="1403"/>
                  </a:cubicBezTo>
                  <a:cubicBezTo>
                    <a:pt x="869" y="1019"/>
                    <a:pt x="1486" y="835"/>
                    <a:pt x="1611" y="1144"/>
                  </a:cubicBezTo>
                  <a:cubicBezTo>
                    <a:pt x="1803" y="1494"/>
                    <a:pt x="1244" y="1970"/>
                    <a:pt x="843" y="1503"/>
                  </a:cubicBezTo>
                  <a:cubicBezTo>
                    <a:pt x="467" y="868"/>
                    <a:pt x="1441" y="259"/>
                    <a:pt x="1876" y="960"/>
                  </a:cubicBezTo>
                  <a:cubicBezTo>
                    <a:pt x="2288" y="1625"/>
                    <a:pt x="1142" y="2588"/>
                    <a:pt x="474" y="1620"/>
                  </a:cubicBezTo>
                  <a:cubicBezTo>
                    <a:pt x="341" y="1336"/>
                    <a:pt x="221" y="417"/>
                    <a:pt x="1158" y="267"/>
                  </a:cubicBezTo>
                  <a:lnTo>
                    <a:pt x="1183" y="0"/>
                  </a:lnTo>
                  <a:close/>
                </a:path>
              </a:pathLst>
            </a:custGeom>
            <a:gradFill rotWithShape="1">
              <a:gsLst>
                <a:gs pos="0">
                  <a:schemeClr val="bg2"/>
                </a:gs>
                <a:gs pos="100000">
                  <a:schemeClr val="bg2">
                    <a:gamma/>
                    <a:shade val="46275"/>
                    <a:invGamma/>
                  </a:schemeClr>
                </a:gs>
              </a:gsLst>
              <a:lin ang="5400000" scaled="1"/>
            </a:gradFill>
            <a:ln w="12700" cap="flat" cmpd="sng">
              <a:noFill/>
              <a:prstDash val="solid"/>
              <a:round/>
              <a:headEnd type="none" w="med" len="med"/>
              <a:tailEnd type="none" w="med" len="me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sp>
          <p:nvSpPr>
            <p:cNvPr id="1225" name="Freeform 201"/>
            <p:cNvSpPr>
              <a:spLocks/>
            </p:cNvSpPr>
            <p:nvPr userDrawn="1"/>
          </p:nvSpPr>
          <p:spPr bwMode="auto">
            <a:xfrm>
              <a:off x="8" y="32"/>
              <a:ext cx="556" cy="586"/>
            </a:xfrm>
            <a:custGeom>
              <a:avLst/>
              <a:gdLst/>
              <a:ahLst/>
              <a:cxnLst>
                <a:cxn ang="0">
                  <a:pos x="1183" y="0"/>
                </a:cxn>
                <a:cxn ang="0">
                  <a:pos x="278" y="1706"/>
                </a:cxn>
                <a:cxn ang="0">
                  <a:pos x="2006" y="913"/>
                </a:cxn>
                <a:cxn ang="0">
                  <a:pos x="735" y="1519"/>
                </a:cxn>
                <a:cxn ang="0">
                  <a:pos x="1661" y="1060"/>
                </a:cxn>
                <a:cxn ang="0">
                  <a:pos x="1060" y="1394"/>
                </a:cxn>
                <a:cxn ang="0">
                  <a:pos x="1489" y="1187"/>
                </a:cxn>
                <a:cxn ang="0">
                  <a:pos x="1255" y="1355"/>
                </a:cxn>
                <a:cxn ang="0">
                  <a:pos x="1430" y="1221"/>
                </a:cxn>
                <a:cxn ang="0">
                  <a:pos x="1144" y="1403"/>
                </a:cxn>
                <a:cxn ang="0">
                  <a:pos x="1611" y="1144"/>
                </a:cxn>
                <a:cxn ang="0">
                  <a:pos x="843" y="1503"/>
                </a:cxn>
                <a:cxn ang="0">
                  <a:pos x="1876" y="960"/>
                </a:cxn>
                <a:cxn ang="0">
                  <a:pos x="474" y="1620"/>
                </a:cxn>
                <a:cxn ang="0">
                  <a:pos x="1158" y="267"/>
                </a:cxn>
                <a:cxn ang="0">
                  <a:pos x="1183" y="0"/>
                </a:cxn>
              </a:cxnLst>
              <a:rect l="0" t="0" r="r" b="b"/>
              <a:pathLst>
                <a:path w="2570" h="2766">
                  <a:moveTo>
                    <a:pt x="1183" y="0"/>
                  </a:moveTo>
                  <a:cubicBezTo>
                    <a:pt x="31" y="34"/>
                    <a:pt x="0" y="1232"/>
                    <a:pt x="278" y="1706"/>
                  </a:cubicBezTo>
                  <a:cubicBezTo>
                    <a:pt x="888" y="2766"/>
                    <a:pt x="2570" y="2078"/>
                    <a:pt x="2006" y="913"/>
                  </a:cubicBezTo>
                  <a:cubicBezTo>
                    <a:pt x="1480" y="86"/>
                    <a:pt x="309" y="751"/>
                    <a:pt x="735" y="1519"/>
                  </a:cubicBezTo>
                  <a:cubicBezTo>
                    <a:pt x="1085" y="2095"/>
                    <a:pt x="2037" y="1686"/>
                    <a:pt x="1661" y="1060"/>
                  </a:cubicBezTo>
                  <a:cubicBezTo>
                    <a:pt x="1411" y="668"/>
                    <a:pt x="776" y="977"/>
                    <a:pt x="1060" y="1394"/>
                  </a:cubicBezTo>
                  <a:cubicBezTo>
                    <a:pt x="1252" y="1653"/>
                    <a:pt x="1647" y="1455"/>
                    <a:pt x="1489" y="1187"/>
                  </a:cubicBezTo>
                  <a:cubicBezTo>
                    <a:pt x="1389" y="1046"/>
                    <a:pt x="1055" y="1113"/>
                    <a:pt x="1255" y="1355"/>
                  </a:cubicBezTo>
                  <a:cubicBezTo>
                    <a:pt x="1185" y="1378"/>
                    <a:pt x="1221" y="1037"/>
                    <a:pt x="1430" y="1221"/>
                  </a:cubicBezTo>
                  <a:cubicBezTo>
                    <a:pt x="1522" y="1329"/>
                    <a:pt x="1328" y="1570"/>
                    <a:pt x="1144" y="1403"/>
                  </a:cubicBezTo>
                  <a:cubicBezTo>
                    <a:pt x="869" y="1019"/>
                    <a:pt x="1486" y="835"/>
                    <a:pt x="1611" y="1144"/>
                  </a:cubicBezTo>
                  <a:cubicBezTo>
                    <a:pt x="1803" y="1494"/>
                    <a:pt x="1244" y="1970"/>
                    <a:pt x="843" y="1503"/>
                  </a:cubicBezTo>
                  <a:cubicBezTo>
                    <a:pt x="467" y="868"/>
                    <a:pt x="1441" y="259"/>
                    <a:pt x="1876" y="960"/>
                  </a:cubicBezTo>
                  <a:cubicBezTo>
                    <a:pt x="2288" y="1625"/>
                    <a:pt x="1142" y="2588"/>
                    <a:pt x="474" y="1620"/>
                  </a:cubicBezTo>
                  <a:cubicBezTo>
                    <a:pt x="341" y="1336"/>
                    <a:pt x="221" y="417"/>
                    <a:pt x="1158" y="267"/>
                  </a:cubicBezTo>
                  <a:lnTo>
                    <a:pt x="1183" y="0"/>
                  </a:lnTo>
                  <a:close/>
                </a:path>
              </a:pathLst>
            </a:custGeom>
            <a:gradFill rotWithShape="1">
              <a:gsLst>
                <a:gs pos="0">
                  <a:schemeClr val="accent1"/>
                </a:gs>
                <a:gs pos="100000">
                  <a:schemeClr val="accent1">
                    <a:gamma/>
                    <a:shade val="46275"/>
                    <a:invGamma/>
                  </a:schemeClr>
                </a:gs>
              </a:gsLst>
              <a:lin ang="5400000" scaled="1"/>
            </a:gradFill>
            <a:ln w="12700" cap="flat" cmpd="sng">
              <a:noFill/>
              <a:prstDash val="solid"/>
              <a:round/>
              <a:headEnd type="none" w="med" len="med"/>
              <a:tailEnd type="none" w="med" len="me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grpSp>
      <p:sp>
        <p:nvSpPr>
          <p:cNvPr id="1226" name="Freeform 202"/>
          <p:cNvSpPr>
            <a:spLocks/>
          </p:cNvSpPr>
          <p:nvPr/>
        </p:nvSpPr>
        <p:spPr bwMode="auto">
          <a:xfrm flipH="1">
            <a:off x="10382251" y="50800"/>
            <a:ext cx="1113367" cy="930275"/>
          </a:xfrm>
          <a:custGeom>
            <a:avLst/>
            <a:gdLst/>
            <a:ahLst/>
            <a:cxnLst>
              <a:cxn ang="0">
                <a:pos x="1183" y="0"/>
              </a:cxn>
              <a:cxn ang="0">
                <a:pos x="278" y="1706"/>
              </a:cxn>
              <a:cxn ang="0">
                <a:pos x="2006" y="913"/>
              </a:cxn>
              <a:cxn ang="0">
                <a:pos x="735" y="1519"/>
              </a:cxn>
              <a:cxn ang="0">
                <a:pos x="1661" y="1060"/>
              </a:cxn>
              <a:cxn ang="0">
                <a:pos x="1060" y="1394"/>
              </a:cxn>
              <a:cxn ang="0">
                <a:pos x="1489" y="1187"/>
              </a:cxn>
              <a:cxn ang="0">
                <a:pos x="1255" y="1355"/>
              </a:cxn>
              <a:cxn ang="0">
                <a:pos x="1430" y="1221"/>
              </a:cxn>
              <a:cxn ang="0">
                <a:pos x="1144" y="1403"/>
              </a:cxn>
              <a:cxn ang="0">
                <a:pos x="1611" y="1144"/>
              </a:cxn>
              <a:cxn ang="0">
                <a:pos x="843" y="1503"/>
              </a:cxn>
              <a:cxn ang="0">
                <a:pos x="1876" y="960"/>
              </a:cxn>
              <a:cxn ang="0">
                <a:pos x="474" y="1620"/>
              </a:cxn>
              <a:cxn ang="0">
                <a:pos x="1158" y="267"/>
              </a:cxn>
              <a:cxn ang="0">
                <a:pos x="1183" y="0"/>
              </a:cxn>
            </a:cxnLst>
            <a:rect l="0" t="0" r="r" b="b"/>
            <a:pathLst>
              <a:path w="2570" h="2766">
                <a:moveTo>
                  <a:pt x="1183" y="0"/>
                </a:moveTo>
                <a:cubicBezTo>
                  <a:pt x="31" y="34"/>
                  <a:pt x="0" y="1232"/>
                  <a:pt x="278" y="1706"/>
                </a:cubicBezTo>
                <a:cubicBezTo>
                  <a:pt x="888" y="2766"/>
                  <a:pt x="2570" y="2078"/>
                  <a:pt x="2006" y="913"/>
                </a:cubicBezTo>
                <a:cubicBezTo>
                  <a:pt x="1480" y="86"/>
                  <a:pt x="309" y="751"/>
                  <a:pt x="735" y="1519"/>
                </a:cubicBezTo>
                <a:cubicBezTo>
                  <a:pt x="1085" y="2095"/>
                  <a:pt x="2037" y="1686"/>
                  <a:pt x="1661" y="1060"/>
                </a:cubicBezTo>
                <a:cubicBezTo>
                  <a:pt x="1411" y="668"/>
                  <a:pt x="776" y="977"/>
                  <a:pt x="1060" y="1394"/>
                </a:cubicBezTo>
                <a:cubicBezTo>
                  <a:pt x="1252" y="1653"/>
                  <a:pt x="1647" y="1455"/>
                  <a:pt x="1489" y="1187"/>
                </a:cubicBezTo>
                <a:cubicBezTo>
                  <a:pt x="1389" y="1046"/>
                  <a:pt x="1055" y="1113"/>
                  <a:pt x="1255" y="1355"/>
                </a:cubicBezTo>
                <a:cubicBezTo>
                  <a:pt x="1185" y="1378"/>
                  <a:pt x="1221" y="1037"/>
                  <a:pt x="1430" y="1221"/>
                </a:cubicBezTo>
                <a:cubicBezTo>
                  <a:pt x="1522" y="1329"/>
                  <a:pt x="1328" y="1570"/>
                  <a:pt x="1144" y="1403"/>
                </a:cubicBezTo>
                <a:cubicBezTo>
                  <a:pt x="869" y="1019"/>
                  <a:pt x="1486" y="835"/>
                  <a:pt x="1611" y="1144"/>
                </a:cubicBezTo>
                <a:cubicBezTo>
                  <a:pt x="1803" y="1494"/>
                  <a:pt x="1244" y="1970"/>
                  <a:pt x="843" y="1503"/>
                </a:cubicBezTo>
                <a:cubicBezTo>
                  <a:pt x="467" y="868"/>
                  <a:pt x="1441" y="259"/>
                  <a:pt x="1876" y="960"/>
                </a:cubicBezTo>
                <a:cubicBezTo>
                  <a:pt x="2288" y="1625"/>
                  <a:pt x="1142" y="2588"/>
                  <a:pt x="474" y="1620"/>
                </a:cubicBezTo>
                <a:cubicBezTo>
                  <a:pt x="341" y="1336"/>
                  <a:pt x="221" y="417"/>
                  <a:pt x="1158" y="267"/>
                </a:cubicBezTo>
                <a:lnTo>
                  <a:pt x="1183" y="0"/>
                </a:lnTo>
                <a:close/>
              </a:path>
            </a:pathLst>
          </a:custGeom>
          <a:gradFill rotWithShape="1">
            <a:gsLst>
              <a:gs pos="0">
                <a:schemeClr val="bg2"/>
              </a:gs>
              <a:gs pos="100000">
                <a:schemeClr val="bg2">
                  <a:gamma/>
                  <a:shade val="46275"/>
                  <a:invGamma/>
                </a:schemeClr>
              </a:gs>
            </a:gsLst>
            <a:lin ang="5400000" scaled="1"/>
          </a:gradFill>
          <a:ln w="12700" cap="flat" cmpd="sng">
            <a:noFill/>
            <a:prstDash val="solid"/>
            <a:round/>
            <a:headEnd type="none" w="med" len="med"/>
            <a:tailEnd type="none" w="med" len="me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sp>
        <p:nvSpPr>
          <p:cNvPr id="1227" name="Freeform 203"/>
          <p:cNvSpPr>
            <a:spLocks/>
          </p:cNvSpPr>
          <p:nvPr/>
        </p:nvSpPr>
        <p:spPr bwMode="auto">
          <a:xfrm flipH="1">
            <a:off x="10356851" y="15875"/>
            <a:ext cx="1115483" cy="930275"/>
          </a:xfrm>
          <a:custGeom>
            <a:avLst/>
            <a:gdLst/>
            <a:ahLst/>
            <a:cxnLst>
              <a:cxn ang="0">
                <a:pos x="1183" y="0"/>
              </a:cxn>
              <a:cxn ang="0">
                <a:pos x="278" y="1706"/>
              </a:cxn>
              <a:cxn ang="0">
                <a:pos x="2006" y="913"/>
              </a:cxn>
              <a:cxn ang="0">
                <a:pos x="735" y="1519"/>
              </a:cxn>
              <a:cxn ang="0">
                <a:pos x="1661" y="1060"/>
              </a:cxn>
              <a:cxn ang="0">
                <a:pos x="1060" y="1394"/>
              </a:cxn>
              <a:cxn ang="0">
                <a:pos x="1489" y="1187"/>
              </a:cxn>
              <a:cxn ang="0">
                <a:pos x="1255" y="1355"/>
              </a:cxn>
              <a:cxn ang="0">
                <a:pos x="1430" y="1221"/>
              </a:cxn>
              <a:cxn ang="0">
                <a:pos x="1144" y="1403"/>
              </a:cxn>
              <a:cxn ang="0">
                <a:pos x="1611" y="1144"/>
              </a:cxn>
              <a:cxn ang="0">
                <a:pos x="843" y="1503"/>
              </a:cxn>
              <a:cxn ang="0">
                <a:pos x="1876" y="960"/>
              </a:cxn>
              <a:cxn ang="0">
                <a:pos x="474" y="1620"/>
              </a:cxn>
              <a:cxn ang="0">
                <a:pos x="1158" y="267"/>
              </a:cxn>
              <a:cxn ang="0">
                <a:pos x="1183" y="0"/>
              </a:cxn>
            </a:cxnLst>
            <a:rect l="0" t="0" r="r" b="b"/>
            <a:pathLst>
              <a:path w="2570" h="2766">
                <a:moveTo>
                  <a:pt x="1183" y="0"/>
                </a:moveTo>
                <a:cubicBezTo>
                  <a:pt x="31" y="34"/>
                  <a:pt x="0" y="1232"/>
                  <a:pt x="278" y="1706"/>
                </a:cubicBezTo>
                <a:cubicBezTo>
                  <a:pt x="888" y="2766"/>
                  <a:pt x="2570" y="2078"/>
                  <a:pt x="2006" y="913"/>
                </a:cubicBezTo>
                <a:cubicBezTo>
                  <a:pt x="1480" y="86"/>
                  <a:pt x="309" y="751"/>
                  <a:pt x="735" y="1519"/>
                </a:cubicBezTo>
                <a:cubicBezTo>
                  <a:pt x="1085" y="2095"/>
                  <a:pt x="2037" y="1686"/>
                  <a:pt x="1661" y="1060"/>
                </a:cubicBezTo>
                <a:cubicBezTo>
                  <a:pt x="1411" y="668"/>
                  <a:pt x="776" y="977"/>
                  <a:pt x="1060" y="1394"/>
                </a:cubicBezTo>
                <a:cubicBezTo>
                  <a:pt x="1252" y="1653"/>
                  <a:pt x="1647" y="1455"/>
                  <a:pt x="1489" y="1187"/>
                </a:cubicBezTo>
                <a:cubicBezTo>
                  <a:pt x="1389" y="1046"/>
                  <a:pt x="1055" y="1113"/>
                  <a:pt x="1255" y="1355"/>
                </a:cubicBezTo>
                <a:cubicBezTo>
                  <a:pt x="1185" y="1378"/>
                  <a:pt x="1221" y="1037"/>
                  <a:pt x="1430" y="1221"/>
                </a:cubicBezTo>
                <a:cubicBezTo>
                  <a:pt x="1522" y="1329"/>
                  <a:pt x="1328" y="1570"/>
                  <a:pt x="1144" y="1403"/>
                </a:cubicBezTo>
                <a:cubicBezTo>
                  <a:pt x="869" y="1019"/>
                  <a:pt x="1486" y="835"/>
                  <a:pt x="1611" y="1144"/>
                </a:cubicBezTo>
                <a:cubicBezTo>
                  <a:pt x="1803" y="1494"/>
                  <a:pt x="1244" y="1970"/>
                  <a:pt x="843" y="1503"/>
                </a:cubicBezTo>
                <a:cubicBezTo>
                  <a:pt x="467" y="868"/>
                  <a:pt x="1441" y="259"/>
                  <a:pt x="1876" y="960"/>
                </a:cubicBezTo>
                <a:cubicBezTo>
                  <a:pt x="2288" y="1625"/>
                  <a:pt x="1142" y="2588"/>
                  <a:pt x="474" y="1620"/>
                </a:cubicBezTo>
                <a:cubicBezTo>
                  <a:pt x="341" y="1336"/>
                  <a:pt x="221" y="417"/>
                  <a:pt x="1158" y="267"/>
                </a:cubicBezTo>
                <a:lnTo>
                  <a:pt x="1183" y="0"/>
                </a:lnTo>
                <a:close/>
              </a:path>
            </a:pathLst>
          </a:custGeom>
          <a:gradFill rotWithShape="1">
            <a:gsLst>
              <a:gs pos="0">
                <a:schemeClr val="accent1"/>
              </a:gs>
              <a:gs pos="100000">
                <a:schemeClr val="accent1">
                  <a:gamma/>
                  <a:shade val="46275"/>
                  <a:invGamma/>
                </a:schemeClr>
              </a:gs>
            </a:gsLst>
            <a:lin ang="5400000" scaled="1"/>
          </a:gradFill>
          <a:ln w="12700" cap="flat" cmpd="sng">
            <a:noFill/>
            <a:prstDash val="solid"/>
            <a:round/>
            <a:headEnd type="none" w="med" len="med"/>
            <a:tailEnd type="none" w="med" len="me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sp>
        <p:nvSpPr>
          <p:cNvPr id="1228" name="Rectangle 204"/>
          <p:cNvSpPr>
            <a:spLocks noChangeArrowheads="1"/>
          </p:cNvSpPr>
          <p:nvPr/>
        </p:nvSpPr>
        <p:spPr bwMode="auto">
          <a:xfrm>
            <a:off x="503767" y="15875"/>
            <a:ext cx="10485967" cy="88900"/>
          </a:xfrm>
          <a:prstGeom prst="rect">
            <a:avLst/>
          </a:prstGeom>
          <a:gradFill rotWithShape="1">
            <a:gsLst>
              <a:gs pos="0">
                <a:schemeClr val="accent1"/>
              </a:gs>
              <a:gs pos="100000">
                <a:schemeClr val="accent1">
                  <a:gamma/>
                  <a:shade val="46275"/>
                  <a:invGamma/>
                </a:schemeClr>
              </a:gs>
            </a:gsLst>
            <a:lin ang="5400000" scaled="1"/>
          </a:gradFill>
          <a:ln w="9525">
            <a:noFill/>
            <a:miter lim="800000"/>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spTree>
    <p:extLst>
      <p:ext uri="{BB962C8B-B14F-4D97-AF65-F5344CB8AC3E}">
        <p14:creationId xmlns:p14="http://schemas.microsoft.com/office/powerpoint/2010/main" val="1424417765"/>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 id="2147483691" r:id="rId14"/>
    <p:sldLayoutId id="2147483692" r:id="rId15"/>
    <p:sldLayoutId id="2147483693" r:id="rId16"/>
  </p:sldLayoutIdLst>
  <p:transition>
    <p:random/>
  </p:transition>
  <p:hf hdr="0" ftr="0" dt="0"/>
  <p:txStyles>
    <p:titleStyle>
      <a:lvl1pPr algn="ctr" rtl="1" eaLnBrk="0" fontAlgn="base" hangingPunct="0">
        <a:spcBef>
          <a:spcPct val="0"/>
        </a:spcBef>
        <a:spcAft>
          <a:spcPct val="0"/>
        </a:spcAft>
        <a:defRPr sz="3200">
          <a:solidFill>
            <a:srgbClr val="CCECFF"/>
          </a:solidFill>
          <a:latin typeface="+mj-lt"/>
          <a:ea typeface="+mj-ea"/>
          <a:cs typeface="+mj-cs"/>
        </a:defRPr>
      </a:lvl1pPr>
      <a:lvl2pPr algn="ctr" rtl="1" eaLnBrk="0" fontAlgn="base" hangingPunct="0">
        <a:spcBef>
          <a:spcPct val="0"/>
        </a:spcBef>
        <a:spcAft>
          <a:spcPct val="0"/>
        </a:spcAft>
        <a:defRPr sz="3200">
          <a:solidFill>
            <a:srgbClr val="CCECFF"/>
          </a:solidFill>
          <a:latin typeface="Arial" charset="0"/>
          <a:cs typeface="Titr" pitchFamily="2" charset="-78"/>
        </a:defRPr>
      </a:lvl2pPr>
      <a:lvl3pPr algn="ctr" rtl="1" eaLnBrk="0" fontAlgn="base" hangingPunct="0">
        <a:spcBef>
          <a:spcPct val="0"/>
        </a:spcBef>
        <a:spcAft>
          <a:spcPct val="0"/>
        </a:spcAft>
        <a:defRPr sz="3200">
          <a:solidFill>
            <a:srgbClr val="CCECFF"/>
          </a:solidFill>
          <a:latin typeface="Arial" charset="0"/>
          <a:cs typeface="Titr" pitchFamily="2" charset="-78"/>
        </a:defRPr>
      </a:lvl3pPr>
      <a:lvl4pPr algn="ctr" rtl="1" eaLnBrk="0" fontAlgn="base" hangingPunct="0">
        <a:spcBef>
          <a:spcPct val="0"/>
        </a:spcBef>
        <a:spcAft>
          <a:spcPct val="0"/>
        </a:spcAft>
        <a:defRPr sz="3200">
          <a:solidFill>
            <a:srgbClr val="CCECFF"/>
          </a:solidFill>
          <a:latin typeface="Arial" charset="0"/>
          <a:cs typeface="Titr" pitchFamily="2" charset="-78"/>
        </a:defRPr>
      </a:lvl4pPr>
      <a:lvl5pPr algn="ctr" rtl="1" eaLnBrk="0" fontAlgn="base" hangingPunct="0">
        <a:spcBef>
          <a:spcPct val="0"/>
        </a:spcBef>
        <a:spcAft>
          <a:spcPct val="0"/>
        </a:spcAft>
        <a:defRPr sz="3200">
          <a:solidFill>
            <a:srgbClr val="CCECFF"/>
          </a:solidFill>
          <a:latin typeface="Arial" charset="0"/>
          <a:cs typeface="Titr" pitchFamily="2" charset="-78"/>
        </a:defRPr>
      </a:lvl5pPr>
      <a:lvl6pPr marL="457200" algn="ctr" rtl="1" eaLnBrk="1" fontAlgn="base" hangingPunct="1">
        <a:spcBef>
          <a:spcPct val="0"/>
        </a:spcBef>
        <a:spcAft>
          <a:spcPct val="0"/>
        </a:spcAft>
        <a:defRPr sz="3200">
          <a:solidFill>
            <a:srgbClr val="CCECFF"/>
          </a:solidFill>
          <a:latin typeface="Arial" charset="0"/>
          <a:cs typeface="Titr" pitchFamily="2" charset="-78"/>
        </a:defRPr>
      </a:lvl6pPr>
      <a:lvl7pPr marL="914400" algn="ctr" rtl="1" eaLnBrk="1" fontAlgn="base" hangingPunct="1">
        <a:spcBef>
          <a:spcPct val="0"/>
        </a:spcBef>
        <a:spcAft>
          <a:spcPct val="0"/>
        </a:spcAft>
        <a:defRPr sz="3200">
          <a:solidFill>
            <a:srgbClr val="CCECFF"/>
          </a:solidFill>
          <a:latin typeface="Arial" charset="0"/>
          <a:cs typeface="Titr" pitchFamily="2" charset="-78"/>
        </a:defRPr>
      </a:lvl7pPr>
      <a:lvl8pPr marL="1371600" algn="ctr" rtl="1" eaLnBrk="1" fontAlgn="base" hangingPunct="1">
        <a:spcBef>
          <a:spcPct val="0"/>
        </a:spcBef>
        <a:spcAft>
          <a:spcPct val="0"/>
        </a:spcAft>
        <a:defRPr sz="3200">
          <a:solidFill>
            <a:srgbClr val="CCECFF"/>
          </a:solidFill>
          <a:latin typeface="Arial" charset="0"/>
          <a:cs typeface="Titr" pitchFamily="2" charset="-78"/>
        </a:defRPr>
      </a:lvl8pPr>
      <a:lvl9pPr marL="1828800" algn="ctr" rtl="1" eaLnBrk="1" fontAlgn="base" hangingPunct="1">
        <a:spcBef>
          <a:spcPct val="0"/>
        </a:spcBef>
        <a:spcAft>
          <a:spcPct val="0"/>
        </a:spcAft>
        <a:defRPr sz="3200">
          <a:solidFill>
            <a:srgbClr val="CCECFF"/>
          </a:solidFill>
          <a:latin typeface="Arial" charset="0"/>
          <a:cs typeface="Titr" pitchFamily="2" charset="-78"/>
        </a:defRPr>
      </a:lvl9pPr>
    </p:titleStyle>
    <p:bodyStyle>
      <a:lvl1pPr marL="342900" indent="-342900" algn="just" rtl="1" eaLnBrk="0" fontAlgn="base" hangingPunct="0">
        <a:spcBef>
          <a:spcPct val="20000"/>
        </a:spcBef>
        <a:spcAft>
          <a:spcPct val="0"/>
        </a:spcAft>
        <a:buClr>
          <a:srgbClr val="000099"/>
        </a:buClr>
        <a:buFont typeface="Wingdings 2" pitchFamily="18" charset="2"/>
        <a:buBlip>
          <a:blip r:embed="rId19"/>
        </a:buBlip>
        <a:defRPr sz="3200">
          <a:solidFill>
            <a:schemeClr val="accent2"/>
          </a:solidFill>
          <a:latin typeface="+mn-lt"/>
          <a:ea typeface="+mn-ea"/>
          <a:cs typeface="+mn-cs"/>
        </a:defRPr>
      </a:lvl1pPr>
      <a:lvl2pPr marL="742950" indent="-285750" algn="just" rtl="1" eaLnBrk="0" fontAlgn="base" hangingPunct="0">
        <a:spcBef>
          <a:spcPct val="20000"/>
        </a:spcBef>
        <a:spcAft>
          <a:spcPct val="0"/>
        </a:spcAft>
        <a:buClr>
          <a:srgbClr val="CCECFF"/>
        </a:buClr>
        <a:buFont typeface="Wingdings" pitchFamily="2" charset="2"/>
        <a:buBlip>
          <a:blip r:embed="rId20"/>
        </a:buBlip>
        <a:defRPr sz="2800">
          <a:solidFill>
            <a:srgbClr val="990000"/>
          </a:solidFill>
          <a:latin typeface="+mn-lt"/>
          <a:cs typeface="+mn-cs"/>
        </a:defRPr>
      </a:lvl2pPr>
      <a:lvl3pPr marL="1143000" indent="-228600" algn="just" rtl="1" eaLnBrk="0" fontAlgn="base" hangingPunct="0">
        <a:spcBef>
          <a:spcPct val="20000"/>
        </a:spcBef>
        <a:spcAft>
          <a:spcPct val="0"/>
        </a:spcAft>
        <a:buClr>
          <a:srgbClr val="66CCFF"/>
        </a:buClr>
        <a:buFont typeface="Wingdings" pitchFamily="2" charset="2"/>
        <a:buBlip>
          <a:blip r:embed="rId21"/>
        </a:buBlip>
        <a:defRPr sz="2400">
          <a:solidFill>
            <a:srgbClr val="009900"/>
          </a:solidFill>
          <a:latin typeface="+mn-lt"/>
          <a:cs typeface="+mn-cs"/>
        </a:defRPr>
      </a:lvl3pPr>
      <a:lvl4pPr marL="1600200" indent="-228600" algn="just" rtl="1" eaLnBrk="0" fontAlgn="base" hangingPunct="0">
        <a:spcBef>
          <a:spcPct val="20000"/>
        </a:spcBef>
        <a:spcAft>
          <a:spcPct val="0"/>
        </a:spcAft>
        <a:buClr>
          <a:srgbClr val="3399FF"/>
        </a:buClr>
        <a:buFont typeface="Wingdings" pitchFamily="2" charset="2"/>
        <a:buBlip>
          <a:blip r:embed="rId21"/>
        </a:buBlip>
        <a:defRPr sz="2000">
          <a:solidFill>
            <a:srgbClr val="008080"/>
          </a:solidFill>
          <a:latin typeface="+mn-lt"/>
          <a:cs typeface="+mn-cs"/>
        </a:defRPr>
      </a:lvl4pPr>
      <a:lvl5pPr marL="2057400" indent="-228600" algn="just" rtl="1" eaLnBrk="0" fontAlgn="base" hangingPunct="0">
        <a:spcBef>
          <a:spcPct val="20000"/>
        </a:spcBef>
        <a:spcAft>
          <a:spcPct val="0"/>
        </a:spcAft>
        <a:buClr>
          <a:srgbClr val="0033CC"/>
        </a:buClr>
        <a:buFont typeface="Wingdings" pitchFamily="2" charset="2"/>
        <a:buBlip>
          <a:blip r:embed="rId22"/>
        </a:buBlip>
        <a:defRPr sz="2000">
          <a:solidFill>
            <a:srgbClr val="66CCFF"/>
          </a:solidFill>
          <a:latin typeface="+mn-lt"/>
          <a:cs typeface="+mn-cs"/>
        </a:defRPr>
      </a:lvl5pPr>
      <a:lvl6pPr marL="2514600" indent="-228600" algn="just" rtl="1" eaLnBrk="1" fontAlgn="base" hangingPunct="1">
        <a:spcBef>
          <a:spcPct val="20000"/>
        </a:spcBef>
        <a:spcAft>
          <a:spcPct val="0"/>
        </a:spcAft>
        <a:buClr>
          <a:srgbClr val="0033CC"/>
        </a:buClr>
        <a:buFont typeface="Wingdings" pitchFamily="2" charset="2"/>
        <a:buBlip>
          <a:blip r:embed="rId22"/>
        </a:buBlip>
        <a:defRPr sz="2000">
          <a:solidFill>
            <a:srgbClr val="66CCFF"/>
          </a:solidFill>
          <a:latin typeface="+mn-lt"/>
          <a:cs typeface="+mn-cs"/>
        </a:defRPr>
      </a:lvl6pPr>
      <a:lvl7pPr marL="2971800" indent="-228600" algn="just" rtl="1" eaLnBrk="1" fontAlgn="base" hangingPunct="1">
        <a:spcBef>
          <a:spcPct val="20000"/>
        </a:spcBef>
        <a:spcAft>
          <a:spcPct val="0"/>
        </a:spcAft>
        <a:buClr>
          <a:srgbClr val="0033CC"/>
        </a:buClr>
        <a:buFont typeface="Wingdings" pitchFamily="2" charset="2"/>
        <a:buBlip>
          <a:blip r:embed="rId22"/>
        </a:buBlip>
        <a:defRPr sz="2000">
          <a:solidFill>
            <a:srgbClr val="66CCFF"/>
          </a:solidFill>
          <a:latin typeface="+mn-lt"/>
          <a:cs typeface="+mn-cs"/>
        </a:defRPr>
      </a:lvl7pPr>
      <a:lvl8pPr marL="3429000" indent="-228600" algn="just" rtl="1" eaLnBrk="1" fontAlgn="base" hangingPunct="1">
        <a:spcBef>
          <a:spcPct val="20000"/>
        </a:spcBef>
        <a:spcAft>
          <a:spcPct val="0"/>
        </a:spcAft>
        <a:buClr>
          <a:srgbClr val="0033CC"/>
        </a:buClr>
        <a:buFont typeface="Wingdings" pitchFamily="2" charset="2"/>
        <a:buBlip>
          <a:blip r:embed="rId22"/>
        </a:buBlip>
        <a:defRPr sz="2000">
          <a:solidFill>
            <a:srgbClr val="66CCFF"/>
          </a:solidFill>
          <a:latin typeface="+mn-lt"/>
          <a:cs typeface="+mn-cs"/>
        </a:defRPr>
      </a:lvl8pPr>
      <a:lvl9pPr marL="3886200" indent="-228600" algn="just" rtl="1" eaLnBrk="1" fontAlgn="base" hangingPunct="1">
        <a:spcBef>
          <a:spcPct val="20000"/>
        </a:spcBef>
        <a:spcAft>
          <a:spcPct val="0"/>
        </a:spcAft>
        <a:buClr>
          <a:srgbClr val="0033CC"/>
        </a:buClr>
        <a:buFont typeface="Wingdings" pitchFamily="2" charset="2"/>
        <a:buBlip>
          <a:blip r:embed="rId22"/>
        </a:buBlip>
        <a:defRPr sz="2000">
          <a:solidFill>
            <a:srgbClr val="66CCFF"/>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rtl="0"/>
            <a:fld id="{88552742-C85E-4166-9AB4-F35E7DB5A94C}" type="datetime1">
              <a:rPr lang="en-US" smtClean="0">
                <a:solidFill>
                  <a:prstClr val="black">
                    <a:tint val="75000"/>
                  </a:prstClr>
                </a:solidFill>
              </a:rPr>
              <a:t>11/3/2018</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rtl="0"/>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rtl="0"/>
            <a:fld id="{07A93A0E-6DA0-4100-84C6-7DEF04A1A745}" type="slidenum">
              <a:rPr lang="en-US" smtClean="0">
                <a:solidFill>
                  <a:prstClr val="black">
                    <a:tint val="75000"/>
                  </a:prstClr>
                </a:solidFill>
              </a:rPr>
              <a:pPr rtl="0"/>
              <a:t>‹#›</a:t>
            </a:fld>
            <a:endParaRPr lang="en-US">
              <a:solidFill>
                <a:prstClr val="black">
                  <a:tint val="75000"/>
                </a:prstClr>
              </a:solidFill>
            </a:endParaRPr>
          </a:p>
        </p:txBody>
      </p:sp>
    </p:spTree>
    <p:extLst>
      <p:ext uri="{BB962C8B-B14F-4D97-AF65-F5344CB8AC3E}">
        <p14:creationId xmlns:p14="http://schemas.microsoft.com/office/powerpoint/2010/main" val="565429896"/>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 id="2147483706" r:id="rId12"/>
    <p:sldLayoutId id="2147483707" r:id="rId13"/>
    <p:sldLayoutId id="2147483708" r:id="rId14"/>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43" name="AutoShape 119"/>
          <p:cNvSpPr>
            <a:spLocks noChangeArrowheads="1"/>
          </p:cNvSpPr>
          <p:nvPr/>
        </p:nvSpPr>
        <p:spPr bwMode="auto">
          <a:xfrm>
            <a:off x="118534" y="15875"/>
            <a:ext cx="11307233" cy="762000"/>
          </a:xfrm>
          <a:prstGeom prst="roundRect">
            <a:avLst>
              <a:gd name="adj" fmla="val 50000"/>
            </a:avLst>
          </a:prstGeom>
          <a:gradFill rotWithShape="1">
            <a:gsLst>
              <a:gs pos="0">
                <a:schemeClr val="accent2"/>
              </a:gs>
              <a:gs pos="100000">
                <a:schemeClr val="accent2">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sp>
        <p:nvSpPr>
          <p:cNvPr id="1027" name="Rectangle 205"/>
          <p:cNvSpPr>
            <a:spLocks noChangeArrowheads="1"/>
          </p:cNvSpPr>
          <p:nvPr/>
        </p:nvSpPr>
        <p:spPr bwMode="auto">
          <a:xfrm>
            <a:off x="927100" y="638176"/>
            <a:ext cx="9662584" cy="3587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rtl="0" fontAlgn="base">
              <a:spcBef>
                <a:spcPct val="0"/>
              </a:spcBef>
              <a:spcAft>
                <a:spcPct val="0"/>
              </a:spcAft>
            </a:pPr>
            <a:endParaRPr lang="en-US" sz="1800">
              <a:solidFill>
                <a:srgbClr val="000000"/>
              </a:solidFill>
              <a:cs typeface="Arial" charset="0"/>
            </a:endParaRPr>
          </a:p>
        </p:txBody>
      </p:sp>
      <p:sp>
        <p:nvSpPr>
          <p:cNvPr id="1028" name="Rectangle 2"/>
          <p:cNvSpPr>
            <a:spLocks noGrp="1" noChangeArrowheads="1"/>
          </p:cNvSpPr>
          <p:nvPr>
            <p:ph type="title"/>
          </p:nvPr>
        </p:nvSpPr>
        <p:spPr bwMode="auto">
          <a:xfrm>
            <a:off x="1369484" y="104775"/>
            <a:ext cx="9201149" cy="48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9" name="Rectangle 3"/>
          <p:cNvSpPr>
            <a:spLocks noGrp="1" noChangeArrowheads="1"/>
          </p:cNvSpPr>
          <p:nvPr>
            <p:ph type="body" idx="1"/>
          </p:nvPr>
        </p:nvSpPr>
        <p:spPr bwMode="auto">
          <a:xfrm>
            <a:off x="1" y="1628776"/>
            <a:ext cx="11377084"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lgn="l" rtl="0" fontAlgn="base">
              <a:spcBef>
                <a:spcPct val="0"/>
              </a:spcBef>
              <a:spcAft>
                <a:spcPct val="0"/>
              </a:spcAft>
              <a:defRPr/>
            </a:pPr>
            <a:fld id="{491C213A-6730-4A77-B097-E29CAA7F2B46}" type="datetime1">
              <a:rPr lang="en-US" smtClean="0">
                <a:solidFill>
                  <a:srgbClr val="000000"/>
                </a:solidFill>
                <a:cs typeface="Arial" charset="0"/>
              </a:rPr>
              <a:t>11/3/2018</a:t>
            </a:fld>
            <a:endParaRPr lang="en-US">
              <a:solidFill>
                <a:srgbClr val="000000"/>
              </a:solidFill>
              <a:cs typeface="Arial" charset="0"/>
            </a:endParaRPr>
          </a:p>
        </p:txBody>
      </p:sp>
      <p:sp>
        <p:nvSpPr>
          <p:cNvPr id="3"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rtl="0" fontAlgn="base">
              <a:spcBef>
                <a:spcPct val="0"/>
              </a:spcBef>
              <a:spcAft>
                <a:spcPct val="0"/>
              </a:spcAft>
              <a:defRPr/>
            </a:pPr>
            <a:endParaRPr lang="en-US">
              <a:solidFill>
                <a:srgbClr val="000000"/>
              </a:solidFill>
              <a:cs typeface="Arial" charset="0"/>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rtl="0" fontAlgn="base">
              <a:spcBef>
                <a:spcPct val="0"/>
              </a:spcBef>
              <a:spcAft>
                <a:spcPct val="0"/>
              </a:spcAft>
              <a:defRPr/>
            </a:pPr>
            <a:fld id="{74C29B11-F705-480D-8258-DE377D9E46C6}" type="slidenum">
              <a:rPr lang="ar-SA">
                <a:solidFill>
                  <a:srgbClr val="000000"/>
                </a:solidFill>
                <a:cs typeface="Arial" charset="0"/>
              </a:rPr>
              <a:pPr rtl="0" fontAlgn="base">
                <a:spcBef>
                  <a:spcPct val="0"/>
                </a:spcBef>
                <a:spcAft>
                  <a:spcPct val="0"/>
                </a:spcAft>
                <a:defRPr/>
              </a:pPr>
              <a:t>‹#›</a:t>
            </a:fld>
            <a:endParaRPr lang="en-US">
              <a:solidFill>
                <a:srgbClr val="000000"/>
              </a:solidFill>
              <a:cs typeface="Arial" charset="0"/>
            </a:endParaRPr>
          </a:p>
        </p:txBody>
      </p:sp>
      <p:pic>
        <p:nvPicPr>
          <p:cNvPr id="1033" name="Picture 44"/>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77085" y="-4763"/>
            <a:ext cx="814916" cy="200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 name="Picture 78"/>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77085" y="195264"/>
            <a:ext cx="814916"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5" name="Picture 79"/>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77085" y="392114"/>
            <a:ext cx="814916"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6" name="Picture 80"/>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77085" y="587376"/>
            <a:ext cx="814916"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7" name="Picture 81"/>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77085" y="781051"/>
            <a:ext cx="814916"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8" name="Picture 82"/>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83434" y="977901"/>
            <a:ext cx="81491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9" name="Picture 83"/>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77085" y="1165226"/>
            <a:ext cx="814916"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0" name="Picture 84"/>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77085" y="1365251"/>
            <a:ext cx="814916"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1" name="Picture 85"/>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77085" y="1562101"/>
            <a:ext cx="814916"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2" name="Picture 86"/>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77085" y="1757364"/>
            <a:ext cx="814916"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3" name="Picture 87"/>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77085" y="1951039"/>
            <a:ext cx="814916"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4" name="Picture 88"/>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83434" y="2147889"/>
            <a:ext cx="81491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5" name="Picture 89"/>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77085" y="2336801"/>
            <a:ext cx="814916"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6" name="Picture 90"/>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77085" y="2536826"/>
            <a:ext cx="814916"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7" name="Picture 91"/>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77085" y="2733676"/>
            <a:ext cx="814916"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8" name="Picture 92"/>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77085" y="2928939"/>
            <a:ext cx="814916"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9" name="Picture 93"/>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77085" y="3122614"/>
            <a:ext cx="814916"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0" name="Picture 94"/>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83434" y="3319464"/>
            <a:ext cx="81491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1" name="Picture 95"/>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85551" y="3513139"/>
            <a:ext cx="814916"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2" name="Picture 96"/>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77085" y="3706814"/>
            <a:ext cx="814916"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3" name="Picture 97"/>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77085" y="3903663"/>
            <a:ext cx="814916"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4" name="Picture 98"/>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77085" y="4098926"/>
            <a:ext cx="814916"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5" name="Picture 99"/>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77085" y="4292601"/>
            <a:ext cx="814916"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6" name="Picture 100"/>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83434" y="4489451"/>
            <a:ext cx="81491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7" name="Picture 101"/>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77085" y="4675189"/>
            <a:ext cx="814916"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8" name="Picture 102"/>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77085" y="4875214"/>
            <a:ext cx="814916"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9" name="Picture 103"/>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77085" y="5072064"/>
            <a:ext cx="814916"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0" name="Picture 104"/>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77085" y="5267326"/>
            <a:ext cx="814916"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1" name="Picture 105"/>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77085" y="5461001"/>
            <a:ext cx="814916"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2" name="Picture 106"/>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83434" y="5657851"/>
            <a:ext cx="81491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3" name="Picture 107"/>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77085" y="5845176"/>
            <a:ext cx="814916"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4" name="Picture 108"/>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77085" y="6045201"/>
            <a:ext cx="814916"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5" name="Picture 109"/>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77085" y="6242051"/>
            <a:ext cx="814916"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6" name="Picture 110"/>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77085" y="6437314"/>
            <a:ext cx="814916"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7" name="Picture 111"/>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77085" y="6630989"/>
            <a:ext cx="814916"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44" name="Rectangle 120"/>
          <p:cNvSpPr>
            <a:spLocks noChangeArrowheads="1"/>
          </p:cNvSpPr>
          <p:nvPr/>
        </p:nvSpPr>
        <p:spPr bwMode="auto">
          <a:xfrm>
            <a:off x="503767" y="53975"/>
            <a:ext cx="10485967" cy="88900"/>
          </a:xfrm>
          <a:prstGeom prst="rect">
            <a:avLst/>
          </a:prstGeom>
          <a:gradFill rotWithShape="1">
            <a:gsLst>
              <a:gs pos="0">
                <a:schemeClr val="bg2"/>
              </a:gs>
              <a:gs pos="100000">
                <a:schemeClr val="bg2">
                  <a:gamma/>
                  <a:shade val="46275"/>
                  <a:invGamma/>
                </a:schemeClr>
              </a:gs>
            </a:gsLst>
            <a:lin ang="5400000" scaled="1"/>
          </a:gradFill>
          <a:ln w="9525">
            <a:noFill/>
            <a:miter lim="800000"/>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grpSp>
        <p:nvGrpSpPr>
          <p:cNvPr id="1069" name="Group 121"/>
          <p:cNvGrpSpPr>
            <a:grpSpLocks/>
          </p:cNvGrpSpPr>
          <p:nvPr/>
        </p:nvGrpSpPr>
        <p:grpSpPr bwMode="auto">
          <a:xfrm>
            <a:off x="552451" y="600075"/>
            <a:ext cx="10437283" cy="179388"/>
            <a:chOff x="254" y="463"/>
            <a:chExt cx="5208" cy="113"/>
          </a:xfrm>
        </p:grpSpPr>
        <p:sp>
          <p:nvSpPr>
            <p:cNvPr id="1146" name="Freeform 122"/>
            <p:cNvSpPr>
              <a:spLocks/>
            </p:cNvSpPr>
            <p:nvPr/>
          </p:nvSpPr>
          <p:spPr bwMode="auto">
            <a:xfrm flipH="1">
              <a:off x="5232" y="468"/>
              <a:ext cx="230" cy="106"/>
            </a:xfrm>
            <a:custGeom>
              <a:avLst/>
              <a:gdLst/>
              <a:ahLst/>
              <a:cxnLst>
                <a:cxn ang="0">
                  <a:pos x="230" y="0"/>
                </a:cxn>
                <a:cxn ang="0">
                  <a:pos x="182" y="0"/>
                </a:cxn>
                <a:cxn ang="0">
                  <a:pos x="0" y="78"/>
                </a:cxn>
                <a:cxn ang="0">
                  <a:pos x="86" y="96"/>
                </a:cxn>
                <a:cxn ang="0">
                  <a:pos x="204" y="96"/>
                </a:cxn>
                <a:cxn ang="0">
                  <a:pos x="230" y="0"/>
                </a:cxn>
              </a:cxnLst>
              <a:rect l="0" t="0" r="r" b="b"/>
              <a:pathLst>
                <a:path w="230" h="96">
                  <a:moveTo>
                    <a:pt x="230" y="0"/>
                  </a:moveTo>
                  <a:lnTo>
                    <a:pt x="182" y="0"/>
                  </a:lnTo>
                  <a:lnTo>
                    <a:pt x="0" y="78"/>
                  </a:lnTo>
                  <a:lnTo>
                    <a:pt x="86" y="96"/>
                  </a:lnTo>
                  <a:lnTo>
                    <a:pt x="204" y="96"/>
                  </a:lnTo>
                  <a:lnTo>
                    <a:pt x="230" y="0"/>
                  </a:lnTo>
                  <a:close/>
                </a:path>
              </a:pathLst>
            </a:custGeom>
            <a:gradFill rotWithShape="1">
              <a:gsLst>
                <a:gs pos="0">
                  <a:schemeClr val="bg2"/>
                </a:gs>
                <a:gs pos="100000">
                  <a:schemeClr val="bg2">
                    <a:gamma/>
                    <a:shade val="46275"/>
                    <a:invGamma/>
                  </a:schemeClr>
                </a:gs>
              </a:gsLst>
              <a:lin ang="5400000" scaled="1"/>
            </a:gradFill>
            <a:ln w="9525" cap="flat" cmpd="sng">
              <a:noFill/>
              <a:prstDash val="solid"/>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sp>
          <p:nvSpPr>
            <p:cNvPr id="1147" name="Freeform 123"/>
            <p:cNvSpPr>
              <a:spLocks/>
            </p:cNvSpPr>
            <p:nvPr/>
          </p:nvSpPr>
          <p:spPr bwMode="auto">
            <a:xfrm>
              <a:off x="254" y="470"/>
              <a:ext cx="230" cy="106"/>
            </a:xfrm>
            <a:custGeom>
              <a:avLst/>
              <a:gdLst/>
              <a:ahLst/>
              <a:cxnLst>
                <a:cxn ang="0">
                  <a:pos x="230" y="0"/>
                </a:cxn>
                <a:cxn ang="0">
                  <a:pos x="182" y="0"/>
                </a:cxn>
                <a:cxn ang="0">
                  <a:pos x="0" y="78"/>
                </a:cxn>
                <a:cxn ang="0">
                  <a:pos x="86" y="96"/>
                </a:cxn>
                <a:cxn ang="0">
                  <a:pos x="204" y="96"/>
                </a:cxn>
                <a:cxn ang="0">
                  <a:pos x="230" y="0"/>
                </a:cxn>
              </a:cxnLst>
              <a:rect l="0" t="0" r="r" b="b"/>
              <a:pathLst>
                <a:path w="230" h="96">
                  <a:moveTo>
                    <a:pt x="230" y="0"/>
                  </a:moveTo>
                  <a:lnTo>
                    <a:pt x="182" y="0"/>
                  </a:lnTo>
                  <a:lnTo>
                    <a:pt x="0" y="78"/>
                  </a:lnTo>
                  <a:lnTo>
                    <a:pt x="86" y="96"/>
                  </a:lnTo>
                  <a:lnTo>
                    <a:pt x="204" y="96"/>
                  </a:lnTo>
                  <a:lnTo>
                    <a:pt x="230" y="0"/>
                  </a:lnTo>
                  <a:close/>
                </a:path>
              </a:pathLst>
            </a:custGeom>
            <a:gradFill rotWithShape="1">
              <a:gsLst>
                <a:gs pos="0">
                  <a:schemeClr val="bg2"/>
                </a:gs>
                <a:gs pos="100000">
                  <a:schemeClr val="bg2">
                    <a:gamma/>
                    <a:shade val="46275"/>
                    <a:invGamma/>
                  </a:schemeClr>
                </a:gs>
              </a:gsLst>
              <a:lin ang="5400000" scaled="1"/>
            </a:gradFill>
            <a:ln w="9525" cap="flat" cmpd="sng">
              <a:noFill/>
              <a:prstDash val="solid"/>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grpSp>
          <p:nvGrpSpPr>
            <p:cNvPr id="1117" name="Group 124"/>
            <p:cNvGrpSpPr>
              <a:grpSpLocks/>
            </p:cNvGrpSpPr>
            <p:nvPr/>
          </p:nvGrpSpPr>
          <p:grpSpPr bwMode="auto">
            <a:xfrm>
              <a:off x="450" y="463"/>
              <a:ext cx="4812" cy="113"/>
              <a:chOff x="450" y="463"/>
              <a:chExt cx="4812" cy="113"/>
            </a:xfrm>
          </p:grpSpPr>
          <p:grpSp>
            <p:nvGrpSpPr>
              <p:cNvPr id="1118" name="Group 125"/>
              <p:cNvGrpSpPr>
                <a:grpSpLocks/>
              </p:cNvGrpSpPr>
              <p:nvPr/>
            </p:nvGrpSpPr>
            <p:grpSpPr bwMode="auto">
              <a:xfrm>
                <a:off x="450" y="464"/>
                <a:ext cx="2928" cy="112"/>
                <a:chOff x="0" y="283"/>
                <a:chExt cx="5760" cy="220"/>
              </a:xfrm>
            </p:grpSpPr>
            <p:grpSp>
              <p:nvGrpSpPr>
                <p:cNvPr id="1132" name="Group 126"/>
                <p:cNvGrpSpPr>
                  <a:grpSpLocks/>
                </p:cNvGrpSpPr>
                <p:nvPr/>
              </p:nvGrpSpPr>
              <p:grpSpPr bwMode="auto">
                <a:xfrm>
                  <a:off x="0" y="283"/>
                  <a:ext cx="823" cy="220"/>
                  <a:chOff x="240" y="720"/>
                  <a:chExt cx="3980" cy="1064"/>
                </a:xfrm>
              </p:grpSpPr>
              <p:sp>
                <p:nvSpPr>
                  <p:cNvPr id="1151" name="Freeform 127"/>
                  <p:cNvSpPr>
                    <a:spLocks/>
                  </p:cNvSpPr>
                  <p:nvPr/>
                </p:nvSpPr>
                <p:spPr bwMode="auto">
                  <a:xfrm>
                    <a:off x="244"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sp>
                <p:nvSpPr>
                  <p:cNvPr id="1152" name="Freeform 128"/>
                  <p:cNvSpPr>
                    <a:spLocks/>
                  </p:cNvSpPr>
                  <p:nvPr/>
                </p:nvSpPr>
                <p:spPr bwMode="auto">
                  <a:xfrm>
                    <a:off x="2214"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grpSp>
            <p:grpSp>
              <p:nvGrpSpPr>
                <p:cNvPr id="1133" name="Group 129"/>
                <p:cNvGrpSpPr>
                  <a:grpSpLocks/>
                </p:cNvGrpSpPr>
                <p:nvPr/>
              </p:nvGrpSpPr>
              <p:grpSpPr bwMode="auto">
                <a:xfrm>
                  <a:off x="823" y="283"/>
                  <a:ext cx="823" cy="220"/>
                  <a:chOff x="240" y="720"/>
                  <a:chExt cx="3980" cy="1064"/>
                </a:xfrm>
              </p:grpSpPr>
              <p:sp>
                <p:nvSpPr>
                  <p:cNvPr id="1154" name="Freeform 130"/>
                  <p:cNvSpPr>
                    <a:spLocks/>
                  </p:cNvSpPr>
                  <p:nvPr/>
                </p:nvSpPr>
                <p:spPr bwMode="auto">
                  <a:xfrm>
                    <a:off x="243"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sp>
                <p:nvSpPr>
                  <p:cNvPr id="1155" name="Freeform 131"/>
                  <p:cNvSpPr>
                    <a:spLocks/>
                  </p:cNvSpPr>
                  <p:nvPr/>
                </p:nvSpPr>
                <p:spPr bwMode="auto">
                  <a:xfrm>
                    <a:off x="2213"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grpSp>
            <p:grpSp>
              <p:nvGrpSpPr>
                <p:cNvPr id="1134" name="Group 132"/>
                <p:cNvGrpSpPr>
                  <a:grpSpLocks/>
                </p:cNvGrpSpPr>
                <p:nvPr/>
              </p:nvGrpSpPr>
              <p:grpSpPr bwMode="auto">
                <a:xfrm>
                  <a:off x="1646" y="283"/>
                  <a:ext cx="823" cy="220"/>
                  <a:chOff x="1646" y="283"/>
                  <a:chExt cx="823" cy="220"/>
                </a:xfrm>
              </p:grpSpPr>
              <p:sp>
                <p:nvSpPr>
                  <p:cNvPr id="1157" name="Freeform 133"/>
                  <p:cNvSpPr>
                    <a:spLocks/>
                  </p:cNvSpPr>
                  <p:nvPr/>
                </p:nvSpPr>
                <p:spPr bwMode="auto">
                  <a:xfrm>
                    <a:off x="1646" y="283"/>
                    <a:ext cx="416" cy="220"/>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sp>
                <p:nvSpPr>
                  <p:cNvPr id="1158" name="Freeform 134"/>
                  <p:cNvSpPr>
                    <a:spLocks/>
                  </p:cNvSpPr>
                  <p:nvPr/>
                </p:nvSpPr>
                <p:spPr bwMode="auto">
                  <a:xfrm>
                    <a:off x="2054" y="283"/>
                    <a:ext cx="416" cy="220"/>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grpSp>
            <p:grpSp>
              <p:nvGrpSpPr>
                <p:cNvPr id="1135" name="Group 135"/>
                <p:cNvGrpSpPr>
                  <a:grpSpLocks/>
                </p:cNvGrpSpPr>
                <p:nvPr/>
              </p:nvGrpSpPr>
              <p:grpSpPr bwMode="auto">
                <a:xfrm>
                  <a:off x="2469" y="283"/>
                  <a:ext cx="822" cy="220"/>
                  <a:chOff x="240" y="720"/>
                  <a:chExt cx="3980" cy="1064"/>
                </a:xfrm>
              </p:grpSpPr>
              <p:sp>
                <p:nvSpPr>
                  <p:cNvPr id="1160" name="Freeform 136"/>
                  <p:cNvSpPr>
                    <a:spLocks/>
                  </p:cNvSpPr>
                  <p:nvPr/>
                </p:nvSpPr>
                <p:spPr bwMode="auto">
                  <a:xfrm>
                    <a:off x="241" y="720"/>
                    <a:ext cx="2012"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sp>
                <p:nvSpPr>
                  <p:cNvPr id="1161" name="Freeform 137"/>
                  <p:cNvSpPr>
                    <a:spLocks/>
                  </p:cNvSpPr>
                  <p:nvPr/>
                </p:nvSpPr>
                <p:spPr bwMode="auto">
                  <a:xfrm>
                    <a:off x="2213" y="720"/>
                    <a:ext cx="2012"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grpSp>
            <p:grpSp>
              <p:nvGrpSpPr>
                <p:cNvPr id="1136" name="Group 138"/>
                <p:cNvGrpSpPr>
                  <a:grpSpLocks/>
                </p:cNvGrpSpPr>
                <p:nvPr/>
              </p:nvGrpSpPr>
              <p:grpSpPr bwMode="auto">
                <a:xfrm>
                  <a:off x="3291" y="283"/>
                  <a:ext cx="823" cy="220"/>
                  <a:chOff x="240" y="720"/>
                  <a:chExt cx="3980" cy="1064"/>
                </a:xfrm>
              </p:grpSpPr>
              <p:sp>
                <p:nvSpPr>
                  <p:cNvPr id="1163" name="Freeform 139"/>
                  <p:cNvSpPr>
                    <a:spLocks/>
                  </p:cNvSpPr>
                  <p:nvPr/>
                </p:nvSpPr>
                <p:spPr bwMode="auto">
                  <a:xfrm>
                    <a:off x="245"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sp>
                <p:nvSpPr>
                  <p:cNvPr id="1164" name="Freeform 140"/>
                  <p:cNvSpPr>
                    <a:spLocks/>
                  </p:cNvSpPr>
                  <p:nvPr/>
                </p:nvSpPr>
                <p:spPr bwMode="auto">
                  <a:xfrm>
                    <a:off x="2214"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grpSp>
            <p:grpSp>
              <p:nvGrpSpPr>
                <p:cNvPr id="1137" name="Group 141"/>
                <p:cNvGrpSpPr>
                  <a:grpSpLocks/>
                </p:cNvGrpSpPr>
                <p:nvPr/>
              </p:nvGrpSpPr>
              <p:grpSpPr bwMode="auto">
                <a:xfrm>
                  <a:off x="4114" y="283"/>
                  <a:ext cx="823" cy="220"/>
                  <a:chOff x="240" y="720"/>
                  <a:chExt cx="3980" cy="1064"/>
                </a:xfrm>
              </p:grpSpPr>
              <p:sp>
                <p:nvSpPr>
                  <p:cNvPr id="1166" name="Freeform 142"/>
                  <p:cNvSpPr>
                    <a:spLocks/>
                  </p:cNvSpPr>
                  <p:nvPr/>
                </p:nvSpPr>
                <p:spPr bwMode="auto">
                  <a:xfrm>
                    <a:off x="244"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sp>
                <p:nvSpPr>
                  <p:cNvPr id="1167" name="Freeform 143"/>
                  <p:cNvSpPr>
                    <a:spLocks/>
                  </p:cNvSpPr>
                  <p:nvPr/>
                </p:nvSpPr>
                <p:spPr bwMode="auto">
                  <a:xfrm>
                    <a:off x="2213"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grpSp>
            <p:grpSp>
              <p:nvGrpSpPr>
                <p:cNvPr id="1138" name="Group 144"/>
                <p:cNvGrpSpPr>
                  <a:grpSpLocks/>
                </p:cNvGrpSpPr>
                <p:nvPr/>
              </p:nvGrpSpPr>
              <p:grpSpPr bwMode="auto">
                <a:xfrm>
                  <a:off x="4937" y="283"/>
                  <a:ext cx="823" cy="220"/>
                  <a:chOff x="240" y="720"/>
                  <a:chExt cx="3980" cy="1064"/>
                </a:xfrm>
              </p:grpSpPr>
              <p:sp>
                <p:nvSpPr>
                  <p:cNvPr id="1169" name="Freeform 145"/>
                  <p:cNvSpPr>
                    <a:spLocks/>
                  </p:cNvSpPr>
                  <p:nvPr/>
                </p:nvSpPr>
                <p:spPr bwMode="auto">
                  <a:xfrm>
                    <a:off x="243"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sp>
                <p:nvSpPr>
                  <p:cNvPr id="1170" name="Freeform 146"/>
                  <p:cNvSpPr>
                    <a:spLocks/>
                  </p:cNvSpPr>
                  <p:nvPr/>
                </p:nvSpPr>
                <p:spPr bwMode="auto">
                  <a:xfrm>
                    <a:off x="2212"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grpSp>
          </p:grpSp>
          <p:grpSp>
            <p:nvGrpSpPr>
              <p:cNvPr id="1119" name="Group 147"/>
              <p:cNvGrpSpPr>
                <a:grpSpLocks/>
              </p:cNvGrpSpPr>
              <p:nvPr/>
            </p:nvGrpSpPr>
            <p:grpSpPr bwMode="auto">
              <a:xfrm>
                <a:off x="3378" y="463"/>
                <a:ext cx="418" cy="112"/>
                <a:chOff x="240" y="720"/>
                <a:chExt cx="3980" cy="1064"/>
              </a:xfrm>
            </p:grpSpPr>
            <p:sp>
              <p:nvSpPr>
                <p:cNvPr id="1172" name="Freeform 148"/>
                <p:cNvSpPr>
                  <a:spLocks/>
                </p:cNvSpPr>
                <p:nvPr/>
              </p:nvSpPr>
              <p:spPr bwMode="auto">
                <a:xfrm>
                  <a:off x="242" y="720"/>
                  <a:ext cx="2011"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sp>
              <p:nvSpPr>
                <p:cNvPr id="1173" name="Freeform 149"/>
                <p:cNvSpPr>
                  <a:spLocks/>
                </p:cNvSpPr>
                <p:nvPr/>
              </p:nvSpPr>
              <p:spPr bwMode="auto">
                <a:xfrm>
                  <a:off x="2213" y="720"/>
                  <a:ext cx="2011"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grpSp>
          <p:grpSp>
            <p:nvGrpSpPr>
              <p:cNvPr id="1120" name="Group 150"/>
              <p:cNvGrpSpPr>
                <a:grpSpLocks/>
              </p:cNvGrpSpPr>
              <p:nvPr/>
            </p:nvGrpSpPr>
            <p:grpSpPr bwMode="auto">
              <a:xfrm>
                <a:off x="3796" y="463"/>
                <a:ext cx="419" cy="112"/>
                <a:chOff x="240" y="720"/>
                <a:chExt cx="3980" cy="1064"/>
              </a:xfrm>
            </p:grpSpPr>
            <p:sp>
              <p:nvSpPr>
                <p:cNvPr id="1175" name="Freeform 151"/>
                <p:cNvSpPr>
                  <a:spLocks/>
                </p:cNvSpPr>
                <p:nvPr/>
              </p:nvSpPr>
              <p:spPr bwMode="auto">
                <a:xfrm>
                  <a:off x="244" y="720"/>
                  <a:ext cx="2047"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sp>
              <p:nvSpPr>
                <p:cNvPr id="1176" name="Freeform 152"/>
                <p:cNvSpPr>
                  <a:spLocks/>
                </p:cNvSpPr>
                <p:nvPr/>
              </p:nvSpPr>
              <p:spPr bwMode="auto">
                <a:xfrm>
                  <a:off x="2240" y="720"/>
                  <a:ext cx="2017"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grpSp>
          <p:grpSp>
            <p:nvGrpSpPr>
              <p:cNvPr id="1121" name="Group 153"/>
              <p:cNvGrpSpPr>
                <a:grpSpLocks/>
              </p:cNvGrpSpPr>
              <p:nvPr/>
            </p:nvGrpSpPr>
            <p:grpSpPr bwMode="auto">
              <a:xfrm>
                <a:off x="4215" y="463"/>
                <a:ext cx="418" cy="112"/>
                <a:chOff x="1646" y="283"/>
                <a:chExt cx="823" cy="220"/>
              </a:xfrm>
            </p:grpSpPr>
            <p:sp>
              <p:nvSpPr>
                <p:cNvPr id="1178" name="Freeform 154"/>
                <p:cNvSpPr>
                  <a:spLocks/>
                </p:cNvSpPr>
                <p:nvPr/>
              </p:nvSpPr>
              <p:spPr bwMode="auto">
                <a:xfrm>
                  <a:off x="1647" y="283"/>
                  <a:ext cx="416" cy="220"/>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sp>
              <p:nvSpPr>
                <p:cNvPr id="1179" name="Freeform 155"/>
                <p:cNvSpPr>
                  <a:spLocks/>
                </p:cNvSpPr>
                <p:nvPr/>
              </p:nvSpPr>
              <p:spPr bwMode="auto">
                <a:xfrm>
                  <a:off x="2053" y="283"/>
                  <a:ext cx="416" cy="220"/>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grpSp>
          <p:grpSp>
            <p:nvGrpSpPr>
              <p:cNvPr id="1122" name="Group 156"/>
              <p:cNvGrpSpPr>
                <a:grpSpLocks/>
              </p:cNvGrpSpPr>
              <p:nvPr/>
            </p:nvGrpSpPr>
            <p:grpSpPr bwMode="auto">
              <a:xfrm>
                <a:off x="4633" y="463"/>
                <a:ext cx="418" cy="112"/>
                <a:chOff x="240" y="720"/>
                <a:chExt cx="3980" cy="1064"/>
              </a:xfrm>
            </p:grpSpPr>
            <p:sp>
              <p:nvSpPr>
                <p:cNvPr id="1181" name="Freeform 157"/>
                <p:cNvSpPr>
                  <a:spLocks/>
                </p:cNvSpPr>
                <p:nvPr/>
              </p:nvSpPr>
              <p:spPr bwMode="auto">
                <a:xfrm>
                  <a:off x="239" y="720"/>
                  <a:ext cx="2011"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sp>
              <p:nvSpPr>
                <p:cNvPr id="1182" name="Freeform 158"/>
                <p:cNvSpPr>
                  <a:spLocks/>
                </p:cNvSpPr>
                <p:nvPr/>
              </p:nvSpPr>
              <p:spPr bwMode="auto">
                <a:xfrm>
                  <a:off x="2210" y="720"/>
                  <a:ext cx="2011"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grpSp>
          <p:sp>
            <p:nvSpPr>
              <p:cNvPr id="1183" name="Freeform 159"/>
              <p:cNvSpPr>
                <a:spLocks/>
              </p:cNvSpPr>
              <p:nvPr/>
            </p:nvSpPr>
            <p:spPr bwMode="auto">
              <a:xfrm>
                <a:off x="5051" y="463"/>
                <a:ext cx="211" cy="112"/>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grpSp>
      </p:grpSp>
      <p:grpSp>
        <p:nvGrpSpPr>
          <p:cNvPr id="1070" name="Group 160"/>
          <p:cNvGrpSpPr>
            <a:grpSpLocks/>
          </p:cNvGrpSpPr>
          <p:nvPr/>
        </p:nvGrpSpPr>
        <p:grpSpPr bwMode="auto">
          <a:xfrm>
            <a:off x="533401" y="598489"/>
            <a:ext cx="10437284" cy="179387"/>
            <a:chOff x="254" y="463"/>
            <a:chExt cx="5208" cy="113"/>
          </a:xfrm>
        </p:grpSpPr>
        <p:sp>
          <p:nvSpPr>
            <p:cNvPr id="1185" name="Freeform 161"/>
            <p:cNvSpPr>
              <a:spLocks/>
            </p:cNvSpPr>
            <p:nvPr/>
          </p:nvSpPr>
          <p:spPr bwMode="auto">
            <a:xfrm flipH="1">
              <a:off x="5232" y="468"/>
              <a:ext cx="230" cy="106"/>
            </a:xfrm>
            <a:custGeom>
              <a:avLst/>
              <a:gdLst/>
              <a:ahLst/>
              <a:cxnLst>
                <a:cxn ang="0">
                  <a:pos x="230" y="0"/>
                </a:cxn>
                <a:cxn ang="0">
                  <a:pos x="182" y="0"/>
                </a:cxn>
                <a:cxn ang="0">
                  <a:pos x="0" y="78"/>
                </a:cxn>
                <a:cxn ang="0">
                  <a:pos x="86" y="96"/>
                </a:cxn>
                <a:cxn ang="0">
                  <a:pos x="204" y="96"/>
                </a:cxn>
                <a:cxn ang="0">
                  <a:pos x="230" y="0"/>
                </a:cxn>
              </a:cxnLst>
              <a:rect l="0" t="0" r="r" b="b"/>
              <a:pathLst>
                <a:path w="230" h="96">
                  <a:moveTo>
                    <a:pt x="230" y="0"/>
                  </a:moveTo>
                  <a:lnTo>
                    <a:pt x="182" y="0"/>
                  </a:lnTo>
                  <a:lnTo>
                    <a:pt x="0" y="78"/>
                  </a:lnTo>
                  <a:lnTo>
                    <a:pt x="86" y="96"/>
                  </a:lnTo>
                  <a:lnTo>
                    <a:pt x="204" y="96"/>
                  </a:lnTo>
                  <a:lnTo>
                    <a:pt x="230" y="0"/>
                  </a:lnTo>
                  <a:close/>
                </a:path>
              </a:pathLst>
            </a:custGeom>
            <a:gradFill rotWithShape="1">
              <a:gsLst>
                <a:gs pos="0">
                  <a:schemeClr val="accent1"/>
                </a:gs>
                <a:gs pos="100000">
                  <a:schemeClr val="accent1">
                    <a:gamma/>
                    <a:shade val="46275"/>
                    <a:invGamma/>
                  </a:schemeClr>
                </a:gs>
              </a:gsLst>
              <a:lin ang="5400000" scaled="1"/>
            </a:gradFill>
            <a:ln w="9525" cap="flat" cmpd="sng">
              <a:noFill/>
              <a:prstDash val="solid"/>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sp>
          <p:nvSpPr>
            <p:cNvPr id="1186" name="Freeform 162"/>
            <p:cNvSpPr>
              <a:spLocks/>
            </p:cNvSpPr>
            <p:nvPr/>
          </p:nvSpPr>
          <p:spPr bwMode="auto">
            <a:xfrm>
              <a:off x="254" y="470"/>
              <a:ext cx="230" cy="106"/>
            </a:xfrm>
            <a:custGeom>
              <a:avLst/>
              <a:gdLst/>
              <a:ahLst/>
              <a:cxnLst>
                <a:cxn ang="0">
                  <a:pos x="230" y="0"/>
                </a:cxn>
                <a:cxn ang="0">
                  <a:pos x="182" y="0"/>
                </a:cxn>
                <a:cxn ang="0">
                  <a:pos x="0" y="78"/>
                </a:cxn>
                <a:cxn ang="0">
                  <a:pos x="86" y="96"/>
                </a:cxn>
                <a:cxn ang="0">
                  <a:pos x="204" y="96"/>
                </a:cxn>
                <a:cxn ang="0">
                  <a:pos x="230" y="0"/>
                </a:cxn>
              </a:cxnLst>
              <a:rect l="0" t="0" r="r" b="b"/>
              <a:pathLst>
                <a:path w="230" h="96">
                  <a:moveTo>
                    <a:pt x="230" y="0"/>
                  </a:moveTo>
                  <a:lnTo>
                    <a:pt x="182" y="0"/>
                  </a:lnTo>
                  <a:lnTo>
                    <a:pt x="0" y="78"/>
                  </a:lnTo>
                  <a:lnTo>
                    <a:pt x="86" y="96"/>
                  </a:lnTo>
                  <a:lnTo>
                    <a:pt x="204" y="96"/>
                  </a:lnTo>
                  <a:lnTo>
                    <a:pt x="230" y="0"/>
                  </a:lnTo>
                  <a:close/>
                </a:path>
              </a:pathLst>
            </a:custGeom>
            <a:gradFill rotWithShape="1">
              <a:gsLst>
                <a:gs pos="0">
                  <a:schemeClr val="accent1"/>
                </a:gs>
                <a:gs pos="100000">
                  <a:schemeClr val="accent1">
                    <a:gamma/>
                    <a:shade val="46275"/>
                    <a:invGamma/>
                  </a:schemeClr>
                </a:gs>
              </a:gsLst>
              <a:lin ang="5400000" scaled="1"/>
            </a:gradFill>
            <a:ln w="9525" cap="flat" cmpd="sng">
              <a:noFill/>
              <a:prstDash val="solid"/>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grpSp>
          <p:nvGrpSpPr>
            <p:cNvPr id="1079" name="Group 163"/>
            <p:cNvGrpSpPr>
              <a:grpSpLocks/>
            </p:cNvGrpSpPr>
            <p:nvPr/>
          </p:nvGrpSpPr>
          <p:grpSpPr bwMode="auto">
            <a:xfrm>
              <a:off x="450" y="463"/>
              <a:ext cx="4812" cy="113"/>
              <a:chOff x="450" y="463"/>
              <a:chExt cx="4812" cy="113"/>
            </a:xfrm>
          </p:grpSpPr>
          <p:grpSp>
            <p:nvGrpSpPr>
              <p:cNvPr id="1080" name="Group 164"/>
              <p:cNvGrpSpPr>
                <a:grpSpLocks/>
              </p:cNvGrpSpPr>
              <p:nvPr/>
            </p:nvGrpSpPr>
            <p:grpSpPr bwMode="auto">
              <a:xfrm>
                <a:off x="450" y="464"/>
                <a:ext cx="2928" cy="112"/>
                <a:chOff x="0" y="283"/>
                <a:chExt cx="5760" cy="220"/>
              </a:xfrm>
            </p:grpSpPr>
            <p:grpSp>
              <p:nvGrpSpPr>
                <p:cNvPr id="1094" name="Group 165"/>
                <p:cNvGrpSpPr>
                  <a:grpSpLocks/>
                </p:cNvGrpSpPr>
                <p:nvPr/>
              </p:nvGrpSpPr>
              <p:grpSpPr bwMode="auto">
                <a:xfrm>
                  <a:off x="0" y="283"/>
                  <a:ext cx="823" cy="220"/>
                  <a:chOff x="240" y="720"/>
                  <a:chExt cx="3980" cy="1064"/>
                </a:xfrm>
              </p:grpSpPr>
              <p:sp>
                <p:nvSpPr>
                  <p:cNvPr id="1190" name="Freeform 166"/>
                  <p:cNvSpPr>
                    <a:spLocks/>
                  </p:cNvSpPr>
                  <p:nvPr/>
                </p:nvSpPr>
                <p:spPr bwMode="auto">
                  <a:xfrm>
                    <a:off x="244"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sp>
                <p:nvSpPr>
                  <p:cNvPr id="1191" name="Freeform 167"/>
                  <p:cNvSpPr>
                    <a:spLocks/>
                  </p:cNvSpPr>
                  <p:nvPr/>
                </p:nvSpPr>
                <p:spPr bwMode="auto">
                  <a:xfrm>
                    <a:off x="2214"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grpSp>
            <p:grpSp>
              <p:nvGrpSpPr>
                <p:cNvPr id="1095" name="Group 168"/>
                <p:cNvGrpSpPr>
                  <a:grpSpLocks/>
                </p:cNvGrpSpPr>
                <p:nvPr/>
              </p:nvGrpSpPr>
              <p:grpSpPr bwMode="auto">
                <a:xfrm>
                  <a:off x="823" y="283"/>
                  <a:ext cx="823" cy="220"/>
                  <a:chOff x="240" y="720"/>
                  <a:chExt cx="3980" cy="1064"/>
                </a:xfrm>
              </p:grpSpPr>
              <p:sp>
                <p:nvSpPr>
                  <p:cNvPr id="1193" name="Freeform 169"/>
                  <p:cNvSpPr>
                    <a:spLocks/>
                  </p:cNvSpPr>
                  <p:nvPr/>
                </p:nvSpPr>
                <p:spPr bwMode="auto">
                  <a:xfrm>
                    <a:off x="243"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sp>
                <p:nvSpPr>
                  <p:cNvPr id="1194" name="Freeform 170"/>
                  <p:cNvSpPr>
                    <a:spLocks/>
                  </p:cNvSpPr>
                  <p:nvPr/>
                </p:nvSpPr>
                <p:spPr bwMode="auto">
                  <a:xfrm>
                    <a:off x="2213"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grpSp>
            <p:grpSp>
              <p:nvGrpSpPr>
                <p:cNvPr id="1096" name="Group 171"/>
                <p:cNvGrpSpPr>
                  <a:grpSpLocks/>
                </p:cNvGrpSpPr>
                <p:nvPr/>
              </p:nvGrpSpPr>
              <p:grpSpPr bwMode="auto">
                <a:xfrm>
                  <a:off x="1646" y="283"/>
                  <a:ext cx="823" cy="220"/>
                  <a:chOff x="1646" y="283"/>
                  <a:chExt cx="823" cy="220"/>
                </a:xfrm>
              </p:grpSpPr>
              <p:sp>
                <p:nvSpPr>
                  <p:cNvPr id="1196" name="Freeform 172"/>
                  <p:cNvSpPr>
                    <a:spLocks/>
                  </p:cNvSpPr>
                  <p:nvPr/>
                </p:nvSpPr>
                <p:spPr bwMode="auto">
                  <a:xfrm>
                    <a:off x="1646" y="283"/>
                    <a:ext cx="416" cy="220"/>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sp>
                <p:nvSpPr>
                  <p:cNvPr id="1197" name="Freeform 173"/>
                  <p:cNvSpPr>
                    <a:spLocks/>
                  </p:cNvSpPr>
                  <p:nvPr/>
                </p:nvSpPr>
                <p:spPr bwMode="auto">
                  <a:xfrm>
                    <a:off x="2054" y="283"/>
                    <a:ext cx="416" cy="220"/>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grpSp>
            <p:grpSp>
              <p:nvGrpSpPr>
                <p:cNvPr id="1097" name="Group 174"/>
                <p:cNvGrpSpPr>
                  <a:grpSpLocks/>
                </p:cNvGrpSpPr>
                <p:nvPr/>
              </p:nvGrpSpPr>
              <p:grpSpPr bwMode="auto">
                <a:xfrm>
                  <a:off x="2469" y="283"/>
                  <a:ext cx="822" cy="220"/>
                  <a:chOff x="240" y="720"/>
                  <a:chExt cx="3980" cy="1064"/>
                </a:xfrm>
              </p:grpSpPr>
              <p:sp>
                <p:nvSpPr>
                  <p:cNvPr id="1199" name="Freeform 175"/>
                  <p:cNvSpPr>
                    <a:spLocks/>
                  </p:cNvSpPr>
                  <p:nvPr/>
                </p:nvSpPr>
                <p:spPr bwMode="auto">
                  <a:xfrm>
                    <a:off x="241" y="720"/>
                    <a:ext cx="2012"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sp>
                <p:nvSpPr>
                  <p:cNvPr id="1200" name="Freeform 176"/>
                  <p:cNvSpPr>
                    <a:spLocks/>
                  </p:cNvSpPr>
                  <p:nvPr/>
                </p:nvSpPr>
                <p:spPr bwMode="auto">
                  <a:xfrm>
                    <a:off x="2213" y="720"/>
                    <a:ext cx="2012"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grpSp>
            <p:grpSp>
              <p:nvGrpSpPr>
                <p:cNvPr id="1098" name="Group 177"/>
                <p:cNvGrpSpPr>
                  <a:grpSpLocks/>
                </p:cNvGrpSpPr>
                <p:nvPr/>
              </p:nvGrpSpPr>
              <p:grpSpPr bwMode="auto">
                <a:xfrm>
                  <a:off x="3291" y="283"/>
                  <a:ext cx="823" cy="220"/>
                  <a:chOff x="240" y="720"/>
                  <a:chExt cx="3980" cy="1064"/>
                </a:xfrm>
              </p:grpSpPr>
              <p:sp>
                <p:nvSpPr>
                  <p:cNvPr id="1202" name="Freeform 178"/>
                  <p:cNvSpPr>
                    <a:spLocks/>
                  </p:cNvSpPr>
                  <p:nvPr/>
                </p:nvSpPr>
                <p:spPr bwMode="auto">
                  <a:xfrm>
                    <a:off x="245"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sp>
                <p:nvSpPr>
                  <p:cNvPr id="1203" name="Freeform 179"/>
                  <p:cNvSpPr>
                    <a:spLocks/>
                  </p:cNvSpPr>
                  <p:nvPr/>
                </p:nvSpPr>
                <p:spPr bwMode="auto">
                  <a:xfrm>
                    <a:off x="2214"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grpSp>
            <p:grpSp>
              <p:nvGrpSpPr>
                <p:cNvPr id="1099" name="Group 180"/>
                <p:cNvGrpSpPr>
                  <a:grpSpLocks/>
                </p:cNvGrpSpPr>
                <p:nvPr/>
              </p:nvGrpSpPr>
              <p:grpSpPr bwMode="auto">
                <a:xfrm>
                  <a:off x="4114" y="283"/>
                  <a:ext cx="823" cy="220"/>
                  <a:chOff x="240" y="720"/>
                  <a:chExt cx="3980" cy="1064"/>
                </a:xfrm>
              </p:grpSpPr>
              <p:sp>
                <p:nvSpPr>
                  <p:cNvPr id="1205" name="Freeform 181"/>
                  <p:cNvSpPr>
                    <a:spLocks/>
                  </p:cNvSpPr>
                  <p:nvPr/>
                </p:nvSpPr>
                <p:spPr bwMode="auto">
                  <a:xfrm>
                    <a:off x="244"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sp>
                <p:nvSpPr>
                  <p:cNvPr id="1206" name="Freeform 182"/>
                  <p:cNvSpPr>
                    <a:spLocks/>
                  </p:cNvSpPr>
                  <p:nvPr/>
                </p:nvSpPr>
                <p:spPr bwMode="auto">
                  <a:xfrm>
                    <a:off x="2213"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grpSp>
            <p:grpSp>
              <p:nvGrpSpPr>
                <p:cNvPr id="1100" name="Group 183"/>
                <p:cNvGrpSpPr>
                  <a:grpSpLocks/>
                </p:cNvGrpSpPr>
                <p:nvPr/>
              </p:nvGrpSpPr>
              <p:grpSpPr bwMode="auto">
                <a:xfrm>
                  <a:off x="4937" y="283"/>
                  <a:ext cx="823" cy="220"/>
                  <a:chOff x="240" y="720"/>
                  <a:chExt cx="3980" cy="1064"/>
                </a:xfrm>
              </p:grpSpPr>
              <p:sp>
                <p:nvSpPr>
                  <p:cNvPr id="1208" name="Freeform 184"/>
                  <p:cNvSpPr>
                    <a:spLocks/>
                  </p:cNvSpPr>
                  <p:nvPr/>
                </p:nvSpPr>
                <p:spPr bwMode="auto">
                  <a:xfrm>
                    <a:off x="243"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sp>
                <p:nvSpPr>
                  <p:cNvPr id="1209" name="Freeform 185"/>
                  <p:cNvSpPr>
                    <a:spLocks/>
                  </p:cNvSpPr>
                  <p:nvPr/>
                </p:nvSpPr>
                <p:spPr bwMode="auto">
                  <a:xfrm>
                    <a:off x="2212"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grpSp>
          </p:grpSp>
          <p:grpSp>
            <p:nvGrpSpPr>
              <p:cNvPr id="1081" name="Group 186"/>
              <p:cNvGrpSpPr>
                <a:grpSpLocks/>
              </p:cNvGrpSpPr>
              <p:nvPr/>
            </p:nvGrpSpPr>
            <p:grpSpPr bwMode="auto">
              <a:xfrm>
                <a:off x="3378" y="463"/>
                <a:ext cx="418" cy="112"/>
                <a:chOff x="240" y="720"/>
                <a:chExt cx="3980" cy="1064"/>
              </a:xfrm>
            </p:grpSpPr>
            <p:sp>
              <p:nvSpPr>
                <p:cNvPr id="1211" name="Freeform 187"/>
                <p:cNvSpPr>
                  <a:spLocks/>
                </p:cNvSpPr>
                <p:nvPr/>
              </p:nvSpPr>
              <p:spPr bwMode="auto">
                <a:xfrm>
                  <a:off x="242" y="720"/>
                  <a:ext cx="2011"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sp>
              <p:nvSpPr>
                <p:cNvPr id="1212" name="Freeform 188"/>
                <p:cNvSpPr>
                  <a:spLocks/>
                </p:cNvSpPr>
                <p:nvPr/>
              </p:nvSpPr>
              <p:spPr bwMode="auto">
                <a:xfrm>
                  <a:off x="2213" y="720"/>
                  <a:ext cx="2011"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grpSp>
          <p:grpSp>
            <p:nvGrpSpPr>
              <p:cNvPr id="1082" name="Group 189"/>
              <p:cNvGrpSpPr>
                <a:grpSpLocks/>
              </p:cNvGrpSpPr>
              <p:nvPr/>
            </p:nvGrpSpPr>
            <p:grpSpPr bwMode="auto">
              <a:xfrm>
                <a:off x="3796" y="463"/>
                <a:ext cx="419" cy="112"/>
                <a:chOff x="240" y="720"/>
                <a:chExt cx="3980" cy="1064"/>
              </a:xfrm>
            </p:grpSpPr>
            <p:sp>
              <p:nvSpPr>
                <p:cNvPr id="1214" name="Freeform 190"/>
                <p:cNvSpPr>
                  <a:spLocks/>
                </p:cNvSpPr>
                <p:nvPr/>
              </p:nvSpPr>
              <p:spPr bwMode="auto">
                <a:xfrm>
                  <a:off x="244" y="720"/>
                  <a:ext cx="2047"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sp>
              <p:nvSpPr>
                <p:cNvPr id="1215" name="Freeform 191"/>
                <p:cNvSpPr>
                  <a:spLocks/>
                </p:cNvSpPr>
                <p:nvPr/>
              </p:nvSpPr>
              <p:spPr bwMode="auto">
                <a:xfrm>
                  <a:off x="2240" y="720"/>
                  <a:ext cx="2017"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grpSp>
          <p:grpSp>
            <p:nvGrpSpPr>
              <p:cNvPr id="1083" name="Group 192"/>
              <p:cNvGrpSpPr>
                <a:grpSpLocks/>
              </p:cNvGrpSpPr>
              <p:nvPr/>
            </p:nvGrpSpPr>
            <p:grpSpPr bwMode="auto">
              <a:xfrm>
                <a:off x="4215" y="463"/>
                <a:ext cx="418" cy="112"/>
                <a:chOff x="1646" y="283"/>
                <a:chExt cx="823" cy="220"/>
              </a:xfrm>
            </p:grpSpPr>
            <p:sp>
              <p:nvSpPr>
                <p:cNvPr id="1217" name="Freeform 193"/>
                <p:cNvSpPr>
                  <a:spLocks/>
                </p:cNvSpPr>
                <p:nvPr/>
              </p:nvSpPr>
              <p:spPr bwMode="auto">
                <a:xfrm>
                  <a:off x="1647" y="283"/>
                  <a:ext cx="416" cy="220"/>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sp>
              <p:nvSpPr>
                <p:cNvPr id="1218" name="Freeform 194"/>
                <p:cNvSpPr>
                  <a:spLocks/>
                </p:cNvSpPr>
                <p:nvPr/>
              </p:nvSpPr>
              <p:spPr bwMode="auto">
                <a:xfrm>
                  <a:off x="2053" y="283"/>
                  <a:ext cx="416" cy="220"/>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grpSp>
          <p:grpSp>
            <p:nvGrpSpPr>
              <p:cNvPr id="1084" name="Group 195"/>
              <p:cNvGrpSpPr>
                <a:grpSpLocks/>
              </p:cNvGrpSpPr>
              <p:nvPr/>
            </p:nvGrpSpPr>
            <p:grpSpPr bwMode="auto">
              <a:xfrm>
                <a:off x="4633" y="463"/>
                <a:ext cx="418" cy="112"/>
                <a:chOff x="240" y="720"/>
                <a:chExt cx="3980" cy="1064"/>
              </a:xfrm>
            </p:grpSpPr>
            <p:sp>
              <p:nvSpPr>
                <p:cNvPr id="1220" name="Freeform 196"/>
                <p:cNvSpPr>
                  <a:spLocks/>
                </p:cNvSpPr>
                <p:nvPr/>
              </p:nvSpPr>
              <p:spPr bwMode="auto">
                <a:xfrm>
                  <a:off x="239" y="720"/>
                  <a:ext cx="2011"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sp>
              <p:nvSpPr>
                <p:cNvPr id="1221" name="Freeform 197"/>
                <p:cNvSpPr>
                  <a:spLocks/>
                </p:cNvSpPr>
                <p:nvPr/>
              </p:nvSpPr>
              <p:spPr bwMode="auto">
                <a:xfrm>
                  <a:off x="2210" y="720"/>
                  <a:ext cx="2011"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grpSp>
          <p:sp>
            <p:nvSpPr>
              <p:cNvPr id="1222" name="Freeform 198"/>
              <p:cNvSpPr>
                <a:spLocks/>
              </p:cNvSpPr>
              <p:nvPr/>
            </p:nvSpPr>
            <p:spPr bwMode="auto">
              <a:xfrm>
                <a:off x="5051" y="463"/>
                <a:ext cx="211" cy="112"/>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grpSp>
      </p:grpSp>
      <p:grpSp>
        <p:nvGrpSpPr>
          <p:cNvPr id="1071" name="Group 199"/>
          <p:cNvGrpSpPr>
            <a:grpSpLocks/>
          </p:cNvGrpSpPr>
          <p:nvPr/>
        </p:nvGrpSpPr>
        <p:grpSpPr bwMode="auto">
          <a:xfrm>
            <a:off x="23285" y="15875"/>
            <a:ext cx="1138767" cy="965200"/>
            <a:chOff x="8" y="32"/>
            <a:chExt cx="568" cy="608"/>
          </a:xfrm>
        </p:grpSpPr>
        <p:sp>
          <p:nvSpPr>
            <p:cNvPr id="1224" name="Freeform 200"/>
            <p:cNvSpPr>
              <a:spLocks/>
            </p:cNvSpPr>
            <p:nvPr userDrawn="1"/>
          </p:nvSpPr>
          <p:spPr bwMode="auto">
            <a:xfrm>
              <a:off x="20" y="54"/>
              <a:ext cx="556" cy="586"/>
            </a:xfrm>
            <a:custGeom>
              <a:avLst/>
              <a:gdLst/>
              <a:ahLst/>
              <a:cxnLst>
                <a:cxn ang="0">
                  <a:pos x="1183" y="0"/>
                </a:cxn>
                <a:cxn ang="0">
                  <a:pos x="278" y="1706"/>
                </a:cxn>
                <a:cxn ang="0">
                  <a:pos x="2006" y="913"/>
                </a:cxn>
                <a:cxn ang="0">
                  <a:pos x="735" y="1519"/>
                </a:cxn>
                <a:cxn ang="0">
                  <a:pos x="1661" y="1060"/>
                </a:cxn>
                <a:cxn ang="0">
                  <a:pos x="1060" y="1394"/>
                </a:cxn>
                <a:cxn ang="0">
                  <a:pos x="1489" y="1187"/>
                </a:cxn>
                <a:cxn ang="0">
                  <a:pos x="1255" y="1355"/>
                </a:cxn>
                <a:cxn ang="0">
                  <a:pos x="1430" y="1221"/>
                </a:cxn>
                <a:cxn ang="0">
                  <a:pos x="1144" y="1403"/>
                </a:cxn>
                <a:cxn ang="0">
                  <a:pos x="1611" y="1144"/>
                </a:cxn>
                <a:cxn ang="0">
                  <a:pos x="843" y="1503"/>
                </a:cxn>
                <a:cxn ang="0">
                  <a:pos x="1876" y="960"/>
                </a:cxn>
                <a:cxn ang="0">
                  <a:pos x="474" y="1620"/>
                </a:cxn>
                <a:cxn ang="0">
                  <a:pos x="1158" y="267"/>
                </a:cxn>
                <a:cxn ang="0">
                  <a:pos x="1183" y="0"/>
                </a:cxn>
              </a:cxnLst>
              <a:rect l="0" t="0" r="r" b="b"/>
              <a:pathLst>
                <a:path w="2570" h="2766">
                  <a:moveTo>
                    <a:pt x="1183" y="0"/>
                  </a:moveTo>
                  <a:cubicBezTo>
                    <a:pt x="31" y="34"/>
                    <a:pt x="0" y="1232"/>
                    <a:pt x="278" y="1706"/>
                  </a:cubicBezTo>
                  <a:cubicBezTo>
                    <a:pt x="888" y="2766"/>
                    <a:pt x="2570" y="2078"/>
                    <a:pt x="2006" y="913"/>
                  </a:cubicBezTo>
                  <a:cubicBezTo>
                    <a:pt x="1480" y="86"/>
                    <a:pt x="309" y="751"/>
                    <a:pt x="735" y="1519"/>
                  </a:cubicBezTo>
                  <a:cubicBezTo>
                    <a:pt x="1085" y="2095"/>
                    <a:pt x="2037" y="1686"/>
                    <a:pt x="1661" y="1060"/>
                  </a:cubicBezTo>
                  <a:cubicBezTo>
                    <a:pt x="1411" y="668"/>
                    <a:pt x="776" y="977"/>
                    <a:pt x="1060" y="1394"/>
                  </a:cubicBezTo>
                  <a:cubicBezTo>
                    <a:pt x="1252" y="1653"/>
                    <a:pt x="1647" y="1455"/>
                    <a:pt x="1489" y="1187"/>
                  </a:cubicBezTo>
                  <a:cubicBezTo>
                    <a:pt x="1389" y="1046"/>
                    <a:pt x="1055" y="1113"/>
                    <a:pt x="1255" y="1355"/>
                  </a:cubicBezTo>
                  <a:cubicBezTo>
                    <a:pt x="1185" y="1378"/>
                    <a:pt x="1221" y="1037"/>
                    <a:pt x="1430" y="1221"/>
                  </a:cubicBezTo>
                  <a:cubicBezTo>
                    <a:pt x="1522" y="1329"/>
                    <a:pt x="1328" y="1570"/>
                    <a:pt x="1144" y="1403"/>
                  </a:cubicBezTo>
                  <a:cubicBezTo>
                    <a:pt x="869" y="1019"/>
                    <a:pt x="1486" y="835"/>
                    <a:pt x="1611" y="1144"/>
                  </a:cubicBezTo>
                  <a:cubicBezTo>
                    <a:pt x="1803" y="1494"/>
                    <a:pt x="1244" y="1970"/>
                    <a:pt x="843" y="1503"/>
                  </a:cubicBezTo>
                  <a:cubicBezTo>
                    <a:pt x="467" y="868"/>
                    <a:pt x="1441" y="259"/>
                    <a:pt x="1876" y="960"/>
                  </a:cubicBezTo>
                  <a:cubicBezTo>
                    <a:pt x="2288" y="1625"/>
                    <a:pt x="1142" y="2588"/>
                    <a:pt x="474" y="1620"/>
                  </a:cubicBezTo>
                  <a:cubicBezTo>
                    <a:pt x="341" y="1336"/>
                    <a:pt x="221" y="417"/>
                    <a:pt x="1158" y="267"/>
                  </a:cubicBezTo>
                  <a:lnTo>
                    <a:pt x="1183" y="0"/>
                  </a:lnTo>
                  <a:close/>
                </a:path>
              </a:pathLst>
            </a:custGeom>
            <a:gradFill rotWithShape="1">
              <a:gsLst>
                <a:gs pos="0">
                  <a:schemeClr val="bg2"/>
                </a:gs>
                <a:gs pos="100000">
                  <a:schemeClr val="bg2">
                    <a:gamma/>
                    <a:shade val="46275"/>
                    <a:invGamma/>
                  </a:schemeClr>
                </a:gs>
              </a:gsLst>
              <a:lin ang="5400000" scaled="1"/>
            </a:gradFill>
            <a:ln w="12700" cap="flat" cmpd="sng">
              <a:noFill/>
              <a:prstDash val="solid"/>
              <a:round/>
              <a:headEnd type="none" w="med" len="med"/>
              <a:tailEnd type="none" w="med" len="me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sp>
          <p:nvSpPr>
            <p:cNvPr id="1225" name="Freeform 201"/>
            <p:cNvSpPr>
              <a:spLocks/>
            </p:cNvSpPr>
            <p:nvPr userDrawn="1"/>
          </p:nvSpPr>
          <p:spPr bwMode="auto">
            <a:xfrm>
              <a:off x="8" y="32"/>
              <a:ext cx="556" cy="586"/>
            </a:xfrm>
            <a:custGeom>
              <a:avLst/>
              <a:gdLst/>
              <a:ahLst/>
              <a:cxnLst>
                <a:cxn ang="0">
                  <a:pos x="1183" y="0"/>
                </a:cxn>
                <a:cxn ang="0">
                  <a:pos x="278" y="1706"/>
                </a:cxn>
                <a:cxn ang="0">
                  <a:pos x="2006" y="913"/>
                </a:cxn>
                <a:cxn ang="0">
                  <a:pos x="735" y="1519"/>
                </a:cxn>
                <a:cxn ang="0">
                  <a:pos x="1661" y="1060"/>
                </a:cxn>
                <a:cxn ang="0">
                  <a:pos x="1060" y="1394"/>
                </a:cxn>
                <a:cxn ang="0">
                  <a:pos x="1489" y="1187"/>
                </a:cxn>
                <a:cxn ang="0">
                  <a:pos x="1255" y="1355"/>
                </a:cxn>
                <a:cxn ang="0">
                  <a:pos x="1430" y="1221"/>
                </a:cxn>
                <a:cxn ang="0">
                  <a:pos x="1144" y="1403"/>
                </a:cxn>
                <a:cxn ang="0">
                  <a:pos x="1611" y="1144"/>
                </a:cxn>
                <a:cxn ang="0">
                  <a:pos x="843" y="1503"/>
                </a:cxn>
                <a:cxn ang="0">
                  <a:pos x="1876" y="960"/>
                </a:cxn>
                <a:cxn ang="0">
                  <a:pos x="474" y="1620"/>
                </a:cxn>
                <a:cxn ang="0">
                  <a:pos x="1158" y="267"/>
                </a:cxn>
                <a:cxn ang="0">
                  <a:pos x="1183" y="0"/>
                </a:cxn>
              </a:cxnLst>
              <a:rect l="0" t="0" r="r" b="b"/>
              <a:pathLst>
                <a:path w="2570" h="2766">
                  <a:moveTo>
                    <a:pt x="1183" y="0"/>
                  </a:moveTo>
                  <a:cubicBezTo>
                    <a:pt x="31" y="34"/>
                    <a:pt x="0" y="1232"/>
                    <a:pt x="278" y="1706"/>
                  </a:cubicBezTo>
                  <a:cubicBezTo>
                    <a:pt x="888" y="2766"/>
                    <a:pt x="2570" y="2078"/>
                    <a:pt x="2006" y="913"/>
                  </a:cubicBezTo>
                  <a:cubicBezTo>
                    <a:pt x="1480" y="86"/>
                    <a:pt x="309" y="751"/>
                    <a:pt x="735" y="1519"/>
                  </a:cubicBezTo>
                  <a:cubicBezTo>
                    <a:pt x="1085" y="2095"/>
                    <a:pt x="2037" y="1686"/>
                    <a:pt x="1661" y="1060"/>
                  </a:cubicBezTo>
                  <a:cubicBezTo>
                    <a:pt x="1411" y="668"/>
                    <a:pt x="776" y="977"/>
                    <a:pt x="1060" y="1394"/>
                  </a:cubicBezTo>
                  <a:cubicBezTo>
                    <a:pt x="1252" y="1653"/>
                    <a:pt x="1647" y="1455"/>
                    <a:pt x="1489" y="1187"/>
                  </a:cubicBezTo>
                  <a:cubicBezTo>
                    <a:pt x="1389" y="1046"/>
                    <a:pt x="1055" y="1113"/>
                    <a:pt x="1255" y="1355"/>
                  </a:cubicBezTo>
                  <a:cubicBezTo>
                    <a:pt x="1185" y="1378"/>
                    <a:pt x="1221" y="1037"/>
                    <a:pt x="1430" y="1221"/>
                  </a:cubicBezTo>
                  <a:cubicBezTo>
                    <a:pt x="1522" y="1329"/>
                    <a:pt x="1328" y="1570"/>
                    <a:pt x="1144" y="1403"/>
                  </a:cubicBezTo>
                  <a:cubicBezTo>
                    <a:pt x="869" y="1019"/>
                    <a:pt x="1486" y="835"/>
                    <a:pt x="1611" y="1144"/>
                  </a:cubicBezTo>
                  <a:cubicBezTo>
                    <a:pt x="1803" y="1494"/>
                    <a:pt x="1244" y="1970"/>
                    <a:pt x="843" y="1503"/>
                  </a:cubicBezTo>
                  <a:cubicBezTo>
                    <a:pt x="467" y="868"/>
                    <a:pt x="1441" y="259"/>
                    <a:pt x="1876" y="960"/>
                  </a:cubicBezTo>
                  <a:cubicBezTo>
                    <a:pt x="2288" y="1625"/>
                    <a:pt x="1142" y="2588"/>
                    <a:pt x="474" y="1620"/>
                  </a:cubicBezTo>
                  <a:cubicBezTo>
                    <a:pt x="341" y="1336"/>
                    <a:pt x="221" y="417"/>
                    <a:pt x="1158" y="267"/>
                  </a:cubicBezTo>
                  <a:lnTo>
                    <a:pt x="1183" y="0"/>
                  </a:lnTo>
                  <a:close/>
                </a:path>
              </a:pathLst>
            </a:custGeom>
            <a:gradFill rotWithShape="1">
              <a:gsLst>
                <a:gs pos="0">
                  <a:schemeClr val="accent1"/>
                </a:gs>
                <a:gs pos="100000">
                  <a:schemeClr val="accent1">
                    <a:gamma/>
                    <a:shade val="46275"/>
                    <a:invGamma/>
                  </a:schemeClr>
                </a:gs>
              </a:gsLst>
              <a:lin ang="5400000" scaled="1"/>
            </a:gradFill>
            <a:ln w="12700" cap="flat" cmpd="sng">
              <a:noFill/>
              <a:prstDash val="solid"/>
              <a:round/>
              <a:headEnd type="none" w="med" len="med"/>
              <a:tailEnd type="none" w="med" len="me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grpSp>
      <p:sp>
        <p:nvSpPr>
          <p:cNvPr id="1226" name="Freeform 202"/>
          <p:cNvSpPr>
            <a:spLocks/>
          </p:cNvSpPr>
          <p:nvPr/>
        </p:nvSpPr>
        <p:spPr bwMode="auto">
          <a:xfrm flipH="1">
            <a:off x="10382251" y="50800"/>
            <a:ext cx="1113367" cy="930275"/>
          </a:xfrm>
          <a:custGeom>
            <a:avLst/>
            <a:gdLst/>
            <a:ahLst/>
            <a:cxnLst>
              <a:cxn ang="0">
                <a:pos x="1183" y="0"/>
              </a:cxn>
              <a:cxn ang="0">
                <a:pos x="278" y="1706"/>
              </a:cxn>
              <a:cxn ang="0">
                <a:pos x="2006" y="913"/>
              </a:cxn>
              <a:cxn ang="0">
                <a:pos x="735" y="1519"/>
              </a:cxn>
              <a:cxn ang="0">
                <a:pos x="1661" y="1060"/>
              </a:cxn>
              <a:cxn ang="0">
                <a:pos x="1060" y="1394"/>
              </a:cxn>
              <a:cxn ang="0">
                <a:pos x="1489" y="1187"/>
              </a:cxn>
              <a:cxn ang="0">
                <a:pos x="1255" y="1355"/>
              </a:cxn>
              <a:cxn ang="0">
                <a:pos x="1430" y="1221"/>
              </a:cxn>
              <a:cxn ang="0">
                <a:pos x="1144" y="1403"/>
              </a:cxn>
              <a:cxn ang="0">
                <a:pos x="1611" y="1144"/>
              </a:cxn>
              <a:cxn ang="0">
                <a:pos x="843" y="1503"/>
              </a:cxn>
              <a:cxn ang="0">
                <a:pos x="1876" y="960"/>
              </a:cxn>
              <a:cxn ang="0">
                <a:pos x="474" y="1620"/>
              </a:cxn>
              <a:cxn ang="0">
                <a:pos x="1158" y="267"/>
              </a:cxn>
              <a:cxn ang="0">
                <a:pos x="1183" y="0"/>
              </a:cxn>
            </a:cxnLst>
            <a:rect l="0" t="0" r="r" b="b"/>
            <a:pathLst>
              <a:path w="2570" h="2766">
                <a:moveTo>
                  <a:pt x="1183" y="0"/>
                </a:moveTo>
                <a:cubicBezTo>
                  <a:pt x="31" y="34"/>
                  <a:pt x="0" y="1232"/>
                  <a:pt x="278" y="1706"/>
                </a:cubicBezTo>
                <a:cubicBezTo>
                  <a:pt x="888" y="2766"/>
                  <a:pt x="2570" y="2078"/>
                  <a:pt x="2006" y="913"/>
                </a:cubicBezTo>
                <a:cubicBezTo>
                  <a:pt x="1480" y="86"/>
                  <a:pt x="309" y="751"/>
                  <a:pt x="735" y="1519"/>
                </a:cubicBezTo>
                <a:cubicBezTo>
                  <a:pt x="1085" y="2095"/>
                  <a:pt x="2037" y="1686"/>
                  <a:pt x="1661" y="1060"/>
                </a:cubicBezTo>
                <a:cubicBezTo>
                  <a:pt x="1411" y="668"/>
                  <a:pt x="776" y="977"/>
                  <a:pt x="1060" y="1394"/>
                </a:cubicBezTo>
                <a:cubicBezTo>
                  <a:pt x="1252" y="1653"/>
                  <a:pt x="1647" y="1455"/>
                  <a:pt x="1489" y="1187"/>
                </a:cubicBezTo>
                <a:cubicBezTo>
                  <a:pt x="1389" y="1046"/>
                  <a:pt x="1055" y="1113"/>
                  <a:pt x="1255" y="1355"/>
                </a:cubicBezTo>
                <a:cubicBezTo>
                  <a:pt x="1185" y="1378"/>
                  <a:pt x="1221" y="1037"/>
                  <a:pt x="1430" y="1221"/>
                </a:cubicBezTo>
                <a:cubicBezTo>
                  <a:pt x="1522" y="1329"/>
                  <a:pt x="1328" y="1570"/>
                  <a:pt x="1144" y="1403"/>
                </a:cubicBezTo>
                <a:cubicBezTo>
                  <a:pt x="869" y="1019"/>
                  <a:pt x="1486" y="835"/>
                  <a:pt x="1611" y="1144"/>
                </a:cubicBezTo>
                <a:cubicBezTo>
                  <a:pt x="1803" y="1494"/>
                  <a:pt x="1244" y="1970"/>
                  <a:pt x="843" y="1503"/>
                </a:cubicBezTo>
                <a:cubicBezTo>
                  <a:pt x="467" y="868"/>
                  <a:pt x="1441" y="259"/>
                  <a:pt x="1876" y="960"/>
                </a:cubicBezTo>
                <a:cubicBezTo>
                  <a:pt x="2288" y="1625"/>
                  <a:pt x="1142" y="2588"/>
                  <a:pt x="474" y="1620"/>
                </a:cubicBezTo>
                <a:cubicBezTo>
                  <a:pt x="341" y="1336"/>
                  <a:pt x="221" y="417"/>
                  <a:pt x="1158" y="267"/>
                </a:cubicBezTo>
                <a:lnTo>
                  <a:pt x="1183" y="0"/>
                </a:lnTo>
                <a:close/>
              </a:path>
            </a:pathLst>
          </a:custGeom>
          <a:gradFill rotWithShape="1">
            <a:gsLst>
              <a:gs pos="0">
                <a:schemeClr val="bg2"/>
              </a:gs>
              <a:gs pos="100000">
                <a:schemeClr val="bg2">
                  <a:gamma/>
                  <a:shade val="46275"/>
                  <a:invGamma/>
                </a:schemeClr>
              </a:gs>
            </a:gsLst>
            <a:lin ang="5400000" scaled="1"/>
          </a:gradFill>
          <a:ln w="12700" cap="flat" cmpd="sng">
            <a:noFill/>
            <a:prstDash val="solid"/>
            <a:round/>
            <a:headEnd type="none" w="med" len="med"/>
            <a:tailEnd type="none" w="med" len="me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sp>
        <p:nvSpPr>
          <p:cNvPr id="1227" name="Freeform 203"/>
          <p:cNvSpPr>
            <a:spLocks/>
          </p:cNvSpPr>
          <p:nvPr/>
        </p:nvSpPr>
        <p:spPr bwMode="auto">
          <a:xfrm flipH="1">
            <a:off x="10356851" y="15875"/>
            <a:ext cx="1115483" cy="930275"/>
          </a:xfrm>
          <a:custGeom>
            <a:avLst/>
            <a:gdLst/>
            <a:ahLst/>
            <a:cxnLst>
              <a:cxn ang="0">
                <a:pos x="1183" y="0"/>
              </a:cxn>
              <a:cxn ang="0">
                <a:pos x="278" y="1706"/>
              </a:cxn>
              <a:cxn ang="0">
                <a:pos x="2006" y="913"/>
              </a:cxn>
              <a:cxn ang="0">
                <a:pos x="735" y="1519"/>
              </a:cxn>
              <a:cxn ang="0">
                <a:pos x="1661" y="1060"/>
              </a:cxn>
              <a:cxn ang="0">
                <a:pos x="1060" y="1394"/>
              </a:cxn>
              <a:cxn ang="0">
                <a:pos x="1489" y="1187"/>
              </a:cxn>
              <a:cxn ang="0">
                <a:pos x="1255" y="1355"/>
              </a:cxn>
              <a:cxn ang="0">
                <a:pos x="1430" y="1221"/>
              </a:cxn>
              <a:cxn ang="0">
                <a:pos x="1144" y="1403"/>
              </a:cxn>
              <a:cxn ang="0">
                <a:pos x="1611" y="1144"/>
              </a:cxn>
              <a:cxn ang="0">
                <a:pos x="843" y="1503"/>
              </a:cxn>
              <a:cxn ang="0">
                <a:pos x="1876" y="960"/>
              </a:cxn>
              <a:cxn ang="0">
                <a:pos x="474" y="1620"/>
              </a:cxn>
              <a:cxn ang="0">
                <a:pos x="1158" y="267"/>
              </a:cxn>
              <a:cxn ang="0">
                <a:pos x="1183" y="0"/>
              </a:cxn>
            </a:cxnLst>
            <a:rect l="0" t="0" r="r" b="b"/>
            <a:pathLst>
              <a:path w="2570" h="2766">
                <a:moveTo>
                  <a:pt x="1183" y="0"/>
                </a:moveTo>
                <a:cubicBezTo>
                  <a:pt x="31" y="34"/>
                  <a:pt x="0" y="1232"/>
                  <a:pt x="278" y="1706"/>
                </a:cubicBezTo>
                <a:cubicBezTo>
                  <a:pt x="888" y="2766"/>
                  <a:pt x="2570" y="2078"/>
                  <a:pt x="2006" y="913"/>
                </a:cubicBezTo>
                <a:cubicBezTo>
                  <a:pt x="1480" y="86"/>
                  <a:pt x="309" y="751"/>
                  <a:pt x="735" y="1519"/>
                </a:cubicBezTo>
                <a:cubicBezTo>
                  <a:pt x="1085" y="2095"/>
                  <a:pt x="2037" y="1686"/>
                  <a:pt x="1661" y="1060"/>
                </a:cubicBezTo>
                <a:cubicBezTo>
                  <a:pt x="1411" y="668"/>
                  <a:pt x="776" y="977"/>
                  <a:pt x="1060" y="1394"/>
                </a:cubicBezTo>
                <a:cubicBezTo>
                  <a:pt x="1252" y="1653"/>
                  <a:pt x="1647" y="1455"/>
                  <a:pt x="1489" y="1187"/>
                </a:cubicBezTo>
                <a:cubicBezTo>
                  <a:pt x="1389" y="1046"/>
                  <a:pt x="1055" y="1113"/>
                  <a:pt x="1255" y="1355"/>
                </a:cubicBezTo>
                <a:cubicBezTo>
                  <a:pt x="1185" y="1378"/>
                  <a:pt x="1221" y="1037"/>
                  <a:pt x="1430" y="1221"/>
                </a:cubicBezTo>
                <a:cubicBezTo>
                  <a:pt x="1522" y="1329"/>
                  <a:pt x="1328" y="1570"/>
                  <a:pt x="1144" y="1403"/>
                </a:cubicBezTo>
                <a:cubicBezTo>
                  <a:pt x="869" y="1019"/>
                  <a:pt x="1486" y="835"/>
                  <a:pt x="1611" y="1144"/>
                </a:cubicBezTo>
                <a:cubicBezTo>
                  <a:pt x="1803" y="1494"/>
                  <a:pt x="1244" y="1970"/>
                  <a:pt x="843" y="1503"/>
                </a:cubicBezTo>
                <a:cubicBezTo>
                  <a:pt x="467" y="868"/>
                  <a:pt x="1441" y="259"/>
                  <a:pt x="1876" y="960"/>
                </a:cubicBezTo>
                <a:cubicBezTo>
                  <a:pt x="2288" y="1625"/>
                  <a:pt x="1142" y="2588"/>
                  <a:pt x="474" y="1620"/>
                </a:cubicBezTo>
                <a:cubicBezTo>
                  <a:pt x="341" y="1336"/>
                  <a:pt x="221" y="417"/>
                  <a:pt x="1158" y="267"/>
                </a:cubicBezTo>
                <a:lnTo>
                  <a:pt x="1183" y="0"/>
                </a:lnTo>
                <a:close/>
              </a:path>
            </a:pathLst>
          </a:custGeom>
          <a:gradFill rotWithShape="1">
            <a:gsLst>
              <a:gs pos="0">
                <a:schemeClr val="accent1"/>
              </a:gs>
              <a:gs pos="100000">
                <a:schemeClr val="accent1">
                  <a:gamma/>
                  <a:shade val="46275"/>
                  <a:invGamma/>
                </a:schemeClr>
              </a:gs>
            </a:gsLst>
            <a:lin ang="5400000" scaled="1"/>
          </a:gradFill>
          <a:ln w="12700" cap="flat" cmpd="sng">
            <a:noFill/>
            <a:prstDash val="solid"/>
            <a:round/>
            <a:headEnd type="none" w="med" len="med"/>
            <a:tailEnd type="none" w="med" len="me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sp>
        <p:nvSpPr>
          <p:cNvPr id="1228" name="Rectangle 204"/>
          <p:cNvSpPr>
            <a:spLocks noChangeArrowheads="1"/>
          </p:cNvSpPr>
          <p:nvPr/>
        </p:nvSpPr>
        <p:spPr bwMode="auto">
          <a:xfrm>
            <a:off x="503767" y="15875"/>
            <a:ext cx="10485967" cy="88900"/>
          </a:xfrm>
          <a:prstGeom prst="rect">
            <a:avLst/>
          </a:prstGeom>
          <a:gradFill rotWithShape="1">
            <a:gsLst>
              <a:gs pos="0">
                <a:schemeClr val="accent1"/>
              </a:gs>
              <a:gs pos="100000">
                <a:schemeClr val="accent1">
                  <a:gamma/>
                  <a:shade val="46275"/>
                  <a:invGamma/>
                </a:schemeClr>
              </a:gs>
            </a:gsLst>
            <a:lin ang="5400000" scaled="1"/>
          </a:gradFill>
          <a:ln w="9525">
            <a:noFill/>
            <a:miter lim="800000"/>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spTree>
    <p:extLst>
      <p:ext uri="{BB962C8B-B14F-4D97-AF65-F5344CB8AC3E}">
        <p14:creationId xmlns:p14="http://schemas.microsoft.com/office/powerpoint/2010/main" val="570365225"/>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 id="2147483721" r:id="rId12"/>
    <p:sldLayoutId id="2147483722" r:id="rId13"/>
    <p:sldLayoutId id="2147483723" r:id="rId14"/>
    <p:sldLayoutId id="2147483724" r:id="rId15"/>
    <p:sldLayoutId id="2147483725" r:id="rId16"/>
  </p:sldLayoutIdLst>
  <p:transition>
    <p:random/>
  </p:transition>
  <p:hf hdr="0" ftr="0" dt="0"/>
  <p:txStyles>
    <p:titleStyle>
      <a:lvl1pPr algn="ctr" rtl="1" eaLnBrk="0" fontAlgn="base" hangingPunct="0">
        <a:spcBef>
          <a:spcPct val="0"/>
        </a:spcBef>
        <a:spcAft>
          <a:spcPct val="0"/>
        </a:spcAft>
        <a:defRPr sz="3200">
          <a:solidFill>
            <a:srgbClr val="CCECFF"/>
          </a:solidFill>
          <a:latin typeface="+mj-lt"/>
          <a:ea typeface="+mj-ea"/>
          <a:cs typeface="+mj-cs"/>
        </a:defRPr>
      </a:lvl1pPr>
      <a:lvl2pPr algn="ctr" rtl="1" eaLnBrk="0" fontAlgn="base" hangingPunct="0">
        <a:spcBef>
          <a:spcPct val="0"/>
        </a:spcBef>
        <a:spcAft>
          <a:spcPct val="0"/>
        </a:spcAft>
        <a:defRPr sz="3200">
          <a:solidFill>
            <a:srgbClr val="CCECFF"/>
          </a:solidFill>
          <a:latin typeface="Arial" charset="0"/>
          <a:cs typeface="Titr" pitchFamily="2" charset="-78"/>
        </a:defRPr>
      </a:lvl2pPr>
      <a:lvl3pPr algn="ctr" rtl="1" eaLnBrk="0" fontAlgn="base" hangingPunct="0">
        <a:spcBef>
          <a:spcPct val="0"/>
        </a:spcBef>
        <a:spcAft>
          <a:spcPct val="0"/>
        </a:spcAft>
        <a:defRPr sz="3200">
          <a:solidFill>
            <a:srgbClr val="CCECFF"/>
          </a:solidFill>
          <a:latin typeface="Arial" charset="0"/>
          <a:cs typeface="Titr" pitchFamily="2" charset="-78"/>
        </a:defRPr>
      </a:lvl3pPr>
      <a:lvl4pPr algn="ctr" rtl="1" eaLnBrk="0" fontAlgn="base" hangingPunct="0">
        <a:spcBef>
          <a:spcPct val="0"/>
        </a:spcBef>
        <a:spcAft>
          <a:spcPct val="0"/>
        </a:spcAft>
        <a:defRPr sz="3200">
          <a:solidFill>
            <a:srgbClr val="CCECFF"/>
          </a:solidFill>
          <a:latin typeface="Arial" charset="0"/>
          <a:cs typeface="Titr" pitchFamily="2" charset="-78"/>
        </a:defRPr>
      </a:lvl4pPr>
      <a:lvl5pPr algn="ctr" rtl="1" eaLnBrk="0" fontAlgn="base" hangingPunct="0">
        <a:spcBef>
          <a:spcPct val="0"/>
        </a:spcBef>
        <a:spcAft>
          <a:spcPct val="0"/>
        </a:spcAft>
        <a:defRPr sz="3200">
          <a:solidFill>
            <a:srgbClr val="CCECFF"/>
          </a:solidFill>
          <a:latin typeface="Arial" charset="0"/>
          <a:cs typeface="Titr" pitchFamily="2" charset="-78"/>
        </a:defRPr>
      </a:lvl5pPr>
      <a:lvl6pPr marL="457200" algn="ctr" rtl="1" eaLnBrk="1" fontAlgn="base" hangingPunct="1">
        <a:spcBef>
          <a:spcPct val="0"/>
        </a:spcBef>
        <a:spcAft>
          <a:spcPct val="0"/>
        </a:spcAft>
        <a:defRPr sz="3200">
          <a:solidFill>
            <a:srgbClr val="CCECFF"/>
          </a:solidFill>
          <a:latin typeface="Arial" charset="0"/>
          <a:cs typeface="Titr" pitchFamily="2" charset="-78"/>
        </a:defRPr>
      </a:lvl6pPr>
      <a:lvl7pPr marL="914400" algn="ctr" rtl="1" eaLnBrk="1" fontAlgn="base" hangingPunct="1">
        <a:spcBef>
          <a:spcPct val="0"/>
        </a:spcBef>
        <a:spcAft>
          <a:spcPct val="0"/>
        </a:spcAft>
        <a:defRPr sz="3200">
          <a:solidFill>
            <a:srgbClr val="CCECFF"/>
          </a:solidFill>
          <a:latin typeface="Arial" charset="0"/>
          <a:cs typeface="Titr" pitchFamily="2" charset="-78"/>
        </a:defRPr>
      </a:lvl7pPr>
      <a:lvl8pPr marL="1371600" algn="ctr" rtl="1" eaLnBrk="1" fontAlgn="base" hangingPunct="1">
        <a:spcBef>
          <a:spcPct val="0"/>
        </a:spcBef>
        <a:spcAft>
          <a:spcPct val="0"/>
        </a:spcAft>
        <a:defRPr sz="3200">
          <a:solidFill>
            <a:srgbClr val="CCECFF"/>
          </a:solidFill>
          <a:latin typeface="Arial" charset="0"/>
          <a:cs typeface="Titr" pitchFamily="2" charset="-78"/>
        </a:defRPr>
      </a:lvl8pPr>
      <a:lvl9pPr marL="1828800" algn="ctr" rtl="1" eaLnBrk="1" fontAlgn="base" hangingPunct="1">
        <a:spcBef>
          <a:spcPct val="0"/>
        </a:spcBef>
        <a:spcAft>
          <a:spcPct val="0"/>
        </a:spcAft>
        <a:defRPr sz="3200">
          <a:solidFill>
            <a:srgbClr val="CCECFF"/>
          </a:solidFill>
          <a:latin typeface="Arial" charset="0"/>
          <a:cs typeface="Titr" pitchFamily="2" charset="-78"/>
        </a:defRPr>
      </a:lvl9pPr>
    </p:titleStyle>
    <p:bodyStyle>
      <a:lvl1pPr marL="342900" indent="-342900" algn="just" rtl="1" eaLnBrk="0" fontAlgn="base" hangingPunct="0">
        <a:spcBef>
          <a:spcPct val="20000"/>
        </a:spcBef>
        <a:spcAft>
          <a:spcPct val="0"/>
        </a:spcAft>
        <a:buClr>
          <a:srgbClr val="000099"/>
        </a:buClr>
        <a:buFont typeface="Wingdings 2" pitchFamily="18" charset="2"/>
        <a:buBlip>
          <a:blip r:embed="rId19"/>
        </a:buBlip>
        <a:defRPr sz="3200">
          <a:solidFill>
            <a:schemeClr val="accent2"/>
          </a:solidFill>
          <a:latin typeface="+mn-lt"/>
          <a:ea typeface="+mn-ea"/>
          <a:cs typeface="+mn-cs"/>
        </a:defRPr>
      </a:lvl1pPr>
      <a:lvl2pPr marL="742950" indent="-285750" algn="just" rtl="1" eaLnBrk="0" fontAlgn="base" hangingPunct="0">
        <a:spcBef>
          <a:spcPct val="20000"/>
        </a:spcBef>
        <a:spcAft>
          <a:spcPct val="0"/>
        </a:spcAft>
        <a:buClr>
          <a:srgbClr val="CCECFF"/>
        </a:buClr>
        <a:buFont typeface="Wingdings" pitchFamily="2" charset="2"/>
        <a:buBlip>
          <a:blip r:embed="rId20"/>
        </a:buBlip>
        <a:defRPr sz="2800">
          <a:solidFill>
            <a:srgbClr val="990000"/>
          </a:solidFill>
          <a:latin typeface="+mn-lt"/>
          <a:cs typeface="+mn-cs"/>
        </a:defRPr>
      </a:lvl2pPr>
      <a:lvl3pPr marL="1143000" indent="-228600" algn="just" rtl="1" eaLnBrk="0" fontAlgn="base" hangingPunct="0">
        <a:spcBef>
          <a:spcPct val="20000"/>
        </a:spcBef>
        <a:spcAft>
          <a:spcPct val="0"/>
        </a:spcAft>
        <a:buClr>
          <a:srgbClr val="66CCFF"/>
        </a:buClr>
        <a:buFont typeface="Wingdings" pitchFamily="2" charset="2"/>
        <a:buBlip>
          <a:blip r:embed="rId21"/>
        </a:buBlip>
        <a:defRPr sz="2400">
          <a:solidFill>
            <a:srgbClr val="009900"/>
          </a:solidFill>
          <a:latin typeface="+mn-lt"/>
          <a:cs typeface="+mn-cs"/>
        </a:defRPr>
      </a:lvl3pPr>
      <a:lvl4pPr marL="1600200" indent="-228600" algn="just" rtl="1" eaLnBrk="0" fontAlgn="base" hangingPunct="0">
        <a:spcBef>
          <a:spcPct val="20000"/>
        </a:spcBef>
        <a:spcAft>
          <a:spcPct val="0"/>
        </a:spcAft>
        <a:buClr>
          <a:srgbClr val="3399FF"/>
        </a:buClr>
        <a:buFont typeface="Wingdings" pitchFamily="2" charset="2"/>
        <a:buBlip>
          <a:blip r:embed="rId21"/>
        </a:buBlip>
        <a:defRPr sz="2000">
          <a:solidFill>
            <a:srgbClr val="008080"/>
          </a:solidFill>
          <a:latin typeface="+mn-lt"/>
          <a:cs typeface="+mn-cs"/>
        </a:defRPr>
      </a:lvl4pPr>
      <a:lvl5pPr marL="2057400" indent="-228600" algn="just" rtl="1" eaLnBrk="0" fontAlgn="base" hangingPunct="0">
        <a:spcBef>
          <a:spcPct val="20000"/>
        </a:spcBef>
        <a:spcAft>
          <a:spcPct val="0"/>
        </a:spcAft>
        <a:buClr>
          <a:srgbClr val="0033CC"/>
        </a:buClr>
        <a:buFont typeface="Wingdings" pitchFamily="2" charset="2"/>
        <a:buBlip>
          <a:blip r:embed="rId22"/>
        </a:buBlip>
        <a:defRPr sz="2000">
          <a:solidFill>
            <a:srgbClr val="66CCFF"/>
          </a:solidFill>
          <a:latin typeface="+mn-lt"/>
          <a:cs typeface="+mn-cs"/>
        </a:defRPr>
      </a:lvl5pPr>
      <a:lvl6pPr marL="2514600" indent="-228600" algn="just" rtl="1" eaLnBrk="1" fontAlgn="base" hangingPunct="1">
        <a:spcBef>
          <a:spcPct val="20000"/>
        </a:spcBef>
        <a:spcAft>
          <a:spcPct val="0"/>
        </a:spcAft>
        <a:buClr>
          <a:srgbClr val="0033CC"/>
        </a:buClr>
        <a:buFont typeface="Wingdings" pitchFamily="2" charset="2"/>
        <a:buBlip>
          <a:blip r:embed="rId22"/>
        </a:buBlip>
        <a:defRPr sz="2000">
          <a:solidFill>
            <a:srgbClr val="66CCFF"/>
          </a:solidFill>
          <a:latin typeface="+mn-lt"/>
          <a:cs typeface="+mn-cs"/>
        </a:defRPr>
      </a:lvl6pPr>
      <a:lvl7pPr marL="2971800" indent="-228600" algn="just" rtl="1" eaLnBrk="1" fontAlgn="base" hangingPunct="1">
        <a:spcBef>
          <a:spcPct val="20000"/>
        </a:spcBef>
        <a:spcAft>
          <a:spcPct val="0"/>
        </a:spcAft>
        <a:buClr>
          <a:srgbClr val="0033CC"/>
        </a:buClr>
        <a:buFont typeface="Wingdings" pitchFamily="2" charset="2"/>
        <a:buBlip>
          <a:blip r:embed="rId22"/>
        </a:buBlip>
        <a:defRPr sz="2000">
          <a:solidFill>
            <a:srgbClr val="66CCFF"/>
          </a:solidFill>
          <a:latin typeface="+mn-lt"/>
          <a:cs typeface="+mn-cs"/>
        </a:defRPr>
      </a:lvl7pPr>
      <a:lvl8pPr marL="3429000" indent="-228600" algn="just" rtl="1" eaLnBrk="1" fontAlgn="base" hangingPunct="1">
        <a:spcBef>
          <a:spcPct val="20000"/>
        </a:spcBef>
        <a:spcAft>
          <a:spcPct val="0"/>
        </a:spcAft>
        <a:buClr>
          <a:srgbClr val="0033CC"/>
        </a:buClr>
        <a:buFont typeface="Wingdings" pitchFamily="2" charset="2"/>
        <a:buBlip>
          <a:blip r:embed="rId22"/>
        </a:buBlip>
        <a:defRPr sz="2000">
          <a:solidFill>
            <a:srgbClr val="66CCFF"/>
          </a:solidFill>
          <a:latin typeface="+mn-lt"/>
          <a:cs typeface="+mn-cs"/>
        </a:defRPr>
      </a:lvl8pPr>
      <a:lvl9pPr marL="3886200" indent="-228600" algn="just" rtl="1" eaLnBrk="1" fontAlgn="base" hangingPunct="1">
        <a:spcBef>
          <a:spcPct val="20000"/>
        </a:spcBef>
        <a:spcAft>
          <a:spcPct val="0"/>
        </a:spcAft>
        <a:buClr>
          <a:srgbClr val="0033CC"/>
        </a:buClr>
        <a:buFont typeface="Wingdings" pitchFamily="2" charset="2"/>
        <a:buBlip>
          <a:blip r:embed="rId22"/>
        </a:buBlip>
        <a:defRPr sz="2000">
          <a:solidFill>
            <a:srgbClr val="66CCFF"/>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43" name="AutoShape 119"/>
          <p:cNvSpPr>
            <a:spLocks noChangeArrowheads="1"/>
          </p:cNvSpPr>
          <p:nvPr/>
        </p:nvSpPr>
        <p:spPr bwMode="auto">
          <a:xfrm>
            <a:off x="118534" y="15875"/>
            <a:ext cx="11307233" cy="762000"/>
          </a:xfrm>
          <a:prstGeom prst="roundRect">
            <a:avLst>
              <a:gd name="adj" fmla="val 50000"/>
            </a:avLst>
          </a:prstGeom>
          <a:gradFill rotWithShape="1">
            <a:gsLst>
              <a:gs pos="0">
                <a:schemeClr val="accent2"/>
              </a:gs>
              <a:gs pos="100000">
                <a:schemeClr val="accent2">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sp>
        <p:nvSpPr>
          <p:cNvPr id="1027" name="Rectangle 205"/>
          <p:cNvSpPr>
            <a:spLocks noChangeArrowheads="1"/>
          </p:cNvSpPr>
          <p:nvPr/>
        </p:nvSpPr>
        <p:spPr bwMode="auto">
          <a:xfrm>
            <a:off x="927100" y="638176"/>
            <a:ext cx="9662584" cy="3587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rtl="0" fontAlgn="base">
              <a:spcBef>
                <a:spcPct val="0"/>
              </a:spcBef>
              <a:spcAft>
                <a:spcPct val="0"/>
              </a:spcAft>
            </a:pPr>
            <a:endParaRPr lang="en-US" sz="1800">
              <a:solidFill>
                <a:srgbClr val="000000"/>
              </a:solidFill>
              <a:cs typeface="Arial" charset="0"/>
            </a:endParaRPr>
          </a:p>
        </p:txBody>
      </p:sp>
      <p:sp>
        <p:nvSpPr>
          <p:cNvPr id="1028" name="Rectangle 2"/>
          <p:cNvSpPr>
            <a:spLocks noGrp="1" noChangeArrowheads="1"/>
          </p:cNvSpPr>
          <p:nvPr>
            <p:ph type="title"/>
          </p:nvPr>
        </p:nvSpPr>
        <p:spPr bwMode="auto">
          <a:xfrm>
            <a:off x="1369484" y="104775"/>
            <a:ext cx="9201149" cy="48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9" name="Rectangle 3"/>
          <p:cNvSpPr>
            <a:spLocks noGrp="1" noChangeArrowheads="1"/>
          </p:cNvSpPr>
          <p:nvPr>
            <p:ph type="body" idx="1"/>
          </p:nvPr>
        </p:nvSpPr>
        <p:spPr bwMode="auto">
          <a:xfrm>
            <a:off x="1" y="1628776"/>
            <a:ext cx="11377084"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lgn="l" rtl="0" fontAlgn="base">
              <a:spcBef>
                <a:spcPct val="0"/>
              </a:spcBef>
              <a:spcAft>
                <a:spcPct val="0"/>
              </a:spcAft>
              <a:defRPr/>
            </a:pPr>
            <a:fld id="{47964462-721F-4463-8E4A-1E4C942D9BAC}" type="datetime1">
              <a:rPr lang="en-US" smtClean="0">
                <a:solidFill>
                  <a:srgbClr val="000000"/>
                </a:solidFill>
                <a:cs typeface="Arial" charset="0"/>
              </a:rPr>
              <a:t>11/3/2018</a:t>
            </a:fld>
            <a:endParaRPr lang="en-US">
              <a:solidFill>
                <a:srgbClr val="000000"/>
              </a:solidFill>
              <a:cs typeface="Arial" charset="0"/>
            </a:endParaRPr>
          </a:p>
        </p:txBody>
      </p:sp>
      <p:sp>
        <p:nvSpPr>
          <p:cNvPr id="3"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rtl="0" fontAlgn="base">
              <a:spcBef>
                <a:spcPct val="0"/>
              </a:spcBef>
              <a:spcAft>
                <a:spcPct val="0"/>
              </a:spcAft>
              <a:defRPr/>
            </a:pPr>
            <a:endParaRPr lang="en-US">
              <a:solidFill>
                <a:srgbClr val="000000"/>
              </a:solidFill>
              <a:cs typeface="Arial" charset="0"/>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rtl="0" fontAlgn="base">
              <a:spcBef>
                <a:spcPct val="0"/>
              </a:spcBef>
              <a:spcAft>
                <a:spcPct val="0"/>
              </a:spcAft>
              <a:defRPr/>
            </a:pPr>
            <a:fld id="{74C29B11-F705-480D-8258-DE377D9E46C6}" type="slidenum">
              <a:rPr lang="ar-SA">
                <a:solidFill>
                  <a:srgbClr val="000000"/>
                </a:solidFill>
                <a:cs typeface="Arial" charset="0"/>
              </a:rPr>
              <a:pPr rtl="0" fontAlgn="base">
                <a:spcBef>
                  <a:spcPct val="0"/>
                </a:spcBef>
                <a:spcAft>
                  <a:spcPct val="0"/>
                </a:spcAft>
                <a:defRPr/>
              </a:pPr>
              <a:t>‹#›</a:t>
            </a:fld>
            <a:endParaRPr lang="en-US">
              <a:solidFill>
                <a:srgbClr val="000000"/>
              </a:solidFill>
              <a:cs typeface="Arial" charset="0"/>
            </a:endParaRPr>
          </a:p>
        </p:txBody>
      </p:sp>
      <p:pic>
        <p:nvPicPr>
          <p:cNvPr id="1033" name="Picture 44"/>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77085" y="-4763"/>
            <a:ext cx="814916" cy="200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 name="Picture 78"/>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77085" y="195264"/>
            <a:ext cx="814916"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5" name="Picture 79"/>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77085" y="392114"/>
            <a:ext cx="814916"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6" name="Picture 80"/>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77085" y="587376"/>
            <a:ext cx="814916"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7" name="Picture 81"/>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77085" y="781051"/>
            <a:ext cx="814916"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8" name="Picture 82"/>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83434" y="977901"/>
            <a:ext cx="81491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9" name="Picture 83"/>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77085" y="1165226"/>
            <a:ext cx="814916"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0" name="Picture 84"/>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77085" y="1365251"/>
            <a:ext cx="814916"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1" name="Picture 85"/>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77085" y="1562101"/>
            <a:ext cx="814916"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2" name="Picture 86"/>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77085" y="1757364"/>
            <a:ext cx="814916"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3" name="Picture 87"/>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77085" y="1951039"/>
            <a:ext cx="814916"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4" name="Picture 88"/>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83434" y="2147889"/>
            <a:ext cx="81491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5" name="Picture 89"/>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77085" y="2336801"/>
            <a:ext cx="814916"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6" name="Picture 90"/>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77085" y="2536826"/>
            <a:ext cx="814916"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7" name="Picture 91"/>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77085" y="2733676"/>
            <a:ext cx="814916"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8" name="Picture 92"/>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77085" y="2928939"/>
            <a:ext cx="814916"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9" name="Picture 93"/>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77085" y="3122614"/>
            <a:ext cx="814916"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0" name="Picture 94"/>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83434" y="3319464"/>
            <a:ext cx="81491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1" name="Picture 95"/>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85551" y="3513139"/>
            <a:ext cx="814916"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2" name="Picture 96"/>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77085" y="3706814"/>
            <a:ext cx="814916"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3" name="Picture 97"/>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77085" y="3903663"/>
            <a:ext cx="814916"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4" name="Picture 98"/>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77085" y="4098926"/>
            <a:ext cx="814916"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5" name="Picture 99"/>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77085" y="4292601"/>
            <a:ext cx="814916"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6" name="Picture 100"/>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83434" y="4489451"/>
            <a:ext cx="81491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7" name="Picture 101"/>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77085" y="4675189"/>
            <a:ext cx="814916"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8" name="Picture 102"/>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77085" y="4875214"/>
            <a:ext cx="814916"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9" name="Picture 103"/>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77085" y="5072064"/>
            <a:ext cx="814916"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0" name="Picture 104"/>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77085" y="5267326"/>
            <a:ext cx="814916"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1" name="Picture 105"/>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77085" y="5461001"/>
            <a:ext cx="814916"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2" name="Picture 106"/>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83434" y="5657851"/>
            <a:ext cx="81491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3" name="Picture 107"/>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77085" y="5845176"/>
            <a:ext cx="814916"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4" name="Picture 108"/>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77085" y="6045201"/>
            <a:ext cx="814916"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5" name="Picture 109"/>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77085" y="6242051"/>
            <a:ext cx="814916"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6" name="Picture 110"/>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77085" y="6437314"/>
            <a:ext cx="814916"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7" name="Picture 111"/>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77085" y="6630989"/>
            <a:ext cx="814916"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44" name="Rectangle 120"/>
          <p:cNvSpPr>
            <a:spLocks noChangeArrowheads="1"/>
          </p:cNvSpPr>
          <p:nvPr/>
        </p:nvSpPr>
        <p:spPr bwMode="auto">
          <a:xfrm>
            <a:off x="503767" y="53975"/>
            <a:ext cx="10485967" cy="88900"/>
          </a:xfrm>
          <a:prstGeom prst="rect">
            <a:avLst/>
          </a:prstGeom>
          <a:gradFill rotWithShape="1">
            <a:gsLst>
              <a:gs pos="0">
                <a:schemeClr val="bg2"/>
              </a:gs>
              <a:gs pos="100000">
                <a:schemeClr val="bg2">
                  <a:gamma/>
                  <a:shade val="46275"/>
                  <a:invGamma/>
                </a:schemeClr>
              </a:gs>
            </a:gsLst>
            <a:lin ang="5400000" scaled="1"/>
          </a:gradFill>
          <a:ln w="9525">
            <a:noFill/>
            <a:miter lim="800000"/>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grpSp>
        <p:nvGrpSpPr>
          <p:cNvPr id="1069" name="Group 121"/>
          <p:cNvGrpSpPr>
            <a:grpSpLocks/>
          </p:cNvGrpSpPr>
          <p:nvPr/>
        </p:nvGrpSpPr>
        <p:grpSpPr bwMode="auto">
          <a:xfrm>
            <a:off x="552451" y="600075"/>
            <a:ext cx="10437283" cy="179388"/>
            <a:chOff x="254" y="463"/>
            <a:chExt cx="5208" cy="113"/>
          </a:xfrm>
        </p:grpSpPr>
        <p:sp>
          <p:nvSpPr>
            <p:cNvPr id="1146" name="Freeform 122"/>
            <p:cNvSpPr>
              <a:spLocks/>
            </p:cNvSpPr>
            <p:nvPr/>
          </p:nvSpPr>
          <p:spPr bwMode="auto">
            <a:xfrm flipH="1">
              <a:off x="5232" y="468"/>
              <a:ext cx="230" cy="106"/>
            </a:xfrm>
            <a:custGeom>
              <a:avLst/>
              <a:gdLst/>
              <a:ahLst/>
              <a:cxnLst>
                <a:cxn ang="0">
                  <a:pos x="230" y="0"/>
                </a:cxn>
                <a:cxn ang="0">
                  <a:pos x="182" y="0"/>
                </a:cxn>
                <a:cxn ang="0">
                  <a:pos x="0" y="78"/>
                </a:cxn>
                <a:cxn ang="0">
                  <a:pos x="86" y="96"/>
                </a:cxn>
                <a:cxn ang="0">
                  <a:pos x="204" y="96"/>
                </a:cxn>
                <a:cxn ang="0">
                  <a:pos x="230" y="0"/>
                </a:cxn>
              </a:cxnLst>
              <a:rect l="0" t="0" r="r" b="b"/>
              <a:pathLst>
                <a:path w="230" h="96">
                  <a:moveTo>
                    <a:pt x="230" y="0"/>
                  </a:moveTo>
                  <a:lnTo>
                    <a:pt x="182" y="0"/>
                  </a:lnTo>
                  <a:lnTo>
                    <a:pt x="0" y="78"/>
                  </a:lnTo>
                  <a:lnTo>
                    <a:pt x="86" y="96"/>
                  </a:lnTo>
                  <a:lnTo>
                    <a:pt x="204" y="96"/>
                  </a:lnTo>
                  <a:lnTo>
                    <a:pt x="230" y="0"/>
                  </a:lnTo>
                  <a:close/>
                </a:path>
              </a:pathLst>
            </a:custGeom>
            <a:gradFill rotWithShape="1">
              <a:gsLst>
                <a:gs pos="0">
                  <a:schemeClr val="bg2"/>
                </a:gs>
                <a:gs pos="100000">
                  <a:schemeClr val="bg2">
                    <a:gamma/>
                    <a:shade val="46275"/>
                    <a:invGamma/>
                  </a:schemeClr>
                </a:gs>
              </a:gsLst>
              <a:lin ang="5400000" scaled="1"/>
            </a:gradFill>
            <a:ln w="9525" cap="flat" cmpd="sng">
              <a:noFill/>
              <a:prstDash val="solid"/>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sp>
          <p:nvSpPr>
            <p:cNvPr id="1147" name="Freeform 123"/>
            <p:cNvSpPr>
              <a:spLocks/>
            </p:cNvSpPr>
            <p:nvPr/>
          </p:nvSpPr>
          <p:spPr bwMode="auto">
            <a:xfrm>
              <a:off x="254" y="470"/>
              <a:ext cx="230" cy="106"/>
            </a:xfrm>
            <a:custGeom>
              <a:avLst/>
              <a:gdLst/>
              <a:ahLst/>
              <a:cxnLst>
                <a:cxn ang="0">
                  <a:pos x="230" y="0"/>
                </a:cxn>
                <a:cxn ang="0">
                  <a:pos x="182" y="0"/>
                </a:cxn>
                <a:cxn ang="0">
                  <a:pos x="0" y="78"/>
                </a:cxn>
                <a:cxn ang="0">
                  <a:pos x="86" y="96"/>
                </a:cxn>
                <a:cxn ang="0">
                  <a:pos x="204" y="96"/>
                </a:cxn>
                <a:cxn ang="0">
                  <a:pos x="230" y="0"/>
                </a:cxn>
              </a:cxnLst>
              <a:rect l="0" t="0" r="r" b="b"/>
              <a:pathLst>
                <a:path w="230" h="96">
                  <a:moveTo>
                    <a:pt x="230" y="0"/>
                  </a:moveTo>
                  <a:lnTo>
                    <a:pt x="182" y="0"/>
                  </a:lnTo>
                  <a:lnTo>
                    <a:pt x="0" y="78"/>
                  </a:lnTo>
                  <a:lnTo>
                    <a:pt x="86" y="96"/>
                  </a:lnTo>
                  <a:lnTo>
                    <a:pt x="204" y="96"/>
                  </a:lnTo>
                  <a:lnTo>
                    <a:pt x="230" y="0"/>
                  </a:lnTo>
                  <a:close/>
                </a:path>
              </a:pathLst>
            </a:custGeom>
            <a:gradFill rotWithShape="1">
              <a:gsLst>
                <a:gs pos="0">
                  <a:schemeClr val="bg2"/>
                </a:gs>
                <a:gs pos="100000">
                  <a:schemeClr val="bg2">
                    <a:gamma/>
                    <a:shade val="46275"/>
                    <a:invGamma/>
                  </a:schemeClr>
                </a:gs>
              </a:gsLst>
              <a:lin ang="5400000" scaled="1"/>
            </a:gradFill>
            <a:ln w="9525" cap="flat" cmpd="sng">
              <a:noFill/>
              <a:prstDash val="solid"/>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grpSp>
          <p:nvGrpSpPr>
            <p:cNvPr id="1117" name="Group 124"/>
            <p:cNvGrpSpPr>
              <a:grpSpLocks/>
            </p:cNvGrpSpPr>
            <p:nvPr/>
          </p:nvGrpSpPr>
          <p:grpSpPr bwMode="auto">
            <a:xfrm>
              <a:off x="450" y="463"/>
              <a:ext cx="4812" cy="113"/>
              <a:chOff x="450" y="463"/>
              <a:chExt cx="4812" cy="113"/>
            </a:xfrm>
          </p:grpSpPr>
          <p:grpSp>
            <p:nvGrpSpPr>
              <p:cNvPr id="1118" name="Group 125"/>
              <p:cNvGrpSpPr>
                <a:grpSpLocks/>
              </p:cNvGrpSpPr>
              <p:nvPr/>
            </p:nvGrpSpPr>
            <p:grpSpPr bwMode="auto">
              <a:xfrm>
                <a:off x="450" y="464"/>
                <a:ext cx="2928" cy="112"/>
                <a:chOff x="0" y="283"/>
                <a:chExt cx="5760" cy="220"/>
              </a:xfrm>
            </p:grpSpPr>
            <p:grpSp>
              <p:nvGrpSpPr>
                <p:cNvPr id="1132" name="Group 126"/>
                <p:cNvGrpSpPr>
                  <a:grpSpLocks/>
                </p:cNvGrpSpPr>
                <p:nvPr/>
              </p:nvGrpSpPr>
              <p:grpSpPr bwMode="auto">
                <a:xfrm>
                  <a:off x="0" y="283"/>
                  <a:ext cx="823" cy="220"/>
                  <a:chOff x="240" y="720"/>
                  <a:chExt cx="3980" cy="1064"/>
                </a:xfrm>
              </p:grpSpPr>
              <p:sp>
                <p:nvSpPr>
                  <p:cNvPr id="1151" name="Freeform 127"/>
                  <p:cNvSpPr>
                    <a:spLocks/>
                  </p:cNvSpPr>
                  <p:nvPr/>
                </p:nvSpPr>
                <p:spPr bwMode="auto">
                  <a:xfrm>
                    <a:off x="244"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sp>
                <p:nvSpPr>
                  <p:cNvPr id="1152" name="Freeform 128"/>
                  <p:cNvSpPr>
                    <a:spLocks/>
                  </p:cNvSpPr>
                  <p:nvPr/>
                </p:nvSpPr>
                <p:spPr bwMode="auto">
                  <a:xfrm>
                    <a:off x="2214"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grpSp>
            <p:grpSp>
              <p:nvGrpSpPr>
                <p:cNvPr id="1133" name="Group 129"/>
                <p:cNvGrpSpPr>
                  <a:grpSpLocks/>
                </p:cNvGrpSpPr>
                <p:nvPr/>
              </p:nvGrpSpPr>
              <p:grpSpPr bwMode="auto">
                <a:xfrm>
                  <a:off x="823" y="283"/>
                  <a:ext cx="823" cy="220"/>
                  <a:chOff x="240" y="720"/>
                  <a:chExt cx="3980" cy="1064"/>
                </a:xfrm>
              </p:grpSpPr>
              <p:sp>
                <p:nvSpPr>
                  <p:cNvPr id="1154" name="Freeform 130"/>
                  <p:cNvSpPr>
                    <a:spLocks/>
                  </p:cNvSpPr>
                  <p:nvPr/>
                </p:nvSpPr>
                <p:spPr bwMode="auto">
                  <a:xfrm>
                    <a:off x="243"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sp>
                <p:nvSpPr>
                  <p:cNvPr id="1155" name="Freeform 131"/>
                  <p:cNvSpPr>
                    <a:spLocks/>
                  </p:cNvSpPr>
                  <p:nvPr/>
                </p:nvSpPr>
                <p:spPr bwMode="auto">
                  <a:xfrm>
                    <a:off x="2213"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grpSp>
            <p:grpSp>
              <p:nvGrpSpPr>
                <p:cNvPr id="1134" name="Group 132"/>
                <p:cNvGrpSpPr>
                  <a:grpSpLocks/>
                </p:cNvGrpSpPr>
                <p:nvPr/>
              </p:nvGrpSpPr>
              <p:grpSpPr bwMode="auto">
                <a:xfrm>
                  <a:off x="1646" y="283"/>
                  <a:ext cx="823" cy="220"/>
                  <a:chOff x="1646" y="283"/>
                  <a:chExt cx="823" cy="220"/>
                </a:xfrm>
              </p:grpSpPr>
              <p:sp>
                <p:nvSpPr>
                  <p:cNvPr id="1157" name="Freeform 133"/>
                  <p:cNvSpPr>
                    <a:spLocks/>
                  </p:cNvSpPr>
                  <p:nvPr/>
                </p:nvSpPr>
                <p:spPr bwMode="auto">
                  <a:xfrm>
                    <a:off x="1646" y="283"/>
                    <a:ext cx="416" cy="220"/>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sp>
                <p:nvSpPr>
                  <p:cNvPr id="1158" name="Freeform 134"/>
                  <p:cNvSpPr>
                    <a:spLocks/>
                  </p:cNvSpPr>
                  <p:nvPr/>
                </p:nvSpPr>
                <p:spPr bwMode="auto">
                  <a:xfrm>
                    <a:off x="2054" y="283"/>
                    <a:ext cx="416" cy="220"/>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grpSp>
            <p:grpSp>
              <p:nvGrpSpPr>
                <p:cNvPr id="1135" name="Group 135"/>
                <p:cNvGrpSpPr>
                  <a:grpSpLocks/>
                </p:cNvGrpSpPr>
                <p:nvPr/>
              </p:nvGrpSpPr>
              <p:grpSpPr bwMode="auto">
                <a:xfrm>
                  <a:off x="2469" y="283"/>
                  <a:ext cx="822" cy="220"/>
                  <a:chOff x="240" y="720"/>
                  <a:chExt cx="3980" cy="1064"/>
                </a:xfrm>
              </p:grpSpPr>
              <p:sp>
                <p:nvSpPr>
                  <p:cNvPr id="1160" name="Freeform 136"/>
                  <p:cNvSpPr>
                    <a:spLocks/>
                  </p:cNvSpPr>
                  <p:nvPr/>
                </p:nvSpPr>
                <p:spPr bwMode="auto">
                  <a:xfrm>
                    <a:off x="241" y="720"/>
                    <a:ext cx="2012"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sp>
                <p:nvSpPr>
                  <p:cNvPr id="1161" name="Freeform 137"/>
                  <p:cNvSpPr>
                    <a:spLocks/>
                  </p:cNvSpPr>
                  <p:nvPr/>
                </p:nvSpPr>
                <p:spPr bwMode="auto">
                  <a:xfrm>
                    <a:off x="2213" y="720"/>
                    <a:ext cx="2012"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grpSp>
            <p:grpSp>
              <p:nvGrpSpPr>
                <p:cNvPr id="1136" name="Group 138"/>
                <p:cNvGrpSpPr>
                  <a:grpSpLocks/>
                </p:cNvGrpSpPr>
                <p:nvPr/>
              </p:nvGrpSpPr>
              <p:grpSpPr bwMode="auto">
                <a:xfrm>
                  <a:off x="3291" y="283"/>
                  <a:ext cx="823" cy="220"/>
                  <a:chOff x="240" y="720"/>
                  <a:chExt cx="3980" cy="1064"/>
                </a:xfrm>
              </p:grpSpPr>
              <p:sp>
                <p:nvSpPr>
                  <p:cNvPr id="1163" name="Freeform 139"/>
                  <p:cNvSpPr>
                    <a:spLocks/>
                  </p:cNvSpPr>
                  <p:nvPr/>
                </p:nvSpPr>
                <p:spPr bwMode="auto">
                  <a:xfrm>
                    <a:off x="245"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sp>
                <p:nvSpPr>
                  <p:cNvPr id="1164" name="Freeform 140"/>
                  <p:cNvSpPr>
                    <a:spLocks/>
                  </p:cNvSpPr>
                  <p:nvPr/>
                </p:nvSpPr>
                <p:spPr bwMode="auto">
                  <a:xfrm>
                    <a:off x="2214"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grpSp>
            <p:grpSp>
              <p:nvGrpSpPr>
                <p:cNvPr id="1137" name="Group 141"/>
                <p:cNvGrpSpPr>
                  <a:grpSpLocks/>
                </p:cNvGrpSpPr>
                <p:nvPr/>
              </p:nvGrpSpPr>
              <p:grpSpPr bwMode="auto">
                <a:xfrm>
                  <a:off x="4114" y="283"/>
                  <a:ext cx="823" cy="220"/>
                  <a:chOff x="240" y="720"/>
                  <a:chExt cx="3980" cy="1064"/>
                </a:xfrm>
              </p:grpSpPr>
              <p:sp>
                <p:nvSpPr>
                  <p:cNvPr id="1166" name="Freeform 142"/>
                  <p:cNvSpPr>
                    <a:spLocks/>
                  </p:cNvSpPr>
                  <p:nvPr/>
                </p:nvSpPr>
                <p:spPr bwMode="auto">
                  <a:xfrm>
                    <a:off x="244"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sp>
                <p:nvSpPr>
                  <p:cNvPr id="1167" name="Freeform 143"/>
                  <p:cNvSpPr>
                    <a:spLocks/>
                  </p:cNvSpPr>
                  <p:nvPr/>
                </p:nvSpPr>
                <p:spPr bwMode="auto">
                  <a:xfrm>
                    <a:off x="2213"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grpSp>
            <p:grpSp>
              <p:nvGrpSpPr>
                <p:cNvPr id="1138" name="Group 144"/>
                <p:cNvGrpSpPr>
                  <a:grpSpLocks/>
                </p:cNvGrpSpPr>
                <p:nvPr/>
              </p:nvGrpSpPr>
              <p:grpSpPr bwMode="auto">
                <a:xfrm>
                  <a:off x="4937" y="283"/>
                  <a:ext cx="823" cy="220"/>
                  <a:chOff x="240" y="720"/>
                  <a:chExt cx="3980" cy="1064"/>
                </a:xfrm>
              </p:grpSpPr>
              <p:sp>
                <p:nvSpPr>
                  <p:cNvPr id="1169" name="Freeform 145"/>
                  <p:cNvSpPr>
                    <a:spLocks/>
                  </p:cNvSpPr>
                  <p:nvPr/>
                </p:nvSpPr>
                <p:spPr bwMode="auto">
                  <a:xfrm>
                    <a:off x="243"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sp>
                <p:nvSpPr>
                  <p:cNvPr id="1170" name="Freeform 146"/>
                  <p:cNvSpPr>
                    <a:spLocks/>
                  </p:cNvSpPr>
                  <p:nvPr/>
                </p:nvSpPr>
                <p:spPr bwMode="auto">
                  <a:xfrm>
                    <a:off x="2212"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grpSp>
          </p:grpSp>
          <p:grpSp>
            <p:nvGrpSpPr>
              <p:cNvPr id="1119" name="Group 147"/>
              <p:cNvGrpSpPr>
                <a:grpSpLocks/>
              </p:cNvGrpSpPr>
              <p:nvPr/>
            </p:nvGrpSpPr>
            <p:grpSpPr bwMode="auto">
              <a:xfrm>
                <a:off x="3378" y="463"/>
                <a:ext cx="418" cy="112"/>
                <a:chOff x="240" y="720"/>
                <a:chExt cx="3980" cy="1064"/>
              </a:xfrm>
            </p:grpSpPr>
            <p:sp>
              <p:nvSpPr>
                <p:cNvPr id="1172" name="Freeform 148"/>
                <p:cNvSpPr>
                  <a:spLocks/>
                </p:cNvSpPr>
                <p:nvPr/>
              </p:nvSpPr>
              <p:spPr bwMode="auto">
                <a:xfrm>
                  <a:off x="242" y="720"/>
                  <a:ext cx="2011"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sp>
              <p:nvSpPr>
                <p:cNvPr id="1173" name="Freeform 149"/>
                <p:cNvSpPr>
                  <a:spLocks/>
                </p:cNvSpPr>
                <p:nvPr/>
              </p:nvSpPr>
              <p:spPr bwMode="auto">
                <a:xfrm>
                  <a:off x="2213" y="720"/>
                  <a:ext cx="2011"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grpSp>
          <p:grpSp>
            <p:nvGrpSpPr>
              <p:cNvPr id="1120" name="Group 150"/>
              <p:cNvGrpSpPr>
                <a:grpSpLocks/>
              </p:cNvGrpSpPr>
              <p:nvPr/>
            </p:nvGrpSpPr>
            <p:grpSpPr bwMode="auto">
              <a:xfrm>
                <a:off x="3796" y="463"/>
                <a:ext cx="419" cy="112"/>
                <a:chOff x="240" y="720"/>
                <a:chExt cx="3980" cy="1064"/>
              </a:xfrm>
            </p:grpSpPr>
            <p:sp>
              <p:nvSpPr>
                <p:cNvPr id="1175" name="Freeform 151"/>
                <p:cNvSpPr>
                  <a:spLocks/>
                </p:cNvSpPr>
                <p:nvPr/>
              </p:nvSpPr>
              <p:spPr bwMode="auto">
                <a:xfrm>
                  <a:off x="244" y="720"/>
                  <a:ext cx="2047"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sp>
              <p:nvSpPr>
                <p:cNvPr id="1176" name="Freeform 152"/>
                <p:cNvSpPr>
                  <a:spLocks/>
                </p:cNvSpPr>
                <p:nvPr/>
              </p:nvSpPr>
              <p:spPr bwMode="auto">
                <a:xfrm>
                  <a:off x="2240" y="720"/>
                  <a:ext cx="2017"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grpSp>
          <p:grpSp>
            <p:nvGrpSpPr>
              <p:cNvPr id="1121" name="Group 153"/>
              <p:cNvGrpSpPr>
                <a:grpSpLocks/>
              </p:cNvGrpSpPr>
              <p:nvPr/>
            </p:nvGrpSpPr>
            <p:grpSpPr bwMode="auto">
              <a:xfrm>
                <a:off x="4215" y="463"/>
                <a:ext cx="418" cy="112"/>
                <a:chOff x="1646" y="283"/>
                <a:chExt cx="823" cy="220"/>
              </a:xfrm>
            </p:grpSpPr>
            <p:sp>
              <p:nvSpPr>
                <p:cNvPr id="1178" name="Freeform 154"/>
                <p:cNvSpPr>
                  <a:spLocks/>
                </p:cNvSpPr>
                <p:nvPr/>
              </p:nvSpPr>
              <p:spPr bwMode="auto">
                <a:xfrm>
                  <a:off x="1647" y="283"/>
                  <a:ext cx="416" cy="220"/>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sp>
              <p:nvSpPr>
                <p:cNvPr id="1179" name="Freeform 155"/>
                <p:cNvSpPr>
                  <a:spLocks/>
                </p:cNvSpPr>
                <p:nvPr/>
              </p:nvSpPr>
              <p:spPr bwMode="auto">
                <a:xfrm>
                  <a:off x="2053" y="283"/>
                  <a:ext cx="416" cy="220"/>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grpSp>
          <p:grpSp>
            <p:nvGrpSpPr>
              <p:cNvPr id="1122" name="Group 156"/>
              <p:cNvGrpSpPr>
                <a:grpSpLocks/>
              </p:cNvGrpSpPr>
              <p:nvPr/>
            </p:nvGrpSpPr>
            <p:grpSpPr bwMode="auto">
              <a:xfrm>
                <a:off x="4633" y="463"/>
                <a:ext cx="418" cy="112"/>
                <a:chOff x="240" y="720"/>
                <a:chExt cx="3980" cy="1064"/>
              </a:xfrm>
            </p:grpSpPr>
            <p:sp>
              <p:nvSpPr>
                <p:cNvPr id="1181" name="Freeform 157"/>
                <p:cNvSpPr>
                  <a:spLocks/>
                </p:cNvSpPr>
                <p:nvPr/>
              </p:nvSpPr>
              <p:spPr bwMode="auto">
                <a:xfrm>
                  <a:off x="239" y="720"/>
                  <a:ext cx="2011"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sp>
              <p:nvSpPr>
                <p:cNvPr id="1182" name="Freeform 158"/>
                <p:cNvSpPr>
                  <a:spLocks/>
                </p:cNvSpPr>
                <p:nvPr/>
              </p:nvSpPr>
              <p:spPr bwMode="auto">
                <a:xfrm>
                  <a:off x="2210" y="720"/>
                  <a:ext cx="2011"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grpSp>
          <p:sp>
            <p:nvSpPr>
              <p:cNvPr id="1183" name="Freeform 159"/>
              <p:cNvSpPr>
                <a:spLocks/>
              </p:cNvSpPr>
              <p:nvPr/>
            </p:nvSpPr>
            <p:spPr bwMode="auto">
              <a:xfrm>
                <a:off x="5051" y="463"/>
                <a:ext cx="211" cy="112"/>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grpSp>
      </p:grpSp>
      <p:grpSp>
        <p:nvGrpSpPr>
          <p:cNvPr id="1070" name="Group 160"/>
          <p:cNvGrpSpPr>
            <a:grpSpLocks/>
          </p:cNvGrpSpPr>
          <p:nvPr/>
        </p:nvGrpSpPr>
        <p:grpSpPr bwMode="auto">
          <a:xfrm>
            <a:off x="533401" y="598489"/>
            <a:ext cx="10437284" cy="179387"/>
            <a:chOff x="254" y="463"/>
            <a:chExt cx="5208" cy="113"/>
          </a:xfrm>
        </p:grpSpPr>
        <p:sp>
          <p:nvSpPr>
            <p:cNvPr id="1185" name="Freeform 161"/>
            <p:cNvSpPr>
              <a:spLocks/>
            </p:cNvSpPr>
            <p:nvPr/>
          </p:nvSpPr>
          <p:spPr bwMode="auto">
            <a:xfrm flipH="1">
              <a:off x="5232" y="468"/>
              <a:ext cx="230" cy="106"/>
            </a:xfrm>
            <a:custGeom>
              <a:avLst/>
              <a:gdLst/>
              <a:ahLst/>
              <a:cxnLst>
                <a:cxn ang="0">
                  <a:pos x="230" y="0"/>
                </a:cxn>
                <a:cxn ang="0">
                  <a:pos x="182" y="0"/>
                </a:cxn>
                <a:cxn ang="0">
                  <a:pos x="0" y="78"/>
                </a:cxn>
                <a:cxn ang="0">
                  <a:pos x="86" y="96"/>
                </a:cxn>
                <a:cxn ang="0">
                  <a:pos x="204" y="96"/>
                </a:cxn>
                <a:cxn ang="0">
                  <a:pos x="230" y="0"/>
                </a:cxn>
              </a:cxnLst>
              <a:rect l="0" t="0" r="r" b="b"/>
              <a:pathLst>
                <a:path w="230" h="96">
                  <a:moveTo>
                    <a:pt x="230" y="0"/>
                  </a:moveTo>
                  <a:lnTo>
                    <a:pt x="182" y="0"/>
                  </a:lnTo>
                  <a:lnTo>
                    <a:pt x="0" y="78"/>
                  </a:lnTo>
                  <a:lnTo>
                    <a:pt x="86" y="96"/>
                  </a:lnTo>
                  <a:lnTo>
                    <a:pt x="204" y="96"/>
                  </a:lnTo>
                  <a:lnTo>
                    <a:pt x="230" y="0"/>
                  </a:lnTo>
                  <a:close/>
                </a:path>
              </a:pathLst>
            </a:custGeom>
            <a:gradFill rotWithShape="1">
              <a:gsLst>
                <a:gs pos="0">
                  <a:schemeClr val="accent1"/>
                </a:gs>
                <a:gs pos="100000">
                  <a:schemeClr val="accent1">
                    <a:gamma/>
                    <a:shade val="46275"/>
                    <a:invGamma/>
                  </a:schemeClr>
                </a:gs>
              </a:gsLst>
              <a:lin ang="5400000" scaled="1"/>
            </a:gradFill>
            <a:ln w="9525" cap="flat" cmpd="sng">
              <a:noFill/>
              <a:prstDash val="solid"/>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sp>
          <p:nvSpPr>
            <p:cNvPr id="1186" name="Freeform 162"/>
            <p:cNvSpPr>
              <a:spLocks/>
            </p:cNvSpPr>
            <p:nvPr/>
          </p:nvSpPr>
          <p:spPr bwMode="auto">
            <a:xfrm>
              <a:off x="254" y="470"/>
              <a:ext cx="230" cy="106"/>
            </a:xfrm>
            <a:custGeom>
              <a:avLst/>
              <a:gdLst/>
              <a:ahLst/>
              <a:cxnLst>
                <a:cxn ang="0">
                  <a:pos x="230" y="0"/>
                </a:cxn>
                <a:cxn ang="0">
                  <a:pos x="182" y="0"/>
                </a:cxn>
                <a:cxn ang="0">
                  <a:pos x="0" y="78"/>
                </a:cxn>
                <a:cxn ang="0">
                  <a:pos x="86" y="96"/>
                </a:cxn>
                <a:cxn ang="0">
                  <a:pos x="204" y="96"/>
                </a:cxn>
                <a:cxn ang="0">
                  <a:pos x="230" y="0"/>
                </a:cxn>
              </a:cxnLst>
              <a:rect l="0" t="0" r="r" b="b"/>
              <a:pathLst>
                <a:path w="230" h="96">
                  <a:moveTo>
                    <a:pt x="230" y="0"/>
                  </a:moveTo>
                  <a:lnTo>
                    <a:pt x="182" y="0"/>
                  </a:lnTo>
                  <a:lnTo>
                    <a:pt x="0" y="78"/>
                  </a:lnTo>
                  <a:lnTo>
                    <a:pt x="86" y="96"/>
                  </a:lnTo>
                  <a:lnTo>
                    <a:pt x="204" y="96"/>
                  </a:lnTo>
                  <a:lnTo>
                    <a:pt x="230" y="0"/>
                  </a:lnTo>
                  <a:close/>
                </a:path>
              </a:pathLst>
            </a:custGeom>
            <a:gradFill rotWithShape="1">
              <a:gsLst>
                <a:gs pos="0">
                  <a:schemeClr val="accent1"/>
                </a:gs>
                <a:gs pos="100000">
                  <a:schemeClr val="accent1">
                    <a:gamma/>
                    <a:shade val="46275"/>
                    <a:invGamma/>
                  </a:schemeClr>
                </a:gs>
              </a:gsLst>
              <a:lin ang="5400000" scaled="1"/>
            </a:gradFill>
            <a:ln w="9525" cap="flat" cmpd="sng">
              <a:noFill/>
              <a:prstDash val="solid"/>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grpSp>
          <p:nvGrpSpPr>
            <p:cNvPr id="1079" name="Group 163"/>
            <p:cNvGrpSpPr>
              <a:grpSpLocks/>
            </p:cNvGrpSpPr>
            <p:nvPr/>
          </p:nvGrpSpPr>
          <p:grpSpPr bwMode="auto">
            <a:xfrm>
              <a:off x="450" y="463"/>
              <a:ext cx="4812" cy="113"/>
              <a:chOff x="450" y="463"/>
              <a:chExt cx="4812" cy="113"/>
            </a:xfrm>
          </p:grpSpPr>
          <p:grpSp>
            <p:nvGrpSpPr>
              <p:cNvPr id="1080" name="Group 164"/>
              <p:cNvGrpSpPr>
                <a:grpSpLocks/>
              </p:cNvGrpSpPr>
              <p:nvPr/>
            </p:nvGrpSpPr>
            <p:grpSpPr bwMode="auto">
              <a:xfrm>
                <a:off x="450" y="464"/>
                <a:ext cx="2928" cy="112"/>
                <a:chOff x="0" y="283"/>
                <a:chExt cx="5760" cy="220"/>
              </a:xfrm>
            </p:grpSpPr>
            <p:grpSp>
              <p:nvGrpSpPr>
                <p:cNvPr id="1094" name="Group 165"/>
                <p:cNvGrpSpPr>
                  <a:grpSpLocks/>
                </p:cNvGrpSpPr>
                <p:nvPr/>
              </p:nvGrpSpPr>
              <p:grpSpPr bwMode="auto">
                <a:xfrm>
                  <a:off x="0" y="283"/>
                  <a:ext cx="823" cy="220"/>
                  <a:chOff x="240" y="720"/>
                  <a:chExt cx="3980" cy="1064"/>
                </a:xfrm>
              </p:grpSpPr>
              <p:sp>
                <p:nvSpPr>
                  <p:cNvPr id="1190" name="Freeform 166"/>
                  <p:cNvSpPr>
                    <a:spLocks/>
                  </p:cNvSpPr>
                  <p:nvPr/>
                </p:nvSpPr>
                <p:spPr bwMode="auto">
                  <a:xfrm>
                    <a:off x="244"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sp>
                <p:nvSpPr>
                  <p:cNvPr id="1191" name="Freeform 167"/>
                  <p:cNvSpPr>
                    <a:spLocks/>
                  </p:cNvSpPr>
                  <p:nvPr/>
                </p:nvSpPr>
                <p:spPr bwMode="auto">
                  <a:xfrm>
                    <a:off x="2214"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grpSp>
            <p:grpSp>
              <p:nvGrpSpPr>
                <p:cNvPr id="1095" name="Group 168"/>
                <p:cNvGrpSpPr>
                  <a:grpSpLocks/>
                </p:cNvGrpSpPr>
                <p:nvPr/>
              </p:nvGrpSpPr>
              <p:grpSpPr bwMode="auto">
                <a:xfrm>
                  <a:off x="823" y="283"/>
                  <a:ext cx="823" cy="220"/>
                  <a:chOff x="240" y="720"/>
                  <a:chExt cx="3980" cy="1064"/>
                </a:xfrm>
              </p:grpSpPr>
              <p:sp>
                <p:nvSpPr>
                  <p:cNvPr id="1193" name="Freeform 169"/>
                  <p:cNvSpPr>
                    <a:spLocks/>
                  </p:cNvSpPr>
                  <p:nvPr/>
                </p:nvSpPr>
                <p:spPr bwMode="auto">
                  <a:xfrm>
                    <a:off x="243"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sp>
                <p:nvSpPr>
                  <p:cNvPr id="1194" name="Freeform 170"/>
                  <p:cNvSpPr>
                    <a:spLocks/>
                  </p:cNvSpPr>
                  <p:nvPr/>
                </p:nvSpPr>
                <p:spPr bwMode="auto">
                  <a:xfrm>
                    <a:off x="2213"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grpSp>
            <p:grpSp>
              <p:nvGrpSpPr>
                <p:cNvPr id="1096" name="Group 171"/>
                <p:cNvGrpSpPr>
                  <a:grpSpLocks/>
                </p:cNvGrpSpPr>
                <p:nvPr/>
              </p:nvGrpSpPr>
              <p:grpSpPr bwMode="auto">
                <a:xfrm>
                  <a:off x="1646" y="283"/>
                  <a:ext cx="823" cy="220"/>
                  <a:chOff x="1646" y="283"/>
                  <a:chExt cx="823" cy="220"/>
                </a:xfrm>
              </p:grpSpPr>
              <p:sp>
                <p:nvSpPr>
                  <p:cNvPr id="1196" name="Freeform 172"/>
                  <p:cNvSpPr>
                    <a:spLocks/>
                  </p:cNvSpPr>
                  <p:nvPr/>
                </p:nvSpPr>
                <p:spPr bwMode="auto">
                  <a:xfrm>
                    <a:off x="1646" y="283"/>
                    <a:ext cx="416" cy="220"/>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sp>
                <p:nvSpPr>
                  <p:cNvPr id="1197" name="Freeform 173"/>
                  <p:cNvSpPr>
                    <a:spLocks/>
                  </p:cNvSpPr>
                  <p:nvPr/>
                </p:nvSpPr>
                <p:spPr bwMode="auto">
                  <a:xfrm>
                    <a:off x="2054" y="283"/>
                    <a:ext cx="416" cy="220"/>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grpSp>
            <p:grpSp>
              <p:nvGrpSpPr>
                <p:cNvPr id="1097" name="Group 174"/>
                <p:cNvGrpSpPr>
                  <a:grpSpLocks/>
                </p:cNvGrpSpPr>
                <p:nvPr/>
              </p:nvGrpSpPr>
              <p:grpSpPr bwMode="auto">
                <a:xfrm>
                  <a:off x="2469" y="283"/>
                  <a:ext cx="822" cy="220"/>
                  <a:chOff x="240" y="720"/>
                  <a:chExt cx="3980" cy="1064"/>
                </a:xfrm>
              </p:grpSpPr>
              <p:sp>
                <p:nvSpPr>
                  <p:cNvPr id="1199" name="Freeform 175"/>
                  <p:cNvSpPr>
                    <a:spLocks/>
                  </p:cNvSpPr>
                  <p:nvPr/>
                </p:nvSpPr>
                <p:spPr bwMode="auto">
                  <a:xfrm>
                    <a:off x="241" y="720"/>
                    <a:ext cx="2012"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sp>
                <p:nvSpPr>
                  <p:cNvPr id="1200" name="Freeform 176"/>
                  <p:cNvSpPr>
                    <a:spLocks/>
                  </p:cNvSpPr>
                  <p:nvPr/>
                </p:nvSpPr>
                <p:spPr bwMode="auto">
                  <a:xfrm>
                    <a:off x="2213" y="720"/>
                    <a:ext cx="2012"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grpSp>
            <p:grpSp>
              <p:nvGrpSpPr>
                <p:cNvPr id="1098" name="Group 177"/>
                <p:cNvGrpSpPr>
                  <a:grpSpLocks/>
                </p:cNvGrpSpPr>
                <p:nvPr/>
              </p:nvGrpSpPr>
              <p:grpSpPr bwMode="auto">
                <a:xfrm>
                  <a:off x="3291" y="283"/>
                  <a:ext cx="823" cy="220"/>
                  <a:chOff x="240" y="720"/>
                  <a:chExt cx="3980" cy="1064"/>
                </a:xfrm>
              </p:grpSpPr>
              <p:sp>
                <p:nvSpPr>
                  <p:cNvPr id="1202" name="Freeform 178"/>
                  <p:cNvSpPr>
                    <a:spLocks/>
                  </p:cNvSpPr>
                  <p:nvPr/>
                </p:nvSpPr>
                <p:spPr bwMode="auto">
                  <a:xfrm>
                    <a:off x="245"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sp>
                <p:nvSpPr>
                  <p:cNvPr id="1203" name="Freeform 179"/>
                  <p:cNvSpPr>
                    <a:spLocks/>
                  </p:cNvSpPr>
                  <p:nvPr/>
                </p:nvSpPr>
                <p:spPr bwMode="auto">
                  <a:xfrm>
                    <a:off x="2214"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grpSp>
            <p:grpSp>
              <p:nvGrpSpPr>
                <p:cNvPr id="1099" name="Group 180"/>
                <p:cNvGrpSpPr>
                  <a:grpSpLocks/>
                </p:cNvGrpSpPr>
                <p:nvPr/>
              </p:nvGrpSpPr>
              <p:grpSpPr bwMode="auto">
                <a:xfrm>
                  <a:off x="4114" y="283"/>
                  <a:ext cx="823" cy="220"/>
                  <a:chOff x="240" y="720"/>
                  <a:chExt cx="3980" cy="1064"/>
                </a:xfrm>
              </p:grpSpPr>
              <p:sp>
                <p:nvSpPr>
                  <p:cNvPr id="1205" name="Freeform 181"/>
                  <p:cNvSpPr>
                    <a:spLocks/>
                  </p:cNvSpPr>
                  <p:nvPr/>
                </p:nvSpPr>
                <p:spPr bwMode="auto">
                  <a:xfrm>
                    <a:off x="244"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sp>
                <p:nvSpPr>
                  <p:cNvPr id="1206" name="Freeform 182"/>
                  <p:cNvSpPr>
                    <a:spLocks/>
                  </p:cNvSpPr>
                  <p:nvPr/>
                </p:nvSpPr>
                <p:spPr bwMode="auto">
                  <a:xfrm>
                    <a:off x="2213"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grpSp>
            <p:grpSp>
              <p:nvGrpSpPr>
                <p:cNvPr id="1100" name="Group 183"/>
                <p:cNvGrpSpPr>
                  <a:grpSpLocks/>
                </p:cNvGrpSpPr>
                <p:nvPr/>
              </p:nvGrpSpPr>
              <p:grpSpPr bwMode="auto">
                <a:xfrm>
                  <a:off x="4937" y="283"/>
                  <a:ext cx="823" cy="220"/>
                  <a:chOff x="240" y="720"/>
                  <a:chExt cx="3980" cy="1064"/>
                </a:xfrm>
              </p:grpSpPr>
              <p:sp>
                <p:nvSpPr>
                  <p:cNvPr id="1208" name="Freeform 184"/>
                  <p:cNvSpPr>
                    <a:spLocks/>
                  </p:cNvSpPr>
                  <p:nvPr/>
                </p:nvSpPr>
                <p:spPr bwMode="auto">
                  <a:xfrm>
                    <a:off x="243"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sp>
                <p:nvSpPr>
                  <p:cNvPr id="1209" name="Freeform 185"/>
                  <p:cNvSpPr>
                    <a:spLocks/>
                  </p:cNvSpPr>
                  <p:nvPr/>
                </p:nvSpPr>
                <p:spPr bwMode="auto">
                  <a:xfrm>
                    <a:off x="2212"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grpSp>
          </p:grpSp>
          <p:grpSp>
            <p:nvGrpSpPr>
              <p:cNvPr id="1081" name="Group 186"/>
              <p:cNvGrpSpPr>
                <a:grpSpLocks/>
              </p:cNvGrpSpPr>
              <p:nvPr/>
            </p:nvGrpSpPr>
            <p:grpSpPr bwMode="auto">
              <a:xfrm>
                <a:off x="3378" y="463"/>
                <a:ext cx="418" cy="112"/>
                <a:chOff x="240" y="720"/>
                <a:chExt cx="3980" cy="1064"/>
              </a:xfrm>
            </p:grpSpPr>
            <p:sp>
              <p:nvSpPr>
                <p:cNvPr id="1211" name="Freeform 187"/>
                <p:cNvSpPr>
                  <a:spLocks/>
                </p:cNvSpPr>
                <p:nvPr/>
              </p:nvSpPr>
              <p:spPr bwMode="auto">
                <a:xfrm>
                  <a:off x="242" y="720"/>
                  <a:ext cx="2011"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sp>
              <p:nvSpPr>
                <p:cNvPr id="1212" name="Freeform 188"/>
                <p:cNvSpPr>
                  <a:spLocks/>
                </p:cNvSpPr>
                <p:nvPr/>
              </p:nvSpPr>
              <p:spPr bwMode="auto">
                <a:xfrm>
                  <a:off x="2213" y="720"/>
                  <a:ext cx="2011"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grpSp>
          <p:grpSp>
            <p:nvGrpSpPr>
              <p:cNvPr id="1082" name="Group 189"/>
              <p:cNvGrpSpPr>
                <a:grpSpLocks/>
              </p:cNvGrpSpPr>
              <p:nvPr/>
            </p:nvGrpSpPr>
            <p:grpSpPr bwMode="auto">
              <a:xfrm>
                <a:off x="3796" y="463"/>
                <a:ext cx="419" cy="112"/>
                <a:chOff x="240" y="720"/>
                <a:chExt cx="3980" cy="1064"/>
              </a:xfrm>
            </p:grpSpPr>
            <p:sp>
              <p:nvSpPr>
                <p:cNvPr id="1214" name="Freeform 190"/>
                <p:cNvSpPr>
                  <a:spLocks/>
                </p:cNvSpPr>
                <p:nvPr/>
              </p:nvSpPr>
              <p:spPr bwMode="auto">
                <a:xfrm>
                  <a:off x="244" y="720"/>
                  <a:ext cx="2047"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sp>
              <p:nvSpPr>
                <p:cNvPr id="1215" name="Freeform 191"/>
                <p:cNvSpPr>
                  <a:spLocks/>
                </p:cNvSpPr>
                <p:nvPr/>
              </p:nvSpPr>
              <p:spPr bwMode="auto">
                <a:xfrm>
                  <a:off x="2240" y="720"/>
                  <a:ext cx="2017"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grpSp>
          <p:grpSp>
            <p:nvGrpSpPr>
              <p:cNvPr id="1083" name="Group 192"/>
              <p:cNvGrpSpPr>
                <a:grpSpLocks/>
              </p:cNvGrpSpPr>
              <p:nvPr/>
            </p:nvGrpSpPr>
            <p:grpSpPr bwMode="auto">
              <a:xfrm>
                <a:off x="4215" y="463"/>
                <a:ext cx="418" cy="112"/>
                <a:chOff x="1646" y="283"/>
                <a:chExt cx="823" cy="220"/>
              </a:xfrm>
            </p:grpSpPr>
            <p:sp>
              <p:nvSpPr>
                <p:cNvPr id="1217" name="Freeform 193"/>
                <p:cNvSpPr>
                  <a:spLocks/>
                </p:cNvSpPr>
                <p:nvPr/>
              </p:nvSpPr>
              <p:spPr bwMode="auto">
                <a:xfrm>
                  <a:off x="1647" y="283"/>
                  <a:ext cx="416" cy="220"/>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sp>
              <p:nvSpPr>
                <p:cNvPr id="1218" name="Freeform 194"/>
                <p:cNvSpPr>
                  <a:spLocks/>
                </p:cNvSpPr>
                <p:nvPr/>
              </p:nvSpPr>
              <p:spPr bwMode="auto">
                <a:xfrm>
                  <a:off x="2053" y="283"/>
                  <a:ext cx="416" cy="220"/>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grpSp>
          <p:grpSp>
            <p:nvGrpSpPr>
              <p:cNvPr id="1084" name="Group 195"/>
              <p:cNvGrpSpPr>
                <a:grpSpLocks/>
              </p:cNvGrpSpPr>
              <p:nvPr/>
            </p:nvGrpSpPr>
            <p:grpSpPr bwMode="auto">
              <a:xfrm>
                <a:off x="4633" y="463"/>
                <a:ext cx="418" cy="112"/>
                <a:chOff x="240" y="720"/>
                <a:chExt cx="3980" cy="1064"/>
              </a:xfrm>
            </p:grpSpPr>
            <p:sp>
              <p:nvSpPr>
                <p:cNvPr id="1220" name="Freeform 196"/>
                <p:cNvSpPr>
                  <a:spLocks/>
                </p:cNvSpPr>
                <p:nvPr/>
              </p:nvSpPr>
              <p:spPr bwMode="auto">
                <a:xfrm>
                  <a:off x="239" y="720"/>
                  <a:ext cx="2011"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sp>
              <p:nvSpPr>
                <p:cNvPr id="1221" name="Freeform 197"/>
                <p:cNvSpPr>
                  <a:spLocks/>
                </p:cNvSpPr>
                <p:nvPr/>
              </p:nvSpPr>
              <p:spPr bwMode="auto">
                <a:xfrm>
                  <a:off x="2210" y="720"/>
                  <a:ext cx="2011"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grpSp>
          <p:sp>
            <p:nvSpPr>
              <p:cNvPr id="1222" name="Freeform 198"/>
              <p:cNvSpPr>
                <a:spLocks/>
              </p:cNvSpPr>
              <p:nvPr/>
            </p:nvSpPr>
            <p:spPr bwMode="auto">
              <a:xfrm>
                <a:off x="5051" y="463"/>
                <a:ext cx="211" cy="112"/>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grpSp>
      </p:grpSp>
      <p:grpSp>
        <p:nvGrpSpPr>
          <p:cNvPr id="1071" name="Group 199"/>
          <p:cNvGrpSpPr>
            <a:grpSpLocks/>
          </p:cNvGrpSpPr>
          <p:nvPr/>
        </p:nvGrpSpPr>
        <p:grpSpPr bwMode="auto">
          <a:xfrm>
            <a:off x="23285" y="15875"/>
            <a:ext cx="1138767" cy="965200"/>
            <a:chOff x="8" y="32"/>
            <a:chExt cx="568" cy="608"/>
          </a:xfrm>
        </p:grpSpPr>
        <p:sp>
          <p:nvSpPr>
            <p:cNvPr id="1224" name="Freeform 200"/>
            <p:cNvSpPr>
              <a:spLocks/>
            </p:cNvSpPr>
            <p:nvPr userDrawn="1"/>
          </p:nvSpPr>
          <p:spPr bwMode="auto">
            <a:xfrm>
              <a:off x="20" y="54"/>
              <a:ext cx="556" cy="586"/>
            </a:xfrm>
            <a:custGeom>
              <a:avLst/>
              <a:gdLst/>
              <a:ahLst/>
              <a:cxnLst>
                <a:cxn ang="0">
                  <a:pos x="1183" y="0"/>
                </a:cxn>
                <a:cxn ang="0">
                  <a:pos x="278" y="1706"/>
                </a:cxn>
                <a:cxn ang="0">
                  <a:pos x="2006" y="913"/>
                </a:cxn>
                <a:cxn ang="0">
                  <a:pos x="735" y="1519"/>
                </a:cxn>
                <a:cxn ang="0">
                  <a:pos x="1661" y="1060"/>
                </a:cxn>
                <a:cxn ang="0">
                  <a:pos x="1060" y="1394"/>
                </a:cxn>
                <a:cxn ang="0">
                  <a:pos x="1489" y="1187"/>
                </a:cxn>
                <a:cxn ang="0">
                  <a:pos x="1255" y="1355"/>
                </a:cxn>
                <a:cxn ang="0">
                  <a:pos x="1430" y="1221"/>
                </a:cxn>
                <a:cxn ang="0">
                  <a:pos x="1144" y="1403"/>
                </a:cxn>
                <a:cxn ang="0">
                  <a:pos x="1611" y="1144"/>
                </a:cxn>
                <a:cxn ang="0">
                  <a:pos x="843" y="1503"/>
                </a:cxn>
                <a:cxn ang="0">
                  <a:pos x="1876" y="960"/>
                </a:cxn>
                <a:cxn ang="0">
                  <a:pos x="474" y="1620"/>
                </a:cxn>
                <a:cxn ang="0">
                  <a:pos x="1158" y="267"/>
                </a:cxn>
                <a:cxn ang="0">
                  <a:pos x="1183" y="0"/>
                </a:cxn>
              </a:cxnLst>
              <a:rect l="0" t="0" r="r" b="b"/>
              <a:pathLst>
                <a:path w="2570" h="2766">
                  <a:moveTo>
                    <a:pt x="1183" y="0"/>
                  </a:moveTo>
                  <a:cubicBezTo>
                    <a:pt x="31" y="34"/>
                    <a:pt x="0" y="1232"/>
                    <a:pt x="278" y="1706"/>
                  </a:cubicBezTo>
                  <a:cubicBezTo>
                    <a:pt x="888" y="2766"/>
                    <a:pt x="2570" y="2078"/>
                    <a:pt x="2006" y="913"/>
                  </a:cubicBezTo>
                  <a:cubicBezTo>
                    <a:pt x="1480" y="86"/>
                    <a:pt x="309" y="751"/>
                    <a:pt x="735" y="1519"/>
                  </a:cubicBezTo>
                  <a:cubicBezTo>
                    <a:pt x="1085" y="2095"/>
                    <a:pt x="2037" y="1686"/>
                    <a:pt x="1661" y="1060"/>
                  </a:cubicBezTo>
                  <a:cubicBezTo>
                    <a:pt x="1411" y="668"/>
                    <a:pt x="776" y="977"/>
                    <a:pt x="1060" y="1394"/>
                  </a:cubicBezTo>
                  <a:cubicBezTo>
                    <a:pt x="1252" y="1653"/>
                    <a:pt x="1647" y="1455"/>
                    <a:pt x="1489" y="1187"/>
                  </a:cubicBezTo>
                  <a:cubicBezTo>
                    <a:pt x="1389" y="1046"/>
                    <a:pt x="1055" y="1113"/>
                    <a:pt x="1255" y="1355"/>
                  </a:cubicBezTo>
                  <a:cubicBezTo>
                    <a:pt x="1185" y="1378"/>
                    <a:pt x="1221" y="1037"/>
                    <a:pt x="1430" y="1221"/>
                  </a:cubicBezTo>
                  <a:cubicBezTo>
                    <a:pt x="1522" y="1329"/>
                    <a:pt x="1328" y="1570"/>
                    <a:pt x="1144" y="1403"/>
                  </a:cubicBezTo>
                  <a:cubicBezTo>
                    <a:pt x="869" y="1019"/>
                    <a:pt x="1486" y="835"/>
                    <a:pt x="1611" y="1144"/>
                  </a:cubicBezTo>
                  <a:cubicBezTo>
                    <a:pt x="1803" y="1494"/>
                    <a:pt x="1244" y="1970"/>
                    <a:pt x="843" y="1503"/>
                  </a:cubicBezTo>
                  <a:cubicBezTo>
                    <a:pt x="467" y="868"/>
                    <a:pt x="1441" y="259"/>
                    <a:pt x="1876" y="960"/>
                  </a:cubicBezTo>
                  <a:cubicBezTo>
                    <a:pt x="2288" y="1625"/>
                    <a:pt x="1142" y="2588"/>
                    <a:pt x="474" y="1620"/>
                  </a:cubicBezTo>
                  <a:cubicBezTo>
                    <a:pt x="341" y="1336"/>
                    <a:pt x="221" y="417"/>
                    <a:pt x="1158" y="267"/>
                  </a:cubicBezTo>
                  <a:lnTo>
                    <a:pt x="1183" y="0"/>
                  </a:lnTo>
                  <a:close/>
                </a:path>
              </a:pathLst>
            </a:custGeom>
            <a:gradFill rotWithShape="1">
              <a:gsLst>
                <a:gs pos="0">
                  <a:schemeClr val="bg2"/>
                </a:gs>
                <a:gs pos="100000">
                  <a:schemeClr val="bg2">
                    <a:gamma/>
                    <a:shade val="46275"/>
                    <a:invGamma/>
                  </a:schemeClr>
                </a:gs>
              </a:gsLst>
              <a:lin ang="5400000" scaled="1"/>
            </a:gradFill>
            <a:ln w="12700" cap="flat" cmpd="sng">
              <a:noFill/>
              <a:prstDash val="solid"/>
              <a:round/>
              <a:headEnd type="none" w="med" len="med"/>
              <a:tailEnd type="none" w="med" len="me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sp>
          <p:nvSpPr>
            <p:cNvPr id="1225" name="Freeform 201"/>
            <p:cNvSpPr>
              <a:spLocks/>
            </p:cNvSpPr>
            <p:nvPr userDrawn="1"/>
          </p:nvSpPr>
          <p:spPr bwMode="auto">
            <a:xfrm>
              <a:off x="8" y="32"/>
              <a:ext cx="556" cy="586"/>
            </a:xfrm>
            <a:custGeom>
              <a:avLst/>
              <a:gdLst/>
              <a:ahLst/>
              <a:cxnLst>
                <a:cxn ang="0">
                  <a:pos x="1183" y="0"/>
                </a:cxn>
                <a:cxn ang="0">
                  <a:pos x="278" y="1706"/>
                </a:cxn>
                <a:cxn ang="0">
                  <a:pos x="2006" y="913"/>
                </a:cxn>
                <a:cxn ang="0">
                  <a:pos x="735" y="1519"/>
                </a:cxn>
                <a:cxn ang="0">
                  <a:pos x="1661" y="1060"/>
                </a:cxn>
                <a:cxn ang="0">
                  <a:pos x="1060" y="1394"/>
                </a:cxn>
                <a:cxn ang="0">
                  <a:pos x="1489" y="1187"/>
                </a:cxn>
                <a:cxn ang="0">
                  <a:pos x="1255" y="1355"/>
                </a:cxn>
                <a:cxn ang="0">
                  <a:pos x="1430" y="1221"/>
                </a:cxn>
                <a:cxn ang="0">
                  <a:pos x="1144" y="1403"/>
                </a:cxn>
                <a:cxn ang="0">
                  <a:pos x="1611" y="1144"/>
                </a:cxn>
                <a:cxn ang="0">
                  <a:pos x="843" y="1503"/>
                </a:cxn>
                <a:cxn ang="0">
                  <a:pos x="1876" y="960"/>
                </a:cxn>
                <a:cxn ang="0">
                  <a:pos x="474" y="1620"/>
                </a:cxn>
                <a:cxn ang="0">
                  <a:pos x="1158" y="267"/>
                </a:cxn>
                <a:cxn ang="0">
                  <a:pos x="1183" y="0"/>
                </a:cxn>
              </a:cxnLst>
              <a:rect l="0" t="0" r="r" b="b"/>
              <a:pathLst>
                <a:path w="2570" h="2766">
                  <a:moveTo>
                    <a:pt x="1183" y="0"/>
                  </a:moveTo>
                  <a:cubicBezTo>
                    <a:pt x="31" y="34"/>
                    <a:pt x="0" y="1232"/>
                    <a:pt x="278" y="1706"/>
                  </a:cubicBezTo>
                  <a:cubicBezTo>
                    <a:pt x="888" y="2766"/>
                    <a:pt x="2570" y="2078"/>
                    <a:pt x="2006" y="913"/>
                  </a:cubicBezTo>
                  <a:cubicBezTo>
                    <a:pt x="1480" y="86"/>
                    <a:pt x="309" y="751"/>
                    <a:pt x="735" y="1519"/>
                  </a:cubicBezTo>
                  <a:cubicBezTo>
                    <a:pt x="1085" y="2095"/>
                    <a:pt x="2037" y="1686"/>
                    <a:pt x="1661" y="1060"/>
                  </a:cubicBezTo>
                  <a:cubicBezTo>
                    <a:pt x="1411" y="668"/>
                    <a:pt x="776" y="977"/>
                    <a:pt x="1060" y="1394"/>
                  </a:cubicBezTo>
                  <a:cubicBezTo>
                    <a:pt x="1252" y="1653"/>
                    <a:pt x="1647" y="1455"/>
                    <a:pt x="1489" y="1187"/>
                  </a:cubicBezTo>
                  <a:cubicBezTo>
                    <a:pt x="1389" y="1046"/>
                    <a:pt x="1055" y="1113"/>
                    <a:pt x="1255" y="1355"/>
                  </a:cubicBezTo>
                  <a:cubicBezTo>
                    <a:pt x="1185" y="1378"/>
                    <a:pt x="1221" y="1037"/>
                    <a:pt x="1430" y="1221"/>
                  </a:cubicBezTo>
                  <a:cubicBezTo>
                    <a:pt x="1522" y="1329"/>
                    <a:pt x="1328" y="1570"/>
                    <a:pt x="1144" y="1403"/>
                  </a:cubicBezTo>
                  <a:cubicBezTo>
                    <a:pt x="869" y="1019"/>
                    <a:pt x="1486" y="835"/>
                    <a:pt x="1611" y="1144"/>
                  </a:cubicBezTo>
                  <a:cubicBezTo>
                    <a:pt x="1803" y="1494"/>
                    <a:pt x="1244" y="1970"/>
                    <a:pt x="843" y="1503"/>
                  </a:cubicBezTo>
                  <a:cubicBezTo>
                    <a:pt x="467" y="868"/>
                    <a:pt x="1441" y="259"/>
                    <a:pt x="1876" y="960"/>
                  </a:cubicBezTo>
                  <a:cubicBezTo>
                    <a:pt x="2288" y="1625"/>
                    <a:pt x="1142" y="2588"/>
                    <a:pt x="474" y="1620"/>
                  </a:cubicBezTo>
                  <a:cubicBezTo>
                    <a:pt x="341" y="1336"/>
                    <a:pt x="221" y="417"/>
                    <a:pt x="1158" y="267"/>
                  </a:cubicBezTo>
                  <a:lnTo>
                    <a:pt x="1183" y="0"/>
                  </a:lnTo>
                  <a:close/>
                </a:path>
              </a:pathLst>
            </a:custGeom>
            <a:gradFill rotWithShape="1">
              <a:gsLst>
                <a:gs pos="0">
                  <a:schemeClr val="accent1"/>
                </a:gs>
                <a:gs pos="100000">
                  <a:schemeClr val="accent1">
                    <a:gamma/>
                    <a:shade val="46275"/>
                    <a:invGamma/>
                  </a:schemeClr>
                </a:gs>
              </a:gsLst>
              <a:lin ang="5400000" scaled="1"/>
            </a:gradFill>
            <a:ln w="12700" cap="flat" cmpd="sng">
              <a:noFill/>
              <a:prstDash val="solid"/>
              <a:round/>
              <a:headEnd type="none" w="med" len="med"/>
              <a:tailEnd type="none" w="med" len="me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grpSp>
      <p:sp>
        <p:nvSpPr>
          <p:cNvPr id="1226" name="Freeform 202"/>
          <p:cNvSpPr>
            <a:spLocks/>
          </p:cNvSpPr>
          <p:nvPr/>
        </p:nvSpPr>
        <p:spPr bwMode="auto">
          <a:xfrm flipH="1">
            <a:off x="10382251" y="50800"/>
            <a:ext cx="1113367" cy="930275"/>
          </a:xfrm>
          <a:custGeom>
            <a:avLst/>
            <a:gdLst/>
            <a:ahLst/>
            <a:cxnLst>
              <a:cxn ang="0">
                <a:pos x="1183" y="0"/>
              </a:cxn>
              <a:cxn ang="0">
                <a:pos x="278" y="1706"/>
              </a:cxn>
              <a:cxn ang="0">
                <a:pos x="2006" y="913"/>
              </a:cxn>
              <a:cxn ang="0">
                <a:pos x="735" y="1519"/>
              </a:cxn>
              <a:cxn ang="0">
                <a:pos x="1661" y="1060"/>
              </a:cxn>
              <a:cxn ang="0">
                <a:pos x="1060" y="1394"/>
              </a:cxn>
              <a:cxn ang="0">
                <a:pos x="1489" y="1187"/>
              </a:cxn>
              <a:cxn ang="0">
                <a:pos x="1255" y="1355"/>
              </a:cxn>
              <a:cxn ang="0">
                <a:pos x="1430" y="1221"/>
              </a:cxn>
              <a:cxn ang="0">
                <a:pos x="1144" y="1403"/>
              </a:cxn>
              <a:cxn ang="0">
                <a:pos x="1611" y="1144"/>
              </a:cxn>
              <a:cxn ang="0">
                <a:pos x="843" y="1503"/>
              </a:cxn>
              <a:cxn ang="0">
                <a:pos x="1876" y="960"/>
              </a:cxn>
              <a:cxn ang="0">
                <a:pos x="474" y="1620"/>
              </a:cxn>
              <a:cxn ang="0">
                <a:pos x="1158" y="267"/>
              </a:cxn>
              <a:cxn ang="0">
                <a:pos x="1183" y="0"/>
              </a:cxn>
            </a:cxnLst>
            <a:rect l="0" t="0" r="r" b="b"/>
            <a:pathLst>
              <a:path w="2570" h="2766">
                <a:moveTo>
                  <a:pt x="1183" y="0"/>
                </a:moveTo>
                <a:cubicBezTo>
                  <a:pt x="31" y="34"/>
                  <a:pt x="0" y="1232"/>
                  <a:pt x="278" y="1706"/>
                </a:cubicBezTo>
                <a:cubicBezTo>
                  <a:pt x="888" y="2766"/>
                  <a:pt x="2570" y="2078"/>
                  <a:pt x="2006" y="913"/>
                </a:cubicBezTo>
                <a:cubicBezTo>
                  <a:pt x="1480" y="86"/>
                  <a:pt x="309" y="751"/>
                  <a:pt x="735" y="1519"/>
                </a:cubicBezTo>
                <a:cubicBezTo>
                  <a:pt x="1085" y="2095"/>
                  <a:pt x="2037" y="1686"/>
                  <a:pt x="1661" y="1060"/>
                </a:cubicBezTo>
                <a:cubicBezTo>
                  <a:pt x="1411" y="668"/>
                  <a:pt x="776" y="977"/>
                  <a:pt x="1060" y="1394"/>
                </a:cubicBezTo>
                <a:cubicBezTo>
                  <a:pt x="1252" y="1653"/>
                  <a:pt x="1647" y="1455"/>
                  <a:pt x="1489" y="1187"/>
                </a:cubicBezTo>
                <a:cubicBezTo>
                  <a:pt x="1389" y="1046"/>
                  <a:pt x="1055" y="1113"/>
                  <a:pt x="1255" y="1355"/>
                </a:cubicBezTo>
                <a:cubicBezTo>
                  <a:pt x="1185" y="1378"/>
                  <a:pt x="1221" y="1037"/>
                  <a:pt x="1430" y="1221"/>
                </a:cubicBezTo>
                <a:cubicBezTo>
                  <a:pt x="1522" y="1329"/>
                  <a:pt x="1328" y="1570"/>
                  <a:pt x="1144" y="1403"/>
                </a:cubicBezTo>
                <a:cubicBezTo>
                  <a:pt x="869" y="1019"/>
                  <a:pt x="1486" y="835"/>
                  <a:pt x="1611" y="1144"/>
                </a:cubicBezTo>
                <a:cubicBezTo>
                  <a:pt x="1803" y="1494"/>
                  <a:pt x="1244" y="1970"/>
                  <a:pt x="843" y="1503"/>
                </a:cubicBezTo>
                <a:cubicBezTo>
                  <a:pt x="467" y="868"/>
                  <a:pt x="1441" y="259"/>
                  <a:pt x="1876" y="960"/>
                </a:cubicBezTo>
                <a:cubicBezTo>
                  <a:pt x="2288" y="1625"/>
                  <a:pt x="1142" y="2588"/>
                  <a:pt x="474" y="1620"/>
                </a:cubicBezTo>
                <a:cubicBezTo>
                  <a:pt x="341" y="1336"/>
                  <a:pt x="221" y="417"/>
                  <a:pt x="1158" y="267"/>
                </a:cubicBezTo>
                <a:lnTo>
                  <a:pt x="1183" y="0"/>
                </a:lnTo>
                <a:close/>
              </a:path>
            </a:pathLst>
          </a:custGeom>
          <a:gradFill rotWithShape="1">
            <a:gsLst>
              <a:gs pos="0">
                <a:schemeClr val="bg2"/>
              </a:gs>
              <a:gs pos="100000">
                <a:schemeClr val="bg2">
                  <a:gamma/>
                  <a:shade val="46275"/>
                  <a:invGamma/>
                </a:schemeClr>
              </a:gs>
            </a:gsLst>
            <a:lin ang="5400000" scaled="1"/>
          </a:gradFill>
          <a:ln w="12700" cap="flat" cmpd="sng">
            <a:noFill/>
            <a:prstDash val="solid"/>
            <a:round/>
            <a:headEnd type="none" w="med" len="med"/>
            <a:tailEnd type="none" w="med" len="me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sp>
        <p:nvSpPr>
          <p:cNvPr id="1227" name="Freeform 203"/>
          <p:cNvSpPr>
            <a:spLocks/>
          </p:cNvSpPr>
          <p:nvPr/>
        </p:nvSpPr>
        <p:spPr bwMode="auto">
          <a:xfrm flipH="1">
            <a:off x="10356851" y="15875"/>
            <a:ext cx="1115483" cy="930275"/>
          </a:xfrm>
          <a:custGeom>
            <a:avLst/>
            <a:gdLst/>
            <a:ahLst/>
            <a:cxnLst>
              <a:cxn ang="0">
                <a:pos x="1183" y="0"/>
              </a:cxn>
              <a:cxn ang="0">
                <a:pos x="278" y="1706"/>
              </a:cxn>
              <a:cxn ang="0">
                <a:pos x="2006" y="913"/>
              </a:cxn>
              <a:cxn ang="0">
                <a:pos x="735" y="1519"/>
              </a:cxn>
              <a:cxn ang="0">
                <a:pos x="1661" y="1060"/>
              </a:cxn>
              <a:cxn ang="0">
                <a:pos x="1060" y="1394"/>
              </a:cxn>
              <a:cxn ang="0">
                <a:pos x="1489" y="1187"/>
              </a:cxn>
              <a:cxn ang="0">
                <a:pos x="1255" y="1355"/>
              </a:cxn>
              <a:cxn ang="0">
                <a:pos x="1430" y="1221"/>
              </a:cxn>
              <a:cxn ang="0">
                <a:pos x="1144" y="1403"/>
              </a:cxn>
              <a:cxn ang="0">
                <a:pos x="1611" y="1144"/>
              </a:cxn>
              <a:cxn ang="0">
                <a:pos x="843" y="1503"/>
              </a:cxn>
              <a:cxn ang="0">
                <a:pos x="1876" y="960"/>
              </a:cxn>
              <a:cxn ang="0">
                <a:pos x="474" y="1620"/>
              </a:cxn>
              <a:cxn ang="0">
                <a:pos x="1158" y="267"/>
              </a:cxn>
              <a:cxn ang="0">
                <a:pos x="1183" y="0"/>
              </a:cxn>
            </a:cxnLst>
            <a:rect l="0" t="0" r="r" b="b"/>
            <a:pathLst>
              <a:path w="2570" h="2766">
                <a:moveTo>
                  <a:pt x="1183" y="0"/>
                </a:moveTo>
                <a:cubicBezTo>
                  <a:pt x="31" y="34"/>
                  <a:pt x="0" y="1232"/>
                  <a:pt x="278" y="1706"/>
                </a:cubicBezTo>
                <a:cubicBezTo>
                  <a:pt x="888" y="2766"/>
                  <a:pt x="2570" y="2078"/>
                  <a:pt x="2006" y="913"/>
                </a:cubicBezTo>
                <a:cubicBezTo>
                  <a:pt x="1480" y="86"/>
                  <a:pt x="309" y="751"/>
                  <a:pt x="735" y="1519"/>
                </a:cubicBezTo>
                <a:cubicBezTo>
                  <a:pt x="1085" y="2095"/>
                  <a:pt x="2037" y="1686"/>
                  <a:pt x="1661" y="1060"/>
                </a:cubicBezTo>
                <a:cubicBezTo>
                  <a:pt x="1411" y="668"/>
                  <a:pt x="776" y="977"/>
                  <a:pt x="1060" y="1394"/>
                </a:cubicBezTo>
                <a:cubicBezTo>
                  <a:pt x="1252" y="1653"/>
                  <a:pt x="1647" y="1455"/>
                  <a:pt x="1489" y="1187"/>
                </a:cubicBezTo>
                <a:cubicBezTo>
                  <a:pt x="1389" y="1046"/>
                  <a:pt x="1055" y="1113"/>
                  <a:pt x="1255" y="1355"/>
                </a:cubicBezTo>
                <a:cubicBezTo>
                  <a:pt x="1185" y="1378"/>
                  <a:pt x="1221" y="1037"/>
                  <a:pt x="1430" y="1221"/>
                </a:cubicBezTo>
                <a:cubicBezTo>
                  <a:pt x="1522" y="1329"/>
                  <a:pt x="1328" y="1570"/>
                  <a:pt x="1144" y="1403"/>
                </a:cubicBezTo>
                <a:cubicBezTo>
                  <a:pt x="869" y="1019"/>
                  <a:pt x="1486" y="835"/>
                  <a:pt x="1611" y="1144"/>
                </a:cubicBezTo>
                <a:cubicBezTo>
                  <a:pt x="1803" y="1494"/>
                  <a:pt x="1244" y="1970"/>
                  <a:pt x="843" y="1503"/>
                </a:cubicBezTo>
                <a:cubicBezTo>
                  <a:pt x="467" y="868"/>
                  <a:pt x="1441" y="259"/>
                  <a:pt x="1876" y="960"/>
                </a:cubicBezTo>
                <a:cubicBezTo>
                  <a:pt x="2288" y="1625"/>
                  <a:pt x="1142" y="2588"/>
                  <a:pt x="474" y="1620"/>
                </a:cubicBezTo>
                <a:cubicBezTo>
                  <a:pt x="341" y="1336"/>
                  <a:pt x="221" y="417"/>
                  <a:pt x="1158" y="267"/>
                </a:cubicBezTo>
                <a:lnTo>
                  <a:pt x="1183" y="0"/>
                </a:lnTo>
                <a:close/>
              </a:path>
            </a:pathLst>
          </a:custGeom>
          <a:gradFill rotWithShape="1">
            <a:gsLst>
              <a:gs pos="0">
                <a:schemeClr val="accent1"/>
              </a:gs>
              <a:gs pos="100000">
                <a:schemeClr val="accent1">
                  <a:gamma/>
                  <a:shade val="46275"/>
                  <a:invGamma/>
                </a:schemeClr>
              </a:gs>
            </a:gsLst>
            <a:lin ang="5400000" scaled="1"/>
          </a:gradFill>
          <a:ln w="12700" cap="flat" cmpd="sng">
            <a:noFill/>
            <a:prstDash val="solid"/>
            <a:round/>
            <a:headEnd type="none" w="med" len="med"/>
            <a:tailEnd type="none" w="med" len="me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sp>
        <p:nvSpPr>
          <p:cNvPr id="1228" name="Rectangle 204"/>
          <p:cNvSpPr>
            <a:spLocks noChangeArrowheads="1"/>
          </p:cNvSpPr>
          <p:nvPr/>
        </p:nvSpPr>
        <p:spPr bwMode="auto">
          <a:xfrm>
            <a:off x="503767" y="15875"/>
            <a:ext cx="10485967" cy="88900"/>
          </a:xfrm>
          <a:prstGeom prst="rect">
            <a:avLst/>
          </a:prstGeom>
          <a:gradFill rotWithShape="1">
            <a:gsLst>
              <a:gs pos="0">
                <a:schemeClr val="accent1"/>
              </a:gs>
              <a:gs pos="100000">
                <a:schemeClr val="accent1">
                  <a:gamma/>
                  <a:shade val="46275"/>
                  <a:invGamma/>
                </a:schemeClr>
              </a:gs>
            </a:gsLst>
            <a:lin ang="5400000" scaled="1"/>
          </a:gradFill>
          <a:ln w="9525">
            <a:noFill/>
            <a:miter lim="800000"/>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spTree>
    <p:extLst>
      <p:ext uri="{BB962C8B-B14F-4D97-AF65-F5344CB8AC3E}">
        <p14:creationId xmlns:p14="http://schemas.microsoft.com/office/powerpoint/2010/main" val="636343523"/>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 id="2147483738" r:id="rId12"/>
    <p:sldLayoutId id="2147483739" r:id="rId13"/>
    <p:sldLayoutId id="2147483740" r:id="rId14"/>
    <p:sldLayoutId id="2147483741" r:id="rId15"/>
    <p:sldLayoutId id="2147483742" r:id="rId16"/>
  </p:sldLayoutIdLst>
  <p:transition>
    <p:random/>
  </p:transition>
  <p:hf hdr="0" ftr="0" dt="0"/>
  <p:txStyles>
    <p:titleStyle>
      <a:lvl1pPr algn="ctr" rtl="1" eaLnBrk="0" fontAlgn="base" hangingPunct="0">
        <a:spcBef>
          <a:spcPct val="0"/>
        </a:spcBef>
        <a:spcAft>
          <a:spcPct val="0"/>
        </a:spcAft>
        <a:defRPr sz="3200">
          <a:solidFill>
            <a:srgbClr val="CCECFF"/>
          </a:solidFill>
          <a:latin typeface="+mj-lt"/>
          <a:ea typeface="+mj-ea"/>
          <a:cs typeface="+mj-cs"/>
        </a:defRPr>
      </a:lvl1pPr>
      <a:lvl2pPr algn="ctr" rtl="1" eaLnBrk="0" fontAlgn="base" hangingPunct="0">
        <a:spcBef>
          <a:spcPct val="0"/>
        </a:spcBef>
        <a:spcAft>
          <a:spcPct val="0"/>
        </a:spcAft>
        <a:defRPr sz="3200">
          <a:solidFill>
            <a:srgbClr val="CCECFF"/>
          </a:solidFill>
          <a:latin typeface="Arial" charset="0"/>
          <a:cs typeface="Titr" pitchFamily="2" charset="-78"/>
        </a:defRPr>
      </a:lvl2pPr>
      <a:lvl3pPr algn="ctr" rtl="1" eaLnBrk="0" fontAlgn="base" hangingPunct="0">
        <a:spcBef>
          <a:spcPct val="0"/>
        </a:spcBef>
        <a:spcAft>
          <a:spcPct val="0"/>
        </a:spcAft>
        <a:defRPr sz="3200">
          <a:solidFill>
            <a:srgbClr val="CCECFF"/>
          </a:solidFill>
          <a:latin typeface="Arial" charset="0"/>
          <a:cs typeface="Titr" pitchFamily="2" charset="-78"/>
        </a:defRPr>
      </a:lvl3pPr>
      <a:lvl4pPr algn="ctr" rtl="1" eaLnBrk="0" fontAlgn="base" hangingPunct="0">
        <a:spcBef>
          <a:spcPct val="0"/>
        </a:spcBef>
        <a:spcAft>
          <a:spcPct val="0"/>
        </a:spcAft>
        <a:defRPr sz="3200">
          <a:solidFill>
            <a:srgbClr val="CCECFF"/>
          </a:solidFill>
          <a:latin typeface="Arial" charset="0"/>
          <a:cs typeface="Titr" pitchFamily="2" charset="-78"/>
        </a:defRPr>
      </a:lvl4pPr>
      <a:lvl5pPr algn="ctr" rtl="1" eaLnBrk="0" fontAlgn="base" hangingPunct="0">
        <a:spcBef>
          <a:spcPct val="0"/>
        </a:spcBef>
        <a:spcAft>
          <a:spcPct val="0"/>
        </a:spcAft>
        <a:defRPr sz="3200">
          <a:solidFill>
            <a:srgbClr val="CCECFF"/>
          </a:solidFill>
          <a:latin typeface="Arial" charset="0"/>
          <a:cs typeface="Titr" pitchFamily="2" charset="-78"/>
        </a:defRPr>
      </a:lvl5pPr>
      <a:lvl6pPr marL="457200" algn="ctr" rtl="1" eaLnBrk="1" fontAlgn="base" hangingPunct="1">
        <a:spcBef>
          <a:spcPct val="0"/>
        </a:spcBef>
        <a:spcAft>
          <a:spcPct val="0"/>
        </a:spcAft>
        <a:defRPr sz="3200">
          <a:solidFill>
            <a:srgbClr val="CCECFF"/>
          </a:solidFill>
          <a:latin typeface="Arial" charset="0"/>
          <a:cs typeface="Titr" pitchFamily="2" charset="-78"/>
        </a:defRPr>
      </a:lvl6pPr>
      <a:lvl7pPr marL="914400" algn="ctr" rtl="1" eaLnBrk="1" fontAlgn="base" hangingPunct="1">
        <a:spcBef>
          <a:spcPct val="0"/>
        </a:spcBef>
        <a:spcAft>
          <a:spcPct val="0"/>
        </a:spcAft>
        <a:defRPr sz="3200">
          <a:solidFill>
            <a:srgbClr val="CCECFF"/>
          </a:solidFill>
          <a:latin typeface="Arial" charset="0"/>
          <a:cs typeface="Titr" pitchFamily="2" charset="-78"/>
        </a:defRPr>
      </a:lvl7pPr>
      <a:lvl8pPr marL="1371600" algn="ctr" rtl="1" eaLnBrk="1" fontAlgn="base" hangingPunct="1">
        <a:spcBef>
          <a:spcPct val="0"/>
        </a:spcBef>
        <a:spcAft>
          <a:spcPct val="0"/>
        </a:spcAft>
        <a:defRPr sz="3200">
          <a:solidFill>
            <a:srgbClr val="CCECFF"/>
          </a:solidFill>
          <a:latin typeface="Arial" charset="0"/>
          <a:cs typeface="Titr" pitchFamily="2" charset="-78"/>
        </a:defRPr>
      </a:lvl8pPr>
      <a:lvl9pPr marL="1828800" algn="ctr" rtl="1" eaLnBrk="1" fontAlgn="base" hangingPunct="1">
        <a:spcBef>
          <a:spcPct val="0"/>
        </a:spcBef>
        <a:spcAft>
          <a:spcPct val="0"/>
        </a:spcAft>
        <a:defRPr sz="3200">
          <a:solidFill>
            <a:srgbClr val="CCECFF"/>
          </a:solidFill>
          <a:latin typeface="Arial" charset="0"/>
          <a:cs typeface="Titr" pitchFamily="2" charset="-78"/>
        </a:defRPr>
      </a:lvl9pPr>
    </p:titleStyle>
    <p:bodyStyle>
      <a:lvl1pPr marL="342900" indent="-342900" algn="just" rtl="1" eaLnBrk="0" fontAlgn="base" hangingPunct="0">
        <a:spcBef>
          <a:spcPct val="20000"/>
        </a:spcBef>
        <a:spcAft>
          <a:spcPct val="0"/>
        </a:spcAft>
        <a:buClr>
          <a:srgbClr val="000099"/>
        </a:buClr>
        <a:buFont typeface="Wingdings 2" pitchFamily="18" charset="2"/>
        <a:buBlip>
          <a:blip r:embed="rId19"/>
        </a:buBlip>
        <a:defRPr sz="3200">
          <a:solidFill>
            <a:schemeClr val="accent2"/>
          </a:solidFill>
          <a:latin typeface="+mn-lt"/>
          <a:ea typeface="+mn-ea"/>
          <a:cs typeface="+mn-cs"/>
        </a:defRPr>
      </a:lvl1pPr>
      <a:lvl2pPr marL="742950" indent="-285750" algn="just" rtl="1" eaLnBrk="0" fontAlgn="base" hangingPunct="0">
        <a:spcBef>
          <a:spcPct val="20000"/>
        </a:spcBef>
        <a:spcAft>
          <a:spcPct val="0"/>
        </a:spcAft>
        <a:buClr>
          <a:srgbClr val="CCECFF"/>
        </a:buClr>
        <a:buFont typeface="Wingdings" pitchFamily="2" charset="2"/>
        <a:buBlip>
          <a:blip r:embed="rId20"/>
        </a:buBlip>
        <a:defRPr sz="2800">
          <a:solidFill>
            <a:srgbClr val="990000"/>
          </a:solidFill>
          <a:latin typeface="+mn-lt"/>
          <a:cs typeface="+mn-cs"/>
        </a:defRPr>
      </a:lvl2pPr>
      <a:lvl3pPr marL="1143000" indent="-228600" algn="just" rtl="1" eaLnBrk="0" fontAlgn="base" hangingPunct="0">
        <a:spcBef>
          <a:spcPct val="20000"/>
        </a:spcBef>
        <a:spcAft>
          <a:spcPct val="0"/>
        </a:spcAft>
        <a:buClr>
          <a:srgbClr val="66CCFF"/>
        </a:buClr>
        <a:buFont typeface="Wingdings" pitchFamily="2" charset="2"/>
        <a:buBlip>
          <a:blip r:embed="rId21"/>
        </a:buBlip>
        <a:defRPr sz="2400">
          <a:solidFill>
            <a:srgbClr val="009900"/>
          </a:solidFill>
          <a:latin typeface="+mn-lt"/>
          <a:cs typeface="+mn-cs"/>
        </a:defRPr>
      </a:lvl3pPr>
      <a:lvl4pPr marL="1600200" indent="-228600" algn="just" rtl="1" eaLnBrk="0" fontAlgn="base" hangingPunct="0">
        <a:spcBef>
          <a:spcPct val="20000"/>
        </a:spcBef>
        <a:spcAft>
          <a:spcPct val="0"/>
        </a:spcAft>
        <a:buClr>
          <a:srgbClr val="3399FF"/>
        </a:buClr>
        <a:buFont typeface="Wingdings" pitchFamily="2" charset="2"/>
        <a:buBlip>
          <a:blip r:embed="rId21"/>
        </a:buBlip>
        <a:defRPr sz="2000">
          <a:solidFill>
            <a:srgbClr val="008080"/>
          </a:solidFill>
          <a:latin typeface="+mn-lt"/>
          <a:cs typeface="+mn-cs"/>
        </a:defRPr>
      </a:lvl4pPr>
      <a:lvl5pPr marL="2057400" indent="-228600" algn="just" rtl="1" eaLnBrk="0" fontAlgn="base" hangingPunct="0">
        <a:spcBef>
          <a:spcPct val="20000"/>
        </a:spcBef>
        <a:spcAft>
          <a:spcPct val="0"/>
        </a:spcAft>
        <a:buClr>
          <a:srgbClr val="0033CC"/>
        </a:buClr>
        <a:buFont typeface="Wingdings" pitchFamily="2" charset="2"/>
        <a:buBlip>
          <a:blip r:embed="rId22"/>
        </a:buBlip>
        <a:defRPr sz="2000">
          <a:solidFill>
            <a:srgbClr val="66CCFF"/>
          </a:solidFill>
          <a:latin typeface="+mn-lt"/>
          <a:cs typeface="+mn-cs"/>
        </a:defRPr>
      </a:lvl5pPr>
      <a:lvl6pPr marL="2514600" indent="-228600" algn="just" rtl="1" eaLnBrk="1" fontAlgn="base" hangingPunct="1">
        <a:spcBef>
          <a:spcPct val="20000"/>
        </a:spcBef>
        <a:spcAft>
          <a:spcPct val="0"/>
        </a:spcAft>
        <a:buClr>
          <a:srgbClr val="0033CC"/>
        </a:buClr>
        <a:buFont typeface="Wingdings" pitchFamily="2" charset="2"/>
        <a:buBlip>
          <a:blip r:embed="rId22"/>
        </a:buBlip>
        <a:defRPr sz="2000">
          <a:solidFill>
            <a:srgbClr val="66CCFF"/>
          </a:solidFill>
          <a:latin typeface="+mn-lt"/>
          <a:cs typeface="+mn-cs"/>
        </a:defRPr>
      </a:lvl6pPr>
      <a:lvl7pPr marL="2971800" indent="-228600" algn="just" rtl="1" eaLnBrk="1" fontAlgn="base" hangingPunct="1">
        <a:spcBef>
          <a:spcPct val="20000"/>
        </a:spcBef>
        <a:spcAft>
          <a:spcPct val="0"/>
        </a:spcAft>
        <a:buClr>
          <a:srgbClr val="0033CC"/>
        </a:buClr>
        <a:buFont typeface="Wingdings" pitchFamily="2" charset="2"/>
        <a:buBlip>
          <a:blip r:embed="rId22"/>
        </a:buBlip>
        <a:defRPr sz="2000">
          <a:solidFill>
            <a:srgbClr val="66CCFF"/>
          </a:solidFill>
          <a:latin typeface="+mn-lt"/>
          <a:cs typeface="+mn-cs"/>
        </a:defRPr>
      </a:lvl7pPr>
      <a:lvl8pPr marL="3429000" indent="-228600" algn="just" rtl="1" eaLnBrk="1" fontAlgn="base" hangingPunct="1">
        <a:spcBef>
          <a:spcPct val="20000"/>
        </a:spcBef>
        <a:spcAft>
          <a:spcPct val="0"/>
        </a:spcAft>
        <a:buClr>
          <a:srgbClr val="0033CC"/>
        </a:buClr>
        <a:buFont typeface="Wingdings" pitchFamily="2" charset="2"/>
        <a:buBlip>
          <a:blip r:embed="rId22"/>
        </a:buBlip>
        <a:defRPr sz="2000">
          <a:solidFill>
            <a:srgbClr val="66CCFF"/>
          </a:solidFill>
          <a:latin typeface="+mn-lt"/>
          <a:cs typeface="+mn-cs"/>
        </a:defRPr>
      </a:lvl8pPr>
      <a:lvl9pPr marL="3886200" indent="-228600" algn="just" rtl="1" eaLnBrk="1" fontAlgn="base" hangingPunct="1">
        <a:spcBef>
          <a:spcPct val="20000"/>
        </a:spcBef>
        <a:spcAft>
          <a:spcPct val="0"/>
        </a:spcAft>
        <a:buClr>
          <a:srgbClr val="0033CC"/>
        </a:buClr>
        <a:buFont typeface="Wingdings" pitchFamily="2" charset="2"/>
        <a:buBlip>
          <a:blip r:embed="rId22"/>
        </a:buBlip>
        <a:defRPr sz="2000">
          <a:solidFill>
            <a:srgbClr val="66CCFF"/>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43" name="AutoShape 119"/>
          <p:cNvSpPr>
            <a:spLocks noChangeArrowheads="1"/>
          </p:cNvSpPr>
          <p:nvPr/>
        </p:nvSpPr>
        <p:spPr bwMode="auto">
          <a:xfrm>
            <a:off x="118534" y="15875"/>
            <a:ext cx="11307233" cy="762000"/>
          </a:xfrm>
          <a:prstGeom prst="roundRect">
            <a:avLst>
              <a:gd name="adj" fmla="val 50000"/>
            </a:avLst>
          </a:prstGeom>
          <a:gradFill rotWithShape="1">
            <a:gsLst>
              <a:gs pos="0">
                <a:schemeClr val="accent2"/>
              </a:gs>
              <a:gs pos="100000">
                <a:schemeClr val="accent2">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sp>
        <p:nvSpPr>
          <p:cNvPr id="1027" name="Rectangle 205"/>
          <p:cNvSpPr>
            <a:spLocks noChangeArrowheads="1"/>
          </p:cNvSpPr>
          <p:nvPr/>
        </p:nvSpPr>
        <p:spPr bwMode="auto">
          <a:xfrm>
            <a:off x="927100" y="638176"/>
            <a:ext cx="9662584" cy="3587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rtl="0" fontAlgn="base">
              <a:spcBef>
                <a:spcPct val="0"/>
              </a:spcBef>
              <a:spcAft>
                <a:spcPct val="0"/>
              </a:spcAft>
            </a:pPr>
            <a:endParaRPr lang="en-US" sz="1800">
              <a:solidFill>
                <a:srgbClr val="000000"/>
              </a:solidFill>
              <a:cs typeface="Arial" charset="0"/>
            </a:endParaRPr>
          </a:p>
        </p:txBody>
      </p:sp>
      <p:sp>
        <p:nvSpPr>
          <p:cNvPr id="1028" name="Rectangle 2"/>
          <p:cNvSpPr>
            <a:spLocks noGrp="1" noChangeArrowheads="1"/>
          </p:cNvSpPr>
          <p:nvPr>
            <p:ph type="title"/>
          </p:nvPr>
        </p:nvSpPr>
        <p:spPr bwMode="auto">
          <a:xfrm>
            <a:off x="1369484" y="104775"/>
            <a:ext cx="9201149" cy="48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9" name="Rectangle 3"/>
          <p:cNvSpPr>
            <a:spLocks noGrp="1" noChangeArrowheads="1"/>
          </p:cNvSpPr>
          <p:nvPr>
            <p:ph type="body" idx="1"/>
          </p:nvPr>
        </p:nvSpPr>
        <p:spPr bwMode="auto">
          <a:xfrm>
            <a:off x="1" y="1628776"/>
            <a:ext cx="11377084"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lgn="l" rtl="0" fontAlgn="base">
              <a:spcBef>
                <a:spcPct val="0"/>
              </a:spcBef>
              <a:spcAft>
                <a:spcPct val="0"/>
              </a:spcAft>
              <a:defRPr/>
            </a:pPr>
            <a:fld id="{14BCCAED-1AAA-4445-ABB5-F60DD229BA6D}" type="datetime1">
              <a:rPr lang="en-US" smtClean="0">
                <a:solidFill>
                  <a:srgbClr val="000000"/>
                </a:solidFill>
                <a:cs typeface="Arial" charset="0"/>
              </a:rPr>
              <a:t>11/3/2018</a:t>
            </a:fld>
            <a:endParaRPr lang="en-US">
              <a:solidFill>
                <a:srgbClr val="000000"/>
              </a:solidFill>
              <a:cs typeface="Arial" charset="0"/>
            </a:endParaRPr>
          </a:p>
        </p:txBody>
      </p:sp>
      <p:sp>
        <p:nvSpPr>
          <p:cNvPr id="3"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rtl="0" fontAlgn="base">
              <a:spcBef>
                <a:spcPct val="0"/>
              </a:spcBef>
              <a:spcAft>
                <a:spcPct val="0"/>
              </a:spcAft>
              <a:defRPr/>
            </a:pPr>
            <a:endParaRPr lang="en-US">
              <a:solidFill>
                <a:srgbClr val="000000"/>
              </a:solidFill>
              <a:cs typeface="Arial" charset="0"/>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rtl="0" fontAlgn="base">
              <a:spcBef>
                <a:spcPct val="0"/>
              </a:spcBef>
              <a:spcAft>
                <a:spcPct val="0"/>
              </a:spcAft>
              <a:defRPr/>
            </a:pPr>
            <a:fld id="{74C29B11-F705-480D-8258-DE377D9E46C6}" type="slidenum">
              <a:rPr lang="ar-SA">
                <a:solidFill>
                  <a:srgbClr val="000000"/>
                </a:solidFill>
                <a:cs typeface="Arial" charset="0"/>
              </a:rPr>
              <a:pPr rtl="0" fontAlgn="base">
                <a:spcBef>
                  <a:spcPct val="0"/>
                </a:spcBef>
                <a:spcAft>
                  <a:spcPct val="0"/>
                </a:spcAft>
                <a:defRPr/>
              </a:pPr>
              <a:t>‹#›</a:t>
            </a:fld>
            <a:endParaRPr lang="en-US">
              <a:solidFill>
                <a:srgbClr val="000000"/>
              </a:solidFill>
              <a:cs typeface="Arial" charset="0"/>
            </a:endParaRPr>
          </a:p>
        </p:txBody>
      </p:sp>
      <p:pic>
        <p:nvPicPr>
          <p:cNvPr id="1033" name="Picture 44"/>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77085" y="-4763"/>
            <a:ext cx="814916" cy="200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 name="Picture 78"/>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77085" y="195264"/>
            <a:ext cx="814916"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5" name="Picture 79"/>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77085" y="392114"/>
            <a:ext cx="814916"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6" name="Picture 80"/>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77085" y="587376"/>
            <a:ext cx="814916"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7" name="Picture 81"/>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77085" y="781051"/>
            <a:ext cx="814916"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8" name="Picture 82"/>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83434" y="977901"/>
            <a:ext cx="81491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9" name="Picture 83"/>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77085" y="1165226"/>
            <a:ext cx="814916"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0" name="Picture 84"/>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77085" y="1365251"/>
            <a:ext cx="814916"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1" name="Picture 85"/>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77085" y="1562101"/>
            <a:ext cx="814916"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2" name="Picture 86"/>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77085" y="1757364"/>
            <a:ext cx="814916"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3" name="Picture 87"/>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77085" y="1951039"/>
            <a:ext cx="814916"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4" name="Picture 88"/>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83434" y="2147889"/>
            <a:ext cx="81491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5" name="Picture 89"/>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77085" y="2336801"/>
            <a:ext cx="814916"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6" name="Picture 90"/>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77085" y="2536826"/>
            <a:ext cx="814916"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7" name="Picture 91"/>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77085" y="2733676"/>
            <a:ext cx="814916"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8" name="Picture 92"/>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77085" y="2928939"/>
            <a:ext cx="814916"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9" name="Picture 93"/>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77085" y="3122614"/>
            <a:ext cx="814916"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0" name="Picture 94"/>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83434" y="3319464"/>
            <a:ext cx="81491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1" name="Picture 95"/>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85551" y="3513139"/>
            <a:ext cx="814916"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2" name="Picture 96"/>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77085" y="3706814"/>
            <a:ext cx="814916"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3" name="Picture 97"/>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77085" y="3903663"/>
            <a:ext cx="814916"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4" name="Picture 98"/>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77085" y="4098926"/>
            <a:ext cx="814916"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5" name="Picture 99"/>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77085" y="4292601"/>
            <a:ext cx="814916"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6" name="Picture 100"/>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83434" y="4489451"/>
            <a:ext cx="81491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7" name="Picture 101"/>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77085" y="4675189"/>
            <a:ext cx="814916"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8" name="Picture 102"/>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77085" y="4875214"/>
            <a:ext cx="814916"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9" name="Picture 103"/>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77085" y="5072064"/>
            <a:ext cx="814916"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0" name="Picture 104"/>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77085" y="5267326"/>
            <a:ext cx="814916"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1" name="Picture 105"/>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77085" y="5461001"/>
            <a:ext cx="814916"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2" name="Picture 106"/>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83434" y="5657851"/>
            <a:ext cx="81491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3" name="Picture 107"/>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77085" y="5845176"/>
            <a:ext cx="814916"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4" name="Picture 108"/>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77085" y="6045201"/>
            <a:ext cx="814916"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5" name="Picture 109"/>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77085" y="6242051"/>
            <a:ext cx="814916"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6" name="Picture 110"/>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77085" y="6437314"/>
            <a:ext cx="814916"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7" name="Picture 111"/>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77085" y="6630989"/>
            <a:ext cx="814916"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44" name="Rectangle 120"/>
          <p:cNvSpPr>
            <a:spLocks noChangeArrowheads="1"/>
          </p:cNvSpPr>
          <p:nvPr/>
        </p:nvSpPr>
        <p:spPr bwMode="auto">
          <a:xfrm>
            <a:off x="503767" y="53975"/>
            <a:ext cx="10485967" cy="88900"/>
          </a:xfrm>
          <a:prstGeom prst="rect">
            <a:avLst/>
          </a:prstGeom>
          <a:gradFill rotWithShape="1">
            <a:gsLst>
              <a:gs pos="0">
                <a:schemeClr val="bg2"/>
              </a:gs>
              <a:gs pos="100000">
                <a:schemeClr val="bg2">
                  <a:gamma/>
                  <a:shade val="46275"/>
                  <a:invGamma/>
                </a:schemeClr>
              </a:gs>
            </a:gsLst>
            <a:lin ang="5400000" scaled="1"/>
          </a:gradFill>
          <a:ln w="9525">
            <a:noFill/>
            <a:miter lim="800000"/>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grpSp>
        <p:nvGrpSpPr>
          <p:cNvPr id="1069" name="Group 121"/>
          <p:cNvGrpSpPr>
            <a:grpSpLocks/>
          </p:cNvGrpSpPr>
          <p:nvPr/>
        </p:nvGrpSpPr>
        <p:grpSpPr bwMode="auto">
          <a:xfrm>
            <a:off x="552451" y="600075"/>
            <a:ext cx="10437283" cy="179388"/>
            <a:chOff x="254" y="463"/>
            <a:chExt cx="5208" cy="113"/>
          </a:xfrm>
        </p:grpSpPr>
        <p:sp>
          <p:nvSpPr>
            <p:cNvPr id="1146" name="Freeform 122"/>
            <p:cNvSpPr>
              <a:spLocks/>
            </p:cNvSpPr>
            <p:nvPr/>
          </p:nvSpPr>
          <p:spPr bwMode="auto">
            <a:xfrm flipH="1">
              <a:off x="5232" y="468"/>
              <a:ext cx="230" cy="106"/>
            </a:xfrm>
            <a:custGeom>
              <a:avLst/>
              <a:gdLst/>
              <a:ahLst/>
              <a:cxnLst>
                <a:cxn ang="0">
                  <a:pos x="230" y="0"/>
                </a:cxn>
                <a:cxn ang="0">
                  <a:pos x="182" y="0"/>
                </a:cxn>
                <a:cxn ang="0">
                  <a:pos x="0" y="78"/>
                </a:cxn>
                <a:cxn ang="0">
                  <a:pos x="86" y="96"/>
                </a:cxn>
                <a:cxn ang="0">
                  <a:pos x="204" y="96"/>
                </a:cxn>
                <a:cxn ang="0">
                  <a:pos x="230" y="0"/>
                </a:cxn>
              </a:cxnLst>
              <a:rect l="0" t="0" r="r" b="b"/>
              <a:pathLst>
                <a:path w="230" h="96">
                  <a:moveTo>
                    <a:pt x="230" y="0"/>
                  </a:moveTo>
                  <a:lnTo>
                    <a:pt x="182" y="0"/>
                  </a:lnTo>
                  <a:lnTo>
                    <a:pt x="0" y="78"/>
                  </a:lnTo>
                  <a:lnTo>
                    <a:pt x="86" y="96"/>
                  </a:lnTo>
                  <a:lnTo>
                    <a:pt x="204" y="96"/>
                  </a:lnTo>
                  <a:lnTo>
                    <a:pt x="230" y="0"/>
                  </a:lnTo>
                  <a:close/>
                </a:path>
              </a:pathLst>
            </a:custGeom>
            <a:gradFill rotWithShape="1">
              <a:gsLst>
                <a:gs pos="0">
                  <a:schemeClr val="bg2"/>
                </a:gs>
                <a:gs pos="100000">
                  <a:schemeClr val="bg2">
                    <a:gamma/>
                    <a:shade val="46275"/>
                    <a:invGamma/>
                  </a:schemeClr>
                </a:gs>
              </a:gsLst>
              <a:lin ang="5400000" scaled="1"/>
            </a:gradFill>
            <a:ln w="9525" cap="flat" cmpd="sng">
              <a:noFill/>
              <a:prstDash val="solid"/>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sp>
          <p:nvSpPr>
            <p:cNvPr id="1147" name="Freeform 123"/>
            <p:cNvSpPr>
              <a:spLocks/>
            </p:cNvSpPr>
            <p:nvPr/>
          </p:nvSpPr>
          <p:spPr bwMode="auto">
            <a:xfrm>
              <a:off x="254" y="470"/>
              <a:ext cx="230" cy="106"/>
            </a:xfrm>
            <a:custGeom>
              <a:avLst/>
              <a:gdLst/>
              <a:ahLst/>
              <a:cxnLst>
                <a:cxn ang="0">
                  <a:pos x="230" y="0"/>
                </a:cxn>
                <a:cxn ang="0">
                  <a:pos x="182" y="0"/>
                </a:cxn>
                <a:cxn ang="0">
                  <a:pos x="0" y="78"/>
                </a:cxn>
                <a:cxn ang="0">
                  <a:pos x="86" y="96"/>
                </a:cxn>
                <a:cxn ang="0">
                  <a:pos x="204" y="96"/>
                </a:cxn>
                <a:cxn ang="0">
                  <a:pos x="230" y="0"/>
                </a:cxn>
              </a:cxnLst>
              <a:rect l="0" t="0" r="r" b="b"/>
              <a:pathLst>
                <a:path w="230" h="96">
                  <a:moveTo>
                    <a:pt x="230" y="0"/>
                  </a:moveTo>
                  <a:lnTo>
                    <a:pt x="182" y="0"/>
                  </a:lnTo>
                  <a:lnTo>
                    <a:pt x="0" y="78"/>
                  </a:lnTo>
                  <a:lnTo>
                    <a:pt x="86" y="96"/>
                  </a:lnTo>
                  <a:lnTo>
                    <a:pt x="204" y="96"/>
                  </a:lnTo>
                  <a:lnTo>
                    <a:pt x="230" y="0"/>
                  </a:lnTo>
                  <a:close/>
                </a:path>
              </a:pathLst>
            </a:custGeom>
            <a:gradFill rotWithShape="1">
              <a:gsLst>
                <a:gs pos="0">
                  <a:schemeClr val="bg2"/>
                </a:gs>
                <a:gs pos="100000">
                  <a:schemeClr val="bg2">
                    <a:gamma/>
                    <a:shade val="46275"/>
                    <a:invGamma/>
                  </a:schemeClr>
                </a:gs>
              </a:gsLst>
              <a:lin ang="5400000" scaled="1"/>
            </a:gradFill>
            <a:ln w="9525" cap="flat" cmpd="sng">
              <a:noFill/>
              <a:prstDash val="solid"/>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grpSp>
          <p:nvGrpSpPr>
            <p:cNvPr id="1117" name="Group 124"/>
            <p:cNvGrpSpPr>
              <a:grpSpLocks/>
            </p:cNvGrpSpPr>
            <p:nvPr/>
          </p:nvGrpSpPr>
          <p:grpSpPr bwMode="auto">
            <a:xfrm>
              <a:off x="450" y="463"/>
              <a:ext cx="4812" cy="113"/>
              <a:chOff x="450" y="463"/>
              <a:chExt cx="4812" cy="113"/>
            </a:xfrm>
          </p:grpSpPr>
          <p:grpSp>
            <p:nvGrpSpPr>
              <p:cNvPr id="1118" name="Group 125"/>
              <p:cNvGrpSpPr>
                <a:grpSpLocks/>
              </p:cNvGrpSpPr>
              <p:nvPr/>
            </p:nvGrpSpPr>
            <p:grpSpPr bwMode="auto">
              <a:xfrm>
                <a:off x="450" y="464"/>
                <a:ext cx="2928" cy="112"/>
                <a:chOff x="0" y="283"/>
                <a:chExt cx="5760" cy="220"/>
              </a:xfrm>
            </p:grpSpPr>
            <p:grpSp>
              <p:nvGrpSpPr>
                <p:cNvPr id="1132" name="Group 126"/>
                <p:cNvGrpSpPr>
                  <a:grpSpLocks/>
                </p:cNvGrpSpPr>
                <p:nvPr/>
              </p:nvGrpSpPr>
              <p:grpSpPr bwMode="auto">
                <a:xfrm>
                  <a:off x="0" y="283"/>
                  <a:ext cx="823" cy="220"/>
                  <a:chOff x="240" y="720"/>
                  <a:chExt cx="3980" cy="1064"/>
                </a:xfrm>
              </p:grpSpPr>
              <p:sp>
                <p:nvSpPr>
                  <p:cNvPr id="1151" name="Freeform 127"/>
                  <p:cNvSpPr>
                    <a:spLocks/>
                  </p:cNvSpPr>
                  <p:nvPr/>
                </p:nvSpPr>
                <p:spPr bwMode="auto">
                  <a:xfrm>
                    <a:off x="244"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sp>
                <p:nvSpPr>
                  <p:cNvPr id="1152" name="Freeform 128"/>
                  <p:cNvSpPr>
                    <a:spLocks/>
                  </p:cNvSpPr>
                  <p:nvPr/>
                </p:nvSpPr>
                <p:spPr bwMode="auto">
                  <a:xfrm>
                    <a:off x="2214"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grpSp>
            <p:grpSp>
              <p:nvGrpSpPr>
                <p:cNvPr id="1133" name="Group 129"/>
                <p:cNvGrpSpPr>
                  <a:grpSpLocks/>
                </p:cNvGrpSpPr>
                <p:nvPr/>
              </p:nvGrpSpPr>
              <p:grpSpPr bwMode="auto">
                <a:xfrm>
                  <a:off x="823" y="283"/>
                  <a:ext cx="823" cy="220"/>
                  <a:chOff x="240" y="720"/>
                  <a:chExt cx="3980" cy="1064"/>
                </a:xfrm>
              </p:grpSpPr>
              <p:sp>
                <p:nvSpPr>
                  <p:cNvPr id="1154" name="Freeform 130"/>
                  <p:cNvSpPr>
                    <a:spLocks/>
                  </p:cNvSpPr>
                  <p:nvPr/>
                </p:nvSpPr>
                <p:spPr bwMode="auto">
                  <a:xfrm>
                    <a:off x="243"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sp>
                <p:nvSpPr>
                  <p:cNvPr id="1155" name="Freeform 131"/>
                  <p:cNvSpPr>
                    <a:spLocks/>
                  </p:cNvSpPr>
                  <p:nvPr/>
                </p:nvSpPr>
                <p:spPr bwMode="auto">
                  <a:xfrm>
                    <a:off x="2213"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grpSp>
            <p:grpSp>
              <p:nvGrpSpPr>
                <p:cNvPr id="1134" name="Group 132"/>
                <p:cNvGrpSpPr>
                  <a:grpSpLocks/>
                </p:cNvGrpSpPr>
                <p:nvPr/>
              </p:nvGrpSpPr>
              <p:grpSpPr bwMode="auto">
                <a:xfrm>
                  <a:off x="1646" y="283"/>
                  <a:ext cx="823" cy="220"/>
                  <a:chOff x="1646" y="283"/>
                  <a:chExt cx="823" cy="220"/>
                </a:xfrm>
              </p:grpSpPr>
              <p:sp>
                <p:nvSpPr>
                  <p:cNvPr id="1157" name="Freeform 133"/>
                  <p:cNvSpPr>
                    <a:spLocks/>
                  </p:cNvSpPr>
                  <p:nvPr/>
                </p:nvSpPr>
                <p:spPr bwMode="auto">
                  <a:xfrm>
                    <a:off x="1646" y="283"/>
                    <a:ext cx="416" cy="220"/>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sp>
                <p:nvSpPr>
                  <p:cNvPr id="1158" name="Freeform 134"/>
                  <p:cNvSpPr>
                    <a:spLocks/>
                  </p:cNvSpPr>
                  <p:nvPr/>
                </p:nvSpPr>
                <p:spPr bwMode="auto">
                  <a:xfrm>
                    <a:off x="2054" y="283"/>
                    <a:ext cx="416" cy="220"/>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grpSp>
            <p:grpSp>
              <p:nvGrpSpPr>
                <p:cNvPr id="1135" name="Group 135"/>
                <p:cNvGrpSpPr>
                  <a:grpSpLocks/>
                </p:cNvGrpSpPr>
                <p:nvPr/>
              </p:nvGrpSpPr>
              <p:grpSpPr bwMode="auto">
                <a:xfrm>
                  <a:off x="2469" y="283"/>
                  <a:ext cx="822" cy="220"/>
                  <a:chOff x="240" y="720"/>
                  <a:chExt cx="3980" cy="1064"/>
                </a:xfrm>
              </p:grpSpPr>
              <p:sp>
                <p:nvSpPr>
                  <p:cNvPr id="1160" name="Freeform 136"/>
                  <p:cNvSpPr>
                    <a:spLocks/>
                  </p:cNvSpPr>
                  <p:nvPr/>
                </p:nvSpPr>
                <p:spPr bwMode="auto">
                  <a:xfrm>
                    <a:off x="241" y="720"/>
                    <a:ext cx="2012"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sp>
                <p:nvSpPr>
                  <p:cNvPr id="1161" name="Freeform 137"/>
                  <p:cNvSpPr>
                    <a:spLocks/>
                  </p:cNvSpPr>
                  <p:nvPr/>
                </p:nvSpPr>
                <p:spPr bwMode="auto">
                  <a:xfrm>
                    <a:off x="2213" y="720"/>
                    <a:ext cx="2012"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grpSp>
            <p:grpSp>
              <p:nvGrpSpPr>
                <p:cNvPr id="1136" name="Group 138"/>
                <p:cNvGrpSpPr>
                  <a:grpSpLocks/>
                </p:cNvGrpSpPr>
                <p:nvPr/>
              </p:nvGrpSpPr>
              <p:grpSpPr bwMode="auto">
                <a:xfrm>
                  <a:off x="3291" y="283"/>
                  <a:ext cx="823" cy="220"/>
                  <a:chOff x="240" y="720"/>
                  <a:chExt cx="3980" cy="1064"/>
                </a:xfrm>
              </p:grpSpPr>
              <p:sp>
                <p:nvSpPr>
                  <p:cNvPr id="1163" name="Freeform 139"/>
                  <p:cNvSpPr>
                    <a:spLocks/>
                  </p:cNvSpPr>
                  <p:nvPr/>
                </p:nvSpPr>
                <p:spPr bwMode="auto">
                  <a:xfrm>
                    <a:off x="245"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sp>
                <p:nvSpPr>
                  <p:cNvPr id="1164" name="Freeform 140"/>
                  <p:cNvSpPr>
                    <a:spLocks/>
                  </p:cNvSpPr>
                  <p:nvPr/>
                </p:nvSpPr>
                <p:spPr bwMode="auto">
                  <a:xfrm>
                    <a:off x="2214"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grpSp>
            <p:grpSp>
              <p:nvGrpSpPr>
                <p:cNvPr id="1137" name="Group 141"/>
                <p:cNvGrpSpPr>
                  <a:grpSpLocks/>
                </p:cNvGrpSpPr>
                <p:nvPr/>
              </p:nvGrpSpPr>
              <p:grpSpPr bwMode="auto">
                <a:xfrm>
                  <a:off x="4114" y="283"/>
                  <a:ext cx="823" cy="220"/>
                  <a:chOff x="240" y="720"/>
                  <a:chExt cx="3980" cy="1064"/>
                </a:xfrm>
              </p:grpSpPr>
              <p:sp>
                <p:nvSpPr>
                  <p:cNvPr id="1166" name="Freeform 142"/>
                  <p:cNvSpPr>
                    <a:spLocks/>
                  </p:cNvSpPr>
                  <p:nvPr/>
                </p:nvSpPr>
                <p:spPr bwMode="auto">
                  <a:xfrm>
                    <a:off x="244"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sp>
                <p:nvSpPr>
                  <p:cNvPr id="1167" name="Freeform 143"/>
                  <p:cNvSpPr>
                    <a:spLocks/>
                  </p:cNvSpPr>
                  <p:nvPr/>
                </p:nvSpPr>
                <p:spPr bwMode="auto">
                  <a:xfrm>
                    <a:off x="2213"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grpSp>
            <p:grpSp>
              <p:nvGrpSpPr>
                <p:cNvPr id="1138" name="Group 144"/>
                <p:cNvGrpSpPr>
                  <a:grpSpLocks/>
                </p:cNvGrpSpPr>
                <p:nvPr/>
              </p:nvGrpSpPr>
              <p:grpSpPr bwMode="auto">
                <a:xfrm>
                  <a:off x="4937" y="283"/>
                  <a:ext cx="823" cy="220"/>
                  <a:chOff x="240" y="720"/>
                  <a:chExt cx="3980" cy="1064"/>
                </a:xfrm>
              </p:grpSpPr>
              <p:sp>
                <p:nvSpPr>
                  <p:cNvPr id="1169" name="Freeform 145"/>
                  <p:cNvSpPr>
                    <a:spLocks/>
                  </p:cNvSpPr>
                  <p:nvPr/>
                </p:nvSpPr>
                <p:spPr bwMode="auto">
                  <a:xfrm>
                    <a:off x="243"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sp>
                <p:nvSpPr>
                  <p:cNvPr id="1170" name="Freeform 146"/>
                  <p:cNvSpPr>
                    <a:spLocks/>
                  </p:cNvSpPr>
                  <p:nvPr/>
                </p:nvSpPr>
                <p:spPr bwMode="auto">
                  <a:xfrm>
                    <a:off x="2212"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grpSp>
          </p:grpSp>
          <p:grpSp>
            <p:nvGrpSpPr>
              <p:cNvPr id="1119" name="Group 147"/>
              <p:cNvGrpSpPr>
                <a:grpSpLocks/>
              </p:cNvGrpSpPr>
              <p:nvPr/>
            </p:nvGrpSpPr>
            <p:grpSpPr bwMode="auto">
              <a:xfrm>
                <a:off x="3378" y="463"/>
                <a:ext cx="418" cy="112"/>
                <a:chOff x="240" y="720"/>
                <a:chExt cx="3980" cy="1064"/>
              </a:xfrm>
            </p:grpSpPr>
            <p:sp>
              <p:nvSpPr>
                <p:cNvPr id="1172" name="Freeform 148"/>
                <p:cNvSpPr>
                  <a:spLocks/>
                </p:cNvSpPr>
                <p:nvPr/>
              </p:nvSpPr>
              <p:spPr bwMode="auto">
                <a:xfrm>
                  <a:off x="242" y="720"/>
                  <a:ext cx="2011"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sp>
              <p:nvSpPr>
                <p:cNvPr id="1173" name="Freeform 149"/>
                <p:cNvSpPr>
                  <a:spLocks/>
                </p:cNvSpPr>
                <p:nvPr/>
              </p:nvSpPr>
              <p:spPr bwMode="auto">
                <a:xfrm>
                  <a:off x="2213" y="720"/>
                  <a:ext cx="2011"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grpSp>
          <p:grpSp>
            <p:nvGrpSpPr>
              <p:cNvPr id="1120" name="Group 150"/>
              <p:cNvGrpSpPr>
                <a:grpSpLocks/>
              </p:cNvGrpSpPr>
              <p:nvPr/>
            </p:nvGrpSpPr>
            <p:grpSpPr bwMode="auto">
              <a:xfrm>
                <a:off x="3796" y="463"/>
                <a:ext cx="419" cy="112"/>
                <a:chOff x="240" y="720"/>
                <a:chExt cx="3980" cy="1064"/>
              </a:xfrm>
            </p:grpSpPr>
            <p:sp>
              <p:nvSpPr>
                <p:cNvPr id="1175" name="Freeform 151"/>
                <p:cNvSpPr>
                  <a:spLocks/>
                </p:cNvSpPr>
                <p:nvPr/>
              </p:nvSpPr>
              <p:spPr bwMode="auto">
                <a:xfrm>
                  <a:off x="244" y="720"/>
                  <a:ext cx="2047"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sp>
              <p:nvSpPr>
                <p:cNvPr id="1176" name="Freeform 152"/>
                <p:cNvSpPr>
                  <a:spLocks/>
                </p:cNvSpPr>
                <p:nvPr/>
              </p:nvSpPr>
              <p:spPr bwMode="auto">
                <a:xfrm>
                  <a:off x="2240" y="720"/>
                  <a:ext cx="2017"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grpSp>
          <p:grpSp>
            <p:nvGrpSpPr>
              <p:cNvPr id="1121" name="Group 153"/>
              <p:cNvGrpSpPr>
                <a:grpSpLocks/>
              </p:cNvGrpSpPr>
              <p:nvPr/>
            </p:nvGrpSpPr>
            <p:grpSpPr bwMode="auto">
              <a:xfrm>
                <a:off x="4215" y="463"/>
                <a:ext cx="418" cy="112"/>
                <a:chOff x="1646" y="283"/>
                <a:chExt cx="823" cy="220"/>
              </a:xfrm>
            </p:grpSpPr>
            <p:sp>
              <p:nvSpPr>
                <p:cNvPr id="1178" name="Freeform 154"/>
                <p:cNvSpPr>
                  <a:spLocks/>
                </p:cNvSpPr>
                <p:nvPr/>
              </p:nvSpPr>
              <p:spPr bwMode="auto">
                <a:xfrm>
                  <a:off x="1647" y="283"/>
                  <a:ext cx="416" cy="220"/>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sp>
              <p:nvSpPr>
                <p:cNvPr id="1179" name="Freeform 155"/>
                <p:cNvSpPr>
                  <a:spLocks/>
                </p:cNvSpPr>
                <p:nvPr/>
              </p:nvSpPr>
              <p:spPr bwMode="auto">
                <a:xfrm>
                  <a:off x="2053" y="283"/>
                  <a:ext cx="416" cy="220"/>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grpSp>
          <p:grpSp>
            <p:nvGrpSpPr>
              <p:cNvPr id="1122" name="Group 156"/>
              <p:cNvGrpSpPr>
                <a:grpSpLocks/>
              </p:cNvGrpSpPr>
              <p:nvPr/>
            </p:nvGrpSpPr>
            <p:grpSpPr bwMode="auto">
              <a:xfrm>
                <a:off x="4633" y="463"/>
                <a:ext cx="418" cy="112"/>
                <a:chOff x="240" y="720"/>
                <a:chExt cx="3980" cy="1064"/>
              </a:xfrm>
            </p:grpSpPr>
            <p:sp>
              <p:nvSpPr>
                <p:cNvPr id="1181" name="Freeform 157"/>
                <p:cNvSpPr>
                  <a:spLocks/>
                </p:cNvSpPr>
                <p:nvPr/>
              </p:nvSpPr>
              <p:spPr bwMode="auto">
                <a:xfrm>
                  <a:off x="239" y="720"/>
                  <a:ext cx="2011"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sp>
              <p:nvSpPr>
                <p:cNvPr id="1182" name="Freeform 158"/>
                <p:cNvSpPr>
                  <a:spLocks/>
                </p:cNvSpPr>
                <p:nvPr/>
              </p:nvSpPr>
              <p:spPr bwMode="auto">
                <a:xfrm>
                  <a:off x="2210" y="720"/>
                  <a:ext cx="2011"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grpSp>
          <p:sp>
            <p:nvSpPr>
              <p:cNvPr id="1183" name="Freeform 159"/>
              <p:cNvSpPr>
                <a:spLocks/>
              </p:cNvSpPr>
              <p:nvPr/>
            </p:nvSpPr>
            <p:spPr bwMode="auto">
              <a:xfrm>
                <a:off x="5051" y="463"/>
                <a:ext cx="211" cy="112"/>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grpSp>
      </p:grpSp>
      <p:grpSp>
        <p:nvGrpSpPr>
          <p:cNvPr id="1070" name="Group 160"/>
          <p:cNvGrpSpPr>
            <a:grpSpLocks/>
          </p:cNvGrpSpPr>
          <p:nvPr/>
        </p:nvGrpSpPr>
        <p:grpSpPr bwMode="auto">
          <a:xfrm>
            <a:off x="533401" y="598489"/>
            <a:ext cx="10437284" cy="179387"/>
            <a:chOff x="254" y="463"/>
            <a:chExt cx="5208" cy="113"/>
          </a:xfrm>
        </p:grpSpPr>
        <p:sp>
          <p:nvSpPr>
            <p:cNvPr id="1185" name="Freeform 161"/>
            <p:cNvSpPr>
              <a:spLocks/>
            </p:cNvSpPr>
            <p:nvPr/>
          </p:nvSpPr>
          <p:spPr bwMode="auto">
            <a:xfrm flipH="1">
              <a:off x="5232" y="468"/>
              <a:ext cx="230" cy="106"/>
            </a:xfrm>
            <a:custGeom>
              <a:avLst/>
              <a:gdLst/>
              <a:ahLst/>
              <a:cxnLst>
                <a:cxn ang="0">
                  <a:pos x="230" y="0"/>
                </a:cxn>
                <a:cxn ang="0">
                  <a:pos x="182" y="0"/>
                </a:cxn>
                <a:cxn ang="0">
                  <a:pos x="0" y="78"/>
                </a:cxn>
                <a:cxn ang="0">
                  <a:pos x="86" y="96"/>
                </a:cxn>
                <a:cxn ang="0">
                  <a:pos x="204" y="96"/>
                </a:cxn>
                <a:cxn ang="0">
                  <a:pos x="230" y="0"/>
                </a:cxn>
              </a:cxnLst>
              <a:rect l="0" t="0" r="r" b="b"/>
              <a:pathLst>
                <a:path w="230" h="96">
                  <a:moveTo>
                    <a:pt x="230" y="0"/>
                  </a:moveTo>
                  <a:lnTo>
                    <a:pt x="182" y="0"/>
                  </a:lnTo>
                  <a:lnTo>
                    <a:pt x="0" y="78"/>
                  </a:lnTo>
                  <a:lnTo>
                    <a:pt x="86" y="96"/>
                  </a:lnTo>
                  <a:lnTo>
                    <a:pt x="204" y="96"/>
                  </a:lnTo>
                  <a:lnTo>
                    <a:pt x="230" y="0"/>
                  </a:lnTo>
                  <a:close/>
                </a:path>
              </a:pathLst>
            </a:custGeom>
            <a:gradFill rotWithShape="1">
              <a:gsLst>
                <a:gs pos="0">
                  <a:schemeClr val="accent1"/>
                </a:gs>
                <a:gs pos="100000">
                  <a:schemeClr val="accent1">
                    <a:gamma/>
                    <a:shade val="46275"/>
                    <a:invGamma/>
                  </a:schemeClr>
                </a:gs>
              </a:gsLst>
              <a:lin ang="5400000" scaled="1"/>
            </a:gradFill>
            <a:ln w="9525" cap="flat" cmpd="sng">
              <a:noFill/>
              <a:prstDash val="solid"/>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sp>
          <p:nvSpPr>
            <p:cNvPr id="1186" name="Freeform 162"/>
            <p:cNvSpPr>
              <a:spLocks/>
            </p:cNvSpPr>
            <p:nvPr/>
          </p:nvSpPr>
          <p:spPr bwMode="auto">
            <a:xfrm>
              <a:off x="254" y="470"/>
              <a:ext cx="230" cy="106"/>
            </a:xfrm>
            <a:custGeom>
              <a:avLst/>
              <a:gdLst/>
              <a:ahLst/>
              <a:cxnLst>
                <a:cxn ang="0">
                  <a:pos x="230" y="0"/>
                </a:cxn>
                <a:cxn ang="0">
                  <a:pos x="182" y="0"/>
                </a:cxn>
                <a:cxn ang="0">
                  <a:pos x="0" y="78"/>
                </a:cxn>
                <a:cxn ang="0">
                  <a:pos x="86" y="96"/>
                </a:cxn>
                <a:cxn ang="0">
                  <a:pos x="204" y="96"/>
                </a:cxn>
                <a:cxn ang="0">
                  <a:pos x="230" y="0"/>
                </a:cxn>
              </a:cxnLst>
              <a:rect l="0" t="0" r="r" b="b"/>
              <a:pathLst>
                <a:path w="230" h="96">
                  <a:moveTo>
                    <a:pt x="230" y="0"/>
                  </a:moveTo>
                  <a:lnTo>
                    <a:pt x="182" y="0"/>
                  </a:lnTo>
                  <a:lnTo>
                    <a:pt x="0" y="78"/>
                  </a:lnTo>
                  <a:lnTo>
                    <a:pt x="86" y="96"/>
                  </a:lnTo>
                  <a:lnTo>
                    <a:pt x="204" y="96"/>
                  </a:lnTo>
                  <a:lnTo>
                    <a:pt x="230" y="0"/>
                  </a:lnTo>
                  <a:close/>
                </a:path>
              </a:pathLst>
            </a:custGeom>
            <a:gradFill rotWithShape="1">
              <a:gsLst>
                <a:gs pos="0">
                  <a:schemeClr val="accent1"/>
                </a:gs>
                <a:gs pos="100000">
                  <a:schemeClr val="accent1">
                    <a:gamma/>
                    <a:shade val="46275"/>
                    <a:invGamma/>
                  </a:schemeClr>
                </a:gs>
              </a:gsLst>
              <a:lin ang="5400000" scaled="1"/>
            </a:gradFill>
            <a:ln w="9525" cap="flat" cmpd="sng">
              <a:noFill/>
              <a:prstDash val="solid"/>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grpSp>
          <p:nvGrpSpPr>
            <p:cNvPr id="1079" name="Group 163"/>
            <p:cNvGrpSpPr>
              <a:grpSpLocks/>
            </p:cNvGrpSpPr>
            <p:nvPr/>
          </p:nvGrpSpPr>
          <p:grpSpPr bwMode="auto">
            <a:xfrm>
              <a:off x="450" y="463"/>
              <a:ext cx="4812" cy="113"/>
              <a:chOff x="450" y="463"/>
              <a:chExt cx="4812" cy="113"/>
            </a:xfrm>
          </p:grpSpPr>
          <p:grpSp>
            <p:nvGrpSpPr>
              <p:cNvPr id="1080" name="Group 164"/>
              <p:cNvGrpSpPr>
                <a:grpSpLocks/>
              </p:cNvGrpSpPr>
              <p:nvPr/>
            </p:nvGrpSpPr>
            <p:grpSpPr bwMode="auto">
              <a:xfrm>
                <a:off x="450" y="464"/>
                <a:ext cx="2928" cy="112"/>
                <a:chOff x="0" y="283"/>
                <a:chExt cx="5760" cy="220"/>
              </a:xfrm>
            </p:grpSpPr>
            <p:grpSp>
              <p:nvGrpSpPr>
                <p:cNvPr id="1094" name="Group 165"/>
                <p:cNvGrpSpPr>
                  <a:grpSpLocks/>
                </p:cNvGrpSpPr>
                <p:nvPr/>
              </p:nvGrpSpPr>
              <p:grpSpPr bwMode="auto">
                <a:xfrm>
                  <a:off x="0" y="283"/>
                  <a:ext cx="823" cy="220"/>
                  <a:chOff x="240" y="720"/>
                  <a:chExt cx="3980" cy="1064"/>
                </a:xfrm>
              </p:grpSpPr>
              <p:sp>
                <p:nvSpPr>
                  <p:cNvPr id="1190" name="Freeform 166"/>
                  <p:cNvSpPr>
                    <a:spLocks/>
                  </p:cNvSpPr>
                  <p:nvPr/>
                </p:nvSpPr>
                <p:spPr bwMode="auto">
                  <a:xfrm>
                    <a:off x="244"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sp>
                <p:nvSpPr>
                  <p:cNvPr id="1191" name="Freeform 167"/>
                  <p:cNvSpPr>
                    <a:spLocks/>
                  </p:cNvSpPr>
                  <p:nvPr/>
                </p:nvSpPr>
                <p:spPr bwMode="auto">
                  <a:xfrm>
                    <a:off x="2214"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grpSp>
            <p:grpSp>
              <p:nvGrpSpPr>
                <p:cNvPr id="1095" name="Group 168"/>
                <p:cNvGrpSpPr>
                  <a:grpSpLocks/>
                </p:cNvGrpSpPr>
                <p:nvPr/>
              </p:nvGrpSpPr>
              <p:grpSpPr bwMode="auto">
                <a:xfrm>
                  <a:off x="823" y="283"/>
                  <a:ext cx="823" cy="220"/>
                  <a:chOff x="240" y="720"/>
                  <a:chExt cx="3980" cy="1064"/>
                </a:xfrm>
              </p:grpSpPr>
              <p:sp>
                <p:nvSpPr>
                  <p:cNvPr id="1193" name="Freeform 169"/>
                  <p:cNvSpPr>
                    <a:spLocks/>
                  </p:cNvSpPr>
                  <p:nvPr/>
                </p:nvSpPr>
                <p:spPr bwMode="auto">
                  <a:xfrm>
                    <a:off x="243"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sp>
                <p:nvSpPr>
                  <p:cNvPr id="1194" name="Freeform 170"/>
                  <p:cNvSpPr>
                    <a:spLocks/>
                  </p:cNvSpPr>
                  <p:nvPr/>
                </p:nvSpPr>
                <p:spPr bwMode="auto">
                  <a:xfrm>
                    <a:off x="2213"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grpSp>
            <p:grpSp>
              <p:nvGrpSpPr>
                <p:cNvPr id="1096" name="Group 171"/>
                <p:cNvGrpSpPr>
                  <a:grpSpLocks/>
                </p:cNvGrpSpPr>
                <p:nvPr/>
              </p:nvGrpSpPr>
              <p:grpSpPr bwMode="auto">
                <a:xfrm>
                  <a:off x="1646" y="283"/>
                  <a:ext cx="823" cy="220"/>
                  <a:chOff x="1646" y="283"/>
                  <a:chExt cx="823" cy="220"/>
                </a:xfrm>
              </p:grpSpPr>
              <p:sp>
                <p:nvSpPr>
                  <p:cNvPr id="1196" name="Freeform 172"/>
                  <p:cNvSpPr>
                    <a:spLocks/>
                  </p:cNvSpPr>
                  <p:nvPr/>
                </p:nvSpPr>
                <p:spPr bwMode="auto">
                  <a:xfrm>
                    <a:off x="1646" y="283"/>
                    <a:ext cx="416" cy="220"/>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sp>
                <p:nvSpPr>
                  <p:cNvPr id="1197" name="Freeform 173"/>
                  <p:cNvSpPr>
                    <a:spLocks/>
                  </p:cNvSpPr>
                  <p:nvPr/>
                </p:nvSpPr>
                <p:spPr bwMode="auto">
                  <a:xfrm>
                    <a:off x="2054" y="283"/>
                    <a:ext cx="416" cy="220"/>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grpSp>
            <p:grpSp>
              <p:nvGrpSpPr>
                <p:cNvPr id="1097" name="Group 174"/>
                <p:cNvGrpSpPr>
                  <a:grpSpLocks/>
                </p:cNvGrpSpPr>
                <p:nvPr/>
              </p:nvGrpSpPr>
              <p:grpSpPr bwMode="auto">
                <a:xfrm>
                  <a:off x="2469" y="283"/>
                  <a:ext cx="822" cy="220"/>
                  <a:chOff x="240" y="720"/>
                  <a:chExt cx="3980" cy="1064"/>
                </a:xfrm>
              </p:grpSpPr>
              <p:sp>
                <p:nvSpPr>
                  <p:cNvPr id="1199" name="Freeform 175"/>
                  <p:cNvSpPr>
                    <a:spLocks/>
                  </p:cNvSpPr>
                  <p:nvPr/>
                </p:nvSpPr>
                <p:spPr bwMode="auto">
                  <a:xfrm>
                    <a:off x="241" y="720"/>
                    <a:ext cx="2012"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sp>
                <p:nvSpPr>
                  <p:cNvPr id="1200" name="Freeform 176"/>
                  <p:cNvSpPr>
                    <a:spLocks/>
                  </p:cNvSpPr>
                  <p:nvPr/>
                </p:nvSpPr>
                <p:spPr bwMode="auto">
                  <a:xfrm>
                    <a:off x="2213" y="720"/>
                    <a:ext cx="2012"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grpSp>
            <p:grpSp>
              <p:nvGrpSpPr>
                <p:cNvPr id="1098" name="Group 177"/>
                <p:cNvGrpSpPr>
                  <a:grpSpLocks/>
                </p:cNvGrpSpPr>
                <p:nvPr/>
              </p:nvGrpSpPr>
              <p:grpSpPr bwMode="auto">
                <a:xfrm>
                  <a:off x="3291" y="283"/>
                  <a:ext cx="823" cy="220"/>
                  <a:chOff x="240" y="720"/>
                  <a:chExt cx="3980" cy="1064"/>
                </a:xfrm>
              </p:grpSpPr>
              <p:sp>
                <p:nvSpPr>
                  <p:cNvPr id="1202" name="Freeform 178"/>
                  <p:cNvSpPr>
                    <a:spLocks/>
                  </p:cNvSpPr>
                  <p:nvPr/>
                </p:nvSpPr>
                <p:spPr bwMode="auto">
                  <a:xfrm>
                    <a:off x="245"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sp>
                <p:nvSpPr>
                  <p:cNvPr id="1203" name="Freeform 179"/>
                  <p:cNvSpPr>
                    <a:spLocks/>
                  </p:cNvSpPr>
                  <p:nvPr/>
                </p:nvSpPr>
                <p:spPr bwMode="auto">
                  <a:xfrm>
                    <a:off x="2214"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grpSp>
            <p:grpSp>
              <p:nvGrpSpPr>
                <p:cNvPr id="1099" name="Group 180"/>
                <p:cNvGrpSpPr>
                  <a:grpSpLocks/>
                </p:cNvGrpSpPr>
                <p:nvPr/>
              </p:nvGrpSpPr>
              <p:grpSpPr bwMode="auto">
                <a:xfrm>
                  <a:off x="4114" y="283"/>
                  <a:ext cx="823" cy="220"/>
                  <a:chOff x="240" y="720"/>
                  <a:chExt cx="3980" cy="1064"/>
                </a:xfrm>
              </p:grpSpPr>
              <p:sp>
                <p:nvSpPr>
                  <p:cNvPr id="1205" name="Freeform 181"/>
                  <p:cNvSpPr>
                    <a:spLocks/>
                  </p:cNvSpPr>
                  <p:nvPr/>
                </p:nvSpPr>
                <p:spPr bwMode="auto">
                  <a:xfrm>
                    <a:off x="244"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sp>
                <p:nvSpPr>
                  <p:cNvPr id="1206" name="Freeform 182"/>
                  <p:cNvSpPr>
                    <a:spLocks/>
                  </p:cNvSpPr>
                  <p:nvPr/>
                </p:nvSpPr>
                <p:spPr bwMode="auto">
                  <a:xfrm>
                    <a:off x="2213"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grpSp>
            <p:grpSp>
              <p:nvGrpSpPr>
                <p:cNvPr id="1100" name="Group 183"/>
                <p:cNvGrpSpPr>
                  <a:grpSpLocks/>
                </p:cNvGrpSpPr>
                <p:nvPr/>
              </p:nvGrpSpPr>
              <p:grpSpPr bwMode="auto">
                <a:xfrm>
                  <a:off x="4937" y="283"/>
                  <a:ext cx="823" cy="220"/>
                  <a:chOff x="240" y="720"/>
                  <a:chExt cx="3980" cy="1064"/>
                </a:xfrm>
              </p:grpSpPr>
              <p:sp>
                <p:nvSpPr>
                  <p:cNvPr id="1208" name="Freeform 184"/>
                  <p:cNvSpPr>
                    <a:spLocks/>
                  </p:cNvSpPr>
                  <p:nvPr/>
                </p:nvSpPr>
                <p:spPr bwMode="auto">
                  <a:xfrm>
                    <a:off x="243"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sp>
                <p:nvSpPr>
                  <p:cNvPr id="1209" name="Freeform 185"/>
                  <p:cNvSpPr>
                    <a:spLocks/>
                  </p:cNvSpPr>
                  <p:nvPr/>
                </p:nvSpPr>
                <p:spPr bwMode="auto">
                  <a:xfrm>
                    <a:off x="2212"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grpSp>
          </p:grpSp>
          <p:grpSp>
            <p:nvGrpSpPr>
              <p:cNvPr id="1081" name="Group 186"/>
              <p:cNvGrpSpPr>
                <a:grpSpLocks/>
              </p:cNvGrpSpPr>
              <p:nvPr/>
            </p:nvGrpSpPr>
            <p:grpSpPr bwMode="auto">
              <a:xfrm>
                <a:off x="3378" y="463"/>
                <a:ext cx="418" cy="112"/>
                <a:chOff x="240" y="720"/>
                <a:chExt cx="3980" cy="1064"/>
              </a:xfrm>
            </p:grpSpPr>
            <p:sp>
              <p:nvSpPr>
                <p:cNvPr id="1211" name="Freeform 187"/>
                <p:cNvSpPr>
                  <a:spLocks/>
                </p:cNvSpPr>
                <p:nvPr/>
              </p:nvSpPr>
              <p:spPr bwMode="auto">
                <a:xfrm>
                  <a:off x="242" y="720"/>
                  <a:ext cx="2011"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sp>
              <p:nvSpPr>
                <p:cNvPr id="1212" name="Freeform 188"/>
                <p:cNvSpPr>
                  <a:spLocks/>
                </p:cNvSpPr>
                <p:nvPr/>
              </p:nvSpPr>
              <p:spPr bwMode="auto">
                <a:xfrm>
                  <a:off x="2213" y="720"/>
                  <a:ext cx="2011"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grpSp>
          <p:grpSp>
            <p:nvGrpSpPr>
              <p:cNvPr id="1082" name="Group 189"/>
              <p:cNvGrpSpPr>
                <a:grpSpLocks/>
              </p:cNvGrpSpPr>
              <p:nvPr/>
            </p:nvGrpSpPr>
            <p:grpSpPr bwMode="auto">
              <a:xfrm>
                <a:off x="3796" y="463"/>
                <a:ext cx="419" cy="112"/>
                <a:chOff x="240" y="720"/>
                <a:chExt cx="3980" cy="1064"/>
              </a:xfrm>
            </p:grpSpPr>
            <p:sp>
              <p:nvSpPr>
                <p:cNvPr id="1214" name="Freeform 190"/>
                <p:cNvSpPr>
                  <a:spLocks/>
                </p:cNvSpPr>
                <p:nvPr/>
              </p:nvSpPr>
              <p:spPr bwMode="auto">
                <a:xfrm>
                  <a:off x="244" y="720"/>
                  <a:ext cx="2047"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sp>
              <p:nvSpPr>
                <p:cNvPr id="1215" name="Freeform 191"/>
                <p:cNvSpPr>
                  <a:spLocks/>
                </p:cNvSpPr>
                <p:nvPr/>
              </p:nvSpPr>
              <p:spPr bwMode="auto">
                <a:xfrm>
                  <a:off x="2240" y="720"/>
                  <a:ext cx="2017"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grpSp>
          <p:grpSp>
            <p:nvGrpSpPr>
              <p:cNvPr id="1083" name="Group 192"/>
              <p:cNvGrpSpPr>
                <a:grpSpLocks/>
              </p:cNvGrpSpPr>
              <p:nvPr/>
            </p:nvGrpSpPr>
            <p:grpSpPr bwMode="auto">
              <a:xfrm>
                <a:off x="4215" y="463"/>
                <a:ext cx="418" cy="112"/>
                <a:chOff x="1646" y="283"/>
                <a:chExt cx="823" cy="220"/>
              </a:xfrm>
            </p:grpSpPr>
            <p:sp>
              <p:nvSpPr>
                <p:cNvPr id="1217" name="Freeform 193"/>
                <p:cNvSpPr>
                  <a:spLocks/>
                </p:cNvSpPr>
                <p:nvPr/>
              </p:nvSpPr>
              <p:spPr bwMode="auto">
                <a:xfrm>
                  <a:off x="1647" y="283"/>
                  <a:ext cx="416" cy="220"/>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sp>
              <p:nvSpPr>
                <p:cNvPr id="1218" name="Freeform 194"/>
                <p:cNvSpPr>
                  <a:spLocks/>
                </p:cNvSpPr>
                <p:nvPr/>
              </p:nvSpPr>
              <p:spPr bwMode="auto">
                <a:xfrm>
                  <a:off x="2053" y="283"/>
                  <a:ext cx="416" cy="220"/>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grpSp>
          <p:grpSp>
            <p:nvGrpSpPr>
              <p:cNvPr id="1084" name="Group 195"/>
              <p:cNvGrpSpPr>
                <a:grpSpLocks/>
              </p:cNvGrpSpPr>
              <p:nvPr/>
            </p:nvGrpSpPr>
            <p:grpSpPr bwMode="auto">
              <a:xfrm>
                <a:off x="4633" y="463"/>
                <a:ext cx="418" cy="112"/>
                <a:chOff x="240" y="720"/>
                <a:chExt cx="3980" cy="1064"/>
              </a:xfrm>
            </p:grpSpPr>
            <p:sp>
              <p:nvSpPr>
                <p:cNvPr id="1220" name="Freeform 196"/>
                <p:cNvSpPr>
                  <a:spLocks/>
                </p:cNvSpPr>
                <p:nvPr/>
              </p:nvSpPr>
              <p:spPr bwMode="auto">
                <a:xfrm>
                  <a:off x="239" y="720"/>
                  <a:ext cx="2011"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sp>
              <p:nvSpPr>
                <p:cNvPr id="1221" name="Freeform 197"/>
                <p:cNvSpPr>
                  <a:spLocks/>
                </p:cNvSpPr>
                <p:nvPr/>
              </p:nvSpPr>
              <p:spPr bwMode="auto">
                <a:xfrm>
                  <a:off x="2210" y="720"/>
                  <a:ext cx="2011"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grpSp>
          <p:sp>
            <p:nvSpPr>
              <p:cNvPr id="1222" name="Freeform 198"/>
              <p:cNvSpPr>
                <a:spLocks/>
              </p:cNvSpPr>
              <p:nvPr/>
            </p:nvSpPr>
            <p:spPr bwMode="auto">
              <a:xfrm>
                <a:off x="5051" y="463"/>
                <a:ext cx="211" cy="112"/>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grpSp>
      </p:grpSp>
      <p:grpSp>
        <p:nvGrpSpPr>
          <p:cNvPr id="1071" name="Group 199"/>
          <p:cNvGrpSpPr>
            <a:grpSpLocks/>
          </p:cNvGrpSpPr>
          <p:nvPr/>
        </p:nvGrpSpPr>
        <p:grpSpPr bwMode="auto">
          <a:xfrm>
            <a:off x="23285" y="15875"/>
            <a:ext cx="1138767" cy="965200"/>
            <a:chOff x="8" y="32"/>
            <a:chExt cx="568" cy="608"/>
          </a:xfrm>
        </p:grpSpPr>
        <p:sp>
          <p:nvSpPr>
            <p:cNvPr id="1224" name="Freeform 200"/>
            <p:cNvSpPr>
              <a:spLocks/>
            </p:cNvSpPr>
            <p:nvPr userDrawn="1"/>
          </p:nvSpPr>
          <p:spPr bwMode="auto">
            <a:xfrm>
              <a:off x="20" y="54"/>
              <a:ext cx="556" cy="586"/>
            </a:xfrm>
            <a:custGeom>
              <a:avLst/>
              <a:gdLst/>
              <a:ahLst/>
              <a:cxnLst>
                <a:cxn ang="0">
                  <a:pos x="1183" y="0"/>
                </a:cxn>
                <a:cxn ang="0">
                  <a:pos x="278" y="1706"/>
                </a:cxn>
                <a:cxn ang="0">
                  <a:pos x="2006" y="913"/>
                </a:cxn>
                <a:cxn ang="0">
                  <a:pos x="735" y="1519"/>
                </a:cxn>
                <a:cxn ang="0">
                  <a:pos x="1661" y="1060"/>
                </a:cxn>
                <a:cxn ang="0">
                  <a:pos x="1060" y="1394"/>
                </a:cxn>
                <a:cxn ang="0">
                  <a:pos x="1489" y="1187"/>
                </a:cxn>
                <a:cxn ang="0">
                  <a:pos x="1255" y="1355"/>
                </a:cxn>
                <a:cxn ang="0">
                  <a:pos x="1430" y="1221"/>
                </a:cxn>
                <a:cxn ang="0">
                  <a:pos x="1144" y="1403"/>
                </a:cxn>
                <a:cxn ang="0">
                  <a:pos x="1611" y="1144"/>
                </a:cxn>
                <a:cxn ang="0">
                  <a:pos x="843" y="1503"/>
                </a:cxn>
                <a:cxn ang="0">
                  <a:pos x="1876" y="960"/>
                </a:cxn>
                <a:cxn ang="0">
                  <a:pos x="474" y="1620"/>
                </a:cxn>
                <a:cxn ang="0">
                  <a:pos x="1158" y="267"/>
                </a:cxn>
                <a:cxn ang="0">
                  <a:pos x="1183" y="0"/>
                </a:cxn>
              </a:cxnLst>
              <a:rect l="0" t="0" r="r" b="b"/>
              <a:pathLst>
                <a:path w="2570" h="2766">
                  <a:moveTo>
                    <a:pt x="1183" y="0"/>
                  </a:moveTo>
                  <a:cubicBezTo>
                    <a:pt x="31" y="34"/>
                    <a:pt x="0" y="1232"/>
                    <a:pt x="278" y="1706"/>
                  </a:cubicBezTo>
                  <a:cubicBezTo>
                    <a:pt x="888" y="2766"/>
                    <a:pt x="2570" y="2078"/>
                    <a:pt x="2006" y="913"/>
                  </a:cubicBezTo>
                  <a:cubicBezTo>
                    <a:pt x="1480" y="86"/>
                    <a:pt x="309" y="751"/>
                    <a:pt x="735" y="1519"/>
                  </a:cubicBezTo>
                  <a:cubicBezTo>
                    <a:pt x="1085" y="2095"/>
                    <a:pt x="2037" y="1686"/>
                    <a:pt x="1661" y="1060"/>
                  </a:cubicBezTo>
                  <a:cubicBezTo>
                    <a:pt x="1411" y="668"/>
                    <a:pt x="776" y="977"/>
                    <a:pt x="1060" y="1394"/>
                  </a:cubicBezTo>
                  <a:cubicBezTo>
                    <a:pt x="1252" y="1653"/>
                    <a:pt x="1647" y="1455"/>
                    <a:pt x="1489" y="1187"/>
                  </a:cubicBezTo>
                  <a:cubicBezTo>
                    <a:pt x="1389" y="1046"/>
                    <a:pt x="1055" y="1113"/>
                    <a:pt x="1255" y="1355"/>
                  </a:cubicBezTo>
                  <a:cubicBezTo>
                    <a:pt x="1185" y="1378"/>
                    <a:pt x="1221" y="1037"/>
                    <a:pt x="1430" y="1221"/>
                  </a:cubicBezTo>
                  <a:cubicBezTo>
                    <a:pt x="1522" y="1329"/>
                    <a:pt x="1328" y="1570"/>
                    <a:pt x="1144" y="1403"/>
                  </a:cubicBezTo>
                  <a:cubicBezTo>
                    <a:pt x="869" y="1019"/>
                    <a:pt x="1486" y="835"/>
                    <a:pt x="1611" y="1144"/>
                  </a:cubicBezTo>
                  <a:cubicBezTo>
                    <a:pt x="1803" y="1494"/>
                    <a:pt x="1244" y="1970"/>
                    <a:pt x="843" y="1503"/>
                  </a:cubicBezTo>
                  <a:cubicBezTo>
                    <a:pt x="467" y="868"/>
                    <a:pt x="1441" y="259"/>
                    <a:pt x="1876" y="960"/>
                  </a:cubicBezTo>
                  <a:cubicBezTo>
                    <a:pt x="2288" y="1625"/>
                    <a:pt x="1142" y="2588"/>
                    <a:pt x="474" y="1620"/>
                  </a:cubicBezTo>
                  <a:cubicBezTo>
                    <a:pt x="341" y="1336"/>
                    <a:pt x="221" y="417"/>
                    <a:pt x="1158" y="267"/>
                  </a:cubicBezTo>
                  <a:lnTo>
                    <a:pt x="1183" y="0"/>
                  </a:lnTo>
                  <a:close/>
                </a:path>
              </a:pathLst>
            </a:custGeom>
            <a:gradFill rotWithShape="1">
              <a:gsLst>
                <a:gs pos="0">
                  <a:schemeClr val="bg2"/>
                </a:gs>
                <a:gs pos="100000">
                  <a:schemeClr val="bg2">
                    <a:gamma/>
                    <a:shade val="46275"/>
                    <a:invGamma/>
                  </a:schemeClr>
                </a:gs>
              </a:gsLst>
              <a:lin ang="5400000" scaled="1"/>
            </a:gradFill>
            <a:ln w="12700" cap="flat" cmpd="sng">
              <a:noFill/>
              <a:prstDash val="solid"/>
              <a:round/>
              <a:headEnd type="none" w="med" len="med"/>
              <a:tailEnd type="none" w="med" len="me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sp>
          <p:nvSpPr>
            <p:cNvPr id="1225" name="Freeform 201"/>
            <p:cNvSpPr>
              <a:spLocks/>
            </p:cNvSpPr>
            <p:nvPr userDrawn="1"/>
          </p:nvSpPr>
          <p:spPr bwMode="auto">
            <a:xfrm>
              <a:off x="8" y="32"/>
              <a:ext cx="556" cy="586"/>
            </a:xfrm>
            <a:custGeom>
              <a:avLst/>
              <a:gdLst/>
              <a:ahLst/>
              <a:cxnLst>
                <a:cxn ang="0">
                  <a:pos x="1183" y="0"/>
                </a:cxn>
                <a:cxn ang="0">
                  <a:pos x="278" y="1706"/>
                </a:cxn>
                <a:cxn ang="0">
                  <a:pos x="2006" y="913"/>
                </a:cxn>
                <a:cxn ang="0">
                  <a:pos x="735" y="1519"/>
                </a:cxn>
                <a:cxn ang="0">
                  <a:pos x="1661" y="1060"/>
                </a:cxn>
                <a:cxn ang="0">
                  <a:pos x="1060" y="1394"/>
                </a:cxn>
                <a:cxn ang="0">
                  <a:pos x="1489" y="1187"/>
                </a:cxn>
                <a:cxn ang="0">
                  <a:pos x="1255" y="1355"/>
                </a:cxn>
                <a:cxn ang="0">
                  <a:pos x="1430" y="1221"/>
                </a:cxn>
                <a:cxn ang="0">
                  <a:pos x="1144" y="1403"/>
                </a:cxn>
                <a:cxn ang="0">
                  <a:pos x="1611" y="1144"/>
                </a:cxn>
                <a:cxn ang="0">
                  <a:pos x="843" y="1503"/>
                </a:cxn>
                <a:cxn ang="0">
                  <a:pos x="1876" y="960"/>
                </a:cxn>
                <a:cxn ang="0">
                  <a:pos x="474" y="1620"/>
                </a:cxn>
                <a:cxn ang="0">
                  <a:pos x="1158" y="267"/>
                </a:cxn>
                <a:cxn ang="0">
                  <a:pos x="1183" y="0"/>
                </a:cxn>
              </a:cxnLst>
              <a:rect l="0" t="0" r="r" b="b"/>
              <a:pathLst>
                <a:path w="2570" h="2766">
                  <a:moveTo>
                    <a:pt x="1183" y="0"/>
                  </a:moveTo>
                  <a:cubicBezTo>
                    <a:pt x="31" y="34"/>
                    <a:pt x="0" y="1232"/>
                    <a:pt x="278" y="1706"/>
                  </a:cubicBezTo>
                  <a:cubicBezTo>
                    <a:pt x="888" y="2766"/>
                    <a:pt x="2570" y="2078"/>
                    <a:pt x="2006" y="913"/>
                  </a:cubicBezTo>
                  <a:cubicBezTo>
                    <a:pt x="1480" y="86"/>
                    <a:pt x="309" y="751"/>
                    <a:pt x="735" y="1519"/>
                  </a:cubicBezTo>
                  <a:cubicBezTo>
                    <a:pt x="1085" y="2095"/>
                    <a:pt x="2037" y="1686"/>
                    <a:pt x="1661" y="1060"/>
                  </a:cubicBezTo>
                  <a:cubicBezTo>
                    <a:pt x="1411" y="668"/>
                    <a:pt x="776" y="977"/>
                    <a:pt x="1060" y="1394"/>
                  </a:cubicBezTo>
                  <a:cubicBezTo>
                    <a:pt x="1252" y="1653"/>
                    <a:pt x="1647" y="1455"/>
                    <a:pt x="1489" y="1187"/>
                  </a:cubicBezTo>
                  <a:cubicBezTo>
                    <a:pt x="1389" y="1046"/>
                    <a:pt x="1055" y="1113"/>
                    <a:pt x="1255" y="1355"/>
                  </a:cubicBezTo>
                  <a:cubicBezTo>
                    <a:pt x="1185" y="1378"/>
                    <a:pt x="1221" y="1037"/>
                    <a:pt x="1430" y="1221"/>
                  </a:cubicBezTo>
                  <a:cubicBezTo>
                    <a:pt x="1522" y="1329"/>
                    <a:pt x="1328" y="1570"/>
                    <a:pt x="1144" y="1403"/>
                  </a:cubicBezTo>
                  <a:cubicBezTo>
                    <a:pt x="869" y="1019"/>
                    <a:pt x="1486" y="835"/>
                    <a:pt x="1611" y="1144"/>
                  </a:cubicBezTo>
                  <a:cubicBezTo>
                    <a:pt x="1803" y="1494"/>
                    <a:pt x="1244" y="1970"/>
                    <a:pt x="843" y="1503"/>
                  </a:cubicBezTo>
                  <a:cubicBezTo>
                    <a:pt x="467" y="868"/>
                    <a:pt x="1441" y="259"/>
                    <a:pt x="1876" y="960"/>
                  </a:cubicBezTo>
                  <a:cubicBezTo>
                    <a:pt x="2288" y="1625"/>
                    <a:pt x="1142" y="2588"/>
                    <a:pt x="474" y="1620"/>
                  </a:cubicBezTo>
                  <a:cubicBezTo>
                    <a:pt x="341" y="1336"/>
                    <a:pt x="221" y="417"/>
                    <a:pt x="1158" y="267"/>
                  </a:cubicBezTo>
                  <a:lnTo>
                    <a:pt x="1183" y="0"/>
                  </a:lnTo>
                  <a:close/>
                </a:path>
              </a:pathLst>
            </a:custGeom>
            <a:gradFill rotWithShape="1">
              <a:gsLst>
                <a:gs pos="0">
                  <a:schemeClr val="accent1"/>
                </a:gs>
                <a:gs pos="100000">
                  <a:schemeClr val="accent1">
                    <a:gamma/>
                    <a:shade val="46275"/>
                    <a:invGamma/>
                  </a:schemeClr>
                </a:gs>
              </a:gsLst>
              <a:lin ang="5400000" scaled="1"/>
            </a:gradFill>
            <a:ln w="12700" cap="flat" cmpd="sng">
              <a:noFill/>
              <a:prstDash val="solid"/>
              <a:round/>
              <a:headEnd type="none" w="med" len="med"/>
              <a:tailEnd type="none" w="med" len="me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grpSp>
      <p:sp>
        <p:nvSpPr>
          <p:cNvPr id="1226" name="Freeform 202"/>
          <p:cNvSpPr>
            <a:spLocks/>
          </p:cNvSpPr>
          <p:nvPr/>
        </p:nvSpPr>
        <p:spPr bwMode="auto">
          <a:xfrm flipH="1">
            <a:off x="10382251" y="50800"/>
            <a:ext cx="1113367" cy="930275"/>
          </a:xfrm>
          <a:custGeom>
            <a:avLst/>
            <a:gdLst/>
            <a:ahLst/>
            <a:cxnLst>
              <a:cxn ang="0">
                <a:pos x="1183" y="0"/>
              </a:cxn>
              <a:cxn ang="0">
                <a:pos x="278" y="1706"/>
              </a:cxn>
              <a:cxn ang="0">
                <a:pos x="2006" y="913"/>
              </a:cxn>
              <a:cxn ang="0">
                <a:pos x="735" y="1519"/>
              </a:cxn>
              <a:cxn ang="0">
                <a:pos x="1661" y="1060"/>
              </a:cxn>
              <a:cxn ang="0">
                <a:pos x="1060" y="1394"/>
              </a:cxn>
              <a:cxn ang="0">
                <a:pos x="1489" y="1187"/>
              </a:cxn>
              <a:cxn ang="0">
                <a:pos x="1255" y="1355"/>
              </a:cxn>
              <a:cxn ang="0">
                <a:pos x="1430" y="1221"/>
              </a:cxn>
              <a:cxn ang="0">
                <a:pos x="1144" y="1403"/>
              </a:cxn>
              <a:cxn ang="0">
                <a:pos x="1611" y="1144"/>
              </a:cxn>
              <a:cxn ang="0">
                <a:pos x="843" y="1503"/>
              </a:cxn>
              <a:cxn ang="0">
                <a:pos x="1876" y="960"/>
              </a:cxn>
              <a:cxn ang="0">
                <a:pos x="474" y="1620"/>
              </a:cxn>
              <a:cxn ang="0">
                <a:pos x="1158" y="267"/>
              </a:cxn>
              <a:cxn ang="0">
                <a:pos x="1183" y="0"/>
              </a:cxn>
            </a:cxnLst>
            <a:rect l="0" t="0" r="r" b="b"/>
            <a:pathLst>
              <a:path w="2570" h="2766">
                <a:moveTo>
                  <a:pt x="1183" y="0"/>
                </a:moveTo>
                <a:cubicBezTo>
                  <a:pt x="31" y="34"/>
                  <a:pt x="0" y="1232"/>
                  <a:pt x="278" y="1706"/>
                </a:cubicBezTo>
                <a:cubicBezTo>
                  <a:pt x="888" y="2766"/>
                  <a:pt x="2570" y="2078"/>
                  <a:pt x="2006" y="913"/>
                </a:cubicBezTo>
                <a:cubicBezTo>
                  <a:pt x="1480" y="86"/>
                  <a:pt x="309" y="751"/>
                  <a:pt x="735" y="1519"/>
                </a:cubicBezTo>
                <a:cubicBezTo>
                  <a:pt x="1085" y="2095"/>
                  <a:pt x="2037" y="1686"/>
                  <a:pt x="1661" y="1060"/>
                </a:cubicBezTo>
                <a:cubicBezTo>
                  <a:pt x="1411" y="668"/>
                  <a:pt x="776" y="977"/>
                  <a:pt x="1060" y="1394"/>
                </a:cubicBezTo>
                <a:cubicBezTo>
                  <a:pt x="1252" y="1653"/>
                  <a:pt x="1647" y="1455"/>
                  <a:pt x="1489" y="1187"/>
                </a:cubicBezTo>
                <a:cubicBezTo>
                  <a:pt x="1389" y="1046"/>
                  <a:pt x="1055" y="1113"/>
                  <a:pt x="1255" y="1355"/>
                </a:cubicBezTo>
                <a:cubicBezTo>
                  <a:pt x="1185" y="1378"/>
                  <a:pt x="1221" y="1037"/>
                  <a:pt x="1430" y="1221"/>
                </a:cubicBezTo>
                <a:cubicBezTo>
                  <a:pt x="1522" y="1329"/>
                  <a:pt x="1328" y="1570"/>
                  <a:pt x="1144" y="1403"/>
                </a:cubicBezTo>
                <a:cubicBezTo>
                  <a:pt x="869" y="1019"/>
                  <a:pt x="1486" y="835"/>
                  <a:pt x="1611" y="1144"/>
                </a:cubicBezTo>
                <a:cubicBezTo>
                  <a:pt x="1803" y="1494"/>
                  <a:pt x="1244" y="1970"/>
                  <a:pt x="843" y="1503"/>
                </a:cubicBezTo>
                <a:cubicBezTo>
                  <a:pt x="467" y="868"/>
                  <a:pt x="1441" y="259"/>
                  <a:pt x="1876" y="960"/>
                </a:cubicBezTo>
                <a:cubicBezTo>
                  <a:pt x="2288" y="1625"/>
                  <a:pt x="1142" y="2588"/>
                  <a:pt x="474" y="1620"/>
                </a:cubicBezTo>
                <a:cubicBezTo>
                  <a:pt x="341" y="1336"/>
                  <a:pt x="221" y="417"/>
                  <a:pt x="1158" y="267"/>
                </a:cubicBezTo>
                <a:lnTo>
                  <a:pt x="1183" y="0"/>
                </a:lnTo>
                <a:close/>
              </a:path>
            </a:pathLst>
          </a:custGeom>
          <a:gradFill rotWithShape="1">
            <a:gsLst>
              <a:gs pos="0">
                <a:schemeClr val="bg2"/>
              </a:gs>
              <a:gs pos="100000">
                <a:schemeClr val="bg2">
                  <a:gamma/>
                  <a:shade val="46275"/>
                  <a:invGamma/>
                </a:schemeClr>
              </a:gs>
            </a:gsLst>
            <a:lin ang="5400000" scaled="1"/>
          </a:gradFill>
          <a:ln w="12700" cap="flat" cmpd="sng">
            <a:noFill/>
            <a:prstDash val="solid"/>
            <a:round/>
            <a:headEnd type="none" w="med" len="med"/>
            <a:tailEnd type="none" w="med" len="me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sp>
        <p:nvSpPr>
          <p:cNvPr id="1227" name="Freeform 203"/>
          <p:cNvSpPr>
            <a:spLocks/>
          </p:cNvSpPr>
          <p:nvPr/>
        </p:nvSpPr>
        <p:spPr bwMode="auto">
          <a:xfrm flipH="1">
            <a:off x="10356851" y="15875"/>
            <a:ext cx="1115483" cy="930275"/>
          </a:xfrm>
          <a:custGeom>
            <a:avLst/>
            <a:gdLst/>
            <a:ahLst/>
            <a:cxnLst>
              <a:cxn ang="0">
                <a:pos x="1183" y="0"/>
              </a:cxn>
              <a:cxn ang="0">
                <a:pos x="278" y="1706"/>
              </a:cxn>
              <a:cxn ang="0">
                <a:pos x="2006" y="913"/>
              </a:cxn>
              <a:cxn ang="0">
                <a:pos x="735" y="1519"/>
              </a:cxn>
              <a:cxn ang="0">
                <a:pos x="1661" y="1060"/>
              </a:cxn>
              <a:cxn ang="0">
                <a:pos x="1060" y="1394"/>
              </a:cxn>
              <a:cxn ang="0">
                <a:pos x="1489" y="1187"/>
              </a:cxn>
              <a:cxn ang="0">
                <a:pos x="1255" y="1355"/>
              </a:cxn>
              <a:cxn ang="0">
                <a:pos x="1430" y="1221"/>
              </a:cxn>
              <a:cxn ang="0">
                <a:pos x="1144" y="1403"/>
              </a:cxn>
              <a:cxn ang="0">
                <a:pos x="1611" y="1144"/>
              </a:cxn>
              <a:cxn ang="0">
                <a:pos x="843" y="1503"/>
              </a:cxn>
              <a:cxn ang="0">
                <a:pos x="1876" y="960"/>
              </a:cxn>
              <a:cxn ang="0">
                <a:pos x="474" y="1620"/>
              </a:cxn>
              <a:cxn ang="0">
                <a:pos x="1158" y="267"/>
              </a:cxn>
              <a:cxn ang="0">
                <a:pos x="1183" y="0"/>
              </a:cxn>
            </a:cxnLst>
            <a:rect l="0" t="0" r="r" b="b"/>
            <a:pathLst>
              <a:path w="2570" h="2766">
                <a:moveTo>
                  <a:pt x="1183" y="0"/>
                </a:moveTo>
                <a:cubicBezTo>
                  <a:pt x="31" y="34"/>
                  <a:pt x="0" y="1232"/>
                  <a:pt x="278" y="1706"/>
                </a:cubicBezTo>
                <a:cubicBezTo>
                  <a:pt x="888" y="2766"/>
                  <a:pt x="2570" y="2078"/>
                  <a:pt x="2006" y="913"/>
                </a:cubicBezTo>
                <a:cubicBezTo>
                  <a:pt x="1480" y="86"/>
                  <a:pt x="309" y="751"/>
                  <a:pt x="735" y="1519"/>
                </a:cubicBezTo>
                <a:cubicBezTo>
                  <a:pt x="1085" y="2095"/>
                  <a:pt x="2037" y="1686"/>
                  <a:pt x="1661" y="1060"/>
                </a:cubicBezTo>
                <a:cubicBezTo>
                  <a:pt x="1411" y="668"/>
                  <a:pt x="776" y="977"/>
                  <a:pt x="1060" y="1394"/>
                </a:cubicBezTo>
                <a:cubicBezTo>
                  <a:pt x="1252" y="1653"/>
                  <a:pt x="1647" y="1455"/>
                  <a:pt x="1489" y="1187"/>
                </a:cubicBezTo>
                <a:cubicBezTo>
                  <a:pt x="1389" y="1046"/>
                  <a:pt x="1055" y="1113"/>
                  <a:pt x="1255" y="1355"/>
                </a:cubicBezTo>
                <a:cubicBezTo>
                  <a:pt x="1185" y="1378"/>
                  <a:pt x="1221" y="1037"/>
                  <a:pt x="1430" y="1221"/>
                </a:cubicBezTo>
                <a:cubicBezTo>
                  <a:pt x="1522" y="1329"/>
                  <a:pt x="1328" y="1570"/>
                  <a:pt x="1144" y="1403"/>
                </a:cubicBezTo>
                <a:cubicBezTo>
                  <a:pt x="869" y="1019"/>
                  <a:pt x="1486" y="835"/>
                  <a:pt x="1611" y="1144"/>
                </a:cubicBezTo>
                <a:cubicBezTo>
                  <a:pt x="1803" y="1494"/>
                  <a:pt x="1244" y="1970"/>
                  <a:pt x="843" y="1503"/>
                </a:cubicBezTo>
                <a:cubicBezTo>
                  <a:pt x="467" y="868"/>
                  <a:pt x="1441" y="259"/>
                  <a:pt x="1876" y="960"/>
                </a:cubicBezTo>
                <a:cubicBezTo>
                  <a:pt x="2288" y="1625"/>
                  <a:pt x="1142" y="2588"/>
                  <a:pt x="474" y="1620"/>
                </a:cubicBezTo>
                <a:cubicBezTo>
                  <a:pt x="341" y="1336"/>
                  <a:pt x="221" y="417"/>
                  <a:pt x="1158" y="267"/>
                </a:cubicBezTo>
                <a:lnTo>
                  <a:pt x="1183" y="0"/>
                </a:lnTo>
                <a:close/>
              </a:path>
            </a:pathLst>
          </a:custGeom>
          <a:gradFill rotWithShape="1">
            <a:gsLst>
              <a:gs pos="0">
                <a:schemeClr val="accent1"/>
              </a:gs>
              <a:gs pos="100000">
                <a:schemeClr val="accent1">
                  <a:gamma/>
                  <a:shade val="46275"/>
                  <a:invGamma/>
                </a:schemeClr>
              </a:gs>
            </a:gsLst>
            <a:lin ang="5400000" scaled="1"/>
          </a:gradFill>
          <a:ln w="12700" cap="flat" cmpd="sng">
            <a:noFill/>
            <a:prstDash val="solid"/>
            <a:round/>
            <a:headEnd type="none" w="med" len="med"/>
            <a:tailEnd type="none" w="med" len="me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sp>
        <p:nvSpPr>
          <p:cNvPr id="1228" name="Rectangle 204"/>
          <p:cNvSpPr>
            <a:spLocks noChangeArrowheads="1"/>
          </p:cNvSpPr>
          <p:nvPr/>
        </p:nvSpPr>
        <p:spPr bwMode="auto">
          <a:xfrm>
            <a:off x="503767" y="15875"/>
            <a:ext cx="10485967" cy="88900"/>
          </a:xfrm>
          <a:prstGeom prst="rect">
            <a:avLst/>
          </a:prstGeom>
          <a:gradFill rotWithShape="1">
            <a:gsLst>
              <a:gs pos="0">
                <a:schemeClr val="accent1"/>
              </a:gs>
              <a:gs pos="100000">
                <a:schemeClr val="accent1">
                  <a:gamma/>
                  <a:shade val="46275"/>
                  <a:invGamma/>
                </a:schemeClr>
              </a:gs>
            </a:gsLst>
            <a:lin ang="5400000" scaled="1"/>
          </a:gradFill>
          <a:ln w="9525">
            <a:noFill/>
            <a:miter lim="800000"/>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spTree>
    <p:extLst>
      <p:ext uri="{BB962C8B-B14F-4D97-AF65-F5344CB8AC3E}">
        <p14:creationId xmlns:p14="http://schemas.microsoft.com/office/powerpoint/2010/main" val="289451538"/>
      </p:ext>
    </p:extLst>
  </p:cSld>
  <p:clrMap bg1="lt1" tx1="dk1" bg2="lt2" tx2="dk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 id="2147483749" r:id="rId6"/>
    <p:sldLayoutId id="2147483750" r:id="rId7"/>
    <p:sldLayoutId id="2147483751" r:id="rId8"/>
    <p:sldLayoutId id="2147483752" r:id="rId9"/>
    <p:sldLayoutId id="2147483753" r:id="rId10"/>
    <p:sldLayoutId id="2147483754" r:id="rId11"/>
    <p:sldLayoutId id="2147483755" r:id="rId12"/>
    <p:sldLayoutId id="2147483756" r:id="rId13"/>
    <p:sldLayoutId id="2147483757" r:id="rId14"/>
    <p:sldLayoutId id="2147483758" r:id="rId15"/>
    <p:sldLayoutId id="2147483759" r:id="rId16"/>
  </p:sldLayoutIdLst>
  <p:transition>
    <p:random/>
  </p:transition>
  <p:hf hdr="0" ftr="0" dt="0"/>
  <p:txStyles>
    <p:titleStyle>
      <a:lvl1pPr algn="ctr" rtl="1" eaLnBrk="0" fontAlgn="base" hangingPunct="0">
        <a:spcBef>
          <a:spcPct val="0"/>
        </a:spcBef>
        <a:spcAft>
          <a:spcPct val="0"/>
        </a:spcAft>
        <a:defRPr sz="3200">
          <a:solidFill>
            <a:srgbClr val="CCECFF"/>
          </a:solidFill>
          <a:latin typeface="+mj-lt"/>
          <a:ea typeface="+mj-ea"/>
          <a:cs typeface="+mj-cs"/>
        </a:defRPr>
      </a:lvl1pPr>
      <a:lvl2pPr algn="ctr" rtl="1" eaLnBrk="0" fontAlgn="base" hangingPunct="0">
        <a:spcBef>
          <a:spcPct val="0"/>
        </a:spcBef>
        <a:spcAft>
          <a:spcPct val="0"/>
        </a:spcAft>
        <a:defRPr sz="3200">
          <a:solidFill>
            <a:srgbClr val="CCECFF"/>
          </a:solidFill>
          <a:latin typeface="Arial" charset="0"/>
          <a:cs typeface="Titr" pitchFamily="2" charset="-78"/>
        </a:defRPr>
      </a:lvl2pPr>
      <a:lvl3pPr algn="ctr" rtl="1" eaLnBrk="0" fontAlgn="base" hangingPunct="0">
        <a:spcBef>
          <a:spcPct val="0"/>
        </a:spcBef>
        <a:spcAft>
          <a:spcPct val="0"/>
        </a:spcAft>
        <a:defRPr sz="3200">
          <a:solidFill>
            <a:srgbClr val="CCECFF"/>
          </a:solidFill>
          <a:latin typeface="Arial" charset="0"/>
          <a:cs typeface="Titr" pitchFamily="2" charset="-78"/>
        </a:defRPr>
      </a:lvl3pPr>
      <a:lvl4pPr algn="ctr" rtl="1" eaLnBrk="0" fontAlgn="base" hangingPunct="0">
        <a:spcBef>
          <a:spcPct val="0"/>
        </a:spcBef>
        <a:spcAft>
          <a:spcPct val="0"/>
        </a:spcAft>
        <a:defRPr sz="3200">
          <a:solidFill>
            <a:srgbClr val="CCECFF"/>
          </a:solidFill>
          <a:latin typeface="Arial" charset="0"/>
          <a:cs typeface="Titr" pitchFamily="2" charset="-78"/>
        </a:defRPr>
      </a:lvl4pPr>
      <a:lvl5pPr algn="ctr" rtl="1" eaLnBrk="0" fontAlgn="base" hangingPunct="0">
        <a:spcBef>
          <a:spcPct val="0"/>
        </a:spcBef>
        <a:spcAft>
          <a:spcPct val="0"/>
        </a:spcAft>
        <a:defRPr sz="3200">
          <a:solidFill>
            <a:srgbClr val="CCECFF"/>
          </a:solidFill>
          <a:latin typeface="Arial" charset="0"/>
          <a:cs typeface="Titr" pitchFamily="2" charset="-78"/>
        </a:defRPr>
      </a:lvl5pPr>
      <a:lvl6pPr marL="457200" algn="ctr" rtl="1" eaLnBrk="1" fontAlgn="base" hangingPunct="1">
        <a:spcBef>
          <a:spcPct val="0"/>
        </a:spcBef>
        <a:spcAft>
          <a:spcPct val="0"/>
        </a:spcAft>
        <a:defRPr sz="3200">
          <a:solidFill>
            <a:srgbClr val="CCECFF"/>
          </a:solidFill>
          <a:latin typeface="Arial" charset="0"/>
          <a:cs typeface="Titr" pitchFamily="2" charset="-78"/>
        </a:defRPr>
      </a:lvl6pPr>
      <a:lvl7pPr marL="914400" algn="ctr" rtl="1" eaLnBrk="1" fontAlgn="base" hangingPunct="1">
        <a:spcBef>
          <a:spcPct val="0"/>
        </a:spcBef>
        <a:spcAft>
          <a:spcPct val="0"/>
        </a:spcAft>
        <a:defRPr sz="3200">
          <a:solidFill>
            <a:srgbClr val="CCECFF"/>
          </a:solidFill>
          <a:latin typeface="Arial" charset="0"/>
          <a:cs typeface="Titr" pitchFamily="2" charset="-78"/>
        </a:defRPr>
      </a:lvl7pPr>
      <a:lvl8pPr marL="1371600" algn="ctr" rtl="1" eaLnBrk="1" fontAlgn="base" hangingPunct="1">
        <a:spcBef>
          <a:spcPct val="0"/>
        </a:spcBef>
        <a:spcAft>
          <a:spcPct val="0"/>
        </a:spcAft>
        <a:defRPr sz="3200">
          <a:solidFill>
            <a:srgbClr val="CCECFF"/>
          </a:solidFill>
          <a:latin typeface="Arial" charset="0"/>
          <a:cs typeface="Titr" pitchFamily="2" charset="-78"/>
        </a:defRPr>
      </a:lvl8pPr>
      <a:lvl9pPr marL="1828800" algn="ctr" rtl="1" eaLnBrk="1" fontAlgn="base" hangingPunct="1">
        <a:spcBef>
          <a:spcPct val="0"/>
        </a:spcBef>
        <a:spcAft>
          <a:spcPct val="0"/>
        </a:spcAft>
        <a:defRPr sz="3200">
          <a:solidFill>
            <a:srgbClr val="CCECFF"/>
          </a:solidFill>
          <a:latin typeface="Arial" charset="0"/>
          <a:cs typeface="Titr" pitchFamily="2" charset="-78"/>
        </a:defRPr>
      </a:lvl9pPr>
    </p:titleStyle>
    <p:bodyStyle>
      <a:lvl1pPr marL="342900" indent="-342900" algn="just" rtl="1" eaLnBrk="0" fontAlgn="base" hangingPunct="0">
        <a:spcBef>
          <a:spcPct val="20000"/>
        </a:spcBef>
        <a:spcAft>
          <a:spcPct val="0"/>
        </a:spcAft>
        <a:buClr>
          <a:srgbClr val="000099"/>
        </a:buClr>
        <a:buFont typeface="Wingdings 2" pitchFamily="18" charset="2"/>
        <a:buBlip>
          <a:blip r:embed="rId19"/>
        </a:buBlip>
        <a:defRPr sz="3200">
          <a:solidFill>
            <a:schemeClr val="accent2"/>
          </a:solidFill>
          <a:latin typeface="+mn-lt"/>
          <a:ea typeface="+mn-ea"/>
          <a:cs typeface="+mn-cs"/>
        </a:defRPr>
      </a:lvl1pPr>
      <a:lvl2pPr marL="742950" indent="-285750" algn="just" rtl="1" eaLnBrk="0" fontAlgn="base" hangingPunct="0">
        <a:spcBef>
          <a:spcPct val="20000"/>
        </a:spcBef>
        <a:spcAft>
          <a:spcPct val="0"/>
        </a:spcAft>
        <a:buClr>
          <a:srgbClr val="CCECFF"/>
        </a:buClr>
        <a:buFont typeface="Wingdings" pitchFamily="2" charset="2"/>
        <a:buBlip>
          <a:blip r:embed="rId20"/>
        </a:buBlip>
        <a:defRPr sz="2800">
          <a:solidFill>
            <a:srgbClr val="990000"/>
          </a:solidFill>
          <a:latin typeface="+mn-lt"/>
          <a:cs typeface="+mn-cs"/>
        </a:defRPr>
      </a:lvl2pPr>
      <a:lvl3pPr marL="1143000" indent="-228600" algn="just" rtl="1" eaLnBrk="0" fontAlgn="base" hangingPunct="0">
        <a:spcBef>
          <a:spcPct val="20000"/>
        </a:spcBef>
        <a:spcAft>
          <a:spcPct val="0"/>
        </a:spcAft>
        <a:buClr>
          <a:srgbClr val="66CCFF"/>
        </a:buClr>
        <a:buFont typeface="Wingdings" pitchFamily="2" charset="2"/>
        <a:buBlip>
          <a:blip r:embed="rId21"/>
        </a:buBlip>
        <a:defRPr sz="2400">
          <a:solidFill>
            <a:srgbClr val="009900"/>
          </a:solidFill>
          <a:latin typeface="+mn-lt"/>
          <a:cs typeface="+mn-cs"/>
        </a:defRPr>
      </a:lvl3pPr>
      <a:lvl4pPr marL="1600200" indent="-228600" algn="just" rtl="1" eaLnBrk="0" fontAlgn="base" hangingPunct="0">
        <a:spcBef>
          <a:spcPct val="20000"/>
        </a:spcBef>
        <a:spcAft>
          <a:spcPct val="0"/>
        </a:spcAft>
        <a:buClr>
          <a:srgbClr val="3399FF"/>
        </a:buClr>
        <a:buFont typeface="Wingdings" pitchFamily="2" charset="2"/>
        <a:buBlip>
          <a:blip r:embed="rId21"/>
        </a:buBlip>
        <a:defRPr sz="2000">
          <a:solidFill>
            <a:srgbClr val="008080"/>
          </a:solidFill>
          <a:latin typeface="+mn-lt"/>
          <a:cs typeface="+mn-cs"/>
        </a:defRPr>
      </a:lvl4pPr>
      <a:lvl5pPr marL="2057400" indent="-228600" algn="just" rtl="1" eaLnBrk="0" fontAlgn="base" hangingPunct="0">
        <a:spcBef>
          <a:spcPct val="20000"/>
        </a:spcBef>
        <a:spcAft>
          <a:spcPct val="0"/>
        </a:spcAft>
        <a:buClr>
          <a:srgbClr val="0033CC"/>
        </a:buClr>
        <a:buFont typeface="Wingdings" pitchFamily="2" charset="2"/>
        <a:buBlip>
          <a:blip r:embed="rId22"/>
        </a:buBlip>
        <a:defRPr sz="2000">
          <a:solidFill>
            <a:srgbClr val="66CCFF"/>
          </a:solidFill>
          <a:latin typeface="+mn-lt"/>
          <a:cs typeface="+mn-cs"/>
        </a:defRPr>
      </a:lvl5pPr>
      <a:lvl6pPr marL="2514600" indent="-228600" algn="just" rtl="1" eaLnBrk="1" fontAlgn="base" hangingPunct="1">
        <a:spcBef>
          <a:spcPct val="20000"/>
        </a:spcBef>
        <a:spcAft>
          <a:spcPct val="0"/>
        </a:spcAft>
        <a:buClr>
          <a:srgbClr val="0033CC"/>
        </a:buClr>
        <a:buFont typeface="Wingdings" pitchFamily="2" charset="2"/>
        <a:buBlip>
          <a:blip r:embed="rId22"/>
        </a:buBlip>
        <a:defRPr sz="2000">
          <a:solidFill>
            <a:srgbClr val="66CCFF"/>
          </a:solidFill>
          <a:latin typeface="+mn-lt"/>
          <a:cs typeface="+mn-cs"/>
        </a:defRPr>
      </a:lvl6pPr>
      <a:lvl7pPr marL="2971800" indent="-228600" algn="just" rtl="1" eaLnBrk="1" fontAlgn="base" hangingPunct="1">
        <a:spcBef>
          <a:spcPct val="20000"/>
        </a:spcBef>
        <a:spcAft>
          <a:spcPct val="0"/>
        </a:spcAft>
        <a:buClr>
          <a:srgbClr val="0033CC"/>
        </a:buClr>
        <a:buFont typeface="Wingdings" pitchFamily="2" charset="2"/>
        <a:buBlip>
          <a:blip r:embed="rId22"/>
        </a:buBlip>
        <a:defRPr sz="2000">
          <a:solidFill>
            <a:srgbClr val="66CCFF"/>
          </a:solidFill>
          <a:latin typeface="+mn-lt"/>
          <a:cs typeface="+mn-cs"/>
        </a:defRPr>
      </a:lvl7pPr>
      <a:lvl8pPr marL="3429000" indent="-228600" algn="just" rtl="1" eaLnBrk="1" fontAlgn="base" hangingPunct="1">
        <a:spcBef>
          <a:spcPct val="20000"/>
        </a:spcBef>
        <a:spcAft>
          <a:spcPct val="0"/>
        </a:spcAft>
        <a:buClr>
          <a:srgbClr val="0033CC"/>
        </a:buClr>
        <a:buFont typeface="Wingdings" pitchFamily="2" charset="2"/>
        <a:buBlip>
          <a:blip r:embed="rId22"/>
        </a:buBlip>
        <a:defRPr sz="2000">
          <a:solidFill>
            <a:srgbClr val="66CCFF"/>
          </a:solidFill>
          <a:latin typeface="+mn-lt"/>
          <a:cs typeface="+mn-cs"/>
        </a:defRPr>
      </a:lvl8pPr>
      <a:lvl9pPr marL="3886200" indent="-228600" algn="just" rtl="1" eaLnBrk="1" fontAlgn="base" hangingPunct="1">
        <a:spcBef>
          <a:spcPct val="20000"/>
        </a:spcBef>
        <a:spcAft>
          <a:spcPct val="0"/>
        </a:spcAft>
        <a:buClr>
          <a:srgbClr val="0033CC"/>
        </a:buClr>
        <a:buFont typeface="Wingdings" pitchFamily="2" charset="2"/>
        <a:buBlip>
          <a:blip r:embed="rId22"/>
        </a:buBlip>
        <a:defRPr sz="2000">
          <a:solidFill>
            <a:srgbClr val="66CCFF"/>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43" name="AutoShape 119"/>
          <p:cNvSpPr>
            <a:spLocks noChangeArrowheads="1"/>
          </p:cNvSpPr>
          <p:nvPr/>
        </p:nvSpPr>
        <p:spPr bwMode="auto">
          <a:xfrm>
            <a:off x="118534" y="15875"/>
            <a:ext cx="11307233" cy="762000"/>
          </a:xfrm>
          <a:prstGeom prst="roundRect">
            <a:avLst>
              <a:gd name="adj" fmla="val 50000"/>
            </a:avLst>
          </a:prstGeom>
          <a:gradFill rotWithShape="1">
            <a:gsLst>
              <a:gs pos="0">
                <a:schemeClr val="accent2"/>
              </a:gs>
              <a:gs pos="100000">
                <a:schemeClr val="accent2">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sp>
        <p:nvSpPr>
          <p:cNvPr id="1027" name="Rectangle 205"/>
          <p:cNvSpPr>
            <a:spLocks noChangeArrowheads="1"/>
          </p:cNvSpPr>
          <p:nvPr/>
        </p:nvSpPr>
        <p:spPr bwMode="auto">
          <a:xfrm>
            <a:off x="927100" y="638176"/>
            <a:ext cx="9662584" cy="3587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rtl="0" fontAlgn="base">
              <a:spcBef>
                <a:spcPct val="0"/>
              </a:spcBef>
              <a:spcAft>
                <a:spcPct val="0"/>
              </a:spcAft>
            </a:pPr>
            <a:endParaRPr lang="en-US" sz="1800">
              <a:solidFill>
                <a:srgbClr val="000000"/>
              </a:solidFill>
              <a:cs typeface="Arial" charset="0"/>
            </a:endParaRPr>
          </a:p>
        </p:txBody>
      </p:sp>
      <p:sp>
        <p:nvSpPr>
          <p:cNvPr id="1028" name="Rectangle 2"/>
          <p:cNvSpPr>
            <a:spLocks noGrp="1" noChangeArrowheads="1"/>
          </p:cNvSpPr>
          <p:nvPr>
            <p:ph type="title"/>
          </p:nvPr>
        </p:nvSpPr>
        <p:spPr bwMode="auto">
          <a:xfrm>
            <a:off x="1369484" y="104775"/>
            <a:ext cx="9201149" cy="48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9" name="Rectangle 3"/>
          <p:cNvSpPr>
            <a:spLocks noGrp="1" noChangeArrowheads="1"/>
          </p:cNvSpPr>
          <p:nvPr>
            <p:ph type="body" idx="1"/>
          </p:nvPr>
        </p:nvSpPr>
        <p:spPr bwMode="auto">
          <a:xfrm>
            <a:off x="1" y="1628776"/>
            <a:ext cx="11377084"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lgn="l" rtl="0" fontAlgn="base">
              <a:spcBef>
                <a:spcPct val="0"/>
              </a:spcBef>
              <a:spcAft>
                <a:spcPct val="0"/>
              </a:spcAft>
              <a:defRPr/>
            </a:pPr>
            <a:fld id="{A9307FFE-AFF6-4C19-B3F0-44D0205D50FF}" type="datetime1">
              <a:rPr lang="en-US" smtClean="0">
                <a:solidFill>
                  <a:srgbClr val="000000"/>
                </a:solidFill>
                <a:cs typeface="Arial" charset="0"/>
              </a:rPr>
              <a:t>11/3/2018</a:t>
            </a:fld>
            <a:endParaRPr lang="en-US">
              <a:solidFill>
                <a:srgbClr val="000000"/>
              </a:solidFill>
              <a:cs typeface="Arial" charset="0"/>
            </a:endParaRPr>
          </a:p>
        </p:txBody>
      </p:sp>
      <p:sp>
        <p:nvSpPr>
          <p:cNvPr id="3"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rtl="0" fontAlgn="base">
              <a:spcBef>
                <a:spcPct val="0"/>
              </a:spcBef>
              <a:spcAft>
                <a:spcPct val="0"/>
              </a:spcAft>
              <a:defRPr/>
            </a:pPr>
            <a:endParaRPr lang="en-US">
              <a:solidFill>
                <a:srgbClr val="000000"/>
              </a:solidFill>
              <a:cs typeface="Arial" charset="0"/>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rtl="0" fontAlgn="base">
              <a:spcBef>
                <a:spcPct val="0"/>
              </a:spcBef>
              <a:spcAft>
                <a:spcPct val="0"/>
              </a:spcAft>
              <a:defRPr/>
            </a:pPr>
            <a:fld id="{6AB4D569-8BC1-4B65-B846-F2CE5D587159}" type="slidenum">
              <a:rPr lang="ar-SA">
                <a:solidFill>
                  <a:srgbClr val="000000"/>
                </a:solidFill>
                <a:cs typeface="Arial" charset="0"/>
              </a:rPr>
              <a:pPr rtl="0" fontAlgn="base">
                <a:spcBef>
                  <a:spcPct val="0"/>
                </a:spcBef>
                <a:spcAft>
                  <a:spcPct val="0"/>
                </a:spcAft>
                <a:defRPr/>
              </a:pPr>
              <a:t>‹#›</a:t>
            </a:fld>
            <a:endParaRPr lang="en-US">
              <a:solidFill>
                <a:srgbClr val="000000"/>
              </a:solidFill>
              <a:cs typeface="Arial" charset="0"/>
            </a:endParaRPr>
          </a:p>
        </p:txBody>
      </p:sp>
      <p:pic>
        <p:nvPicPr>
          <p:cNvPr id="1033" name="Picture 44"/>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77085" y="-4763"/>
            <a:ext cx="814916" cy="200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 name="Picture 78"/>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77085" y="195264"/>
            <a:ext cx="814916"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5" name="Picture 79"/>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77085" y="392114"/>
            <a:ext cx="814916"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6" name="Picture 80"/>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77085" y="587376"/>
            <a:ext cx="814916"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7" name="Picture 81"/>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77085" y="781051"/>
            <a:ext cx="814916"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8" name="Picture 82"/>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83434" y="977901"/>
            <a:ext cx="81491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9" name="Picture 83"/>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77085" y="1165226"/>
            <a:ext cx="814916"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0" name="Picture 84"/>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77085" y="1365251"/>
            <a:ext cx="814916"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1" name="Picture 85"/>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77085" y="1562101"/>
            <a:ext cx="814916"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2" name="Picture 86"/>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77085" y="1757364"/>
            <a:ext cx="814916"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3" name="Picture 87"/>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77085" y="1951039"/>
            <a:ext cx="814916"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4" name="Picture 88"/>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83434" y="2147889"/>
            <a:ext cx="81491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5" name="Picture 89"/>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77085" y="2336801"/>
            <a:ext cx="814916"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6" name="Picture 90"/>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77085" y="2536826"/>
            <a:ext cx="814916"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7" name="Picture 91"/>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77085" y="2733676"/>
            <a:ext cx="814916"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8" name="Picture 92"/>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77085" y="2928939"/>
            <a:ext cx="814916"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9" name="Picture 93"/>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77085" y="3122614"/>
            <a:ext cx="814916"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0" name="Picture 94"/>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83434" y="3319464"/>
            <a:ext cx="81491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1" name="Picture 95"/>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85551" y="3513139"/>
            <a:ext cx="814916"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2" name="Picture 96"/>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77085" y="3706814"/>
            <a:ext cx="814916"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3" name="Picture 97"/>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77085" y="3903663"/>
            <a:ext cx="814916"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4" name="Picture 98"/>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77085" y="4098926"/>
            <a:ext cx="814916"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5" name="Picture 99"/>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77085" y="4292601"/>
            <a:ext cx="814916"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6" name="Picture 100"/>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83434" y="4489451"/>
            <a:ext cx="81491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7" name="Picture 101"/>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77085" y="4675189"/>
            <a:ext cx="814916"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8" name="Picture 102"/>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77085" y="4875214"/>
            <a:ext cx="814916"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9" name="Picture 103"/>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77085" y="5072064"/>
            <a:ext cx="814916"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0" name="Picture 104"/>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77085" y="5267326"/>
            <a:ext cx="814916"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1" name="Picture 105"/>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77085" y="5461001"/>
            <a:ext cx="814916"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2" name="Picture 106"/>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83434" y="5657851"/>
            <a:ext cx="81491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3" name="Picture 107"/>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77085" y="5845176"/>
            <a:ext cx="814916"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4" name="Picture 108"/>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77085" y="6045201"/>
            <a:ext cx="814916"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5" name="Picture 109"/>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77085" y="6242051"/>
            <a:ext cx="814916"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6" name="Picture 110"/>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77085" y="6437314"/>
            <a:ext cx="814916"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7" name="Picture 111"/>
          <p:cNvPicPr>
            <a:picLocks noChangeAspect="1" noChangeArrowheads="1"/>
          </p:cNvPicPr>
          <p:nvPr/>
        </p:nvPicPr>
        <p:blipFill>
          <a:blip r:embed="rId18">
            <a:extLst>
              <a:ext uri="{28A0092B-C50C-407E-A947-70E740481C1C}">
                <a14:useLocalDpi xmlns:a14="http://schemas.microsoft.com/office/drawing/2010/main" val="0"/>
              </a:ext>
            </a:extLst>
          </a:blip>
          <a:srcRect l="90971" t="9334" r="-47" b="69666"/>
          <a:stretch>
            <a:fillRect/>
          </a:stretch>
        </p:blipFill>
        <p:spPr bwMode="auto">
          <a:xfrm>
            <a:off x="11377085" y="6630989"/>
            <a:ext cx="814916"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44" name="Rectangle 120"/>
          <p:cNvSpPr>
            <a:spLocks noChangeArrowheads="1"/>
          </p:cNvSpPr>
          <p:nvPr/>
        </p:nvSpPr>
        <p:spPr bwMode="auto">
          <a:xfrm>
            <a:off x="503767" y="53975"/>
            <a:ext cx="10485967" cy="88900"/>
          </a:xfrm>
          <a:prstGeom prst="rect">
            <a:avLst/>
          </a:prstGeom>
          <a:gradFill rotWithShape="1">
            <a:gsLst>
              <a:gs pos="0">
                <a:schemeClr val="bg2"/>
              </a:gs>
              <a:gs pos="100000">
                <a:schemeClr val="bg2">
                  <a:gamma/>
                  <a:shade val="46275"/>
                  <a:invGamma/>
                </a:schemeClr>
              </a:gs>
            </a:gsLst>
            <a:lin ang="5400000" scaled="1"/>
          </a:gradFill>
          <a:ln w="9525">
            <a:noFill/>
            <a:miter lim="800000"/>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grpSp>
        <p:nvGrpSpPr>
          <p:cNvPr id="1069" name="Group 121"/>
          <p:cNvGrpSpPr>
            <a:grpSpLocks/>
          </p:cNvGrpSpPr>
          <p:nvPr/>
        </p:nvGrpSpPr>
        <p:grpSpPr bwMode="auto">
          <a:xfrm>
            <a:off x="552451" y="600075"/>
            <a:ext cx="10437283" cy="179388"/>
            <a:chOff x="254" y="463"/>
            <a:chExt cx="5208" cy="113"/>
          </a:xfrm>
        </p:grpSpPr>
        <p:sp>
          <p:nvSpPr>
            <p:cNvPr id="1146" name="Freeform 122"/>
            <p:cNvSpPr>
              <a:spLocks/>
            </p:cNvSpPr>
            <p:nvPr/>
          </p:nvSpPr>
          <p:spPr bwMode="auto">
            <a:xfrm flipH="1">
              <a:off x="5232" y="468"/>
              <a:ext cx="230" cy="106"/>
            </a:xfrm>
            <a:custGeom>
              <a:avLst/>
              <a:gdLst/>
              <a:ahLst/>
              <a:cxnLst>
                <a:cxn ang="0">
                  <a:pos x="230" y="0"/>
                </a:cxn>
                <a:cxn ang="0">
                  <a:pos x="182" y="0"/>
                </a:cxn>
                <a:cxn ang="0">
                  <a:pos x="0" y="78"/>
                </a:cxn>
                <a:cxn ang="0">
                  <a:pos x="86" y="96"/>
                </a:cxn>
                <a:cxn ang="0">
                  <a:pos x="204" y="96"/>
                </a:cxn>
                <a:cxn ang="0">
                  <a:pos x="230" y="0"/>
                </a:cxn>
              </a:cxnLst>
              <a:rect l="0" t="0" r="r" b="b"/>
              <a:pathLst>
                <a:path w="230" h="96">
                  <a:moveTo>
                    <a:pt x="230" y="0"/>
                  </a:moveTo>
                  <a:lnTo>
                    <a:pt x="182" y="0"/>
                  </a:lnTo>
                  <a:lnTo>
                    <a:pt x="0" y="78"/>
                  </a:lnTo>
                  <a:lnTo>
                    <a:pt x="86" y="96"/>
                  </a:lnTo>
                  <a:lnTo>
                    <a:pt x="204" y="96"/>
                  </a:lnTo>
                  <a:lnTo>
                    <a:pt x="230" y="0"/>
                  </a:lnTo>
                  <a:close/>
                </a:path>
              </a:pathLst>
            </a:custGeom>
            <a:gradFill rotWithShape="1">
              <a:gsLst>
                <a:gs pos="0">
                  <a:schemeClr val="bg2"/>
                </a:gs>
                <a:gs pos="100000">
                  <a:schemeClr val="bg2">
                    <a:gamma/>
                    <a:shade val="46275"/>
                    <a:invGamma/>
                  </a:schemeClr>
                </a:gs>
              </a:gsLst>
              <a:lin ang="5400000" scaled="1"/>
            </a:gradFill>
            <a:ln w="9525" cap="flat" cmpd="sng">
              <a:noFill/>
              <a:prstDash val="solid"/>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sp>
          <p:nvSpPr>
            <p:cNvPr id="1147" name="Freeform 123"/>
            <p:cNvSpPr>
              <a:spLocks/>
            </p:cNvSpPr>
            <p:nvPr/>
          </p:nvSpPr>
          <p:spPr bwMode="auto">
            <a:xfrm>
              <a:off x="254" y="470"/>
              <a:ext cx="230" cy="106"/>
            </a:xfrm>
            <a:custGeom>
              <a:avLst/>
              <a:gdLst/>
              <a:ahLst/>
              <a:cxnLst>
                <a:cxn ang="0">
                  <a:pos x="230" y="0"/>
                </a:cxn>
                <a:cxn ang="0">
                  <a:pos x="182" y="0"/>
                </a:cxn>
                <a:cxn ang="0">
                  <a:pos x="0" y="78"/>
                </a:cxn>
                <a:cxn ang="0">
                  <a:pos x="86" y="96"/>
                </a:cxn>
                <a:cxn ang="0">
                  <a:pos x="204" y="96"/>
                </a:cxn>
                <a:cxn ang="0">
                  <a:pos x="230" y="0"/>
                </a:cxn>
              </a:cxnLst>
              <a:rect l="0" t="0" r="r" b="b"/>
              <a:pathLst>
                <a:path w="230" h="96">
                  <a:moveTo>
                    <a:pt x="230" y="0"/>
                  </a:moveTo>
                  <a:lnTo>
                    <a:pt x="182" y="0"/>
                  </a:lnTo>
                  <a:lnTo>
                    <a:pt x="0" y="78"/>
                  </a:lnTo>
                  <a:lnTo>
                    <a:pt x="86" y="96"/>
                  </a:lnTo>
                  <a:lnTo>
                    <a:pt x="204" y="96"/>
                  </a:lnTo>
                  <a:lnTo>
                    <a:pt x="230" y="0"/>
                  </a:lnTo>
                  <a:close/>
                </a:path>
              </a:pathLst>
            </a:custGeom>
            <a:gradFill rotWithShape="1">
              <a:gsLst>
                <a:gs pos="0">
                  <a:schemeClr val="bg2"/>
                </a:gs>
                <a:gs pos="100000">
                  <a:schemeClr val="bg2">
                    <a:gamma/>
                    <a:shade val="46275"/>
                    <a:invGamma/>
                  </a:schemeClr>
                </a:gs>
              </a:gsLst>
              <a:lin ang="5400000" scaled="1"/>
            </a:gradFill>
            <a:ln w="9525" cap="flat" cmpd="sng">
              <a:noFill/>
              <a:prstDash val="solid"/>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grpSp>
          <p:nvGrpSpPr>
            <p:cNvPr id="1117" name="Group 124"/>
            <p:cNvGrpSpPr>
              <a:grpSpLocks/>
            </p:cNvGrpSpPr>
            <p:nvPr/>
          </p:nvGrpSpPr>
          <p:grpSpPr bwMode="auto">
            <a:xfrm>
              <a:off x="450" y="463"/>
              <a:ext cx="4812" cy="113"/>
              <a:chOff x="450" y="463"/>
              <a:chExt cx="4812" cy="113"/>
            </a:xfrm>
          </p:grpSpPr>
          <p:grpSp>
            <p:nvGrpSpPr>
              <p:cNvPr id="1118" name="Group 125"/>
              <p:cNvGrpSpPr>
                <a:grpSpLocks/>
              </p:cNvGrpSpPr>
              <p:nvPr/>
            </p:nvGrpSpPr>
            <p:grpSpPr bwMode="auto">
              <a:xfrm>
                <a:off x="450" y="464"/>
                <a:ext cx="2928" cy="112"/>
                <a:chOff x="0" y="283"/>
                <a:chExt cx="5760" cy="220"/>
              </a:xfrm>
            </p:grpSpPr>
            <p:grpSp>
              <p:nvGrpSpPr>
                <p:cNvPr id="1132" name="Group 126"/>
                <p:cNvGrpSpPr>
                  <a:grpSpLocks/>
                </p:cNvGrpSpPr>
                <p:nvPr/>
              </p:nvGrpSpPr>
              <p:grpSpPr bwMode="auto">
                <a:xfrm>
                  <a:off x="0" y="283"/>
                  <a:ext cx="823" cy="220"/>
                  <a:chOff x="240" y="720"/>
                  <a:chExt cx="3980" cy="1064"/>
                </a:xfrm>
              </p:grpSpPr>
              <p:sp>
                <p:nvSpPr>
                  <p:cNvPr id="1151" name="Freeform 127"/>
                  <p:cNvSpPr>
                    <a:spLocks/>
                  </p:cNvSpPr>
                  <p:nvPr/>
                </p:nvSpPr>
                <p:spPr bwMode="auto">
                  <a:xfrm>
                    <a:off x="244"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sp>
                <p:nvSpPr>
                  <p:cNvPr id="1152" name="Freeform 128"/>
                  <p:cNvSpPr>
                    <a:spLocks/>
                  </p:cNvSpPr>
                  <p:nvPr/>
                </p:nvSpPr>
                <p:spPr bwMode="auto">
                  <a:xfrm>
                    <a:off x="2214"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grpSp>
            <p:grpSp>
              <p:nvGrpSpPr>
                <p:cNvPr id="1133" name="Group 129"/>
                <p:cNvGrpSpPr>
                  <a:grpSpLocks/>
                </p:cNvGrpSpPr>
                <p:nvPr/>
              </p:nvGrpSpPr>
              <p:grpSpPr bwMode="auto">
                <a:xfrm>
                  <a:off x="823" y="283"/>
                  <a:ext cx="823" cy="220"/>
                  <a:chOff x="240" y="720"/>
                  <a:chExt cx="3980" cy="1064"/>
                </a:xfrm>
              </p:grpSpPr>
              <p:sp>
                <p:nvSpPr>
                  <p:cNvPr id="1154" name="Freeform 130"/>
                  <p:cNvSpPr>
                    <a:spLocks/>
                  </p:cNvSpPr>
                  <p:nvPr/>
                </p:nvSpPr>
                <p:spPr bwMode="auto">
                  <a:xfrm>
                    <a:off x="243"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sp>
                <p:nvSpPr>
                  <p:cNvPr id="1155" name="Freeform 131"/>
                  <p:cNvSpPr>
                    <a:spLocks/>
                  </p:cNvSpPr>
                  <p:nvPr/>
                </p:nvSpPr>
                <p:spPr bwMode="auto">
                  <a:xfrm>
                    <a:off x="2213"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grpSp>
            <p:grpSp>
              <p:nvGrpSpPr>
                <p:cNvPr id="1134" name="Group 132"/>
                <p:cNvGrpSpPr>
                  <a:grpSpLocks/>
                </p:cNvGrpSpPr>
                <p:nvPr/>
              </p:nvGrpSpPr>
              <p:grpSpPr bwMode="auto">
                <a:xfrm>
                  <a:off x="1646" y="283"/>
                  <a:ext cx="823" cy="220"/>
                  <a:chOff x="1646" y="283"/>
                  <a:chExt cx="823" cy="220"/>
                </a:xfrm>
              </p:grpSpPr>
              <p:sp>
                <p:nvSpPr>
                  <p:cNvPr id="1157" name="Freeform 133"/>
                  <p:cNvSpPr>
                    <a:spLocks/>
                  </p:cNvSpPr>
                  <p:nvPr/>
                </p:nvSpPr>
                <p:spPr bwMode="auto">
                  <a:xfrm>
                    <a:off x="1646" y="283"/>
                    <a:ext cx="416" cy="220"/>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sp>
                <p:nvSpPr>
                  <p:cNvPr id="1158" name="Freeform 134"/>
                  <p:cNvSpPr>
                    <a:spLocks/>
                  </p:cNvSpPr>
                  <p:nvPr/>
                </p:nvSpPr>
                <p:spPr bwMode="auto">
                  <a:xfrm>
                    <a:off x="2054" y="283"/>
                    <a:ext cx="416" cy="220"/>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grpSp>
            <p:grpSp>
              <p:nvGrpSpPr>
                <p:cNvPr id="1135" name="Group 135"/>
                <p:cNvGrpSpPr>
                  <a:grpSpLocks/>
                </p:cNvGrpSpPr>
                <p:nvPr/>
              </p:nvGrpSpPr>
              <p:grpSpPr bwMode="auto">
                <a:xfrm>
                  <a:off x="2469" y="283"/>
                  <a:ext cx="822" cy="220"/>
                  <a:chOff x="240" y="720"/>
                  <a:chExt cx="3980" cy="1064"/>
                </a:xfrm>
              </p:grpSpPr>
              <p:sp>
                <p:nvSpPr>
                  <p:cNvPr id="1160" name="Freeform 136"/>
                  <p:cNvSpPr>
                    <a:spLocks/>
                  </p:cNvSpPr>
                  <p:nvPr/>
                </p:nvSpPr>
                <p:spPr bwMode="auto">
                  <a:xfrm>
                    <a:off x="241" y="720"/>
                    <a:ext cx="2012"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sp>
                <p:nvSpPr>
                  <p:cNvPr id="1161" name="Freeform 137"/>
                  <p:cNvSpPr>
                    <a:spLocks/>
                  </p:cNvSpPr>
                  <p:nvPr/>
                </p:nvSpPr>
                <p:spPr bwMode="auto">
                  <a:xfrm>
                    <a:off x="2213" y="720"/>
                    <a:ext cx="2012"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grpSp>
            <p:grpSp>
              <p:nvGrpSpPr>
                <p:cNvPr id="1136" name="Group 138"/>
                <p:cNvGrpSpPr>
                  <a:grpSpLocks/>
                </p:cNvGrpSpPr>
                <p:nvPr/>
              </p:nvGrpSpPr>
              <p:grpSpPr bwMode="auto">
                <a:xfrm>
                  <a:off x="3291" y="283"/>
                  <a:ext cx="823" cy="220"/>
                  <a:chOff x="240" y="720"/>
                  <a:chExt cx="3980" cy="1064"/>
                </a:xfrm>
              </p:grpSpPr>
              <p:sp>
                <p:nvSpPr>
                  <p:cNvPr id="1163" name="Freeform 139"/>
                  <p:cNvSpPr>
                    <a:spLocks/>
                  </p:cNvSpPr>
                  <p:nvPr/>
                </p:nvSpPr>
                <p:spPr bwMode="auto">
                  <a:xfrm>
                    <a:off x="245"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sp>
                <p:nvSpPr>
                  <p:cNvPr id="1164" name="Freeform 140"/>
                  <p:cNvSpPr>
                    <a:spLocks/>
                  </p:cNvSpPr>
                  <p:nvPr/>
                </p:nvSpPr>
                <p:spPr bwMode="auto">
                  <a:xfrm>
                    <a:off x="2214"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grpSp>
            <p:grpSp>
              <p:nvGrpSpPr>
                <p:cNvPr id="1137" name="Group 141"/>
                <p:cNvGrpSpPr>
                  <a:grpSpLocks/>
                </p:cNvGrpSpPr>
                <p:nvPr/>
              </p:nvGrpSpPr>
              <p:grpSpPr bwMode="auto">
                <a:xfrm>
                  <a:off x="4114" y="283"/>
                  <a:ext cx="823" cy="220"/>
                  <a:chOff x="240" y="720"/>
                  <a:chExt cx="3980" cy="1064"/>
                </a:xfrm>
              </p:grpSpPr>
              <p:sp>
                <p:nvSpPr>
                  <p:cNvPr id="1166" name="Freeform 142"/>
                  <p:cNvSpPr>
                    <a:spLocks/>
                  </p:cNvSpPr>
                  <p:nvPr/>
                </p:nvSpPr>
                <p:spPr bwMode="auto">
                  <a:xfrm>
                    <a:off x="244"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sp>
                <p:nvSpPr>
                  <p:cNvPr id="1167" name="Freeform 143"/>
                  <p:cNvSpPr>
                    <a:spLocks/>
                  </p:cNvSpPr>
                  <p:nvPr/>
                </p:nvSpPr>
                <p:spPr bwMode="auto">
                  <a:xfrm>
                    <a:off x="2213"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grpSp>
            <p:grpSp>
              <p:nvGrpSpPr>
                <p:cNvPr id="1138" name="Group 144"/>
                <p:cNvGrpSpPr>
                  <a:grpSpLocks/>
                </p:cNvGrpSpPr>
                <p:nvPr/>
              </p:nvGrpSpPr>
              <p:grpSpPr bwMode="auto">
                <a:xfrm>
                  <a:off x="4937" y="283"/>
                  <a:ext cx="823" cy="220"/>
                  <a:chOff x="240" y="720"/>
                  <a:chExt cx="3980" cy="1064"/>
                </a:xfrm>
              </p:grpSpPr>
              <p:sp>
                <p:nvSpPr>
                  <p:cNvPr id="1169" name="Freeform 145"/>
                  <p:cNvSpPr>
                    <a:spLocks/>
                  </p:cNvSpPr>
                  <p:nvPr/>
                </p:nvSpPr>
                <p:spPr bwMode="auto">
                  <a:xfrm>
                    <a:off x="243"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sp>
                <p:nvSpPr>
                  <p:cNvPr id="1170" name="Freeform 146"/>
                  <p:cNvSpPr>
                    <a:spLocks/>
                  </p:cNvSpPr>
                  <p:nvPr/>
                </p:nvSpPr>
                <p:spPr bwMode="auto">
                  <a:xfrm>
                    <a:off x="2212"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grpSp>
          </p:grpSp>
          <p:grpSp>
            <p:nvGrpSpPr>
              <p:cNvPr id="1119" name="Group 147"/>
              <p:cNvGrpSpPr>
                <a:grpSpLocks/>
              </p:cNvGrpSpPr>
              <p:nvPr/>
            </p:nvGrpSpPr>
            <p:grpSpPr bwMode="auto">
              <a:xfrm>
                <a:off x="3378" y="463"/>
                <a:ext cx="418" cy="112"/>
                <a:chOff x="240" y="720"/>
                <a:chExt cx="3980" cy="1064"/>
              </a:xfrm>
            </p:grpSpPr>
            <p:sp>
              <p:nvSpPr>
                <p:cNvPr id="1172" name="Freeform 148"/>
                <p:cNvSpPr>
                  <a:spLocks/>
                </p:cNvSpPr>
                <p:nvPr/>
              </p:nvSpPr>
              <p:spPr bwMode="auto">
                <a:xfrm>
                  <a:off x="242" y="720"/>
                  <a:ext cx="2011"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sp>
              <p:nvSpPr>
                <p:cNvPr id="1173" name="Freeform 149"/>
                <p:cNvSpPr>
                  <a:spLocks/>
                </p:cNvSpPr>
                <p:nvPr/>
              </p:nvSpPr>
              <p:spPr bwMode="auto">
                <a:xfrm>
                  <a:off x="2213" y="720"/>
                  <a:ext cx="2011"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grpSp>
          <p:grpSp>
            <p:nvGrpSpPr>
              <p:cNvPr id="1120" name="Group 150"/>
              <p:cNvGrpSpPr>
                <a:grpSpLocks/>
              </p:cNvGrpSpPr>
              <p:nvPr/>
            </p:nvGrpSpPr>
            <p:grpSpPr bwMode="auto">
              <a:xfrm>
                <a:off x="3796" y="463"/>
                <a:ext cx="419" cy="112"/>
                <a:chOff x="240" y="720"/>
                <a:chExt cx="3980" cy="1064"/>
              </a:xfrm>
            </p:grpSpPr>
            <p:sp>
              <p:nvSpPr>
                <p:cNvPr id="1175" name="Freeform 151"/>
                <p:cNvSpPr>
                  <a:spLocks/>
                </p:cNvSpPr>
                <p:nvPr/>
              </p:nvSpPr>
              <p:spPr bwMode="auto">
                <a:xfrm>
                  <a:off x="244" y="720"/>
                  <a:ext cx="2047"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sp>
              <p:nvSpPr>
                <p:cNvPr id="1176" name="Freeform 152"/>
                <p:cNvSpPr>
                  <a:spLocks/>
                </p:cNvSpPr>
                <p:nvPr/>
              </p:nvSpPr>
              <p:spPr bwMode="auto">
                <a:xfrm>
                  <a:off x="2240" y="720"/>
                  <a:ext cx="2017"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grpSp>
          <p:grpSp>
            <p:nvGrpSpPr>
              <p:cNvPr id="1121" name="Group 153"/>
              <p:cNvGrpSpPr>
                <a:grpSpLocks/>
              </p:cNvGrpSpPr>
              <p:nvPr/>
            </p:nvGrpSpPr>
            <p:grpSpPr bwMode="auto">
              <a:xfrm>
                <a:off x="4215" y="463"/>
                <a:ext cx="418" cy="112"/>
                <a:chOff x="1646" y="283"/>
                <a:chExt cx="823" cy="220"/>
              </a:xfrm>
            </p:grpSpPr>
            <p:sp>
              <p:nvSpPr>
                <p:cNvPr id="1178" name="Freeform 154"/>
                <p:cNvSpPr>
                  <a:spLocks/>
                </p:cNvSpPr>
                <p:nvPr/>
              </p:nvSpPr>
              <p:spPr bwMode="auto">
                <a:xfrm>
                  <a:off x="1647" y="283"/>
                  <a:ext cx="416" cy="220"/>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sp>
              <p:nvSpPr>
                <p:cNvPr id="1179" name="Freeform 155"/>
                <p:cNvSpPr>
                  <a:spLocks/>
                </p:cNvSpPr>
                <p:nvPr/>
              </p:nvSpPr>
              <p:spPr bwMode="auto">
                <a:xfrm>
                  <a:off x="2053" y="283"/>
                  <a:ext cx="416" cy="220"/>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grpSp>
          <p:grpSp>
            <p:nvGrpSpPr>
              <p:cNvPr id="1122" name="Group 156"/>
              <p:cNvGrpSpPr>
                <a:grpSpLocks/>
              </p:cNvGrpSpPr>
              <p:nvPr/>
            </p:nvGrpSpPr>
            <p:grpSpPr bwMode="auto">
              <a:xfrm>
                <a:off x="4633" y="463"/>
                <a:ext cx="418" cy="112"/>
                <a:chOff x="240" y="720"/>
                <a:chExt cx="3980" cy="1064"/>
              </a:xfrm>
            </p:grpSpPr>
            <p:sp>
              <p:nvSpPr>
                <p:cNvPr id="1181" name="Freeform 157"/>
                <p:cNvSpPr>
                  <a:spLocks/>
                </p:cNvSpPr>
                <p:nvPr/>
              </p:nvSpPr>
              <p:spPr bwMode="auto">
                <a:xfrm>
                  <a:off x="239" y="720"/>
                  <a:ext cx="2011"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sp>
              <p:nvSpPr>
                <p:cNvPr id="1182" name="Freeform 158"/>
                <p:cNvSpPr>
                  <a:spLocks/>
                </p:cNvSpPr>
                <p:nvPr/>
              </p:nvSpPr>
              <p:spPr bwMode="auto">
                <a:xfrm>
                  <a:off x="2210" y="720"/>
                  <a:ext cx="2011"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grpSp>
          <p:sp>
            <p:nvSpPr>
              <p:cNvPr id="1183" name="Freeform 159"/>
              <p:cNvSpPr>
                <a:spLocks/>
              </p:cNvSpPr>
              <p:nvPr/>
            </p:nvSpPr>
            <p:spPr bwMode="auto">
              <a:xfrm>
                <a:off x="5051" y="463"/>
                <a:ext cx="211" cy="112"/>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grpSp>
      </p:grpSp>
      <p:grpSp>
        <p:nvGrpSpPr>
          <p:cNvPr id="1070" name="Group 160"/>
          <p:cNvGrpSpPr>
            <a:grpSpLocks/>
          </p:cNvGrpSpPr>
          <p:nvPr/>
        </p:nvGrpSpPr>
        <p:grpSpPr bwMode="auto">
          <a:xfrm>
            <a:off x="533401" y="598489"/>
            <a:ext cx="10437284" cy="179387"/>
            <a:chOff x="254" y="463"/>
            <a:chExt cx="5208" cy="113"/>
          </a:xfrm>
        </p:grpSpPr>
        <p:sp>
          <p:nvSpPr>
            <p:cNvPr id="1185" name="Freeform 161"/>
            <p:cNvSpPr>
              <a:spLocks/>
            </p:cNvSpPr>
            <p:nvPr/>
          </p:nvSpPr>
          <p:spPr bwMode="auto">
            <a:xfrm flipH="1">
              <a:off x="5232" y="468"/>
              <a:ext cx="230" cy="106"/>
            </a:xfrm>
            <a:custGeom>
              <a:avLst/>
              <a:gdLst/>
              <a:ahLst/>
              <a:cxnLst>
                <a:cxn ang="0">
                  <a:pos x="230" y="0"/>
                </a:cxn>
                <a:cxn ang="0">
                  <a:pos x="182" y="0"/>
                </a:cxn>
                <a:cxn ang="0">
                  <a:pos x="0" y="78"/>
                </a:cxn>
                <a:cxn ang="0">
                  <a:pos x="86" y="96"/>
                </a:cxn>
                <a:cxn ang="0">
                  <a:pos x="204" y="96"/>
                </a:cxn>
                <a:cxn ang="0">
                  <a:pos x="230" y="0"/>
                </a:cxn>
              </a:cxnLst>
              <a:rect l="0" t="0" r="r" b="b"/>
              <a:pathLst>
                <a:path w="230" h="96">
                  <a:moveTo>
                    <a:pt x="230" y="0"/>
                  </a:moveTo>
                  <a:lnTo>
                    <a:pt x="182" y="0"/>
                  </a:lnTo>
                  <a:lnTo>
                    <a:pt x="0" y="78"/>
                  </a:lnTo>
                  <a:lnTo>
                    <a:pt x="86" y="96"/>
                  </a:lnTo>
                  <a:lnTo>
                    <a:pt x="204" y="96"/>
                  </a:lnTo>
                  <a:lnTo>
                    <a:pt x="230" y="0"/>
                  </a:lnTo>
                  <a:close/>
                </a:path>
              </a:pathLst>
            </a:custGeom>
            <a:gradFill rotWithShape="1">
              <a:gsLst>
                <a:gs pos="0">
                  <a:schemeClr val="accent1"/>
                </a:gs>
                <a:gs pos="100000">
                  <a:schemeClr val="accent1">
                    <a:gamma/>
                    <a:shade val="46275"/>
                    <a:invGamma/>
                  </a:schemeClr>
                </a:gs>
              </a:gsLst>
              <a:lin ang="5400000" scaled="1"/>
            </a:gradFill>
            <a:ln w="9525" cap="flat" cmpd="sng">
              <a:noFill/>
              <a:prstDash val="solid"/>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sp>
          <p:nvSpPr>
            <p:cNvPr id="1186" name="Freeform 162"/>
            <p:cNvSpPr>
              <a:spLocks/>
            </p:cNvSpPr>
            <p:nvPr/>
          </p:nvSpPr>
          <p:spPr bwMode="auto">
            <a:xfrm>
              <a:off x="254" y="470"/>
              <a:ext cx="230" cy="106"/>
            </a:xfrm>
            <a:custGeom>
              <a:avLst/>
              <a:gdLst/>
              <a:ahLst/>
              <a:cxnLst>
                <a:cxn ang="0">
                  <a:pos x="230" y="0"/>
                </a:cxn>
                <a:cxn ang="0">
                  <a:pos x="182" y="0"/>
                </a:cxn>
                <a:cxn ang="0">
                  <a:pos x="0" y="78"/>
                </a:cxn>
                <a:cxn ang="0">
                  <a:pos x="86" y="96"/>
                </a:cxn>
                <a:cxn ang="0">
                  <a:pos x="204" y="96"/>
                </a:cxn>
                <a:cxn ang="0">
                  <a:pos x="230" y="0"/>
                </a:cxn>
              </a:cxnLst>
              <a:rect l="0" t="0" r="r" b="b"/>
              <a:pathLst>
                <a:path w="230" h="96">
                  <a:moveTo>
                    <a:pt x="230" y="0"/>
                  </a:moveTo>
                  <a:lnTo>
                    <a:pt x="182" y="0"/>
                  </a:lnTo>
                  <a:lnTo>
                    <a:pt x="0" y="78"/>
                  </a:lnTo>
                  <a:lnTo>
                    <a:pt x="86" y="96"/>
                  </a:lnTo>
                  <a:lnTo>
                    <a:pt x="204" y="96"/>
                  </a:lnTo>
                  <a:lnTo>
                    <a:pt x="230" y="0"/>
                  </a:lnTo>
                  <a:close/>
                </a:path>
              </a:pathLst>
            </a:custGeom>
            <a:gradFill rotWithShape="1">
              <a:gsLst>
                <a:gs pos="0">
                  <a:schemeClr val="accent1"/>
                </a:gs>
                <a:gs pos="100000">
                  <a:schemeClr val="accent1">
                    <a:gamma/>
                    <a:shade val="46275"/>
                    <a:invGamma/>
                  </a:schemeClr>
                </a:gs>
              </a:gsLst>
              <a:lin ang="5400000" scaled="1"/>
            </a:gradFill>
            <a:ln w="9525" cap="flat" cmpd="sng">
              <a:noFill/>
              <a:prstDash val="solid"/>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grpSp>
          <p:nvGrpSpPr>
            <p:cNvPr id="1079" name="Group 163"/>
            <p:cNvGrpSpPr>
              <a:grpSpLocks/>
            </p:cNvGrpSpPr>
            <p:nvPr/>
          </p:nvGrpSpPr>
          <p:grpSpPr bwMode="auto">
            <a:xfrm>
              <a:off x="450" y="463"/>
              <a:ext cx="4812" cy="113"/>
              <a:chOff x="450" y="463"/>
              <a:chExt cx="4812" cy="113"/>
            </a:xfrm>
          </p:grpSpPr>
          <p:grpSp>
            <p:nvGrpSpPr>
              <p:cNvPr id="1080" name="Group 164"/>
              <p:cNvGrpSpPr>
                <a:grpSpLocks/>
              </p:cNvGrpSpPr>
              <p:nvPr/>
            </p:nvGrpSpPr>
            <p:grpSpPr bwMode="auto">
              <a:xfrm>
                <a:off x="450" y="464"/>
                <a:ext cx="2928" cy="112"/>
                <a:chOff x="0" y="283"/>
                <a:chExt cx="5760" cy="220"/>
              </a:xfrm>
            </p:grpSpPr>
            <p:grpSp>
              <p:nvGrpSpPr>
                <p:cNvPr id="1094" name="Group 165"/>
                <p:cNvGrpSpPr>
                  <a:grpSpLocks/>
                </p:cNvGrpSpPr>
                <p:nvPr/>
              </p:nvGrpSpPr>
              <p:grpSpPr bwMode="auto">
                <a:xfrm>
                  <a:off x="0" y="283"/>
                  <a:ext cx="823" cy="220"/>
                  <a:chOff x="240" y="720"/>
                  <a:chExt cx="3980" cy="1064"/>
                </a:xfrm>
              </p:grpSpPr>
              <p:sp>
                <p:nvSpPr>
                  <p:cNvPr id="1190" name="Freeform 166"/>
                  <p:cNvSpPr>
                    <a:spLocks/>
                  </p:cNvSpPr>
                  <p:nvPr/>
                </p:nvSpPr>
                <p:spPr bwMode="auto">
                  <a:xfrm>
                    <a:off x="244"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sp>
                <p:nvSpPr>
                  <p:cNvPr id="1191" name="Freeform 167"/>
                  <p:cNvSpPr>
                    <a:spLocks/>
                  </p:cNvSpPr>
                  <p:nvPr/>
                </p:nvSpPr>
                <p:spPr bwMode="auto">
                  <a:xfrm>
                    <a:off x="2214"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grpSp>
            <p:grpSp>
              <p:nvGrpSpPr>
                <p:cNvPr id="1095" name="Group 168"/>
                <p:cNvGrpSpPr>
                  <a:grpSpLocks/>
                </p:cNvGrpSpPr>
                <p:nvPr/>
              </p:nvGrpSpPr>
              <p:grpSpPr bwMode="auto">
                <a:xfrm>
                  <a:off x="823" y="283"/>
                  <a:ext cx="823" cy="220"/>
                  <a:chOff x="240" y="720"/>
                  <a:chExt cx="3980" cy="1064"/>
                </a:xfrm>
              </p:grpSpPr>
              <p:sp>
                <p:nvSpPr>
                  <p:cNvPr id="1193" name="Freeform 169"/>
                  <p:cNvSpPr>
                    <a:spLocks/>
                  </p:cNvSpPr>
                  <p:nvPr/>
                </p:nvSpPr>
                <p:spPr bwMode="auto">
                  <a:xfrm>
                    <a:off x="243"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sp>
                <p:nvSpPr>
                  <p:cNvPr id="1194" name="Freeform 170"/>
                  <p:cNvSpPr>
                    <a:spLocks/>
                  </p:cNvSpPr>
                  <p:nvPr/>
                </p:nvSpPr>
                <p:spPr bwMode="auto">
                  <a:xfrm>
                    <a:off x="2213"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grpSp>
            <p:grpSp>
              <p:nvGrpSpPr>
                <p:cNvPr id="1096" name="Group 171"/>
                <p:cNvGrpSpPr>
                  <a:grpSpLocks/>
                </p:cNvGrpSpPr>
                <p:nvPr/>
              </p:nvGrpSpPr>
              <p:grpSpPr bwMode="auto">
                <a:xfrm>
                  <a:off x="1646" y="283"/>
                  <a:ext cx="823" cy="220"/>
                  <a:chOff x="1646" y="283"/>
                  <a:chExt cx="823" cy="220"/>
                </a:xfrm>
              </p:grpSpPr>
              <p:sp>
                <p:nvSpPr>
                  <p:cNvPr id="1196" name="Freeform 172"/>
                  <p:cNvSpPr>
                    <a:spLocks/>
                  </p:cNvSpPr>
                  <p:nvPr/>
                </p:nvSpPr>
                <p:spPr bwMode="auto">
                  <a:xfrm>
                    <a:off x="1646" y="283"/>
                    <a:ext cx="416" cy="220"/>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sp>
                <p:nvSpPr>
                  <p:cNvPr id="1197" name="Freeform 173"/>
                  <p:cNvSpPr>
                    <a:spLocks/>
                  </p:cNvSpPr>
                  <p:nvPr/>
                </p:nvSpPr>
                <p:spPr bwMode="auto">
                  <a:xfrm>
                    <a:off x="2054" y="283"/>
                    <a:ext cx="416" cy="220"/>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grpSp>
            <p:grpSp>
              <p:nvGrpSpPr>
                <p:cNvPr id="1097" name="Group 174"/>
                <p:cNvGrpSpPr>
                  <a:grpSpLocks/>
                </p:cNvGrpSpPr>
                <p:nvPr/>
              </p:nvGrpSpPr>
              <p:grpSpPr bwMode="auto">
                <a:xfrm>
                  <a:off x="2469" y="283"/>
                  <a:ext cx="822" cy="220"/>
                  <a:chOff x="240" y="720"/>
                  <a:chExt cx="3980" cy="1064"/>
                </a:xfrm>
              </p:grpSpPr>
              <p:sp>
                <p:nvSpPr>
                  <p:cNvPr id="1199" name="Freeform 175"/>
                  <p:cNvSpPr>
                    <a:spLocks/>
                  </p:cNvSpPr>
                  <p:nvPr/>
                </p:nvSpPr>
                <p:spPr bwMode="auto">
                  <a:xfrm>
                    <a:off x="241" y="720"/>
                    <a:ext cx="2012"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sp>
                <p:nvSpPr>
                  <p:cNvPr id="1200" name="Freeform 176"/>
                  <p:cNvSpPr>
                    <a:spLocks/>
                  </p:cNvSpPr>
                  <p:nvPr/>
                </p:nvSpPr>
                <p:spPr bwMode="auto">
                  <a:xfrm>
                    <a:off x="2213" y="720"/>
                    <a:ext cx="2012"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grpSp>
            <p:grpSp>
              <p:nvGrpSpPr>
                <p:cNvPr id="1098" name="Group 177"/>
                <p:cNvGrpSpPr>
                  <a:grpSpLocks/>
                </p:cNvGrpSpPr>
                <p:nvPr/>
              </p:nvGrpSpPr>
              <p:grpSpPr bwMode="auto">
                <a:xfrm>
                  <a:off x="3291" y="283"/>
                  <a:ext cx="823" cy="220"/>
                  <a:chOff x="240" y="720"/>
                  <a:chExt cx="3980" cy="1064"/>
                </a:xfrm>
              </p:grpSpPr>
              <p:sp>
                <p:nvSpPr>
                  <p:cNvPr id="1202" name="Freeform 178"/>
                  <p:cNvSpPr>
                    <a:spLocks/>
                  </p:cNvSpPr>
                  <p:nvPr/>
                </p:nvSpPr>
                <p:spPr bwMode="auto">
                  <a:xfrm>
                    <a:off x="245"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sp>
                <p:nvSpPr>
                  <p:cNvPr id="1203" name="Freeform 179"/>
                  <p:cNvSpPr>
                    <a:spLocks/>
                  </p:cNvSpPr>
                  <p:nvPr/>
                </p:nvSpPr>
                <p:spPr bwMode="auto">
                  <a:xfrm>
                    <a:off x="2214"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grpSp>
            <p:grpSp>
              <p:nvGrpSpPr>
                <p:cNvPr id="1099" name="Group 180"/>
                <p:cNvGrpSpPr>
                  <a:grpSpLocks/>
                </p:cNvGrpSpPr>
                <p:nvPr/>
              </p:nvGrpSpPr>
              <p:grpSpPr bwMode="auto">
                <a:xfrm>
                  <a:off x="4114" y="283"/>
                  <a:ext cx="823" cy="220"/>
                  <a:chOff x="240" y="720"/>
                  <a:chExt cx="3980" cy="1064"/>
                </a:xfrm>
              </p:grpSpPr>
              <p:sp>
                <p:nvSpPr>
                  <p:cNvPr id="1205" name="Freeform 181"/>
                  <p:cNvSpPr>
                    <a:spLocks/>
                  </p:cNvSpPr>
                  <p:nvPr/>
                </p:nvSpPr>
                <p:spPr bwMode="auto">
                  <a:xfrm>
                    <a:off x="244"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sp>
                <p:nvSpPr>
                  <p:cNvPr id="1206" name="Freeform 182"/>
                  <p:cNvSpPr>
                    <a:spLocks/>
                  </p:cNvSpPr>
                  <p:nvPr/>
                </p:nvSpPr>
                <p:spPr bwMode="auto">
                  <a:xfrm>
                    <a:off x="2213"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grpSp>
            <p:grpSp>
              <p:nvGrpSpPr>
                <p:cNvPr id="1100" name="Group 183"/>
                <p:cNvGrpSpPr>
                  <a:grpSpLocks/>
                </p:cNvGrpSpPr>
                <p:nvPr/>
              </p:nvGrpSpPr>
              <p:grpSpPr bwMode="auto">
                <a:xfrm>
                  <a:off x="4937" y="283"/>
                  <a:ext cx="823" cy="220"/>
                  <a:chOff x="240" y="720"/>
                  <a:chExt cx="3980" cy="1064"/>
                </a:xfrm>
              </p:grpSpPr>
              <p:sp>
                <p:nvSpPr>
                  <p:cNvPr id="1208" name="Freeform 184"/>
                  <p:cNvSpPr>
                    <a:spLocks/>
                  </p:cNvSpPr>
                  <p:nvPr/>
                </p:nvSpPr>
                <p:spPr bwMode="auto">
                  <a:xfrm>
                    <a:off x="243"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sp>
                <p:nvSpPr>
                  <p:cNvPr id="1209" name="Freeform 185"/>
                  <p:cNvSpPr>
                    <a:spLocks/>
                  </p:cNvSpPr>
                  <p:nvPr/>
                </p:nvSpPr>
                <p:spPr bwMode="auto">
                  <a:xfrm>
                    <a:off x="2212"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grpSp>
          </p:grpSp>
          <p:grpSp>
            <p:nvGrpSpPr>
              <p:cNvPr id="1081" name="Group 186"/>
              <p:cNvGrpSpPr>
                <a:grpSpLocks/>
              </p:cNvGrpSpPr>
              <p:nvPr/>
            </p:nvGrpSpPr>
            <p:grpSpPr bwMode="auto">
              <a:xfrm>
                <a:off x="3378" y="463"/>
                <a:ext cx="418" cy="112"/>
                <a:chOff x="240" y="720"/>
                <a:chExt cx="3980" cy="1064"/>
              </a:xfrm>
            </p:grpSpPr>
            <p:sp>
              <p:nvSpPr>
                <p:cNvPr id="1211" name="Freeform 187"/>
                <p:cNvSpPr>
                  <a:spLocks/>
                </p:cNvSpPr>
                <p:nvPr/>
              </p:nvSpPr>
              <p:spPr bwMode="auto">
                <a:xfrm>
                  <a:off x="242" y="720"/>
                  <a:ext cx="2011"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sp>
              <p:nvSpPr>
                <p:cNvPr id="1212" name="Freeform 188"/>
                <p:cNvSpPr>
                  <a:spLocks/>
                </p:cNvSpPr>
                <p:nvPr/>
              </p:nvSpPr>
              <p:spPr bwMode="auto">
                <a:xfrm>
                  <a:off x="2213" y="720"/>
                  <a:ext cx="2011"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grpSp>
          <p:grpSp>
            <p:nvGrpSpPr>
              <p:cNvPr id="1082" name="Group 189"/>
              <p:cNvGrpSpPr>
                <a:grpSpLocks/>
              </p:cNvGrpSpPr>
              <p:nvPr/>
            </p:nvGrpSpPr>
            <p:grpSpPr bwMode="auto">
              <a:xfrm>
                <a:off x="3796" y="463"/>
                <a:ext cx="419" cy="112"/>
                <a:chOff x="240" y="720"/>
                <a:chExt cx="3980" cy="1064"/>
              </a:xfrm>
            </p:grpSpPr>
            <p:sp>
              <p:nvSpPr>
                <p:cNvPr id="1214" name="Freeform 190"/>
                <p:cNvSpPr>
                  <a:spLocks/>
                </p:cNvSpPr>
                <p:nvPr/>
              </p:nvSpPr>
              <p:spPr bwMode="auto">
                <a:xfrm>
                  <a:off x="244" y="720"/>
                  <a:ext cx="2047"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sp>
              <p:nvSpPr>
                <p:cNvPr id="1215" name="Freeform 191"/>
                <p:cNvSpPr>
                  <a:spLocks/>
                </p:cNvSpPr>
                <p:nvPr/>
              </p:nvSpPr>
              <p:spPr bwMode="auto">
                <a:xfrm>
                  <a:off x="2240" y="720"/>
                  <a:ext cx="2017"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grpSp>
          <p:grpSp>
            <p:nvGrpSpPr>
              <p:cNvPr id="1083" name="Group 192"/>
              <p:cNvGrpSpPr>
                <a:grpSpLocks/>
              </p:cNvGrpSpPr>
              <p:nvPr/>
            </p:nvGrpSpPr>
            <p:grpSpPr bwMode="auto">
              <a:xfrm>
                <a:off x="4215" y="463"/>
                <a:ext cx="418" cy="112"/>
                <a:chOff x="1646" y="283"/>
                <a:chExt cx="823" cy="220"/>
              </a:xfrm>
            </p:grpSpPr>
            <p:sp>
              <p:nvSpPr>
                <p:cNvPr id="1217" name="Freeform 193"/>
                <p:cNvSpPr>
                  <a:spLocks/>
                </p:cNvSpPr>
                <p:nvPr/>
              </p:nvSpPr>
              <p:spPr bwMode="auto">
                <a:xfrm>
                  <a:off x="1647" y="283"/>
                  <a:ext cx="416" cy="220"/>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sp>
              <p:nvSpPr>
                <p:cNvPr id="1218" name="Freeform 194"/>
                <p:cNvSpPr>
                  <a:spLocks/>
                </p:cNvSpPr>
                <p:nvPr/>
              </p:nvSpPr>
              <p:spPr bwMode="auto">
                <a:xfrm>
                  <a:off x="2053" y="283"/>
                  <a:ext cx="416" cy="220"/>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grpSp>
          <p:grpSp>
            <p:nvGrpSpPr>
              <p:cNvPr id="1084" name="Group 195"/>
              <p:cNvGrpSpPr>
                <a:grpSpLocks/>
              </p:cNvGrpSpPr>
              <p:nvPr/>
            </p:nvGrpSpPr>
            <p:grpSpPr bwMode="auto">
              <a:xfrm>
                <a:off x="4633" y="463"/>
                <a:ext cx="418" cy="112"/>
                <a:chOff x="240" y="720"/>
                <a:chExt cx="3980" cy="1064"/>
              </a:xfrm>
            </p:grpSpPr>
            <p:sp>
              <p:nvSpPr>
                <p:cNvPr id="1220" name="Freeform 196"/>
                <p:cNvSpPr>
                  <a:spLocks/>
                </p:cNvSpPr>
                <p:nvPr/>
              </p:nvSpPr>
              <p:spPr bwMode="auto">
                <a:xfrm>
                  <a:off x="239" y="720"/>
                  <a:ext cx="2011"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sp>
              <p:nvSpPr>
                <p:cNvPr id="1221" name="Freeform 197"/>
                <p:cNvSpPr>
                  <a:spLocks/>
                </p:cNvSpPr>
                <p:nvPr/>
              </p:nvSpPr>
              <p:spPr bwMode="auto">
                <a:xfrm>
                  <a:off x="2210" y="720"/>
                  <a:ext cx="2011"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grpSp>
          <p:sp>
            <p:nvSpPr>
              <p:cNvPr id="1222" name="Freeform 198"/>
              <p:cNvSpPr>
                <a:spLocks/>
              </p:cNvSpPr>
              <p:nvPr/>
            </p:nvSpPr>
            <p:spPr bwMode="auto">
              <a:xfrm>
                <a:off x="5051" y="463"/>
                <a:ext cx="211" cy="112"/>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grpSp>
      </p:grpSp>
      <p:grpSp>
        <p:nvGrpSpPr>
          <p:cNvPr id="1071" name="Group 199"/>
          <p:cNvGrpSpPr>
            <a:grpSpLocks/>
          </p:cNvGrpSpPr>
          <p:nvPr/>
        </p:nvGrpSpPr>
        <p:grpSpPr bwMode="auto">
          <a:xfrm>
            <a:off x="23285" y="15875"/>
            <a:ext cx="1138767" cy="965200"/>
            <a:chOff x="8" y="32"/>
            <a:chExt cx="568" cy="608"/>
          </a:xfrm>
        </p:grpSpPr>
        <p:sp>
          <p:nvSpPr>
            <p:cNvPr id="1224" name="Freeform 200"/>
            <p:cNvSpPr>
              <a:spLocks/>
            </p:cNvSpPr>
            <p:nvPr userDrawn="1"/>
          </p:nvSpPr>
          <p:spPr bwMode="auto">
            <a:xfrm>
              <a:off x="20" y="54"/>
              <a:ext cx="556" cy="586"/>
            </a:xfrm>
            <a:custGeom>
              <a:avLst/>
              <a:gdLst/>
              <a:ahLst/>
              <a:cxnLst>
                <a:cxn ang="0">
                  <a:pos x="1183" y="0"/>
                </a:cxn>
                <a:cxn ang="0">
                  <a:pos x="278" y="1706"/>
                </a:cxn>
                <a:cxn ang="0">
                  <a:pos x="2006" y="913"/>
                </a:cxn>
                <a:cxn ang="0">
                  <a:pos x="735" y="1519"/>
                </a:cxn>
                <a:cxn ang="0">
                  <a:pos x="1661" y="1060"/>
                </a:cxn>
                <a:cxn ang="0">
                  <a:pos x="1060" y="1394"/>
                </a:cxn>
                <a:cxn ang="0">
                  <a:pos x="1489" y="1187"/>
                </a:cxn>
                <a:cxn ang="0">
                  <a:pos x="1255" y="1355"/>
                </a:cxn>
                <a:cxn ang="0">
                  <a:pos x="1430" y="1221"/>
                </a:cxn>
                <a:cxn ang="0">
                  <a:pos x="1144" y="1403"/>
                </a:cxn>
                <a:cxn ang="0">
                  <a:pos x="1611" y="1144"/>
                </a:cxn>
                <a:cxn ang="0">
                  <a:pos x="843" y="1503"/>
                </a:cxn>
                <a:cxn ang="0">
                  <a:pos x="1876" y="960"/>
                </a:cxn>
                <a:cxn ang="0">
                  <a:pos x="474" y="1620"/>
                </a:cxn>
                <a:cxn ang="0">
                  <a:pos x="1158" y="267"/>
                </a:cxn>
                <a:cxn ang="0">
                  <a:pos x="1183" y="0"/>
                </a:cxn>
              </a:cxnLst>
              <a:rect l="0" t="0" r="r" b="b"/>
              <a:pathLst>
                <a:path w="2570" h="2766">
                  <a:moveTo>
                    <a:pt x="1183" y="0"/>
                  </a:moveTo>
                  <a:cubicBezTo>
                    <a:pt x="31" y="34"/>
                    <a:pt x="0" y="1232"/>
                    <a:pt x="278" y="1706"/>
                  </a:cubicBezTo>
                  <a:cubicBezTo>
                    <a:pt x="888" y="2766"/>
                    <a:pt x="2570" y="2078"/>
                    <a:pt x="2006" y="913"/>
                  </a:cubicBezTo>
                  <a:cubicBezTo>
                    <a:pt x="1480" y="86"/>
                    <a:pt x="309" y="751"/>
                    <a:pt x="735" y="1519"/>
                  </a:cubicBezTo>
                  <a:cubicBezTo>
                    <a:pt x="1085" y="2095"/>
                    <a:pt x="2037" y="1686"/>
                    <a:pt x="1661" y="1060"/>
                  </a:cubicBezTo>
                  <a:cubicBezTo>
                    <a:pt x="1411" y="668"/>
                    <a:pt x="776" y="977"/>
                    <a:pt x="1060" y="1394"/>
                  </a:cubicBezTo>
                  <a:cubicBezTo>
                    <a:pt x="1252" y="1653"/>
                    <a:pt x="1647" y="1455"/>
                    <a:pt x="1489" y="1187"/>
                  </a:cubicBezTo>
                  <a:cubicBezTo>
                    <a:pt x="1389" y="1046"/>
                    <a:pt x="1055" y="1113"/>
                    <a:pt x="1255" y="1355"/>
                  </a:cubicBezTo>
                  <a:cubicBezTo>
                    <a:pt x="1185" y="1378"/>
                    <a:pt x="1221" y="1037"/>
                    <a:pt x="1430" y="1221"/>
                  </a:cubicBezTo>
                  <a:cubicBezTo>
                    <a:pt x="1522" y="1329"/>
                    <a:pt x="1328" y="1570"/>
                    <a:pt x="1144" y="1403"/>
                  </a:cubicBezTo>
                  <a:cubicBezTo>
                    <a:pt x="869" y="1019"/>
                    <a:pt x="1486" y="835"/>
                    <a:pt x="1611" y="1144"/>
                  </a:cubicBezTo>
                  <a:cubicBezTo>
                    <a:pt x="1803" y="1494"/>
                    <a:pt x="1244" y="1970"/>
                    <a:pt x="843" y="1503"/>
                  </a:cubicBezTo>
                  <a:cubicBezTo>
                    <a:pt x="467" y="868"/>
                    <a:pt x="1441" y="259"/>
                    <a:pt x="1876" y="960"/>
                  </a:cubicBezTo>
                  <a:cubicBezTo>
                    <a:pt x="2288" y="1625"/>
                    <a:pt x="1142" y="2588"/>
                    <a:pt x="474" y="1620"/>
                  </a:cubicBezTo>
                  <a:cubicBezTo>
                    <a:pt x="341" y="1336"/>
                    <a:pt x="221" y="417"/>
                    <a:pt x="1158" y="267"/>
                  </a:cubicBezTo>
                  <a:lnTo>
                    <a:pt x="1183" y="0"/>
                  </a:lnTo>
                  <a:close/>
                </a:path>
              </a:pathLst>
            </a:custGeom>
            <a:gradFill rotWithShape="1">
              <a:gsLst>
                <a:gs pos="0">
                  <a:schemeClr val="bg2"/>
                </a:gs>
                <a:gs pos="100000">
                  <a:schemeClr val="bg2">
                    <a:gamma/>
                    <a:shade val="46275"/>
                    <a:invGamma/>
                  </a:schemeClr>
                </a:gs>
              </a:gsLst>
              <a:lin ang="5400000" scaled="1"/>
            </a:gradFill>
            <a:ln w="12700" cap="flat" cmpd="sng">
              <a:noFill/>
              <a:prstDash val="solid"/>
              <a:round/>
              <a:headEnd type="none" w="med" len="med"/>
              <a:tailEnd type="none" w="med" len="me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sp>
          <p:nvSpPr>
            <p:cNvPr id="1225" name="Freeform 201"/>
            <p:cNvSpPr>
              <a:spLocks/>
            </p:cNvSpPr>
            <p:nvPr userDrawn="1"/>
          </p:nvSpPr>
          <p:spPr bwMode="auto">
            <a:xfrm>
              <a:off x="8" y="32"/>
              <a:ext cx="556" cy="586"/>
            </a:xfrm>
            <a:custGeom>
              <a:avLst/>
              <a:gdLst/>
              <a:ahLst/>
              <a:cxnLst>
                <a:cxn ang="0">
                  <a:pos x="1183" y="0"/>
                </a:cxn>
                <a:cxn ang="0">
                  <a:pos x="278" y="1706"/>
                </a:cxn>
                <a:cxn ang="0">
                  <a:pos x="2006" y="913"/>
                </a:cxn>
                <a:cxn ang="0">
                  <a:pos x="735" y="1519"/>
                </a:cxn>
                <a:cxn ang="0">
                  <a:pos x="1661" y="1060"/>
                </a:cxn>
                <a:cxn ang="0">
                  <a:pos x="1060" y="1394"/>
                </a:cxn>
                <a:cxn ang="0">
                  <a:pos x="1489" y="1187"/>
                </a:cxn>
                <a:cxn ang="0">
                  <a:pos x="1255" y="1355"/>
                </a:cxn>
                <a:cxn ang="0">
                  <a:pos x="1430" y="1221"/>
                </a:cxn>
                <a:cxn ang="0">
                  <a:pos x="1144" y="1403"/>
                </a:cxn>
                <a:cxn ang="0">
                  <a:pos x="1611" y="1144"/>
                </a:cxn>
                <a:cxn ang="0">
                  <a:pos x="843" y="1503"/>
                </a:cxn>
                <a:cxn ang="0">
                  <a:pos x="1876" y="960"/>
                </a:cxn>
                <a:cxn ang="0">
                  <a:pos x="474" y="1620"/>
                </a:cxn>
                <a:cxn ang="0">
                  <a:pos x="1158" y="267"/>
                </a:cxn>
                <a:cxn ang="0">
                  <a:pos x="1183" y="0"/>
                </a:cxn>
              </a:cxnLst>
              <a:rect l="0" t="0" r="r" b="b"/>
              <a:pathLst>
                <a:path w="2570" h="2766">
                  <a:moveTo>
                    <a:pt x="1183" y="0"/>
                  </a:moveTo>
                  <a:cubicBezTo>
                    <a:pt x="31" y="34"/>
                    <a:pt x="0" y="1232"/>
                    <a:pt x="278" y="1706"/>
                  </a:cubicBezTo>
                  <a:cubicBezTo>
                    <a:pt x="888" y="2766"/>
                    <a:pt x="2570" y="2078"/>
                    <a:pt x="2006" y="913"/>
                  </a:cubicBezTo>
                  <a:cubicBezTo>
                    <a:pt x="1480" y="86"/>
                    <a:pt x="309" y="751"/>
                    <a:pt x="735" y="1519"/>
                  </a:cubicBezTo>
                  <a:cubicBezTo>
                    <a:pt x="1085" y="2095"/>
                    <a:pt x="2037" y="1686"/>
                    <a:pt x="1661" y="1060"/>
                  </a:cubicBezTo>
                  <a:cubicBezTo>
                    <a:pt x="1411" y="668"/>
                    <a:pt x="776" y="977"/>
                    <a:pt x="1060" y="1394"/>
                  </a:cubicBezTo>
                  <a:cubicBezTo>
                    <a:pt x="1252" y="1653"/>
                    <a:pt x="1647" y="1455"/>
                    <a:pt x="1489" y="1187"/>
                  </a:cubicBezTo>
                  <a:cubicBezTo>
                    <a:pt x="1389" y="1046"/>
                    <a:pt x="1055" y="1113"/>
                    <a:pt x="1255" y="1355"/>
                  </a:cubicBezTo>
                  <a:cubicBezTo>
                    <a:pt x="1185" y="1378"/>
                    <a:pt x="1221" y="1037"/>
                    <a:pt x="1430" y="1221"/>
                  </a:cubicBezTo>
                  <a:cubicBezTo>
                    <a:pt x="1522" y="1329"/>
                    <a:pt x="1328" y="1570"/>
                    <a:pt x="1144" y="1403"/>
                  </a:cubicBezTo>
                  <a:cubicBezTo>
                    <a:pt x="869" y="1019"/>
                    <a:pt x="1486" y="835"/>
                    <a:pt x="1611" y="1144"/>
                  </a:cubicBezTo>
                  <a:cubicBezTo>
                    <a:pt x="1803" y="1494"/>
                    <a:pt x="1244" y="1970"/>
                    <a:pt x="843" y="1503"/>
                  </a:cubicBezTo>
                  <a:cubicBezTo>
                    <a:pt x="467" y="868"/>
                    <a:pt x="1441" y="259"/>
                    <a:pt x="1876" y="960"/>
                  </a:cubicBezTo>
                  <a:cubicBezTo>
                    <a:pt x="2288" y="1625"/>
                    <a:pt x="1142" y="2588"/>
                    <a:pt x="474" y="1620"/>
                  </a:cubicBezTo>
                  <a:cubicBezTo>
                    <a:pt x="341" y="1336"/>
                    <a:pt x="221" y="417"/>
                    <a:pt x="1158" y="267"/>
                  </a:cubicBezTo>
                  <a:lnTo>
                    <a:pt x="1183" y="0"/>
                  </a:lnTo>
                  <a:close/>
                </a:path>
              </a:pathLst>
            </a:custGeom>
            <a:gradFill rotWithShape="1">
              <a:gsLst>
                <a:gs pos="0">
                  <a:schemeClr val="accent1"/>
                </a:gs>
                <a:gs pos="100000">
                  <a:schemeClr val="accent1">
                    <a:gamma/>
                    <a:shade val="46275"/>
                    <a:invGamma/>
                  </a:schemeClr>
                </a:gs>
              </a:gsLst>
              <a:lin ang="5400000" scaled="1"/>
            </a:gradFill>
            <a:ln w="12700" cap="flat" cmpd="sng">
              <a:noFill/>
              <a:prstDash val="solid"/>
              <a:round/>
              <a:headEnd type="none" w="med" len="med"/>
              <a:tailEnd type="none" w="med" len="me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grpSp>
      <p:sp>
        <p:nvSpPr>
          <p:cNvPr id="1226" name="Freeform 202"/>
          <p:cNvSpPr>
            <a:spLocks/>
          </p:cNvSpPr>
          <p:nvPr/>
        </p:nvSpPr>
        <p:spPr bwMode="auto">
          <a:xfrm flipH="1">
            <a:off x="10382251" y="50800"/>
            <a:ext cx="1113367" cy="930275"/>
          </a:xfrm>
          <a:custGeom>
            <a:avLst/>
            <a:gdLst/>
            <a:ahLst/>
            <a:cxnLst>
              <a:cxn ang="0">
                <a:pos x="1183" y="0"/>
              </a:cxn>
              <a:cxn ang="0">
                <a:pos x="278" y="1706"/>
              </a:cxn>
              <a:cxn ang="0">
                <a:pos x="2006" y="913"/>
              </a:cxn>
              <a:cxn ang="0">
                <a:pos x="735" y="1519"/>
              </a:cxn>
              <a:cxn ang="0">
                <a:pos x="1661" y="1060"/>
              </a:cxn>
              <a:cxn ang="0">
                <a:pos x="1060" y="1394"/>
              </a:cxn>
              <a:cxn ang="0">
                <a:pos x="1489" y="1187"/>
              </a:cxn>
              <a:cxn ang="0">
                <a:pos x="1255" y="1355"/>
              </a:cxn>
              <a:cxn ang="0">
                <a:pos x="1430" y="1221"/>
              </a:cxn>
              <a:cxn ang="0">
                <a:pos x="1144" y="1403"/>
              </a:cxn>
              <a:cxn ang="0">
                <a:pos x="1611" y="1144"/>
              </a:cxn>
              <a:cxn ang="0">
                <a:pos x="843" y="1503"/>
              </a:cxn>
              <a:cxn ang="0">
                <a:pos x="1876" y="960"/>
              </a:cxn>
              <a:cxn ang="0">
                <a:pos x="474" y="1620"/>
              </a:cxn>
              <a:cxn ang="0">
                <a:pos x="1158" y="267"/>
              </a:cxn>
              <a:cxn ang="0">
                <a:pos x="1183" y="0"/>
              </a:cxn>
            </a:cxnLst>
            <a:rect l="0" t="0" r="r" b="b"/>
            <a:pathLst>
              <a:path w="2570" h="2766">
                <a:moveTo>
                  <a:pt x="1183" y="0"/>
                </a:moveTo>
                <a:cubicBezTo>
                  <a:pt x="31" y="34"/>
                  <a:pt x="0" y="1232"/>
                  <a:pt x="278" y="1706"/>
                </a:cubicBezTo>
                <a:cubicBezTo>
                  <a:pt x="888" y="2766"/>
                  <a:pt x="2570" y="2078"/>
                  <a:pt x="2006" y="913"/>
                </a:cubicBezTo>
                <a:cubicBezTo>
                  <a:pt x="1480" y="86"/>
                  <a:pt x="309" y="751"/>
                  <a:pt x="735" y="1519"/>
                </a:cubicBezTo>
                <a:cubicBezTo>
                  <a:pt x="1085" y="2095"/>
                  <a:pt x="2037" y="1686"/>
                  <a:pt x="1661" y="1060"/>
                </a:cubicBezTo>
                <a:cubicBezTo>
                  <a:pt x="1411" y="668"/>
                  <a:pt x="776" y="977"/>
                  <a:pt x="1060" y="1394"/>
                </a:cubicBezTo>
                <a:cubicBezTo>
                  <a:pt x="1252" y="1653"/>
                  <a:pt x="1647" y="1455"/>
                  <a:pt x="1489" y="1187"/>
                </a:cubicBezTo>
                <a:cubicBezTo>
                  <a:pt x="1389" y="1046"/>
                  <a:pt x="1055" y="1113"/>
                  <a:pt x="1255" y="1355"/>
                </a:cubicBezTo>
                <a:cubicBezTo>
                  <a:pt x="1185" y="1378"/>
                  <a:pt x="1221" y="1037"/>
                  <a:pt x="1430" y="1221"/>
                </a:cubicBezTo>
                <a:cubicBezTo>
                  <a:pt x="1522" y="1329"/>
                  <a:pt x="1328" y="1570"/>
                  <a:pt x="1144" y="1403"/>
                </a:cubicBezTo>
                <a:cubicBezTo>
                  <a:pt x="869" y="1019"/>
                  <a:pt x="1486" y="835"/>
                  <a:pt x="1611" y="1144"/>
                </a:cubicBezTo>
                <a:cubicBezTo>
                  <a:pt x="1803" y="1494"/>
                  <a:pt x="1244" y="1970"/>
                  <a:pt x="843" y="1503"/>
                </a:cubicBezTo>
                <a:cubicBezTo>
                  <a:pt x="467" y="868"/>
                  <a:pt x="1441" y="259"/>
                  <a:pt x="1876" y="960"/>
                </a:cubicBezTo>
                <a:cubicBezTo>
                  <a:pt x="2288" y="1625"/>
                  <a:pt x="1142" y="2588"/>
                  <a:pt x="474" y="1620"/>
                </a:cubicBezTo>
                <a:cubicBezTo>
                  <a:pt x="341" y="1336"/>
                  <a:pt x="221" y="417"/>
                  <a:pt x="1158" y="267"/>
                </a:cubicBezTo>
                <a:lnTo>
                  <a:pt x="1183" y="0"/>
                </a:lnTo>
                <a:close/>
              </a:path>
            </a:pathLst>
          </a:custGeom>
          <a:gradFill rotWithShape="1">
            <a:gsLst>
              <a:gs pos="0">
                <a:schemeClr val="bg2"/>
              </a:gs>
              <a:gs pos="100000">
                <a:schemeClr val="bg2">
                  <a:gamma/>
                  <a:shade val="46275"/>
                  <a:invGamma/>
                </a:schemeClr>
              </a:gs>
            </a:gsLst>
            <a:lin ang="5400000" scaled="1"/>
          </a:gradFill>
          <a:ln w="12700" cap="flat" cmpd="sng">
            <a:noFill/>
            <a:prstDash val="solid"/>
            <a:round/>
            <a:headEnd type="none" w="med" len="med"/>
            <a:tailEnd type="none" w="med" len="me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sp>
        <p:nvSpPr>
          <p:cNvPr id="1227" name="Freeform 203"/>
          <p:cNvSpPr>
            <a:spLocks/>
          </p:cNvSpPr>
          <p:nvPr/>
        </p:nvSpPr>
        <p:spPr bwMode="auto">
          <a:xfrm flipH="1">
            <a:off x="10356851" y="15875"/>
            <a:ext cx="1115483" cy="930275"/>
          </a:xfrm>
          <a:custGeom>
            <a:avLst/>
            <a:gdLst/>
            <a:ahLst/>
            <a:cxnLst>
              <a:cxn ang="0">
                <a:pos x="1183" y="0"/>
              </a:cxn>
              <a:cxn ang="0">
                <a:pos x="278" y="1706"/>
              </a:cxn>
              <a:cxn ang="0">
                <a:pos x="2006" y="913"/>
              </a:cxn>
              <a:cxn ang="0">
                <a:pos x="735" y="1519"/>
              </a:cxn>
              <a:cxn ang="0">
                <a:pos x="1661" y="1060"/>
              </a:cxn>
              <a:cxn ang="0">
                <a:pos x="1060" y="1394"/>
              </a:cxn>
              <a:cxn ang="0">
                <a:pos x="1489" y="1187"/>
              </a:cxn>
              <a:cxn ang="0">
                <a:pos x="1255" y="1355"/>
              </a:cxn>
              <a:cxn ang="0">
                <a:pos x="1430" y="1221"/>
              </a:cxn>
              <a:cxn ang="0">
                <a:pos x="1144" y="1403"/>
              </a:cxn>
              <a:cxn ang="0">
                <a:pos x="1611" y="1144"/>
              </a:cxn>
              <a:cxn ang="0">
                <a:pos x="843" y="1503"/>
              </a:cxn>
              <a:cxn ang="0">
                <a:pos x="1876" y="960"/>
              </a:cxn>
              <a:cxn ang="0">
                <a:pos x="474" y="1620"/>
              </a:cxn>
              <a:cxn ang="0">
                <a:pos x="1158" y="267"/>
              </a:cxn>
              <a:cxn ang="0">
                <a:pos x="1183" y="0"/>
              </a:cxn>
            </a:cxnLst>
            <a:rect l="0" t="0" r="r" b="b"/>
            <a:pathLst>
              <a:path w="2570" h="2766">
                <a:moveTo>
                  <a:pt x="1183" y="0"/>
                </a:moveTo>
                <a:cubicBezTo>
                  <a:pt x="31" y="34"/>
                  <a:pt x="0" y="1232"/>
                  <a:pt x="278" y="1706"/>
                </a:cubicBezTo>
                <a:cubicBezTo>
                  <a:pt x="888" y="2766"/>
                  <a:pt x="2570" y="2078"/>
                  <a:pt x="2006" y="913"/>
                </a:cubicBezTo>
                <a:cubicBezTo>
                  <a:pt x="1480" y="86"/>
                  <a:pt x="309" y="751"/>
                  <a:pt x="735" y="1519"/>
                </a:cubicBezTo>
                <a:cubicBezTo>
                  <a:pt x="1085" y="2095"/>
                  <a:pt x="2037" y="1686"/>
                  <a:pt x="1661" y="1060"/>
                </a:cubicBezTo>
                <a:cubicBezTo>
                  <a:pt x="1411" y="668"/>
                  <a:pt x="776" y="977"/>
                  <a:pt x="1060" y="1394"/>
                </a:cubicBezTo>
                <a:cubicBezTo>
                  <a:pt x="1252" y="1653"/>
                  <a:pt x="1647" y="1455"/>
                  <a:pt x="1489" y="1187"/>
                </a:cubicBezTo>
                <a:cubicBezTo>
                  <a:pt x="1389" y="1046"/>
                  <a:pt x="1055" y="1113"/>
                  <a:pt x="1255" y="1355"/>
                </a:cubicBezTo>
                <a:cubicBezTo>
                  <a:pt x="1185" y="1378"/>
                  <a:pt x="1221" y="1037"/>
                  <a:pt x="1430" y="1221"/>
                </a:cubicBezTo>
                <a:cubicBezTo>
                  <a:pt x="1522" y="1329"/>
                  <a:pt x="1328" y="1570"/>
                  <a:pt x="1144" y="1403"/>
                </a:cubicBezTo>
                <a:cubicBezTo>
                  <a:pt x="869" y="1019"/>
                  <a:pt x="1486" y="835"/>
                  <a:pt x="1611" y="1144"/>
                </a:cubicBezTo>
                <a:cubicBezTo>
                  <a:pt x="1803" y="1494"/>
                  <a:pt x="1244" y="1970"/>
                  <a:pt x="843" y="1503"/>
                </a:cubicBezTo>
                <a:cubicBezTo>
                  <a:pt x="467" y="868"/>
                  <a:pt x="1441" y="259"/>
                  <a:pt x="1876" y="960"/>
                </a:cubicBezTo>
                <a:cubicBezTo>
                  <a:pt x="2288" y="1625"/>
                  <a:pt x="1142" y="2588"/>
                  <a:pt x="474" y="1620"/>
                </a:cubicBezTo>
                <a:cubicBezTo>
                  <a:pt x="341" y="1336"/>
                  <a:pt x="221" y="417"/>
                  <a:pt x="1158" y="267"/>
                </a:cubicBezTo>
                <a:lnTo>
                  <a:pt x="1183" y="0"/>
                </a:lnTo>
                <a:close/>
              </a:path>
            </a:pathLst>
          </a:custGeom>
          <a:gradFill rotWithShape="1">
            <a:gsLst>
              <a:gs pos="0">
                <a:schemeClr val="accent1"/>
              </a:gs>
              <a:gs pos="100000">
                <a:schemeClr val="accent1">
                  <a:gamma/>
                  <a:shade val="46275"/>
                  <a:invGamma/>
                </a:schemeClr>
              </a:gs>
            </a:gsLst>
            <a:lin ang="5400000" scaled="1"/>
          </a:gradFill>
          <a:ln w="12700" cap="flat" cmpd="sng">
            <a:noFill/>
            <a:prstDash val="solid"/>
            <a:round/>
            <a:headEnd type="none" w="med" len="med"/>
            <a:tailEnd type="none" w="med" len="me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sp>
        <p:nvSpPr>
          <p:cNvPr id="1228" name="Rectangle 204"/>
          <p:cNvSpPr>
            <a:spLocks noChangeArrowheads="1"/>
          </p:cNvSpPr>
          <p:nvPr/>
        </p:nvSpPr>
        <p:spPr bwMode="auto">
          <a:xfrm>
            <a:off x="503767" y="15875"/>
            <a:ext cx="10485967" cy="88900"/>
          </a:xfrm>
          <a:prstGeom prst="rect">
            <a:avLst/>
          </a:prstGeom>
          <a:gradFill rotWithShape="1">
            <a:gsLst>
              <a:gs pos="0">
                <a:schemeClr val="accent1"/>
              </a:gs>
              <a:gs pos="100000">
                <a:schemeClr val="accent1">
                  <a:gamma/>
                  <a:shade val="46275"/>
                  <a:invGamma/>
                </a:schemeClr>
              </a:gs>
            </a:gsLst>
            <a:lin ang="5400000" scaled="1"/>
          </a:gradFill>
          <a:ln w="9525">
            <a:noFill/>
            <a:miter lim="800000"/>
            <a:headEnd/>
            <a:tailEnd/>
          </a:ln>
          <a:effectLst/>
        </p:spPr>
        <p:txBody>
          <a:bodyPr wrap="none" anchor="ctr"/>
          <a:lstStyle/>
          <a:p>
            <a:pPr algn="l" rtl="0" fontAlgn="base">
              <a:spcBef>
                <a:spcPct val="0"/>
              </a:spcBef>
              <a:spcAft>
                <a:spcPct val="0"/>
              </a:spcAft>
              <a:defRPr/>
            </a:pPr>
            <a:endParaRPr lang="en-US" sz="1800">
              <a:solidFill>
                <a:srgbClr val="000000"/>
              </a:solidFill>
              <a:cs typeface="Arial" charset="0"/>
            </a:endParaRPr>
          </a:p>
        </p:txBody>
      </p:sp>
    </p:spTree>
    <p:extLst>
      <p:ext uri="{BB962C8B-B14F-4D97-AF65-F5344CB8AC3E}">
        <p14:creationId xmlns:p14="http://schemas.microsoft.com/office/powerpoint/2010/main" val="776037285"/>
      </p:ext>
    </p:extLst>
  </p:cSld>
  <p:clrMap bg1="lt1" tx1="dk1" bg2="lt2" tx2="dk2" accent1="accent1" accent2="accent2" accent3="accent3" accent4="accent4" accent5="accent5" accent6="accent6" hlink="hlink" folHlink="folHlink"/>
  <p:sldLayoutIdLst>
    <p:sldLayoutId id="2147483778" r:id="rId1"/>
    <p:sldLayoutId id="2147483779" r:id="rId2"/>
    <p:sldLayoutId id="2147483780" r:id="rId3"/>
    <p:sldLayoutId id="2147483781" r:id="rId4"/>
    <p:sldLayoutId id="2147483782" r:id="rId5"/>
    <p:sldLayoutId id="2147483783" r:id="rId6"/>
    <p:sldLayoutId id="2147483784" r:id="rId7"/>
    <p:sldLayoutId id="2147483785" r:id="rId8"/>
    <p:sldLayoutId id="2147483786" r:id="rId9"/>
    <p:sldLayoutId id="2147483787" r:id="rId10"/>
    <p:sldLayoutId id="2147483788" r:id="rId11"/>
    <p:sldLayoutId id="2147483789" r:id="rId12"/>
    <p:sldLayoutId id="2147483790" r:id="rId13"/>
    <p:sldLayoutId id="2147483791" r:id="rId14"/>
    <p:sldLayoutId id="2147483792" r:id="rId15"/>
    <p:sldLayoutId id="2147483793" r:id="rId16"/>
  </p:sldLayoutIdLst>
  <p:transition>
    <p:random/>
  </p:transition>
  <p:hf hdr="0" ftr="0" dt="0"/>
  <p:txStyles>
    <p:titleStyle>
      <a:lvl1pPr algn="ctr" rtl="1" eaLnBrk="0" fontAlgn="base" hangingPunct="0">
        <a:spcBef>
          <a:spcPct val="0"/>
        </a:spcBef>
        <a:spcAft>
          <a:spcPct val="0"/>
        </a:spcAft>
        <a:defRPr sz="3200">
          <a:solidFill>
            <a:srgbClr val="CCECFF"/>
          </a:solidFill>
          <a:latin typeface="+mj-lt"/>
          <a:ea typeface="+mj-ea"/>
          <a:cs typeface="+mj-cs"/>
        </a:defRPr>
      </a:lvl1pPr>
      <a:lvl2pPr algn="ctr" rtl="1" eaLnBrk="0" fontAlgn="base" hangingPunct="0">
        <a:spcBef>
          <a:spcPct val="0"/>
        </a:spcBef>
        <a:spcAft>
          <a:spcPct val="0"/>
        </a:spcAft>
        <a:defRPr sz="3200">
          <a:solidFill>
            <a:srgbClr val="CCECFF"/>
          </a:solidFill>
          <a:latin typeface="Arial" charset="0"/>
          <a:cs typeface="Titr" pitchFamily="2" charset="-78"/>
        </a:defRPr>
      </a:lvl2pPr>
      <a:lvl3pPr algn="ctr" rtl="1" eaLnBrk="0" fontAlgn="base" hangingPunct="0">
        <a:spcBef>
          <a:spcPct val="0"/>
        </a:spcBef>
        <a:spcAft>
          <a:spcPct val="0"/>
        </a:spcAft>
        <a:defRPr sz="3200">
          <a:solidFill>
            <a:srgbClr val="CCECFF"/>
          </a:solidFill>
          <a:latin typeface="Arial" charset="0"/>
          <a:cs typeface="Titr" pitchFamily="2" charset="-78"/>
        </a:defRPr>
      </a:lvl3pPr>
      <a:lvl4pPr algn="ctr" rtl="1" eaLnBrk="0" fontAlgn="base" hangingPunct="0">
        <a:spcBef>
          <a:spcPct val="0"/>
        </a:spcBef>
        <a:spcAft>
          <a:spcPct val="0"/>
        </a:spcAft>
        <a:defRPr sz="3200">
          <a:solidFill>
            <a:srgbClr val="CCECFF"/>
          </a:solidFill>
          <a:latin typeface="Arial" charset="0"/>
          <a:cs typeface="Titr" pitchFamily="2" charset="-78"/>
        </a:defRPr>
      </a:lvl4pPr>
      <a:lvl5pPr algn="ctr" rtl="1" eaLnBrk="0" fontAlgn="base" hangingPunct="0">
        <a:spcBef>
          <a:spcPct val="0"/>
        </a:spcBef>
        <a:spcAft>
          <a:spcPct val="0"/>
        </a:spcAft>
        <a:defRPr sz="3200">
          <a:solidFill>
            <a:srgbClr val="CCECFF"/>
          </a:solidFill>
          <a:latin typeface="Arial" charset="0"/>
          <a:cs typeface="Titr" pitchFamily="2" charset="-78"/>
        </a:defRPr>
      </a:lvl5pPr>
      <a:lvl6pPr marL="457200" algn="ctr" rtl="1" eaLnBrk="1" fontAlgn="base" hangingPunct="1">
        <a:spcBef>
          <a:spcPct val="0"/>
        </a:spcBef>
        <a:spcAft>
          <a:spcPct val="0"/>
        </a:spcAft>
        <a:defRPr sz="3200">
          <a:solidFill>
            <a:srgbClr val="CCECFF"/>
          </a:solidFill>
          <a:latin typeface="Arial" charset="0"/>
          <a:cs typeface="Titr" pitchFamily="2" charset="-78"/>
        </a:defRPr>
      </a:lvl6pPr>
      <a:lvl7pPr marL="914400" algn="ctr" rtl="1" eaLnBrk="1" fontAlgn="base" hangingPunct="1">
        <a:spcBef>
          <a:spcPct val="0"/>
        </a:spcBef>
        <a:spcAft>
          <a:spcPct val="0"/>
        </a:spcAft>
        <a:defRPr sz="3200">
          <a:solidFill>
            <a:srgbClr val="CCECFF"/>
          </a:solidFill>
          <a:latin typeface="Arial" charset="0"/>
          <a:cs typeface="Titr" pitchFamily="2" charset="-78"/>
        </a:defRPr>
      </a:lvl7pPr>
      <a:lvl8pPr marL="1371600" algn="ctr" rtl="1" eaLnBrk="1" fontAlgn="base" hangingPunct="1">
        <a:spcBef>
          <a:spcPct val="0"/>
        </a:spcBef>
        <a:spcAft>
          <a:spcPct val="0"/>
        </a:spcAft>
        <a:defRPr sz="3200">
          <a:solidFill>
            <a:srgbClr val="CCECFF"/>
          </a:solidFill>
          <a:latin typeface="Arial" charset="0"/>
          <a:cs typeface="Titr" pitchFamily="2" charset="-78"/>
        </a:defRPr>
      </a:lvl8pPr>
      <a:lvl9pPr marL="1828800" algn="ctr" rtl="1" eaLnBrk="1" fontAlgn="base" hangingPunct="1">
        <a:spcBef>
          <a:spcPct val="0"/>
        </a:spcBef>
        <a:spcAft>
          <a:spcPct val="0"/>
        </a:spcAft>
        <a:defRPr sz="3200">
          <a:solidFill>
            <a:srgbClr val="CCECFF"/>
          </a:solidFill>
          <a:latin typeface="Arial" charset="0"/>
          <a:cs typeface="Titr" pitchFamily="2" charset="-78"/>
        </a:defRPr>
      </a:lvl9pPr>
    </p:titleStyle>
    <p:bodyStyle>
      <a:lvl1pPr marL="342900" indent="-342900" algn="just" rtl="1" eaLnBrk="0" fontAlgn="base" hangingPunct="0">
        <a:spcBef>
          <a:spcPct val="20000"/>
        </a:spcBef>
        <a:spcAft>
          <a:spcPct val="0"/>
        </a:spcAft>
        <a:buClr>
          <a:srgbClr val="000099"/>
        </a:buClr>
        <a:buFont typeface="Wingdings 2" pitchFamily="18" charset="2"/>
        <a:buBlip>
          <a:blip r:embed="rId19"/>
        </a:buBlip>
        <a:defRPr sz="3200">
          <a:solidFill>
            <a:schemeClr val="accent2"/>
          </a:solidFill>
          <a:latin typeface="+mn-lt"/>
          <a:ea typeface="+mn-ea"/>
          <a:cs typeface="+mn-cs"/>
        </a:defRPr>
      </a:lvl1pPr>
      <a:lvl2pPr marL="742950" indent="-285750" algn="just" rtl="1" eaLnBrk="0" fontAlgn="base" hangingPunct="0">
        <a:spcBef>
          <a:spcPct val="20000"/>
        </a:spcBef>
        <a:spcAft>
          <a:spcPct val="0"/>
        </a:spcAft>
        <a:buClr>
          <a:srgbClr val="CCECFF"/>
        </a:buClr>
        <a:buFont typeface="Wingdings" pitchFamily="2" charset="2"/>
        <a:buBlip>
          <a:blip r:embed="rId20"/>
        </a:buBlip>
        <a:defRPr sz="2800">
          <a:solidFill>
            <a:srgbClr val="990000"/>
          </a:solidFill>
          <a:latin typeface="+mn-lt"/>
          <a:cs typeface="+mn-cs"/>
        </a:defRPr>
      </a:lvl2pPr>
      <a:lvl3pPr marL="1143000" indent="-228600" algn="just" rtl="1" eaLnBrk="0" fontAlgn="base" hangingPunct="0">
        <a:spcBef>
          <a:spcPct val="20000"/>
        </a:spcBef>
        <a:spcAft>
          <a:spcPct val="0"/>
        </a:spcAft>
        <a:buClr>
          <a:srgbClr val="66CCFF"/>
        </a:buClr>
        <a:buFont typeface="Wingdings" pitchFamily="2" charset="2"/>
        <a:buBlip>
          <a:blip r:embed="rId21"/>
        </a:buBlip>
        <a:defRPr sz="2400">
          <a:solidFill>
            <a:srgbClr val="009900"/>
          </a:solidFill>
          <a:latin typeface="+mn-lt"/>
          <a:cs typeface="+mn-cs"/>
        </a:defRPr>
      </a:lvl3pPr>
      <a:lvl4pPr marL="1600200" indent="-228600" algn="just" rtl="1" eaLnBrk="0" fontAlgn="base" hangingPunct="0">
        <a:spcBef>
          <a:spcPct val="20000"/>
        </a:spcBef>
        <a:spcAft>
          <a:spcPct val="0"/>
        </a:spcAft>
        <a:buClr>
          <a:srgbClr val="3399FF"/>
        </a:buClr>
        <a:buFont typeface="Wingdings" pitchFamily="2" charset="2"/>
        <a:buBlip>
          <a:blip r:embed="rId21"/>
        </a:buBlip>
        <a:defRPr sz="2000">
          <a:solidFill>
            <a:srgbClr val="008080"/>
          </a:solidFill>
          <a:latin typeface="+mn-lt"/>
          <a:cs typeface="+mn-cs"/>
        </a:defRPr>
      </a:lvl4pPr>
      <a:lvl5pPr marL="2057400" indent="-228600" algn="just" rtl="1" eaLnBrk="0" fontAlgn="base" hangingPunct="0">
        <a:spcBef>
          <a:spcPct val="20000"/>
        </a:spcBef>
        <a:spcAft>
          <a:spcPct val="0"/>
        </a:spcAft>
        <a:buClr>
          <a:srgbClr val="0033CC"/>
        </a:buClr>
        <a:buFont typeface="Wingdings" pitchFamily="2" charset="2"/>
        <a:buBlip>
          <a:blip r:embed="rId22"/>
        </a:buBlip>
        <a:defRPr sz="2000">
          <a:solidFill>
            <a:srgbClr val="66CCFF"/>
          </a:solidFill>
          <a:latin typeface="+mn-lt"/>
          <a:cs typeface="+mn-cs"/>
        </a:defRPr>
      </a:lvl5pPr>
      <a:lvl6pPr marL="2514600" indent="-228600" algn="just" rtl="1" eaLnBrk="1" fontAlgn="base" hangingPunct="1">
        <a:spcBef>
          <a:spcPct val="20000"/>
        </a:spcBef>
        <a:spcAft>
          <a:spcPct val="0"/>
        </a:spcAft>
        <a:buClr>
          <a:srgbClr val="0033CC"/>
        </a:buClr>
        <a:buFont typeface="Wingdings" pitchFamily="2" charset="2"/>
        <a:buBlip>
          <a:blip r:embed="rId22"/>
        </a:buBlip>
        <a:defRPr sz="2000">
          <a:solidFill>
            <a:srgbClr val="66CCFF"/>
          </a:solidFill>
          <a:latin typeface="+mn-lt"/>
          <a:cs typeface="+mn-cs"/>
        </a:defRPr>
      </a:lvl6pPr>
      <a:lvl7pPr marL="2971800" indent="-228600" algn="just" rtl="1" eaLnBrk="1" fontAlgn="base" hangingPunct="1">
        <a:spcBef>
          <a:spcPct val="20000"/>
        </a:spcBef>
        <a:spcAft>
          <a:spcPct val="0"/>
        </a:spcAft>
        <a:buClr>
          <a:srgbClr val="0033CC"/>
        </a:buClr>
        <a:buFont typeface="Wingdings" pitchFamily="2" charset="2"/>
        <a:buBlip>
          <a:blip r:embed="rId22"/>
        </a:buBlip>
        <a:defRPr sz="2000">
          <a:solidFill>
            <a:srgbClr val="66CCFF"/>
          </a:solidFill>
          <a:latin typeface="+mn-lt"/>
          <a:cs typeface="+mn-cs"/>
        </a:defRPr>
      </a:lvl7pPr>
      <a:lvl8pPr marL="3429000" indent="-228600" algn="just" rtl="1" eaLnBrk="1" fontAlgn="base" hangingPunct="1">
        <a:spcBef>
          <a:spcPct val="20000"/>
        </a:spcBef>
        <a:spcAft>
          <a:spcPct val="0"/>
        </a:spcAft>
        <a:buClr>
          <a:srgbClr val="0033CC"/>
        </a:buClr>
        <a:buFont typeface="Wingdings" pitchFamily="2" charset="2"/>
        <a:buBlip>
          <a:blip r:embed="rId22"/>
        </a:buBlip>
        <a:defRPr sz="2000">
          <a:solidFill>
            <a:srgbClr val="66CCFF"/>
          </a:solidFill>
          <a:latin typeface="+mn-lt"/>
          <a:cs typeface="+mn-cs"/>
        </a:defRPr>
      </a:lvl8pPr>
      <a:lvl9pPr marL="3886200" indent="-228600" algn="just" rtl="1" eaLnBrk="1" fontAlgn="base" hangingPunct="1">
        <a:spcBef>
          <a:spcPct val="20000"/>
        </a:spcBef>
        <a:spcAft>
          <a:spcPct val="0"/>
        </a:spcAft>
        <a:buClr>
          <a:srgbClr val="0033CC"/>
        </a:buClr>
        <a:buFont typeface="Wingdings" pitchFamily="2" charset="2"/>
        <a:buBlip>
          <a:blip r:embed="rId22"/>
        </a:buBlip>
        <a:defRPr sz="2000">
          <a:solidFill>
            <a:srgbClr val="66CCFF"/>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8306" name="Group 2"/>
          <p:cNvGrpSpPr>
            <a:grpSpLocks/>
          </p:cNvGrpSpPr>
          <p:nvPr/>
        </p:nvGrpSpPr>
        <p:grpSpPr bwMode="auto">
          <a:xfrm>
            <a:off x="0" y="0"/>
            <a:ext cx="11582400" cy="4876800"/>
            <a:chOff x="0" y="0"/>
            <a:chExt cx="5472" cy="3072"/>
          </a:xfrm>
        </p:grpSpPr>
        <p:sp>
          <p:nvSpPr>
            <p:cNvPr id="98307" name="Rectangle 3"/>
            <p:cNvSpPr>
              <a:spLocks noChangeArrowheads="1"/>
            </p:cNvSpPr>
            <p:nvPr/>
          </p:nvSpPr>
          <p:spPr bwMode="auto">
            <a:xfrm>
              <a:off x="0" y="0"/>
              <a:ext cx="384" cy="3072"/>
            </a:xfrm>
            <a:prstGeom prst="rect">
              <a:avLst/>
            </a:prstGeom>
            <a:solidFill>
              <a:schemeClr val="accent1"/>
            </a:solidFill>
            <a:ln>
              <a:noFill/>
            </a:ln>
            <a:effectLst/>
            <a:extLst>
              <a:ext uri="{91240B29-F687-4F45-9708-019B960494DF}">
                <a14:hiddenLine xmlns:a14="http://schemas.microsoft.com/office/drawing/2010/main" w="9525">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rtl="0" fontAlgn="base">
                <a:spcBef>
                  <a:spcPct val="0"/>
                </a:spcBef>
                <a:spcAft>
                  <a:spcPct val="0"/>
                </a:spcAft>
              </a:pPr>
              <a:endParaRPr lang="en-US" sz="2400">
                <a:solidFill>
                  <a:srgbClr val="000000"/>
                </a:solidFill>
                <a:latin typeface="Times New Roman" pitchFamily="18" charset="0"/>
              </a:endParaRPr>
            </a:p>
          </p:txBody>
        </p:sp>
        <p:grpSp>
          <p:nvGrpSpPr>
            <p:cNvPr id="98308" name="Group 4"/>
            <p:cNvGrpSpPr>
              <a:grpSpLocks/>
            </p:cNvGrpSpPr>
            <p:nvPr/>
          </p:nvGrpSpPr>
          <p:grpSpPr bwMode="auto">
            <a:xfrm>
              <a:off x="240" y="893"/>
              <a:ext cx="5232" cy="115"/>
              <a:chOff x="240" y="893"/>
              <a:chExt cx="5232" cy="115"/>
            </a:xfrm>
          </p:grpSpPr>
          <p:sp>
            <p:nvSpPr>
              <p:cNvPr id="98309" name="Rectangle 5"/>
              <p:cNvSpPr>
                <a:spLocks noChangeArrowheads="1"/>
              </p:cNvSpPr>
              <p:nvPr/>
            </p:nvSpPr>
            <p:spPr bwMode="auto">
              <a:xfrm>
                <a:off x="4320" y="893"/>
                <a:ext cx="1152" cy="115"/>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rtl="0" fontAlgn="base">
                  <a:spcBef>
                    <a:spcPct val="0"/>
                  </a:spcBef>
                  <a:spcAft>
                    <a:spcPct val="0"/>
                  </a:spcAft>
                </a:pPr>
                <a:endParaRPr lang="en-US" sz="2400">
                  <a:solidFill>
                    <a:srgbClr val="000000"/>
                  </a:solidFill>
                  <a:latin typeface="Times New Roman" pitchFamily="18" charset="0"/>
                </a:endParaRPr>
              </a:p>
            </p:txBody>
          </p:sp>
          <p:sp>
            <p:nvSpPr>
              <p:cNvPr id="98310" name="Line 6"/>
              <p:cNvSpPr>
                <a:spLocks noChangeShapeType="1"/>
              </p:cNvSpPr>
              <p:nvPr/>
            </p:nvSpPr>
            <p:spPr bwMode="auto">
              <a:xfrm>
                <a:off x="240" y="941"/>
                <a:ext cx="5232" cy="0"/>
              </a:xfrm>
              <a:prstGeom prst="line">
                <a:avLst/>
              </a:prstGeom>
              <a:noFill/>
              <a:ln w="1905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l" rtl="0" fontAlgn="base">
                  <a:spcBef>
                    <a:spcPct val="0"/>
                  </a:spcBef>
                  <a:spcAft>
                    <a:spcPct val="0"/>
                  </a:spcAft>
                </a:pPr>
                <a:endParaRPr lang="en-US" sz="1800" i="1">
                  <a:solidFill>
                    <a:srgbClr val="000000"/>
                  </a:solidFill>
                </a:endParaRPr>
              </a:p>
            </p:txBody>
          </p:sp>
        </p:grpSp>
      </p:grpSp>
      <p:sp>
        <p:nvSpPr>
          <p:cNvPr id="98311" name="Rectangle 7"/>
          <p:cNvSpPr>
            <a:spLocks noGrp="1" noChangeArrowheads="1"/>
          </p:cNvSpPr>
          <p:nvPr>
            <p:ph type="title"/>
          </p:nvPr>
        </p:nvSpPr>
        <p:spPr bwMode="auto">
          <a:xfrm>
            <a:off x="1219200" y="277813"/>
            <a:ext cx="103632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98312" name="Rectangle 8"/>
          <p:cNvSpPr>
            <a:spLocks noGrp="1" noChangeArrowheads="1"/>
          </p:cNvSpPr>
          <p:nvPr>
            <p:ph type="body" idx="1"/>
          </p:nvPr>
        </p:nvSpPr>
        <p:spPr bwMode="auto">
          <a:xfrm>
            <a:off x="1219200" y="1600201"/>
            <a:ext cx="10363200" cy="453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98313" name="Rectangle 9"/>
          <p:cNvSpPr>
            <a:spLocks noGrp="1" noChangeArrowheads="1"/>
          </p:cNvSpPr>
          <p:nvPr>
            <p:ph type="dt" sz="half" idx="2"/>
          </p:nvPr>
        </p:nvSpPr>
        <p:spPr bwMode="auto">
          <a:xfrm>
            <a:off x="1219200" y="6251575"/>
            <a:ext cx="2641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000" i="0"/>
            </a:lvl1pPr>
          </a:lstStyle>
          <a:p>
            <a:pPr algn="l" rtl="0" fontAlgn="base">
              <a:spcBef>
                <a:spcPct val="0"/>
              </a:spcBef>
              <a:spcAft>
                <a:spcPct val="0"/>
              </a:spcAft>
            </a:pPr>
            <a:fld id="{96E6DC05-037B-4503-9FCE-9923F72FC23C}" type="datetime1">
              <a:rPr lang="en-US" smtClean="0">
                <a:solidFill>
                  <a:srgbClr val="000000"/>
                </a:solidFill>
              </a:rPr>
              <a:t>11/3/2018</a:t>
            </a:fld>
            <a:endParaRPr lang="en-US" smtClean="0">
              <a:solidFill>
                <a:srgbClr val="000000"/>
              </a:solidFill>
            </a:endParaRPr>
          </a:p>
        </p:txBody>
      </p:sp>
      <p:sp>
        <p:nvSpPr>
          <p:cNvPr id="98314" name="Rectangle 10"/>
          <p:cNvSpPr>
            <a:spLocks noGrp="1" noChangeArrowheads="1"/>
          </p:cNvSpPr>
          <p:nvPr>
            <p:ph type="ftr" sz="quarter" idx="3"/>
          </p:nvPr>
        </p:nvSpPr>
        <p:spPr bwMode="auto">
          <a:xfrm>
            <a:off x="4470400" y="6248400"/>
            <a:ext cx="3962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000" i="0"/>
            </a:lvl1pPr>
          </a:lstStyle>
          <a:p>
            <a:pPr rtl="0" fontAlgn="base">
              <a:spcBef>
                <a:spcPct val="0"/>
              </a:spcBef>
              <a:spcAft>
                <a:spcPct val="0"/>
              </a:spcAft>
            </a:pPr>
            <a:endParaRPr lang="en-US" smtClean="0">
              <a:solidFill>
                <a:srgbClr val="000000"/>
              </a:solidFill>
            </a:endParaRPr>
          </a:p>
        </p:txBody>
      </p:sp>
      <p:sp>
        <p:nvSpPr>
          <p:cNvPr id="98315" name="Rectangle 11"/>
          <p:cNvSpPr>
            <a:spLocks noGrp="1" noChangeArrowheads="1"/>
          </p:cNvSpPr>
          <p:nvPr>
            <p:ph type="sldNum" sz="quarter" idx="4"/>
          </p:nvPr>
        </p:nvSpPr>
        <p:spPr bwMode="auto">
          <a:xfrm>
            <a:off x="9042400"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000" i="0"/>
            </a:lvl1pPr>
          </a:lstStyle>
          <a:p>
            <a:pPr rtl="0" fontAlgn="base">
              <a:spcBef>
                <a:spcPct val="0"/>
              </a:spcBef>
              <a:spcAft>
                <a:spcPct val="0"/>
              </a:spcAft>
            </a:pPr>
            <a:fld id="{53C7B7A4-B4BF-4046-8236-6F00960DBC8A}" type="slidenum">
              <a:rPr lang="en-US" smtClean="0">
                <a:solidFill>
                  <a:srgbClr val="000000"/>
                </a:solidFill>
              </a:rPr>
              <a:pPr rtl="0" fontAlgn="base">
                <a:spcBef>
                  <a:spcPct val="0"/>
                </a:spcBef>
                <a:spcAft>
                  <a:spcPct val="0"/>
                </a:spcAft>
              </a:pPr>
              <a:t>‹#›</a:t>
            </a:fld>
            <a:endParaRPr lang="en-US" smtClean="0">
              <a:solidFill>
                <a:srgbClr val="000000"/>
              </a:solidFill>
            </a:endParaRPr>
          </a:p>
        </p:txBody>
      </p:sp>
      <p:sp>
        <p:nvSpPr>
          <p:cNvPr id="98316" name="Line 12"/>
          <p:cNvSpPr>
            <a:spLocks noChangeShapeType="1"/>
          </p:cNvSpPr>
          <p:nvPr/>
        </p:nvSpPr>
        <p:spPr bwMode="auto">
          <a:xfrm>
            <a:off x="0" y="4876800"/>
            <a:ext cx="812800" cy="0"/>
          </a:xfrm>
          <a:prstGeom prst="line">
            <a:avLst/>
          </a:prstGeom>
          <a:noFill/>
          <a:ln w="4445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l" rtl="0" fontAlgn="base">
              <a:spcBef>
                <a:spcPct val="0"/>
              </a:spcBef>
              <a:spcAft>
                <a:spcPct val="0"/>
              </a:spcAft>
            </a:pPr>
            <a:endParaRPr lang="en-US" sz="1800" i="1">
              <a:solidFill>
                <a:srgbClr val="000000"/>
              </a:solidFill>
            </a:endParaRPr>
          </a:p>
        </p:txBody>
      </p:sp>
    </p:spTree>
    <p:extLst>
      <p:ext uri="{BB962C8B-B14F-4D97-AF65-F5344CB8AC3E}">
        <p14:creationId xmlns:p14="http://schemas.microsoft.com/office/powerpoint/2010/main" val="138329542"/>
      </p:ext>
    </p:extLst>
  </p:cSld>
  <p:clrMap bg1="lt1" tx1="dk1" bg2="lt2" tx2="dk2" accent1="accent1" accent2="accent2" accent3="accent3" accent4="accent4" accent5="accent5" accent6="accent6" hlink="hlink" folHlink="folHlink"/>
  <p:sldLayoutIdLst>
    <p:sldLayoutId id="2147483795" r:id="rId1"/>
    <p:sldLayoutId id="2147483796" r:id="rId2"/>
    <p:sldLayoutId id="2147483797" r:id="rId3"/>
    <p:sldLayoutId id="2147483798" r:id="rId4"/>
    <p:sldLayoutId id="2147483799" r:id="rId5"/>
    <p:sldLayoutId id="2147483800" r:id="rId6"/>
    <p:sldLayoutId id="2147483801" r:id="rId7"/>
    <p:sldLayoutId id="2147483802" r:id="rId8"/>
    <p:sldLayoutId id="2147483803" r:id="rId9"/>
    <p:sldLayoutId id="2147483804" r:id="rId10"/>
    <p:sldLayoutId id="2147483805" r:id="rId11"/>
    <p:sldLayoutId id="2147483806" r:id="rId12"/>
    <p:sldLayoutId id="2147483807" r:id="rId13"/>
    <p:sldLayoutId id="2147483808" r:id="rId14"/>
    <p:sldLayoutId id="2147483809" r:id="rId15"/>
    <p:sldLayoutId id="2147483810" r:id="rId16"/>
  </p:sldLayoutIdLst>
  <p:timing>
    <p:tnLst>
      <p:par>
        <p:cTn id="1" dur="indefinite" restart="never" nodeType="tmRoot"/>
      </p:par>
    </p:tnLst>
  </p:timing>
  <p:hf hdr="0" ftr="0" dt="0"/>
  <p:txStyles>
    <p:titleStyle>
      <a:lvl1pPr algn="l" rtl="0" fontAlgn="base">
        <a:spcBef>
          <a:spcPct val="0"/>
        </a:spcBef>
        <a:spcAft>
          <a:spcPct val="0"/>
        </a:spcAft>
        <a:defRPr sz="4200">
          <a:solidFill>
            <a:schemeClr val="tx2"/>
          </a:solidFill>
          <a:latin typeface="+mj-lt"/>
          <a:ea typeface="+mj-ea"/>
          <a:cs typeface="+mj-cs"/>
        </a:defRPr>
      </a:lvl1pPr>
      <a:lvl2pPr algn="l" rtl="0" fontAlgn="base">
        <a:spcBef>
          <a:spcPct val="0"/>
        </a:spcBef>
        <a:spcAft>
          <a:spcPct val="0"/>
        </a:spcAft>
        <a:defRPr sz="4200">
          <a:solidFill>
            <a:schemeClr val="tx2"/>
          </a:solidFill>
          <a:latin typeface="Times New Roman" pitchFamily="18" charset="0"/>
          <a:cs typeface="Arial" charset="0"/>
        </a:defRPr>
      </a:lvl2pPr>
      <a:lvl3pPr algn="l" rtl="0" fontAlgn="base">
        <a:spcBef>
          <a:spcPct val="0"/>
        </a:spcBef>
        <a:spcAft>
          <a:spcPct val="0"/>
        </a:spcAft>
        <a:defRPr sz="4200">
          <a:solidFill>
            <a:schemeClr val="tx2"/>
          </a:solidFill>
          <a:latin typeface="Times New Roman" pitchFamily="18" charset="0"/>
          <a:cs typeface="Arial" charset="0"/>
        </a:defRPr>
      </a:lvl3pPr>
      <a:lvl4pPr algn="l" rtl="0" fontAlgn="base">
        <a:spcBef>
          <a:spcPct val="0"/>
        </a:spcBef>
        <a:spcAft>
          <a:spcPct val="0"/>
        </a:spcAft>
        <a:defRPr sz="4200">
          <a:solidFill>
            <a:schemeClr val="tx2"/>
          </a:solidFill>
          <a:latin typeface="Times New Roman" pitchFamily="18" charset="0"/>
          <a:cs typeface="Arial" charset="0"/>
        </a:defRPr>
      </a:lvl4pPr>
      <a:lvl5pPr algn="l" rtl="0" fontAlgn="base">
        <a:spcBef>
          <a:spcPct val="0"/>
        </a:spcBef>
        <a:spcAft>
          <a:spcPct val="0"/>
        </a:spcAft>
        <a:defRPr sz="4200">
          <a:solidFill>
            <a:schemeClr val="tx2"/>
          </a:solidFill>
          <a:latin typeface="Times New Roman" pitchFamily="18" charset="0"/>
          <a:cs typeface="Arial" charset="0"/>
        </a:defRPr>
      </a:lvl5pPr>
      <a:lvl6pPr marL="457200" algn="l" rtl="0" fontAlgn="base">
        <a:spcBef>
          <a:spcPct val="0"/>
        </a:spcBef>
        <a:spcAft>
          <a:spcPct val="0"/>
        </a:spcAft>
        <a:defRPr sz="4200">
          <a:solidFill>
            <a:schemeClr val="tx2"/>
          </a:solidFill>
          <a:latin typeface="Times New Roman" pitchFamily="18" charset="0"/>
          <a:cs typeface="Arial" charset="0"/>
        </a:defRPr>
      </a:lvl6pPr>
      <a:lvl7pPr marL="914400" algn="l" rtl="0" fontAlgn="base">
        <a:spcBef>
          <a:spcPct val="0"/>
        </a:spcBef>
        <a:spcAft>
          <a:spcPct val="0"/>
        </a:spcAft>
        <a:defRPr sz="4200">
          <a:solidFill>
            <a:schemeClr val="tx2"/>
          </a:solidFill>
          <a:latin typeface="Times New Roman" pitchFamily="18" charset="0"/>
          <a:cs typeface="Arial" charset="0"/>
        </a:defRPr>
      </a:lvl7pPr>
      <a:lvl8pPr marL="1371600" algn="l" rtl="0" fontAlgn="base">
        <a:spcBef>
          <a:spcPct val="0"/>
        </a:spcBef>
        <a:spcAft>
          <a:spcPct val="0"/>
        </a:spcAft>
        <a:defRPr sz="4200">
          <a:solidFill>
            <a:schemeClr val="tx2"/>
          </a:solidFill>
          <a:latin typeface="Times New Roman" pitchFamily="18" charset="0"/>
          <a:cs typeface="Arial" charset="0"/>
        </a:defRPr>
      </a:lvl8pPr>
      <a:lvl9pPr marL="1828800" algn="l" rtl="0" fontAlgn="base">
        <a:spcBef>
          <a:spcPct val="0"/>
        </a:spcBef>
        <a:spcAft>
          <a:spcPct val="0"/>
        </a:spcAft>
        <a:defRPr sz="4200">
          <a:solidFill>
            <a:schemeClr val="tx2"/>
          </a:solidFill>
          <a:latin typeface="Times New Roman" pitchFamily="18" charset="0"/>
          <a:cs typeface="Arial" charset="0"/>
        </a:defRPr>
      </a:lvl9pPr>
    </p:titleStyle>
    <p:bodyStyle>
      <a:lvl1pPr marL="342900" indent="-342900" algn="l" rtl="0" fontAlgn="base">
        <a:spcBef>
          <a:spcPct val="20000"/>
        </a:spcBef>
        <a:spcAft>
          <a:spcPct val="0"/>
        </a:spcAft>
        <a:buClr>
          <a:schemeClr val="folHlink"/>
        </a:buClr>
        <a:buSzPct val="90000"/>
        <a:buFont typeface="Wingdings" pitchFamily="2" charset="2"/>
        <a:buChar char="n"/>
        <a:defRPr sz="2800">
          <a:solidFill>
            <a:schemeClr val="tx1"/>
          </a:solidFill>
          <a:latin typeface="+mn-lt"/>
          <a:ea typeface="+mn-ea"/>
          <a:cs typeface="+mn-cs"/>
        </a:defRPr>
      </a:lvl1pPr>
      <a:lvl2pPr marL="742950" indent="-285750" algn="l" rtl="0" fontAlgn="base">
        <a:spcBef>
          <a:spcPct val="20000"/>
        </a:spcBef>
        <a:spcAft>
          <a:spcPct val="0"/>
        </a:spcAft>
        <a:buClr>
          <a:schemeClr val="accent1"/>
        </a:buClr>
        <a:buSzPct val="75000"/>
        <a:buFont typeface="Wingdings" pitchFamily="2" charset="2"/>
        <a:buChar char="n"/>
        <a:defRPr sz="2600">
          <a:solidFill>
            <a:schemeClr val="tx1"/>
          </a:solidFill>
          <a:latin typeface="+mn-lt"/>
          <a:cs typeface="+mn-cs"/>
        </a:defRPr>
      </a:lvl2pPr>
      <a:lvl3pPr marL="1143000" indent="-228600" algn="l" rtl="0" fontAlgn="base">
        <a:spcBef>
          <a:spcPct val="20000"/>
        </a:spcBef>
        <a:spcAft>
          <a:spcPct val="0"/>
        </a:spcAft>
        <a:buClr>
          <a:schemeClr val="folHlink"/>
        </a:buClr>
        <a:buSzPct val="55000"/>
        <a:buFont typeface="Wingdings" pitchFamily="2" charset="2"/>
        <a:buChar char="n"/>
        <a:defRPr sz="2300">
          <a:solidFill>
            <a:schemeClr val="tx1"/>
          </a:solidFill>
          <a:latin typeface="+mn-lt"/>
          <a:cs typeface="+mn-cs"/>
        </a:defRPr>
      </a:lvl3pPr>
      <a:lvl4pPr marL="1600200" indent="-228600" algn="l" rtl="0" fontAlgn="base">
        <a:spcBef>
          <a:spcPct val="20000"/>
        </a:spcBef>
        <a:spcAft>
          <a:spcPct val="0"/>
        </a:spcAft>
        <a:buClr>
          <a:schemeClr val="accent1"/>
        </a:buClr>
        <a:buFont typeface="Wingdings" pitchFamily="2" charset="2"/>
        <a:buChar char="§"/>
        <a:defRPr sz="2000">
          <a:solidFill>
            <a:schemeClr val="tx1"/>
          </a:solidFill>
          <a:latin typeface="+mn-lt"/>
          <a:cs typeface="+mn-cs"/>
        </a:defRPr>
      </a:lvl4pPr>
      <a:lvl5pPr marL="2057400" indent="-228600" algn="l" rtl="0" fontAlgn="base">
        <a:spcBef>
          <a:spcPct val="20000"/>
        </a:spcBef>
        <a:spcAft>
          <a:spcPct val="0"/>
        </a:spcAft>
        <a:buClr>
          <a:schemeClr val="accent1"/>
        </a:buClr>
        <a:buFont typeface="Wingdings" pitchFamily="2" charset="2"/>
        <a:buChar char="§"/>
        <a:defRPr sz="2000">
          <a:solidFill>
            <a:schemeClr val="tx1"/>
          </a:solidFill>
          <a:latin typeface="+mn-lt"/>
          <a:cs typeface="+mn-cs"/>
        </a:defRPr>
      </a:lvl5pPr>
      <a:lvl6pPr marL="2514600" indent="-228600" algn="l" rtl="0" fontAlgn="base">
        <a:spcBef>
          <a:spcPct val="20000"/>
        </a:spcBef>
        <a:spcAft>
          <a:spcPct val="0"/>
        </a:spcAft>
        <a:buClr>
          <a:schemeClr val="accent1"/>
        </a:buClr>
        <a:buFont typeface="Wingdings" pitchFamily="2" charset="2"/>
        <a:buChar char="§"/>
        <a:defRPr sz="2000">
          <a:solidFill>
            <a:schemeClr val="tx1"/>
          </a:solidFill>
          <a:latin typeface="+mn-lt"/>
          <a:cs typeface="+mn-cs"/>
        </a:defRPr>
      </a:lvl6pPr>
      <a:lvl7pPr marL="2971800" indent="-228600" algn="l" rtl="0" fontAlgn="base">
        <a:spcBef>
          <a:spcPct val="20000"/>
        </a:spcBef>
        <a:spcAft>
          <a:spcPct val="0"/>
        </a:spcAft>
        <a:buClr>
          <a:schemeClr val="accent1"/>
        </a:buClr>
        <a:buFont typeface="Wingdings" pitchFamily="2" charset="2"/>
        <a:buChar char="§"/>
        <a:defRPr sz="2000">
          <a:solidFill>
            <a:schemeClr val="tx1"/>
          </a:solidFill>
          <a:latin typeface="+mn-lt"/>
          <a:cs typeface="+mn-cs"/>
        </a:defRPr>
      </a:lvl7pPr>
      <a:lvl8pPr marL="3429000" indent="-228600" algn="l" rtl="0" fontAlgn="base">
        <a:spcBef>
          <a:spcPct val="20000"/>
        </a:spcBef>
        <a:spcAft>
          <a:spcPct val="0"/>
        </a:spcAft>
        <a:buClr>
          <a:schemeClr val="accent1"/>
        </a:buClr>
        <a:buFont typeface="Wingdings" pitchFamily="2" charset="2"/>
        <a:buChar char="§"/>
        <a:defRPr sz="2000">
          <a:solidFill>
            <a:schemeClr val="tx1"/>
          </a:solidFill>
          <a:latin typeface="+mn-lt"/>
          <a:cs typeface="+mn-cs"/>
        </a:defRPr>
      </a:lvl8pPr>
      <a:lvl9pPr marL="3886200" indent="-228600" algn="l" rtl="0" fontAlgn="base">
        <a:spcBef>
          <a:spcPct val="20000"/>
        </a:spcBef>
        <a:spcAft>
          <a:spcPct val="0"/>
        </a:spcAft>
        <a:buClr>
          <a:schemeClr val="accent1"/>
        </a:buClr>
        <a:buFont typeface="Wingdings" pitchFamily="2" charset="2"/>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63.xml"/><Relationship Id="rId1" Type="http://schemas.openxmlformats.org/officeDocument/2006/relationships/vmlDrawing" Target="../drawings/vmlDrawing1.vml"/><Relationship Id="rId5" Type="http://schemas.openxmlformats.org/officeDocument/2006/relationships/image" Target="../media/image11.png"/><Relationship Id="rId4" Type="http://schemas.openxmlformats.org/officeDocument/2006/relationships/oleObject" Target="../embeddings/oleObject1.bin"/></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9.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91.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112.xml"/><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6.png"/><Relationship Id="rId1" Type="http://schemas.openxmlformats.org/officeDocument/2006/relationships/slideLayout" Target="../slideLayouts/slideLayout11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1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2.xml"/></Relationships>
</file>

<file path=ppt/slides/_rels/slide1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8.xml"/><Relationship Id="rId1" Type="http://schemas.openxmlformats.org/officeDocument/2006/relationships/slideLayout" Target="../slideLayouts/slideLayout15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7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71.xml"/></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71.xml"/></Relationships>
</file>

<file path=ppt/slides/_rels/slide2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187.xml"/></Relationships>
</file>

<file path=ppt/slides/_rels/slide2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03.xml"/></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203.xml"/></Relationships>
</file>

<file path=ppt/slides/_rels/slide2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1.xml"/><Relationship Id="rId1" Type="http://schemas.openxmlformats.org/officeDocument/2006/relationships/slideLayout" Target="../slideLayouts/slideLayout223.xml"/></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2.xml"/><Relationship Id="rId1" Type="http://schemas.openxmlformats.org/officeDocument/2006/relationships/slideLayout" Target="../slideLayouts/slideLayout219.xml"/></Relationships>
</file>

<file path=ppt/slides/_rels/slide2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23.xml"/><Relationship Id="rId5" Type="http://schemas.openxmlformats.org/officeDocument/2006/relationships/image" Target="../media/image36.png"/><Relationship Id="rId4" Type="http://schemas.openxmlformats.org/officeDocument/2006/relationships/image" Target="../media/image35.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39.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3.xml"/><Relationship Id="rId1" Type="http://schemas.openxmlformats.org/officeDocument/2006/relationships/slideLayout" Target="../slideLayouts/slideLayout235.xml"/></Relationships>
</file>

<file path=ppt/slides/_rels/slide3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4.xml"/><Relationship Id="rId1" Type="http://schemas.openxmlformats.org/officeDocument/2006/relationships/slideLayout" Target="../slideLayouts/slideLayout255.xml"/><Relationship Id="rId4" Type="http://schemas.openxmlformats.org/officeDocument/2006/relationships/image" Target="../media/image39.jpe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67.xml"/></Relationships>
</file>

<file path=ppt/slides/_rels/slide33.xml.rels><?xml version="1.0" encoding="UTF-8" standalone="yes"?>
<Relationships xmlns="http://schemas.openxmlformats.org/package/2006/relationships"><Relationship Id="rId3" Type="http://schemas.openxmlformats.org/officeDocument/2006/relationships/image" Target="../media/image40.jpeg"/><Relationship Id="rId7" Type="http://schemas.openxmlformats.org/officeDocument/2006/relationships/image" Target="../media/image44.jpeg"/><Relationship Id="rId2" Type="http://schemas.openxmlformats.org/officeDocument/2006/relationships/notesSlide" Target="../notesSlides/notesSlide16.xml"/><Relationship Id="rId1" Type="http://schemas.openxmlformats.org/officeDocument/2006/relationships/slideLayout" Target="../slideLayouts/slideLayout267.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41.jpeg"/></Relationships>
</file>

<file path=ppt/slides/_rels/slide3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88.xml"/></Relationships>
</file>

<file path=ppt/slides/_rels/slide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304.xml"/><Relationship Id="rId4" Type="http://schemas.openxmlformats.org/officeDocument/2006/relationships/image" Target="../media/image46.jpeg"/></Relationships>
</file>

<file path=ppt/slides/_rels/slide36.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347.xml"/></Relationships>
</file>

<file path=ppt/slides/_rels/slide3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8.xml"/><Relationship Id="rId1" Type="http://schemas.openxmlformats.org/officeDocument/2006/relationships/slideLayout" Target="../slideLayouts/slideLayout299.xml"/></Relationships>
</file>

<file path=ppt/slides/_rels/slide3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315.xml"/></Relationships>
</file>

<file path=ppt/slides/_rels/slide39.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9.xml"/><Relationship Id="rId1" Type="http://schemas.openxmlformats.org/officeDocument/2006/relationships/slideLayout" Target="../slideLayouts/slideLayout331.xml"/><Relationship Id="rId5" Type="http://schemas.openxmlformats.org/officeDocument/2006/relationships/image" Target="../media/image53.jpeg"/><Relationship Id="rId4" Type="http://schemas.openxmlformats.org/officeDocument/2006/relationships/image" Target="../media/image52.jpeg"/></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40.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0.xml"/><Relationship Id="rId1" Type="http://schemas.openxmlformats.org/officeDocument/2006/relationships/slideLayout" Target="../slideLayouts/slideLayout331.xml"/><Relationship Id="rId6" Type="http://schemas.openxmlformats.org/officeDocument/2006/relationships/image" Target="../media/image57.jpeg"/><Relationship Id="rId5" Type="http://schemas.openxmlformats.org/officeDocument/2006/relationships/image" Target="../media/image56.jpeg"/><Relationship Id="rId4" Type="http://schemas.openxmlformats.org/officeDocument/2006/relationships/image" Target="../media/image55.jpeg"/></Relationships>
</file>

<file path=ppt/slides/_rels/slide41.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21.xml"/><Relationship Id="rId1" Type="http://schemas.openxmlformats.org/officeDocument/2006/relationships/slideLayout" Target="../slideLayouts/slideLayout331.xml"/><Relationship Id="rId6" Type="http://schemas.openxmlformats.org/officeDocument/2006/relationships/image" Target="../media/image61.jpeg"/><Relationship Id="rId5" Type="http://schemas.openxmlformats.org/officeDocument/2006/relationships/image" Target="../media/image60.jpeg"/><Relationship Id="rId4" Type="http://schemas.openxmlformats.org/officeDocument/2006/relationships/image" Target="../media/image59.jpeg"/></Relationships>
</file>

<file path=ppt/slides/_rels/slide42.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22.xml"/><Relationship Id="rId1" Type="http://schemas.openxmlformats.org/officeDocument/2006/relationships/slideLayout" Target="../slideLayouts/slideLayout331.xml"/><Relationship Id="rId4" Type="http://schemas.openxmlformats.org/officeDocument/2006/relationships/image" Target="../media/image63.jpeg"/></Relationships>
</file>

<file path=ppt/slides/_rels/slide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3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Sponges and corals</a:t>
            </a:r>
            <a:endParaRPr lang="fa-IR" dirty="0"/>
          </a:p>
        </p:txBody>
      </p:sp>
      <p:sp>
        <p:nvSpPr>
          <p:cNvPr id="3" name="Subtitle 2"/>
          <p:cNvSpPr>
            <a:spLocks noGrp="1"/>
          </p:cNvSpPr>
          <p:nvPr>
            <p:ph type="subTitle" idx="1"/>
          </p:nvPr>
        </p:nvSpPr>
        <p:spPr>
          <a:xfrm>
            <a:off x="1524000" y="3655826"/>
            <a:ext cx="9144000" cy="1655762"/>
          </a:xfrm>
        </p:spPr>
        <p:txBody>
          <a:bodyPr/>
          <a:lstStyle/>
          <a:p>
            <a:r>
              <a:rPr lang="fa-IR" dirty="0" smtClean="0"/>
              <a:t>شاخه اسفنج ها و مرجانیان</a:t>
            </a:r>
            <a:endParaRPr lang="fa-IR" dirty="0"/>
          </a:p>
        </p:txBody>
      </p:sp>
      <p:sp>
        <p:nvSpPr>
          <p:cNvPr id="4" name="Slide Number Placeholder 3"/>
          <p:cNvSpPr>
            <a:spLocks noGrp="1"/>
          </p:cNvSpPr>
          <p:nvPr>
            <p:ph type="sldNum" sz="quarter" idx="12"/>
          </p:nvPr>
        </p:nvSpPr>
        <p:spPr/>
        <p:txBody>
          <a:bodyPr/>
          <a:lstStyle/>
          <a:p>
            <a:fld id="{07FB042B-9B03-42B5-8019-2471DFDFF060}" type="slidenum">
              <a:rPr lang="fa-IR" smtClean="0"/>
              <a:t>1</a:t>
            </a:fld>
            <a:endParaRPr lang="fa-IR"/>
          </a:p>
        </p:txBody>
      </p:sp>
    </p:spTree>
    <p:extLst>
      <p:ext uri="{BB962C8B-B14F-4D97-AF65-F5344CB8AC3E}">
        <p14:creationId xmlns:p14="http://schemas.microsoft.com/office/powerpoint/2010/main" val="18917069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smtClean="0"/>
              <a:t>تغذیه تعلیقی</a:t>
            </a:r>
            <a:endParaRPr lang="en-US" dirty="0"/>
          </a:p>
        </p:txBody>
      </p:sp>
      <p:sp>
        <p:nvSpPr>
          <p:cNvPr id="3" name="Content Placeholder 2"/>
          <p:cNvSpPr>
            <a:spLocks noGrp="1"/>
          </p:cNvSpPr>
          <p:nvPr>
            <p:ph idx="1"/>
          </p:nvPr>
        </p:nvSpPr>
        <p:spPr/>
        <p:txBody>
          <a:bodyPr/>
          <a:lstStyle/>
          <a:p>
            <a:pPr algn="r" rtl="1"/>
            <a:r>
              <a:rPr lang="fa-IR" dirty="0">
                <a:latin typeface="Times New Roman"/>
                <a:ea typeface="Calibri"/>
                <a:cs typeface="B Nazanin"/>
              </a:rPr>
              <a:t>اسفنج­ها با بدام انداختن ذرات معلق در آب از طریق سیستم کانال داخلی پمپ می­کنند. خارجی­ترین لایه اسفنج پیناکودرم، حاوی سلولهای پیناکوسیت است. آب از طریق منافذی بنام </a:t>
            </a:r>
            <a:r>
              <a:rPr lang="en-US" dirty="0">
                <a:latin typeface="Times New Roman"/>
                <a:ea typeface="Calibri"/>
                <a:cs typeface="B Nazanin"/>
              </a:rPr>
              <a:t>Ostia</a:t>
            </a:r>
            <a:r>
              <a:rPr lang="fa-IR" dirty="0">
                <a:latin typeface="Times New Roman"/>
                <a:ea typeface="Calibri"/>
                <a:cs typeface="B Nazanin"/>
              </a:rPr>
              <a:t> وارد اسفنج شده و از یقه سلولهای کونوسیت عبور می­نمایند، بدین طریق مواد غذایی توسط پرزهای اطراف یقه که به آن میکروویلی گفته </a:t>
            </a:r>
            <a:r>
              <a:rPr lang="fa-IR" dirty="0" smtClean="0">
                <a:latin typeface="Times New Roman"/>
                <a:ea typeface="Calibri"/>
                <a:cs typeface="B Nazanin"/>
              </a:rPr>
              <a:t>جذب </a:t>
            </a:r>
            <a:r>
              <a:rPr lang="fa-IR" dirty="0">
                <a:latin typeface="Times New Roman"/>
                <a:ea typeface="Calibri"/>
                <a:cs typeface="B Nazanin"/>
              </a:rPr>
              <a:t>می شود. به این نوع تغذیه </a:t>
            </a:r>
            <a:r>
              <a:rPr lang="en-US" dirty="0">
                <a:latin typeface="Times New Roman"/>
                <a:ea typeface="Calibri"/>
                <a:cs typeface="B Nazanin"/>
              </a:rPr>
              <a:t>Suspension Feeding</a:t>
            </a:r>
            <a:r>
              <a:rPr lang="fa-IR" dirty="0">
                <a:latin typeface="Times New Roman"/>
                <a:ea typeface="Calibri"/>
                <a:cs typeface="B Nazanin"/>
              </a:rPr>
              <a:t> «تغذیه تعلیقی» گویند </a:t>
            </a:r>
            <a:endParaRPr lang="en-US" dirty="0"/>
          </a:p>
        </p:txBody>
      </p:sp>
      <p:sp>
        <p:nvSpPr>
          <p:cNvPr id="4" name="Slide Number Placeholder 3"/>
          <p:cNvSpPr>
            <a:spLocks noGrp="1"/>
          </p:cNvSpPr>
          <p:nvPr>
            <p:ph type="sldNum" sz="quarter" idx="12"/>
          </p:nvPr>
        </p:nvSpPr>
        <p:spPr/>
        <p:txBody>
          <a:bodyPr/>
          <a:lstStyle/>
          <a:p>
            <a:fld id="{07A93A0E-6DA0-4100-84C6-7DEF04A1A745}" type="slidenum">
              <a:rPr lang="en-US" smtClean="0">
                <a:solidFill>
                  <a:prstClr val="black">
                    <a:tint val="75000"/>
                  </a:prstClr>
                </a:solidFill>
              </a:rPr>
              <a:pPr/>
              <a:t>10</a:t>
            </a:fld>
            <a:endParaRPr lang="en-US">
              <a:solidFill>
                <a:prstClr val="black">
                  <a:tint val="75000"/>
                </a:prstClr>
              </a:solidFill>
            </a:endParaRPr>
          </a:p>
        </p:txBody>
      </p:sp>
    </p:spTree>
    <p:extLst>
      <p:ext uri="{BB962C8B-B14F-4D97-AF65-F5344CB8AC3E}">
        <p14:creationId xmlns:p14="http://schemas.microsoft.com/office/powerpoint/2010/main" val="304675007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7826" name="Object 3"/>
          <p:cNvGraphicFramePr>
            <a:graphicFrameLocks noGrp="1" noChangeAspect="1"/>
          </p:cNvGraphicFramePr>
          <p:nvPr>
            <p:ph type="clipArt" sz="half" idx="4294967295"/>
          </p:nvPr>
        </p:nvGraphicFramePr>
        <p:xfrm>
          <a:off x="1905000" y="847725"/>
          <a:ext cx="8229600" cy="5886450"/>
        </p:xfrm>
        <a:graphic>
          <a:graphicData uri="http://schemas.openxmlformats.org/presentationml/2006/ole">
            <mc:AlternateContent xmlns:mc="http://schemas.openxmlformats.org/markup-compatibility/2006">
              <mc:Choice xmlns:v="urn:schemas-microsoft-com:vml" Requires="v">
                <p:oleObj spid="_x0000_s1070" name="Image" r:id="rId4" imgW="12084716" imgH="7929403" progId="Photoshop.Image.5">
                  <p:embed/>
                </p:oleObj>
              </mc:Choice>
              <mc:Fallback>
                <p:oleObj name="Image" r:id="rId4" imgW="12084716" imgH="7929403" progId="Photoshop.Image.5">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05000" y="847725"/>
                        <a:ext cx="8229600" cy="58864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77827" name="Text Box 5"/>
          <p:cNvSpPr txBox="1">
            <a:spLocks noChangeArrowheads="1"/>
          </p:cNvSpPr>
          <p:nvPr/>
        </p:nvSpPr>
        <p:spPr bwMode="auto">
          <a:xfrm>
            <a:off x="8534400" y="2209800"/>
            <a:ext cx="1587500" cy="457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l" rtl="0" eaLnBrk="1" fontAlgn="base" hangingPunct="1">
              <a:spcBef>
                <a:spcPct val="0"/>
              </a:spcBef>
              <a:spcAft>
                <a:spcPct val="0"/>
              </a:spcAft>
            </a:pPr>
            <a:r>
              <a:rPr lang="en-US" sz="2400" b="1">
                <a:solidFill>
                  <a:srgbClr val="000000"/>
                </a:solidFill>
                <a:latin typeface="Times New Roman" pitchFamily="18" charset="0"/>
              </a:rPr>
              <a:t>Pinacocyte</a:t>
            </a:r>
          </a:p>
        </p:txBody>
      </p:sp>
      <p:sp>
        <p:nvSpPr>
          <p:cNvPr id="77828" name="Text Box 6"/>
          <p:cNvSpPr txBox="1">
            <a:spLocks noChangeArrowheads="1"/>
          </p:cNvSpPr>
          <p:nvPr/>
        </p:nvSpPr>
        <p:spPr bwMode="auto">
          <a:xfrm>
            <a:off x="8112126" y="4941888"/>
            <a:ext cx="1725613" cy="457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l" rtl="0" eaLnBrk="1" fontAlgn="base" hangingPunct="1">
              <a:spcBef>
                <a:spcPct val="0"/>
              </a:spcBef>
              <a:spcAft>
                <a:spcPct val="0"/>
              </a:spcAft>
            </a:pPr>
            <a:r>
              <a:rPr lang="en-US" sz="2400" b="1">
                <a:solidFill>
                  <a:srgbClr val="000000"/>
                </a:solidFill>
                <a:latin typeface="Times New Roman" pitchFamily="18" charset="0"/>
              </a:rPr>
              <a:t>Choanocyte</a:t>
            </a:r>
          </a:p>
        </p:txBody>
      </p:sp>
      <p:sp>
        <p:nvSpPr>
          <p:cNvPr id="77829" name="Text Box 7"/>
          <p:cNvSpPr txBox="1">
            <a:spLocks noChangeArrowheads="1"/>
          </p:cNvSpPr>
          <p:nvPr/>
        </p:nvSpPr>
        <p:spPr bwMode="auto">
          <a:xfrm>
            <a:off x="2133600" y="1752600"/>
            <a:ext cx="1792288" cy="457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l" rtl="0" eaLnBrk="1" fontAlgn="base" hangingPunct="1">
              <a:spcBef>
                <a:spcPct val="0"/>
              </a:spcBef>
              <a:spcAft>
                <a:spcPct val="0"/>
              </a:spcAft>
            </a:pPr>
            <a:r>
              <a:rPr lang="en-US" sz="2400" b="1">
                <a:solidFill>
                  <a:srgbClr val="000000"/>
                </a:solidFill>
                <a:latin typeface="Times New Roman" pitchFamily="18" charset="0"/>
              </a:rPr>
              <a:t>Amoebocyte</a:t>
            </a:r>
          </a:p>
        </p:txBody>
      </p:sp>
      <p:sp>
        <p:nvSpPr>
          <p:cNvPr id="77830" name="Text Box 8"/>
          <p:cNvSpPr txBox="1">
            <a:spLocks noChangeArrowheads="1"/>
          </p:cNvSpPr>
          <p:nvPr/>
        </p:nvSpPr>
        <p:spPr bwMode="auto">
          <a:xfrm>
            <a:off x="5549900" y="1397000"/>
            <a:ext cx="1333500" cy="457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l" rtl="0" eaLnBrk="1" fontAlgn="base" hangingPunct="1">
              <a:spcBef>
                <a:spcPct val="0"/>
              </a:spcBef>
              <a:spcAft>
                <a:spcPct val="0"/>
              </a:spcAft>
            </a:pPr>
            <a:r>
              <a:rPr lang="en-US" sz="2400" b="1">
                <a:solidFill>
                  <a:srgbClr val="000000"/>
                </a:solidFill>
                <a:latin typeface="Times New Roman" pitchFamily="18" charset="0"/>
              </a:rPr>
              <a:t>Porocyte</a:t>
            </a:r>
          </a:p>
        </p:txBody>
      </p:sp>
      <p:sp>
        <p:nvSpPr>
          <p:cNvPr id="77831" name="Text Box 9"/>
          <p:cNvSpPr txBox="1">
            <a:spLocks noChangeArrowheads="1"/>
          </p:cNvSpPr>
          <p:nvPr/>
        </p:nvSpPr>
        <p:spPr bwMode="auto">
          <a:xfrm>
            <a:off x="2063750" y="6165850"/>
            <a:ext cx="7704138"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50000"/>
              </a:spcBef>
              <a:spcAft>
                <a:spcPct val="0"/>
              </a:spcAft>
            </a:pPr>
            <a:r>
              <a:rPr lang="fa-IR" sz="3600">
                <a:solidFill>
                  <a:srgbClr val="990000"/>
                </a:solidFill>
                <a:cs typeface="Titr" pitchFamily="2" charset="-78"/>
              </a:rPr>
              <a:t>ساختمان يک اسفنج </a:t>
            </a:r>
            <a:endParaRPr lang="en-US" sz="3600">
              <a:solidFill>
                <a:srgbClr val="990000"/>
              </a:solidFill>
              <a:cs typeface="Titr" pitchFamily="2" charset="-78"/>
            </a:endParaRPr>
          </a:p>
        </p:txBody>
      </p:sp>
      <p:sp>
        <p:nvSpPr>
          <p:cNvPr id="77832" name="Rectangle 11"/>
          <p:cNvSpPr>
            <a:spLocks noGrp="1" noChangeArrowheads="1"/>
          </p:cNvSpPr>
          <p:nvPr>
            <p:ph type="title"/>
          </p:nvPr>
        </p:nvSpPr>
        <p:spPr>
          <a:noFill/>
        </p:spPr>
        <p:txBody>
          <a:bodyPr/>
          <a:lstStyle/>
          <a:p>
            <a:pPr eaLnBrk="1" hangingPunct="1"/>
            <a:r>
              <a:rPr lang="fa-IR" b="1" dirty="0" smtClean="0"/>
              <a:t>شاخه روزنه داران 	</a:t>
            </a:r>
            <a:endParaRPr lang="en-US" b="1" dirty="0" smtClean="0"/>
          </a:p>
        </p:txBody>
      </p:sp>
      <p:sp>
        <p:nvSpPr>
          <p:cNvPr id="2" name="Slide Number Placeholder 1"/>
          <p:cNvSpPr>
            <a:spLocks noGrp="1"/>
          </p:cNvSpPr>
          <p:nvPr>
            <p:ph type="sldNum" sz="quarter" idx="12"/>
          </p:nvPr>
        </p:nvSpPr>
        <p:spPr/>
        <p:txBody>
          <a:bodyPr/>
          <a:lstStyle/>
          <a:p>
            <a:pPr>
              <a:defRPr/>
            </a:pPr>
            <a:fld id="{C56229BF-E047-4CF8-A3D4-FFC1942A0310}" type="slidenum">
              <a:rPr lang="ar-SA" smtClean="0">
                <a:solidFill>
                  <a:srgbClr val="000000"/>
                </a:solidFill>
              </a:rPr>
              <a:pPr>
                <a:defRPr/>
              </a:pPr>
              <a:t>11</a:t>
            </a:fld>
            <a:endParaRPr lang="en-US">
              <a:solidFill>
                <a:srgbClr val="000000"/>
              </a:solidFill>
            </a:endParaRPr>
          </a:p>
        </p:txBody>
      </p:sp>
    </p:spTree>
    <p:extLst>
      <p:ext uri="{BB962C8B-B14F-4D97-AF65-F5344CB8AC3E}">
        <p14:creationId xmlns:p14="http://schemas.microsoft.com/office/powerpoint/2010/main" val="2653996767"/>
      </p:ext>
    </p:extLst>
  </p:cSld>
  <p:clrMapOvr>
    <a:masterClrMapping/>
  </p:clrMapOvr>
  <p:transition>
    <p:random/>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35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8400" y="223839"/>
            <a:ext cx="7067550" cy="6410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Slide Number Placeholder 2"/>
          <p:cNvSpPr>
            <a:spLocks noGrp="1"/>
          </p:cNvSpPr>
          <p:nvPr>
            <p:ph type="sldNum" sz="quarter" idx="12"/>
          </p:nvPr>
        </p:nvSpPr>
        <p:spPr/>
        <p:txBody>
          <a:bodyPr/>
          <a:lstStyle/>
          <a:p>
            <a:pPr>
              <a:defRPr/>
            </a:pPr>
            <a:fld id="{C56229BF-E047-4CF8-A3D4-FFC1942A0310}" type="slidenum">
              <a:rPr lang="ar-SA" smtClean="0">
                <a:solidFill>
                  <a:srgbClr val="000000"/>
                </a:solidFill>
              </a:rPr>
              <a:pPr>
                <a:defRPr/>
              </a:pPr>
              <a:t>12</a:t>
            </a:fld>
            <a:endParaRPr lang="en-US">
              <a:solidFill>
                <a:srgbClr val="000000"/>
              </a:solidFill>
            </a:endParaRPr>
          </a:p>
        </p:txBody>
      </p:sp>
    </p:spTree>
    <p:extLst>
      <p:ext uri="{BB962C8B-B14F-4D97-AF65-F5344CB8AC3E}">
        <p14:creationId xmlns:p14="http://schemas.microsoft.com/office/powerpoint/2010/main" val="640634300"/>
      </p:ext>
    </p:extLst>
  </p:cSld>
  <p:clrMapOvr>
    <a:masterClrMapping/>
  </p:clrMapOvr>
  <p:transition>
    <p:random/>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p:txBody>
          <a:bodyPr/>
          <a:lstStyle/>
          <a:p>
            <a:pPr eaLnBrk="1" hangingPunct="1"/>
            <a:r>
              <a:rPr lang="fa-IR" smtClean="0"/>
              <a:t>انواع کانال ها در اسفنج</a:t>
            </a:r>
            <a:endParaRPr lang="en-US" smtClean="0"/>
          </a:p>
        </p:txBody>
      </p:sp>
      <p:sp>
        <p:nvSpPr>
          <p:cNvPr id="84995" name="Rectangle 3"/>
          <p:cNvSpPr>
            <a:spLocks noGrp="1" noChangeArrowheads="1"/>
          </p:cNvSpPr>
          <p:nvPr>
            <p:ph type="body" idx="1"/>
          </p:nvPr>
        </p:nvSpPr>
        <p:spPr>
          <a:xfrm>
            <a:off x="-201705" y="875741"/>
            <a:ext cx="11377084" cy="4525963"/>
          </a:xfrm>
        </p:spPr>
        <p:txBody>
          <a:bodyPr/>
          <a:lstStyle/>
          <a:p>
            <a:pPr eaLnBrk="1" hangingPunct="1"/>
            <a:r>
              <a:rPr lang="fa-IR" sz="2800" dirty="0"/>
              <a:t> اسکونوئيد</a:t>
            </a:r>
          </a:p>
          <a:p>
            <a:pPr lvl="1" eaLnBrk="1" hangingPunct="1"/>
            <a:r>
              <a:rPr lang="fa-IR" sz="2400" dirty="0"/>
              <a:t>ساده ترين نوع اسفنج ها از نظر سازماندهی کانال های آب مي باشد . </a:t>
            </a:r>
          </a:p>
          <a:p>
            <a:pPr lvl="1" eaLnBrk="1" hangingPunct="1"/>
            <a:r>
              <a:rPr lang="fa-IR" sz="2400" dirty="0"/>
              <a:t> اين اسفنج ها کوچک و لوله ای شکل هستند .  </a:t>
            </a:r>
          </a:p>
          <a:p>
            <a:pPr eaLnBrk="1" hangingPunct="1"/>
            <a:r>
              <a:rPr lang="fa-IR" sz="2800" dirty="0"/>
              <a:t>سيکونوئيد </a:t>
            </a:r>
          </a:p>
          <a:p>
            <a:pPr lvl="1" eaLnBrk="1" hangingPunct="1"/>
            <a:r>
              <a:rPr lang="fa-IR" sz="2400" dirty="0"/>
              <a:t> شبيه به اسفنج های اسکونوئيد بزرگ مي باشند و از آنها منشا مي گيرند. </a:t>
            </a:r>
          </a:p>
          <a:p>
            <a:pPr lvl="1" eaLnBrk="1" hangingPunct="1"/>
            <a:r>
              <a:rPr lang="fa-IR" sz="2400" dirty="0"/>
              <a:t> دارای بدن لوله ای شکل و اسکولوم منفرد مي باشند . </a:t>
            </a:r>
          </a:p>
          <a:p>
            <a:pPr eaLnBrk="1" hangingPunct="1"/>
            <a:r>
              <a:rPr lang="fa-IR" sz="2800" dirty="0"/>
              <a:t> لوکونوئيد</a:t>
            </a:r>
          </a:p>
          <a:p>
            <a:pPr lvl="1" eaLnBrk="1" hangingPunct="1"/>
            <a:r>
              <a:rPr lang="fa-IR" sz="2400" dirty="0"/>
              <a:t>پيچيده ترين  نوع اسفنج و بهترين نوع آن از نظر سازگاری برای افزايش اندازه اسفنج است . </a:t>
            </a:r>
            <a:endParaRPr lang="en-US" sz="2400" dirty="0"/>
          </a:p>
        </p:txBody>
      </p:sp>
      <p:pic>
        <p:nvPicPr>
          <p:cNvPr id="2" name="Picture 1"/>
          <p:cNvPicPr>
            <a:picLocks noChangeAspect="1"/>
          </p:cNvPicPr>
          <p:nvPr/>
        </p:nvPicPr>
        <p:blipFill>
          <a:blip r:embed="rId3"/>
          <a:stretch>
            <a:fillRect/>
          </a:stretch>
        </p:blipFill>
        <p:spPr>
          <a:xfrm>
            <a:off x="3186953" y="4736893"/>
            <a:ext cx="5150259" cy="1906354"/>
          </a:xfrm>
          <a:prstGeom prst="rect">
            <a:avLst/>
          </a:prstGeom>
        </p:spPr>
      </p:pic>
      <p:sp>
        <p:nvSpPr>
          <p:cNvPr id="3" name="Slide Number Placeholder 2"/>
          <p:cNvSpPr>
            <a:spLocks noGrp="1"/>
          </p:cNvSpPr>
          <p:nvPr>
            <p:ph type="sldNum" sz="quarter" idx="12"/>
          </p:nvPr>
        </p:nvSpPr>
        <p:spPr/>
        <p:txBody>
          <a:bodyPr/>
          <a:lstStyle/>
          <a:p>
            <a:pPr>
              <a:defRPr/>
            </a:pPr>
            <a:fld id="{86B621FB-08E1-40EF-8072-B164559D796B}" type="slidenum">
              <a:rPr lang="ar-SA" smtClean="0">
                <a:solidFill>
                  <a:srgbClr val="000000"/>
                </a:solidFill>
              </a:rPr>
              <a:pPr>
                <a:defRPr/>
              </a:pPr>
              <a:t>13</a:t>
            </a:fld>
            <a:endParaRPr lang="en-US">
              <a:solidFill>
                <a:srgbClr val="000000"/>
              </a:solidFill>
            </a:endParaRPr>
          </a:p>
        </p:txBody>
      </p:sp>
    </p:spTree>
    <p:extLst>
      <p:ext uri="{BB962C8B-B14F-4D97-AF65-F5344CB8AC3E}">
        <p14:creationId xmlns:p14="http://schemas.microsoft.com/office/powerpoint/2010/main" val="1528147185"/>
      </p:ext>
    </p:extLst>
  </p:cSld>
  <p:clrMapOvr>
    <a:masterClrMapping/>
  </p:clrMapOvr>
  <p:transition>
    <p:random/>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2" name="Picture 4" descr="12_12"/>
          <p:cNvPicPr>
            <a:picLocks noChangeAspect="1" noChangeArrowheads="1"/>
          </p:cNvPicPr>
          <p:nvPr/>
        </p:nvPicPr>
        <p:blipFill>
          <a:blip r:embed="rId3">
            <a:extLst>
              <a:ext uri="{28A0092B-C50C-407E-A947-70E740481C1C}">
                <a14:useLocalDpi xmlns:a14="http://schemas.microsoft.com/office/drawing/2010/main" val="0"/>
              </a:ext>
            </a:extLst>
          </a:blip>
          <a:srcRect t="2754"/>
          <a:stretch>
            <a:fillRect/>
          </a:stretch>
        </p:blipFill>
        <p:spPr bwMode="auto">
          <a:xfrm>
            <a:off x="1703388" y="900114"/>
            <a:ext cx="4176712" cy="410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63" name="Text Box 5"/>
          <p:cNvSpPr txBox="1">
            <a:spLocks noChangeArrowheads="1"/>
          </p:cNvSpPr>
          <p:nvPr/>
        </p:nvSpPr>
        <p:spPr bwMode="auto">
          <a:xfrm>
            <a:off x="3071814" y="5229226"/>
            <a:ext cx="453707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50000"/>
              </a:spcBef>
              <a:spcAft>
                <a:spcPct val="0"/>
              </a:spcAft>
            </a:pPr>
            <a:r>
              <a:rPr lang="fa-IR" sz="2800">
                <a:solidFill>
                  <a:srgbClr val="990000"/>
                </a:solidFill>
                <a:cs typeface="Titr" pitchFamily="2" charset="-78"/>
              </a:rPr>
              <a:t>توليد مثل غير جنسی در اسفنج ها </a:t>
            </a:r>
            <a:endParaRPr lang="en-US" sz="2800">
              <a:solidFill>
                <a:srgbClr val="990000"/>
              </a:solidFill>
              <a:cs typeface="Titr" pitchFamily="2" charset="-78"/>
            </a:endParaRPr>
          </a:p>
        </p:txBody>
      </p:sp>
      <p:sp>
        <p:nvSpPr>
          <p:cNvPr id="92164" name="Text Box 6"/>
          <p:cNvSpPr txBox="1">
            <a:spLocks noChangeArrowheads="1"/>
          </p:cNvSpPr>
          <p:nvPr/>
        </p:nvSpPr>
        <p:spPr bwMode="auto">
          <a:xfrm>
            <a:off x="3359151" y="5949951"/>
            <a:ext cx="453707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50000"/>
              </a:spcBef>
              <a:spcAft>
                <a:spcPct val="0"/>
              </a:spcAft>
            </a:pPr>
            <a:r>
              <a:rPr lang="fa-IR" sz="2800">
                <a:solidFill>
                  <a:srgbClr val="990000"/>
                </a:solidFill>
                <a:cs typeface="Titr" pitchFamily="2" charset="-78"/>
              </a:rPr>
              <a:t>توليد ژمول  </a:t>
            </a:r>
            <a:endParaRPr lang="en-US" sz="2800">
              <a:solidFill>
                <a:srgbClr val="990000"/>
              </a:solidFill>
              <a:cs typeface="Titr" pitchFamily="2" charset="-78"/>
            </a:endParaRPr>
          </a:p>
        </p:txBody>
      </p:sp>
      <p:pic>
        <p:nvPicPr>
          <p:cNvPr id="92165" name="Picture 7" descr="DEMO018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80100" y="1052514"/>
            <a:ext cx="4083050" cy="303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pPr>
              <a:defRPr/>
            </a:pPr>
            <a:fld id="{6A50F981-E52A-4132-89B4-7264DB097B24}" type="slidenum">
              <a:rPr lang="ar-SA" smtClean="0">
                <a:solidFill>
                  <a:srgbClr val="000000"/>
                </a:solidFill>
              </a:rPr>
              <a:pPr>
                <a:defRPr/>
              </a:pPr>
              <a:t>14</a:t>
            </a:fld>
            <a:endParaRPr lang="en-US">
              <a:solidFill>
                <a:srgbClr val="000000"/>
              </a:solidFill>
            </a:endParaRPr>
          </a:p>
        </p:txBody>
      </p:sp>
    </p:spTree>
    <p:extLst>
      <p:ext uri="{BB962C8B-B14F-4D97-AF65-F5344CB8AC3E}">
        <p14:creationId xmlns:p14="http://schemas.microsoft.com/office/powerpoint/2010/main" val="2555922695"/>
      </p:ext>
    </p:extLst>
  </p:cSld>
  <p:clrMapOvr>
    <a:masterClrMapping/>
  </p:clrMapOvr>
  <p:transition>
    <p:random/>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451297" y="1569027"/>
            <a:ext cx="6877267" cy="3385542"/>
          </a:xfrm>
          <a:prstGeom prst="rect">
            <a:avLst/>
          </a:prstGeom>
          <a:noFill/>
        </p:spPr>
        <p:txBody>
          <a:bodyPr wrap="none" rtlCol="0">
            <a:spAutoFit/>
          </a:bodyPr>
          <a:lstStyle/>
          <a:p>
            <a:r>
              <a:rPr lang="fa-IR" sz="2800" b="1" dirty="0" smtClean="0">
                <a:cs typeface="B Mitra" panose="00000400000000000000" pitchFamily="2" charset="-78"/>
              </a:rPr>
              <a:t>کاربردهای اسفنج ها:</a:t>
            </a:r>
          </a:p>
          <a:p>
            <a:pPr marL="457200" indent="-457200">
              <a:buFont typeface="Arial" panose="020B0604020202020204" pitchFamily="34" charset="0"/>
              <a:buChar char="•"/>
            </a:pPr>
            <a:r>
              <a:rPr lang="fa-IR" sz="2800" b="1" dirty="0" smtClean="0">
                <a:cs typeface="B Mitra" panose="00000400000000000000" pitchFamily="2" charset="-78"/>
              </a:rPr>
              <a:t>استفاده برای درمان سرطان ها، آلزایمر و پارکینسون</a:t>
            </a:r>
          </a:p>
          <a:p>
            <a:pPr marL="457200" indent="-457200">
              <a:buFont typeface="Arial" panose="020B0604020202020204" pitchFamily="34" charset="0"/>
              <a:buChar char="•"/>
            </a:pPr>
            <a:r>
              <a:rPr lang="fa-IR" sz="2800" b="1" dirty="0" smtClean="0">
                <a:cs typeface="B Mitra" panose="00000400000000000000" pitchFamily="2" charset="-78"/>
              </a:rPr>
              <a:t>دارای خواص ضد ویروسی</a:t>
            </a:r>
          </a:p>
          <a:p>
            <a:pPr marL="457200" indent="-457200">
              <a:buFont typeface="Arial" panose="020B0604020202020204" pitchFamily="34" charset="0"/>
              <a:buChar char="•"/>
            </a:pPr>
            <a:r>
              <a:rPr lang="fa-IR" sz="2800" b="1" dirty="0" smtClean="0">
                <a:cs typeface="B Mitra" panose="00000400000000000000" pitchFamily="2" charset="-78"/>
              </a:rPr>
              <a:t>استفاده در تولید باتری و صنایع الکتریکی</a:t>
            </a:r>
          </a:p>
          <a:p>
            <a:pPr marL="457200" indent="-457200">
              <a:buFont typeface="Arial" panose="020B0604020202020204" pitchFamily="34" charset="0"/>
              <a:buChar char="•"/>
            </a:pPr>
            <a:r>
              <a:rPr lang="fa-IR" sz="2800" b="1" dirty="0" smtClean="0">
                <a:cs typeface="B Mitra" panose="00000400000000000000" pitchFamily="2" charset="-78"/>
              </a:rPr>
              <a:t>مواد دارویی و آرایشی</a:t>
            </a:r>
          </a:p>
          <a:p>
            <a:pPr marL="457200" indent="-457200">
              <a:buFont typeface="Arial" panose="020B0604020202020204" pitchFamily="34" charset="0"/>
              <a:buChar char="•"/>
            </a:pPr>
            <a:r>
              <a:rPr lang="fa-IR" sz="2800" b="1" dirty="0" smtClean="0">
                <a:cs typeface="B Mitra" panose="00000400000000000000" pitchFamily="2" charset="-78"/>
              </a:rPr>
              <a:t>ضد قارچ، باکتری ضد مالاریا</a:t>
            </a:r>
          </a:p>
          <a:p>
            <a:pPr marL="457200" indent="-457200">
              <a:buFont typeface="Arial" panose="020B0604020202020204" pitchFamily="34" charset="0"/>
              <a:buChar char="•"/>
            </a:pPr>
            <a:endParaRPr lang="fa-IR" sz="2800" b="1" dirty="0" smtClean="0">
              <a:cs typeface="B Mitra" panose="00000400000000000000" pitchFamily="2" charset="-78"/>
            </a:endParaRPr>
          </a:p>
          <a:p>
            <a:endParaRPr lang="en-US" dirty="0"/>
          </a:p>
        </p:txBody>
      </p:sp>
      <p:pic>
        <p:nvPicPr>
          <p:cNvPr id="3" name="Picture 2"/>
          <p:cNvPicPr>
            <a:picLocks noChangeAspect="1"/>
          </p:cNvPicPr>
          <p:nvPr/>
        </p:nvPicPr>
        <p:blipFill>
          <a:blip r:embed="rId2"/>
          <a:stretch>
            <a:fillRect/>
          </a:stretch>
        </p:blipFill>
        <p:spPr>
          <a:xfrm>
            <a:off x="468457" y="985837"/>
            <a:ext cx="2381250" cy="1914525"/>
          </a:xfrm>
          <a:prstGeom prst="rect">
            <a:avLst/>
          </a:prstGeom>
        </p:spPr>
      </p:pic>
      <p:pic>
        <p:nvPicPr>
          <p:cNvPr id="4" name="Picture 3"/>
          <p:cNvPicPr>
            <a:picLocks noChangeAspect="1"/>
          </p:cNvPicPr>
          <p:nvPr/>
        </p:nvPicPr>
        <p:blipFill>
          <a:blip r:embed="rId3"/>
          <a:stretch>
            <a:fillRect/>
          </a:stretch>
        </p:blipFill>
        <p:spPr>
          <a:xfrm>
            <a:off x="3451297" y="95249"/>
            <a:ext cx="2466975" cy="1847850"/>
          </a:xfrm>
          <a:prstGeom prst="rect">
            <a:avLst/>
          </a:prstGeom>
        </p:spPr>
      </p:pic>
      <p:pic>
        <p:nvPicPr>
          <p:cNvPr id="5" name="Picture 4"/>
          <p:cNvPicPr>
            <a:picLocks noChangeAspect="1"/>
          </p:cNvPicPr>
          <p:nvPr/>
        </p:nvPicPr>
        <p:blipFill>
          <a:blip r:embed="rId4"/>
          <a:stretch>
            <a:fillRect/>
          </a:stretch>
        </p:blipFill>
        <p:spPr>
          <a:xfrm>
            <a:off x="468457" y="3065319"/>
            <a:ext cx="2124075" cy="1600200"/>
          </a:xfrm>
          <a:prstGeom prst="rect">
            <a:avLst/>
          </a:prstGeom>
        </p:spPr>
      </p:pic>
      <p:pic>
        <p:nvPicPr>
          <p:cNvPr id="6" name="Picture 5"/>
          <p:cNvPicPr>
            <a:picLocks noChangeAspect="1"/>
          </p:cNvPicPr>
          <p:nvPr/>
        </p:nvPicPr>
        <p:blipFill>
          <a:blip r:embed="rId5"/>
          <a:stretch>
            <a:fillRect/>
          </a:stretch>
        </p:blipFill>
        <p:spPr>
          <a:xfrm>
            <a:off x="3112077" y="3430569"/>
            <a:ext cx="2019300" cy="1524000"/>
          </a:xfrm>
          <a:prstGeom prst="rect">
            <a:avLst/>
          </a:prstGeom>
        </p:spPr>
      </p:pic>
      <p:pic>
        <p:nvPicPr>
          <p:cNvPr id="7" name="Picture 6"/>
          <p:cNvPicPr>
            <a:picLocks noChangeAspect="1"/>
          </p:cNvPicPr>
          <p:nvPr/>
        </p:nvPicPr>
        <p:blipFill>
          <a:blip r:embed="rId6"/>
          <a:stretch>
            <a:fillRect/>
          </a:stretch>
        </p:blipFill>
        <p:spPr>
          <a:xfrm>
            <a:off x="292244" y="4830476"/>
            <a:ext cx="2476500" cy="1847850"/>
          </a:xfrm>
          <a:prstGeom prst="rect">
            <a:avLst/>
          </a:prstGeom>
        </p:spPr>
      </p:pic>
      <p:pic>
        <p:nvPicPr>
          <p:cNvPr id="8" name="Picture 7"/>
          <p:cNvPicPr>
            <a:picLocks noChangeAspect="1"/>
          </p:cNvPicPr>
          <p:nvPr/>
        </p:nvPicPr>
        <p:blipFill>
          <a:blip r:embed="rId7"/>
          <a:stretch>
            <a:fillRect/>
          </a:stretch>
        </p:blipFill>
        <p:spPr>
          <a:xfrm>
            <a:off x="5470597" y="4665519"/>
            <a:ext cx="2171700" cy="1714500"/>
          </a:xfrm>
          <a:prstGeom prst="rect">
            <a:avLst/>
          </a:prstGeom>
        </p:spPr>
      </p:pic>
      <p:pic>
        <p:nvPicPr>
          <p:cNvPr id="9" name="Picture 8"/>
          <p:cNvPicPr>
            <a:picLocks noChangeAspect="1"/>
          </p:cNvPicPr>
          <p:nvPr/>
        </p:nvPicPr>
        <p:blipFill>
          <a:blip r:embed="rId8"/>
          <a:stretch>
            <a:fillRect/>
          </a:stretch>
        </p:blipFill>
        <p:spPr>
          <a:xfrm>
            <a:off x="8316624" y="4780685"/>
            <a:ext cx="2105025" cy="1600200"/>
          </a:xfrm>
          <a:prstGeom prst="rect">
            <a:avLst/>
          </a:prstGeom>
        </p:spPr>
      </p:pic>
      <p:sp>
        <p:nvSpPr>
          <p:cNvPr id="10" name="Slide Number Placeholder 9"/>
          <p:cNvSpPr>
            <a:spLocks noGrp="1"/>
          </p:cNvSpPr>
          <p:nvPr>
            <p:ph type="sldNum" sz="quarter" idx="12"/>
          </p:nvPr>
        </p:nvSpPr>
        <p:spPr/>
        <p:txBody>
          <a:bodyPr/>
          <a:lstStyle/>
          <a:p>
            <a:pPr>
              <a:defRPr/>
            </a:pPr>
            <a:fld id="{6A50F981-E52A-4132-89B4-7264DB097B24}" type="slidenum">
              <a:rPr lang="ar-SA" smtClean="0">
                <a:solidFill>
                  <a:srgbClr val="000000"/>
                </a:solidFill>
              </a:rPr>
              <a:pPr>
                <a:defRPr/>
              </a:pPr>
              <a:t>15</a:t>
            </a:fld>
            <a:endParaRPr lang="en-US">
              <a:solidFill>
                <a:srgbClr val="000000"/>
              </a:solidFill>
            </a:endParaRPr>
          </a:p>
        </p:txBody>
      </p:sp>
    </p:spTree>
    <p:extLst>
      <p:ext uri="{BB962C8B-B14F-4D97-AF65-F5344CB8AC3E}">
        <p14:creationId xmlns:p14="http://schemas.microsoft.com/office/powerpoint/2010/main" val="2554336204"/>
      </p:ext>
    </p:extLst>
  </p:cSld>
  <p:clrMapOvr>
    <a:masterClrMapping/>
  </p:clrMapOvr>
  <p:transition>
    <p:random/>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6A50F981-E52A-4132-89B4-7264DB097B24}" type="slidenum">
              <a:rPr lang="ar-SA" smtClean="0">
                <a:solidFill>
                  <a:srgbClr val="000000"/>
                </a:solidFill>
              </a:rPr>
              <a:pPr>
                <a:defRPr/>
              </a:pPr>
              <a:t>16</a:t>
            </a:fld>
            <a:endParaRPr lang="en-US">
              <a:solidFill>
                <a:srgbClr val="000000"/>
              </a:solidFill>
            </a:endParaRPr>
          </a:p>
        </p:txBody>
      </p:sp>
      <p:pic>
        <p:nvPicPr>
          <p:cNvPr id="3" name="Picture 2"/>
          <p:cNvPicPr>
            <a:picLocks noChangeAspect="1"/>
          </p:cNvPicPr>
          <p:nvPr/>
        </p:nvPicPr>
        <p:blipFill>
          <a:blip r:embed="rId2"/>
          <a:stretch>
            <a:fillRect/>
          </a:stretch>
        </p:blipFill>
        <p:spPr>
          <a:xfrm>
            <a:off x="-819150" y="-457200"/>
            <a:ext cx="13011150" cy="7315200"/>
          </a:xfrm>
          <a:prstGeom prst="rect">
            <a:avLst/>
          </a:prstGeom>
        </p:spPr>
      </p:pic>
    </p:spTree>
    <p:extLst>
      <p:ext uri="{BB962C8B-B14F-4D97-AF65-F5344CB8AC3E}">
        <p14:creationId xmlns:p14="http://schemas.microsoft.com/office/powerpoint/2010/main" val="2923347857"/>
      </p:ext>
    </p:extLst>
  </p:cSld>
  <p:clrMapOvr>
    <a:masterClrMapping/>
  </p:clrMapOvr>
  <p:transition>
    <p:random/>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2"/>
          <p:cNvSpPr>
            <a:spLocks noGrp="1" noChangeArrowheads="1"/>
          </p:cNvSpPr>
          <p:nvPr>
            <p:ph type="ctrTitle"/>
          </p:nvPr>
        </p:nvSpPr>
        <p:spPr/>
        <p:txBody>
          <a:bodyPr/>
          <a:lstStyle/>
          <a:p>
            <a:pPr algn="ctr"/>
            <a:r>
              <a:rPr lang="en-US" dirty="0"/>
              <a:t>The </a:t>
            </a:r>
            <a:r>
              <a:rPr lang="en-US" dirty="0" smtClean="0"/>
              <a:t>Cnidarians</a:t>
            </a:r>
            <a:br>
              <a:rPr lang="en-US" dirty="0" smtClean="0"/>
            </a:br>
            <a:r>
              <a:rPr lang="fa-IR" dirty="0" smtClean="0"/>
              <a:t>شاخۀ مرجانیان                                </a:t>
            </a:r>
            <a:endParaRPr lang="en-US" dirty="0"/>
          </a:p>
        </p:txBody>
      </p:sp>
      <p:sp>
        <p:nvSpPr>
          <p:cNvPr id="204803" name="Rectangle 3"/>
          <p:cNvSpPr>
            <a:spLocks noGrp="1" noChangeArrowheads="1"/>
          </p:cNvSpPr>
          <p:nvPr>
            <p:ph type="subTitle" idx="1"/>
          </p:nvPr>
        </p:nvSpPr>
        <p:spPr/>
        <p:txBody>
          <a:bodyPr/>
          <a:lstStyle/>
          <a:p>
            <a:r>
              <a:rPr lang="en-US" dirty="0"/>
              <a:t>or</a:t>
            </a:r>
          </a:p>
          <a:p>
            <a:r>
              <a:rPr lang="en-US" dirty="0" err="1"/>
              <a:t>Coelenterata</a:t>
            </a:r>
            <a:endParaRPr lang="en-US" dirty="0"/>
          </a:p>
          <a:p>
            <a:endParaRPr lang="en-US" dirty="0"/>
          </a:p>
        </p:txBody>
      </p:sp>
      <p:sp>
        <p:nvSpPr>
          <p:cNvPr id="2" name="Slide Number Placeholder 1"/>
          <p:cNvSpPr>
            <a:spLocks noGrp="1"/>
          </p:cNvSpPr>
          <p:nvPr>
            <p:ph type="sldNum" sz="quarter" idx="4"/>
          </p:nvPr>
        </p:nvSpPr>
        <p:spPr/>
        <p:txBody>
          <a:bodyPr/>
          <a:lstStyle/>
          <a:p>
            <a:fld id="{35EF3B72-EFCA-45B9-B633-808F1B454D6A}" type="slidenum">
              <a:rPr lang="en-US" smtClean="0">
                <a:solidFill>
                  <a:srgbClr val="000000"/>
                </a:solidFill>
              </a:rPr>
              <a:pPr/>
              <a:t>17</a:t>
            </a:fld>
            <a:endParaRPr lang="en-US">
              <a:solidFill>
                <a:srgbClr val="000000"/>
              </a:solidFill>
            </a:endParaRPr>
          </a:p>
        </p:txBody>
      </p:sp>
    </p:spTree>
    <p:extLst>
      <p:ext uri="{BB962C8B-B14F-4D97-AF65-F5344CB8AC3E}">
        <p14:creationId xmlns:p14="http://schemas.microsoft.com/office/powerpoint/2010/main" val="368076447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0" name="Picture 2" descr="f26-4_a_cladogram_of_an"/>
          <p:cNvPicPr>
            <a:picLocks noChangeAspect="1" noChangeArrowheads="1"/>
          </p:cNvPicPr>
          <p:nvPr/>
        </p:nvPicPr>
        <p:blipFill>
          <a:blip r:embed="rId3">
            <a:extLst>
              <a:ext uri="{28A0092B-C50C-407E-A947-70E740481C1C}">
                <a14:useLocalDpi xmlns:a14="http://schemas.microsoft.com/office/drawing/2010/main" val="0"/>
              </a:ext>
            </a:extLst>
          </a:blip>
          <a:srcRect t="4541"/>
          <a:stretch>
            <a:fillRect/>
          </a:stretch>
        </p:blipFill>
        <p:spPr bwMode="auto">
          <a:xfrm>
            <a:off x="389639" y="564777"/>
            <a:ext cx="11174831" cy="5160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28004" name="Line 4"/>
          <p:cNvSpPr>
            <a:spLocks noChangeShapeType="1"/>
          </p:cNvSpPr>
          <p:nvPr/>
        </p:nvSpPr>
        <p:spPr bwMode="auto">
          <a:xfrm>
            <a:off x="3976781" y="3734707"/>
            <a:ext cx="228600" cy="457200"/>
          </a:xfrm>
          <a:prstGeom prst="line">
            <a:avLst/>
          </a:prstGeom>
          <a:noFill/>
          <a:ln w="2857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algn="l" rtl="0"/>
            <a:endParaRPr lang="en-US">
              <a:solidFill>
                <a:srgbClr val="000000"/>
              </a:solidFill>
            </a:endParaRPr>
          </a:p>
        </p:txBody>
      </p:sp>
      <p:sp>
        <p:nvSpPr>
          <p:cNvPr id="3328006" name="Rectangle 6"/>
          <p:cNvSpPr>
            <a:spLocks noChangeArrowheads="1"/>
          </p:cNvSpPr>
          <p:nvPr/>
        </p:nvSpPr>
        <p:spPr bwMode="auto">
          <a:xfrm>
            <a:off x="9421907" y="4191907"/>
            <a:ext cx="1152525" cy="449263"/>
          </a:xfrm>
          <a:prstGeom prst="rect">
            <a:avLst/>
          </a:prstGeom>
          <a:noFill/>
          <a:ln w="1905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rtl="0"/>
            <a:endParaRPr lang="en-US">
              <a:solidFill>
                <a:srgbClr val="000000"/>
              </a:solidFill>
            </a:endParaRPr>
          </a:p>
        </p:txBody>
      </p:sp>
      <p:sp>
        <p:nvSpPr>
          <p:cNvPr id="99333" name="Text Box 12"/>
          <p:cNvSpPr txBox="1">
            <a:spLocks noChangeArrowheads="1"/>
          </p:cNvSpPr>
          <p:nvPr/>
        </p:nvSpPr>
        <p:spPr bwMode="auto">
          <a:xfrm>
            <a:off x="1524000" y="6400800"/>
            <a:ext cx="86042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fa-IR" sz="2400">
                <a:solidFill>
                  <a:srgbClr val="990000"/>
                </a:solidFill>
                <a:cs typeface="Titr" pitchFamily="2" charset="-78"/>
              </a:rPr>
              <a:t>کلادوگرام شاخه مرجان ها و ارتباط خويشاوندی آنها با ساير شاخه های جانوری </a:t>
            </a:r>
            <a:endParaRPr lang="en-US" sz="2400">
              <a:solidFill>
                <a:srgbClr val="990000"/>
              </a:solidFill>
              <a:cs typeface="Titr" pitchFamily="2" charset="-78"/>
            </a:endParaRPr>
          </a:p>
        </p:txBody>
      </p:sp>
      <p:sp>
        <p:nvSpPr>
          <p:cNvPr id="2" name="Slide Number Placeholder 1"/>
          <p:cNvSpPr>
            <a:spLocks noGrp="1"/>
          </p:cNvSpPr>
          <p:nvPr>
            <p:ph type="sldNum" sz="quarter" idx="12"/>
          </p:nvPr>
        </p:nvSpPr>
        <p:spPr/>
        <p:txBody>
          <a:bodyPr/>
          <a:lstStyle/>
          <a:p>
            <a:fld id="{4335E32F-1238-4B2A-8660-C7E4F47F7B25}" type="slidenum">
              <a:rPr lang="en-US" smtClean="0">
                <a:solidFill>
                  <a:srgbClr val="000000"/>
                </a:solidFill>
              </a:rPr>
              <a:pPr/>
              <a:t>18</a:t>
            </a:fld>
            <a:endParaRPr lang="en-US">
              <a:solidFill>
                <a:srgbClr val="000000"/>
              </a:solidFill>
            </a:endParaRPr>
          </a:p>
        </p:txBody>
      </p:sp>
    </p:spTree>
    <p:extLst>
      <p:ext uri="{BB962C8B-B14F-4D97-AF65-F5344CB8AC3E}">
        <p14:creationId xmlns:p14="http://schemas.microsoft.com/office/powerpoint/2010/main" val="23237258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9" fill="hold" grpId="0" nodeType="afterEffect">
                                  <p:stCondLst>
                                    <p:cond delay="0"/>
                                  </p:stCondLst>
                                  <p:childTnLst>
                                    <p:set>
                                      <p:cBhvr>
                                        <p:cTn id="6" dur="1" fill="hold">
                                          <p:stCondLst>
                                            <p:cond delay="0"/>
                                          </p:stCondLst>
                                        </p:cTn>
                                        <p:tgtEl>
                                          <p:spTgt spid="3328004"/>
                                        </p:tgtEl>
                                        <p:attrNameLst>
                                          <p:attrName>style.visibility</p:attrName>
                                        </p:attrNameLst>
                                      </p:cBhvr>
                                      <p:to>
                                        <p:strVal val="visible"/>
                                      </p:to>
                                    </p:set>
                                    <p:anim calcmode="lin" valueType="num">
                                      <p:cBhvr additive="base">
                                        <p:cTn id="7" dur="500" fill="hold"/>
                                        <p:tgtEl>
                                          <p:spTgt spid="3328004"/>
                                        </p:tgtEl>
                                        <p:attrNameLst>
                                          <p:attrName>ppt_x</p:attrName>
                                        </p:attrNameLst>
                                      </p:cBhvr>
                                      <p:tavLst>
                                        <p:tav tm="0">
                                          <p:val>
                                            <p:strVal val="0-#ppt_w/2"/>
                                          </p:val>
                                        </p:tav>
                                        <p:tav tm="100000">
                                          <p:val>
                                            <p:strVal val="#ppt_x"/>
                                          </p:val>
                                        </p:tav>
                                      </p:tavLst>
                                    </p:anim>
                                    <p:anim calcmode="lin" valueType="num">
                                      <p:cBhvr additive="base">
                                        <p:cTn id="8" dur="500" fill="hold"/>
                                        <p:tgtEl>
                                          <p:spTgt spid="3328004"/>
                                        </p:tgtEl>
                                        <p:attrNameLst>
                                          <p:attrName>ppt_y</p:attrName>
                                        </p:attrNameLst>
                                      </p:cBhvr>
                                      <p:tavLst>
                                        <p:tav tm="0">
                                          <p:val>
                                            <p:strVal val="0-#ppt_h/2"/>
                                          </p:val>
                                        </p:tav>
                                        <p:tav tm="100000">
                                          <p:val>
                                            <p:strVal val="#ppt_y"/>
                                          </p:val>
                                        </p:tav>
                                      </p:tavLst>
                                    </p:anim>
                                  </p:childTnLst>
                                </p:cTn>
                              </p:par>
                            </p:childTnLst>
                          </p:cTn>
                        </p:par>
                        <p:par>
                          <p:cTn id="9" fill="hold" nodeType="afterGroup">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3328006"/>
                                        </p:tgtEl>
                                        <p:attrNameLst>
                                          <p:attrName>style.visibility</p:attrName>
                                        </p:attrNameLst>
                                      </p:cBhvr>
                                      <p:to>
                                        <p:strVal val="visible"/>
                                      </p:to>
                                    </p:set>
                                    <p:animEffect transition="in" filter="fade">
                                      <p:cBhvr>
                                        <p:cTn id="12" dur="2000"/>
                                        <p:tgtEl>
                                          <p:spTgt spid="33280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28004" grpId="0" animBg="1"/>
      <p:bldP spid="332800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ChangeArrowheads="1"/>
          </p:cNvSpPr>
          <p:nvPr>
            <p:ph type="title"/>
          </p:nvPr>
        </p:nvSpPr>
        <p:spPr/>
        <p:txBody>
          <a:bodyPr/>
          <a:lstStyle/>
          <a:p>
            <a:pPr eaLnBrk="1" hangingPunct="1"/>
            <a:r>
              <a:rPr lang="fa-IR" smtClean="0"/>
              <a:t>شاخه مرجان ها </a:t>
            </a:r>
            <a:endParaRPr lang="en-US" smtClean="0"/>
          </a:p>
        </p:txBody>
      </p:sp>
      <p:sp>
        <p:nvSpPr>
          <p:cNvPr id="101379" name="Rectangle 3"/>
          <p:cNvSpPr>
            <a:spLocks noGrp="1" noChangeArrowheads="1"/>
          </p:cNvSpPr>
          <p:nvPr>
            <p:ph type="body" idx="1"/>
          </p:nvPr>
        </p:nvSpPr>
        <p:spPr/>
        <p:txBody>
          <a:bodyPr/>
          <a:lstStyle/>
          <a:p>
            <a:pPr eaLnBrk="1" hangingPunct="1">
              <a:lnSpc>
                <a:spcPct val="80000"/>
              </a:lnSpc>
            </a:pPr>
            <a:r>
              <a:rPr lang="fa-IR" sz="2800" dirty="0"/>
              <a:t> بيش از 11000 گونه زنده دارند </a:t>
            </a:r>
            <a:r>
              <a:rPr lang="fa-IR" sz="2800" dirty="0" smtClean="0"/>
              <a:t>و تقریبا همه دریایی </a:t>
            </a:r>
            <a:endParaRPr lang="fa-IR" sz="2800" dirty="0"/>
          </a:p>
          <a:p>
            <a:pPr eaLnBrk="1" hangingPunct="1">
              <a:lnSpc>
                <a:spcPct val="80000"/>
              </a:lnSpc>
            </a:pPr>
            <a:r>
              <a:rPr lang="fa-IR" sz="2800" dirty="0"/>
              <a:t> تمامی اعضای اين شاخه سلول هايي به نام نيدوسيت که شامل اندامک های گزنده به نام نماتوسيت است ، دارند. </a:t>
            </a:r>
          </a:p>
          <a:p>
            <a:pPr eaLnBrk="1" hangingPunct="1">
              <a:lnSpc>
                <a:spcPct val="80000"/>
              </a:lnSpc>
            </a:pPr>
            <a:r>
              <a:rPr lang="fa-IR" sz="2800" dirty="0"/>
              <a:t> نماتوسيت ها تنها در مرجان ها </a:t>
            </a:r>
            <a:r>
              <a:rPr lang="fa-IR" sz="2800" dirty="0" smtClean="0"/>
              <a:t>(کتنوفورا</a:t>
            </a:r>
            <a:r>
              <a:rPr lang="fa-IR" sz="2800" dirty="0"/>
              <a:t>) توليد و استفاده مي شود . </a:t>
            </a:r>
          </a:p>
          <a:p>
            <a:pPr eaLnBrk="1" hangingPunct="1">
              <a:lnSpc>
                <a:spcPct val="80000"/>
              </a:lnSpc>
            </a:pPr>
            <a:r>
              <a:rPr lang="fa-IR" sz="2800" dirty="0"/>
              <a:t> دانشمندان اغلب مرجان ها را نزديک به قاعدة درخت تکاملی متازوئرها در نظر مي گيرند . </a:t>
            </a:r>
          </a:p>
          <a:p>
            <a:pPr eaLnBrk="1" hangingPunct="1">
              <a:lnSpc>
                <a:spcPct val="80000"/>
              </a:lnSpc>
            </a:pPr>
            <a:r>
              <a:rPr lang="fa-IR" sz="2800" dirty="0"/>
              <a:t> در محيط دريايي انتشار وسيعی دارند و تعداد کمی هم در آب های شيرين زندگی مي کنند . </a:t>
            </a:r>
          </a:p>
          <a:p>
            <a:pPr eaLnBrk="1" hangingPunct="1">
              <a:lnSpc>
                <a:spcPct val="80000"/>
              </a:lnSpc>
            </a:pPr>
            <a:r>
              <a:rPr lang="fa-IR" sz="2800" dirty="0"/>
              <a:t> شامل هيدرها ، شقايق دريايي ، ژل فيش ها و صخره های مرجانی مي باشند . </a:t>
            </a:r>
          </a:p>
          <a:p>
            <a:pPr eaLnBrk="1" hangingPunct="1">
              <a:lnSpc>
                <a:spcPct val="80000"/>
              </a:lnSpc>
            </a:pPr>
            <a:endParaRPr lang="en-US" sz="2800" dirty="0"/>
          </a:p>
        </p:txBody>
      </p:sp>
      <p:sp>
        <p:nvSpPr>
          <p:cNvPr id="2" name="Slide Number Placeholder 1"/>
          <p:cNvSpPr>
            <a:spLocks noGrp="1"/>
          </p:cNvSpPr>
          <p:nvPr>
            <p:ph type="sldNum" sz="quarter" idx="12"/>
          </p:nvPr>
        </p:nvSpPr>
        <p:spPr/>
        <p:txBody>
          <a:bodyPr/>
          <a:lstStyle/>
          <a:p>
            <a:pPr>
              <a:defRPr/>
            </a:pPr>
            <a:fld id="{E92C85E5-2960-4004-85AB-03F81299B515}" type="slidenum">
              <a:rPr lang="ar-SA" smtClean="0">
                <a:solidFill>
                  <a:srgbClr val="000000"/>
                </a:solidFill>
              </a:rPr>
              <a:pPr>
                <a:defRPr/>
              </a:pPr>
              <a:t>19</a:t>
            </a:fld>
            <a:endParaRPr lang="en-US">
              <a:solidFill>
                <a:srgbClr val="000000"/>
              </a:solidFill>
            </a:endParaRPr>
          </a:p>
        </p:txBody>
      </p:sp>
    </p:spTree>
    <p:extLst>
      <p:ext uri="{BB962C8B-B14F-4D97-AF65-F5344CB8AC3E}">
        <p14:creationId xmlns:p14="http://schemas.microsoft.com/office/powerpoint/2010/main" val="981889121"/>
      </p:ext>
    </p:extLst>
  </p:cSld>
  <p:clrMapOvr>
    <a:masterClrMapping/>
  </p:clrMapOvr>
  <p:transition>
    <p:random/>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sp>
        <p:nvSpPr>
          <p:cNvPr id="3" name="Content Placeholder 2"/>
          <p:cNvSpPr>
            <a:spLocks noGrp="1"/>
          </p:cNvSpPr>
          <p:nvPr>
            <p:ph idx="1"/>
          </p:nvPr>
        </p:nvSpPr>
        <p:spPr/>
        <p:txBody>
          <a:bodyPr/>
          <a:lstStyle/>
          <a:p>
            <a:r>
              <a:rPr lang="fa-IR" dirty="0" smtClean="0"/>
              <a:t>جانورن متحرک هستند، بدون دیواره </a:t>
            </a:r>
            <a:r>
              <a:rPr lang="fa-IR" dirty="0" smtClean="0"/>
              <a:t>سلولی، </a:t>
            </a:r>
            <a:r>
              <a:rPr lang="fa-IR" dirty="0" smtClean="0"/>
              <a:t>دارای سیستم عصبی و ماهیچه ای بوده، به جستجوی غذا می پردازند فعالانه، حرکات باعث شده به جستجوی جفت، پناهگاه، و آب و هوای مناسب بپردازند. همه دارای یک جد مشترک ر.ی درخت فیلوژنتیک هستند، </a:t>
            </a:r>
          </a:p>
          <a:p>
            <a:r>
              <a:rPr lang="fa-IR" dirty="0" smtClean="0"/>
              <a:t>دو گروه اصلی روی سلسله جانوران وجود دارد بنام مهره داران و بی مهرگان</a:t>
            </a:r>
          </a:p>
          <a:p>
            <a:endParaRPr lang="fa-IR" dirty="0"/>
          </a:p>
        </p:txBody>
      </p:sp>
      <p:sp>
        <p:nvSpPr>
          <p:cNvPr id="4" name="Slide Number Placeholder 3"/>
          <p:cNvSpPr>
            <a:spLocks noGrp="1"/>
          </p:cNvSpPr>
          <p:nvPr>
            <p:ph type="sldNum" sz="quarter" idx="12"/>
          </p:nvPr>
        </p:nvSpPr>
        <p:spPr/>
        <p:txBody>
          <a:bodyPr/>
          <a:lstStyle/>
          <a:p>
            <a:fld id="{07FB042B-9B03-42B5-8019-2471DFDFF060}" type="slidenum">
              <a:rPr lang="fa-IR" smtClean="0"/>
              <a:t>2</a:t>
            </a:fld>
            <a:endParaRPr lang="fa-IR"/>
          </a:p>
        </p:txBody>
      </p:sp>
    </p:spTree>
    <p:extLst>
      <p:ext uri="{BB962C8B-B14F-4D97-AF65-F5344CB8AC3E}">
        <p14:creationId xmlns:p14="http://schemas.microsoft.com/office/powerpoint/2010/main" val="356276314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smtClean="0"/>
              <a:t>ویژگیهای مرجانیان</a:t>
            </a:r>
            <a:endParaRPr lang="en-US" dirty="0"/>
          </a:p>
        </p:txBody>
      </p:sp>
      <p:sp>
        <p:nvSpPr>
          <p:cNvPr id="3" name="Content Placeholder 2"/>
          <p:cNvSpPr>
            <a:spLocks noGrp="1"/>
          </p:cNvSpPr>
          <p:nvPr>
            <p:ph idx="1"/>
          </p:nvPr>
        </p:nvSpPr>
        <p:spPr/>
        <p:txBody>
          <a:bodyPr/>
          <a:lstStyle/>
          <a:p>
            <a:pPr lvl="0"/>
            <a:r>
              <a:rPr lang="fa-IR" sz="2400" dirty="0"/>
              <a:t>برخلاف تمایز و تفاوت های ساختاری و تنوع عملکردی اعضای این شاخه تمام آنها در یک شاخه قرار می­گیرند تمام مرجانیان دارای یک تقارن شعاعی پایه­ایی هستند. </a:t>
            </a:r>
            <a:endParaRPr lang="en-US" sz="2400" dirty="0"/>
          </a:p>
          <a:p>
            <a:pPr lvl="0"/>
            <a:r>
              <a:rPr lang="fa-IR" sz="2400" dirty="0"/>
              <a:t>دولایه (</a:t>
            </a:r>
            <a:r>
              <a:rPr lang="fa-IR" sz="2400" dirty="0" smtClean="0"/>
              <a:t>دیپلوبلاستیک: </a:t>
            </a:r>
            <a:r>
              <a:rPr lang="fa-IR" sz="2400" dirty="0"/>
              <a:t>اپیدرم و </a:t>
            </a:r>
            <a:r>
              <a:rPr lang="fa-IR" sz="2400" dirty="0" smtClean="0"/>
              <a:t>گاسترودرم(اندودرم)). </a:t>
            </a:r>
            <a:r>
              <a:rPr lang="fa-IR" sz="2400" dirty="0"/>
              <a:t>دیواره بدن در مرجانیان متشکل از لایه خارجی اپیدرم (مشتق شده از لایه جنینی اکتودرم) و یک لایه داخلی گاسترودم است. لایه اپیدرم دارای سلول های مختلفی است از جمله  سلول های اپیدرمی- ماهیچه ایی، بینابینی، غده ایی، حسی و عصبی.</a:t>
            </a:r>
            <a:endParaRPr lang="en-US" sz="2400" dirty="0"/>
          </a:p>
          <a:p>
            <a:pPr lvl="0"/>
            <a:r>
              <a:rPr lang="fa-IR" sz="2400" dirty="0"/>
              <a:t>مزوگله بین دو لایه قرار می گیرد که خودش یک بافت زنده نیست اما دارای سلول های زنده مشتق شده از اکتودرم هستند. مزوگله دارای یک ماده ژلاتینی است که در بعضی از رده­ها فاقد ساختار سلولی است مثل (هیدروزوآ). این لایه فرم زندگی (پلیپ یا مدوز) مرجان را تعیین می­کند در فرم مدوز حجیم می­شود مثلا در ماهیان ژله ایی دارای نقش عمده در حرکت است. </a:t>
            </a:r>
            <a:endParaRPr lang="en-US" sz="2400" dirty="0"/>
          </a:p>
          <a:p>
            <a:pPr lvl="0"/>
            <a:r>
              <a:rPr lang="fa-IR" sz="2400" dirty="0"/>
              <a:t>تمام مرجانیان دارای تانتاکول دهان (تنها منفذ دستگاه گوارش) هستند. این شاخه فاقد سیستم گوارشی خاصی است و عمل و هضم و جذب مواد غذایی توسط گاسترودرم انجام می­شود</a:t>
            </a:r>
            <a:endParaRPr lang="en-US" sz="2400" dirty="0"/>
          </a:p>
          <a:p>
            <a:endParaRPr lang="en-US" sz="2400" dirty="0"/>
          </a:p>
        </p:txBody>
      </p:sp>
      <p:sp>
        <p:nvSpPr>
          <p:cNvPr id="4" name="Slide Number Placeholder 3"/>
          <p:cNvSpPr>
            <a:spLocks noGrp="1"/>
          </p:cNvSpPr>
          <p:nvPr>
            <p:ph type="sldNum" sz="quarter" idx="12"/>
          </p:nvPr>
        </p:nvSpPr>
        <p:spPr/>
        <p:txBody>
          <a:bodyPr/>
          <a:lstStyle/>
          <a:p>
            <a:pPr>
              <a:defRPr/>
            </a:pPr>
            <a:fld id="{059E0977-3F51-4F02-8DDD-6C21FC0EF316}" type="slidenum">
              <a:rPr lang="ar-SA" smtClean="0">
                <a:solidFill>
                  <a:srgbClr val="000000"/>
                </a:solidFill>
              </a:rPr>
              <a:pPr>
                <a:defRPr/>
              </a:pPr>
              <a:t>20</a:t>
            </a:fld>
            <a:endParaRPr lang="en-US">
              <a:solidFill>
                <a:srgbClr val="000000"/>
              </a:solidFill>
            </a:endParaRPr>
          </a:p>
        </p:txBody>
      </p:sp>
    </p:spTree>
    <p:extLst>
      <p:ext uri="{BB962C8B-B14F-4D97-AF65-F5344CB8AC3E}">
        <p14:creationId xmlns:p14="http://schemas.microsoft.com/office/powerpoint/2010/main" val="1093026650"/>
      </p:ext>
    </p:extLst>
  </p:cSld>
  <p:clrMapOvr>
    <a:masterClrMapping/>
  </p:clrMapOvr>
  <p:transition>
    <p:random/>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smtClean="0"/>
              <a:t>ویژگیهای مرجانیان</a:t>
            </a:r>
            <a:endParaRPr lang="en-US" dirty="0"/>
          </a:p>
        </p:txBody>
      </p:sp>
      <p:sp>
        <p:nvSpPr>
          <p:cNvPr id="3" name="Content Placeholder 2"/>
          <p:cNvSpPr>
            <a:spLocks noGrp="1"/>
          </p:cNvSpPr>
          <p:nvPr>
            <p:ph idx="1"/>
          </p:nvPr>
        </p:nvSpPr>
        <p:spPr/>
        <p:txBody>
          <a:bodyPr/>
          <a:lstStyle/>
          <a:p>
            <a:r>
              <a:rPr lang="fa-IR" sz="2400" dirty="0"/>
              <a:t>دارای ارگانل هایی به نام نماتوسیت هستند که در اپیدرم یا گاسترودرم قرار دارند و براقی چسبیدن به زمینه، دفاع یا تغذیه بکار می­روند.</a:t>
            </a:r>
            <a:endParaRPr lang="en-US" sz="2400" dirty="0"/>
          </a:p>
          <a:p>
            <a:pPr lvl="0"/>
            <a:r>
              <a:rPr lang="fa-IR" sz="2400" dirty="0"/>
              <a:t>شبکه عصبی متشکل از یاخته های عصبی در زیر اپیدرم و در تماس با مزوگله است این سلول های عصبی با یکدیگر سیناپس متقارن و نامتنقارن دارند.</a:t>
            </a:r>
            <a:endParaRPr lang="en-US" sz="2400" dirty="0"/>
          </a:p>
          <a:p>
            <a:pPr lvl="0"/>
            <a:r>
              <a:rPr lang="fa-IR" sz="2400" dirty="0"/>
              <a:t>اعضای حسی مرجانیان شامل گیرنده های مخصوص حس لامسه یا گیرنده های شیمیایی است که در سراسر بدن پراکنده هستند. گیرنده های تعادلی و نوری نیز وجود دارد. </a:t>
            </a:r>
            <a:endParaRPr lang="en-US" sz="2400" dirty="0"/>
          </a:p>
          <a:p>
            <a:pPr lvl="0"/>
            <a:r>
              <a:rPr lang="fa-IR" sz="2400" dirty="0"/>
              <a:t>عدم وجود سیستم دفعی یا تنفسی. تبادل گارهای تنفسی و مواد زاند از طریق انتشار ساده صورت می گیرد</a:t>
            </a:r>
            <a:endParaRPr lang="en-US" sz="2400" dirty="0"/>
          </a:p>
          <a:p>
            <a:pPr lvl="0"/>
            <a:r>
              <a:rPr lang="fa-IR" sz="2400" dirty="0"/>
              <a:t>دارای تولید مثل جنسی و غیر جنسی</a:t>
            </a:r>
            <a:endParaRPr lang="en-US" sz="2400" dirty="0"/>
          </a:p>
          <a:p>
            <a:pPr lvl="0"/>
            <a:r>
              <a:rPr lang="fa-IR" sz="2400" dirty="0"/>
              <a:t>دارای دو فرم زندگی پلیپ و مدوز (پلی مرفیسم).</a:t>
            </a:r>
            <a:endParaRPr lang="en-US" sz="2400" dirty="0"/>
          </a:p>
          <a:p>
            <a:endParaRPr lang="en-US" sz="2400" dirty="0"/>
          </a:p>
        </p:txBody>
      </p:sp>
      <p:sp>
        <p:nvSpPr>
          <p:cNvPr id="4" name="Slide Number Placeholder 3"/>
          <p:cNvSpPr>
            <a:spLocks noGrp="1"/>
          </p:cNvSpPr>
          <p:nvPr>
            <p:ph type="sldNum" sz="quarter" idx="12"/>
          </p:nvPr>
        </p:nvSpPr>
        <p:spPr/>
        <p:txBody>
          <a:bodyPr/>
          <a:lstStyle/>
          <a:p>
            <a:pPr>
              <a:defRPr/>
            </a:pPr>
            <a:fld id="{059E0977-3F51-4F02-8DDD-6C21FC0EF316}" type="slidenum">
              <a:rPr lang="ar-SA" smtClean="0">
                <a:solidFill>
                  <a:srgbClr val="000000"/>
                </a:solidFill>
              </a:rPr>
              <a:pPr>
                <a:defRPr/>
              </a:pPr>
              <a:t>21</a:t>
            </a:fld>
            <a:endParaRPr lang="en-US">
              <a:solidFill>
                <a:srgbClr val="000000"/>
              </a:solidFill>
            </a:endParaRPr>
          </a:p>
        </p:txBody>
      </p:sp>
    </p:spTree>
    <p:extLst>
      <p:ext uri="{BB962C8B-B14F-4D97-AF65-F5344CB8AC3E}">
        <p14:creationId xmlns:p14="http://schemas.microsoft.com/office/powerpoint/2010/main" val="2126753992"/>
      </p:ext>
    </p:extLst>
  </p:cSld>
  <p:clrMapOvr>
    <a:masterClrMapping/>
  </p:clrMapOvr>
  <p:transition>
    <p:random/>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pic>
        <p:nvPicPr>
          <p:cNvPr id="5" name="Content Placeholder 4"/>
          <p:cNvPicPr>
            <a:picLocks noGrp="1" noChangeAspect="1"/>
          </p:cNvPicPr>
          <p:nvPr>
            <p:ph idx="1"/>
          </p:nvPr>
        </p:nvPicPr>
        <p:blipFill>
          <a:blip r:embed="rId2"/>
          <a:stretch>
            <a:fillRect/>
          </a:stretch>
        </p:blipFill>
        <p:spPr>
          <a:xfrm>
            <a:off x="3833283" y="1734671"/>
            <a:ext cx="7039412" cy="3880550"/>
          </a:xfrm>
          <a:prstGeom prst="rect">
            <a:avLst/>
          </a:prstGeom>
        </p:spPr>
      </p:pic>
      <p:sp>
        <p:nvSpPr>
          <p:cNvPr id="4" name="Slide Number Placeholder 3"/>
          <p:cNvSpPr>
            <a:spLocks noGrp="1"/>
          </p:cNvSpPr>
          <p:nvPr>
            <p:ph type="sldNum" sz="quarter" idx="12"/>
          </p:nvPr>
        </p:nvSpPr>
        <p:spPr/>
        <p:txBody>
          <a:bodyPr/>
          <a:lstStyle/>
          <a:p>
            <a:pPr>
              <a:defRPr/>
            </a:pPr>
            <a:fld id="{059E0977-3F51-4F02-8DDD-6C21FC0EF316}" type="slidenum">
              <a:rPr lang="ar-SA" smtClean="0">
                <a:solidFill>
                  <a:srgbClr val="000000"/>
                </a:solidFill>
              </a:rPr>
              <a:pPr>
                <a:defRPr/>
              </a:pPr>
              <a:t>22</a:t>
            </a:fld>
            <a:endParaRPr lang="en-US">
              <a:solidFill>
                <a:srgbClr val="000000"/>
              </a:solidFill>
            </a:endParaRPr>
          </a:p>
        </p:txBody>
      </p:sp>
      <p:pic>
        <p:nvPicPr>
          <p:cNvPr id="6" name="Picture 5"/>
          <p:cNvPicPr>
            <a:picLocks noChangeAspect="1"/>
          </p:cNvPicPr>
          <p:nvPr/>
        </p:nvPicPr>
        <p:blipFill>
          <a:blip r:embed="rId3"/>
          <a:stretch>
            <a:fillRect/>
          </a:stretch>
        </p:blipFill>
        <p:spPr>
          <a:xfrm>
            <a:off x="563156" y="5175413"/>
            <a:ext cx="3238500" cy="1409700"/>
          </a:xfrm>
          <a:prstGeom prst="rect">
            <a:avLst/>
          </a:prstGeom>
        </p:spPr>
      </p:pic>
    </p:spTree>
    <p:extLst>
      <p:ext uri="{BB962C8B-B14F-4D97-AF65-F5344CB8AC3E}">
        <p14:creationId xmlns:p14="http://schemas.microsoft.com/office/powerpoint/2010/main" val="929867974"/>
      </p:ext>
    </p:extLst>
  </p:cSld>
  <p:clrMapOvr>
    <a:masterClrMapping/>
  </p:clrMapOvr>
  <p:transition>
    <p:random/>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a:xfrm>
            <a:off x="2054225" y="1143000"/>
            <a:ext cx="8229600" cy="1143000"/>
          </a:xfrm>
        </p:spPr>
        <p:txBody>
          <a:bodyPr>
            <a:noAutofit/>
          </a:bodyPr>
          <a:lstStyle/>
          <a:p>
            <a:r>
              <a:rPr lang="fa-IR" sz="2400" dirty="0"/>
              <a:t>فرم های بدنی پلیپ (ساکن) و مدوز (متحرک) درساختار مرجان ها دیده می شود که ممکن است یک مرجان یکی از آنها یا هر دو  در طول زندگی خود داشته باشد</a:t>
            </a:r>
            <a:r>
              <a:rPr lang="en-US" sz="2400" dirty="0"/>
              <a:t/>
            </a:r>
            <a:br>
              <a:rPr lang="en-US" sz="2400" dirty="0"/>
            </a:br>
            <a:endParaRPr lang="en-US" sz="2400" dirty="0"/>
          </a:p>
        </p:txBody>
      </p:sp>
      <p:sp>
        <p:nvSpPr>
          <p:cNvPr id="75779" name="Rectangle 3"/>
          <p:cNvSpPr>
            <a:spLocks noGrp="1" noChangeArrowheads="1"/>
          </p:cNvSpPr>
          <p:nvPr>
            <p:ph type="body" idx="1"/>
          </p:nvPr>
        </p:nvSpPr>
        <p:spPr>
          <a:xfrm>
            <a:off x="2438400" y="2057400"/>
            <a:ext cx="7772400" cy="820738"/>
          </a:xfrm>
        </p:spPr>
        <p:txBody>
          <a:bodyPr/>
          <a:lstStyle/>
          <a:p>
            <a:pPr algn="r" rtl="1" eaLnBrk="1" hangingPunct="1"/>
            <a:r>
              <a:rPr lang="fa-IR" dirty="0" smtClean="0"/>
              <a:t>هر دو فرم کیسه ای شکل می باشند</a:t>
            </a:r>
            <a:endParaRPr lang="en-US" dirty="0" smtClean="0"/>
          </a:p>
        </p:txBody>
      </p:sp>
      <p:pic>
        <p:nvPicPr>
          <p:cNvPr id="75780" name="Picture 4" descr="26-8d,e"/>
          <p:cNvPicPr>
            <a:picLocks noChangeAspect="1" noChangeArrowheads="1"/>
          </p:cNvPicPr>
          <p:nvPr/>
        </p:nvPicPr>
        <p:blipFill>
          <a:blip r:embed="rId2" cstate="print"/>
          <a:srcRect/>
          <a:stretch>
            <a:fillRect/>
          </a:stretch>
        </p:blipFill>
        <p:spPr bwMode="auto">
          <a:xfrm>
            <a:off x="2640013" y="2708276"/>
            <a:ext cx="3529012" cy="4149725"/>
          </a:xfrm>
          <a:prstGeom prst="rect">
            <a:avLst/>
          </a:prstGeom>
          <a:noFill/>
          <a:ln w="9525">
            <a:noFill/>
            <a:miter lim="800000"/>
            <a:headEnd/>
            <a:tailEnd/>
          </a:ln>
        </p:spPr>
      </p:pic>
      <p:pic>
        <p:nvPicPr>
          <p:cNvPr id="75781" name="Picture 5" descr="26-8a,b"/>
          <p:cNvPicPr>
            <a:picLocks noChangeAspect="1" noChangeArrowheads="1"/>
          </p:cNvPicPr>
          <p:nvPr/>
        </p:nvPicPr>
        <p:blipFill>
          <a:blip r:embed="rId3" cstate="print"/>
          <a:srcRect/>
          <a:stretch>
            <a:fillRect/>
          </a:stretch>
        </p:blipFill>
        <p:spPr bwMode="auto">
          <a:xfrm>
            <a:off x="6240463" y="2708276"/>
            <a:ext cx="3579812" cy="4149725"/>
          </a:xfrm>
          <a:prstGeom prst="rect">
            <a:avLst/>
          </a:prstGeom>
          <a:noFill/>
          <a:ln w="9525">
            <a:noFill/>
            <a:miter lim="800000"/>
            <a:headEnd/>
            <a:tailEnd/>
          </a:ln>
        </p:spPr>
      </p:pic>
      <p:sp>
        <p:nvSpPr>
          <p:cNvPr id="2" name="Rectangle 1"/>
          <p:cNvSpPr/>
          <p:nvPr/>
        </p:nvSpPr>
        <p:spPr>
          <a:xfrm>
            <a:off x="7239000" y="32658"/>
            <a:ext cx="1657826" cy="584775"/>
          </a:xfrm>
          <a:prstGeom prst="rect">
            <a:avLst/>
          </a:prstGeom>
        </p:spPr>
        <p:txBody>
          <a:bodyPr wrap="none">
            <a:spAutoFit/>
          </a:bodyPr>
          <a:lstStyle/>
          <a:p>
            <a:pPr algn="l" rtl="0"/>
            <a:r>
              <a:rPr lang="fa-IR" sz="3200" dirty="0">
                <a:solidFill>
                  <a:srgbClr val="FFFFFF"/>
                </a:solidFill>
              </a:rPr>
              <a:t>پلی مرفیسم</a:t>
            </a:r>
            <a:endParaRPr lang="en-US" sz="3200" dirty="0">
              <a:solidFill>
                <a:srgbClr val="FFFFFF"/>
              </a:solidFill>
            </a:endParaRPr>
          </a:p>
        </p:txBody>
      </p:sp>
      <p:sp>
        <p:nvSpPr>
          <p:cNvPr id="3" name="Slide Number Placeholder 2"/>
          <p:cNvSpPr>
            <a:spLocks noGrp="1"/>
          </p:cNvSpPr>
          <p:nvPr>
            <p:ph type="sldNum" sz="quarter" idx="12"/>
          </p:nvPr>
        </p:nvSpPr>
        <p:spPr/>
        <p:txBody>
          <a:bodyPr/>
          <a:lstStyle/>
          <a:p>
            <a:pPr>
              <a:defRPr/>
            </a:pPr>
            <a:fld id="{059E0977-3F51-4F02-8DDD-6C21FC0EF316}" type="slidenum">
              <a:rPr lang="ar-SA" smtClean="0">
                <a:solidFill>
                  <a:srgbClr val="000000"/>
                </a:solidFill>
              </a:rPr>
              <a:pPr>
                <a:defRPr/>
              </a:pPr>
              <a:t>23</a:t>
            </a:fld>
            <a:endParaRPr lang="en-US">
              <a:solidFill>
                <a:srgbClr val="000000"/>
              </a:solidFill>
            </a:endParaRPr>
          </a:p>
        </p:txBody>
      </p:sp>
    </p:spTree>
    <p:extLst>
      <p:ext uri="{BB962C8B-B14F-4D97-AF65-F5344CB8AC3E}">
        <p14:creationId xmlns:p14="http://schemas.microsoft.com/office/powerpoint/2010/main" val="106912017"/>
      </p:ext>
    </p:extLst>
  </p:cSld>
  <p:clrMapOvr>
    <a:masterClrMapping/>
  </p:clrMapOvr>
  <p:transition>
    <p:random/>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fa-IR" dirty="0" smtClean="0"/>
              <a:t>پلیپ هیدر، برش از دیواره پلیپ و سلول های گزنده </a:t>
            </a:r>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2245998"/>
            <a:ext cx="8991600" cy="37738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Slide Number Placeholder 3"/>
          <p:cNvSpPr>
            <a:spLocks noGrp="1"/>
          </p:cNvSpPr>
          <p:nvPr>
            <p:ph type="sldNum" sz="quarter" idx="12"/>
          </p:nvPr>
        </p:nvSpPr>
        <p:spPr/>
        <p:txBody>
          <a:bodyPr/>
          <a:lstStyle/>
          <a:p>
            <a:pPr>
              <a:defRPr/>
            </a:pPr>
            <a:fld id="{059E0977-3F51-4F02-8DDD-6C21FC0EF316}" type="slidenum">
              <a:rPr lang="ar-SA" smtClean="0">
                <a:solidFill>
                  <a:srgbClr val="000000"/>
                </a:solidFill>
              </a:rPr>
              <a:pPr>
                <a:defRPr/>
              </a:pPr>
              <a:t>24</a:t>
            </a:fld>
            <a:endParaRPr lang="en-US">
              <a:solidFill>
                <a:srgbClr val="000000"/>
              </a:solidFill>
            </a:endParaRPr>
          </a:p>
        </p:txBody>
      </p:sp>
    </p:spTree>
    <p:extLst>
      <p:ext uri="{BB962C8B-B14F-4D97-AF65-F5344CB8AC3E}">
        <p14:creationId xmlns:p14="http://schemas.microsoft.com/office/powerpoint/2010/main" val="1118558263"/>
      </p:ext>
    </p:extLst>
  </p:cSld>
  <p:clrMapOvr>
    <a:masterClrMapping/>
  </p:clrMapOvr>
  <p:transition>
    <p:random/>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2" name="Picture 3" descr="18-04D-CnidocyteAction-L"/>
          <p:cNvPicPr>
            <a:picLocks noChangeAspect="1" noChangeArrowheads="1"/>
          </p:cNvPicPr>
          <p:nvPr/>
        </p:nvPicPr>
        <p:blipFill>
          <a:blip r:embed="rId3">
            <a:extLst>
              <a:ext uri="{28A0092B-C50C-407E-A947-70E740481C1C}">
                <a14:useLocalDpi xmlns:a14="http://schemas.microsoft.com/office/drawing/2010/main" val="0"/>
              </a:ext>
            </a:extLst>
          </a:blip>
          <a:srcRect b="3429"/>
          <a:stretch>
            <a:fillRect/>
          </a:stretch>
        </p:blipFill>
        <p:spPr bwMode="auto">
          <a:xfrm>
            <a:off x="2208213" y="836614"/>
            <a:ext cx="7416800" cy="5722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7523" name="Text Box 5"/>
          <p:cNvSpPr txBox="1">
            <a:spLocks noChangeArrowheads="1"/>
          </p:cNvSpPr>
          <p:nvPr/>
        </p:nvSpPr>
        <p:spPr bwMode="auto">
          <a:xfrm>
            <a:off x="2784476" y="6381751"/>
            <a:ext cx="6551613"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fa-IR" sz="2800">
                <a:solidFill>
                  <a:srgbClr val="990000"/>
                </a:solidFill>
                <a:cs typeface="Titr" pitchFamily="2" charset="-78"/>
              </a:rPr>
              <a:t>سلول نماتوسيست و نحوه عملکرد آن   </a:t>
            </a:r>
            <a:endParaRPr lang="en-US" sz="2800">
              <a:solidFill>
                <a:srgbClr val="990000"/>
              </a:solidFill>
              <a:cs typeface="Titr" pitchFamily="2" charset="-78"/>
            </a:endParaRPr>
          </a:p>
        </p:txBody>
      </p:sp>
      <p:sp>
        <p:nvSpPr>
          <p:cNvPr id="107524" name="Rectangle 6"/>
          <p:cNvSpPr>
            <a:spLocks noGrp="1" noChangeArrowheads="1"/>
          </p:cNvSpPr>
          <p:nvPr>
            <p:ph type="title"/>
          </p:nvPr>
        </p:nvSpPr>
        <p:spPr>
          <a:noFill/>
        </p:spPr>
        <p:txBody>
          <a:bodyPr/>
          <a:lstStyle/>
          <a:p>
            <a:pPr eaLnBrk="1" hangingPunct="1"/>
            <a:r>
              <a:rPr lang="fa-IR" smtClean="0"/>
              <a:t>شاخه مرجان ها </a:t>
            </a:r>
            <a:endParaRPr lang="en-US" smtClean="0"/>
          </a:p>
        </p:txBody>
      </p:sp>
      <p:sp>
        <p:nvSpPr>
          <p:cNvPr id="2" name="Slide Number Placeholder 1"/>
          <p:cNvSpPr>
            <a:spLocks noGrp="1"/>
          </p:cNvSpPr>
          <p:nvPr>
            <p:ph type="sldNum" sz="quarter" idx="12"/>
          </p:nvPr>
        </p:nvSpPr>
        <p:spPr/>
        <p:txBody>
          <a:bodyPr/>
          <a:lstStyle/>
          <a:p>
            <a:pPr>
              <a:defRPr/>
            </a:pPr>
            <a:fld id="{059E0977-3F51-4F02-8DDD-6C21FC0EF316}" type="slidenum">
              <a:rPr lang="ar-SA" smtClean="0">
                <a:solidFill>
                  <a:srgbClr val="000000"/>
                </a:solidFill>
              </a:rPr>
              <a:pPr>
                <a:defRPr/>
              </a:pPr>
              <a:t>25</a:t>
            </a:fld>
            <a:endParaRPr lang="en-US">
              <a:solidFill>
                <a:srgbClr val="000000"/>
              </a:solidFill>
            </a:endParaRPr>
          </a:p>
        </p:txBody>
      </p:sp>
    </p:spTree>
    <p:extLst>
      <p:ext uri="{BB962C8B-B14F-4D97-AF65-F5344CB8AC3E}">
        <p14:creationId xmlns:p14="http://schemas.microsoft.com/office/powerpoint/2010/main" val="2744357353"/>
      </p:ext>
    </p:extLst>
  </p:cSld>
  <p:clrMapOvr>
    <a:masterClrMapping/>
  </p:clrMapOvr>
  <p:transition>
    <p:random/>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4" name="Picture 3" descr="13_38"/>
          <p:cNvPicPr>
            <a:picLocks noChangeAspect="1" noChangeArrowheads="1"/>
          </p:cNvPicPr>
          <p:nvPr/>
        </p:nvPicPr>
        <p:blipFill>
          <a:blip r:embed="rId3">
            <a:extLst>
              <a:ext uri="{28A0092B-C50C-407E-A947-70E740481C1C}">
                <a14:useLocalDpi xmlns:a14="http://schemas.microsoft.com/office/drawing/2010/main" val="0"/>
              </a:ext>
            </a:extLst>
          </a:blip>
          <a:srcRect t="2061"/>
          <a:stretch>
            <a:fillRect/>
          </a:stretch>
        </p:blipFill>
        <p:spPr bwMode="auto">
          <a:xfrm>
            <a:off x="1524001" y="1879600"/>
            <a:ext cx="8532813" cy="497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0355" name="Text Box 6"/>
          <p:cNvSpPr txBox="1">
            <a:spLocks noChangeArrowheads="1"/>
          </p:cNvSpPr>
          <p:nvPr/>
        </p:nvSpPr>
        <p:spPr bwMode="auto">
          <a:xfrm>
            <a:off x="6311901" y="5754689"/>
            <a:ext cx="374491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fa-IR" sz="2400">
                <a:solidFill>
                  <a:srgbClr val="990000"/>
                </a:solidFill>
                <a:cs typeface="Titr" pitchFamily="2" charset="-78"/>
              </a:rPr>
              <a:t>کلادوگرام رده های متعلق به شاخه مرجان ها </a:t>
            </a:r>
            <a:endParaRPr lang="en-US" sz="2400">
              <a:solidFill>
                <a:srgbClr val="990000"/>
              </a:solidFill>
              <a:cs typeface="Titr" pitchFamily="2" charset="-78"/>
            </a:endParaRPr>
          </a:p>
        </p:txBody>
      </p:sp>
      <p:sp>
        <p:nvSpPr>
          <p:cNvPr id="2" name="TextBox 1"/>
          <p:cNvSpPr txBox="1"/>
          <p:nvPr/>
        </p:nvSpPr>
        <p:spPr>
          <a:xfrm>
            <a:off x="8229600" y="780872"/>
            <a:ext cx="1401346" cy="1200329"/>
          </a:xfrm>
          <a:prstGeom prst="rect">
            <a:avLst/>
          </a:prstGeom>
          <a:noFill/>
        </p:spPr>
        <p:txBody>
          <a:bodyPr wrap="none" rtlCol="0">
            <a:spAutoFit/>
          </a:bodyPr>
          <a:lstStyle/>
          <a:p>
            <a:pPr algn="l" rtl="0"/>
            <a:r>
              <a:rPr lang="fa-IR" sz="2400" b="1" dirty="0">
                <a:solidFill>
                  <a:srgbClr val="00B050"/>
                </a:solidFill>
              </a:rPr>
              <a:t>رده هیدروزآ</a:t>
            </a:r>
          </a:p>
          <a:p>
            <a:pPr algn="l" rtl="0"/>
            <a:r>
              <a:rPr lang="fa-IR" sz="2400" b="1" dirty="0">
                <a:solidFill>
                  <a:srgbClr val="00B050"/>
                </a:solidFill>
              </a:rPr>
              <a:t>رده سیفوزآ</a:t>
            </a:r>
          </a:p>
          <a:p>
            <a:pPr algn="l" rtl="0"/>
            <a:r>
              <a:rPr lang="fa-IR" sz="2400" b="1" dirty="0">
                <a:solidFill>
                  <a:srgbClr val="00B050"/>
                </a:solidFill>
              </a:rPr>
              <a:t>رده آنتوزوآ</a:t>
            </a:r>
            <a:endParaRPr lang="en-US" sz="2400" b="1" dirty="0">
              <a:solidFill>
                <a:srgbClr val="00B050"/>
              </a:solidFill>
            </a:endParaRPr>
          </a:p>
        </p:txBody>
      </p:sp>
      <p:sp>
        <p:nvSpPr>
          <p:cNvPr id="3" name="Slide Number Placeholder 2"/>
          <p:cNvSpPr>
            <a:spLocks noGrp="1"/>
          </p:cNvSpPr>
          <p:nvPr>
            <p:ph type="sldNum" sz="quarter" idx="12"/>
          </p:nvPr>
        </p:nvSpPr>
        <p:spPr/>
        <p:txBody>
          <a:bodyPr/>
          <a:lstStyle/>
          <a:p>
            <a:pPr>
              <a:defRPr/>
            </a:pPr>
            <a:fld id="{3FD53D3F-49AC-4B26-A47A-A509D0573AD9}" type="slidenum">
              <a:rPr lang="ar-SA" smtClean="0">
                <a:solidFill>
                  <a:srgbClr val="000000"/>
                </a:solidFill>
              </a:rPr>
              <a:pPr>
                <a:defRPr/>
              </a:pPr>
              <a:t>26</a:t>
            </a:fld>
            <a:endParaRPr lang="en-US">
              <a:solidFill>
                <a:srgbClr val="000000"/>
              </a:solidFill>
            </a:endParaRPr>
          </a:p>
        </p:txBody>
      </p:sp>
    </p:spTree>
    <p:extLst>
      <p:ext uri="{BB962C8B-B14F-4D97-AF65-F5344CB8AC3E}">
        <p14:creationId xmlns:p14="http://schemas.microsoft.com/office/powerpoint/2010/main" val="693957945"/>
      </p:ext>
    </p:extLst>
  </p:cSld>
  <p:clrMapOvr>
    <a:masterClrMapping/>
  </p:clrMapOvr>
  <p:transition>
    <p:random/>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050" name="Picture 4" descr="clascn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79876" y="1916113"/>
            <a:ext cx="3597275" cy="3668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sp>
        <p:nvSpPr>
          <p:cNvPr id="130051" name="Rectangle 6"/>
          <p:cNvSpPr>
            <a:spLocks noGrp="1" noChangeArrowheads="1"/>
          </p:cNvSpPr>
          <p:nvPr>
            <p:ph type="title"/>
          </p:nvPr>
        </p:nvSpPr>
        <p:spPr>
          <a:xfrm>
            <a:off x="1820863" y="1"/>
            <a:ext cx="8229600" cy="777875"/>
          </a:xfrm>
          <a:noFill/>
        </p:spPr>
        <p:txBody>
          <a:bodyPr/>
          <a:lstStyle/>
          <a:p>
            <a:pPr eaLnBrk="1" hangingPunct="1"/>
            <a:r>
              <a:rPr lang="fa-IR" smtClean="0"/>
              <a:t>رده های تشکيل دهنده شاخه  مرجان ها </a:t>
            </a:r>
            <a:endParaRPr lang="en-US" smtClean="0"/>
          </a:p>
        </p:txBody>
      </p:sp>
      <p:sp>
        <p:nvSpPr>
          <p:cNvPr id="130052" name="Rectangle 7"/>
          <p:cNvSpPr>
            <a:spLocks noChangeArrowheads="1"/>
          </p:cNvSpPr>
          <p:nvPr/>
        </p:nvSpPr>
        <p:spPr bwMode="auto">
          <a:xfrm>
            <a:off x="1981201" y="6022975"/>
            <a:ext cx="745588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rtl="0"/>
            <a:r>
              <a:rPr lang="fa-IR" sz="2800">
                <a:solidFill>
                  <a:srgbClr val="990000"/>
                </a:solidFill>
                <a:cs typeface="Titr" pitchFamily="2" charset="-78"/>
              </a:rPr>
              <a:t>نسبت تعداد گونه های تشکيل دهنده رده های شاخه مرجان ها   </a:t>
            </a:r>
            <a:endParaRPr lang="en-US" sz="2800">
              <a:solidFill>
                <a:srgbClr val="990000"/>
              </a:solidFill>
              <a:cs typeface="Titr" pitchFamily="2" charset="-78"/>
            </a:endParaRPr>
          </a:p>
        </p:txBody>
      </p:sp>
      <p:sp>
        <p:nvSpPr>
          <p:cNvPr id="2" name="Slide Number Placeholder 1"/>
          <p:cNvSpPr>
            <a:spLocks noGrp="1"/>
          </p:cNvSpPr>
          <p:nvPr>
            <p:ph type="sldNum" sz="quarter" idx="12"/>
          </p:nvPr>
        </p:nvSpPr>
        <p:spPr/>
        <p:txBody>
          <a:bodyPr/>
          <a:lstStyle/>
          <a:p>
            <a:pPr>
              <a:defRPr/>
            </a:pPr>
            <a:fld id="{059E0977-3F51-4F02-8DDD-6C21FC0EF316}" type="slidenum">
              <a:rPr lang="ar-SA" smtClean="0">
                <a:solidFill>
                  <a:srgbClr val="000000"/>
                </a:solidFill>
              </a:rPr>
              <a:pPr>
                <a:defRPr/>
              </a:pPr>
              <a:t>27</a:t>
            </a:fld>
            <a:endParaRPr lang="en-US">
              <a:solidFill>
                <a:srgbClr val="000000"/>
              </a:solidFill>
            </a:endParaRPr>
          </a:p>
        </p:txBody>
      </p:sp>
    </p:spTree>
    <p:extLst>
      <p:ext uri="{BB962C8B-B14F-4D97-AF65-F5344CB8AC3E}">
        <p14:creationId xmlns:p14="http://schemas.microsoft.com/office/powerpoint/2010/main" val="3494943164"/>
      </p:ext>
    </p:extLst>
  </p:cSld>
  <p:clrMapOvr>
    <a:masterClrMapping/>
  </p:clrMapOvr>
  <p:transition>
    <p:random/>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Cubozoa</a:t>
            </a:r>
            <a:endParaRPr lang="en-US" dirty="0"/>
          </a:p>
        </p:txBody>
      </p:sp>
      <p:sp>
        <p:nvSpPr>
          <p:cNvPr id="3" name="TextBox 2"/>
          <p:cNvSpPr txBox="1"/>
          <p:nvPr/>
        </p:nvSpPr>
        <p:spPr>
          <a:xfrm>
            <a:off x="6130636" y="1350818"/>
            <a:ext cx="5018809" cy="2831544"/>
          </a:xfrm>
          <a:prstGeom prst="rect">
            <a:avLst/>
          </a:prstGeom>
          <a:noFill/>
        </p:spPr>
        <p:txBody>
          <a:bodyPr wrap="square" rtlCol="0">
            <a:spAutoFit/>
          </a:bodyPr>
          <a:lstStyle/>
          <a:p>
            <a:pPr marL="342900" indent="-342900">
              <a:buFont typeface="Arial" panose="020B0604020202020204" pitchFamily="34" charset="0"/>
              <a:buChar char="•"/>
            </a:pPr>
            <a:r>
              <a:rPr lang="fa-IR" sz="2400" dirty="0" smtClean="0"/>
              <a:t>ژله ماهیان جعبه ای</a:t>
            </a:r>
          </a:p>
          <a:p>
            <a:pPr marL="342900" indent="-342900">
              <a:buFont typeface="Arial" panose="020B0604020202020204" pitchFamily="34" charset="0"/>
              <a:buChar char="•"/>
            </a:pPr>
            <a:r>
              <a:rPr lang="fa-IR" sz="2400" dirty="0" smtClean="0"/>
              <a:t>زنبور دریایی</a:t>
            </a:r>
          </a:p>
          <a:p>
            <a:pPr marL="342900" indent="-342900">
              <a:buFont typeface="Arial" panose="020B0604020202020204" pitchFamily="34" charset="0"/>
              <a:buChar char="•"/>
            </a:pPr>
            <a:r>
              <a:rPr lang="fa-IR" sz="2400" dirty="0" smtClean="0"/>
              <a:t>شناگران فعال</a:t>
            </a:r>
          </a:p>
          <a:p>
            <a:r>
              <a:rPr lang="en-US" sz="2400" b="1" i="1" dirty="0" err="1" smtClean="0"/>
              <a:t>Chironex</a:t>
            </a:r>
            <a:r>
              <a:rPr lang="en-US" sz="2400" b="1" i="1" dirty="0" smtClean="0"/>
              <a:t> </a:t>
            </a:r>
            <a:r>
              <a:rPr lang="en-US" sz="2400" b="1" i="1" dirty="0" err="1"/>
              <a:t>fleckeri</a:t>
            </a:r>
            <a:endParaRPr lang="fa-IR" sz="2400" dirty="0" smtClean="0"/>
          </a:p>
          <a:p>
            <a:pPr marL="342900" indent="-342900">
              <a:buFont typeface="Arial" panose="020B0604020202020204" pitchFamily="34" charset="0"/>
              <a:buChar char="•"/>
            </a:pPr>
            <a:r>
              <a:rPr lang="fa-IR" sz="2400" dirty="0" smtClean="0"/>
              <a:t>کشتن انسان به راحتی</a:t>
            </a:r>
          </a:p>
          <a:p>
            <a:pPr marL="342900" indent="-342900">
              <a:buFont typeface="Arial" panose="020B0604020202020204" pitchFamily="34" charset="0"/>
              <a:buChar char="•"/>
            </a:pPr>
            <a:endParaRPr lang="fa-IR" sz="2000" dirty="0" smtClean="0"/>
          </a:p>
          <a:p>
            <a:endParaRPr lang="fa-IR" sz="2000" dirty="0" smtClean="0"/>
          </a:p>
          <a:p>
            <a:endParaRPr lang="en-US" dirty="0"/>
          </a:p>
        </p:txBody>
      </p:sp>
      <p:pic>
        <p:nvPicPr>
          <p:cNvPr id="4" name="Picture 3"/>
          <p:cNvPicPr>
            <a:picLocks noChangeAspect="1"/>
          </p:cNvPicPr>
          <p:nvPr/>
        </p:nvPicPr>
        <p:blipFill>
          <a:blip r:embed="rId2"/>
          <a:stretch>
            <a:fillRect/>
          </a:stretch>
        </p:blipFill>
        <p:spPr>
          <a:xfrm>
            <a:off x="162357" y="894917"/>
            <a:ext cx="2619375" cy="1743075"/>
          </a:xfrm>
          <a:prstGeom prst="rect">
            <a:avLst/>
          </a:prstGeom>
        </p:spPr>
      </p:pic>
      <p:pic>
        <p:nvPicPr>
          <p:cNvPr id="5" name="Picture 4"/>
          <p:cNvPicPr>
            <a:picLocks noChangeAspect="1"/>
          </p:cNvPicPr>
          <p:nvPr/>
        </p:nvPicPr>
        <p:blipFill>
          <a:blip r:embed="rId3"/>
          <a:stretch>
            <a:fillRect/>
          </a:stretch>
        </p:blipFill>
        <p:spPr>
          <a:xfrm>
            <a:off x="470188" y="2848841"/>
            <a:ext cx="2190750" cy="1638300"/>
          </a:xfrm>
          <a:prstGeom prst="rect">
            <a:avLst/>
          </a:prstGeom>
        </p:spPr>
      </p:pic>
      <p:pic>
        <p:nvPicPr>
          <p:cNvPr id="6" name="Picture 5"/>
          <p:cNvPicPr>
            <a:picLocks noChangeAspect="1"/>
          </p:cNvPicPr>
          <p:nvPr/>
        </p:nvPicPr>
        <p:blipFill>
          <a:blip r:embed="rId4"/>
          <a:stretch>
            <a:fillRect/>
          </a:stretch>
        </p:blipFill>
        <p:spPr>
          <a:xfrm>
            <a:off x="302684" y="4965123"/>
            <a:ext cx="2133600" cy="1562100"/>
          </a:xfrm>
          <a:prstGeom prst="rect">
            <a:avLst/>
          </a:prstGeom>
        </p:spPr>
      </p:pic>
      <p:pic>
        <p:nvPicPr>
          <p:cNvPr id="7" name="Picture 6"/>
          <p:cNvPicPr>
            <a:picLocks noChangeAspect="1"/>
          </p:cNvPicPr>
          <p:nvPr/>
        </p:nvPicPr>
        <p:blipFill>
          <a:blip r:embed="rId5"/>
          <a:stretch>
            <a:fillRect/>
          </a:stretch>
        </p:blipFill>
        <p:spPr>
          <a:xfrm>
            <a:off x="2941925" y="894917"/>
            <a:ext cx="2090232" cy="2911187"/>
          </a:xfrm>
          <a:prstGeom prst="rect">
            <a:avLst/>
          </a:prstGeom>
        </p:spPr>
      </p:pic>
      <p:sp>
        <p:nvSpPr>
          <p:cNvPr id="8" name="Slide Number Placeholder 7"/>
          <p:cNvSpPr>
            <a:spLocks noGrp="1"/>
          </p:cNvSpPr>
          <p:nvPr>
            <p:ph type="sldNum" sz="quarter" idx="12"/>
          </p:nvPr>
        </p:nvSpPr>
        <p:spPr/>
        <p:txBody>
          <a:bodyPr/>
          <a:lstStyle/>
          <a:p>
            <a:pPr>
              <a:defRPr/>
            </a:pPr>
            <a:fld id="{3FD53D3F-49AC-4B26-A47A-A509D0573AD9}" type="slidenum">
              <a:rPr lang="ar-SA" smtClean="0">
                <a:solidFill>
                  <a:srgbClr val="000000"/>
                </a:solidFill>
              </a:rPr>
              <a:pPr>
                <a:defRPr/>
              </a:pPr>
              <a:t>28</a:t>
            </a:fld>
            <a:endParaRPr lang="en-US">
              <a:solidFill>
                <a:srgbClr val="000000"/>
              </a:solidFill>
            </a:endParaRPr>
          </a:p>
        </p:txBody>
      </p:sp>
    </p:spTree>
    <p:extLst>
      <p:ext uri="{BB962C8B-B14F-4D97-AF65-F5344CB8AC3E}">
        <p14:creationId xmlns:p14="http://schemas.microsoft.com/office/powerpoint/2010/main" val="120871742"/>
      </p:ext>
    </p:extLst>
  </p:cSld>
  <p:clrMapOvr>
    <a:masterClrMapping/>
  </p:clrMapOvr>
  <p:transition>
    <p:random/>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b="1" dirty="0" smtClean="0">
                <a:cs typeface="B Mitra" panose="00000400000000000000" pitchFamily="2" charset="-78"/>
              </a:rPr>
              <a:t>رده هیدروزآ</a:t>
            </a:r>
            <a:endParaRPr lang="en-US" b="1" dirty="0">
              <a:cs typeface="B Mitra" panose="00000400000000000000" pitchFamily="2" charset="-78"/>
            </a:endParaRPr>
          </a:p>
        </p:txBody>
      </p:sp>
      <p:sp>
        <p:nvSpPr>
          <p:cNvPr id="3" name="TextBox 2"/>
          <p:cNvSpPr txBox="1"/>
          <p:nvPr/>
        </p:nvSpPr>
        <p:spPr>
          <a:xfrm>
            <a:off x="2454837" y="1143392"/>
            <a:ext cx="6808274" cy="5262979"/>
          </a:xfrm>
          <a:prstGeom prst="rect">
            <a:avLst/>
          </a:prstGeom>
          <a:noFill/>
        </p:spPr>
        <p:txBody>
          <a:bodyPr wrap="none" rtlCol="0">
            <a:spAutoFit/>
          </a:bodyPr>
          <a:lstStyle/>
          <a:p>
            <a:pPr marL="342900" indent="-342900">
              <a:buFont typeface="Arial" pitchFamily="34" charset="0"/>
              <a:buChar char="•"/>
            </a:pPr>
            <a:r>
              <a:rPr lang="fa-IR" sz="2800" dirty="0">
                <a:solidFill>
                  <a:srgbClr val="000000"/>
                </a:solidFill>
              </a:rPr>
              <a:t>در دریا و آب شیرین</a:t>
            </a:r>
          </a:p>
          <a:p>
            <a:pPr marL="342900" indent="-342900">
              <a:buFont typeface="Arial" pitchFamily="34" charset="0"/>
              <a:buChar char="•"/>
            </a:pPr>
            <a:r>
              <a:rPr lang="fa-IR" sz="2800" dirty="0">
                <a:solidFill>
                  <a:srgbClr val="000000"/>
                </a:solidFill>
              </a:rPr>
              <a:t>حالت پلی مرفیسم</a:t>
            </a:r>
          </a:p>
          <a:p>
            <a:pPr marL="342900" indent="-342900">
              <a:buFont typeface="Arial" pitchFamily="34" charset="0"/>
              <a:buChar char="•"/>
            </a:pPr>
            <a:r>
              <a:rPr lang="fa-IR" sz="2800" dirty="0">
                <a:solidFill>
                  <a:srgbClr val="000000"/>
                </a:solidFill>
              </a:rPr>
              <a:t>نماتوسیست فقط در لایه اپیدرم</a:t>
            </a:r>
          </a:p>
          <a:p>
            <a:pPr marL="342900" indent="-342900">
              <a:buFont typeface="Arial" pitchFamily="34" charset="0"/>
              <a:buChar char="•"/>
            </a:pPr>
            <a:r>
              <a:rPr lang="fa-IR" sz="2800" dirty="0">
                <a:solidFill>
                  <a:srgbClr val="000000"/>
                </a:solidFill>
              </a:rPr>
              <a:t>مزوگله ساختمان سلولی ندارد</a:t>
            </a:r>
          </a:p>
          <a:p>
            <a:pPr marL="342900" indent="-342900">
              <a:buFont typeface="Arial" pitchFamily="34" charset="0"/>
              <a:buChar char="•"/>
            </a:pPr>
            <a:r>
              <a:rPr lang="fa-IR" sz="2800" dirty="0">
                <a:solidFill>
                  <a:srgbClr val="000000"/>
                </a:solidFill>
              </a:rPr>
              <a:t>مدوز دارای یک پرده یا </a:t>
            </a:r>
            <a:r>
              <a:rPr lang="en-US" sz="2800" dirty="0">
                <a:solidFill>
                  <a:srgbClr val="000000"/>
                </a:solidFill>
              </a:rPr>
              <a:t>velum</a:t>
            </a:r>
            <a:endParaRPr lang="fa-IR" sz="2800" dirty="0">
              <a:solidFill>
                <a:srgbClr val="000000"/>
              </a:solidFill>
            </a:endParaRPr>
          </a:p>
          <a:p>
            <a:pPr marL="342900" indent="-342900">
              <a:buFont typeface="Arial" pitchFamily="34" charset="0"/>
              <a:buChar char="•"/>
            </a:pPr>
            <a:r>
              <a:rPr lang="fa-IR" sz="2800" dirty="0">
                <a:solidFill>
                  <a:srgbClr val="000000"/>
                </a:solidFill>
              </a:rPr>
              <a:t>دارای اشکال منفرد و کلونی</a:t>
            </a:r>
          </a:p>
          <a:p>
            <a:pPr marL="342900" indent="-342900">
              <a:buFont typeface="Arial" pitchFamily="34" charset="0"/>
              <a:buChar char="•"/>
            </a:pPr>
            <a:r>
              <a:rPr lang="fa-IR" sz="2800" dirty="0">
                <a:solidFill>
                  <a:srgbClr val="000000"/>
                </a:solidFill>
              </a:rPr>
              <a:t>هیدر آب شیرین مرحله مدوزی ندارد</a:t>
            </a:r>
          </a:p>
          <a:p>
            <a:pPr marL="342900" indent="-342900">
              <a:buFont typeface="Arial" pitchFamily="34" charset="0"/>
              <a:buChar char="•"/>
            </a:pPr>
            <a:r>
              <a:rPr lang="fa-IR" sz="2800" dirty="0">
                <a:solidFill>
                  <a:srgbClr val="000000"/>
                </a:solidFill>
              </a:rPr>
              <a:t>در چرخه زندگی کلونی مرحله پولیپ و مدوز وجود دارد.</a:t>
            </a:r>
          </a:p>
          <a:p>
            <a:pPr marL="342900" indent="-342900">
              <a:buFont typeface="Arial" pitchFamily="34" charset="0"/>
              <a:buChar char="•"/>
            </a:pPr>
            <a:endParaRPr lang="fa-IR" sz="2800" dirty="0">
              <a:solidFill>
                <a:srgbClr val="000000"/>
              </a:solidFill>
            </a:endParaRPr>
          </a:p>
          <a:p>
            <a:pPr marL="342900" indent="-342900">
              <a:buFont typeface="Arial" pitchFamily="34" charset="0"/>
              <a:buChar char="•"/>
            </a:pPr>
            <a:endParaRPr lang="fa-IR" sz="2800" dirty="0">
              <a:solidFill>
                <a:srgbClr val="000000"/>
              </a:solidFill>
            </a:endParaRPr>
          </a:p>
          <a:p>
            <a:pPr marL="342900" indent="-342900">
              <a:buFont typeface="Arial" pitchFamily="34" charset="0"/>
              <a:buChar char="•"/>
            </a:pPr>
            <a:endParaRPr lang="fa-IR" sz="2800" dirty="0">
              <a:solidFill>
                <a:srgbClr val="000000"/>
              </a:solidFill>
            </a:endParaRPr>
          </a:p>
          <a:p>
            <a:pPr marL="342900" indent="-342900">
              <a:buFont typeface="Arial" pitchFamily="34" charset="0"/>
              <a:buChar char="•"/>
            </a:pPr>
            <a:endParaRPr lang="en-US" sz="2800" dirty="0">
              <a:solidFill>
                <a:srgbClr val="000000"/>
              </a:solidFill>
            </a:endParaRPr>
          </a:p>
        </p:txBody>
      </p:sp>
      <p:sp>
        <p:nvSpPr>
          <p:cNvPr id="4" name="Slide Number Placeholder 3"/>
          <p:cNvSpPr>
            <a:spLocks noGrp="1"/>
          </p:cNvSpPr>
          <p:nvPr>
            <p:ph type="sldNum" sz="quarter" idx="12"/>
          </p:nvPr>
        </p:nvSpPr>
        <p:spPr/>
        <p:txBody>
          <a:bodyPr/>
          <a:lstStyle/>
          <a:p>
            <a:pPr>
              <a:defRPr/>
            </a:pPr>
            <a:fld id="{3FD53D3F-49AC-4B26-A47A-A509D0573AD9}" type="slidenum">
              <a:rPr lang="ar-SA" smtClean="0">
                <a:solidFill>
                  <a:srgbClr val="000000"/>
                </a:solidFill>
              </a:rPr>
              <a:pPr>
                <a:defRPr/>
              </a:pPr>
              <a:t>29</a:t>
            </a:fld>
            <a:endParaRPr lang="en-US">
              <a:solidFill>
                <a:srgbClr val="000000"/>
              </a:solidFill>
            </a:endParaRPr>
          </a:p>
        </p:txBody>
      </p:sp>
    </p:spTree>
    <p:extLst>
      <p:ext uri="{BB962C8B-B14F-4D97-AF65-F5344CB8AC3E}">
        <p14:creationId xmlns:p14="http://schemas.microsoft.com/office/powerpoint/2010/main" val="2703503153"/>
      </p:ext>
    </p:extLst>
  </p:cSld>
  <p:clrMapOvr>
    <a:masterClrMapping/>
  </p:clrMapOvr>
  <p:transition>
    <p:random/>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a:xfrm>
            <a:off x="1990725" y="1"/>
            <a:ext cx="8229600" cy="777875"/>
          </a:xfrm>
        </p:spPr>
        <p:txBody>
          <a:bodyPr/>
          <a:lstStyle/>
          <a:p>
            <a:pPr eaLnBrk="1" hangingPunct="1"/>
            <a:r>
              <a:rPr lang="fa-IR" sz="2800"/>
              <a:t>نظريات موجود در مورد منشاء جانوران پر سلولی </a:t>
            </a:r>
            <a:endParaRPr lang="en-US" sz="2800"/>
          </a:p>
        </p:txBody>
      </p:sp>
      <p:sp>
        <p:nvSpPr>
          <p:cNvPr id="68611" name="Rectangle 3"/>
          <p:cNvSpPr>
            <a:spLocks noGrp="1" noChangeArrowheads="1"/>
          </p:cNvSpPr>
          <p:nvPr>
            <p:ph type="body" idx="1"/>
          </p:nvPr>
        </p:nvSpPr>
        <p:spPr/>
        <p:txBody>
          <a:bodyPr/>
          <a:lstStyle/>
          <a:p>
            <a:pPr eaLnBrk="1" hangingPunct="1"/>
            <a:r>
              <a:rPr lang="fa-IR" sz="2400" dirty="0"/>
              <a:t> </a:t>
            </a:r>
            <a:r>
              <a:rPr lang="fa-IR" sz="2400" dirty="0" smtClean="0"/>
              <a:t>یک نظریه بیان می کند که جانوران (متازوئر ها) </a:t>
            </a:r>
            <a:r>
              <a:rPr lang="fa-IR" sz="2400" dirty="0"/>
              <a:t>از مژه داران سن سيتيال (چند هسته ای ) به وجود آمده اند و سپس در آن محدوده و مرز سلولی مشخص شده است . </a:t>
            </a:r>
          </a:p>
          <a:p>
            <a:pPr eaLnBrk="1" hangingPunct="1"/>
            <a:r>
              <a:rPr lang="fa-IR" sz="2400" dirty="0"/>
              <a:t> </a:t>
            </a:r>
            <a:r>
              <a:rPr lang="fa-IR" sz="2400" b="1" dirty="0"/>
              <a:t>فرضیه کلنی تاژکی: </a:t>
            </a:r>
            <a:r>
              <a:rPr lang="fa-IR" sz="2400" dirty="0"/>
              <a:t>متازوئرها از کلني های تاژکداران نشات گرفته و به تدريج سلول ها تخصصی تر و مستقل شده اند . </a:t>
            </a:r>
          </a:p>
          <a:p>
            <a:pPr marL="0" indent="0" eaLnBrk="1" hangingPunct="1">
              <a:buNone/>
            </a:pPr>
            <a:endParaRPr lang="en-US" dirty="0" smtClean="0"/>
          </a:p>
        </p:txBody>
      </p:sp>
      <p:pic>
        <p:nvPicPr>
          <p:cNvPr id="5" name="Picture 4" descr="5_Page_57"/>
          <p:cNvPicPr/>
          <p:nvPr/>
        </p:nvPicPr>
        <p:blipFill>
          <a:blip r:embed="rId3" cstate="print">
            <a:lum bright="-20000" contrast="40000"/>
            <a:extLst>
              <a:ext uri="{28A0092B-C50C-407E-A947-70E740481C1C}">
                <a14:useLocalDpi xmlns:a14="http://schemas.microsoft.com/office/drawing/2010/main" val="0"/>
              </a:ext>
            </a:extLst>
          </a:blip>
          <a:srcRect l="5972" t="4675" r="9738" b="53596"/>
          <a:stretch>
            <a:fillRect/>
          </a:stretch>
        </p:blipFill>
        <p:spPr bwMode="auto">
          <a:xfrm>
            <a:off x="2799449" y="3201036"/>
            <a:ext cx="6124207" cy="3580765"/>
          </a:xfrm>
          <a:prstGeom prst="rect">
            <a:avLst/>
          </a:prstGeom>
          <a:noFill/>
          <a:ln>
            <a:noFill/>
          </a:ln>
        </p:spPr>
      </p:pic>
      <p:sp>
        <p:nvSpPr>
          <p:cNvPr id="2" name="Slide Number Placeholder 1"/>
          <p:cNvSpPr>
            <a:spLocks noGrp="1"/>
          </p:cNvSpPr>
          <p:nvPr>
            <p:ph type="sldNum" sz="quarter" idx="12"/>
          </p:nvPr>
        </p:nvSpPr>
        <p:spPr/>
        <p:txBody>
          <a:bodyPr/>
          <a:lstStyle/>
          <a:p>
            <a:pPr>
              <a:defRPr/>
            </a:pPr>
            <a:fld id="{E92C85E5-2960-4004-85AB-03F81299B515}" type="slidenum">
              <a:rPr lang="ar-SA" smtClean="0">
                <a:solidFill>
                  <a:srgbClr val="000000"/>
                </a:solidFill>
              </a:rPr>
              <a:pPr>
                <a:defRPr/>
              </a:pPr>
              <a:t>3</a:t>
            </a:fld>
            <a:endParaRPr lang="en-US">
              <a:solidFill>
                <a:srgbClr val="000000"/>
              </a:solidFill>
            </a:endParaRPr>
          </a:p>
        </p:txBody>
      </p:sp>
    </p:spTree>
    <p:extLst>
      <p:ext uri="{BB962C8B-B14F-4D97-AF65-F5344CB8AC3E}">
        <p14:creationId xmlns:p14="http://schemas.microsoft.com/office/powerpoint/2010/main" val="4149099911"/>
      </p:ext>
    </p:extLst>
  </p:cSld>
  <p:clrMapOvr>
    <a:masterClrMapping/>
  </p:clrMapOvr>
  <p:transition>
    <p:random/>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2" name="Picture 4" descr="13_09"/>
          <p:cNvPicPr>
            <a:picLocks noChangeAspect="1" noChangeArrowheads="1"/>
          </p:cNvPicPr>
          <p:nvPr/>
        </p:nvPicPr>
        <p:blipFill>
          <a:blip r:embed="rId3">
            <a:extLst>
              <a:ext uri="{28A0092B-C50C-407E-A947-70E740481C1C}">
                <a14:useLocalDpi xmlns:a14="http://schemas.microsoft.com/office/drawing/2010/main" val="0"/>
              </a:ext>
            </a:extLst>
          </a:blip>
          <a:srcRect t="2228"/>
          <a:stretch>
            <a:fillRect/>
          </a:stretch>
        </p:blipFill>
        <p:spPr bwMode="auto">
          <a:xfrm>
            <a:off x="1524000" y="1052514"/>
            <a:ext cx="8578850" cy="5132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43" name="Text Box 6"/>
          <p:cNvSpPr txBox="1">
            <a:spLocks noChangeArrowheads="1"/>
          </p:cNvSpPr>
          <p:nvPr/>
        </p:nvSpPr>
        <p:spPr bwMode="auto">
          <a:xfrm>
            <a:off x="1774826" y="6367463"/>
            <a:ext cx="7859713"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fa-IR" sz="2800" dirty="0">
                <a:solidFill>
                  <a:srgbClr val="990000"/>
                </a:solidFill>
                <a:cs typeface="Titr" pitchFamily="2" charset="-78"/>
              </a:rPr>
              <a:t>چرخه زندگی  </a:t>
            </a:r>
            <a:r>
              <a:rPr lang="en-US" sz="2800" b="1" i="1" dirty="0" err="1">
                <a:solidFill>
                  <a:srgbClr val="990000"/>
                </a:solidFill>
                <a:latin typeface="Times New Roman" pitchFamily="18" charset="0"/>
                <a:cs typeface="Times New Roman" pitchFamily="18" charset="0"/>
              </a:rPr>
              <a:t>Obelia</a:t>
            </a:r>
            <a:r>
              <a:rPr lang="fa-IR" sz="2800" dirty="0">
                <a:solidFill>
                  <a:srgbClr val="990000"/>
                </a:solidFill>
                <a:cs typeface="Titr" pitchFamily="2" charset="-78"/>
              </a:rPr>
              <a:t> با تغييرات مراحل پوليپی و مدوزی </a:t>
            </a:r>
            <a:endParaRPr lang="en-US" sz="2800" dirty="0">
              <a:solidFill>
                <a:srgbClr val="990000"/>
              </a:solidFill>
              <a:cs typeface="Titr" pitchFamily="2" charset="-78"/>
            </a:endParaRPr>
          </a:p>
        </p:txBody>
      </p:sp>
      <p:sp>
        <p:nvSpPr>
          <p:cNvPr id="112644" name="Rectangle 8"/>
          <p:cNvSpPr>
            <a:spLocks noGrp="1" noChangeArrowheads="1"/>
          </p:cNvSpPr>
          <p:nvPr>
            <p:ph type="title"/>
          </p:nvPr>
        </p:nvSpPr>
        <p:spPr>
          <a:noFill/>
        </p:spPr>
        <p:txBody>
          <a:bodyPr/>
          <a:lstStyle/>
          <a:p>
            <a:pPr eaLnBrk="1" hangingPunct="1"/>
            <a:r>
              <a:rPr lang="fa-IR" smtClean="0"/>
              <a:t>شاخه مرجان ها </a:t>
            </a:r>
            <a:endParaRPr lang="en-US" smtClean="0"/>
          </a:p>
        </p:txBody>
      </p:sp>
      <p:sp>
        <p:nvSpPr>
          <p:cNvPr id="2" name="Slide Number Placeholder 1"/>
          <p:cNvSpPr>
            <a:spLocks noGrp="1"/>
          </p:cNvSpPr>
          <p:nvPr>
            <p:ph type="sldNum" sz="quarter" idx="12"/>
          </p:nvPr>
        </p:nvSpPr>
        <p:spPr/>
        <p:txBody>
          <a:bodyPr/>
          <a:lstStyle/>
          <a:p>
            <a:pPr>
              <a:defRPr/>
            </a:pPr>
            <a:fld id="{059E0977-3F51-4F02-8DDD-6C21FC0EF316}" type="slidenum">
              <a:rPr lang="ar-SA" smtClean="0">
                <a:solidFill>
                  <a:srgbClr val="000000"/>
                </a:solidFill>
              </a:rPr>
              <a:pPr>
                <a:defRPr/>
              </a:pPr>
              <a:t>30</a:t>
            </a:fld>
            <a:endParaRPr lang="en-US">
              <a:solidFill>
                <a:srgbClr val="000000"/>
              </a:solidFill>
            </a:endParaRPr>
          </a:p>
        </p:txBody>
      </p:sp>
    </p:spTree>
    <p:extLst>
      <p:ext uri="{BB962C8B-B14F-4D97-AF65-F5344CB8AC3E}">
        <p14:creationId xmlns:p14="http://schemas.microsoft.com/office/powerpoint/2010/main" val="3123748562"/>
      </p:ext>
    </p:extLst>
  </p:cSld>
  <p:clrMapOvr>
    <a:masterClrMapping/>
  </p:clrMapOvr>
  <p:transition>
    <p:random/>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Text Box 3"/>
          <p:cNvSpPr txBox="1">
            <a:spLocks noChangeArrowheads="1"/>
          </p:cNvSpPr>
          <p:nvPr/>
        </p:nvSpPr>
        <p:spPr bwMode="auto">
          <a:xfrm>
            <a:off x="1752600" y="685800"/>
            <a:ext cx="21224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l" rtl="0"/>
            <a:r>
              <a:rPr lang="en-US" sz="2400">
                <a:solidFill>
                  <a:srgbClr val="000000"/>
                </a:solidFill>
                <a:latin typeface="Times" pitchFamily="18" charset="0"/>
              </a:rPr>
              <a:t>Class Hydrozoa</a:t>
            </a:r>
          </a:p>
        </p:txBody>
      </p:sp>
      <p:sp>
        <p:nvSpPr>
          <p:cNvPr id="138243" name="Rectangle 4"/>
          <p:cNvSpPr>
            <a:spLocks noChangeArrowheads="1"/>
          </p:cNvSpPr>
          <p:nvPr/>
        </p:nvSpPr>
        <p:spPr bwMode="auto">
          <a:xfrm>
            <a:off x="2181225" y="1143000"/>
            <a:ext cx="21224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rtl="0" eaLnBrk="0" hangingPunct="0"/>
            <a:r>
              <a:rPr lang="en-US" sz="2400">
                <a:solidFill>
                  <a:srgbClr val="000000"/>
                </a:solidFill>
                <a:latin typeface="Times" pitchFamily="18" charset="0"/>
              </a:rPr>
              <a:t>Order Hydroida</a:t>
            </a:r>
          </a:p>
        </p:txBody>
      </p:sp>
      <p:sp>
        <p:nvSpPr>
          <p:cNvPr id="138244" name="Rectangle 5"/>
          <p:cNvSpPr>
            <a:spLocks noChangeArrowheads="1"/>
          </p:cNvSpPr>
          <p:nvPr/>
        </p:nvSpPr>
        <p:spPr bwMode="auto">
          <a:xfrm>
            <a:off x="2209801" y="1447800"/>
            <a:ext cx="43989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rtl="0" eaLnBrk="0" hangingPunct="0"/>
            <a:r>
              <a:rPr lang="en-US" sz="2400">
                <a:solidFill>
                  <a:srgbClr val="333399"/>
                </a:solidFill>
                <a:latin typeface="Times" pitchFamily="18" charset="0"/>
              </a:rPr>
              <a:t>Order Siphonophora (man-of-war)</a:t>
            </a:r>
          </a:p>
        </p:txBody>
      </p:sp>
      <p:pic>
        <p:nvPicPr>
          <p:cNvPr id="138245"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43088" y="2032000"/>
            <a:ext cx="4064000" cy="444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8246" name="Picture 7" descr="mediu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57900" y="2032000"/>
            <a:ext cx="2522538" cy="410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8247" name="Text Box 8"/>
          <p:cNvSpPr txBox="1">
            <a:spLocks noChangeArrowheads="1"/>
          </p:cNvSpPr>
          <p:nvPr/>
        </p:nvSpPr>
        <p:spPr bwMode="auto">
          <a:xfrm>
            <a:off x="2424114" y="6308726"/>
            <a:ext cx="6840537"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fa-IR" sz="2800">
                <a:solidFill>
                  <a:srgbClr val="990000"/>
                </a:solidFill>
                <a:cs typeface="Titr" pitchFamily="2" charset="-78"/>
              </a:rPr>
              <a:t>فيزاليا  از رده هيدروزوآ  </a:t>
            </a:r>
            <a:r>
              <a:rPr lang="fa-IR">
                <a:solidFill>
                  <a:srgbClr val="990000"/>
                </a:solidFill>
                <a:cs typeface="Titr" pitchFamily="2" charset="-78"/>
              </a:rPr>
              <a:t>(</a:t>
            </a:r>
            <a:r>
              <a:rPr lang="en-US" sz="2800" b="1">
                <a:solidFill>
                  <a:srgbClr val="990000"/>
                </a:solidFill>
                <a:latin typeface="Times New Roman" pitchFamily="18" charset="0"/>
                <a:cs typeface="Times New Roman" pitchFamily="18" charset="0"/>
              </a:rPr>
              <a:t>Hydrozoa</a:t>
            </a:r>
            <a:r>
              <a:rPr lang="fa-IR">
                <a:solidFill>
                  <a:srgbClr val="990000"/>
                </a:solidFill>
                <a:cs typeface="Titr" pitchFamily="2" charset="-78"/>
              </a:rPr>
              <a:t>)</a:t>
            </a:r>
            <a:r>
              <a:rPr lang="fa-IR">
                <a:solidFill>
                  <a:srgbClr val="000000"/>
                </a:solidFill>
              </a:rPr>
              <a:t> </a:t>
            </a:r>
            <a:endParaRPr lang="en-US">
              <a:solidFill>
                <a:srgbClr val="000000"/>
              </a:solidFill>
            </a:endParaRPr>
          </a:p>
        </p:txBody>
      </p:sp>
      <p:sp>
        <p:nvSpPr>
          <p:cNvPr id="138248" name="Rectangle 10"/>
          <p:cNvSpPr>
            <a:spLocks noChangeArrowheads="1"/>
          </p:cNvSpPr>
          <p:nvPr/>
        </p:nvSpPr>
        <p:spPr bwMode="auto">
          <a:xfrm>
            <a:off x="1820863" y="1"/>
            <a:ext cx="8229600" cy="77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fa-IR" sz="3200">
                <a:solidFill>
                  <a:srgbClr val="CCECFF"/>
                </a:solidFill>
                <a:cs typeface="Titr" pitchFamily="2" charset="-78"/>
              </a:rPr>
              <a:t>رده هيدورزوآ  از شاخه  مرجان ها </a:t>
            </a:r>
            <a:endParaRPr lang="en-US" sz="3200">
              <a:solidFill>
                <a:srgbClr val="CCECFF"/>
              </a:solidFill>
              <a:cs typeface="Titr" pitchFamily="2" charset="-78"/>
            </a:endParaRPr>
          </a:p>
        </p:txBody>
      </p:sp>
      <p:sp>
        <p:nvSpPr>
          <p:cNvPr id="2" name="Slide Number Placeholder 1"/>
          <p:cNvSpPr>
            <a:spLocks noGrp="1"/>
          </p:cNvSpPr>
          <p:nvPr>
            <p:ph type="sldNum" sz="quarter" idx="12"/>
          </p:nvPr>
        </p:nvSpPr>
        <p:spPr/>
        <p:txBody>
          <a:bodyPr/>
          <a:lstStyle/>
          <a:p>
            <a:pPr>
              <a:defRPr/>
            </a:pPr>
            <a:fld id="{3FD53D3F-49AC-4B26-A47A-A509D0573AD9}" type="slidenum">
              <a:rPr lang="ar-SA" smtClean="0">
                <a:solidFill>
                  <a:srgbClr val="000000"/>
                </a:solidFill>
              </a:rPr>
              <a:pPr>
                <a:defRPr/>
              </a:pPr>
              <a:t>31</a:t>
            </a:fld>
            <a:endParaRPr lang="en-US">
              <a:solidFill>
                <a:srgbClr val="000000"/>
              </a:solidFill>
            </a:endParaRPr>
          </a:p>
        </p:txBody>
      </p:sp>
    </p:spTree>
    <p:extLst>
      <p:ext uri="{BB962C8B-B14F-4D97-AF65-F5344CB8AC3E}">
        <p14:creationId xmlns:p14="http://schemas.microsoft.com/office/powerpoint/2010/main" val="3731306439"/>
      </p:ext>
    </p:extLst>
  </p:cSld>
  <p:clrMapOvr>
    <a:masterClrMapping/>
  </p:clrMapOvr>
  <p:transition>
    <p:random/>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2"/>
          <p:cNvSpPr>
            <a:spLocks noGrp="1" noChangeArrowheads="1"/>
          </p:cNvSpPr>
          <p:nvPr>
            <p:ph type="body" idx="1"/>
          </p:nvPr>
        </p:nvSpPr>
        <p:spPr/>
        <p:txBody>
          <a:bodyPr/>
          <a:lstStyle/>
          <a:p>
            <a:pPr eaLnBrk="1" hangingPunct="1">
              <a:lnSpc>
                <a:spcPct val="90000"/>
              </a:lnSpc>
            </a:pPr>
            <a:r>
              <a:rPr lang="fa-IR" sz="2800" dirty="0"/>
              <a:t>رده سيفوزوآ شامل ژلی فيش های بزرگ است . </a:t>
            </a:r>
          </a:p>
          <a:p>
            <a:pPr eaLnBrk="1" hangingPunct="1">
              <a:lnSpc>
                <a:spcPct val="90000"/>
              </a:lnSpc>
            </a:pPr>
            <a:r>
              <a:rPr lang="fa-IR" sz="2800" dirty="0"/>
              <a:t> برخی از آنها نظير </a:t>
            </a:r>
            <a:r>
              <a:rPr lang="en-US" sz="2800" i="1" dirty="0" err="1"/>
              <a:t>Cyanea</a:t>
            </a:r>
            <a:r>
              <a:rPr lang="fa-IR" sz="2800" dirty="0"/>
              <a:t> دارای قطری بيش از دو متر و تنتاکل هايي به طول 70 – 60 متر مي باشند . </a:t>
            </a:r>
          </a:p>
          <a:p>
            <a:pPr eaLnBrk="1" hangingPunct="1">
              <a:lnSpc>
                <a:spcPct val="90000"/>
              </a:lnSpc>
            </a:pPr>
            <a:r>
              <a:rPr lang="fa-IR" sz="2800" dirty="0"/>
              <a:t>اغلب سيفوزوآ ها بين 40 – 2 سانتيمتر قطر دارند . </a:t>
            </a:r>
          </a:p>
          <a:p>
            <a:pPr eaLnBrk="1" hangingPunct="1">
              <a:lnSpc>
                <a:spcPct val="90000"/>
              </a:lnSpc>
            </a:pPr>
            <a:r>
              <a:rPr lang="fa-IR" sz="2800" dirty="0"/>
              <a:t>بيشتر در آب های آزاد به صورت شناور يافت مي شوند . </a:t>
            </a:r>
          </a:p>
          <a:p>
            <a:pPr eaLnBrk="1" hangingPunct="1">
              <a:lnSpc>
                <a:spcPct val="90000"/>
              </a:lnSpc>
            </a:pPr>
            <a:r>
              <a:rPr lang="fa-IR" sz="2800" dirty="0"/>
              <a:t> مدوز شکل بارز زندگی آنها مي باشد . </a:t>
            </a:r>
          </a:p>
          <a:p>
            <a:pPr eaLnBrk="1" hangingPunct="1">
              <a:lnSpc>
                <a:spcPct val="90000"/>
              </a:lnSpc>
            </a:pPr>
            <a:r>
              <a:rPr lang="fa-IR" sz="2800" dirty="0"/>
              <a:t> نماتوسيست ها هم در اپی درم و هم در گاسترودرم ديده مي شوند . </a:t>
            </a:r>
          </a:p>
          <a:p>
            <a:pPr eaLnBrk="1" hangingPunct="1">
              <a:lnSpc>
                <a:spcPct val="90000"/>
              </a:lnSpc>
            </a:pPr>
            <a:r>
              <a:rPr lang="fa-IR" sz="2800" dirty="0"/>
              <a:t> پوليپ کوچک و مدوز فاقد ولوم مي باشد . </a:t>
            </a:r>
          </a:p>
          <a:p>
            <a:pPr eaLnBrk="1" hangingPunct="1">
              <a:lnSpc>
                <a:spcPct val="90000"/>
              </a:lnSpc>
            </a:pPr>
            <a:r>
              <a:rPr lang="fa-IR" sz="2800" dirty="0"/>
              <a:t>معروف ترين نمونه عروس دريايي</a:t>
            </a:r>
            <a:r>
              <a:rPr lang="en-US" sz="2800" i="1" dirty="0"/>
              <a:t>(Aurelia</a:t>
            </a:r>
            <a:r>
              <a:rPr lang="en-US" sz="2800" dirty="0"/>
              <a:t>) </a:t>
            </a:r>
            <a:r>
              <a:rPr lang="fa-IR" sz="2800" dirty="0"/>
              <a:t> است </a:t>
            </a:r>
            <a:endParaRPr lang="en-US" sz="2800" dirty="0"/>
          </a:p>
          <a:p>
            <a:pPr eaLnBrk="1" hangingPunct="1">
              <a:lnSpc>
                <a:spcPct val="90000"/>
              </a:lnSpc>
            </a:pPr>
            <a:endParaRPr lang="en-US" sz="2800" dirty="0"/>
          </a:p>
          <a:p>
            <a:pPr eaLnBrk="1" hangingPunct="1">
              <a:lnSpc>
                <a:spcPct val="90000"/>
              </a:lnSpc>
            </a:pPr>
            <a:r>
              <a:rPr lang="fa-IR" sz="2800" dirty="0"/>
              <a:t>مزوگله دارای یاخته های آمیبی . </a:t>
            </a:r>
          </a:p>
          <a:p>
            <a:pPr eaLnBrk="1" hangingPunct="1">
              <a:lnSpc>
                <a:spcPct val="90000"/>
              </a:lnSpc>
            </a:pPr>
            <a:endParaRPr lang="en-US" sz="2800" dirty="0"/>
          </a:p>
        </p:txBody>
      </p:sp>
      <p:sp>
        <p:nvSpPr>
          <p:cNvPr id="147459" name="Rectangle 3"/>
          <p:cNvSpPr>
            <a:spLocks noGrp="1" noChangeArrowheads="1"/>
          </p:cNvSpPr>
          <p:nvPr>
            <p:ph type="title"/>
          </p:nvPr>
        </p:nvSpPr>
        <p:spPr>
          <a:noFill/>
        </p:spPr>
        <p:txBody>
          <a:bodyPr/>
          <a:lstStyle/>
          <a:p>
            <a:pPr eaLnBrk="1" hangingPunct="1"/>
            <a:r>
              <a:rPr lang="fa-IR" dirty="0" smtClean="0"/>
              <a:t>رده </a:t>
            </a:r>
            <a:r>
              <a:rPr lang="en-US" dirty="0" err="1" smtClean="0"/>
              <a:t>Scyphozoa</a:t>
            </a:r>
            <a:r>
              <a:rPr lang="en-US" dirty="0" smtClean="0"/>
              <a:t> </a:t>
            </a:r>
          </a:p>
        </p:txBody>
      </p:sp>
      <p:sp>
        <p:nvSpPr>
          <p:cNvPr id="2" name="Slide Number Placeholder 1"/>
          <p:cNvSpPr>
            <a:spLocks noGrp="1"/>
          </p:cNvSpPr>
          <p:nvPr>
            <p:ph type="sldNum" sz="quarter" idx="12"/>
          </p:nvPr>
        </p:nvSpPr>
        <p:spPr/>
        <p:txBody>
          <a:bodyPr/>
          <a:lstStyle/>
          <a:p>
            <a:pPr>
              <a:defRPr/>
            </a:pPr>
            <a:fld id="{059E0977-3F51-4F02-8DDD-6C21FC0EF316}" type="slidenum">
              <a:rPr lang="ar-SA" smtClean="0">
                <a:solidFill>
                  <a:srgbClr val="000000"/>
                </a:solidFill>
              </a:rPr>
              <a:pPr>
                <a:defRPr/>
              </a:pPr>
              <a:t>32</a:t>
            </a:fld>
            <a:endParaRPr lang="en-US">
              <a:solidFill>
                <a:srgbClr val="000000"/>
              </a:solidFill>
            </a:endParaRPr>
          </a:p>
        </p:txBody>
      </p:sp>
    </p:spTree>
    <p:extLst>
      <p:ext uri="{BB962C8B-B14F-4D97-AF65-F5344CB8AC3E}">
        <p14:creationId xmlns:p14="http://schemas.microsoft.com/office/powerpoint/2010/main" val="2703291726"/>
      </p:ext>
    </p:extLst>
  </p:cSld>
  <p:clrMapOvr>
    <a:masterClrMapping/>
  </p:clrMapOvr>
  <p:transition>
    <p:random/>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0530" name="Picture 2" descr="jellyfish10x"/>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93901" y="868363"/>
            <a:ext cx="2816225" cy="2112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0531" name="Picture 5" descr="WS%20JELLY%20FISH%203"/>
          <p:cNvPicPr>
            <a:picLocks noChangeAspect="1" noChangeArrowheads="1"/>
          </p:cNvPicPr>
          <p:nvPr/>
        </p:nvPicPr>
        <p:blipFill>
          <a:blip r:embed="rId4">
            <a:extLst>
              <a:ext uri="{28A0092B-C50C-407E-A947-70E740481C1C}">
                <a14:useLocalDpi xmlns:a14="http://schemas.microsoft.com/office/drawing/2010/main" val="0"/>
              </a:ext>
            </a:extLst>
          </a:blip>
          <a:srcRect t="18359" b="6641"/>
          <a:stretch>
            <a:fillRect/>
          </a:stretch>
        </p:blipFill>
        <p:spPr bwMode="auto">
          <a:xfrm>
            <a:off x="4848225" y="4076700"/>
            <a:ext cx="48768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0532" name="Picture 6" descr="jellyfish"/>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32001" y="4938714"/>
            <a:ext cx="2778125" cy="1881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0533" name="Picture 8" descr="jellyfish"/>
          <p:cNvPicPr>
            <a:picLocks noChangeAspect="1" noChangeArrowheads="1"/>
          </p:cNvPicPr>
          <p:nvPr/>
        </p:nvPicPr>
        <p:blipFill>
          <a:blip r:embed="rId6">
            <a:extLst>
              <a:ext uri="{28A0092B-C50C-407E-A947-70E740481C1C}">
                <a14:useLocalDpi xmlns:a14="http://schemas.microsoft.com/office/drawing/2010/main" val="0"/>
              </a:ext>
            </a:extLst>
          </a:blip>
          <a:srcRect t="7533"/>
          <a:stretch>
            <a:fillRect/>
          </a:stretch>
        </p:blipFill>
        <p:spPr bwMode="auto">
          <a:xfrm>
            <a:off x="4848225" y="868363"/>
            <a:ext cx="4876800" cy="313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0534" name="Picture 9" descr="Ccolorat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032001" y="3019426"/>
            <a:ext cx="2778125" cy="185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0535" name="Rectangle 10"/>
          <p:cNvSpPr>
            <a:spLocks noGrp="1" noChangeArrowheads="1"/>
          </p:cNvSpPr>
          <p:nvPr>
            <p:ph type="title"/>
          </p:nvPr>
        </p:nvSpPr>
        <p:spPr>
          <a:noFill/>
        </p:spPr>
        <p:txBody>
          <a:bodyPr/>
          <a:lstStyle/>
          <a:p>
            <a:pPr eaLnBrk="1" hangingPunct="1"/>
            <a:r>
              <a:rPr lang="fa-IR" sz="2400"/>
              <a:t>رده سيفوزوآ از شاخه  مرجان ها </a:t>
            </a:r>
            <a:endParaRPr lang="en-US" sz="2400"/>
          </a:p>
        </p:txBody>
      </p:sp>
      <p:sp>
        <p:nvSpPr>
          <p:cNvPr id="150536" name="Text Box 4"/>
          <p:cNvSpPr txBox="1">
            <a:spLocks noChangeArrowheads="1"/>
          </p:cNvSpPr>
          <p:nvPr/>
        </p:nvSpPr>
        <p:spPr bwMode="auto">
          <a:xfrm>
            <a:off x="1774826" y="868364"/>
            <a:ext cx="66262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l" rtl="0" eaLnBrk="1" hangingPunct="1"/>
            <a:r>
              <a:rPr lang="en-US" b="1">
                <a:solidFill>
                  <a:srgbClr val="000000"/>
                </a:solidFill>
              </a:rPr>
              <a:t>RADIATA</a:t>
            </a:r>
            <a:r>
              <a:rPr lang="en-US">
                <a:solidFill>
                  <a:srgbClr val="000000"/>
                </a:solidFill>
              </a:rPr>
              <a:t> </a:t>
            </a:r>
            <a:r>
              <a:rPr lang="en-US" sz="2000">
                <a:solidFill>
                  <a:srgbClr val="000000"/>
                </a:solidFill>
              </a:rPr>
              <a:t> 	       Phylum Cnidaria	 </a:t>
            </a:r>
            <a:r>
              <a:rPr lang="en-US">
                <a:solidFill>
                  <a:srgbClr val="333399"/>
                </a:solidFill>
              </a:rPr>
              <a:t>Class Scyphozoa</a:t>
            </a:r>
          </a:p>
        </p:txBody>
      </p:sp>
      <p:sp>
        <p:nvSpPr>
          <p:cNvPr id="2" name="Slide Number Placeholder 1"/>
          <p:cNvSpPr>
            <a:spLocks noGrp="1"/>
          </p:cNvSpPr>
          <p:nvPr>
            <p:ph type="sldNum" sz="quarter" idx="12"/>
          </p:nvPr>
        </p:nvSpPr>
        <p:spPr/>
        <p:txBody>
          <a:bodyPr/>
          <a:lstStyle/>
          <a:p>
            <a:pPr>
              <a:defRPr/>
            </a:pPr>
            <a:fld id="{059E0977-3F51-4F02-8DDD-6C21FC0EF316}" type="slidenum">
              <a:rPr lang="ar-SA" smtClean="0">
                <a:solidFill>
                  <a:srgbClr val="000000"/>
                </a:solidFill>
              </a:rPr>
              <a:pPr>
                <a:defRPr/>
              </a:pPr>
              <a:t>33</a:t>
            </a:fld>
            <a:endParaRPr lang="en-US">
              <a:solidFill>
                <a:srgbClr val="000000"/>
              </a:solidFill>
            </a:endParaRPr>
          </a:p>
        </p:txBody>
      </p:sp>
    </p:spTree>
    <p:extLst>
      <p:ext uri="{BB962C8B-B14F-4D97-AF65-F5344CB8AC3E}">
        <p14:creationId xmlns:p14="http://schemas.microsoft.com/office/powerpoint/2010/main" val="1325639667"/>
      </p:ext>
    </p:extLst>
  </p:cSld>
  <p:clrMapOvr>
    <a:masterClrMapping/>
  </p:clrMapOvr>
  <p:transition>
    <p:random/>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73250" y="-210670"/>
            <a:ext cx="8286750" cy="7162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Slide Number Placeholder 2"/>
          <p:cNvSpPr>
            <a:spLocks noGrp="1"/>
          </p:cNvSpPr>
          <p:nvPr>
            <p:ph type="sldNum" sz="quarter" idx="12"/>
          </p:nvPr>
        </p:nvSpPr>
        <p:spPr/>
        <p:txBody>
          <a:bodyPr/>
          <a:lstStyle/>
          <a:p>
            <a:pPr>
              <a:defRPr/>
            </a:pPr>
            <a:fld id="{2B03BF02-D1AC-486C-B7EE-12BFD72D635B}" type="slidenum">
              <a:rPr lang="ar-SA" smtClean="0">
                <a:solidFill>
                  <a:srgbClr val="000000"/>
                </a:solidFill>
              </a:rPr>
              <a:pPr>
                <a:defRPr/>
              </a:pPr>
              <a:t>34</a:t>
            </a:fld>
            <a:endParaRPr lang="en-US">
              <a:solidFill>
                <a:srgbClr val="000000"/>
              </a:solidFill>
            </a:endParaRPr>
          </a:p>
        </p:txBody>
      </p:sp>
    </p:spTree>
    <p:extLst>
      <p:ext uri="{BB962C8B-B14F-4D97-AF65-F5344CB8AC3E}">
        <p14:creationId xmlns:p14="http://schemas.microsoft.com/office/powerpoint/2010/main" val="1767950152"/>
      </p:ext>
    </p:extLst>
  </p:cSld>
  <p:clrMapOvr>
    <a:masterClrMapping/>
  </p:clrMapOvr>
  <p:transition>
    <p:random/>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4866" name="Group 107"/>
          <p:cNvGrpSpPr>
            <a:grpSpLocks/>
          </p:cNvGrpSpPr>
          <p:nvPr/>
        </p:nvGrpSpPr>
        <p:grpSpPr bwMode="auto">
          <a:xfrm>
            <a:off x="9393238" y="862013"/>
            <a:ext cx="533400" cy="1981200"/>
            <a:chOff x="4348" y="2397"/>
            <a:chExt cx="336" cy="1248"/>
          </a:xfrm>
        </p:grpSpPr>
        <p:sp>
          <p:nvSpPr>
            <p:cNvPr id="164877" name="Rectangle 108"/>
            <p:cNvSpPr>
              <a:spLocks noChangeArrowheads="1"/>
            </p:cNvSpPr>
            <p:nvPr/>
          </p:nvSpPr>
          <p:spPr bwMode="ltGray">
            <a:xfrm>
              <a:off x="4348" y="2397"/>
              <a:ext cx="336" cy="1056"/>
            </a:xfrm>
            <a:prstGeom prst="rect">
              <a:avLst/>
            </a:pr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rtl="0"/>
              <a:endParaRPr lang="en-US">
                <a:solidFill>
                  <a:srgbClr val="000000"/>
                </a:solidFill>
              </a:endParaRPr>
            </a:p>
          </p:txBody>
        </p:sp>
        <p:grpSp>
          <p:nvGrpSpPr>
            <p:cNvPr id="164878" name="Group 109"/>
            <p:cNvGrpSpPr>
              <a:grpSpLocks/>
            </p:cNvGrpSpPr>
            <p:nvPr/>
          </p:nvGrpSpPr>
          <p:grpSpPr bwMode="auto">
            <a:xfrm>
              <a:off x="4410" y="2493"/>
              <a:ext cx="240" cy="1152"/>
              <a:chOff x="192" y="2592"/>
              <a:chExt cx="384" cy="1728"/>
            </a:xfrm>
          </p:grpSpPr>
          <p:sp>
            <p:nvSpPr>
              <p:cNvPr id="164879" name="AutoShape 110"/>
              <p:cNvSpPr>
                <a:spLocks noChangeArrowheads="1"/>
              </p:cNvSpPr>
              <p:nvPr/>
            </p:nvSpPr>
            <p:spPr bwMode="ltGray">
              <a:xfrm>
                <a:off x="192" y="2592"/>
                <a:ext cx="96" cy="1728"/>
              </a:xfrm>
              <a:prstGeom prst="roundRect">
                <a:avLst>
                  <a:gd name="adj" fmla="val 50000"/>
                </a:avLst>
              </a:prstGeom>
              <a:gradFill rotWithShape="0">
                <a:gsLst>
                  <a:gs pos="0">
                    <a:schemeClr val="bg1"/>
                  </a:gs>
                  <a:gs pos="100000">
                    <a:schemeClr val="accent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l" rtl="0"/>
                <a:endParaRPr lang="en-US">
                  <a:solidFill>
                    <a:srgbClr val="000000"/>
                  </a:solidFill>
                </a:endParaRPr>
              </a:p>
            </p:txBody>
          </p:sp>
          <p:sp>
            <p:nvSpPr>
              <p:cNvPr id="164880" name="AutoShape 111"/>
              <p:cNvSpPr>
                <a:spLocks noChangeArrowheads="1"/>
              </p:cNvSpPr>
              <p:nvPr/>
            </p:nvSpPr>
            <p:spPr bwMode="ltGray">
              <a:xfrm>
                <a:off x="336" y="2592"/>
                <a:ext cx="96" cy="1728"/>
              </a:xfrm>
              <a:prstGeom prst="roundRect">
                <a:avLst>
                  <a:gd name="adj" fmla="val 50000"/>
                </a:avLst>
              </a:prstGeom>
              <a:gradFill rotWithShape="0">
                <a:gsLst>
                  <a:gs pos="0">
                    <a:schemeClr val="bg1"/>
                  </a:gs>
                  <a:gs pos="100000">
                    <a:schemeClr val="accent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l" rtl="0"/>
                <a:endParaRPr lang="en-US">
                  <a:solidFill>
                    <a:srgbClr val="000000"/>
                  </a:solidFill>
                </a:endParaRPr>
              </a:p>
            </p:txBody>
          </p:sp>
          <p:sp>
            <p:nvSpPr>
              <p:cNvPr id="164881" name="AutoShape 112"/>
              <p:cNvSpPr>
                <a:spLocks noChangeArrowheads="1"/>
              </p:cNvSpPr>
              <p:nvPr/>
            </p:nvSpPr>
            <p:spPr bwMode="ltGray">
              <a:xfrm>
                <a:off x="480" y="2592"/>
                <a:ext cx="96" cy="1728"/>
              </a:xfrm>
              <a:prstGeom prst="roundRect">
                <a:avLst>
                  <a:gd name="adj" fmla="val 50000"/>
                </a:avLst>
              </a:prstGeom>
              <a:gradFill rotWithShape="0">
                <a:gsLst>
                  <a:gs pos="0">
                    <a:schemeClr val="bg1"/>
                  </a:gs>
                  <a:gs pos="100000">
                    <a:schemeClr val="accent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l" rtl="0"/>
                <a:endParaRPr lang="en-US">
                  <a:solidFill>
                    <a:srgbClr val="000000"/>
                  </a:solidFill>
                </a:endParaRPr>
              </a:p>
            </p:txBody>
          </p:sp>
        </p:grpSp>
      </p:grpSp>
      <p:grpSp>
        <p:nvGrpSpPr>
          <p:cNvPr id="164867" name="Group 101"/>
          <p:cNvGrpSpPr>
            <a:grpSpLocks/>
          </p:cNvGrpSpPr>
          <p:nvPr/>
        </p:nvGrpSpPr>
        <p:grpSpPr bwMode="auto">
          <a:xfrm>
            <a:off x="1681163" y="862013"/>
            <a:ext cx="533400" cy="1981200"/>
            <a:chOff x="4348" y="2397"/>
            <a:chExt cx="336" cy="1248"/>
          </a:xfrm>
        </p:grpSpPr>
        <p:sp>
          <p:nvSpPr>
            <p:cNvPr id="164872" name="Rectangle 102"/>
            <p:cNvSpPr>
              <a:spLocks noChangeArrowheads="1"/>
            </p:cNvSpPr>
            <p:nvPr/>
          </p:nvSpPr>
          <p:spPr bwMode="ltGray">
            <a:xfrm>
              <a:off x="4348" y="2397"/>
              <a:ext cx="336" cy="1056"/>
            </a:xfrm>
            <a:prstGeom prst="rect">
              <a:avLst/>
            </a:pr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rtl="0"/>
              <a:endParaRPr lang="en-US">
                <a:solidFill>
                  <a:srgbClr val="000000"/>
                </a:solidFill>
              </a:endParaRPr>
            </a:p>
          </p:txBody>
        </p:sp>
        <p:grpSp>
          <p:nvGrpSpPr>
            <p:cNvPr id="164873" name="Group 103"/>
            <p:cNvGrpSpPr>
              <a:grpSpLocks/>
            </p:cNvGrpSpPr>
            <p:nvPr/>
          </p:nvGrpSpPr>
          <p:grpSpPr bwMode="auto">
            <a:xfrm>
              <a:off x="4410" y="2493"/>
              <a:ext cx="240" cy="1152"/>
              <a:chOff x="192" y="2592"/>
              <a:chExt cx="384" cy="1728"/>
            </a:xfrm>
          </p:grpSpPr>
          <p:sp>
            <p:nvSpPr>
              <p:cNvPr id="164874" name="AutoShape 104"/>
              <p:cNvSpPr>
                <a:spLocks noChangeArrowheads="1"/>
              </p:cNvSpPr>
              <p:nvPr/>
            </p:nvSpPr>
            <p:spPr bwMode="ltGray">
              <a:xfrm>
                <a:off x="192" y="2592"/>
                <a:ext cx="96" cy="1728"/>
              </a:xfrm>
              <a:prstGeom prst="roundRect">
                <a:avLst>
                  <a:gd name="adj" fmla="val 50000"/>
                </a:avLst>
              </a:prstGeom>
              <a:gradFill rotWithShape="0">
                <a:gsLst>
                  <a:gs pos="0">
                    <a:schemeClr val="bg1"/>
                  </a:gs>
                  <a:gs pos="100000">
                    <a:schemeClr val="accent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l" rtl="0"/>
                <a:endParaRPr lang="en-US">
                  <a:solidFill>
                    <a:srgbClr val="000000"/>
                  </a:solidFill>
                </a:endParaRPr>
              </a:p>
            </p:txBody>
          </p:sp>
          <p:sp>
            <p:nvSpPr>
              <p:cNvPr id="164875" name="AutoShape 105"/>
              <p:cNvSpPr>
                <a:spLocks noChangeArrowheads="1"/>
              </p:cNvSpPr>
              <p:nvPr/>
            </p:nvSpPr>
            <p:spPr bwMode="ltGray">
              <a:xfrm>
                <a:off x="336" y="2592"/>
                <a:ext cx="96" cy="1728"/>
              </a:xfrm>
              <a:prstGeom prst="roundRect">
                <a:avLst>
                  <a:gd name="adj" fmla="val 50000"/>
                </a:avLst>
              </a:prstGeom>
              <a:gradFill rotWithShape="0">
                <a:gsLst>
                  <a:gs pos="0">
                    <a:schemeClr val="bg1"/>
                  </a:gs>
                  <a:gs pos="100000">
                    <a:schemeClr val="accent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l" rtl="0"/>
                <a:endParaRPr lang="en-US">
                  <a:solidFill>
                    <a:srgbClr val="000000"/>
                  </a:solidFill>
                </a:endParaRPr>
              </a:p>
            </p:txBody>
          </p:sp>
          <p:sp>
            <p:nvSpPr>
              <p:cNvPr id="164876" name="AutoShape 106"/>
              <p:cNvSpPr>
                <a:spLocks noChangeArrowheads="1"/>
              </p:cNvSpPr>
              <p:nvPr/>
            </p:nvSpPr>
            <p:spPr bwMode="ltGray">
              <a:xfrm>
                <a:off x="480" y="2592"/>
                <a:ext cx="96" cy="1728"/>
              </a:xfrm>
              <a:prstGeom prst="roundRect">
                <a:avLst>
                  <a:gd name="adj" fmla="val 50000"/>
                </a:avLst>
              </a:prstGeom>
              <a:gradFill rotWithShape="0">
                <a:gsLst>
                  <a:gs pos="0">
                    <a:schemeClr val="bg1"/>
                  </a:gs>
                  <a:gs pos="100000">
                    <a:schemeClr val="accent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l" rtl="0"/>
                <a:endParaRPr lang="en-US">
                  <a:solidFill>
                    <a:srgbClr val="000000"/>
                  </a:solidFill>
                </a:endParaRPr>
              </a:p>
            </p:txBody>
          </p:sp>
        </p:grpSp>
      </p:grpSp>
      <p:sp>
        <p:nvSpPr>
          <p:cNvPr id="164868" name="Rectangle 94"/>
          <p:cNvSpPr>
            <a:spLocks noChangeArrowheads="1"/>
          </p:cNvSpPr>
          <p:nvPr/>
        </p:nvSpPr>
        <p:spPr bwMode="auto">
          <a:xfrm>
            <a:off x="2227263" y="1074738"/>
            <a:ext cx="7181850"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gn="just">
              <a:spcBef>
                <a:spcPct val="20000"/>
              </a:spcBef>
              <a:buClr>
                <a:srgbClr val="000099"/>
              </a:buClr>
              <a:buBlip>
                <a:blip r:embed="rId3"/>
              </a:buBlip>
            </a:pPr>
            <a:r>
              <a:rPr lang="fa-IR" sz="3200" dirty="0">
                <a:solidFill>
                  <a:srgbClr val="333399"/>
                </a:solidFill>
              </a:rPr>
              <a:t> فاقد مدوز و دارای پوليپ انفرادی و يا اجتماعی هستند  همگی دریازی و دارای اسکلت آهکی</a:t>
            </a:r>
          </a:p>
          <a:p>
            <a:pPr marL="342900" indent="-342900" algn="just">
              <a:spcBef>
                <a:spcPct val="20000"/>
              </a:spcBef>
              <a:buClr>
                <a:srgbClr val="000099"/>
              </a:buClr>
              <a:buBlip>
                <a:blip r:embed="rId3"/>
              </a:buBlip>
            </a:pPr>
            <a:r>
              <a:rPr lang="fa-IR" sz="3200" dirty="0">
                <a:solidFill>
                  <a:srgbClr val="333399"/>
                </a:solidFill>
              </a:rPr>
              <a:t> نماتوسيست ها  در گاسترودرم وجود دارند .</a:t>
            </a:r>
          </a:p>
          <a:p>
            <a:pPr marL="342900" indent="-342900" algn="just">
              <a:spcBef>
                <a:spcPct val="20000"/>
              </a:spcBef>
              <a:buClr>
                <a:srgbClr val="000099"/>
              </a:buClr>
              <a:buBlip>
                <a:blip r:embed="rId3"/>
              </a:buBlip>
            </a:pPr>
            <a:r>
              <a:rPr lang="fa-IR" sz="3200" dirty="0">
                <a:solidFill>
                  <a:srgbClr val="333399"/>
                </a:solidFill>
              </a:rPr>
              <a:t> گامت منشا گاسترودرمی دارد . </a:t>
            </a:r>
          </a:p>
          <a:p>
            <a:pPr marL="342900" indent="-342900" algn="just">
              <a:spcBef>
                <a:spcPct val="20000"/>
              </a:spcBef>
              <a:buClr>
                <a:srgbClr val="000099"/>
              </a:buClr>
              <a:buBlip>
                <a:blip r:embed="rId3"/>
              </a:buBlip>
            </a:pPr>
            <a:r>
              <a:rPr lang="fa-IR" sz="3200" dirty="0">
                <a:solidFill>
                  <a:srgbClr val="333399"/>
                </a:solidFill>
              </a:rPr>
              <a:t>مزوگله حاوی سلولهای آمیبی</a:t>
            </a:r>
          </a:p>
          <a:p>
            <a:pPr marL="342900" indent="-342900" algn="just">
              <a:spcBef>
                <a:spcPct val="20000"/>
              </a:spcBef>
              <a:buClr>
                <a:srgbClr val="000099"/>
              </a:buClr>
              <a:buBlip>
                <a:blip r:embed="rId3"/>
              </a:buBlip>
            </a:pPr>
            <a:r>
              <a:rPr lang="fa-IR" sz="3200" dirty="0">
                <a:solidFill>
                  <a:srgbClr val="333399"/>
                </a:solidFill>
              </a:rPr>
              <a:t> دارای تقارن دوشعاعی هستند . </a:t>
            </a:r>
          </a:p>
          <a:p>
            <a:pPr marL="342900" indent="-342900" algn="just">
              <a:spcBef>
                <a:spcPct val="20000"/>
              </a:spcBef>
              <a:buClr>
                <a:srgbClr val="000099"/>
              </a:buClr>
              <a:buBlip>
                <a:blip r:embed="rId3"/>
              </a:buBlip>
            </a:pPr>
            <a:r>
              <a:rPr lang="fa-IR" sz="3200" dirty="0">
                <a:solidFill>
                  <a:srgbClr val="333399"/>
                </a:solidFill>
              </a:rPr>
              <a:t> معروف ترين نمونه ها اين رده  شقايق دريايي و مرجان های آهکی هستند . </a:t>
            </a:r>
          </a:p>
          <a:p>
            <a:pPr marL="342900" indent="-342900" algn="just">
              <a:spcBef>
                <a:spcPct val="20000"/>
              </a:spcBef>
              <a:buClr>
                <a:srgbClr val="000099"/>
              </a:buClr>
              <a:buBlip>
                <a:blip r:embed="rId3"/>
              </a:buBlip>
            </a:pPr>
            <a:r>
              <a:rPr lang="fa-IR" sz="3200" dirty="0">
                <a:solidFill>
                  <a:srgbClr val="333399"/>
                </a:solidFill>
              </a:rPr>
              <a:t>تقسیم به سه زیر رده </a:t>
            </a:r>
            <a:endParaRPr lang="en-US" sz="3200" dirty="0">
              <a:solidFill>
                <a:srgbClr val="333399"/>
              </a:solidFill>
            </a:endParaRPr>
          </a:p>
        </p:txBody>
      </p:sp>
      <p:pic>
        <p:nvPicPr>
          <p:cNvPr id="164869" name="Picture 4" descr="plumose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2613" y="2172098"/>
            <a:ext cx="2552700" cy="211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4870" name="Text Box 5"/>
          <p:cNvSpPr txBox="1">
            <a:spLocks noChangeArrowheads="1"/>
          </p:cNvSpPr>
          <p:nvPr/>
        </p:nvSpPr>
        <p:spPr bwMode="auto">
          <a:xfrm>
            <a:off x="1524000" y="6376195"/>
            <a:ext cx="26416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l" rtl="0"/>
            <a:r>
              <a:rPr lang="en-GB" sz="3200" dirty="0">
                <a:solidFill>
                  <a:srgbClr val="0033CC"/>
                </a:solidFill>
              </a:rPr>
              <a:t>sea anemone</a:t>
            </a:r>
          </a:p>
        </p:txBody>
      </p:sp>
      <p:sp>
        <p:nvSpPr>
          <p:cNvPr id="164871" name="Rectangle 113"/>
          <p:cNvSpPr>
            <a:spLocks noChangeArrowheads="1"/>
          </p:cNvSpPr>
          <p:nvPr/>
        </p:nvSpPr>
        <p:spPr bwMode="auto">
          <a:xfrm>
            <a:off x="1738313" y="7939"/>
            <a:ext cx="8229600" cy="77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fa-IR" sz="2800">
                <a:solidFill>
                  <a:srgbClr val="CCECFF"/>
                </a:solidFill>
                <a:cs typeface="Titr" pitchFamily="2" charset="-78"/>
              </a:rPr>
              <a:t>رده آنتوزوآ  از شاخه مرجان ها</a:t>
            </a:r>
            <a:r>
              <a:rPr lang="fa-IR">
                <a:solidFill>
                  <a:srgbClr val="CCECFF"/>
                </a:solidFill>
                <a:cs typeface="Titr" pitchFamily="2" charset="-78"/>
              </a:rPr>
              <a:t> </a:t>
            </a:r>
            <a:endParaRPr lang="en-US">
              <a:solidFill>
                <a:srgbClr val="CCECFF"/>
              </a:solidFill>
              <a:cs typeface="Titr" pitchFamily="2" charset="-78"/>
            </a:endParaRPr>
          </a:p>
        </p:txBody>
      </p:sp>
      <p:sp>
        <p:nvSpPr>
          <p:cNvPr id="2" name="Slide Number Placeholder 1"/>
          <p:cNvSpPr>
            <a:spLocks noGrp="1"/>
          </p:cNvSpPr>
          <p:nvPr>
            <p:ph type="sldNum" sz="quarter" idx="12"/>
          </p:nvPr>
        </p:nvSpPr>
        <p:spPr/>
        <p:txBody>
          <a:bodyPr/>
          <a:lstStyle/>
          <a:p>
            <a:pPr>
              <a:defRPr/>
            </a:pPr>
            <a:fld id="{2B03BF02-D1AC-486C-B7EE-12BFD72D635B}" type="slidenum">
              <a:rPr lang="ar-SA" smtClean="0">
                <a:solidFill>
                  <a:srgbClr val="000000"/>
                </a:solidFill>
              </a:rPr>
              <a:pPr>
                <a:defRPr/>
              </a:pPr>
              <a:t>35</a:t>
            </a:fld>
            <a:endParaRPr lang="en-US">
              <a:solidFill>
                <a:srgbClr val="000000"/>
              </a:solidFill>
            </a:endParaRPr>
          </a:p>
        </p:txBody>
      </p:sp>
    </p:spTree>
    <p:extLst>
      <p:ext uri="{BB962C8B-B14F-4D97-AF65-F5344CB8AC3E}">
        <p14:creationId xmlns:p14="http://schemas.microsoft.com/office/powerpoint/2010/main" val="3456673941"/>
      </p:ext>
    </p:extLst>
  </p:cSld>
  <p:clrMapOvr>
    <a:masterClrMapping/>
  </p:clrMapOvr>
  <p:transition>
    <p:random/>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p:txBody>
          <a:bodyPr/>
          <a:lstStyle/>
          <a:p>
            <a:pPr eaLnBrk="1" hangingPunct="1"/>
            <a:r>
              <a:rPr lang="en-US" altLang="en-US" sz="3800"/>
              <a:t>Reefs formed by colonial anthozoan </a:t>
            </a:r>
          </a:p>
        </p:txBody>
      </p:sp>
      <p:pic>
        <p:nvPicPr>
          <p:cNvPr id="64515" name="Picture 4" descr="26-12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51088" y="2151064"/>
            <a:ext cx="7956550" cy="4706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fld id="{D933202E-348D-456A-8884-0D0E9CD2461E}" type="slidenum">
              <a:rPr lang="en-US" altLang="en-US" smtClean="0">
                <a:solidFill>
                  <a:srgbClr val="000000"/>
                </a:solidFill>
              </a:rPr>
              <a:pPr/>
              <a:t>36</a:t>
            </a:fld>
            <a:endParaRPr lang="en-US" altLang="en-US">
              <a:solidFill>
                <a:srgbClr val="000000"/>
              </a:solidFill>
            </a:endParaRPr>
          </a:p>
        </p:txBody>
      </p:sp>
    </p:spTree>
    <p:extLst>
      <p:ext uri="{BB962C8B-B14F-4D97-AF65-F5344CB8AC3E}">
        <p14:creationId xmlns:p14="http://schemas.microsoft.com/office/powerpoint/2010/main" val="44323719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6914" name="Picture 2" descr="13_23"/>
          <p:cNvPicPr>
            <a:picLocks noChangeAspect="1" noChangeArrowheads="1"/>
          </p:cNvPicPr>
          <p:nvPr/>
        </p:nvPicPr>
        <p:blipFill>
          <a:blip r:embed="rId3">
            <a:extLst>
              <a:ext uri="{28A0092B-C50C-407E-A947-70E740481C1C}">
                <a14:useLocalDpi xmlns:a14="http://schemas.microsoft.com/office/drawing/2010/main" val="0"/>
              </a:ext>
            </a:extLst>
          </a:blip>
          <a:srcRect t="1849"/>
          <a:stretch>
            <a:fillRect/>
          </a:stretch>
        </p:blipFill>
        <p:spPr bwMode="auto">
          <a:xfrm>
            <a:off x="1524001" y="836613"/>
            <a:ext cx="8532813" cy="530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6915" name="Text Box 3"/>
          <p:cNvSpPr txBox="1">
            <a:spLocks noChangeArrowheads="1"/>
          </p:cNvSpPr>
          <p:nvPr/>
        </p:nvSpPr>
        <p:spPr bwMode="auto">
          <a:xfrm>
            <a:off x="2424114" y="6308726"/>
            <a:ext cx="6840537"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fa-IR" sz="2800">
                <a:solidFill>
                  <a:srgbClr val="990000"/>
                </a:solidFill>
                <a:cs typeface="Titr" pitchFamily="2" charset="-78"/>
              </a:rPr>
              <a:t>ساختمان بدن يک </a:t>
            </a:r>
            <a:r>
              <a:rPr lang="en-US" sz="2800" b="1">
                <a:solidFill>
                  <a:srgbClr val="990000"/>
                </a:solidFill>
                <a:latin typeface="Times New Roman" pitchFamily="18" charset="0"/>
                <a:cs typeface="Times New Roman" pitchFamily="18" charset="0"/>
              </a:rPr>
              <a:t>Sea Anemone</a:t>
            </a:r>
            <a:r>
              <a:rPr lang="es-ES" sz="2800" b="1">
                <a:solidFill>
                  <a:srgbClr val="990000"/>
                </a:solidFill>
                <a:latin typeface="Times New Roman" pitchFamily="18" charset="0"/>
                <a:cs typeface="Times New Roman" pitchFamily="18" charset="0"/>
              </a:rPr>
              <a:t> (Anthozoa)</a:t>
            </a:r>
            <a:endParaRPr lang="en-US" sz="2800" b="1">
              <a:solidFill>
                <a:srgbClr val="990000"/>
              </a:solidFill>
              <a:latin typeface="Times New Roman" pitchFamily="18" charset="0"/>
              <a:cs typeface="Times New Roman" pitchFamily="18" charset="0"/>
            </a:endParaRPr>
          </a:p>
        </p:txBody>
      </p:sp>
      <p:sp>
        <p:nvSpPr>
          <p:cNvPr id="166916" name="Rectangle 4"/>
          <p:cNvSpPr>
            <a:spLocks noChangeArrowheads="1"/>
          </p:cNvSpPr>
          <p:nvPr/>
        </p:nvSpPr>
        <p:spPr bwMode="auto">
          <a:xfrm>
            <a:off x="1738313" y="7939"/>
            <a:ext cx="8229600" cy="77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fa-IR" sz="2800">
                <a:solidFill>
                  <a:srgbClr val="CCECFF"/>
                </a:solidFill>
                <a:cs typeface="Titr" pitchFamily="2" charset="-78"/>
              </a:rPr>
              <a:t>رده آنتوزوآ  از شاخه مرجان ها</a:t>
            </a:r>
            <a:r>
              <a:rPr lang="fa-IR">
                <a:solidFill>
                  <a:srgbClr val="CCECFF"/>
                </a:solidFill>
                <a:cs typeface="Titr" pitchFamily="2" charset="-78"/>
              </a:rPr>
              <a:t> </a:t>
            </a:r>
            <a:endParaRPr lang="en-US">
              <a:solidFill>
                <a:srgbClr val="CCECFF"/>
              </a:solidFill>
              <a:cs typeface="Titr" pitchFamily="2" charset="-78"/>
            </a:endParaRPr>
          </a:p>
        </p:txBody>
      </p:sp>
      <p:sp>
        <p:nvSpPr>
          <p:cNvPr id="2" name="Slide Number Placeholder 1"/>
          <p:cNvSpPr>
            <a:spLocks noGrp="1"/>
          </p:cNvSpPr>
          <p:nvPr>
            <p:ph type="sldNum" sz="quarter" idx="12"/>
          </p:nvPr>
        </p:nvSpPr>
        <p:spPr/>
        <p:txBody>
          <a:bodyPr/>
          <a:lstStyle/>
          <a:p>
            <a:pPr>
              <a:defRPr/>
            </a:pPr>
            <a:fld id="{059E0977-3F51-4F02-8DDD-6C21FC0EF316}" type="slidenum">
              <a:rPr lang="ar-SA" smtClean="0">
                <a:solidFill>
                  <a:srgbClr val="000000"/>
                </a:solidFill>
              </a:rPr>
              <a:pPr>
                <a:defRPr/>
              </a:pPr>
              <a:t>37</a:t>
            </a:fld>
            <a:endParaRPr lang="en-US">
              <a:solidFill>
                <a:srgbClr val="000000"/>
              </a:solidFill>
            </a:endParaRPr>
          </a:p>
        </p:txBody>
      </p:sp>
    </p:spTree>
    <p:extLst>
      <p:ext uri="{BB962C8B-B14F-4D97-AF65-F5344CB8AC3E}">
        <p14:creationId xmlns:p14="http://schemas.microsoft.com/office/powerpoint/2010/main" val="147199676"/>
      </p:ext>
    </p:extLst>
  </p:cSld>
  <p:clrMapOvr>
    <a:masterClrMapping/>
  </p:clrMapOvr>
  <p:transition>
    <p:random/>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fa-IR" dirty="0" smtClean="0"/>
              <a:t>همزیستی شقایق دریایی با دلقک ماهیان</a:t>
            </a:r>
            <a:endParaRPr lang="en-US"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43600" y="2159432"/>
            <a:ext cx="3752850" cy="46985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3048000"/>
            <a:ext cx="4171950" cy="2324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Slide Number Placeholder 3"/>
          <p:cNvSpPr>
            <a:spLocks noGrp="1"/>
          </p:cNvSpPr>
          <p:nvPr>
            <p:ph type="sldNum" sz="quarter" idx="12"/>
          </p:nvPr>
        </p:nvSpPr>
        <p:spPr/>
        <p:txBody>
          <a:bodyPr/>
          <a:lstStyle/>
          <a:p>
            <a:pPr>
              <a:defRPr/>
            </a:pPr>
            <a:fld id="{059E0977-3F51-4F02-8DDD-6C21FC0EF316}" type="slidenum">
              <a:rPr lang="ar-SA" smtClean="0">
                <a:solidFill>
                  <a:srgbClr val="000000"/>
                </a:solidFill>
              </a:rPr>
              <a:pPr>
                <a:defRPr/>
              </a:pPr>
              <a:t>38</a:t>
            </a:fld>
            <a:endParaRPr lang="en-US">
              <a:solidFill>
                <a:srgbClr val="000000"/>
              </a:solidFill>
            </a:endParaRPr>
          </a:p>
        </p:txBody>
      </p:sp>
    </p:spTree>
    <p:extLst>
      <p:ext uri="{BB962C8B-B14F-4D97-AF65-F5344CB8AC3E}">
        <p14:creationId xmlns:p14="http://schemas.microsoft.com/office/powerpoint/2010/main" val="1954486590"/>
      </p:ext>
    </p:extLst>
  </p:cSld>
  <p:clrMapOvr>
    <a:masterClrMapping/>
  </p:clrMapOvr>
  <p:transition>
    <p:random/>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9986" name="Picture 3" descr="drrp_image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27200" y="928689"/>
            <a:ext cx="3536950" cy="277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9987" name="Text Box 4"/>
          <p:cNvSpPr txBox="1">
            <a:spLocks noChangeArrowheads="1"/>
          </p:cNvSpPr>
          <p:nvPr/>
        </p:nvSpPr>
        <p:spPr bwMode="auto">
          <a:xfrm>
            <a:off x="1558925" y="3587750"/>
            <a:ext cx="3581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rtl="0" eaLnBrk="1" hangingPunct="1">
              <a:spcBef>
                <a:spcPct val="50000"/>
              </a:spcBef>
            </a:pPr>
            <a:r>
              <a:rPr lang="en-US" sz="2400" b="1">
                <a:solidFill>
                  <a:srgbClr val="000000"/>
                </a:solidFill>
              </a:rPr>
              <a:t>A Sea Anemone</a:t>
            </a:r>
          </a:p>
        </p:txBody>
      </p:sp>
      <p:pic>
        <p:nvPicPr>
          <p:cNvPr id="169988" name="Picture 7" descr="t12_image5_l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27201" y="4044951"/>
            <a:ext cx="3503613" cy="2532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9989" name="Text Box 8"/>
          <p:cNvSpPr txBox="1">
            <a:spLocks noChangeArrowheads="1"/>
          </p:cNvSpPr>
          <p:nvPr/>
        </p:nvSpPr>
        <p:spPr bwMode="auto">
          <a:xfrm>
            <a:off x="1487488" y="6577013"/>
            <a:ext cx="4419601"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rtl="0" eaLnBrk="1" hangingPunct="1">
              <a:spcBef>
                <a:spcPct val="50000"/>
              </a:spcBef>
            </a:pPr>
            <a:r>
              <a:rPr lang="en-US" b="1">
                <a:solidFill>
                  <a:srgbClr val="000000"/>
                </a:solidFill>
              </a:rPr>
              <a:t>Soft coral from the Bahamas</a:t>
            </a:r>
          </a:p>
        </p:txBody>
      </p:sp>
      <p:pic>
        <p:nvPicPr>
          <p:cNvPr id="169990" name="Picture 97" descr="t4_image4_l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40389" y="963614"/>
            <a:ext cx="3811587" cy="527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9991" name="Text Box 98"/>
          <p:cNvSpPr txBox="1">
            <a:spLocks noChangeArrowheads="1"/>
          </p:cNvSpPr>
          <p:nvPr/>
        </p:nvSpPr>
        <p:spPr bwMode="auto">
          <a:xfrm>
            <a:off x="4749800" y="6237288"/>
            <a:ext cx="59182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rtl="0" eaLnBrk="1" hangingPunct="1">
              <a:spcBef>
                <a:spcPct val="50000"/>
              </a:spcBef>
            </a:pPr>
            <a:r>
              <a:rPr lang="en-US">
                <a:solidFill>
                  <a:srgbClr val="000000"/>
                </a:solidFill>
                <a:latin typeface="Times New Roman" pitchFamily="18" charset="0"/>
                <a:cs typeface="Times New Roman" pitchFamily="18" charset="0"/>
              </a:rPr>
              <a:t>Gorgonia, or sea fans, are common on the reef. </a:t>
            </a:r>
          </a:p>
        </p:txBody>
      </p:sp>
      <p:sp>
        <p:nvSpPr>
          <p:cNvPr id="169992" name="Rectangle 99"/>
          <p:cNvSpPr>
            <a:spLocks noChangeArrowheads="1"/>
          </p:cNvSpPr>
          <p:nvPr/>
        </p:nvSpPr>
        <p:spPr bwMode="auto">
          <a:xfrm>
            <a:off x="1738313" y="-4763"/>
            <a:ext cx="8229600" cy="777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fa-IR" sz="2800">
                <a:solidFill>
                  <a:srgbClr val="CCECFF"/>
                </a:solidFill>
                <a:cs typeface="Titr" pitchFamily="2" charset="-78"/>
              </a:rPr>
              <a:t>رده آنتوزوآ  از شاخه مرجان ها</a:t>
            </a:r>
            <a:r>
              <a:rPr lang="fa-IR">
                <a:solidFill>
                  <a:srgbClr val="CCECFF"/>
                </a:solidFill>
                <a:cs typeface="Titr" pitchFamily="2" charset="-78"/>
              </a:rPr>
              <a:t> </a:t>
            </a:r>
            <a:endParaRPr lang="en-US">
              <a:solidFill>
                <a:srgbClr val="000000"/>
              </a:solidFill>
            </a:endParaRPr>
          </a:p>
        </p:txBody>
      </p:sp>
      <p:sp>
        <p:nvSpPr>
          <p:cNvPr id="2" name="Slide Number Placeholder 1"/>
          <p:cNvSpPr>
            <a:spLocks noGrp="1"/>
          </p:cNvSpPr>
          <p:nvPr>
            <p:ph type="sldNum" sz="quarter" idx="12"/>
          </p:nvPr>
        </p:nvSpPr>
        <p:spPr/>
        <p:txBody>
          <a:bodyPr/>
          <a:lstStyle/>
          <a:p>
            <a:pPr>
              <a:defRPr/>
            </a:pPr>
            <a:fld id="{059E0977-3F51-4F02-8DDD-6C21FC0EF316}" type="slidenum">
              <a:rPr lang="ar-SA" smtClean="0">
                <a:solidFill>
                  <a:srgbClr val="000000"/>
                </a:solidFill>
              </a:rPr>
              <a:pPr>
                <a:defRPr/>
              </a:pPr>
              <a:t>39</a:t>
            </a:fld>
            <a:endParaRPr lang="en-US">
              <a:solidFill>
                <a:srgbClr val="000000"/>
              </a:solidFill>
            </a:endParaRPr>
          </a:p>
        </p:txBody>
      </p:sp>
    </p:spTree>
    <p:extLst>
      <p:ext uri="{BB962C8B-B14F-4D97-AF65-F5344CB8AC3E}">
        <p14:creationId xmlns:p14="http://schemas.microsoft.com/office/powerpoint/2010/main" val="2381699959"/>
      </p:ext>
    </p:extLst>
  </p:cSld>
  <p:clrMapOvr>
    <a:masterClrMapping/>
  </p:clrMapOvr>
  <p:transition>
    <p:random/>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76451" y="869950"/>
            <a:ext cx="7764463" cy="5830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31" name="Text Box 3"/>
          <p:cNvSpPr txBox="1">
            <a:spLocks noChangeArrowheads="1"/>
          </p:cNvSpPr>
          <p:nvPr/>
        </p:nvSpPr>
        <p:spPr bwMode="auto">
          <a:xfrm>
            <a:off x="5491163" y="5575301"/>
            <a:ext cx="1866900" cy="2985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269" tIns="41134" rIns="82269" bIns="41134">
            <a:spAutoFit/>
          </a:bodyPr>
          <a:lstStyle>
            <a:lvl1pPr defTabSz="822325" eaLnBrk="0" hangingPunct="0">
              <a:defRPr>
                <a:solidFill>
                  <a:schemeClr val="tx1"/>
                </a:solidFill>
                <a:latin typeface="Arial" charset="0"/>
                <a:cs typeface="Arial" charset="0"/>
              </a:defRPr>
            </a:lvl1pPr>
            <a:lvl2pPr marL="742950" indent="-285750" defTabSz="822325" eaLnBrk="0" hangingPunct="0">
              <a:defRPr>
                <a:solidFill>
                  <a:schemeClr val="tx1"/>
                </a:solidFill>
                <a:latin typeface="Arial" charset="0"/>
                <a:cs typeface="Arial" charset="0"/>
              </a:defRPr>
            </a:lvl2pPr>
            <a:lvl3pPr marL="1143000" indent="-228600" defTabSz="822325" eaLnBrk="0" hangingPunct="0">
              <a:defRPr>
                <a:solidFill>
                  <a:schemeClr val="tx1"/>
                </a:solidFill>
                <a:latin typeface="Arial" charset="0"/>
                <a:cs typeface="Arial" charset="0"/>
              </a:defRPr>
            </a:lvl3pPr>
            <a:lvl4pPr marL="1600200" indent="-228600" defTabSz="822325" eaLnBrk="0" hangingPunct="0">
              <a:defRPr>
                <a:solidFill>
                  <a:schemeClr val="tx1"/>
                </a:solidFill>
                <a:latin typeface="Arial" charset="0"/>
                <a:cs typeface="Arial" charset="0"/>
              </a:defRPr>
            </a:lvl4pPr>
            <a:lvl5pPr marL="2057400" indent="-228600" defTabSz="822325" eaLnBrk="0" hangingPunct="0">
              <a:defRPr>
                <a:solidFill>
                  <a:schemeClr val="tx1"/>
                </a:solidFill>
                <a:latin typeface="Arial" charset="0"/>
                <a:cs typeface="Arial" charset="0"/>
              </a:defRPr>
            </a:lvl5pPr>
            <a:lvl6pPr marL="2514600" indent="-228600" defTabSz="822325" eaLnBrk="0" fontAlgn="base" hangingPunct="0">
              <a:spcBef>
                <a:spcPct val="0"/>
              </a:spcBef>
              <a:spcAft>
                <a:spcPct val="0"/>
              </a:spcAft>
              <a:defRPr>
                <a:solidFill>
                  <a:schemeClr val="tx1"/>
                </a:solidFill>
                <a:latin typeface="Arial" charset="0"/>
                <a:cs typeface="Arial" charset="0"/>
              </a:defRPr>
            </a:lvl6pPr>
            <a:lvl7pPr marL="2971800" indent="-228600" defTabSz="822325" eaLnBrk="0" fontAlgn="base" hangingPunct="0">
              <a:spcBef>
                <a:spcPct val="0"/>
              </a:spcBef>
              <a:spcAft>
                <a:spcPct val="0"/>
              </a:spcAft>
              <a:defRPr>
                <a:solidFill>
                  <a:schemeClr val="tx1"/>
                </a:solidFill>
                <a:latin typeface="Arial" charset="0"/>
                <a:cs typeface="Arial" charset="0"/>
              </a:defRPr>
            </a:lvl7pPr>
            <a:lvl8pPr marL="3429000" indent="-228600" defTabSz="822325" eaLnBrk="0" fontAlgn="base" hangingPunct="0">
              <a:spcBef>
                <a:spcPct val="0"/>
              </a:spcBef>
              <a:spcAft>
                <a:spcPct val="0"/>
              </a:spcAft>
              <a:defRPr>
                <a:solidFill>
                  <a:schemeClr val="tx1"/>
                </a:solidFill>
                <a:latin typeface="Arial" charset="0"/>
                <a:cs typeface="Arial" charset="0"/>
              </a:defRPr>
            </a:lvl8pPr>
            <a:lvl9pPr marL="3886200" indent="-228600" defTabSz="822325" eaLnBrk="0" fontAlgn="base" hangingPunct="0">
              <a:spcBef>
                <a:spcPct val="0"/>
              </a:spcBef>
              <a:spcAft>
                <a:spcPct val="0"/>
              </a:spcAft>
              <a:defRPr>
                <a:solidFill>
                  <a:schemeClr val="tx1"/>
                </a:solidFill>
                <a:latin typeface="Arial" charset="0"/>
                <a:cs typeface="Arial" charset="0"/>
              </a:defRPr>
            </a:lvl9pPr>
          </a:lstStyle>
          <a:p>
            <a:pPr algn="ctr" rtl="0" fontAlgn="base">
              <a:spcBef>
                <a:spcPct val="0"/>
              </a:spcBef>
              <a:spcAft>
                <a:spcPct val="0"/>
              </a:spcAft>
            </a:pPr>
            <a:r>
              <a:rPr lang="en-US" sz="1400" b="1">
                <a:solidFill>
                  <a:srgbClr val="000000"/>
                </a:solidFill>
              </a:rPr>
              <a:t>Water current</a:t>
            </a:r>
          </a:p>
        </p:txBody>
      </p:sp>
      <p:sp>
        <p:nvSpPr>
          <p:cNvPr id="73732" name="Text Box 4"/>
          <p:cNvSpPr txBox="1">
            <a:spLocks noChangeArrowheads="1"/>
          </p:cNvSpPr>
          <p:nvPr/>
        </p:nvSpPr>
        <p:spPr bwMode="auto">
          <a:xfrm>
            <a:off x="6859589" y="3067051"/>
            <a:ext cx="2293937" cy="2985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269" tIns="41134" rIns="82269" bIns="41134">
            <a:spAutoFit/>
          </a:bodyPr>
          <a:lstStyle>
            <a:lvl1pPr defTabSz="822325" eaLnBrk="0" hangingPunct="0">
              <a:defRPr>
                <a:solidFill>
                  <a:schemeClr val="tx1"/>
                </a:solidFill>
                <a:latin typeface="Arial" charset="0"/>
                <a:cs typeface="Arial" charset="0"/>
              </a:defRPr>
            </a:lvl1pPr>
            <a:lvl2pPr marL="742950" indent="-285750" defTabSz="822325" eaLnBrk="0" hangingPunct="0">
              <a:defRPr>
                <a:solidFill>
                  <a:schemeClr val="tx1"/>
                </a:solidFill>
                <a:latin typeface="Arial" charset="0"/>
                <a:cs typeface="Arial" charset="0"/>
              </a:defRPr>
            </a:lvl2pPr>
            <a:lvl3pPr marL="1143000" indent="-228600" defTabSz="822325" eaLnBrk="0" hangingPunct="0">
              <a:defRPr>
                <a:solidFill>
                  <a:schemeClr val="tx1"/>
                </a:solidFill>
                <a:latin typeface="Arial" charset="0"/>
                <a:cs typeface="Arial" charset="0"/>
              </a:defRPr>
            </a:lvl3pPr>
            <a:lvl4pPr marL="1600200" indent="-228600" defTabSz="822325" eaLnBrk="0" hangingPunct="0">
              <a:defRPr>
                <a:solidFill>
                  <a:schemeClr val="tx1"/>
                </a:solidFill>
                <a:latin typeface="Arial" charset="0"/>
                <a:cs typeface="Arial" charset="0"/>
              </a:defRPr>
            </a:lvl4pPr>
            <a:lvl5pPr marL="2057400" indent="-228600" defTabSz="822325" eaLnBrk="0" hangingPunct="0">
              <a:defRPr>
                <a:solidFill>
                  <a:schemeClr val="tx1"/>
                </a:solidFill>
                <a:latin typeface="Arial" charset="0"/>
                <a:cs typeface="Arial" charset="0"/>
              </a:defRPr>
            </a:lvl5pPr>
            <a:lvl6pPr marL="2514600" indent="-228600" defTabSz="822325" eaLnBrk="0" fontAlgn="base" hangingPunct="0">
              <a:spcBef>
                <a:spcPct val="0"/>
              </a:spcBef>
              <a:spcAft>
                <a:spcPct val="0"/>
              </a:spcAft>
              <a:defRPr>
                <a:solidFill>
                  <a:schemeClr val="tx1"/>
                </a:solidFill>
                <a:latin typeface="Arial" charset="0"/>
                <a:cs typeface="Arial" charset="0"/>
              </a:defRPr>
            </a:lvl6pPr>
            <a:lvl7pPr marL="2971800" indent="-228600" defTabSz="822325" eaLnBrk="0" fontAlgn="base" hangingPunct="0">
              <a:spcBef>
                <a:spcPct val="0"/>
              </a:spcBef>
              <a:spcAft>
                <a:spcPct val="0"/>
              </a:spcAft>
              <a:defRPr>
                <a:solidFill>
                  <a:schemeClr val="tx1"/>
                </a:solidFill>
                <a:latin typeface="Arial" charset="0"/>
                <a:cs typeface="Arial" charset="0"/>
              </a:defRPr>
            </a:lvl7pPr>
            <a:lvl8pPr marL="3429000" indent="-228600" defTabSz="822325" eaLnBrk="0" fontAlgn="base" hangingPunct="0">
              <a:spcBef>
                <a:spcPct val="0"/>
              </a:spcBef>
              <a:spcAft>
                <a:spcPct val="0"/>
              </a:spcAft>
              <a:defRPr>
                <a:solidFill>
                  <a:schemeClr val="tx1"/>
                </a:solidFill>
                <a:latin typeface="Arial" charset="0"/>
                <a:cs typeface="Arial" charset="0"/>
              </a:defRPr>
            </a:lvl8pPr>
            <a:lvl9pPr marL="3886200" indent="-228600" defTabSz="822325" eaLnBrk="0" fontAlgn="base" hangingPunct="0">
              <a:spcBef>
                <a:spcPct val="0"/>
              </a:spcBef>
              <a:spcAft>
                <a:spcPct val="0"/>
              </a:spcAft>
              <a:defRPr>
                <a:solidFill>
                  <a:schemeClr val="tx1"/>
                </a:solidFill>
                <a:latin typeface="Arial" charset="0"/>
                <a:cs typeface="Arial" charset="0"/>
              </a:defRPr>
            </a:lvl9pPr>
          </a:lstStyle>
          <a:p>
            <a:pPr algn="l" rtl="0" fontAlgn="base">
              <a:spcBef>
                <a:spcPct val="0"/>
              </a:spcBef>
              <a:spcAft>
                <a:spcPct val="0"/>
              </a:spcAft>
            </a:pPr>
            <a:r>
              <a:rPr lang="en-US" sz="1400" b="1">
                <a:solidFill>
                  <a:srgbClr val="000000"/>
                </a:solidFill>
              </a:rPr>
              <a:t>Choanoflagellate cell</a:t>
            </a:r>
          </a:p>
        </p:txBody>
      </p:sp>
      <p:sp>
        <p:nvSpPr>
          <p:cNvPr id="73733" name="Text Box 5"/>
          <p:cNvSpPr txBox="1">
            <a:spLocks noChangeArrowheads="1"/>
          </p:cNvSpPr>
          <p:nvPr/>
        </p:nvSpPr>
        <p:spPr bwMode="auto">
          <a:xfrm>
            <a:off x="7956550" y="4194175"/>
            <a:ext cx="13335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269" tIns="41134" rIns="82269" bIns="41134">
            <a:spAutoFit/>
          </a:bodyPr>
          <a:lstStyle>
            <a:lvl1pPr defTabSz="822325" eaLnBrk="0" hangingPunct="0">
              <a:defRPr>
                <a:solidFill>
                  <a:schemeClr val="tx1"/>
                </a:solidFill>
                <a:latin typeface="Arial" charset="0"/>
                <a:cs typeface="Arial" charset="0"/>
              </a:defRPr>
            </a:lvl1pPr>
            <a:lvl2pPr marL="742950" indent="-285750" defTabSz="822325" eaLnBrk="0" hangingPunct="0">
              <a:defRPr>
                <a:solidFill>
                  <a:schemeClr val="tx1"/>
                </a:solidFill>
                <a:latin typeface="Arial" charset="0"/>
                <a:cs typeface="Arial" charset="0"/>
              </a:defRPr>
            </a:lvl2pPr>
            <a:lvl3pPr marL="1143000" indent="-228600" defTabSz="822325" eaLnBrk="0" hangingPunct="0">
              <a:defRPr>
                <a:solidFill>
                  <a:schemeClr val="tx1"/>
                </a:solidFill>
                <a:latin typeface="Arial" charset="0"/>
                <a:cs typeface="Arial" charset="0"/>
              </a:defRPr>
            </a:lvl3pPr>
            <a:lvl4pPr marL="1600200" indent="-228600" defTabSz="822325" eaLnBrk="0" hangingPunct="0">
              <a:defRPr>
                <a:solidFill>
                  <a:schemeClr val="tx1"/>
                </a:solidFill>
                <a:latin typeface="Arial" charset="0"/>
                <a:cs typeface="Arial" charset="0"/>
              </a:defRPr>
            </a:lvl4pPr>
            <a:lvl5pPr marL="2057400" indent="-228600" defTabSz="822325" eaLnBrk="0" hangingPunct="0">
              <a:defRPr>
                <a:solidFill>
                  <a:schemeClr val="tx1"/>
                </a:solidFill>
                <a:latin typeface="Arial" charset="0"/>
                <a:cs typeface="Arial" charset="0"/>
              </a:defRPr>
            </a:lvl5pPr>
            <a:lvl6pPr marL="2514600" indent="-228600" defTabSz="822325" eaLnBrk="0" fontAlgn="base" hangingPunct="0">
              <a:spcBef>
                <a:spcPct val="0"/>
              </a:spcBef>
              <a:spcAft>
                <a:spcPct val="0"/>
              </a:spcAft>
              <a:defRPr>
                <a:solidFill>
                  <a:schemeClr val="tx1"/>
                </a:solidFill>
                <a:latin typeface="Arial" charset="0"/>
                <a:cs typeface="Arial" charset="0"/>
              </a:defRPr>
            </a:lvl6pPr>
            <a:lvl7pPr marL="2971800" indent="-228600" defTabSz="822325" eaLnBrk="0" fontAlgn="base" hangingPunct="0">
              <a:spcBef>
                <a:spcPct val="0"/>
              </a:spcBef>
              <a:spcAft>
                <a:spcPct val="0"/>
              </a:spcAft>
              <a:defRPr>
                <a:solidFill>
                  <a:schemeClr val="tx1"/>
                </a:solidFill>
                <a:latin typeface="Arial" charset="0"/>
                <a:cs typeface="Arial" charset="0"/>
              </a:defRPr>
            </a:lvl7pPr>
            <a:lvl8pPr marL="3429000" indent="-228600" defTabSz="822325" eaLnBrk="0" fontAlgn="base" hangingPunct="0">
              <a:spcBef>
                <a:spcPct val="0"/>
              </a:spcBef>
              <a:spcAft>
                <a:spcPct val="0"/>
              </a:spcAft>
              <a:defRPr>
                <a:solidFill>
                  <a:schemeClr val="tx1"/>
                </a:solidFill>
                <a:latin typeface="Arial" charset="0"/>
                <a:cs typeface="Arial" charset="0"/>
              </a:defRPr>
            </a:lvl8pPr>
            <a:lvl9pPr marL="3886200" indent="-228600" defTabSz="822325" eaLnBrk="0" fontAlgn="base" hangingPunct="0">
              <a:spcBef>
                <a:spcPct val="0"/>
              </a:spcBef>
              <a:spcAft>
                <a:spcPct val="0"/>
              </a:spcAft>
              <a:defRPr>
                <a:solidFill>
                  <a:schemeClr val="tx1"/>
                </a:solidFill>
                <a:latin typeface="Arial" charset="0"/>
                <a:cs typeface="Arial" charset="0"/>
              </a:defRPr>
            </a:lvl9pPr>
          </a:lstStyle>
          <a:p>
            <a:pPr algn="l" rtl="0" fontAlgn="base">
              <a:lnSpc>
                <a:spcPct val="70000"/>
              </a:lnSpc>
              <a:spcBef>
                <a:spcPct val="0"/>
              </a:spcBef>
              <a:spcAft>
                <a:spcPct val="0"/>
              </a:spcAft>
            </a:pPr>
            <a:r>
              <a:rPr lang="en-US" sz="1400" b="1">
                <a:solidFill>
                  <a:srgbClr val="000000"/>
                </a:solidFill>
              </a:rPr>
              <a:t>Food particles</a:t>
            </a:r>
          </a:p>
        </p:txBody>
      </p:sp>
      <p:sp>
        <p:nvSpPr>
          <p:cNvPr id="73734" name="Text Box 6"/>
          <p:cNvSpPr txBox="1">
            <a:spLocks noChangeArrowheads="1"/>
          </p:cNvSpPr>
          <p:nvPr/>
        </p:nvSpPr>
        <p:spPr bwMode="auto">
          <a:xfrm>
            <a:off x="3033714" y="1123951"/>
            <a:ext cx="2808287" cy="32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269" tIns="41134" rIns="82269" bIns="41134">
            <a:spAutoFit/>
          </a:bodyPr>
          <a:lstStyle>
            <a:lvl1pPr defTabSz="822325" eaLnBrk="0" hangingPunct="0">
              <a:defRPr>
                <a:solidFill>
                  <a:schemeClr val="tx1"/>
                </a:solidFill>
                <a:latin typeface="Arial" charset="0"/>
                <a:cs typeface="Arial" charset="0"/>
              </a:defRPr>
            </a:lvl1pPr>
            <a:lvl2pPr marL="742950" indent="-285750" defTabSz="822325" eaLnBrk="0" hangingPunct="0">
              <a:defRPr>
                <a:solidFill>
                  <a:schemeClr val="tx1"/>
                </a:solidFill>
                <a:latin typeface="Arial" charset="0"/>
                <a:cs typeface="Arial" charset="0"/>
              </a:defRPr>
            </a:lvl2pPr>
            <a:lvl3pPr marL="1143000" indent="-228600" defTabSz="822325" eaLnBrk="0" hangingPunct="0">
              <a:defRPr>
                <a:solidFill>
                  <a:schemeClr val="tx1"/>
                </a:solidFill>
                <a:latin typeface="Arial" charset="0"/>
                <a:cs typeface="Arial" charset="0"/>
              </a:defRPr>
            </a:lvl3pPr>
            <a:lvl4pPr marL="1600200" indent="-228600" defTabSz="822325" eaLnBrk="0" hangingPunct="0">
              <a:defRPr>
                <a:solidFill>
                  <a:schemeClr val="tx1"/>
                </a:solidFill>
                <a:latin typeface="Arial" charset="0"/>
                <a:cs typeface="Arial" charset="0"/>
              </a:defRPr>
            </a:lvl4pPr>
            <a:lvl5pPr marL="2057400" indent="-228600" defTabSz="822325" eaLnBrk="0" hangingPunct="0">
              <a:defRPr>
                <a:solidFill>
                  <a:schemeClr val="tx1"/>
                </a:solidFill>
                <a:latin typeface="Arial" charset="0"/>
                <a:cs typeface="Arial" charset="0"/>
              </a:defRPr>
            </a:lvl5pPr>
            <a:lvl6pPr marL="2514600" indent="-228600" defTabSz="822325" eaLnBrk="0" fontAlgn="base" hangingPunct="0">
              <a:spcBef>
                <a:spcPct val="0"/>
              </a:spcBef>
              <a:spcAft>
                <a:spcPct val="0"/>
              </a:spcAft>
              <a:defRPr>
                <a:solidFill>
                  <a:schemeClr val="tx1"/>
                </a:solidFill>
                <a:latin typeface="Arial" charset="0"/>
                <a:cs typeface="Arial" charset="0"/>
              </a:defRPr>
            </a:lvl6pPr>
            <a:lvl7pPr marL="2971800" indent="-228600" defTabSz="822325" eaLnBrk="0" fontAlgn="base" hangingPunct="0">
              <a:spcBef>
                <a:spcPct val="0"/>
              </a:spcBef>
              <a:spcAft>
                <a:spcPct val="0"/>
              </a:spcAft>
              <a:defRPr>
                <a:solidFill>
                  <a:schemeClr val="tx1"/>
                </a:solidFill>
                <a:latin typeface="Arial" charset="0"/>
                <a:cs typeface="Arial" charset="0"/>
              </a:defRPr>
            </a:lvl7pPr>
            <a:lvl8pPr marL="3429000" indent="-228600" defTabSz="822325" eaLnBrk="0" fontAlgn="base" hangingPunct="0">
              <a:spcBef>
                <a:spcPct val="0"/>
              </a:spcBef>
              <a:spcAft>
                <a:spcPct val="0"/>
              </a:spcAft>
              <a:defRPr>
                <a:solidFill>
                  <a:schemeClr val="tx1"/>
                </a:solidFill>
                <a:latin typeface="Arial" charset="0"/>
                <a:cs typeface="Arial" charset="0"/>
              </a:defRPr>
            </a:lvl8pPr>
            <a:lvl9pPr marL="3886200" indent="-228600" defTabSz="822325" eaLnBrk="0" fontAlgn="base" hangingPunct="0">
              <a:spcBef>
                <a:spcPct val="0"/>
              </a:spcBef>
              <a:spcAft>
                <a:spcPct val="0"/>
              </a:spcAft>
              <a:defRPr>
                <a:solidFill>
                  <a:schemeClr val="tx1"/>
                </a:solidFill>
                <a:latin typeface="Arial" charset="0"/>
                <a:cs typeface="Arial" charset="0"/>
              </a:defRPr>
            </a:lvl9pPr>
          </a:lstStyle>
          <a:p>
            <a:pPr algn="l" rtl="0" fontAlgn="base">
              <a:spcBef>
                <a:spcPct val="0"/>
              </a:spcBef>
              <a:spcAft>
                <a:spcPct val="0"/>
              </a:spcAft>
            </a:pPr>
            <a:r>
              <a:rPr lang="en-US" sz="1600" b="1">
                <a:solidFill>
                  <a:srgbClr val="000000"/>
                </a:solidFill>
              </a:rPr>
              <a:t>Choanoflagellate (a protist)</a:t>
            </a:r>
          </a:p>
        </p:txBody>
      </p:sp>
      <p:sp>
        <p:nvSpPr>
          <p:cNvPr id="73735" name="Text Box 7"/>
          <p:cNvSpPr txBox="1">
            <a:spLocks noChangeArrowheads="1"/>
          </p:cNvSpPr>
          <p:nvPr/>
        </p:nvSpPr>
        <p:spPr bwMode="auto">
          <a:xfrm>
            <a:off x="1703389" y="6491288"/>
            <a:ext cx="83534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50000"/>
              </a:spcBef>
              <a:spcAft>
                <a:spcPct val="0"/>
              </a:spcAft>
            </a:pPr>
            <a:r>
              <a:rPr lang="en-US" sz="2400">
                <a:solidFill>
                  <a:srgbClr val="990000"/>
                </a:solidFill>
                <a:cs typeface="Titr" pitchFamily="2" charset="-78"/>
              </a:rPr>
              <a:t>Choanoflagellate</a:t>
            </a:r>
            <a:r>
              <a:rPr lang="fa-IR" sz="2400">
                <a:solidFill>
                  <a:srgbClr val="990000"/>
                </a:solidFill>
                <a:cs typeface="Titr" pitchFamily="2" charset="-78"/>
              </a:rPr>
              <a:t> از تاژک داران اوليه که تشابه  زيادی با اسفنج ها دارد . </a:t>
            </a:r>
            <a:endParaRPr lang="en-US" sz="2400">
              <a:solidFill>
                <a:srgbClr val="990000"/>
              </a:solidFill>
              <a:cs typeface="Titr" pitchFamily="2" charset="-78"/>
            </a:endParaRPr>
          </a:p>
        </p:txBody>
      </p:sp>
      <p:sp>
        <p:nvSpPr>
          <p:cNvPr id="2" name="Slide Number Placeholder 1"/>
          <p:cNvSpPr>
            <a:spLocks noGrp="1"/>
          </p:cNvSpPr>
          <p:nvPr>
            <p:ph type="sldNum" sz="quarter" idx="12"/>
          </p:nvPr>
        </p:nvSpPr>
        <p:spPr/>
        <p:txBody>
          <a:bodyPr/>
          <a:lstStyle/>
          <a:p>
            <a:pPr>
              <a:defRPr/>
            </a:pPr>
            <a:fld id="{6A50F981-E52A-4132-89B4-7264DB097B24}" type="slidenum">
              <a:rPr lang="ar-SA" smtClean="0">
                <a:solidFill>
                  <a:srgbClr val="000000"/>
                </a:solidFill>
              </a:rPr>
              <a:pPr>
                <a:defRPr/>
              </a:pPr>
              <a:t>4</a:t>
            </a:fld>
            <a:endParaRPr lang="en-US">
              <a:solidFill>
                <a:srgbClr val="000000"/>
              </a:solidFill>
            </a:endParaRPr>
          </a:p>
        </p:txBody>
      </p:sp>
    </p:spTree>
    <p:extLst>
      <p:ext uri="{BB962C8B-B14F-4D97-AF65-F5344CB8AC3E}">
        <p14:creationId xmlns:p14="http://schemas.microsoft.com/office/powerpoint/2010/main" val="1761770372"/>
      </p:ext>
    </p:extLst>
  </p:cSld>
  <p:clrMapOvr>
    <a:masterClrMapping/>
  </p:clrMapOvr>
  <p:transition>
    <p:random/>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2034" name="Picture 94" descr="cr_0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62163" y="992188"/>
            <a:ext cx="3452812" cy="229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2035" name="Text Box 95"/>
          <p:cNvSpPr txBox="1">
            <a:spLocks noChangeArrowheads="1"/>
          </p:cNvSpPr>
          <p:nvPr/>
        </p:nvSpPr>
        <p:spPr bwMode="auto">
          <a:xfrm>
            <a:off x="2062163" y="3362325"/>
            <a:ext cx="374491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type="none" w="sm" len="sm"/>
                <a:tailEnd type="none" w="sm" len="sm"/>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rtl="0" eaLnBrk="1" hangingPunct="1">
              <a:spcBef>
                <a:spcPct val="50000"/>
              </a:spcBef>
            </a:pPr>
            <a:r>
              <a:rPr lang="es-ES" sz="1400">
                <a:solidFill>
                  <a:srgbClr val="000000"/>
                </a:solidFill>
              </a:rPr>
              <a:t>Pólipos hexacoralario</a:t>
            </a:r>
          </a:p>
        </p:txBody>
      </p:sp>
      <p:pic>
        <p:nvPicPr>
          <p:cNvPr id="172036" name="Picture 96" descr="Anthopleura xanthogrammica2_54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56326" y="963614"/>
            <a:ext cx="3381375" cy="232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2037" name="Text Box 97"/>
          <p:cNvSpPr txBox="1">
            <a:spLocks noChangeArrowheads="1"/>
          </p:cNvSpPr>
          <p:nvPr/>
        </p:nvSpPr>
        <p:spPr bwMode="auto">
          <a:xfrm>
            <a:off x="6397626" y="3362326"/>
            <a:ext cx="35591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rtl="0" eaLnBrk="1" hangingPunct="1"/>
            <a:r>
              <a:rPr lang="en-US" sz="2000" i="1">
                <a:solidFill>
                  <a:srgbClr val="000000"/>
                </a:solidFill>
                <a:latin typeface="Times New Roman" pitchFamily="18" charset="0"/>
                <a:cs typeface="Times New Roman" pitchFamily="18" charset="0"/>
              </a:rPr>
              <a:t>Anthopleura xanthogrammica</a:t>
            </a:r>
            <a:endParaRPr lang="en-US" sz="2000">
              <a:solidFill>
                <a:srgbClr val="000000"/>
              </a:solidFill>
              <a:latin typeface="Times New Roman" pitchFamily="18" charset="0"/>
              <a:cs typeface="Times New Roman" pitchFamily="18" charset="0"/>
            </a:endParaRPr>
          </a:p>
        </p:txBody>
      </p:sp>
      <p:pic>
        <p:nvPicPr>
          <p:cNvPr id="172038" name="Picture 98" descr="t5_image7_l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56325" y="3759200"/>
            <a:ext cx="3398838" cy="245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2039" name="Text Box 99"/>
          <p:cNvSpPr txBox="1">
            <a:spLocks noChangeArrowheads="1"/>
          </p:cNvSpPr>
          <p:nvPr/>
        </p:nvSpPr>
        <p:spPr bwMode="auto">
          <a:xfrm>
            <a:off x="5937250" y="6216650"/>
            <a:ext cx="423703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rtl="0" eaLnBrk="1" hangingPunct="1">
              <a:spcBef>
                <a:spcPct val="50000"/>
              </a:spcBef>
            </a:pPr>
            <a:r>
              <a:rPr lang="en-US" sz="1400">
                <a:solidFill>
                  <a:srgbClr val="000000"/>
                </a:solidFill>
              </a:rPr>
              <a:t>This brain coral (</a:t>
            </a:r>
            <a:r>
              <a:rPr lang="en-US" sz="1400" i="1">
                <a:solidFill>
                  <a:srgbClr val="000000"/>
                </a:solidFill>
              </a:rPr>
              <a:t>Diploria labyrinthiformis</a:t>
            </a:r>
            <a:r>
              <a:rPr lang="en-US" sz="1400">
                <a:solidFill>
                  <a:srgbClr val="000000"/>
                </a:solidFill>
              </a:rPr>
              <a:t>) is slowly being encrusted by a sponge.</a:t>
            </a:r>
          </a:p>
        </p:txBody>
      </p:sp>
      <p:pic>
        <p:nvPicPr>
          <p:cNvPr id="172040" name="Picture 100"/>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73276" y="3621088"/>
            <a:ext cx="3567113" cy="2595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172041" name="Rectangle 101"/>
          <p:cNvSpPr>
            <a:spLocks noChangeArrowheads="1"/>
          </p:cNvSpPr>
          <p:nvPr/>
        </p:nvSpPr>
        <p:spPr bwMode="auto">
          <a:xfrm>
            <a:off x="1463675" y="6035675"/>
            <a:ext cx="4933950"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pPr algn="ctr" rtl="0" eaLnBrk="0" hangingPunct="0"/>
            <a:r>
              <a:rPr lang="en-US" sz="1400">
                <a:solidFill>
                  <a:srgbClr val="000000"/>
                </a:solidFill>
              </a:rPr>
              <a:t>Hermit</a:t>
            </a:r>
            <a:r>
              <a:rPr lang="en-US" sz="4000">
                <a:solidFill>
                  <a:srgbClr val="000000"/>
                </a:solidFill>
                <a:latin typeface="Times" pitchFamily="18" charset="0"/>
              </a:rPr>
              <a:t> </a:t>
            </a:r>
            <a:r>
              <a:rPr lang="en-US" sz="1400">
                <a:solidFill>
                  <a:srgbClr val="000000"/>
                </a:solidFill>
              </a:rPr>
              <a:t>crab anemone</a:t>
            </a:r>
            <a:r>
              <a:rPr lang="en-US" sz="2400">
                <a:solidFill>
                  <a:srgbClr val="000000"/>
                </a:solidFill>
                <a:latin typeface="Times" pitchFamily="18" charset="0"/>
              </a:rPr>
              <a:t> </a:t>
            </a:r>
          </a:p>
        </p:txBody>
      </p:sp>
      <p:sp>
        <p:nvSpPr>
          <p:cNvPr id="172042" name="Rectangle 102"/>
          <p:cNvSpPr>
            <a:spLocks noChangeArrowheads="1"/>
          </p:cNvSpPr>
          <p:nvPr/>
        </p:nvSpPr>
        <p:spPr bwMode="auto">
          <a:xfrm>
            <a:off x="1738313" y="-4763"/>
            <a:ext cx="8229600" cy="777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fa-IR" sz="2800">
                <a:solidFill>
                  <a:srgbClr val="CCECFF"/>
                </a:solidFill>
                <a:cs typeface="Titr" pitchFamily="2" charset="-78"/>
              </a:rPr>
              <a:t>رده آنتوزوآ  از شاخه مرجان ها</a:t>
            </a:r>
            <a:r>
              <a:rPr lang="fa-IR">
                <a:solidFill>
                  <a:srgbClr val="CCECFF"/>
                </a:solidFill>
                <a:cs typeface="Titr" pitchFamily="2" charset="-78"/>
              </a:rPr>
              <a:t> </a:t>
            </a:r>
            <a:endParaRPr lang="en-US">
              <a:solidFill>
                <a:srgbClr val="000000"/>
              </a:solidFill>
            </a:endParaRPr>
          </a:p>
        </p:txBody>
      </p:sp>
      <p:sp>
        <p:nvSpPr>
          <p:cNvPr id="2" name="Slide Number Placeholder 1"/>
          <p:cNvSpPr>
            <a:spLocks noGrp="1"/>
          </p:cNvSpPr>
          <p:nvPr>
            <p:ph type="sldNum" sz="quarter" idx="12"/>
          </p:nvPr>
        </p:nvSpPr>
        <p:spPr/>
        <p:txBody>
          <a:bodyPr/>
          <a:lstStyle/>
          <a:p>
            <a:pPr>
              <a:defRPr/>
            </a:pPr>
            <a:fld id="{059E0977-3F51-4F02-8DDD-6C21FC0EF316}" type="slidenum">
              <a:rPr lang="ar-SA" smtClean="0">
                <a:solidFill>
                  <a:srgbClr val="000000"/>
                </a:solidFill>
              </a:rPr>
              <a:pPr>
                <a:defRPr/>
              </a:pPr>
              <a:t>40</a:t>
            </a:fld>
            <a:endParaRPr lang="en-US">
              <a:solidFill>
                <a:srgbClr val="000000"/>
              </a:solidFill>
            </a:endParaRPr>
          </a:p>
        </p:txBody>
      </p:sp>
    </p:spTree>
    <p:extLst>
      <p:ext uri="{BB962C8B-B14F-4D97-AF65-F5344CB8AC3E}">
        <p14:creationId xmlns:p14="http://schemas.microsoft.com/office/powerpoint/2010/main" val="304010323"/>
      </p:ext>
    </p:extLst>
  </p:cSld>
  <p:clrMapOvr>
    <a:masterClrMapping/>
  </p:clrMapOvr>
  <p:transition>
    <p:random/>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3058" name="Picture 90" descr="Acropora COR0000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30401" y="963613"/>
            <a:ext cx="3516313" cy="2519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3059" name="Picture 91" descr="Acropora bushyensi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54213" y="3789363"/>
            <a:ext cx="3598862" cy="2519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3060" name="Picture 92" descr="Diploria coralwa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51538" y="3789363"/>
            <a:ext cx="3598862" cy="2519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3061" name="Picture 93" descr="Porite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37251" y="963613"/>
            <a:ext cx="3516313" cy="2519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3062" name="Text Box 94"/>
          <p:cNvSpPr txBox="1">
            <a:spLocks noChangeArrowheads="1"/>
          </p:cNvSpPr>
          <p:nvPr/>
        </p:nvSpPr>
        <p:spPr bwMode="auto">
          <a:xfrm>
            <a:off x="2476500" y="3422651"/>
            <a:ext cx="212883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l" rtl="0" eaLnBrk="1" hangingPunct="1"/>
            <a:r>
              <a:rPr lang="en-US" b="1">
                <a:solidFill>
                  <a:srgbClr val="000000"/>
                </a:solidFill>
                <a:latin typeface="Tahoma" pitchFamily="34" charset="0"/>
              </a:rPr>
              <a:t>Branching Corals</a:t>
            </a:r>
          </a:p>
        </p:txBody>
      </p:sp>
      <p:sp>
        <p:nvSpPr>
          <p:cNvPr id="173063" name="Text Box 95"/>
          <p:cNvSpPr txBox="1">
            <a:spLocks noChangeArrowheads="1"/>
          </p:cNvSpPr>
          <p:nvPr/>
        </p:nvSpPr>
        <p:spPr bwMode="auto">
          <a:xfrm>
            <a:off x="6927850" y="3459163"/>
            <a:ext cx="1855788"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l" rtl="0" eaLnBrk="1" hangingPunct="1"/>
            <a:r>
              <a:rPr lang="en-US" b="1">
                <a:solidFill>
                  <a:srgbClr val="000000"/>
                </a:solidFill>
                <a:latin typeface="Tahoma" pitchFamily="34" charset="0"/>
              </a:rPr>
              <a:t>Doming Corals</a:t>
            </a:r>
          </a:p>
        </p:txBody>
      </p:sp>
      <p:sp>
        <p:nvSpPr>
          <p:cNvPr id="173064" name="Rectangle 96"/>
          <p:cNvSpPr>
            <a:spLocks noChangeArrowheads="1"/>
          </p:cNvSpPr>
          <p:nvPr/>
        </p:nvSpPr>
        <p:spPr bwMode="auto">
          <a:xfrm>
            <a:off x="1738313" y="-4763"/>
            <a:ext cx="8229600" cy="777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fa-IR" sz="2800">
                <a:solidFill>
                  <a:srgbClr val="CCECFF"/>
                </a:solidFill>
                <a:cs typeface="Titr" pitchFamily="2" charset="-78"/>
              </a:rPr>
              <a:t>رده آنتوزوآ  از شاخه مرجان ها</a:t>
            </a:r>
            <a:r>
              <a:rPr lang="fa-IR">
                <a:solidFill>
                  <a:srgbClr val="CCECFF"/>
                </a:solidFill>
                <a:cs typeface="Titr" pitchFamily="2" charset="-78"/>
              </a:rPr>
              <a:t> </a:t>
            </a:r>
            <a:endParaRPr lang="en-US">
              <a:solidFill>
                <a:srgbClr val="000000"/>
              </a:solidFill>
            </a:endParaRPr>
          </a:p>
        </p:txBody>
      </p:sp>
      <p:sp>
        <p:nvSpPr>
          <p:cNvPr id="2" name="Slide Number Placeholder 1"/>
          <p:cNvSpPr>
            <a:spLocks noGrp="1"/>
          </p:cNvSpPr>
          <p:nvPr>
            <p:ph type="sldNum" sz="quarter" idx="12"/>
          </p:nvPr>
        </p:nvSpPr>
        <p:spPr/>
        <p:txBody>
          <a:bodyPr/>
          <a:lstStyle/>
          <a:p>
            <a:pPr>
              <a:defRPr/>
            </a:pPr>
            <a:fld id="{059E0977-3F51-4F02-8DDD-6C21FC0EF316}" type="slidenum">
              <a:rPr lang="ar-SA" smtClean="0">
                <a:solidFill>
                  <a:srgbClr val="000000"/>
                </a:solidFill>
              </a:rPr>
              <a:pPr>
                <a:defRPr/>
              </a:pPr>
              <a:t>41</a:t>
            </a:fld>
            <a:endParaRPr lang="en-US">
              <a:solidFill>
                <a:srgbClr val="000000"/>
              </a:solidFill>
            </a:endParaRPr>
          </a:p>
        </p:txBody>
      </p:sp>
    </p:spTree>
    <p:extLst>
      <p:ext uri="{BB962C8B-B14F-4D97-AF65-F5344CB8AC3E}">
        <p14:creationId xmlns:p14="http://schemas.microsoft.com/office/powerpoint/2010/main" val="944111416"/>
      </p:ext>
    </p:extLst>
  </p:cSld>
  <p:clrMapOvr>
    <a:masterClrMapping/>
  </p:clrMapOvr>
  <p:transition>
    <p:random/>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5346" name="Picture 90" descr="13_26"/>
          <p:cNvPicPr>
            <a:picLocks noChangeAspect="1" noChangeArrowheads="1"/>
          </p:cNvPicPr>
          <p:nvPr/>
        </p:nvPicPr>
        <p:blipFill>
          <a:blip r:embed="rId3">
            <a:extLst>
              <a:ext uri="{28A0092B-C50C-407E-A947-70E740481C1C}">
                <a14:useLocalDpi xmlns:a14="http://schemas.microsoft.com/office/drawing/2010/main" val="0"/>
              </a:ext>
            </a:extLst>
          </a:blip>
          <a:srcRect t="6584" b="8104"/>
          <a:stretch>
            <a:fillRect/>
          </a:stretch>
        </p:blipFill>
        <p:spPr bwMode="auto">
          <a:xfrm>
            <a:off x="2687638" y="963613"/>
            <a:ext cx="6407150" cy="1871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5347" name="Rectangle 91"/>
          <p:cNvSpPr>
            <a:spLocks noGrp="1" noChangeArrowheads="1"/>
          </p:cNvSpPr>
          <p:nvPr>
            <p:ph type="title"/>
          </p:nvPr>
        </p:nvSpPr>
        <p:spPr>
          <a:xfrm>
            <a:off x="4216401" y="2708276"/>
            <a:ext cx="3440113" cy="576263"/>
          </a:xfrm>
          <a:noFill/>
        </p:spPr>
        <p:txBody>
          <a:bodyPr/>
          <a:lstStyle/>
          <a:p>
            <a:pPr eaLnBrk="1" hangingPunct="1"/>
            <a:r>
              <a:rPr kumimoji="1" lang="es-ES_tradnl" sz="1400">
                <a:solidFill>
                  <a:schemeClr val="tx2"/>
                </a:solidFill>
                <a:latin typeface="Times New Roman" pitchFamily="18" charset="0"/>
                <a:cs typeface="Times New Roman" pitchFamily="18" charset="0"/>
              </a:rPr>
              <a:t>Hexacorales</a:t>
            </a:r>
          </a:p>
        </p:txBody>
      </p:sp>
      <p:pic>
        <p:nvPicPr>
          <p:cNvPr id="185348" name="Picture 92" descr="13_33"/>
          <p:cNvPicPr>
            <a:picLocks noChangeAspect="1" noChangeArrowheads="1"/>
          </p:cNvPicPr>
          <p:nvPr/>
        </p:nvPicPr>
        <p:blipFill>
          <a:blip r:embed="rId4">
            <a:extLst>
              <a:ext uri="{28A0092B-C50C-407E-A947-70E740481C1C}">
                <a14:useLocalDpi xmlns:a14="http://schemas.microsoft.com/office/drawing/2010/main" val="0"/>
              </a:ext>
            </a:extLst>
          </a:blip>
          <a:srcRect t="4378"/>
          <a:stretch>
            <a:fillRect/>
          </a:stretch>
        </p:blipFill>
        <p:spPr bwMode="auto">
          <a:xfrm>
            <a:off x="2382838" y="3284539"/>
            <a:ext cx="7315200" cy="305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5349" name="Rectangle 93"/>
          <p:cNvSpPr>
            <a:spLocks noChangeArrowheads="1"/>
          </p:cNvSpPr>
          <p:nvPr/>
        </p:nvSpPr>
        <p:spPr bwMode="auto">
          <a:xfrm>
            <a:off x="5322888" y="6137276"/>
            <a:ext cx="139541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rtl="0"/>
            <a:r>
              <a:rPr kumimoji="1" lang="es-ES_tradnl" sz="2000">
                <a:solidFill>
                  <a:srgbClr val="000000"/>
                </a:solidFill>
                <a:latin typeface="Times New Roman" pitchFamily="18" charset="0"/>
                <a:cs typeface="Times New Roman" pitchFamily="18" charset="0"/>
              </a:rPr>
              <a:t>Octocorales</a:t>
            </a:r>
            <a:endParaRPr kumimoji="1" lang="en-US" sz="2000">
              <a:solidFill>
                <a:srgbClr val="000000"/>
              </a:solidFill>
              <a:latin typeface="Times New Roman" pitchFamily="18" charset="0"/>
              <a:cs typeface="Times New Roman" pitchFamily="18" charset="0"/>
            </a:endParaRPr>
          </a:p>
        </p:txBody>
      </p:sp>
      <p:sp>
        <p:nvSpPr>
          <p:cNvPr id="185350" name="Rectangle 94"/>
          <p:cNvSpPr>
            <a:spLocks noChangeArrowheads="1"/>
          </p:cNvSpPr>
          <p:nvPr/>
        </p:nvSpPr>
        <p:spPr bwMode="auto">
          <a:xfrm>
            <a:off x="1738313" y="-4763"/>
            <a:ext cx="8229600" cy="777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fa-IR" sz="2800">
                <a:solidFill>
                  <a:srgbClr val="CCECFF"/>
                </a:solidFill>
                <a:cs typeface="Titr" pitchFamily="2" charset="-78"/>
              </a:rPr>
              <a:t>رده آنتوزوآ  از شاخه مرجان ها</a:t>
            </a:r>
            <a:r>
              <a:rPr lang="fa-IR">
                <a:solidFill>
                  <a:srgbClr val="CCECFF"/>
                </a:solidFill>
                <a:cs typeface="Titr" pitchFamily="2" charset="-78"/>
              </a:rPr>
              <a:t> </a:t>
            </a:r>
            <a:endParaRPr lang="en-US">
              <a:solidFill>
                <a:srgbClr val="000000"/>
              </a:solidFill>
            </a:endParaRPr>
          </a:p>
        </p:txBody>
      </p:sp>
      <p:sp>
        <p:nvSpPr>
          <p:cNvPr id="2" name="Slide Number Placeholder 1"/>
          <p:cNvSpPr>
            <a:spLocks noGrp="1"/>
          </p:cNvSpPr>
          <p:nvPr>
            <p:ph type="sldNum" sz="quarter" idx="12"/>
          </p:nvPr>
        </p:nvSpPr>
        <p:spPr/>
        <p:txBody>
          <a:bodyPr/>
          <a:lstStyle/>
          <a:p>
            <a:pPr>
              <a:defRPr/>
            </a:pPr>
            <a:fld id="{059E0977-3F51-4F02-8DDD-6C21FC0EF316}" type="slidenum">
              <a:rPr lang="ar-SA" smtClean="0">
                <a:solidFill>
                  <a:srgbClr val="000000"/>
                </a:solidFill>
              </a:rPr>
              <a:pPr>
                <a:defRPr/>
              </a:pPr>
              <a:t>42</a:t>
            </a:fld>
            <a:endParaRPr lang="en-US">
              <a:solidFill>
                <a:srgbClr val="000000"/>
              </a:solidFill>
            </a:endParaRPr>
          </a:p>
        </p:txBody>
      </p:sp>
    </p:spTree>
    <p:extLst>
      <p:ext uri="{BB962C8B-B14F-4D97-AF65-F5344CB8AC3E}">
        <p14:creationId xmlns:p14="http://schemas.microsoft.com/office/powerpoint/2010/main" val="1656433226"/>
      </p:ext>
    </p:extLst>
  </p:cSld>
  <p:clrMapOvr>
    <a:masterClrMapping/>
  </p:clrMapOvr>
  <p:transition>
    <p:random/>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bio1151.nicerweb.com/Locked/media/ch32/32_03Choanoflagellat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838201"/>
            <a:ext cx="9182100" cy="407670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981200" y="5334001"/>
            <a:ext cx="7657866" cy="1200329"/>
          </a:xfrm>
          <a:prstGeom prst="rect">
            <a:avLst/>
          </a:prstGeom>
          <a:noFill/>
        </p:spPr>
        <p:txBody>
          <a:bodyPr wrap="none" rtlCol="0">
            <a:spAutoFit/>
          </a:bodyPr>
          <a:lstStyle/>
          <a:p>
            <a:pPr marL="285750" indent="-285750">
              <a:buFont typeface="Arial" pitchFamily="34" charset="0"/>
              <a:buChar char="•"/>
            </a:pPr>
            <a:r>
              <a:rPr lang="fa-IR" sz="2400" dirty="0">
                <a:solidFill>
                  <a:srgbClr val="000000"/>
                </a:solidFill>
              </a:rPr>
              <a:t> نزدیکترین خویشاوند جانوران کوانوفلاژله های کلونی می باشد</a:t>
            </a:r>
          </a:p>
          <a:p>
            <a:pPr marL="285750" indent="-285750">
              <a:buFont typeface="Arial" pitchFamily="34" charset="0"/>
              <a:buChar char="•"/>
            </a:pPr>
            <a:r>
              <a:rPr lang="fa-IR" sz="2400" dirty="0" smtClean="0">
                <a:solidFill>
                  <a:srgbClr val="000000"/>
                </a:solidFill>
              </a:rPr>
              <a:t>سلول های </a:t>
            </a:r>
            <a:r>
              <a:rPr lang="fa-IR" sz="2400" dirty="0">
                <a:solidFill>
                  <a:srgbClr val="000000"/>
                </a:solidFill>
              </a:rPr>
              <a:t>دارای یقه </a:t>
            </a:r>
            <a:r>
              <a:rPr lang="en-US" sz="2400" dirty="0">
                <a:solidFill>
                  <a:srgbClr val="000000"/>
                </a:solidFill>
              </a:rPr>
              <a:t>collar</a:t>
            </a:r>
            <a:r>
              <a:rPr lang="fa-IR" sz="2400" dirty="0">
                <a:solidFill>
                  <a:srgbClr val="000000"/>
                </a:solidFill>
              </a:rPr>
              <a:t> در اطراف یک تاژک</a:t>
            </a:r>
          </a:p>
          <a:p>
            <a:pPr marL="285750" indent="-285750">
              <a:buFont typeface="Arial" pitchFamily="34" charset="0"/>
              <a:buChar char="•"/>
            </a:pPr>
            <a:r>
              <a:rPr lang="fa-IR" sz="2400" dirty="0">
                <a:solidFill>
                  <a:srgbClr val="000000"/>
                </a:solidFill>
              </a:rPr>
              <a:t>آنها شبیه کوانوسیت های تخصص یافته در اسفنج های چند سلولی می باشند.</a:t>
            </a:r>
            <a:endParaRPr lang="en-US" sz="2400" dirty="0">
              <a:solidFill>
                <a:srgbClr val="000000"/>
              </a:solidFill>
            </a:endParaRPr>
          </a:p>
        </p:txBody>
      </p:sp>
      <p:sp>
        <p:nvSpPr>
          <p:cNvPr id="3" name="Slide Number Placeholder 2"/>
          <p:cNvSpPr>
            <a:spLocks noGrp="1"/>
          </p:cNvSpPr>
          <p:nvPr>
            <p:ph type="sldNum" sz="quarter" idx="12"/>
          </p:nvPr>
        </p:nvSpPr>
        <p:spPr/>
        <p:txBody>
          <a:bodyPr/>
          <a:lstStyle/>
          <a:p>
            <a:pPr>
              <a:defRPr/>
            </a:pPr>
            <a:fld id="{6A50F981-E52A-4132-89B4-7264DB097B24}" type="slidenum">
              <a:rPr lang="ar-SA" smtClean="0">
                <a:solidFill>
                  <a:srgbClr val="000000"/>
                </a:solidFill>
              </a:rPr>
              <a:pPr>
                <a:defRPr/>
              </a:pPr>
              <a:t>5</a:t>
            </a:fld>
            <a:endParaRPr lang="en-US">
              <a:solidFill>
                <a:srgbClr val="000000"/>
              </a:solidFill>
            </a:endParaRPr>
          </a:p>
        </p:txBody>
      </p:sp>
    </p:spTree>
    <p:extLst>
      <p:ext uri="{BB962C8B-B14F-4D97-AF65-F5344CB8AC3E}">
        <p14:creationId xmlns:p14="http://schemas.microsoft.com/office/powerpoint/2010/main" val="3052902283"/>
      </p:ext>
    </p:extLst>
  </p:cSld>
  <p:clrMapOvr>
    <a:masterClrMapping/>
  </p:clrMapOvr>
  <p:transition>
    <p:random/>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0" y="-152400"/>
            <a:ext cx="8534400" cy="758952"/>
          </a:xfrm>
        </p:spPr>
        <p:txBody>
          <a:bodyPr>
            <a:normAutofit/>
          </a:bodyPr>
          <a:lstStyle/>
          <a:p>
            <a:r>
              <a:rPr lang="fa-IR" sz="2400" dirty="0"/>
              <a:t>درخت فیلوژنی جانوران</a:t>
            </a:r>
            <a:endParaRPr lang="en-US" sz="2400" dirty="0"/>
          </a:p>
        </p:txBody>
      </p:sp>
      <p:sp>
        <p:nvSpPr>
          <p:cNvPr id="3" name="Content Placeholder 2"/>
          <p:cNvSpPr>
            <a:spLocks noGrp="1"/>
          </p:cNvSpPr>
          <p:nvPr>
            <p:ph sz="quarter" idx="1"/>
          </p:nvPr>
        </p:nvSpPr>
        <p:spPr/>
        <p:txBody>
          <a:bodyPr/>
          <a:lstStyle/>
          <a:p>
            <a:endParaRPr lang="en-US" dirty="0"/>
          </a:p>
        </p:txBody>
      </p:sp>
      <p:pic>
        <p:nvPicPr>
          <p:cNvPr id="1024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0175" y="1370183"/>
            <a:ext cx="9391650" cy="54878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5" name="Straight Connector 4"/>
          <p:cNvCxnSpPr/>
          <p:nvPr/>
        </p:nvCxnSpPr>
        <p:spPr>
          <a:xfrm flipH="1">
            <a:off x="1828800" y="1859973"/>
            <a:ext cx="405245" cy="20782"/>
          </a:xfrm>
          <a:prstGeom prst="line">
            <a:avLst/>
          </a:prstGeom>
        </p:spPr>
        <p:style>
          <a:lnRef idx="3">
            <a:schemeClr val="accent4"/>
          </a:lnRef>
          <a:fillRef idx="0">
            <a:schemeClr val="accent4"/>
          </a:fillRef>
          <a:effectRef idx="2">
            <a:schemeClr val="accent4"/>
          </a:effectRef>
          <a:fontRef idx="minor">
            <a:schemeClr val="tx1"/>
          </a:fontRef>
        </p:style>
      </p:cxnSp>
      <p:cxnSp>
        <p:nvCxnSpPr>
          <p:cNvPr id="7" name="Straight Connector 6"/>
          <p:cNvCxnSpPr/>
          <p:nvPr/>
        </p:nvCxnSpPr>
        <p:spPr>
          <a:xfrm flipH="1">
            <a:off x="2192481" y="1839191"/>
            <a:ext cx="10391" cy="675409"/>
          </a:xfrm>
          <a:prstGeom prst="line">
            <a:avLst/>
          </a:prstGeom>
        </p:spPr>
        <p:style>
          <a:lnRef idx="3">
            <a:schemeClr val="accent4"/>
          </a:lnRef>
          <a:fillRef idx="0">
            <a:schemeClr val="accent4"/>
          </a:fillRef>
          <a:effectRef idx="2">
            <a:schemeClr val="accent4"/>
          </a:effectRef>
          <a:fontRef idx="minor">
            <a:schemeClr val="tx1"/>
          </a:fontRef>
        </p:style>
      </p:cxnSp>
      <p:cxnSp>
        <p:nvCxnSpPr>
          <p:cNvPr id="9" name="Straight Connector 8"/>
          <p:cNvCxnSpPr/>
          <p:nvPr/>
        </p:nvCxnSpPr>
        <p:spPr>
          <a:xfrm>
            <a:off x="1828800" y="1880755"/>
            <a:ext cx="0" cy="633845"/>
          </a:xfrm>
          <a:prstGeom prst="line">
            <a:avLst/>
          </a:prstGeom>
        </p:spPr>
        <p:style>
          <a:lnRef idx="3">
            <a:schemeClr val="accent4"/>
          </a:lnRef>
          <a:fillRef idx="0">
            <a:schemeClr val="accent4"/>
          </a:fillRef>
          <a:effectRef idx="2">
            <a:schemeClr val="accent4"/>
          </a:effectRef>
          <a:fontRef idx="minor">
            <a:schemeClr val="tx1"/>
          </a:fontRef>
        </p:style>
      </p:cxnSp>
      <p:cxnSp>
        <p:nvCxnSpPr>
          <p:cNvPr id="11" name="Straight Connector 10"/>
          <p:cNvCxnSpPr/>
          <p:nvPr/>
        </p:nvCxnSpPr>
        <p:spPr>
          <a:xfrm flipH="1">
            <a:off x="1828800" y="2514600"/>
            <a:ext cx="374072" cy="0"/>
          </a:xfrm>
          <a:prstGeom prst="line">
            <a:avLst/>
          </a:prstGeom>
        </p:spPr>
        <p:style>
          <a:lnRef idx="3">
            <a:schemeClr val="accent4"/>
          </a:lnRef>
          <a:fillRef idx="0">
            <a:schemeClr val="accent4"/>
          </a:fillRef>
          <a:effectRef idx="2">
            <a:schemeClr val="accent4"/>
          </a:effectRef>
          <a:fontRef idx="minor">
            <a:schemeClr val="tx1"/>
          </a:fontRef>
        </p:style>
      </p:cxnSp>
      <p:sp>
        <p:nvSpPr>
          <p:cNvPr id="4" name="Slide Number Placeholder 3"/>
          <p:cNvSpPr>
            <a:spLocks noGrp="1"/>
          </p:cNvSpPr>
          <p:nvPr>
            <p:ph type="sldNum" sz="quarter" idx="12"/>
          </p:nvPr>
        </p:nvSpPr>
        <p:spPr/>
        <p:txBody>
          <a:bodyPr/>
          <a:lstStyle/>
          <a:p>
            <a:pPr>
              <a:defRPr/>
            </a:pPr>
            <a:fld id="{E92C85E5-2960-4004-85AB-03F81299B515}" type="slidenum">
              <a:rPr lang="ar-SA" smtClean="0">
                <a:solidFill>
                  <a:srgbClr val="000000"/>
                </a:solidFill>
              </a:rPr>
              <a:pPr>
                <a:defRPr/>
              </a:pPr>
              <a:t>6</a:t>
            </a:fld>
            <a:endParaRPr lang="en-US">
              <a:solidFill>
                <a:srgbClr val="000000"/>
              </a:solidFill>
            </a:endParaRPr>
          </a:p>
        </p:txBody>
      </p:sp>
    </p:spTree>
    <p:extLst>
      <p:ext uri="{BB962C8B-B14F-4D97-AF65-F5344CB8AC3E}">
        <p14:creationId xmlns:p14="http://schemas.microsoft.com/office/powerpoint/2010/main" val="3383237330"/>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243"/>
                                        </p:tgtEl>
                                        <p:attrNameLst>
                                          <p:attrName>style.visibility</p:attrName>
                                        </p:attrNameLst>
                                      </p:cBhvr>
                                      <p:to>
                                        <p:strVal val="visible"/>
                                      </p:to>
                                    </p:set>
                                    <p:animEffect transition="in" filter="wipe(down)">
                                      <p:cBhvr>
                                        <p:cTn id="7" dur="500"/>
                                        <p:tgtEl>
                                          <p:spTgt spid="1024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par>
                                <p:cTn id="14" presetID="16" presetClass="entr" presetSubtype="21"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barn(inVertical)">
                                      <p:cBhvr>
                                        <p:cTn id="16" dur="500"/>
                                        <p:tgtEl>
                                          <p:spTgt spid="7"/>
                                        </p:tgtEl>
                                      </p:cBhvr>
                                    </p:animEffect>
                                  </p:childTnLst>
                                </p:cTn>
                              </p:par>
                              <p:par>
                                <p:cTn id="17" presetID="16" presetClass="entr" presetSubtype="21"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par>
                                <p:cTn id="20" presetID="6" presetClass="entr" presetSubtype="16"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circle(in)">
                                      <p:cBhvr>
                                        <p:cTn id="22"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4754" name="Group 8"/>
          <p:cNvGrpSpPr>
            <a:grpSpLocks/>
          </p:cNvGrpSpPr>
          <p:nvPr/>
        </p:nvGrpSpPr>
        <p:grpSpPr bwMode="auto">
          <a:xfrm>
            <a:off x="2208214" y="692151"/>
            <a:ext cx="7056437" cy="5591175"/>
            <a:chOff x="567" y="300"/>
            <a:chExt cx="4445" cy="3522"/>
          </a:xfrm>
        </p:grpSpPr>
        <p:pic>
          <p:nvPicPr>
            <p:cNvPr id="7475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7" y="482"/>
              <a:ext cx="4445" cy="3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58" name="Text Box 3"/>
            <p:cNvSpPr txBox="1">
              <a:spLocks noChangeArrowheads="1"/>
            </p:cNvSpPr>
            <p:nvPr/>
          </p:nvSpPr>
          <p:spPr bwMode="auto">
            <a:xfrm>
              <a:off x="1202" y="1933"/>
              <a:ext cx="1399" cy="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269" tIns="41134" rIns="82269" bIns="41134">
              <a:spAutoFit/>
            </a:bodyPr>
            <a:lstStyle>
              <a:lvl1pPr defTabSz="822325" eaLnBrk="0" hangingPunct="0">
                <a:defRPr>
                  <a:solidFill>
                    <a:schemeClr val="tx1"/>
                  </a:solidFill>
                  <a:latin typeface="Arial" charset="0"/>
                  <a:cs typeface="Arial" charset="0"/>
                </a:defRPr>
              </a:lvl1pPr>
              <a:lvl2pPr marL="742950" indent="-285750" defTabSz="822325" eaLnBrk="0" hangingPunct="0">
                <a:defRPr>
                  <a:solidFill>
                    <a:schemeClr val="tx1"/>
                  </a:solidFill>
                  <a:latin typeface="Arial" charset="0"/>
                  <a:cs typeface="Arial" charset="0"/>
                </a:defRPr>
              </a:lvl2pPr>
              <a:lvl3pPr marL="1143000" indent="-228600" defTabSz="822325" eaLnBrk="0" hangingPunct="0">
                <a:defRPr>
                  <a:solidFill>
                    <a:schemeClr val="tx1"/>
                  </a:solidFill>
                  <a:latin typeface="Arial" charset="0"/>
                  <a:cs typeface="Arial" charset="0"/>
                </a:defRPr>
              </a:lvl3pPr>
              <a:lvl4pPr marL="1600200" indent="-228600" defTabSz="822325" eaLnBrk="0" hangingPunct="0">
                <a:defRPr>
                  <a:solidFill>
                    <a:schemeClr val="tx1"/>
                  </a:solidFill>
                  <a:latin typeface="Arial" charset="0"/>
                  <a:cs typeface="Arial" charset="0"/>
                </a:defRPr>
              </a:lvl4pPr>
              <a:lvl5pPr marL="2057400" indent="-228600" defTabSz="822325" eaLnBrk="0" hangingPunct="0">
                <a:defRPr>
                  <a:solidFill>
                    <a:schemeClr val="tx1"/>
                  </a:solidFill>
                  <a:latin typeface="Arial" charset="0"/>
                  <a:cs typeface="Arial" charset="0"/>
                </a:defRPr>
              </a:lvl5pPr>
              <a:lvl6pPr marL="2514600" indent="-228600" defTabSz="822325" eaLnBrk="0" fontAlgn="base" hangingPunct="0">
                <a:spcBef>
                  <a:spcPct val="0"/>
                </a:spcBef>
                <a:spcAft>
                  <a:spcPct val="0"/>
                </a:spcAft>
                <a:defRPr>
                  <a:solidFill>
                    <a:schemeClr val="tx1"/>
                  </a:solidFill>
                  <a:latin typeface="Arial" charset="0"/>
                  <a:cs typeface="Arial" charset="0"/>
                </a:defRPr>
              </a:lvl6pPr>
              <a:lvl7pPr marL="2971800" indent="-228600" defTabSz="822325" eaLnBrk="0" fontAlgn="base" hangingPunct="0">
                <a:spcBef>
                  <a:spcPct val="0"/>
                </a:spcBef>
                <a:spcAft>
                  <a:spcPct val="0"/>
                </a:spcAft>
                <a:defRPr>
                  <a:solidFill>
                    <a:schemeClr val="tx1"/>
                  </a:solidFill>
                  <a:latin typeface="Arial" charset="0"/>
                  <a:cs typeface="Arial" charset="0"/>
                </a:defRPr>
              </a:lvl7pPr>
              <a:lvl8pPr marL="3429000" indent="-228600" defTabSz="822325" eaLnBrk="0" fontAlgn="base" hangingPunct="0">
                <a:spcBef>
                  <a:spcPct val="0"/>
                </a:spcBef>
                <a:spcAft>
                  <a:spcPct val="0"/>
                </a:spcAft>
                <a:defRPr>
                  <a:solidFill>
                    <a:schemeClr val="tx1"/>
                  </a:solidFill>
                  <a:latin typeface="Arial" charset="0"/>
                  <a:cs typeface="Arial" charset="0"/>
                </a:defRPr>
              </a:lvl8pPr>
              <a:lvl9pPr marL="3886200" indent="-228600" defTabSz="822325" eaLnBrk="0" fontAlgn="base" hangingPunct="0">
                <a:spcBef>
                  <a:spcPct val="0"/>
                </a:spcBef>
                <a:spcAft>
                  <a:spcPct val="0"/>
                </a:spcAft>
                <a:defRPr>
                  <a:solidFill>
                    <a:schemeClr val="tx1"/>
                  </a:solidFill>
                  <a:latin typeface="Arial" charset="0"/>
                  <a:cs typeface="Arial" charset="0"/>
                </a:defRPr>
              </a:lvl9pPr>
            </a:lstStyle>
            <a:p>
              <a:pPr algn="l" rtl="0" fontAlgn="base">
                <a:spcBef>
                  <a:spcPct val="0"/>
                </a:spcBef>
                <a:spcAft>
                  <a:spcPct val="0"/>
                </a:spcAft>
              </a:pPr>
              <a:r>
                <a:rPr lang="en-US" sz="1400" b="1">
                  <a:solidFill>
                    <a:srgbClr val="000000"/>
                  </a:solidFill>
                </a:rPr>
                <a:t>Sponge feeding cell</a:t>
              </a:r>
            </a:p>
          </p:txBody>
        </p:sp>
        <p:sp>
          <p:nvSpPr>
            <p:cNvPr id="74759" name="Text Box 4"/>
            <p:cNvSpPr txBox="1">
              <a:spLocks noChangeArrowheads="1"/>
            </p:cNvSpPr>
            <p:nvPr/>
          </p:nvSpPr>
          <p:spPr bwMode="auto">
            <a:xfrm>
              <a:off x="1474" y="2976"/>
              <a:ext cx="821" cy="4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269" tIns="41134" rIns="82269" bIns="41134">
              <a:spAutoFit/>
            </a:bodyPr>
            <a:lstStyle>
              <a:lvl1pPr defTabSz="822325" eaLnBrk="0" hangingPunct="0">
                <a:defRPr>
                  <a:solidFill>
                    <a:schemeClr val="tx1"/>
                  </a:solidFill>
                  <a:latin typeface="Arial" charset="0"/>
                  <a:cs typeface="Arial" charset="0"/>
                </a:defRPr>
              </a:lvl1pPr>
              <a:lvl2pPr marL="742950" indent="-285750" defTabSz="822325" eaLnBrk="0" hangingPunct="0">
                <a:defRPr>
                  <a:solidFill>
                    <a:schemeClr val="tx1"/>
                  </a:solidFill>
                  <a:latin typeface="Arial" charset="0"/>
                  <a:cs typeface="Arial" charset="0"/>
                </a:defRPr>
              </a:lvl2pPr>
              <a:lvl3pPr marL="1143000" indent="-228600" defTabSz="822325" eaLnBrk="0" hangingPunct="0">
                <a:defRPr>
                  <a:solidFill>
                    <a:schemeClr val="tx1"/>
                  </a:solidFill>
                  <a:latin typeface="Arial" charset="0"/>
                  <a:cs typeface="Arial" charset="0"/>
                </a:defRPr>
              </a:lvl3pPr>
              <a:lvl4pPr marL="1600200" indent="-228600" defTabSz="822325" eaLnBrk="0" hangingPunct="0">
                <a:defRPr>
                  <a:solidFill>
                    <a:schemeClr val="tx1"/>
                  </a:solidFill>
                  <a:latin typeface="Arial" charset="0"/>
                  <a:cs typeface="Arial" charset="0"/>
                </a:defRPr>
              </a:lvl4pPr>
              <a:lvl5pPr marL="2057400" indent="-228600" defTabSz="822325" eaLnBrk="0" hangingPunct="0">
                <a:defRPr>
                  <a:solidFill>
                    <a:schemeClr val="tx1"/>
                  </a:solidFill>
                  <a:latin typeface="Arial" charset="0"/>
                  <a:cs typeface="Arial" charset="0"/>
                </a:defRPr>
              </a:lvl5pPr>
              <a:lvl6pPr marL="2514600" indent="-228600" defTabSz="822325" eaLnBrk="0" fontAlgn="base" hangingPunct="0">
                <a:spcBef>
                  <a:spcPct val="0"/>
                </a:spcBef>
                <a:spcAft>
                  <a:spcPct val="0"/>
                </a:spcAft>
                <a:defRPr>
                  <a:solidFill>
                    <a:schemeClr val="tx1"/>
                  </a:solidFill>
                  <a:latin typeface="Arial" charset="0"/>
                  <a:cs typeface="Arial" charset="0"/>
                </a:defRPr>
              </a:lvl6pPr>
              <a:lvl7pPr marL="2971800" indent="-228600" defTabSz="822325" eaLnBrk="0" fontAlgn="base" hangingPunct="0">
                <a:spcBef>
                  <a:spcPct val="0"/>
                </a:spcBef>
                <a:spcAft>
                  <a:spcPct val="0"/>
                </a:spcAft>
                <a:defRPr>
                  <a:solidFill>
                    <a:schemeClr val="tx1"/>
                  </a:solidFill>
                  <a:latin typeface="Arial" charset="0"/>
                  <a:cs typeface="Arial" charset="0"/>
                </a:defRPr>
              </a:lvl7pPr>
              <a:lvl8pPr marL="3429000" indent="-228600" defTabSz="822325" eaLnBrk="0" fontAlgn="base" hangingPunct="0">
                <a:spcBef>
                  <a:spcPct val="0"/>
                </a:spcBef>
                <a:spcAft>
                  <a:spcPct val="0"/>
                </a:spcAft>
                <a:defRPr>
                  <a:solidFill>
                    <a:schemeClr val="tx1"/>
                  </a:solidFill>
                  <a:latin typeface="Arial" charset="0"/>
                  <a:cs typeface="Arial" charset="0"/>
                </a:defRPr>
              </a:lvl8pPr>
              <a:lvl9pPr marL="3886200" indent="-228600" defTabSz="822325" eaLnBrk="0" fontAlgn="base" hangingPunct="0">
                <a:spcBef>
                  <a:spcPct val="0"/>
                </a:spcBef>
                <a:spcAft>
                  <a:spcPct val="0"/>
                </a:spcAft>
                <a:defRPr>
                  <a:solidFill>
                    <a:schemeClr val="tx1"/>
                  </a:solidFill>
                  <a:latin typeface="Arial" charset="0"/>
                  <a:cs typeface="Arial" charset="0"/>
                </a:defRPr>
              </a:lvl9pPr>
            </a:lstStyle>
            <a:p>
              <a:pPr algn="ctr" rtl="0" fontAlgn="base">
                <a:spcBef>
                  <a:spcPct val="0"/>
                </a:spcBef>
                <a:spcAft>
                  <a:spcPct val="0"/>
                </a:spcAft>
              </a:pPr>
              <a:r>
                <a:rPr lang="en-US" sz="1400" b="1">
                  <a:solidFill>
                    <a:srgbClr val="000000"/>
                  </a:solidFill>
                </a:rPr>
                <a:t>Water current </a:t>
              </a:r>
              <a:br>
                <a:rPr lang="en-US" sz="1400" b="1">
                  <a:solidFill>
                    <a:srgbClr val="000000"/>
                  </a:solidFill>
                </a:rPr>
              </a:br>
              <a:r>
                <a:rPr lang="en-US" sz="1400" b="1">
                  <a:solidFill>
                    <a:srgbClr val="000000"/>
                  </a:solidFill>
                </a:rPr>
                <a:t>into sponge</a:t>
              </a:r>
            </a:p>
          </p:txBody>
        </p:sp>
        <p:sp>
          <p:nvSpPr>
            <p:cNvPr id="74760" name="Text Box 5"/>
            <p:cNvSpPr txBox="1">
              <a:spLocks noChangeArrowheads="1"/>
            </p:cNvSpPr>
            <p:nvPr/>
          </p:nvSpPr>
          <p:spPr bwMode="auto">
            <a:xfrm>
              <a:off x="3061" y="2251"/>
              <a:ext cx="626" cy="4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269" tIns="41134" rIns="82269" bIns="41134">
              <a:spAutoFit/>
            </a:bodyPr>
            <a:lstStyle>
              <a:lvl1pPr defTabSz="822325" eaLnBrk="0" hangingPunct="0">
                <a:defRPr>
                  <a:solidFill>
                    <a:schemeClr val="tx1"/>
                  </a:solidFill>
                  <a:latin typeface="Arial" charset="0"/>
                  <a:cs typeface="Arial" charset="0"/>
                </a:defRPr>
              </a:lvl1pPr>
              <a:lvl2pPr marL="742950" indent="-285750" defTabSz="822325" eaLnBrk="0" hangingPunct="0">
                <a:defRPr>
                  <a:solidFill>
                    <a:schemeClr val="tx1"/>
                  </a:solidFill>
                  <a:latin typeface="Arial" charset="0"/>
                  <a:cs typeface="Arial" charset="0"/>
                </a:defRPr>
              </a:lvl2pPr>
              <a:lvl3pPr marL="1143000" indent="-228600" defTabSz="822325" eaLnBrk="0" hangingPunct="0">
                <a:defRPr>
                  <a:solidFill>
                    <a:schemeClr val="tx1"/>
                  </a:solidFill>
                  <a:latin typeface="Arial" charset="0"/>
                  <a:cs typeface="Arial" charset="0"/>
                </a:defRPr>
              </a:lvl3pPr>
              <a:lvl4pPr marL="1600200" indent="-228600" defTabSz="822325" eaLnBrk="0" hangingPunct="0">
                <a:defRPr>
                  <a:solidFill>
                    <a:schemeClr val="tx1"/>
                  </a:solidFill>
                  <a:latin typeface="Arial" charset="0"/>
                  <a:cs typeface="Arial" charset="0"/>
                </a:defRPr>
              </a:lvl4pPr>
              <a:lvl5pPr marL="2057400" indent="-228600" defTabSz="822325" eaLnBrk="0" hangingPunct="0">
                <a:defRPr>
                  <a:solidFill>
                    <a:schemeClr val="tx1"/>
                  </a:solidFill>
                  <a:latin typeface="Arial" charset="0"/>
                  <a:cs typeface="Arial" charset="0"/>
                </a:defRPr>
              </a:lvl5pPr>
              <a:lvl6pPr marL="2514600" indent="-228600" defTabSz="822325" eaLnBrk="0" fontAlgn="base" hangingPunct="0">
                <a:spcBef>
                  <a:spcPct val="0"/>
                </a:spcBef>
                <a:spcAft>
                  <a:spcPct val="0"/>
                </a:spcAft>
                <a:defRPr>
                  <a:solidFill>
                    <a:schemeClr val="tx1"/>
                  </a:solidFill>
                  <a:latin typeface="Arial" charset="0"/>
                  <a:cs typeface="Arial" charset="0"/>
                </a:defRPr>
              </a:lvl6pPr>
              <a:lvl7pPr marL="2971800" indent="-228600" defTabSz="822325" eaLnBrk="0" fontAlgn="base" hangingPunct="0">
                <a:spcBef>
                  <a:spcPct val="0"/>
                </a:spcBef>
                <a:spcAft>
                  <a:spcPct val="0"/>
                </a:spcAft>
                <a:defRPr>
                  <a:solidFill>
                    <a:schemeClr val="tx1"/>
                  </a:solidFill>
                  <a:latin typeface="Arial" charset="0"/>
                  <a:cs typeface="Arial" charset="0"/>
                </a:defRPr>
              </a:lvl7pPr>
              <a:lvl8pPr marL="3429000" indent="-228600" defTabSz="822325" eaLnBrk="0" fontAlgn="base" hangingPunct="0">
                <a:spcBef>
                  <a:spcPct val="0"/>
                </a:spcBef>
                <a:spcAft>
                  <a:spcPct val="0"/>
                </a:spcAft>
                <a:defRPr>
                  <a:solidFill>
                    <a:schemeClr val="tx1"/>
                  </a:solidFill>
                  <a:latin typeface="Arial" charset="0"/>
                  <a:cs typeface="Arial" charset="0"/>
                </a:defRPr>
              </a:lvl8pPr>
              <a:lvl9pPr marL="3886200" indent="-228600" defTabSz="822325" eaLnBrk="0" fontAlgn="base" hangingPunct="0">
                <a:spcBef>
                  <a:spcPct val="0"/>
                </a:spcBef>
                <a:spcAft>
                  <a:spcPct val="0"/>
                </a:spcAft>
                <a:defRPr>
                  <a:solidFill>
                    <a:schemeClr val="tx1"/>
                  </a:solidFill>
                  <a:latin typeface="Arial" charset="0"/>
                  <a:cs typeface="Arial" charset="0"/>
                </a:defRPr>
              </a:lvl9pPr>
            </a:lstStyle>
            <a:p>
              <a:pPr algn="ctr" rtl="0" fontAlgn="base">
                <a:spcBef>
                  <a:spcPct val="0"/>
                </a:spcBef>
                <a:spcAft>
                  <a:spcPct val="0"/>
                </a:spcAft>
              </a:pPr>
              <a:r>
                <a:rPr lang="en-US" sz="1400" b="1">
                  <a:solidFill>
                    <a:srgbClr val="000000"/>
                  </a:solidFill>
                </a:rPr>
                <a:t>Interior </a:t>
              </a:r>
              <a:br>
                <a:rPr lang="en-US" sz="1400" b="1">
                  <a:solidFill>
                    <a:srgbClr val="000000"/>
                  </a:solidFill>
                </a:rPr>
              </a:br>
              <a:r>
                <a:rPr lang="en-US" sz="1400" b="1">
                  <a:solidFill>
                    <a:srgbClr val="000000"/>
                  </a:solidFill>
                </a:rPr>
                <a:t>of sponge</a:t>
              </a:r>
            </a:p>
          </p:txBody>
        </p:sp>
        <p:sp>
          <p:nvSpPr>
            <p:cNvPr id="74761" name="Text Box 6"/>
            <p:cNvSpPr txBox="1">
              <a:spLocks noChangeArrowheads="1"/>
            </p:cNvSpPr>
            <p:nvPr/>
          </p:nvSpPr>
          <p:spPr bwMode="auto">
            <a:xfrm>
              <a:off x="2608" y="527"/>
              <a:ext cx="2275" cy="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269" tIns="41134" rIns="82269" bIns="41134">
              <a:spAutoFit/>
            </a:bodyPr>
            <a:lstStyle>
              <a:lvl1pPr defTabSz="822325" eaLnBrk="0" hangingPunct="0">
                <a:defRPr>
                  <a:solidFill>
                    <a:schemeClr val="tx1"/>
                  </a:solidFill>
                  <a:latin typeface="Arial" charset="0"/>
                  <a:cs typeface="Arial" charset="0"/>
                </a:defRPr>
              </a:lvl1pPr>
              <a:lvl2pPr marL="742950" indent="-285750" defTabSz="822325" eaLnBrk="0" hangingPunct="0">
                <a:defRPr>
                  <a:solidFill>
                    <a:schemeClr val="tx1"/>
                  </a:solidFill>
                  <a:latin typeface="Arial" charset="0"/>
                  <a:cs typeface="Arial" charset="0"/>
                </a:defRPr>
              </a:lvl2pPr>
              <a:lvl3pPr marL="1143000" indent="-228600" defTabSz="822325" eaLnBrk="0" hangingPunct="0">
                <a:defRPr>
                  <a:solidFill>
                    <a:schemeClr val="tx1"/>
                  </a:solidFill>
                  <a:latin typeface="Arial" charset="0"/>
                  <a:cs typeface="Arial" charset="0"/>
                </a:defRPr>
              </a:lvl3pPr>
              <a:lvl4pPr marL="1600200" indent="-228600" defTabSz="822325" eaLnBrk="0" hangingPunct="0">
                <a:defRPr>
                  <a:solidFill>
                    <a:schemeClr val="tx1"/>
                  </a:solidFill>
                  <a:latin typeface="Arial" charset="0"/>
                  <a:cs typeface="Arial" charset="0"/>
                </a:defRPr>
              </a:lvl4pPr>
              <a:lvl5pPr marL="2057400" indent="-228600" defTabSz="822325" eaLnBrk="0" hangingPunct="0">
                <a:defRPr>
                  <a:solidFill>
                    <a:schemeClr val="tx1"/>
                  </a:solidFill>
                  <a:latin typeface="Arial" charset="0"/>
                  <a:cs typeface="Arial" charset="0"/>
                </a:defRPr>
              </a:lvl5pPr>
              <a:lvl6pPr marL="2514600" indent="-228600" defTabSz="822325" eaLnBrk="0" fontAlgn="base" hangingPunct="0">
                <a:spcBef>
                  <a:spcPct val="0"/>
                </a:spcBef>
                <a:spcAft>
                  <a:spcPct val="0"/>
                </a:spcAft>
                <a:defRPr>
                  <a:solidFill>
                    <a:schemeClr val="tx1"/>
                  </a:solidFill>
                  <a:latin typeface="Arial" charset="0"/>
                  <a:cs typeface="Arial" charset="0"/>
                </a:defRPr>
              </a:lvl6pPr>
              <a:lvl7pPr marL="2971800" indent="-228600" defTabSz="822325" eaLnBrk="0" fontAlgn="base" hangingPunct="0">
                <a:spcBef>
                  <a:spcPct val="0"/>
                </a:spcBef>
                <a:spcAft>
                  <a:spcPct val="0"/>
                </a:spcAft>
                <a:defRPr>
                  <a:solidFill>
                    <a:schemeClr val="tx1"/>
                  </a:solidFill>
                  <a:latin typeface="Arial" charset="0"/>
                  <a:cs typeface="Arial" charset="0"/>
                </a:defRPr>
              </a:lvl7pPr>
              <a:lvl8pPr marL="3429000" indent="-228600" defTabSz="822325" eaLnBrk="0" fontAlgn="base" hangingPunct="0">
                <a:spcBef>
                  <a:spcPct val="0"/>
                </a:spcBef>
                <a:spcAft>
                  <a:spcPct val="0"/>
                </a:spcAft>
                <a:defRPr>
                  <a:solidFill>
                    <a:schemeClr val="tx1"/>
                  </a:solidFill>
                  <a:latin typeface="Arial" charset="0"/>
                  <a:cs typeface="Arial" charset="0"/>
                </a:defRPr>
              </a:lvl8pPr>
              <a:lvl9pPr marL="3886200" indent="-228600" defTabSz="822325" eaLnBrk="0" fontAlgn="base" hangingPunct="0">
                <a:spcBef>
                  <a:spcPct val="0"/>
                </a:spcBef>
                <a:spcAft>
                  <a:spcPct val="0"/>
                </a:spcAft>
                <a:defRPr>
                  <a:solidFill>
                    <a:schemeClr val="tx1"/>
                  </a:solidFill>
                  <a:latin typeface="Arial" charset="0"/>
                  <a:cs typeface="Arial" charset="0"/>
                </a:defRPr>
              </a:lvl9pPr>
            </a:lstStyle>
            <a:p>
              <a:pPr algn="ctr" rtl="0" fontAlgn="base">
                <a:spcBef>
                  <a:spcPct val="0"/>
                </a:spcBef>
                <a:spcAft>
                  <a:spcPct val="0"/>
                </a:spcAft>
              </a:pPr>
              <a:r>
                <a:rPr lang="en-US" sz="1400" b="1">
                  <a:solidFill>
                    <a:srgbClr val="000000"/>
                  </a:solidFill>
                </a:rPr>
                <a:t>Water current out of sponge</a:t>
              </a:r>
            </a:p>
          </p:txBody>
        </p:sp>
        <p:sp>
          <p:nvSpPr>
            <p:cNvPr id="74762" name="Text Box 7"/>
            <p:cNvSpPr txBox="1">
              <a:spLocks noChangeArrowheads="1"/>
            </p:cNvSpPr>
            <p:nvPr/>
          </p:nvSpPr>
          <p:spPr bwMode="auto">
            <a:xfrm>
              <a:off x="1882" y="300"/>
              <a:ext cx="1769" cy="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269" tIns="41134" rIns="82269" bIns="41134">
              <a:spAutoFit/>
            </a:bodyPr>
            <a:lstStyle>
              <a:lvl1pPr defTabSz="822325" eaLnBrk="0" hangingPunct="0">
                <a:defRPr>
                  <a:solidFill>
                    <a:schemeClr val="tx1"/>
                  </a:solidFill>
                  <a:latin typeface="Arial" charset="0"/>
                  <a:cs typeface="Arial" charset="0"/>
                </a:defRPr>
              </a:lvl1pPr>
              <a:lvl2pPr marL="742950" indent="-285750" defTabSz="822325" eaLnBrk="0" hangingPunct="0">
                <a:defRPr>
                  <a:solidFill>
                    <a:schemeClr val="tx1"/>
                  </a:solidFill>
                  <a:latin typeface="Arial" charset="0"/>
                  <a:cs typeface="Arial" charset="0"/>
                </a:defRPr>
              </a:lvl2pPr>
              <a:lvl3pPr marL="1143000" indent="-228600" defTabSz="822325" eaLnBrk="0" hangingPunct="0">
                <a:defRPr>
                  <a:solidFill>
                    <a:schemeClr val="tx1"/>
                  </a:solidFill>
                  <a:latin typeface="Arial" charset="0"/>
                  <a:cs typeface="Arial" charset="0"/>
                </a:defRPr>
              </a:lvl3pPr>
              <a:lvl4pPr marL="1600200" indent="-228600" defTabSz="822325" eaLnBrk="0" hangingPunct="0">
                <a:defRPr>
                  <a:solidFill>
                    <a:schemeClr val="tx1"/>
                  </a:solidFill>
                  <a:latin typeface="Arial" charset="0"/>
                  <a:cs typeface="Arial" charset="0"/>
                </a:defRPr>
              </a:lvl4pPr>
              <a:lvl5pPr marL="2057400" indent="-228600" defTabSz="822325" eaLnBrk="0" hangingPunct="0">
                <a:defRPr>
                  <a:solidFill>
                    <a:schemeClr val="tx1"/>
                  </a:solidFill>
                  <a:latin typeface="Arial" charset="0"/>
                  <a:cs typeface="Arial" charset="0"/>
                </a:defRPr>
              </a:lvl5pPr>
              <a:lvl6pPr marL="2514600" indent="-228600" defTabSz="822325" eaLnBrk="0" fontAlgn="base" hangingPunct="0">
                <a:spcBef>
                  <a:spcPct val="0"/>
                </a:spcBef>
                <a:spcAft>
                  <a:spcPct val="0"/>
                </a:spcAft>
                <a:defRPr>
                  <a:solidFill>
                    <a:schemeClr val="tx1"/>
                  </a:solidFill>
                  <a:latin typeface="Arial" charset="0"/>
                  <a:cs typeface="Arial" charset="0"/>
                </a:defRPr>
              </a:lvl6pPr>
              <a:lvl7pPr marL="2971800" indent="-228600" defTabSz="822325" eaLnBrk="0" fontAlgn="base" hangingPunct="0">
                <a:spcBef>
                  <a:spcPct val="0"/>
                </a:spcBef>
                <a:spcAft>
                  <a:spcPct val="0"/>
                </a:spcAft>
                <a:defRPr>
                  <a:solidFill>
                    <a:schemeClr val="tx1"/>
                  </a:solidFill>
                  <a:latin typeface="Arial" charset="0"/>
                  <a:cs typeface="Arial" charset="0"/>
                </a:defRPr>
              </a:lvl7pPr>
              <a:lvl8pPr marL="3429000" indent="-228600" defTabSz="822325" eaLnBrk="0" fontAlgn="base" hangingPunct="0">
                <a:spcBef>
                  <a:spcPct val="0"/>
                </a:spcBef>
                <a:spcAft>
                  <a:spcPct val="0"/>
                </a:spcAft>
                <a:defRPr>
                  <a:solidFill>
                    <a:schemeClr val="tx1"/>
                  </a:solidFill>
                  <a:latin typeface="Arial" charset="0"/>
                  <a:cs typeface="Arial" charset="0"/>
                </a:defRPr>
              </a:lvl8pPr>
              <a:lvl9pPr marL="3886200" indent="-228600" defTabSz="822325" eaLnBrk="0" fontAlgn="base" hangingPunct="0">
                <a:spcBef>
                  <a:spcPct val="0"/>
                </a:spcBef>
                <a:spcAft>
                  <a:spcPct val="0"/>
                </a:spcAft>
                <a:defRPr>
                  <a:solidFill>
                    <a:schemeClr val="tx1"/>
                  </a:solidFill>
                  <a:latin typeface="Arial" charset="0"/>
                  <a:cs typeface="Arial" charset="0"/>
                </a:defRPr>
              </a:lvl9pPr>
            </a:lstStyle>
            <a:p>
              <a:pPr algn="l" rtl="0" fontAlgn="base">
                <a:spcBef>
                  <a:spcPct val="0"/>
                </a:spcBef>
                <a:spcAft>
                  <a:spcPct val="0"/>
                </a:spcAft>
              </a:pPr>
              <a:r>
                <a:rPr lang="en-US" sz="1600" b="1">
                  <a:solidFill>
                    <a:srgbClr val="000000"/>
                  </a:solidFill>
                </a:rPr>
                <a:t>Sponge (an animal)</a:t>
              </a:r>
            </a:p>
          </p:txBody>
        </p:sp>
      </p:grpSp>
      <p:sp>
        <p:nvSpPr>
          <p:cNvPr id="74755" name="Text Box 9"/>
          <p:cNvSpPr txBox="1">
            <a:spLocks noChangeArrowheads="1"/>
          </p:cNvSpPr>
          <p:nvPr/>
        </p:nvSpPr>
        <p:spPr bwMode="auto">
          <a:xfrm>
            <a:off x="2784476" y="6338889"/>
            <a:ext cx="648017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50000"/>
              </a:spcBef>
              <a:spcAft>
                <a:spcPct val="0"/>
              </a:spcAft>
            </a:pPr>
            <a:r>
              <a:rPr lang="fa-IR" sz="2400" dirty="0">
                <a:solidFill>
                  <a:srgbClr val="990000"/>
                </a:solidFill>
                <a:cs typeface="Titr" pitchFamily="2" charset="-78"/>
              </a:rPr>
              <a:t>اسفنج ها از جانواران ابتدايي هستند. (جریان آب به خارج) </a:t>
            </a:r>
            <a:endParaRPr lang="en-US" sz="2400" dirty="0">
              <a:solidFill>
                <a:srgbClr val="990000"/>
              </a:solidFill>
              <a:cs typeface="Titr" pitchFamily="2" charset="-78"/>
            </a:endParaRPr>
          </a:p>
        </p:txBody>
      </p:sp>
      <p:sp>
        <p:nvSpPr>
          <p:cNvPr id="74756" name="Rectangle 10"/>
          <p:cNvSpPr>
            <a:spLocks noChangeArrowheads="1"/>
          </p:cNvSpPr>
          <p:nvPr/>
        </p:nvSpPr>
        <p:spPr bwMode="auto">
          <a:xfrm>
            <a:off x="2551113" y="104775"/>
            <a:ext cx="6900862" cy="48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fontAlgn="base">
              <a:spcBef>
                <a:spcPct val="0"/>
              </a:spcBef>
              <a:spcAft>
                <a:spcPct val="0"/>
              </a:spcAft>
            </a:pPr>
            <a:r>
              <a:rPr lang="fa-IR" sz="3200" b="1" dirty="0">
                <a:solidFill>
                  <a:srgbClr val="CCECFF"/>
                </a:solidFill>
                <a:latin typeface="Tra" pitchFamily="2" charset="2"/>
                <a:cs typeface="Titr" pitchFamily="2" charset="-78"/>
              </a:rPr>
              <a:t>شاخه روزنه داران یا اسفنج ها	</a:t>
            </a:r>
            <a:endParaRPr lang="en-US" sz="3200" b="1" dirty="0">
              <a:solidFill>
                <a:srgbClr val="CCECFF"/>
              </a:solidFill>
              <a:latin typeface="Tra" pitchFamily="2" charset="2"/>
              <a:cs typeface="Titr" pitchFamily="2" charset="-78"/>
            </a:endParaRPr>
          </a:p>
        </p:txBody>
      </p:sp>
      <p:sp>
        <p:nvSpPr>
          <p:cNvPr id="2" name="Slide Number Placeholder 1"/>
          <p:cNvSpPr>
            <a:spLocks noGrp="1"/>
          </p:cNvSpPr>
          <p:nvPr>
            <p:ph type="sldNum" sz="quarter" idx="12"/>
          </p:nvPr>
        </p:nvSpPr>
        <p:spPr/>
        <p:txBody>
          <a:bodyPr/>
          <a:lstStyle/>
          <a:p>
            <a:pPr>
              <a:defRPr/>
            </a:pPr>
            <a:fld id="{6A50F981-E52A-4132-89B4-7264DB097B24}" type="slidenum">
              <a:rPr lang="ar-SA" smtClean="0">
                <a:solidFill>
                  <a:srgbClr val="000000"/>
                </a:solidFill>
              </a:rPr>
              <a:pPr>
                <a:defRPr/>
              </a:pPr>
              <a:t>7</a:t>
            </a:fld>
            <a:endParaRPr lang="en-US">
              <a:solidFill>
                <a:srgbClr val="000000"/>
              </a:solidFill>
            </a:endParaRPr>
          </a:p>
        </p:txBody>
      </p:sp>
    </p:spTree>
    <p:extLst>
      <p:ext uri="{BB962C8B-B14F-4D97-AF65-F5344CB8AC3E}">
        <p14:creationId xmlns:p14="http://schemas.microsoft.com/office/powerpoint/2010/main" val="2463411994"/>
      </p:ext>
    </p:extLst>
  </p:cSld>
  <p:clrMapOvr>
    <a:masterClrMapping/>
  </p:clrMapOvr>
  <p:transition>
    <p:random/>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p:txBody>
          <a:bodyPr/>
          <a:lstStyle/>
          <a:p>
            <a:pPr eaLnBrk="1" hangingPunct="1"/>
            <a:r>
              <a:rPr lang="en-US" sz="3800" dirty="0"/>
              <a:t>Sponges (</a:t>
            </a:r>
            <a:r>
              <a:rPr lang="en-US" sz="3800" dirty="0" err="1"/>
              <a:t>Porifera</a:t>
            </a:r>
            <a:r>
              <a:rPr lang="en-US" sz="3800" dirty="0"/>
              <a:t>)- success in simplicity</a:t>
            </a:r>
          </a:p>
        </p:txBody>
      </p:sp>
      <p:sp>
        <p:nvSpPr>
          <p:cNvPr id="164867" name="Rectangle 3"/>
          <p:cNvSpPr>
            <a:spLocks noGrp="1" noChangeArrowheads="1"/>
          </p:cNvSpPr>
          <p:nvPr>
            <p:ph type="body" idx="1"/>
          </p:nvPr>
        </p:nvSpPr>
        <p:spPr>
          <a:xfrm>
            <a:off x="1981200" y="1752601"/>
            <a:ext cx="8229600" cy="4525963"/>
          </a:xfrm>
        </p:spPr>
        <p:txBody>
          <a:bodyPr/>
          <a:lstStyle/>
          <a:p>
            <a:pPr algn="r" rtl="1" eaLnBrk="1" hangingPunct="1"/>
            <a:r>
              <a:rPr lang="fa-IR" sz="2400" dirty="0"/>
              <a:t>اسفنج ها جانوری بدون تقارن ، بافت یا ارگان خاصی هستند (با این همه یکی از موفق ترین جانوران در روی کره خاکی هستند و در دریا ها از دوره پری کامبرین بخصوص در امتداد صخره های مرجانی حضور دارند)</a:t>
            </a:r>
          </a:p>
          <a:p>
            <a:pPr algn="r" rtl="1" eaLnBrk="1" hangingPunct="1"/>
            <a:r>
              <a:rPr lang="fa-IR" sz="2400" dirty="0"/>
              <a:t>تا به حال </a:t>
            </a:r>
            <a:r>
              <a:rPr lang="en-US" sz="2400" dirty="0" smtClean="0"/>
              <a:t>6000</a:t>
            </a:r>
            <a:r>
              <a:rPr lang="fa-IR" sz="2400" dirty="0" smtClean="0"/>
              <a:t> </a:t>
            </a:r>
            <a:r>
              <a:rPr lang="fa-IR" sz="2400" dirty="0"/>
              <a:t>گونه از آنها شناسایی شده که تنها </a:t>
            </a:r>
            <a:r>
              <a:rPr lang="en-US" sz="2400" dirty="0"/>
              <a:t>150</a:t>
            </a:r>
            <a:r>
              <a:rPr lang="fa-IR" sz="2400" dirty="0"/>
              <a:t> گونه در محیط های آب شیرین دیده می </a:t>
            </a:r>
            <a:r>
              <a:rPr lang="fa-IR" sz="2400" dirty="0" smtClean="0"/>
              <a:t>شوند و بقیه در اکوسیستم های دریایی زندگی می کنند.</a:t>
            </a:r>
            <a:endParaRPr lang="fa-IR" sz="2400" dirty="0"/>
          </a:p>
          <a:p>
            <a:pPr algn="r" rtl="1" eaLnBrk="1" hangingPunct="1"/>
            <a:r>
              <a:rPr lang="fa-IR" sz="2400" dirty="0"/>
              <a:t>اندازه آنها از چند سانتیمتر تا چند متر متفاوت است</a:t>
            </a:r>
            <a:endParaRPr lang="en-US" sz="2400" dirty="0"/>
          </a:p>
          <a:p>
            <a:pPr algn="r" rtl="1" eaLnBrk="1" hangingPunct="1"/>
            <a:endParaRPr lang="fa-IR" sz="2400" dirty="0"/>
          </a:p>
        </p:txBody>
      </p:sp>
      <p:sp>
        <p:nvSpPr>
          <p:cNvPr id="2" name="Slide Number Placeholder 1"/>
          <p:cNvSpPr>
            <a:spLocks noGrp="1"/>
          </p:cNvSpPr>
          <p:nvPr>
            <p:ph type="sldNum" sz="quarter" idx="12"/>
          </p:nvPr>
        </p:nvSpPr>
        <p:spPr/>
        <p:txBody>
          <a:bodyPr/>
          <a:lstStyle/>
          <a:p>
            <a:fld id="{07A93A0E-6DA0-4100-84C6-7DEF04A1A745}" type="slidenum">
              <a:rPr lang="en-US" smtClean="0">
                <a:solidFill>
                  <a:prstClr val="black">
                    <a:tint val="75000"/>
                  </a:prstClr>
                </a:solidFill>
              </a:rPr>
              <a:pPr/>
              <a:t>8</a:t>
            </a:fld>
            <a:endParaRPr lang="en-US">
              <a:solidFill>
                <a:prstClr val="black">
                  <a:tint val="75000"/>
                </a:prstClr>
              </a:solidFill>
            </a:endParaRPr>
          </a:p>
        </p:txBody>
      </p:sp>
    </p:spTree>
    <p:extLst>
      <p:ext uri="{BB962C8B-B14F-4D97-AF65-F5344CB8AC3E}">
        <p14:creationId xmlns:p14="http://schemas.microsoft.com/office/powerpoint/2010/main" val="1869354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4867">
                                            <p:txEl>
                                              <p:pRg st="0" end="0"/>
                                            </p:txEl>
                                          </p:spTgt>
                                        </p:tgtEl>
                                        <p:attrNameLst>
                                          <p:attrName>style.visibility</p:attrName>
                                        </p:attrNameLst>
                                      </p:cBhvr>
                                      <p:to>
                                        <p:strVal val="visible"/>
                                      </p:to>
                                    </p:set>
                                    <p:anim calcmode="lin" valueType="num">
                                      <p:cBhvr additive="base">
                                        <p:cTn id="7" dur="500" fill="hold"/>
                                        <p:tgtEl>
                                          <p:spTgt spid="16486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6486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64867">
                                            <p:txEl>
                                              <p:pRg st="1" end="1"/>
                                            </p:txEl>
                                          </p:spTgt>
                                        </p:tgtEl>
                                        <p:attrNameLst>
                                          <p:attrName>style.visibility</p:attrName>
                                        </p:attrNameLst>
                                      </p:cBhvr>
                                      <p:to>
                                        <p:strVal val="visible"/>
                                      </p:to>
                                    </p:set>
                                    <p:anim calcmode="lin" valueType="num">
                                      <p:cBhvr additive="base">
                                        <p:cTn id="13" dur="500" fill="hold"/>
                                        <p:tgtEl>
                                          <p:spTgt spid="16486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6486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64867">
                                            <p:txEl>
                                              <p:pRg st="2" end="2"/>
                                            </p:txEl>
                                          </p:spTgt>
                                        </p:tgtEl>
                                        <p:attrNameLst>
                                          <p:attrName>style.visibility</p:attrName>
                                        </p:attrNameLst>
                                      </p:cBhvr>
                                      <p:to>
                                        <p:strVal val="visible"/>
                                      </p:to>
                                    </p:set>
                                    <p:anim calcmode="lin" valueType="num">
                                      <p:cBhvr additive="base">
                                        <p:cTn id="19" dur="500" fill="hold"/>
                                        <p:tgtEl>
                                          <p:spTgt spid="164867">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64867">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4867"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fa-IR" dirty="0" smtClean="0"/>
              <a:t>ویژگی های اسفنج ها</a:t>
            </a:r>
            <a:endParaRPr lang="en-US" dirty="0"/>
          </a:p>
        </p:txBody>
      </p:sp>
      <p:sp>
        <p:nvSpPr>
          <p:cNvPr id="4" name="Content Placeholder 3"/>
          <p:cNvSpPr>
            <a:spLocks noGrp="1"/>
          </p:cNvSpPr>
          <p:nvPr>
            <p:ph idx="1"/>
          </p:nvPr>
        </p:nvSpPr>
        <p:spPr>
          <a:xfrm>
            <a:off x="2057400" y="1189038"/>
            <a:ext cx="8229600" cy="5668963"/>
          </a:xfrm>
        </p:spPr>
        <p:txBody>
          <a:bodyPr>
            <a:normAutofit/>
          </a:bodyPr>
          <a:lstStyle/>
          <a:p>
            <a:pPr algn="r" rtl="1"/>
            <a:r>
              <a:rPr lang="fa-IR" sz="2400" dirty="0"/>
              <a:t>چندسلولی بودن</a:t>
            </a:r>
          </a:p>
          <a:p>
            <a:pPr algn="r" rtl="1"/>
            <a:r>
              <a:rPr lang="fa-IR" sz="2400" dirty="0"/>
              <a:t>بدن دارای منافذی بنام </a:t>
            </a:r>
            <a:r>
              <a:rPr lang="en-US" sz="2400" dirty="0"/>
              <a:t>Ostia</a:t>
            </a:r>
            <a:endParaRPr lang="fa-IR" sz="2400" dirty="0"/>
          </a:p>
          <a:p>
            <a:pPr algn="r" rtl="1"/>
            <a:r>
              <a:rPr lang="fa-IR" sz="2400" dirty="0"/>
              <a:t>تقارن شعاعی یا فاقد تقارن</a:t>
            </a:r>
          </a:p>
          <a:p>
            <a:pPr algn="r" rtl="1"/>
            <a:r>
              <a:rPr lang="fa-IR" sz="2400" dirty="0">
                <a:latin typeface="Times New Roman"/>
                <a:ea typeface="Calibri"/>
                <a:cs typeface="B Nazanin"/>
              </a:rPr>
              <a:t>سطح خارجی بدن از سلولهای پیناکوسیت و داخلی ترین سطح بدن دارای سلولهای تاژکدار یقه ای کوآنوسیت،  ماده زمینه پروتئینی ژلاتین شکل بنام مزوهیل شامل سلولهایی بنام آمیبوسیت و عناصر اسکلتی </a:t>
            </a:r>
          </a:p>
          <a:p>
            <a:pPr algn="r" rtl="1"/>
            <a:r>
              <a:rPr lang="fa-IR" sz="2400" dirty="0">
                <a:latin typeface="Times New Roman"/>
                <a:ea typeface="Calibri"/>
                <a:cs typeface="B Nazanin"/>
              </a:rPr>
              <a:t>ساختار اسکلتی از رشته های کلاژن و اسپیکولهای آهکی و یا سیلیسی </a:t>
            </a:r>
          </a:p>
          <a:p>
            <a:pPr algn="r" rtl="1"/>
            <a:r>
              <a:rPr lang="fa-IR" sz="2400" dirty="0">
                <a:latin typeface="Times New Roman"/>
                <a:ea typeface="Calibri"/>
                <a:cs typeface="B Nazanin"/>
              </a:rPr>
              <a:t>واکنش به محرک محلی و مستقل بوده ولی در اسفنج های شیشه ای </a:t>
            </a:r>
            <a:r>
              <a:rPr lang="en-US" sz="2400" dirty="0">
                <a:latin typeface="Times New Roman"/>
                <a:ea typeface="Calibri"/>
                <a:cs typeface="B Nazanin"/>
              </a:rPr>
              <a:t>syncytial</a:t>
            </a:r>
            <a:r>
              <a:rPr lang="fa-IR" sz="2400" dirty="0">
                <a:latin typeface="Times New Roman"/>
                <a:ea typeface="Calibri"/>
                <a:cs typeface="B Nazanin"/>
              </a:rPr>
              <a:t>، سیگنال الکتریکی مشاهده می شود. فاقد سیستم عصبی هستند</a:t>
            </a:r>
          </a:p>
          <a:p>
            <a:pPr algn="r" rtl="1"/>
            <a:r>
              <a:rPr lang="fa-IR" sz="2400" dirty="0">
                <a:latin typeface="Times New Roman"/>
                <a:ea typeface="Calibri"/>
                <a:cs typeface="B Nazanin"/>
              </a:rPr>
              <a:t>اکثر اسفنج ها بالغ کفزی و چسبیده به بسترند </a:t>
            </a:r>
          </a:p>
          <a:p>
            <a:pPr algn="r" rtl="1"/>
            <a:r>
              <a:rPr lang="fa-IR" sz="2400" dirty="0">
                <a:latin typeface="Times New Roman"/>
                <a:ea typeface="Calibri"/>
                <a:cs typeface="B Nazanin"/>
              </a:rPr>
              <a:t>تولید مثل غیر جنسی توسط جوانه زدن یا ژمول بوده و تولید مثل جنسی با ایجاد اسپرم و تخم همراه است. اکثراٌ لارو آزاد، تاژکدار و شنا کننده دارند.</a:t>
            </a:r>
            <a:endParaRPr lang="en-US" sz="2400" dirty="0"/>
          </a:p>
        </p:txBody>
      </p:sp>
      <p:sp>
        <p:nvSpPr>
          <p:cNvPr id="3" name="Slide Number Placeholder 2"/>
          <p:cNvSpPr>
            <a:spLocks noGrp="1"/>
          </p:cNvSpPr>
          <p:nvPr>
            <p:ph type="sldNum" sz="quarter" idx="12"/>
          </p:nvPr>
        </p:nvSpPr>
        <p:spPr/>
        <p:txBody>
          <a:bodyPr/>
          <a:lstStyle/>
          <a:p>
            <a:fld id="{07A93A0E-6DA0-4100-84C6-7DEF04A1A745}" type="slidenum">
              <a:rPr lang="en-US" smtClean="0">
                <a:solidFill>
                  <a:prstClr val="black">
                    <a:tint val="75000"/>
                  </a:prstClr>
                </a:solidFill>
              </a:rPr>
              <a:pPr/>
              <a:t>9</a:t>
            </a:fld>
            <a:endParaRPr lang="en-US">
              <a:solidFill>
                <a:prstClr val="black">
                  <a:tint val="75000"/>
                </a:prstClr>
              </a:solidFill>
            </a:endParaRPr>
          </a:p>
        </p:txBody>
      </p:sp>
    </p:spTree>
    <p:extLst>
      <p:ext uri="{BB962C8B-B14F-4D97-AF65-F5344CB8AC3E}">
        <p14:creationId xmlns:p14="http://schemas.microsoft.com/office/powerpoint/2010/main" val="2154953355"/>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8_Biology of Zoology 02">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Titr"/>
      </a:majorFont>
      <a:minorFont>
        <a:latin typeface="Arial"/>
        <a:ea typeface=""/>
        <a:cs typeface="B Lotu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_Layers">
  <a:themeElements>
    <a:clrScheme name="Layers 6">
      <a:dk1>
        <a:srgbClr val="000000"/>
      </a:dk1>
      <a:lt1>
        <a:srgbClr val="FFFFE1"/>
      </a:lt1>
      <a:dk2>
        <a:srgbClr val="330033"/>
      </a:dk2>
      <a:lt2>
        <a:srgbClr val="330033"/>
      </a:lt2>
      <a:accent1>
        <a:srgbClr val="CCCC99"/>
      </a:accent1>
      <a:accent2>
        <a:srgbClr val="FF0000"/>
      </a:accent2>
      <a:accent3>
        <a:srgbClr val="FFFFEE"/>
      </a:accent3>
      <a:accent4>
        <a:srgbClr val="000000"/>
      </a:accent4>
      <a:accent5>
        <a:srgbClr val="E2E2CA"/>
      </a:accent5>
      <a:accent6>
        <a:srgbClr val="E70000"/>
      </a:accent6>
      <a:hlink>
        <a:srgbClr val="990033"/>
      </a:hlink>
      <a:folHlink>
        <a:srgbClr val="B2B2B2"/>
      </a:folHlink>
    </a:clrScheme>
    <a:fontScheme name="Layers">
      <a:majorFont>
        <a:latin typeface="Times New Roman"/>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1"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1"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Layers 1">
        <a:dk1>
          <a:srgbClr val="993300"/>
        </a:dk1>
        <a:lt1>
          <a:srgbClr val="CCCCCC"/>
        </a:lt1>
        <a:dk2>
          <a:srgbClr val="000000"/>
        </a:dk2>
        <a:lt2>
          <a:srgbClr val="FFFFFF"/>
        </a:lt2>
        <a:accent1>
          <a:srgbClr val="576F2B"/>
        </a:accent1>
        <a:accent2>
          <a:srgbClr val="666699"/>
        </a:accent2>
        <a:accent3>
          <a:srgbClr val="AAAAAA"/>
        </a:accent3>
        <a:accent4>
          <a:srgbClr val="AEAEAE"/>
        </a:accent4>
        <a:accent5>
          <a:srgbClr val="B4BBAC"/>
        </a:accent5>
        <a:accent6>
          <a:srgbClr val="5C5C8A"/>
        </a:accent6>
        <a:hlink>
          <a:srgbClr val="993300"/>
        </a:hlink>
        <a:folHlink>
          <a:srgbClr val="CC9900"/>
        </a:folHlink>
      </a:clrScheme>
      <a:clrMap bg1="dk2" tx1="lt1" bg2="dk1" tx2="lt2" accent1="accent1" accent2="accent2" accent3="accent3" accent4="accent4" accent5="accent5" accent6="accent6" hlink="hlink" folHlink="folHlink"/>
    </a:extraClrScheme>
    <a:extraClrScheme>
      <a:clrScheme name="Layers 2">
        <a:dk1>
          <a:srgbClr val="993300"/>
        </a:dk1>
        <a:lt1>
          <a:srgbClr val="CCCCCC"/>
        </a:lt1>
        <a:dk2>
          <a:srgbClr val="330000"/>
        </a:dk2>
        <a:lt2>
          <a:srgbClr val="FFFFFF"/>
        </a:lt2>
        <a:accent1>
          <a:srgbClr val="996633"/>
        </a:accent1>
        <a:accent2>
          <a:srgbClr val="FF0000"/>
        </a:accent2>
        <a:accent3>
          <a:srgbClr val="ADAAAA"/>
        </a:accent3>
        <a:accent4>
          <a:srgbClr val="AEAEAE"/>
        </a:accent4>
        <a:accent5>
          <a:srgbClr val="CAB8AD"/>
        </a:accent5>
        <a:accent6>
          <a:srgbClr val="E70000"/>
        </a:accent6>
        <a:hlink>
          <a:srgbClr val="FF3300"/>
        </a:hlink>
        <a:folHlink>
          <a:srgbClr val="CC9933"/>
        </a:folHlink>
      </a:clrScheme>
      <a:clrMap bg1="dk2" tx1="lt1" bg2="dk1" tx2="lt2" accent1="accent1" accent2="accent2" accent3="accent3" accent4="accent4" accent5="accent5" accent6="accent6" hlink="hlink" folHlink="folHlink"/>
    </a:extraClrScheme>
    <a:extraClrScheme>
      <a:clrScheme name="Layers 3">
        <a:dk1>
          <a:srgbClr val="79788A"/>
        </a:dk1>
        <a:lt1>
          <a:srgbClr val="FFFFFF"/>
        </a:lt1>
        <a:dk2>
          <a:srgbClr val="21203C"/>
        </a:dk2>
        <a:lt2>
          <a:srgbClr val="FFFFCC"/>
        </a:lt2>
        <a:accent1>
          <a:srgbClr val="476077"/>
        </a:accent1>
        <a:accent2>
          <a:srgbClr val="676C5A"/>
        </a:accent2>
        <a:accent3>
          <a:srgbClr val="ABABAF"/>
        </a:accent3>
        <a:accent4>
          <a:srgbClr val="DADADA"/>
        </a:accent4>
        <a:accent5>
          <a:srgbClr val="B1B6BD"/>
        </a:accent5>
        <a:accent6>
          <a:srgbClr val="5D6151"/>
        </a:accent6>
        <a:hlink>
          <a:srgbClr val="666699"/>
        </a:hlink>
        <a:folHlink>
          <a:srgbClr val="8CB0A2"/>
        </a:folHlink>
      </a:clrScheme>
      <a:clrMap bg1="dk2" tx1="lt1" bg2="dk1" tx2="lt2" accent1="accent1" accent2="accent2" accent3="accent3" accent4="accent4" accent5="accent5" accent6="accent6" hlink="hlink" folHlink="folHlink"/>
    </a:extraClrScheme>
    <a:extraClrScheme>
      <a:clrScheme name="Layers 4">
        <a:dk1>
          <a:srgbClr val="455B41"/>
        </a:dk1>
        <a:lt1>
          <a:srgbClr val="FFFFCC"/>
        </a:lt1>
        <a:dk2>
          <a:srgbClr val="79A994"/>
        </a:dk2>
        <a:lt2>
          <a:srgbClr val="FFFFCC"/>
        </a:lt2>
        <a:accent1>
          <a:srgbClr val="517087"/>
        </a:accent1>
        <a:accent2>
          <a:srgbClr val="666699"/>
        </a:accent2>
        <a:accent3>
          <a:srgbClr val="BED1C8"/>
        </a:accent3>
        <a:accent4>
          <a:srgbClr val="DADAAE"/>
        </a:accent4>
        <a:accent5>
          <a:srgbClr val="B3BBC3"/>
        </a:accent5>
        <a:accent6>
          <a:srgbClr val="5C5C8A"/>
        </a:accent6>
        <a:hlink>
          <a:srgbClr val="993300"/>
        </a:hlink>
        <a:folHlink>
          <a:srgbClr val="A4AF6B"/>
        </a:folHlink>
      </a:clrScheme>
      <a:clrMap bg1="dk2" tx1="lt1" bg2="dk1" tx2="lt2" accent1="accent1" accent2="accent2" accent3="accent3" accent4="accent4" accent5="accent5" accent6="accent6" hlink="hlink" folHlink="folHlink"/>
    </a:extraClrScheme>
    <a:extraClrScheme>
      <a:clrScheme name="Layers 5">
        <a:dk1>
          <a:srgbClr val="330000"/>
        </a:dk1>
        <a:lt1>
          <a:srgbClr val="FF9900"/>
        </a:lt1>
        <a:dk2>
          <a:srgbClr val="FFFFFF"/>
        </a:dk2>
        <a:lt2>
          <a:srgbClr val="8B3111"/>
        </a:lt2>
        <a:accent1>
          <a:srgbClr val="DD6D07"/>
        </a:accent1>
        <a:accent2>
          <a:srgbClr val="CC9900"/>
        </a:accent2>
        <a:accent3>
          <a:srgbClr val="FFCAAA"/>
        </a:accent3>
        <a:accent4>
          <a:srgbClr val="2A0000"/>
        </a:accent4>
        <a:accent5>
          <a:srgbClr val="EBBAAA"/>
        </a:accent5>
        <a:accent6>
          <a:srgbClr val="B98A00"/>
        </a:accent6>
        <a:hlink>
          <a:srgbClr val="CC3300"/>
        </a:hlink>
        <a:folHlink>
          <a:srgbClr val="CCCC66"/>
        </a:folHlink>
      </a:clrScheme>
      <a:clrMap bg1="lt1" tx1="dk1" bg2="lt2" tx2="dk2" accent1="accent1" accent2="accent2" accent3="accent3" accent4="accent4" accent5="accent5" accent6="accent6" hlink="hlink" folHlink="folHlink"/>
    </a:extraClrScheme>
    <a:extraClrScheme>
      <a:clrScheme name="Layers 6">
        <a:dk1>
          <a:srgbClr val="000000"/>
        </a:dk1>
        <a:lt1>
          <a:srgbClr val="FFFFE1"/>
        </a:lt1>
        <a:dk2>
          <a:srgbClr val="330033"/>
        </a:dk2>
        <a:lt2>
          <a:srgbClr val="330033"/>
        </a:lt2>
        <a:accent1>
          <a:srgbClr val="CCCC99"/>
        </a:accent1>
        <a:accent2>
          <a:srgbClr val="FF0000"/>
        </a:accent2>
        <a:accent3>
          <a:srgbClr val="FFFFEE"/>
        </a:accent3>
        <a:accent4>
          <a:srgbClr val="000000"/>
        </a:accent4>
        <a:accent5>
          <a:srgbClr val="E2E2CA"/>
        </a:accent5>
        <a:accent6>
          <a:srgbClr val="E70000"/>
        </a:accent6>
        <a:hlink>
          <a:srgbClr val="990033"/>
        </a:hlink>
        <a:folHlink>
          <a:srgbClr val="B2B2B2"/>
        </a:folHlink>
      </a:clrScheme>
      <a:clrMap bg1="lt1" tx1="dk1" bg2="lt2" tx2="dk2" accent1="accent1" accent2="accent2" accent3="accent3" accent4="accent4" accent5="accent5" accent6="accent6" hlink="hlink" folHlink="folHlink"/>
    </a:extraClrScheme>
    <a:extraClrScheme>
      <a:clrScheme name="Layers 7">
        <a:dk1>
          <a:srgbClr val="000000"/>
        </a:dk1>
        <a:lt1>
          <a:srgbClr val="FFFFFF"/>
        </a:lt1>
        <a:dk2>
          <a:srgbClr val="000000"/>
        </a:dk2>
        <a:lt2>
          <a:srgbClr val="891411"/>
        </a:lt2>
        <a:accent1>
          <a:srgbClr val="4F917E"/>
        </a:accent1>
        <a:accent2>
          <a:srgbClr val="CC9900"/>
        </a:accent2>
        <a:accent3>
          <a:srgbClr val="FFFFFF"/>
        </a:accent3>
        <a:accent4>
          <a:srgbClr val="000000"/>
        </a:accent4>
        <a:accent5>
          <a:srgbClr val="B2C7C0"/>
        </a:accent5>
        <a:accent6>
          <a:srgbClr val="B98A00"/>
        </a:accent6>
        <a:hlink>
          <a:srgbClr val="5A84D8"/>
        </a:hlink>
        <a:folHlink>
          <a:srgbClr val="A0C6BA"/>
        </a:folHlink>
      </a:clrScheme>
      <a:clrMap bg1="lt1" tx1="dk1" bg2="lt2" tx2="dk2" accent1="accent1" accent2="accent2" accent3="accent3" accent4="accent4" accent5="accent5" accent6="accent6" hlink="hlink" folHlink="folHlink"/>
    </a:extraClrScheme>
    <a:extraClrScheme>
      <a:clrScheme name="Layers 8">
        <a:dk1>
          <a:srgbClr val="000000"/>
        </a:dk1>
        <a:lt1>
          <a:srgbClr val="FFFFFF"/>
        </a:lt1>
        <a:dk2>
          <a:srgbClr val="CC0000"/>
        </a:dk2>
        <a:lt2>
          <a:srgbClr val="999966"/>
        </a:lt2>
        <a:accent1>
          <a:srgbClr val="CCCCCC"/>
        </a:accent1>
        <a:accent2>
          <a:srgbClr val="CCCC66"/>
        </a:accent2>
        <a:accent3>
          <a:srgbClr val="FFFFFF"/>
        </a:accent3>
        <a:accent4>
          <a:srgbClr val="000000"/>
        </a:accent4>
        <a:accent5>
          <a:srgbClr val="E2E2E2"/>
        </a:accent5>
        <a:accent6>
          <a:srgbClr val="B9B95C"/>
        </a:accent6>
        <a:hlink>
          <a:srgbClr val="666699"/>
        </a:hlink>
        <a:folHlink>
          <a:srgbClr val="CCCC99"/>
        </a:folHlink>
      </a:clrScheme>
      <a:clrMap bg1="lt1" tx1="dk1" bg2="lt2" tx2="dk2" accent1="accent1" accent2="accent2" accent3="accent3" accent4="accent4" accent5="accent5" accent6="accent6" hlink="hlink" folHlink="folHlink"/>
    </a:extraClrScheme>
    <a:extraClrScheme>
      <a:clrScheme name="Layers 9">
        <a:dk1>
          <a:srgbClr val="000000"/>
        </a:dk1>
        <a:lt1>
          <a:srgbClr val="FFFFFF"/>
        </a:lt1>
        <a:dk2>
          <a:srgbClr val="FF0000"/>
        </a:dk2>
        <a:lt2>
          <a:srgbClr val="009999"/>
        </a:lt2>
        <a:accent1>
          <a:srgbClr val="C7B505"/>
        </a:accent1>
        <a:accent2>
          <a:srgbClr val="FFFF66"/>
        </a:accent2>
        <a:accent3>
          <a:srgbClr val="FFFFFF"/>
        </a:accent3>
        <a:accent4>
          <a:srgbClr val="000000"/>
        </a:accent4>
        <a:accent5>
          <a:srgbClr val="E0D7AA"/>
        </a:accent5>
        <a:accent6>
          <a:srgbClr val="E7E75C"/>
        </a:accent6>
        <a:hlink>
          <a:srgbClr val="5A84D8"/>
        </a:hlink>
        <a:folHlink>
          <a:srgbClr val="A0C6BA"/>
        </a:folHlink>
      </a:clrScheme>
      <a:clrMap bg1="lt1" tx1="dk1" bg2="lt2" tx2="dk2" accent1="accent1" accent2="accent2" accent3="accent3" accent4="accent4" accent5="accent5" accent6="accent6" hlink="hlink" folHlink="folHlink"/>
    </a:extraClrScheme>
    <a:extraClrScheme>
      <a:clrScheme name="Layers 10">
        <a:dk1>
          <a:srgbClr val="000000"/>
        </a:dk1>
        <a:lt1>
          <a:srgbClr val="FFFFFF"/>
        </a:lt1>
        <a:dk2>
          <a:srgbClr val="660033"/>
        </a:dk2>
        <a:lt2>
          <a:srgbClr val="666699"/>
        </a:lt2>
        <a:accent1>
          <a:srgbClr val="95A3D1"/>
        </a:accent1>
        <a:accent2>
          <a:srgbClr val="FFFF66"/>
        </a:accent2>
        <a:accent3>
          <a:srgbClr val="FFFFFF"/>
        </a:accent3>
        <a:accent4>
          <a:srgbClr val="000000"/>
        </a:accent4>
        <a:accent5>
          <a:srgbClr val="C8CEE5"/>
        </a:accent5>
        <a:accent6>
          <a:srgbClr val="E7E75C"/>
        </a:accent6>
        <a:hlink>
          <a:srgbClr val="5A84D8"/>
        </a:hlink>
        <a:folHlink>
          <a:srgbClr val="CCCC99"/>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4_Biology of Zoology 02">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Titr"/>
      </a:majorFont>
      <a:minorFont>
        <a:latin typeface="Arial"/>
        <a:ea typeface=""/>
        <a:cs typeface="B Lotu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9_Biology of Zoology 02">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Titr"/>
      </a:majorFont>
      <a:minorFont>
        <a:latin typeface="Arial"/>
        <a:ea typeface=""/>
        <a:cs typeface="B Lotu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10_Biology of Zoology 02">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Titr"/>
      </a:majorFont>
      <a:minorFont>
        <a:latin typeface="Arial"/>
        <a:ea typeface=""/>
        <a:cs typeface="B Lotu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11_Biology of Zoology 02">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Titr"/>
      </a:majorFont>
      <a:minorFont>
        <a:latin typeface="Arial"/>
        <a:ea typeface=""/>
        <a:cs typeface="B Lotu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12_Biology of Zoology 02">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Titr"/>
      </a:majorFont>
      <a:minorFont>
        <a:latin typeface="Arial"/>
        <a:ea typeface=""/>
        <a:cs typeface="B Lotu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13_Biology of Zoology 02">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Titr"/>
      </a:majorFont>
      <a:minorFont>
        <a:latin typeface="Arial"/>
        <a:ea typeface=""/>
        <a:cs typeface="B Lotu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14_Biology of Zoology 02">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Titr"/>
      </a:majorFont>
      <a:minorFont>
        <a:latin typeface="Arial"/>
        <a:ea typeface=""/>
        <a:cs typeface="B Lotu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15_Biology of Zoology 02">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Titr"/>
      </a:majorFont>
      <a:minorFont>
        <a:latin typeface="Arial"/>
        <a:ea typeface=""/>
        <a:cs typeface="B Lotu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5_Biology of Zoology 02">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Titr"/>
      </a:majorFont>
      <a:minorFont>
        <a:latin typeface="Arial"/>
        <a:ea typeface=""/>
        <a:cs typeface="B Lotu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16_Biology of Zoology 02">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Titr"/>
      </a:majorFont>
      <a:minorFont>
        <a:latin typeface="Arial"/>
        <a:ea typeface=""/>
        <a:cs typeface="B Lotu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17_Biology of Zoology 02">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Titr"/>
      </a:majorFont>
      <a:minorFont>
        <a:latin typeface="Arial"/>
        <a:ea typeface=""/>
        <a:cs typeface="B Lotu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18_Biology of Zoology 02">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Titr"/>
      </a:majorFont>
      <a:minorFont>
        <a:latin typeface="Arial"/>
        <a:ea typeface=""/>
        <a:cs typeface="B Lotu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2_Layers">
  <a:themeElements>
    <a:clrScheme name="Layers 6">
      <a:dk1>
        <a:srgbClr val="000000"/>
      </a:dk1>
      <a:lt1>
        <a:srgbClr val="FFFFE1"/>
      </a:lt1>
      <a:dk2>
        <a:srgbClr val="330033"/>
      </a:dk2>
      <a:lt2>
        <a:srgbClr val="330033"/>
      </a:lt2>
      <a:accent1>
        <a:srgbClr val="CCCC99"/>
      </a:accent1>
      <a:accent2>
        <a:srgbClr val="FF0000"/>
      </a:accent2>
      <a:accent3>
        <a:srgbClr val="FFFFEE"/>
      </a:accent3>
      <a:accent4>
        <a:srgbClr val="000000"/>
      </a:accent4>
      <a:accent5>
        <a:srgbClr val="E2E2CA"/>
      </a:accent5>
      <a:accent6>
        <a:srgbClr val="E70000"/>
      </a:accent6>
      <a:hlink>
        <a:srgbClr val="990033"/>
      </a:hlink>
      <a:folHlink>
        <a:srgbClr val="B2B2B2"/>
      </a:folHlink>
    </a:clrScheme>
    <a:fontScheme name="Layers">
      <a:majorFont>
        <a:latin typeface="Times New Roman"/>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1"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1"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Layers 1">
        <a:dk1>
          <a:srgbClr val="993300"/>
        </a:dk1>
        <a:lt1>
          <a:srgbClr val="CCCCCC"/>
        </a:lt1>
        <a:dk2>
          <a:srgbClr val="000000"/>
        </a:dk2>
        <a:lt2>
          <a:srgbClr val="FFFFFF"/>
        </a:lt2>
        <a:accent1>
          <a:srgbClr val="576F2B"/>
        </a:accent1>
        <a:accent2>
          <a:srgbClr val="666699"/>
        </a:accent2>
        <a:accent3>
          <a:srgbClr val="AAAAAA"/>
        </a:accent3>
        <a:accent4>
          <a:srgbClr val="AEAEAE"/>
        </a:accent4>
        <a:accent5>
          <a:srgbClr val="B4BBAC"/>
        </a:accent5>
        <a:accent6>
          <a:srgbClr val="5C5C8A"/>
        </a:accent6>
        <a:hlink>
          <a:srgbClr val="993300"/>
        </a:hlink>
        <a:folHlink>
          <a:srgbClr val="CC9900"/>
        </a:folHlink>
      </a:clrScheme>
      <a:clrMap bg1="dk2" tx1="lt1" bg2="dk1" tx2="lt2" accent1="accent1" accent2="accent2" accent3="accent3" accent4="accent4" accent5="accent5" accent6="accent6" hlink="hlink" folHlink="folHlink"/>
    </a:extraClrScheme>
    <a:extraClrScheme>
      <a:clrScheme name="Layers 2">
        <a:dk1>
          <a:srgbClr val="993300"/>
        </a:dk1>
        <a:lt1>
          <a:srgbClr val="CCCCCC"/>
        </a:lt1>
        <a:dk2>
          <a:srgbClr val="330000"/>
        </a:dk2>
        <a:lt2>
          <a:srgbClr val="FFFFFF"/>
        </a:lt2>
        <a:accent1>
          <a:srgbClr val="996633"/>
        </a:accent1>
        <a:accent2>
          <a:srgbClr val="FF0000"/>
        </a:accent2>
        <a:accent3>
          <a:srgbClr val="ADAAAA"/>
        </a:accent3>
        <a:accent4>
          <a:srgbClr val="AEAEAE"/>
        </a:accent4>
        <a:accent5>
          <a:srgbClr val="CAB8AD"/>
        </a:accent5>
        <a:accent6>
          <a:srgbClr val="E70000"/>
        </a:accent6>
        <a:hlink>
          <a:srgbClr val="FF3300"/>
        </a:hlink>
        <a:folHlink>
          <a:srgbClr val="CC9933"/>
        </a:folHlink>
      </a:clrScheme>
      <a:clrMap bg1="dk2" tx1="lt1" bg2="dk1" tx2="lt2" accent1="accent1" accent2="accent2" accent3="accent3" accent4="accent4" accent5="accent5" accent6="accent6" hlink="hlink" folHlink="folHlink"/>
    </a:extraClrScheme>
    <a:extraClrScheme>
      <a:clrScheme name="Layers 3">
        <a:dk1>
          <a:srgbClr val="79788A"/>
        </a:dk1>
        <a:lt1>
          <a:srgbClr val="FFFFFF"/>
        </a:lt1>
        <a:dk2>
          <a:srgbClr val="21203C"/>
        </a:dk2>
        <a:lt2>
          <a:srgbClr val="FFFFCC"/>
        </a:lt2>
        <a:accent1>
          <a:srgbClr val="476077"/>
        </a:accent1>
        <a:accent2>
          <a:srgbClr val="676C5A"/>
        </a:accent2>
        <a:accent3>
          <a:srgbClr val="ABABAF"/>
        </a:accent3>
        <a:accent4>
          <a:srgbClr val="DADADA"/>
        </a:accent4>
        <a:accent5>
          <a:srgbClr val="B1B6BD"/>
        </a:accent5>
        <a:accent6>
          <a:srgbClr val="5D6151"/>
        </a:accent6>
        <a:hlink>
          <a:srgbClr val="666699"/>
        </a:hlink>
        <a:folHlink>
          <a:srgbClr val="8CB0A2"/>
        </a:folHlink>
      </a:clrScheme>
      <a:clrMap bg1="dk2" tx1="lt1" bg2="dk1" tx2="lt2" accent1="accent1" accent2="accent2" accent3="accent3" accent4="accent4" accent5="accent5" accent6="accent6" hlink="hlink" folHlink="folHlink"/>
    </a:extraClrScheme>
    <a:extraClrScheme>
      <a:clrScheme name="Layers 4">
        <a:dk1>
          <a:srgbClr val="455B41"/>
        </a:dk1>
        <a:lt1>
          <a:srgbClr val="FFFFCC"/>
        </a:lt1>
        <a:dk2>
          <a:srgbClr val="79A994"/>
        </a:dk2>
        <a:lt2>
          <a:srgbClr val="FFFFCC"/>
        </a:lt2>
        <a:accent1>
          <a:srgbClr val="517087"/>
        </a:accent1>
        <a:accent2>
          <a:srgbClr val="666699"/>
        </a:accent2>
        <a:accent3>
          <a:srgbClr val="BED1C8"/>
        </a:accent3>
        <a:accent4>
          <a:srgbClr val="DADAAE"/>
        </a:accent4>
        <a:accent5>
          <a:srgbClr val="B3BBC3"/>
        </a:accent5>
        <a:accent6>
          <a:srgbClr val="5C5C8A"/>
        </a:accent6>
        <a:hlink>
          <a:srgbClr val="993300"/>
        </a:hlink>
        <a:folHlink>
          <a:srgbClr val="A4AF6B"/>
        </a:folHlink>
      </a:clrScheme>
      <a:clrMap bg1="dk2" tx1="lt1" bg2="dk1" tx2="lt2" accent1="accent1" accent2="accent2" accent3="accent3" accent4="accent4" accent5="accent5" accent6="accent6" hlink="hlink" folHlink="folHlink"/>
    </a:extraClrScheme>
    <a:extraClrScheme>
      <a:clrScheme name="Layers 5">
        <a:dk1>
          <a:srgbClr val="330000"/>
        </a:dk1>
        <a:lt1>
          <a:srgbClr val="FF9900"/>
        </a:lt1>
        <a:dk2>
          <a:srgbClr val="FFFFFF"/>
        </a:dk2>
        <a:lt2>
          <a:srgbClr val="8B3111"/>
        </a:lt2>
        <a:accent1>
          <a:srgbClr val="DD6D07"/>
        </a:accent1>
        <a:accent2>
          <a:srgbClr val="CC9900"/>
        </a:accent2>
        <a:accent3>
          <a:srgbClr val="FFCAAA"/>
        </a:accent3>
        <a:accent4>
          <a:srgbClr val="2A0000"/>
        </a:accent4>
        <a:accent5>
          <a:srgbClr val="EBBAAA"/>
        </a:accent5>
        <a:accent6>
          <a:srgbClr val="B98A00"/>
        </a:accent6>
        <a:hlink>
          <a:srgbClr val="CC3300"/>
        </a:hlink>
        <a:folHlink>
          <a:srgbClr val="CCCC66"/>
        </a:folHlink>
      </a:clrScheme>
      <a:clrMap bg1="lt1" tx1="dk1" bg2="lt2" tx2="dk2" accent1="accent1" accent2="accent2" accent3="accent3" accent4="accent4" accent5="accent5" accent6="accent6" hlink="hlink" folHlink="folHlink"/>
    </a:extraClrScheme>
    <a:extraClrScheme>
      <a:clrScheme name="Layers 6">
        <a:dk1>
          <a:srgbClr val="000000"/>
        </a:dk1>
        <a:lt1>
          <a:srgbClr val="FFFFE1"/>
        </a:lt1>
        <a:dk2>
          <a:srgbClr val="330033"/>
        </a:dk2>
        <a:lt2>
          <a:srgbClr val="330033"/>
        </a:lt2>
        <a:accent1>
          <a:srgbClr val="CCCC99"/>
        </a:accent1>
        <a:accent2>
          <a:srgbClr val="FF0000"/>
        </a:accent2>
        <a:accent3>
          <a:srgbClr val="FFFFEE"/>
        </a:accent3>
        <a:accent4>
          <a:srgbClr val="000000"/>
        </a:accent4>
        <a:accent5>
          <a:srgbClr val="E2E2CA"/>
        </a:accent5>
        <a:accent6>
          <a:srgbClr val="E70000"/>
        </a:accent6>
        <a:hlink>
          <a:srgbClr val="990033"/>
        </a:hlink>
        <a:folHlink>
          <a:srgbClr val="B2B2B2"/>
        </a:folHlink>
      </a:clrScheme>
      <a:clrMap bg1="lt1" tx1="dk1" bg2="lt2" tx2="dk2" accent1="accent1" accent2="accent2" accent3="accent3" accent4="accent4" accent5="accent5" accent6="accent6" hlink="hlink" folHlink="folHlink"/>
    </a:extraClrScheme>
    <a:extraClrScheme>
      <a:clrScheme name="Layers 7">
        <a:dk1>
          <a:srgbClr val="000000"/>
        </a:dk1>
        <a:lt1>
          <a:srgbClr val="FFFFFF"/>
        </a:lt1>
        <a:dk2>
          <a:srgbClr val="000000"/>
        </a:dk2>
        <a:lt2>
          <a:srgbClr val="891411"/>
        </a:lt2>
        <a:accent1>
          <a:srgbClr val="4F917E"/>
        </a:accent1>
        <a:accent2>
          <a:srgbClr val="CC9900"/>
        </a:accent2>
        <a:accent3>
          <a:srgbClr val="FFFFFF"/>
        </a:accent3>
        <a:accent4>
          <a:srgbClr val="000000"/>
        </a:accent4>
        <a:accent5>
          <a:srgbClr val="B2C7C0"/>
        </a:accent5>
        <a:accent6>
          <a:srgbClr val="B98A00"/>
        </a:accent6>
        <a:hlink>
          <a:srgbClr val="5A84D8"/>
        </a:hlink>
        <a:folHlink>
          <a:srgbClr val="A0C6BA"/>
        </a:folHlink>
      </a:clrScheme>
      <a:clrMap bg1="lt1" tx1="dk1" bg2="lt2" tx2="dk2" accent1="accent1" accent2="accent2" accent3="accent3" accent4="accent4" accent5="accent5" accent6="accent6" hlink="hlink" folHlink="folHlink"/>
    </a:extraClrScheme>
    <a:extraClrScheme>
      <a:clrScheme name="Layers 8">
        <a:dk1>
          <a:srgbClr val="000000"/>
        </a:dk1>
        <a:lt1>
          <a:srgbClr val="FFFFFF"/>
        </a:lt1>
        <a:dk2>
          <a:srgbClr val="CC0000"/>
        </a:dk2>
        <a:lt2>
          <a:srgbClr val="999966"/>
        </a:lt2>
        <a:accent1>
          <a:srgbClr val="CCCCCC"/>
        </a:accent1>
        <a:accent2>
          <a:srgbClr val="CCCC66"/>
        </a:accent2>
        <a:accent3>
          <a:srgbClr val="FFFFFF"/>
        </a:accent3>
        <a:accent4>
          <a:srgbClr val="000000"/>
        </a:accent4>
        <a:accent5>
          <a:srgbClr val="E2E2E2"/>
        </a:accent5>
        <a:accent6>
          <a:srgbClr val="B9B95C"/>
        </a:accent6>
        <a:hlink>
          <a:srgbClr val="666699"/>
        </a:hlink>
        <a:folHlink>
          <a:srgbClr val="CCCC99"/>
        </a:folHlink>
      </a:clrScheme>
      <a:clrMap bg1="lt1" tx1="dk1" bg2="lt2" tx2="dk2" accent1="accent1" accent2="accent2" accent3="accent3" accent4="accent4" accent5="accent5" accent6="accent6" hlink="hlink" folHlink="folHlink"/>
    </a:extraClrScheme>
    <a:extraClrScheme>
      <a:clrScheme name="Layers 9">
        <a:dk1>
          <a:srgbClr val="000000"/>
        </a:dk1>
        <a:lt1>
          <a:srgbClr val="FFFFFF"/>
        </a:lt1>
        <a:dk2>
          <a:srgbClr val="FF0000"/>
        </a:dk2>
        <a:lt2>
          <a:srgbClr val="009999"/>
        </a:lt2>
        <a:accent1>
          <a:srgbClr val="C7B505"/>
        </a:accent1>
        <a:accent2>
          <a:srgbClr val="FFFF66"/>
        </a:accent2>
        <a:accent3>
          <a:srgbClr val="FFFFFF"/>
        </a:accent3>
        <a:accent4>
          <a:srgbClr val="000000"/>
        </a:accent4>
        <a:accent5>
          <a:srgbClr val="E0D7AA"/>
        </a:accent5>
        <a:accent6>
          <a:srgbClr val="E7E75C"/>
        </a:accent6>
        <a:hlink>
          <a:srgbClr val="5A84D8"/>
        </a:hlink>
        <a:folHlink>
          <a:srgbClr val="A0C6BA"/>
        </a:folHlink>
      </a:clrScheme>
      <a:clrMap bg1="lt1" tx1="dk1" bg2="lt2" tx2="dk2" accent1="accent1" accent2="accent2" accent3="accent3" accent4="accent4" accent5="accent5" accent6="accent6" hlink="hlink" folHlink="folHlink"/>
    </a:extraClrScheme>
    <a:extraClrScheme>
      <a:clrScheme name="Layers 10">
        <a:dk1>
          <a:srgbClr val="000000"/>
        </a:dk1>
        <a:lt1>
          <a:srgbClr val="FFFFFF"/>
        </a:lt1>
        <a:dk2>
          <a:srgbClr val="660033"/>
        </a:dk2>
        <a:lt2>
          <a:srgbClr val="666699"/>
        </a:lt2>
        <a:accent1>
          <a:srgbClr val="95A3D1"/>
        </a:accent1>
        <a:accent2>
          <a:srgbClr val="FFFF66"/>
        </a:accent2>
        <a:accent3>
          <a:srgbClr val="FFFFFF"/>
        </a:accent3>
        <a:accent4>
          <a:srgbClr val="000000"/>
        </a:accent4>
        <a:accent5>
          <a:srgbClr val="C8CEE5"/>
        </a:accent5>
        <a:accent6>
          <a:srgbClr val="E7E75C"/>
        </a:accent6>
        <a:hlink>
          <a:srgbClr val="5A84D8"/>
        </a:hlink>
        <a:folHlink>
          <a:srgbClr val="CCCC99"/>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6_Biology of Zoology 02">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Titr"/>
      </a:majorFont>
      <a:minorFont>
        <a:latin typeface="Arial"/>
        <a:ea typeface=""/>
        <a:cs typeface="B Lotu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Biology of Zoology 02">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Titr"/>
      </a:majorFont>
      <a:minorFont>
        <a:latin typeface="Arial"/>
        <a:ea typeface=""/>
        <a:cs typeface="B Lotu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Biology of Zoology 02">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Titr"/>
      </a:majorFont>
      <a:minorFont>
        <a:latin typeface="Arial"/>
        <a:ea typeface=""/>
        <a:cs typeface="B Lotu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2_Biology of Zoology 02">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Titr"/>
      </a:majorFont>
      <a:minorFont>
        <a:latin typeface="Arial"/>
        <a:ea typeface=""/>
        <a:cs typeface="B Lotu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7_Biology of Zoology 02">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Titr"/>
      </a:majorFont>
      <a:minorFont>
        <a:latin typeface="Arial"/>
        <a:ea typeface=""/>
        <a:cs typeface="B Lotu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Layers">
  <a:themeElements>
    <a:clrScheme name="Layers 6">
      <a:dk1>
        <a:srgbClr val="000000"/>
      </a:dk1>
      <a:lt1>
        <a:srgbClr val="FFFFE1"/>
      </a:lt1>
      <a:dk2>
        <a:srgbClr val="330033"/>
      </a:dk2>
      <a:lt2>
        <a:srgbClr val="330033"/>
      </a:lt2>
      <a:accent1>
        <a:srgbClr val="CCCC99"/>
      </a:accent1>
      <a:accent2>
        <a:srgbClr val="FF0000"/>
      </a:accent2>
      <a:accent3>
        <a:srgbClr val="FFFFEE"/>
      </a:accent3>
      <a:accent4>
        <a:srgbClr val="000000"/>
      </a:accent4>
      <a:accent5>
        <a:srgbClr val="E2E2CA"/>
      </a:accent5>
      <a:accent6>
        <a:srgbClr val="E70000"/>
      </a:accent6>
      <a:hlink>
        <a:srgbClr val="990033"/>
      </a:hlink>
      <a:folHlink>
        <a:srgbClr val="B2B2B2"/>
      </a:folHlink>
    </a:clrScheme>
    <a:fontScheme name="Layers">
      <a:majorFont>
        <a:latin typeface="Times New Roman"/>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1"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1"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Layers 1">
        <a:dk1>
          <a:srgbClr val="993300"/>
        </a:dk1>
        <a:lt1>
          <a:srgbClr val="CCCCCC"/>
        </a:lt1>
        <a:dk2>
          <a:srgbClr val="000000"/>
        </a:dk2>
        <a:lt2>
          <a:srgbClr val="FFFFFF"/>
        </a:lt2>
        <a:accent1>
          <a:srgbClr val="576F2B"/>
        </a:accent1>
        <a:accent2>
          <a:srgbClr val="666699"/>
        </a:accent2>
        <a:accent3>
          <a:srgbClr val="AAAAAA"/>
        </a:accent3>
        <a:accent4>
          <a:srgbClr val="AEAEAE"/>
        </a:accent4>
        <a:accent5>
          <a:srgbClr val="B4BBAC"/>
        </a:accent5>
        <a:accent6>
          <a:srgbClr val="5C5C8A"/>
        </a:accent6>
        <a:hlink>
          <a:srgbClr val="993300"/>
        </a:hlink>
        <a:folHlink>
          <a:srgbClr val="CC9900"/>
        </a:folHlink>
      </a:clrScheme>
      <a:clrMap bg1="dk2" tx1="lt1" bg2="dk1" tx2="lt2" accent1="accent1" accent2="accent2" accent3="accent3" accent4="accent4" accent5="accent5" accent6="accent6" hlink="hlink" folHlink="folHlink"/>
    </a:extraClrScheme>
    <a:extraClrScheme>
      <a:clrScheme name="Layers 2">
        <a:dk1>
          <a:srgbClr val="993300"/>
        </a:dk1>
        <a:lt1>
          <a:srgbClr val="CCCCCC"/>
        </a:lt1>
        <a:dk2>
          <a:srgbClr val="330000"/>
        </a:dk2>
        <a:lt2>
          <a:srgbClr val="FFFFFF"/>
        </a:lt2>
        <a:accent1>
          <a:srgbClr val="996633"/>
        </a:accent1>
        <a:accent2>
          <a:srgbClr val="FF0000"/>
        </a:accent2>
        <a:accent3>
          <a:srgbClr val="ADAAAA"/>
        </a:accent3>
        <a:accent4>
          <a:srgbClr val="AEAEAE"/>
        </a:accent4>
        <a:accent5>
          <a:srgbClr val="CAB8AD"/>
        </a:accent5>
        <a:accent6>
          <a:srgbClr val="E70000"/>
        </a:accent6>
        <a:hlink>
          <a:srgbClr val="FF3300"/>
        </a:hlink>
        <a:folHlink>
          <a:srgbClr val="CC9933"/>
        </a:folHlink>
      </a:clrScheme>
      <a:clrMap bg1="dk2" tx1="lt1" bg2="dk1" tx2="lt2" accent1="accent1" accent2="accent2" accent3="accent3" accent4="accent4" accent5="accent5" accent6="accent6" hlink="hlink" folHlink="folHlink"/>
    </a:extraClrScheme>
    <a:extraClrScheme>
      <a:clrScheme name="Layers 3">
        <a:dk1>
          <a:srgbClr val="79788A"/>
        </a:dk1>
        <a:lt1>
          <a:srgbClr val="FFFFFF"/>
        </a:lt1>
        <a:dk2>
          <a:srgbClr val="21203C"/>
        </a:dk2>
        <a:lt2>
          <a:srgbClr val="FFFFCC"/>
        </a:lt2>
        <a:accent1>
          <a:srgbClr val="476077"/>
        </a:accent1>
        <a:accent2>
          <a:srgbClr val="676C5A"/>
        </a:accent2>
        <a:accent3>
          <a:srgbClr val="ABABAF"/>
        </a:accent3>
        <a:accent4>
          <a:srgbClr val="DADADA"/>
        </a:accent4>
        <a:accent5>
          <a:srgbClr val="B1B6BD"/>
        </a:accent5>
        <a:accent6>
          <a:srgbClr val="5D6151"/>
        </a:accent6>
        <a:hlink>
          <a:srgbClr val="666699"/>
        </a:hlink>
        <a:folHlink>
          <a:srgbClr val="8CB0A2"/>
        </a:folHlink>
      </a:clrScheme>
      <a:clrMap bg1="dk2" tx1="lt1" bg2="dk1" tx2="lt2" accent1="accent1" accent2="accent2" accent3="accent3" accent4="accent4" accent5="accent5" accent6="accent6" hlink="hlink" folHlink="folHlink"/>
    </a:extraClrScheme>
    <a:extraClrScheme>
      <a:clrScheme name="Layers 4">
        <a:dk1>
          <a:srgbClr val="455B41"/>
        </a:dk1>
        <a:lt1>
          <a:srgbClr val="FFFFCC"/>
        </a:lt1>
        <a:dk2>
          <a:srgbClr val="79A994"/>
        </a:dk2>
        <a:lt2>
          <a:srgbClr val="FFFFCC"/>
        </a:lt2>
        <a:accent1>
          <a:srgbClr val="517087"/>
        </a:accent1>
        <a:accent2>
          <a:srgbClr val="666699"/>
        </a:accent2>
        <a:accent3>
          <a:srgbClr val="BED1C8"/>
        </a:accent3>
        <a:accent4>
          <a:srgbClr val="DADAAE"/>
        </a:accent4>
        <a:accent5>
          <a:srgbClr val="B3BBC3"/>
        </a:accent5>
        <a:accent6>
          <a:srgbClr val="5C5C8A"/>
        </a:accent6>
        <a:hlink>
          <a:srgbClr val="993300"/>
        </a:hlink>
        <a:folHlink>
          <a:srgbClr val="A4AF6B"/>
        </a:folHlink>
      </a:clrScheme>
      <a:clrMap bg1="dk2" tx1="lt1" bg2="dk1" tx2="lt2" accent1="accent1" accent2="accent2" accent3="accent3" accent4="accent4" accent5="accent5" accent6="accent6" hlink="hlink" folHlink="folHlink"/>
    </a:extraClrScheme>
    <a:extraClrScheme>
      <a:clrScheme name="Layers 5">
        <a:dk1>
          <a:srgbClr val="330000"/>
        </a:dk1>
        <a:lt1>
          <a:srgbClr val="FF9900"/>
        </a:lt1>
        <a:dk2>
          <a:srgbClr val="FFFFFF"/>
        </a:dk2>
        <a:lt2>
          <a:srgbClr val="8B3111"/>
        </a:lt2>
        <a:accent1>
          <a:srgbClr val="DD6D07"/>
        </a:accent1>
        <a:accent2>
          <a:srgbClr val="CC9900"/>
        </a:accent2>
        <a:accent3>
          <a:srgbClr val="FFCAAA"/>
        </a:accent3>
        <a:accent4>
          <a:srgbClr val="2A0000"/>
        </a:accent4>
        <a:accent5>
          <a:srgbClr val="EBBAAA"/>
        </a:accent5>
        <a:accent6>
          <a:srgbClr val="B98A00"/>
        </a:accent6>
        <a:hlink>
          <a:srgbClr val="CC3300"/>
        </a:hlink>
        <a:folHlink>
          <a:srgbClr val="CCCC66"/>
        </a:folHlink>
      </a:clrScheme>
      <a:clrMap bg1="lt1" tx1="dk1" bg2="lt2" tx2="dk2" accent1="accent1" accent2="accent2" accent3="accent3" accent4="accent4" accent5="accent5" accent6="accent6" hlink="hlink" folHlink="folHlink"/>
    </a:extraClrScheme>
    <a:extraClrScheme>
      <a:clrScheme name="Layers 6">
        <a:dk1>
          <a:srgbClr val="000000"/>
        </a:dk1>
        <a:lt1>
          <a:srgbClr val="FFFFE1"/>
        </a:lt1>
        <a:dk2>
          <a:srgbClr val="330033"/>
        </a:dk2>
        <a:lt2>
          <a:srgbClr val="330033"/>
        </a:lt2>
        <a:accent1>
          <a:srgbClr val="CCCC99"/>
        </a:accent1>
        <a:accent2>
          <a:srgbClr val="FF0000"/>
        </a:accent2>
        <a:accent3>
          <a:srgbClr val="FFFFEE"/>
        </a:accent3>
        <a:accent4>
          <a:srgbClr val="000000"/>
        </a:accent4>
        <a:accent5>
          <a:srgbClr val="E2E2CA"/>
        </a:accent5>
        <a:accent6>
          <a:srgbClr val="E70000"/>
        </a:accent6>
        <a:hlink>
          <a:srgbClr val="990033"/>
        </a:hlink>
        <a:folHlink>
          <a:srgbClr val="B2B2B2"/>
        </a:folHlink>
      </a:clrScheme>
      <a:clrMap bg1="lt1" tx1="dk1" bg2="lt2" tx2="dk2" accent1="accent1" accent2="accent2" accent3="accent3" accent4="accent4" accent5="accent5" accent6="accent6" hlink="hlink" folHlink="folHlink"/>
    </a:extraClrScheme>
    <a:extraClrScheme>
      <a:clrScheme name="Layers 7">
        <a:dk1>
          <a:srgbClr val="000000"/>
        </a:dk1>
        <a:lt1>
          <a:srgbClr val="FFFFFF"/>
        </a:lt1>
        <a:dk2>
          <a:srgbClr val="000000"/>
        </a:dk2>
        <a:lt2>
          <a:srgbClr val="891411"/>
        </a:lt2>
        <a:accent1>
          <a:srgbClr val="4F917E"/>
        </a:accent1>
        <a:accent2>
          <a:srgbClr val="CC9900"/>
        </a:accent2>
        <a:accent3>
          <a:srgbClr val="FFFFFF"/>
        </a:accent3>
        <a:accent4>
          <a:srgbClr val="000000"/>
        </a:accent4>
        <a:accent5>
          <a:srgbClr val="B2C7C0"/>
        </a:accent5>
        <a:accent6>
          <a:srgbClr val="B98A00"/>
        </a:accent6>
        <a:hlink>
          <a:srgbClr val="5A84D8"/>
        </a:hlink>
        <a:folHlink>
          <a:srgbClr val="A0C6BA"/>
        </a:folHlink>
      </a:clrScheme>
      <a:clrMap bg1="lt1" tx1="dk1" bg2="lt2" tx2="dk2" accent1="accent1" accent2="accent2" accent3="accent3" accent4="accent4" accent5="accent5" accent6="accent6" hlink="hlink" folHlink="folHlink"/>
    </a:extraClrScheme>
    <a:extraClrScheme>
      <a:clrScheme name="Layers 8">
        <a:dk1>
          <a:srgbClr val="000000"/>
        </a:dk1>
        <a:lt1>
          <a:srgbClr val="FFFFFF"/>
        </a:lt1>
        <a:dk2>
          <a:srgbClr val="CC0000"/>
        </a:dk2>
        <a:lt2>
          <a:srgbClr val="999966"/>
        </a:lt2>
        <a:accent1>
          <a:srgbClr val="CCCCCC"/>
        </a:accent1>
        <a:accent2>
          <a:srgbClr val="CCCC66"/>
        </a:accent2>
        <a:accent3>
          <a:srgbClr val="FFFFFF"/>
        </a:accent3>
        <a:accent4>
          <a:srgbClr val="000000"/>
        </a:accent4>
        <a:accent5>
          <a:srgbClr val="E2E2E2"/>
        </a:accent5>
        <a:accent6>
          <a:srgbClr val="B9B95C"/>
        </a:accent6>
        <a:hlink>
          <a:srgbClr val="666699"/>
        </a:hlink>
        <a:folHlink>
          <a:srgbClr val="CCCC99"/>
        </a:folHlink>
      </a:clrScheme>
      <a:clrMap bg1="lt1" tx1="dk1" bg2="lt2" tx2="dk2" accent1="accent1" accent2="accent2" accent3="accent3" accent4="accent4" accent5="accent5" accent6="accent6" hlink="hlink" folHlink="folHlink"/>
    </a:extraClrScheme>
    <a:extraClrScheme>
      <a:clrScheme name="Layers 9">
        <a:dk1>
          <a:srgbClr val="000000"/>
        </a:dk1>
        <a:lt1>
          <a:srgbClr val="FFFFFF"/>
        </a:lt1>
        <a:dk2>
          <a:srgbClr val="FF0000"/>
        </a:dk2>
        <a:lt2>
          <a:srgbClr val="009999"/>
        </a:lt2>
        <a:accent1>
          <a:srgbClr val="C7B505"/>
        </a:accent1>
        <a:accent2>
          <a:srgbClr val="FFFF66"/>
        </a:accent2>
        <a:accent3>
          <a:srgbClr val="FFFFFF"/>
        </a:accent3>
        <a:accent4>
          <a:srgbClr val="000000"/>
        </a:accent4>
        <a:accent5>
          <a:srgbClr val="E0D7AA"/>
        </a:accent5>
        <a:accent6>
          <a:srgbClr val="E7E75C"/>
        </a:accent6>
        <a:hlink>
          <a:srgbClr val="5A84D8"/>
        </a:hlink>
        <a:folHlink>
          <a:srgbClr val="A0C6BA"/>
        </a:folHlink>
      </a:clrScheme>
      <a:clrMap bg1="lt1" tx1="dk1" bg2="lt2" tx2="dk2" accent1="accent1" accent2="accent2" accent3="accent3" accent4="accent4" accent5="accent5" accent6="accent6" hlink="hlink" folHlink="folHlink"/>
    </a:extraClrScheme>
    <a:extraClrScheme>
      <a:clrScheme name="Layers 10">
        <a:dk1>
          <a:srgbClr val="000000"/>
        </a:dk1>
        <a:lt1>
          <a:srgbClr val="FFFFFF"/>
        </a:lt1>
        <a:dk2>
          <a:srgbClr val="660033"/>
        </a:dk2>
        <a:lt2>
          <a:srgbClr val="666699"/>
        </a:lt2>
        <a:accent1>
          <a:srgbClr val="95A3D1"/>
        </a:accent1>
        <a:accent2>
          <a:srgbClr val="FFFF66"/>
        </a:accent2>
        <a:accent3>
          <a:srgbClr val="FFFFFF"/>
        </a:accent3>
        <a:accent4>
          <a:srgbClr val="000000"/>
        </a:accent4>
        <a:accent5>
          <a:srgbClr val="C8CEE5"/>
        </a:accent5>
        <a:accent6>
          <a:srgbClr val="E7E75C"/>
        </a:accent6>
        <a:hlink>
          <a:srgbClr val="5A84D8"/>
        </a:hlink>
        <a:folHlink>
          <a:srgbClr val="CCCC99"/>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249</TotalTime>
  <Words>1714</Words>
  <Application>Microsoft Office PowerPoint</Application>
  <PresentationFormat>Widescreen</PresentationFormat>
  <Paragraphs>238</Paragraphs>
  <Slides>42</Slides>
  <Notes>22</Notes>
  <HiddenSlides>0</HiddenSlides>
  <MMClips>0</MMClips>
  <ScaleCrop>false</ScaleCrop>
  <HeadingPairs>
    <vt:vector size="8" baseType="variant">
      <vt:variant>
        <vt:lpstr>Fonts Used</vt:lpstr>
      </vt:variant>
      <vt:variant>
        <vt:i4>13</vt:i4>
      </vt:variant>
      <vt:variant>
        <vt:lpstr>Theme</vt:lpstr>
      </vt:variant>
      <vt:variant>
        <vt:i4>23</vt:i4>
      </vt:variant>
      <vt:variant>
        <vt:lpstr>Embedded OLE Servers</vt:lpstr>
      </vt:variant>
      <vt:variant>
        <vt:i4>1</vt:i4>
      </vt:variant>
      <vt:variant>
        <vt:lpstr>Slide Titles</vt:lpstr>
      </vt:variant>
      <vt:variant>
        <vt:i4>42</vt:i4>
      </vt:variant>
    </vt:vector>
  </HeadingPairs>
  <TitlesOfParts>
    <vt:vector size="79" baseType="lpstr">
      <vt:lpstr>Arial</vt:lpstr>
      <vt:lpstr>B Lotus</vt:lpstr>
      <vt:lpstr>B Mitra</vt:lpstr>
      <vt:lpstr>B Nazanin</vt:lpstr>
      <vt:lpstr>Calibri</vt:lpstr>
      <vt:lpstr>Calibri Light</vt:lpstr>
      <vt:lpstr>Tahoma</vt:lpstr>
      <vt:lpstr>Times</vt:lpstr>
      <vt:lpstr>Times New Roman</vt:lpstr>
      <vt:lpstr>Titr</vt:lpstr>
      <vt:lpstr>Tra</vt:lpstr>
      <vt:lpstr>Wingdings</vt:lpstr>
      <vt:lpstr>Wingdings 2</vt:lpstr>
      <vt:lpstr>Office Theme</vt:lpstr>
      <vt:lpstr>5_Biology of Zoology 02</vt:lpstr>
      <vt:lpstr>6_Biology of Zoology 02</vt:lpstr>
      <vt:lpstr>1_Office Theme</vt:lpstr>
      <vt:lpstr>Biology of Zoology 02</vt:lpstr>
      <vt:lpstr>1_Biology of Zoology 02</vt:lpstr>
      <vt:lpstr>2_Biology of Zoology 02</vt:lpstr>
      <vt:lpstr>7_Biology of Zoology 02</vt:lpstr>
      <vt:lpstr>Layers</vt:lpstr>
      <vt:lpstr>8_Biology of Zoology 02</vt:lpstr>
      <vt:lpstr>1_Layers</vt:lpstr>
      <vt:lpstr>4_Biology of Zoology 02</vt:lpstr>
      <vt:lpstr>9_Biology of Zoology 02</vt:lpstr>
      <vt:lpstr>10_Biology of Zoology 02</vt:lpstr>
      <vt:lpstr>11_Biology of Zoology 02</vt:lpstr>
      <vt:lpstr>12_Biology of Zoology 02</vt:lpstr>
      <vt:lpstr>13_Biology of Zoology 02</vt:lpstr>
      <vt:lpstr>14_Biology of Zoology 02</vt:lpstr>
      <vt:lpstr>15_Biology of Zoology 02</vt:lpstr>
      <vt:lpstr>16_Biology of Zoology 02</vt:lpstr>
      <vt:lpstr>17_Biology of Zoology 02</vt:lpstr>
      <vt:lpstr>18_Biology of Zoology 02</vt:lpstr>
      <vt:lpstr>2_Layers</vt:lpstr>
      <vt:lpstr>Image</vt:lpstr>
      <vt:lpstr>Sponges and corals</vt:lpstr>
      <vt:lpstr>PowerPoint Presentation</vt:lpstr>
      <vt:lpstr>نظريات موجود در مورد منشاء جانوران پر سلولی </vt:lpstr>
      <vt:lpstr>PowerPoint Presentation</vt:lpstr>
      <vt:lpstr>PowerPoint Presentation</vt:lpstr>
      <vt:lpstr>درخت فیلوژنی جانوران</vt:lpstr>
      <vt:lpstr>PowerPoint Presentation</vt:lpstr>
      <vt:lpstr>Sponges (Porifera)- success in simplicity</vt:lpstr>
      <vt:lpstr>ویژگی های اسفنج ها</vt:lpstr>
      <vt:lpstr>تغذیه تعلیقی</vt:lpstr>
      <vt:lpstr>شاخه روزنه داران  </vt:lpstr>
      <vt:lpstr>PowerPoint Presentation</vt:lpstr>
      <vt:lpstr>انواع کانال ها در اسفنج</vt:lpstr>
      <vt:lpstr>PowerPoint Presentation</vt:lpstr>
      <vt:lpstr>PowerPoint Presentation</vt:lpstr>
      <vt:lpstr>PowerPoint Presentation</vt:lpstr>
      <vt:lpstr>The Cnidarians شاخۀ مرجانیان                                </vt:lpstr>
      <vt:lpstr>PowerPoint Presentation</vt:lpstr>
      <vt:lpstr>شاخه مرجان ها </vt:lpstr>
      <vt:lpstr>ویژگیهای مرجانیان</vt:lpstr>
      <vt:lpstr>ویژگیهای مرجانیان</vt:lpstr>
      <vt:lpstr>PowerPoint Presentation</vt:lpstr>
      <vt:lpstr>فرم های بدنی پلیپ (ساکن) و مدوز (متحرک) درساختار مرجان ها دیده می شود که ممکن است یک مرجان یکی از آنها یا هر دو  در طول زندگی خود داشته باشد </vt:lpstr>
      <vt:lpstr>PowerPoint Presentation</vt:lpstr>
      <vt:lpstr>شاخه مرجان ها </vt:lpstr>
      <vt:lpstr>PowerPoint Presentation</vt:lpstr>
      <vt:lpstr>رده های تشکيل دهنده شاخه  مرجان ها </vt:lpstr>
      <vt:lpstr>Cubozoa</vt:lpstr>
      <vt:lpstr>رده هیدروزآ</vt:lpstr>
      <vt:lpstr>شاخه مرجان ها </vt:lpstr>
      <vt:lpstr>PowerPoint Presentation</vt:lpstr>
      <vt:lpstr>رده Scyphozoa </vt:lpstr>
      <vt:lpstr>رده سيفوزوآ از شاخه  مرجان ها </vt:lpstr>
      <vt:lpstr>PowerPoint Presentation</vt:lpstr>
      <vt:lpstr>PowerPoint Presentation</vt:lpstr>
      <vt:lpstr>Reefs formed by colonial anthozoan </vt:lpstr>
      <vt:lpstr>PowerPoint Presentation</vt:lpstr>
      <vt:lpstr>PowerPoint Presentation</vt:lpstr>
      <vt:lpstr>PowerPoint Presentation</vt:lpstr>
      <vt:lpstr>PowerPoint Presentation</vt:lpstr>
      <vt:lpstr>PowerPoint Presentation</vt:lpstr>
      <vt:lpstr>Hexacorales</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Windows User</cp:lastModifiedBy>
  <cp:revision>38</cp:revision>
  <dcterms:created xsi:type="dcterms:W3CDTF">2015-10-17T04:33:22Z</dcterms:created>
  <dcterms:modified xsi:type="dcterms:W3CDTF">2018-11-03T10:28:18Z</dcterms:modified>
</cp:coreProperties>
</file>