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theme/theme3.xml" ContentType="application/vnd.openxmlformats-officedocument.theme+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tl="1" saveSubsetFonts="1">
  <p:sldMasterIdLst>
    <p:sldMasterId id="2147483672" r:id="rId1"/>
    <p:sldMasterId id="2147483686" r:id="rId2"/>
    <p:sldMasterId id="2147483698" r:id="rId3"/>
    <p:sldMasterId id="2147483712" r:id="rId4"/>
  </p:sldMasterIdLst>
  <p:notesMasterIdLst>
    <p:notesMasterId r:id="rId21"/>
  </p:notesMasterIdLst>
  <p:sldIdLst>
    <p:sldId id="276" r:id="rId5"/>
    <p:sldId id="277" r:id="rId6"/>
    <p:sldId id="278" r:id="rId7"/>
    <p:sldId id="270" r:id="rId8"/>
    <p:sldId id="271" r:id="rId9"/>
    <p:sldId id="285" r:id="rId10"/>
    <p:sldId id="282" r:id="rId11"/>
    <p:sldId id="279" r:id="rId12"/>
    <p:sldId id="283" r:id="rId13"/>
    <p:sldId id="286" r:id="rId14"/>
    <p:sldId id="284" r:id="rId15"/>
    <p:sldId id="273" r:id="rId16"/>
    <p:sldId id="274" r:id="rId17"/>
    <p:sldId id="280" r:id="rId18"/>
    <p:sldId id="272" r:id="rId19"/>
    <p:sldId id="275" r:id="rId20"/>
  </p:sldIdLst>
  <p:sldSz cx="12192000" cy="6858000"/>
  <p:notesSz cx="6858000" cy="9144000"/>
  <p:defaultTextStyle>
    <a:defPPr>
      <a:defRPr lang="fa-IR"/>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85000" autoAdjust="0"/>
    <p:restoredTop sz="94660"/>
  </p:normalViewPr>
  <p:slideViewPr>
    <p:cSldViewPr snapToGrid="0">
      <p:cViewPr varScale="1">
        <p:scale>
          <a:sx n="71" d="100"/>
          <a:sy n="71" d="100"/>
        </p:scale>
        <p:origin x="618" y="6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3" Type="http://schemas.openxmlformats.org/officeDocument/2006/relationships/slideMaster" Target="slideMasters/slideMaster3.xml"/><Relationship Id="rId21" Type="http://schemas.openxmlformats.org/officeDocument/2006/relationships/notesMaster" Target="notesMasters/notesMaster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slide" Target="slides/slide12.xml"/><Relationship Id="rId20" Type="http://schemas.openxmlformats.org/officeDocument/2006/relationships/slide" Target="slides/slide16.xml"/><Relationship Id="rId1" Type="http://schemas.openxmlformats.org/officeDocument/2006/relationships/slideMaster" Target="slideMasters/slideMaster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viewProps" Target="viewProps.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4.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3886200" y="0"/>
            <a:ext cx="2971800" cy="458788"/>
          </a:xfrm>
          <a:prstGeom prst="rect">
            <a:avLst/>
          </a:prstGeom>
        </p:spPr>
        <p:txBody>
          <a:bodyPr vert="horz" lIns="91440" tIns="45720" rIns="91440" bIns="45720" rtlCol="1"/>
          <a:lstStyle>
            <a:lvl1pPr algn="r">
              <a:defRPr sz="1200"/>
            </a:lvl1pPr>
          </a:lstStyle>
          <a:p>
            <a:endParaRPr lang="fa-IR"/>
          </a:p>
        </p:txBody>
      </p:sp>
      <p:sp>
        <p:nvSpPr>
          <p:cNvPr id="3" name="Date Placeholder 2"/>
          <p:cNvSpPr>
            <a:spLocks noGrp="1"/>
          </p:cNvSpPr>
          <p:nvPr>
            <p:ph type="dt" idx="1"/>
          </p:nvPr>
        </p:nvSpPr>
        <p:spPr>
          <a:xfrm>
            <a:off x="1588" y="0"/>
            <a:ext cx="2971800" cy="458788"/>
          </a:xfrm>
          <a:prstGeom prst="rect">
            <a:avLst/>
          </a:prstGeom>
        </p:spPr>
        <p:txBody>
          <a:bodyPr vert="horz" lIns="91440" tIns="45720" rIns="91440" bIns="45720" rtlCol="1"/>
          <a:lstStyle>
            <a:lvl1pPr algn="l">
              <a:defRPr sz="1200"/>
            </a:lvl1pPr>
          </a:lstStyle>
          <a:p>
            <a:fld id="{D1E0502C-6060-4ED7-BAE7-F10F73A3C306}" type="datetimeFigureOut">
              <a:rPr lang="fa-IR" smtClean="0"/>
              <a:t>02/17/1440</a:t>
            </a:fld>
            <a:endParaRPr lang="fa-IR"/>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1" anchor="ctr"/>
          <a:lstStyle/>
          <a:p>
            <a:endParaRPr lang="fa-IR"/>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1"/>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a-IR"/>
          </a:p>
        </p:txBody>
      </p:sp>
      <p:sp>
        <p:nvSpPr>
          <p:cNvPr id="6" name="Footer Placeholder 5"/>
          <p:cNvSpPr>
            <a:spLocks noGrp="1"/>
          </p:cNvSpPr>
          <p:nvPr>
            <p:ph type="ftr" sz="quarter" idx="4"/>
          </p:nvPr>
        </p:nvSpPr>
        <p:spPr>
          <a:xfrm>
            <a:off x="3886200" y="8685213"/>
            <a:ext cx="2971800" cy="458787"/>
          </a:xfrm>
          <a:prstGeom prst="rect">
            <a:avLst/>
          </a:prstGeom>
        </p:spPr>
        <p:txBody>
          <a:bodyPr vert="horz" lIns="91440" tIns="45720" rIns="91440" bIns="45720" rtlCol="1" anchor="b"/>
          <a:lstStyle>
            <a:lvl1pPr algn="r">
              <a:defRPr sz="1200"/>
            </a:lvl1pPr>
          </a:lstStyle>
          <a:p>
            <a:endParaRPr lang="fa-IR"/>
          </a:p>
        </p:txBody>
      </p:sp>
      <p:sp>
        <p:nvSpPr>
          <p:cNvPr id="7" name="Slide Number Placeholder 6"/>
          <p:cNvSpPr>
            <a:spLocks noGrp="1"/>
          </p:cNvSpPr>
          <p:nvPr>
            <p:ph type="sldNum" sz="quarter" idx="5"/>
          </p:nvPr>
        </p:nvSpPr>
        <p:spPr>
          <a:xfrm>
            <a:off x="1588" y="8685213"/>
            <a:ext cx="2971800" cy="458787"/>
          </a:xfrm>
          <a:prstGeom prst="rect">
            <a:avLst/>
          </a:prstGeom>
        </p:spPr>
        <p:txBody>
          <a:bodyPr vert="horz" lIns="91440" tIns="45720" rIns="91440" bIns="45720" rtlCol="1" anchor="b"/>
          <a:lstStyle>
            <a:lvl1pPr algn="l">
              <a:defRPr sz="1200"/>
            </a:lvl1pPr>
          </a:lstStyle>
          <a:p>
            <a:fld id="{89EDFAE7-D6A5-4038-A95F-CAAEA9394FF1}" type="slidenum">
              <a:rPr lang="fa-IR" smtClean="0"/>
              <a:t>‹#›</a:t>
            </a:fld>
            <a:endParaRPr lang="fa-IR"/>
          </a:p>
        </p:txBody>
      </p:sp>
    </p:spTree>
    <p:extLst>
      <p:ext uri="{BB962C8B-B14F-4D97-AF65-F5344CB8AC3E}">
        <p14:creationId xmlns:p14="http://schemas.microsoft.com/office/powerpoint/2010/main" val="2956194862"/>
      </p:ext>
    </p:extLst>
  </p:cSld>
  <p:clrMap bg1="lt1" tx1="dk1" bg2="lt2" tx2="dk2" accent1="accent1" accent2="accent2" accent3="accent3" accent4="accent4" accent5="accent5" accent6="accent6" hlink="hlink" folHlink="folHlink"/>
  <p:notesStyle>
    <a:lvl1pPr marL="0" algn="r" defTabSz="914400" rtl="1" eaLnBrk="1" latinLnBrk="0" hangingPunct="1">
      <a:defRPr sz="1200" kern="1200">
        <a:solidFill>
          <a:schemeClr val="tx1"/>
        </a:solidFill>
        <a:latin typeface="+mn-lt"/>
        <a:ea typeface="+mn-ea"/>
        <a:cs typeface="+mn-cs"/>
      </a:defRPr>
    </a:lvl1pPr>
    <a:lvl2pPr marL="457200" algn="r" defTabSz="914400" rtl="1" eaLnBrk="1" latinLnBrk="0" hangingPunct="1">
      <a:defRPr sz="1200" kern="1200">
        <a:solidFill>
          <a:schemeClr val="tx1"/>
        </a:solidFill>
        <a:latin typeface="+mn-lt"/>
        <a:ea typeface="+mn-ea"/>
        <a:cs typeface="+mn-cs"/>
      </a:defRPr>
    </a:lvl2pPr>
    <a:lvl3pPr marL="914400" algn="r" defTabSz="914400" rtl="1" eaLnBrk="1" latinLnBrk="0" hangingPunct="1">
      <a:defRPr sz="1200" kern="1200">
        <a:solidFill>
          <a:schemeClr val="tx1"/>
        </a:solidFill>
        <a:latin typeface="+mn-lt"/>
        <a:ea typeface="+mn-ea"/>
        <a:cs typeface="+mn-cs"/>
      </a:defRPr>
    </a:lvl3pPr>
    <a:lvl4pPr marL="1371600" algn="r" defTabSz="914400" rtl="1" eaLnBrk="1" latinLnBrk="0" hangingPunct="1">
      <a:defRPr sz="1200" kern="1200">
        <a:solidFill>
          <a:schemeClr val="tx1"/>
        </a:solidFill>
        <a:latin typeface="+mn-lt"/>
        <a:ea typeface="+mn-ea"/>
        <a:cs typeface="+mn-cs"/>
      </a:defRPr>
    </a:lvl4pPr>
    <a:lvl5pPr marL="1828800" algn="r" defTabSz="914400" rtl="1" eaLnBrk="1" latinLnBrk="0" hangingPunct="1">
      <a:defRPr sz="1200" kern="1200">
        <a:solidFill>
          <a:schemeClr val="tx1"/>
        </a:solidFill>
        <a:latin typeface="+mn-lt"/>
        <a:ea typeface="+mn-ea"/>
        <a:cs typeface="+mn-cs"/>
      </a:defRPr>
    </a:lvl5pPr>
    <a:lvl6pPr marL="2286000" algn="r" defTabSz="914400" rtl="1" eaLnBrk="1" latinLnBrk="0" hangingPunct="1">
      <a:defRPr sz="1200" kern="1200">
        <a:solidFill>
          <a:schemeClr val="tx1"/>
        </a:solidFill>
        <a:latin typeface="+mn-lt"/>
        <a:ea typeface="+mn-ea"/>
        <a:cs typeface="+mn-cs"/>
      </a:defRPr>
    </a:lvl6pPr>
    <a:lvl7pPr marL="2743200" algn="r" defTabSz="914400" rtl="1" eaLnBrk="1" latinLnBrk="0" hangingPunct="1">
      <a:defRPr sz="1200" kern="1200">
        <a:solidFill>
          <a:schemeClr val="tx1"/>
        </a:solidFill>
        <a:latin typeface="+mn-lt"/>
        <a:ea typeface="+mn-ea"/>
        <a:cs typeface="+mn-cs"/>
      </a:defRPr>
    </a:lvl7pPr>
    <a:lvl8pPr marL="3200400" algn="r" defTabSz="914400" rtl="1" eaLnBrk="1" latinLnBrk="0" hangingPunct="1">
      <a:defRPr sz="1200" kern="1200">
        <a:solidFill>
          <a:schemeClr val="tx1"/>
        </a:solidFill>
        <a:latin typeface="+mn-lt"/>
        <a:ea typeface="+mn-ea"/>
        <a:cs typeface="+mn-cs"/>
      </a:defRPr>
    </a:lvl8pPr>
    <a:lvl9pPr marL="3657600" algn="r" defTabSz="914400" rtl="1"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828800" y="3886200"/>
            <a:ext cx="85344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Rectangle 6"/>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7"/>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8"/>
          <p:cNvSpPr>
            <a:spLocks noGrp="1" noChangeArrowheads="1"/>
          </p:cNvSpPr>
          <p:nvPr>
            <p:ph type="sldNum" sz="quarter" idx="12"/>
          </p:nvPr>
        </p:nvSpPr>
        <p:spPr>
          <a:ln/>
        </p:spPr>
        <p:txBody>
          <a:bodyPr/>
          <a:lstStyle>
            <a:lvl1pPr>
              <a:defRPr/>
            </a:lvl1pPr>
          </a:lstStyle>
          <a:p>
            <a:pPr>
              <a:defRPr/>
            </a:pPr>
            <a:fld id="{27B3E4B3-993F-4F45-81FA-8E74B9D0A651}"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952354873"/>
      </p:ext>
    </p:extLst>
  </p:cSld>
  <p:clrMapOvr>
    <a:masterClrMapping/>
  </p:clrMapOvr>
  <p:transition>
    <p:random/>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6"/>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7"/>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8"/>
          <p:cNvSpPr>
            <a:spLocks noGrp="1" noChangeArrowheads="1"/>
          </p:cNvSpPr>
          <p:nvPr>
            <p:ph type="sldNum" sz="quarter" idx="12"/>
          </p:nvPr>
        </p:nvSpPr>
        <p:spPr>
          <a:ln/>
        </p:spPr>
        <p:txBody>
          <a:bodyPr/>
          <a:lstStyle>
            <a:lvl1pPr>
              <a:defRPr/>
            </a:lvl1pPr>
          </a:lstStyle>
          <a:p>
            <a:pPr>
              <a:defRPr/>
            </a:pPr>
            <a:fld id="{77587535-686D-4526-8054-C75EC247756E}"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430144317"/>
      </p:ext>
    </p:extLst>
  </p:cSld>
  <p:clrMapOvr>
    <a:masterClrMapping/>
  </p:clrMapOvr>
  <p:transition>
    <p:random/>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534401" y="104776"/>
            <a:ext cx="2842684" cy="6049963"/>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0" y="104776"/>
            <a:ext cx="8331200" cy="6049963"/>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6"/>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7"/>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8"/>
          <p:cNvSpPr>
            <a:spLocks noGrp="1" noChangeArrowheads="1"/>
          </p:cNvSpPr>
          <p:nvPr>
            <p:ph type="sldNum" sz="quarter" idx="12"/>
          </p:nvPr>
        </p:nvSpPr>
        <p:spPr>
          <a:ln/>
        </p:spPr>
        <p:txBody>
          <a:bodyPr/>
          <a:lstStyle>
            <a:lvl1pPr>
              <a:defRPr/>
            </a:lvl1pPr>
          </a:lstStyle>
          <a:p>
            <a:pPr>
              <a:defRPr/>
            </a:pPr>
            <a:fld id="{1D894799-6198-443C-83F0-0A8FE87E9FDE}"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117897880"/>
      </p:ext>
    </p:extLst>
  </p:cSld>
  <p:clrMapOvr>
    <a:masterClrMapping/>
  </p:clrMapOvr>
  <p:transition>
    <p:random/>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objAndTx" preserve="1">
  <p:cSld name="Title, Content and Text">
    <p:spTree>
      <p:nvGrpSpPr>
        <p:cNvPr id="1" name=""/>
        <p:cNvGrpSpPr/>
        <p:nvPr/>
      </p:nvGrpSpPr>
      <p:grpSpPr>
        <a:xfrm>
          <a:off x="0" y="0"/>
          <a:ext cx="0" cy="0"/>
          <a:chOff x="0" y="0"/>
          <a:chExt cx="0" cy="0"/>
        </a:xfrm>
      </p:grpSpPr>
      <p:sp>
        <p:nvSpPr>
          <p:cNvPr id="2" name="Title 1"/>
          <p:cNvSpPr>
            <a:spLocks noGrp="1"/>
          </p:cNvSpPr>
          <p:nvPr>
            <p:ph type="title"/>
          </p:nvPr>
        </p:nvSpPr>
        <p:spPr>
          <a:xfrm>
            <a:off x="1369484" y="104775"/>
            <a:ext cx="9201149" cy="482600"/>
          </a:xfrm>
        </p:spPr>
        <p:txBody>
          <a:bodyPr/>
          <a:lstStyle/>
          <a:p>
            <a:r>
              <a:rPr lang="en-US" smtClean="0"/>
              <a:t>Click to edit Master title style</a:t>
            </a:r>
            <a:endParaRPr lang="en-US"/>
          </a:p>
        </p:txBody>
      </p:sp>
      <p:sp>
        <p:nvSpPr>
          <p:cNvPr id="3" name="Content Placeholder 2"/>
          <p:cNvSpPr>
            <a:spLocks noGrp="1"/>
          </p:cNvSpPr>
          <p:nvPr>
            <p:ph sz="half" idx="1"/>
          </p:nvPr>
        </p:nvSpPr>
        <p:spPr>
          <a:xfrm>
            <a:off x="1" y="1628776"/>
            <a:ext cx="5585884"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5789084" y="1628776"/>
            <a:ext cx="55880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6"/>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7"/>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8"/>
          <p:cNvSpPr>
            <a:spLocks noGrp="1" noChangeArrowheads="1"/>
          </p:cNvSpPr>
          <p:nvPr>
            <p:ph type="sldNum" sz="quarter" idx="12"/>
          </p:nvPr>
        </p:nvSpPr>
        <p:spPr>
          <a:ln/>
        </p:spPr>
        <p:txBody>
          <a:bodyPr/>
          <a:lstStyle>
            <a:lvl1pPr>
              <a:defRPr/>
            </a:lvl1pPr>
          </a:lstStyle>
          <a:p>
            <a:pPr>
              <a:defRPr/>
            </a:pPr>
            <a:fld id="{1A6EE62C-282F-409E-A7C2-8B62218A65C0}"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883396904"/>
      </p:ext>
    </p:extLst>
  </p:cSld>
  <p:clrMapOvr>
    <a:masterClrMapping/>
  </p:clrMapOvr>
  <p:transition>
    <p:random/>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type="dgm" preserve="1">
  <p:cSld name="Title and Diagram or Organization Chart">
    <p:spTree>
      <p:nvGrpSpPr>
        <p:cNvPr id="1" name=""/>
        <p:cNvGrpSpPr/>
        <p:nvPr/>
      </p:nvGrpSpPr>
      <p:grpSpPr>
        <a:xfrm>
          <a:off x="0" y="0"/>
          <a:ext cx="0" cy="0"/>
          <a:chOff x="0" y="0"/>
          <a:chExt cx="0" cy="0"/>
        </a:xfrm>
      </p:grpSpPr>
      <p:sp>
        <p:nvSpPr>
          <p:cNvPr id="2" name="Title 1"/>
          <p:cNvSpPr>
            <a:spLocks noGrp="1"/>
          </p:cNvSpPr>
          <p:nvPr>
            <p:ph type="title"/>
          </p:nvPr>
        </p:nvSpPr>
        <p:spPr>
          <a:xfrm>
            <a:off x="1369484" y="104775"/>
            <a:ext cx="9201149" cy="482600"/>
          </a:xfrm>
        </p:spPr>
        <p:txBody>
          <a:bodyPr/>
          <a:lstStyle/>
          <a:p>
            <a:r>
              <a:rPr lang="en-US" smtClean="0"/>
              <a:t>Click to edit Master title style</a:t>
            </a:r>
            <a:endParaRPr lang="en-US"/>
          </a:p>
        </p:txBody>
      </p:sp>
      <p:sp>
        <p:nvSpPr>
          <p:cNvPr id="3" name="SmartArt Placeholder 2"/>
          <p:cNvSpPr>
            <a:spLocks noGrp="1"/>
          </p:cNvSpPr>
          <p:nvPr>
            <p:ph type="dgm" idx="1"/>
          </p:nvPr>
        </p:nvSpPr>
        <p:spPr>
          <a:xfrm>
            <a:off x="1" y="1628776"/>
            <a:ext cx="11377084" cy="4525963"/>
          </a:xfrm>
        </p:spPr>
        <p:txBody>
          <a:bodyPr/>
          <a:lstStyle/>
          <a:p>
            <a:pPr lvl="0"/>
            <a:r>
              <a:rPr lang="en-US" noProof="0" smtClean="0"/>
              <a:t>Click icon to add SmartArt graphic</a:t>
            </a:r>
          </a:p>
        </p:txBody>
      </p:sp>
      <p:sp>
        <p:nvSpPr>
          <p:cNvPr id="4" name="Rectangle 6"/>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7"/>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8"/>
          <p:cNvSpPr>
            <a:spLocks noGrp="1" noChangeArrowheads="1"/>
          </p:cNvSpPr>
          <p:nvPr>
            <p:ph type="sldNum" sz="quarter" idx="12"/>
          </p:nvPr>
        </p:nvSpPr>
        <p:spPr>
          <a:ln/>
        </p:spPr>
        <p:txBody>
          <a:bodyPr/>
          <a:lstStyle>
            <a:lvl1pPr>
              <a:defRPr/>
            </a:lvl1pPr>
          </a:lstStyle>
          <a:p>
            <a:pPr>
              <a:defRPr/>
            </a:pPr>
            <a:fld id="{A17C86DB-EE75-4C45-8DCA-D1DDDB346CC1}"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896076261"/>
      </p:ext>
    </p:extLst>
  </p:cSld>
  <p:clrMapOvr>
    <a:masterClrMapping/>
  </p:clrMapOvr>
  <p:transition>
    <p:random/>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FE95DC98-78E1-45CB-B121-DCAE33296B3B}" type="datetimeFigureOut">
              <a:rPr lang="en-US" smtClean="0">
                <a:solidFill>
                  <a:prstClr val="black">
                    <a:tint val="75000"/>
                  </a:prstClr>
                </a:solidFill>
              </a:rPr>
              <a:pPr/>
              <a:t>10/27/2018</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9C556F7-1710-4EF0-AB54-0F285DD98FB6}"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57730688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FE95DC98-78E1-45CB-B121-DCAE33296B3B}" type="datetimeFigureOut">
              <a:rPr lang="en-US" smtClean="0">
                <a:solidFill>
                  <a:prstClr val="black">
                    <a:tint val="75000"/>
                  </a:prstClr>
                </a:solidFill>
              </a:rPr>
              <a:pPr/>
              <a:t>10/27/2018</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9C556F7-1710-4EF0-AB54-0F285DD98FB6}"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91530033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FE95DC98-78E1-45CB-B121-DCAE33296B3B}" type="datetimeFigureOut">
              <a:rPr lang="en-US" smtClean="0">
                <a:solidFill>
                  <a:prstClr val="black">
                    <a:tint val="75000"/>
                  </a:prstClr>
                </a:solidFill>
              </a:rPr>
              <a:pPr/>
              <a:t>10/27/2018</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9C556F7-1710-4EF0-AB54-0F285DD98FB6}"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14289794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FE95DC98-78E1-45CB-B121-DCAE33296B3B}" type="datetimeFigureOut">
              <a:rPr lang="en-US" smtClean="0">
                <a:solidFill>
                  <a:prstClr val="black">
                    <a:tint val="75000"/>
                  </a:prstClr>
                </a:solidFill>
              </a:rPr>
              <a:pPr/>
              <a:t>10/27/2018</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C9C556F7-1710-4EF0-AB54-0F285DD98FB6}"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50371127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FE95DC98-78E1-45CB-B121-DCAE33296B3B}" type="datetimeFigureOut">
              <a:rPr lang="en-US" smtClean="0">
                <a:solidFill>
                  <a:prstClr val="black">
                    <a:tint val="75000"/>
                  </a:prstClr>
                </a:solidFill>
              </a:rPr>
              <a:pPr/>
              <a:t>10/27/2018</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C9C556F7-1710-4EF0-AB54-0F285DD98FB6}"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57686246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FE95DC98-78E1-45CB-B121-DCAE33296B3B}" type="datetimeFigureOut">
              <a:rPr lang="en-US" smtClean="0">
                <a:solidFill>
                  <a:prstClr val="black">
                    <a:tint val="75000"/>
                  </a:prstClr>
                </a:solidFill>
              </a:rPr>
              <a:pPr/>
              <a:t>10/27/2018</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C9C556F7-1710-4EF0-AB54-0F285DD98FB6}"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93363469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6"/>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7"/>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8"/>
          <p:cNvSpPr>
            <a:spLocks noGrp="1" noChangeArrowheads="1"/>
          </p:cNvSpPr>
          <p:nvPr>
            <p:ph type="sldNum" sz="quarter" idx="12"/>
          </p:nvPr>
        </p:nvSpPr>
        <p:spPr>
          <a:ln/>
        </p:spPr>
        <p:txBody>
          <a:bodyPr/>
          <a:lstStyle>
            <a:lvl1pPr>
              <a:defRPr/>
            </a:lvl1pPr>
          </a:lstStyle>
          <a:p>
            <a:pPr>
              <a:defRPr/>
            </a:pPr>
            <a:fld id="{6C6D2513-D457-4178-BC56-1ACFAA64D2DA}"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733553480"/>
      </p:ext>
    </p:extLst>
  </p:cSld>
  <p:clrMapOvr>
    <a:masterClrMapping/>
  </p:clrMapOvr>
  <p:transition>
    <p:random/>
  </p:transition>
</p:sldLayout>
</file>

<file path=ppt/slideLayouts/slideLayout2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E95DC98-78E1-45CB-B121-DCAE33296B3B}" type="datetimeFigureOut">
              <a:rPr lang="en-US" smtClean="0">
                <a:solidFill>
                  <a:prstClr val="black">
                    <a:tint val="75000"/>
                  </a:prstClr>
                </a:solidFill>
              </a:rPr>
              <a:pPr/>
              <a:t>10/27/2018</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C9C556F7-1710-4EF0-AB54-0F285DD98FB6}"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53432494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FE95DC98-78E1-45CB-B121-DCAE33296B3B}" type="datetimeFigureOut">
              <a:rPr lang="en-US" smtClean="0">
                <a:solidFill>
                  <a:prstClr val="black">
                    <a:tint val="75000"/>
                  </a:prstClr>
                </a:solidFill>
              </a:rPr>
              <a:pPr/>
              <a:t>10/27/2018</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C9C556F7-1710-4EF0-AB54-0F285DD98FB6}"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03409162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FE95DC98-78E1-45CB-B121-DCAE33296B3B}" type="datetimeFigureOut">
              <a:rPr lang="en-US" smtClean="0">
                <a:solidFill>
                  <a:prstClr val="black">
                    <a:tint val="75000"/>
                  </a:prstClr>
                </a:solidFill>
              </a:rPr>
              <a:pPr/>
              <a:t>10/27/2018</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C9C556F7-1710-4EF0-AB54-0F285DD98FB6}"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93377471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FE95DC98-78E1-45CB-B121-DCAE33296B3B}" type="datetimeFigureOut">
              <a:rPr lang="en-US" smtClean="0">
                <a:solidFill>
                  <a:prstClr val="black">
                    <a:tint val="75000"/>
                  </a:prstClr>
                </a:solidFill>
              </a:rPr>
              <a:pPr/>
              <a:t>10/27/2018</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9C556F7-1710-4EF0-AB54-0F285DD98FB6}"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485862"/>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FE95DC98-78E1-45CB-B121-DCAE33296B3B}" type="datetimeFigureOut">
              <a:rPr lang="en-US" smtClean="0">
                <a:solidFill>
                  <a:prstClr val="black">
                    <a:tint val="75000"/>
                  </a:prstClr>
                </a:solidFill>
              </a:rPr>
              <a:pPr/>
              <a:t>10/27/2018</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9C556F7-1710-4EF0-AB54-0F285DD98FB6}"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542202616"/>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828800" y="3886200"/>
            <a:ext cx="85344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Rectangle 6"/>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7"/>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8"/>
          <p:cNvSpPr>
            <a:spLocks noGrp="1" noChangeArrowheads="1"/>
          </p:cNvSpPr>
          <p:nvPr>
            <p:ph type="sldNum" sz="quarter" idx="12"/>
          </p:nvPr>
        </p:nvSpPr>
        <p:spPr>
          <a:ln/>
        </p:spPr>
        <p:txBody>
          <a:bodyPr/>
          <a:lstStyle>
            <a:lvl1pPr>
              <a:defRPr/>
            </a:lvl1pPr>
          </a:lstStyle>
          <a:p>
            <a:pPr>
              <a:defRPr/>
            </a:pPr>
            <a:fld id="{5F38BCDE-FBB8-463C-AE69-D8EBD83889D7}"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969631733"/>
      </p:ext>
    </p:extLst>
  </p:cSld>
  <p:clrMapOvr>
    <a:masterClrMapping/>
  </p:clrMapOvr>
  <p:transition>
    <p:random/>
  </p:transition>
</p:sldLayout>
</file>

<file path=ppt/slideLayouts/slideLayout2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6"/>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7"/>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8"/>
          <p:cNvSpPr>
            <a:spLocks noGrp="1" noChangeArrowheads="1"/>
          </p:cNvSpPr>
          <p:nvPr>
            <p:ph type="sldNum" sz="quarter" idx="12"/>
          </p:nvPr>
        </p:nvSpPr>
        <p:spPr>
          <a:ln/>
        </p:spPr>
        <p:txBody>
          <a:bodyPr/>
          <a:lstStyle>
            <a:lvl1pPr>
              <a:defRPr/>
            </a:lvl1pPr>
          </a:lstStyle>
          <a:p>
            <a:pPr>
              <a:defRPr/>
            </a:pPr>
            <a:fld id="{232C815B-B29C-4604-9ADE-09A91A508E37}"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205860133"/>
      </p:ext>
    </p:extLst>
  </p:cSld>
  <p:clrMapOvr>
    <a:masterClrMapping/>
  </p:clrMapOvr>
  <p:transition>
    <p:random/>
  </p:transition>
</p:sldLayout>
</file>

<file path=ppt/slideLayouts/slideLayout2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6"/>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7"/>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8"/>
          <p:cNvSpPr>
            <a:spLocks noGrp="1" noChangeArrowheads="1"/>
          </p:cNvSpPr>
          <p:nvPr>
            <p:ph type="sldNum" sz="quarter" idx="12"/>
          </p:nvPr>
        </p:nvSpPr>
        <p:spPr>
          <a:ln/>
        </p:spPr>
        <p:txBody>
          <a:bodyPr/>
          <a:lstStyle>
            <a:lvl1pPr>
              <a:defRPr/>
            </a:lvl1pPr>
          </a:lstStyle>
          <a:p>
            <a:pPr>
              <a:defRPr/>
            </a:pPr>
            <a:fld id="{A94DE0AA-8F6E-412A-AFA4-A3F882322B31}"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591622211"/>
      </p:ext>
    </p:extLst>
  </p:cSld>
  <p:clrMapOvr>
    <a:masterClrMapping/>
  </p:clrMapOvr>
  <p:transition>
    <p:random/>
  </p:transition>
</p:sldLayout>
</file>

<file path=ppt/slideLayouts/slideLayout2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1" y="1628776"/>
            <a:ext cx="5585884"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5789084" y="1628776"/>
            <a:ext cx="55880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6"/>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7"/>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8"/>
          <p:cNvSpPr>
            <a:spLocks noGrp="1" noChangeArrowheads="1"/>
          </p:cNvSpPr>
          <p:nvPr>
            <p:ph type="sldNum" sz="quarter" idx="12"/>
          </p:nvPr>
        </p:nvSpPr>
        <p:spPr>
          <a:ln/>
        </p:spPr>
        <p:txBody>
          <a:bodyPr/>
          <a:lstStyle>
            <a:lvl1pPr>
              <a:defRPr/>
            </a:lvl1pPr>
          </a:lstStyle>
          <a:p>
            <a:pPr>
              <a:defRPr/>
            </a:pPr>
            <a:fld id="{212C33B7-E117-4B33-869D-AE2F3D658651}"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418750692"/>
      </p:ext>
    </p:extLst>
  </p:cSld>
  <p:clrMapOvr>
    <a:masterClrMapping/>
  </p:clrMapOvr>
  <p:transition>
    <p:random/>
  </p:transition>
</p:sldLayout>
</file>

<file path=ppt/slideLayouts/slideLayout2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6"/>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8" name="Rectangle 7"/>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9" name="Rectangle 8"/>
          <p:cNvSpPr>
            <a:spLocks noGrp="1" noChangeArrowheads="1"/>
          </p:cNvSpPr>
          <p:nvPr>
            <p:ph type="sldNum" sz="quarter" idx="12"/>
          </p:nvPr>
        </p:nvSpPr>
        <p:spPr>
          <a:ln/>
        </p:spPr>
        <p:txBody>
          <a:bodyPr/>
          <a:lstStyle>
            <a:lvl1pPr>
              <a:defRPr/>
            </a:lvl1pPr>
          </a:lstStyle>
          <a:p>
            <a:pPr>
              <a:defRPr/>
            </a:pPr>
            <a:fld id="{94D9478D-E548-4ED0-8BDF-763682899383}"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942804578"/>
      </p:ext>
    </p:extLst>
  </p:cSld>
  <p:clrMapOvr>
    <a:masterClrMapping/>
  </p:clrMapOvr>
  <p:transition>
    <p:random/>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6"/>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7"/>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8"/>
          <p:cNvSpPr>
            <a:spLocks noGrp="1" noChangeArrowheads="1"/>
          </p:cNvSpPr>
          <p:nvPr>
            <p:ph type="sldNum" sz="quarter" idx="12"/>
          </p:nvPr>
        </p:nvSpPr>
        <p:spPr>
          <a:ln/>
        </p:spPr>
        <p:txBody>
          <a:bodyPr/>
          <a:lstStyle>
            <a:lvl1pPr>
              <a:defRPr/>
            </a:lvl1pPr>
          </a:lstStyle>
          <a:p>
            <a:pPr>
              <a:defRPr/>
            </a:pPr>
            <a:fld id="{D645E7A1-CFA0-4A7F-AFC2-C7911DD364FC}"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431302874"/>
      </p:ext>
    </p:extLst>
  </p:cSld>
  <p:clrMapOvr>
    <a:masterClrMapping/>
  </p:clrMapOvr>
  <p:transition>
    <p:random/>
  </p:transition>
</p:sldLayout>
</file>

<file path=ppt/slideLayouts/slideLayout3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6"/>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4" name="Rectangle 7"/>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5" name="Rectangle 8"/>
          <p:cNvSpPr>
            <a:spLocks noGrp="1" noChangeArrowheads="1"/>
          </p:cNvSpPr>
          <p:nvPr>
            <p:ph type="sldNum" sz="quarter" idx="12"/>
          </p:nvPr>
        </p:nvSpPr>
        <p:spPr>
          <a:ln/>
        </p:spPr>
        <p:txBody>
          <a:bodyPr/>
          <a:lstStyle>
            <a:lvl1pPr>
              <a:defRPr/>
            </a:lvl1pPr>
          </a:lstStyle>
          <a:p>
            <a:pPr>
              <a:defRPr/>
            </a:pPr>
            <a:fld id="{271C567B-2ECB-4F0B-B8A4-89FACAF08D79}"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612032689"/>
      </p:ext>
    </p:extLst>
  </p:cSld>
  <p:clrMapOvr>
    <a:masterClrMapping/>
  </p:clrMapOvr>
  <p:transition>
    <p:random/>
  </p:transition>
</p:sldLayout>
</file>

<file path=ppt/slideLayouts/slideLayout3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6"/>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3" name="Rectangle 7"/>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4" name="Rectangle 8"/>
          <p:cNvSpPr>
            <a:spLocks noGrp="1" noChangeArrowheads="1"/>
          </p:cNvSpPr>
          <p:nvPr>
            <p:ph type="sldNum" sz="quarter" idx="12"/>
          </p:nvPr>
        </p:nvSpPr>
        <p:spPr>
          <a:ln/>
        </p:spPr>
        <p:txBody>
          <a:bodyPr/>
          <a:lstStyle>
            <a:lvl1pPr>
              <a:defRPr/>
            </a:lvl1pPr>
          </a:lstStyle>
          <a:p>
            <a:pPr>
              <a:defRPr/>
            </a:pPr>
            <a:fld id="{B14D7FF4-44E6-4DAC-A9CD-E62AECFA6F1F}"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985505312"/>
      </p:ext>
    </p:extLst>
  </p:cSld>
  <p:clrMapOvr>
    <a:masterClrMapping/>
  </p:clrMapOvr>
  <p:transition>
    <p:random/>
  </p:transition>
</p:sldLayout>
</file>

<file path=ppt/slideLayouts/slideLayout3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6"/>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7"/>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8"/>
          <p:cNvSpPr>
            <a:spLocks noGrp="1" noChangeArrowheads="1"/>
          </p:cNvSpPr>
          <p:nvPr>
            <p:ph type="sldNum" sz="quarter" idx="12"/>
          </p:nvPr>
        </p:nvSpPr>
        <p:spPr>
          <a:ln/>
        </p:spPr>
        <p:txBody>
          <a:bodyPr/>
          <a:lstStyle>
            <a:lvl1pPr>
              <a:defRPr/>
            </a:lvl1pPr>
          </a:lstStyle>
          <a:p>
            <a:pPr>
              <a:defRPr/>
            </a:pPr>
            <a:fld id="{8534F1A6-7465-4F0A-B305-DD4E8474A384}"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362713779"/>
      </p:ext>
    </p:extLst>
  </p:cSld>
  <p:clrMapOvr>
    <a:masterClrMapping/>
  </p:clrMapOvr>
  <p:transition>
    <p:random/>
  </p:transition>
</p:sldLayout>
</file>

<file path=ppt/slideLayouts/slideLayout3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smtClean="0"/>
              <a:t>Click icon to add picture</a:t>
            </a:r>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6"/>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7"/>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8"/>
          <p:cNvSpPr>
            <a:spLocks noGrp="1" noChangeArrowheads="1"/>
          </p:cNvSpPr>
          <p:nvPr>
            <p:ph type="sldNum" sz="quarter" idx="12"/>
          </p:nvPr>
        </p:nvSpPr>
        <p:spPr>
          <a:ln/>
        </p:spPr>
        <p:txBody>
          <a:bodyPr/>
          <a:lstStyle>
            <a:lvl1pPr>
              <a:defRPr/>
            </a:lvl1pPr>
          </a:lstStyle>
          <a:p>
            <a:pPr>
              <a:defRPr/>
            </a:pPr>
            <a:fld id="{65560092-722A-49FE-94EB-1914614DC223}"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37399440"/>
      </p:ext>
    </p:extLst>
  </p:cSld>
  <p:clrMapOvr>
    <a:masterClrMapping/>
  </p:clrMapOvr>
  <p:transition>
    <p:random/>
  </p:transition>
</p:sldLayout>
</file>

<file path=ppt/slideLayouts/slideLayout3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6"/>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7"/>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8"/>
          <p:cNvSpPr>
            <a:spLocks noGrp="1" noChangeArrowheads="1"/>
          </p:cNvSpPr>
          <p:nvPr>
            <p:ph type="sldNum" sz="quarter" idx="12"/>
          </p:nvPr>
        </p:nvSpPr>
        <p:spPr>
          <a:ln/>
        </p:spPr>
        <p:txBody>
          <a:bodyPr/>
          <a:lstStyle>
            <a:lvl1pPr>
              <a:defRPr/>
            </a:lvl1pPr>
          </a:lstStyle>
          <a:p>
            <a:pPr>
              <a:defRPr/>
            </a:pPr>
            <a:fld id="{4B542D7B-A46F-4A56-AA6E-E1B1BEDF54D2}"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4023564404"/>
      </p:ext>
    </p:extLst>
  </p:cSld>
  <p:clrMapOvr>
    <a:masterClrMapping/>
  </p:clrMapOvr>
  <p:transition>
    <p:random/>
  </p:transition>
</p:sldLayout>
</file>

<file path=ppt/slideLayouts/slideLayout3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534401" y="104776"/>
            <a:ext cx="2842684" cy="6049963"/>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0" y="104776"/>
            <a:ext cx="8331200" cy="6049963"/>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6"/>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7"/>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8"/>
          <p:cNvSpPr>
            <a:spLocks noGrp="1" noChangeArrowheads="1"/>
          </p:cNvSpPr>
          <p:nvPr>
            <p:ph type="sldNum" sz="quarter" idx="12"/>
          </p:nvPr>
        </p:nvSpPr>
        <p:spPr>
          <a:ln/>
        </p:spPr>
        <p:txBody>
          <a:bodyPr/>
          <a:lstStyle>
            <a:lvl1pPr>
              <a:defRPr/>
            </a:lvl1pPr>
          </a:lstStyle>
          <a:p>
            <a:pPr>
              <a:defRPr/>
            </a:pPr>
            <a:fld id="{D43E6659-5B1A-407B-8A69-1909AA828773}"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155952299"/>
      </p:ext>
    </p:extLst>
  </p:cSld>
  <p:clrMapOvr>
    <a:masterClrMapping/>
  </p:clrMapOvr>
  <p:transition>
    <p:random/>
  </p:transition>
</p:sldLayout>
</file>

<file path=ppt/slideLayouts/slideLayout36.xml><?xml version="1.0" encoding="utf-8"?>
<p:sldLayout xmlns:a="http://schemas.openxmlformats.org/drawingml/2006/main" xmlns:r="http://schemas.openxmlformats.org/officeDocument/2006/relationships" xmlns:p="http://schemas.openxmlformats.org/presentationml/2006/main" type="objAndTx" preserve="1">
  <p:cSld name="Title, Content and Text">
    <p:spTree>
      <p:nvGrpSpPr>
        <p:cNvPr id="1" name=""/>
        <p:cNvGrpSpPr/>
        <p:nvPr/>
      </p:nvGrpSpPr>
      <p:grpSpPr>
        <a:xfrm>
          <a:off x="0" y="0"/>
          <a:ext cx="0" cy="0"/>
          <a:chOff x="0" y="0"/>
          <a:chExt cx="0" cy="0"/>
        </a:xfrm>
      </p:grpSpPr>
      <p:sp>
        <p:nvSpPr>
          <p:cNvPr id="2" name="Title 1"/>
          <p:cNvSpPr>
            <a:spLocks noGrp="1"/>
          </p:cNvSpPr>
          <p:nvPr>
            <p:ph type="title"/>
          </p:nvPr>
        </p:nvSpPr>
        <p:spPr>
          <a:xfrm>
            <a:off x="1369484" y="104775"/>
            <a:ext cx="9201149" cy="482600"/>
          </a:xfrm>
        </p:spPr>
        <p:txBody>
          <a:bodyPr/>
          <a:lstStyle/>
          <a:p>
            <a:r>
              <a:rPr lang="en-US" smtClean="0"/>
              <a:t>Click to edit Master title style</a:t>
            </a:r>
            <a:endParaRPr lang="en-US"/>
          </a:p>
        </p:txBody>
      </p:sp>
      <p:sp>
        <p:nvSpPr>
          <p:cNvPr id="3" name="Content Placeholder 2"/>
          <p:cNvSpPr>
            <a:spLocks noGrp="1"/>
          </p:cNvSpPr>
          <p:nvPr>
            <p:ph sz="half" idx="1"/>
          </p:nvPr>
        </p:nvSpPr>
        <p:spPr>
          <a:xfrm>
            <a:off x="1" y="1628776"/>
            <a:ext cx="5585884"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5789084" y="1628776"/>
            <a:ext cx="55880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6"/>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7"/>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8"/>
          <p:cNvSpPr>
            <a:spLocks noGrp="1" noChangeArrowheads="1"/>
          </p:cNvSpPr>
          <p:nvPr>
            <p:ph type="sldNum" sz="quarter" idx="12"/>
          </p:nvPr>
        </p:nvSpPr>
        <p:spPr>
          <a:ln/>
        </p:spPr>
        <p:txBody>
          <a:bodyPr/>
          <a:lstStyle>
            <a:lvl1pPr>
              <a:defRPr/>
            </a:lvl1pPr>
          </a:lstStyle>
          <a:p>
            <a:pPr>
              <a:defRPr/>
            </a:pPr>
            <a:fld id="{5655A2E2-9C0C-45B8-BF2D-6D523ECC178F}"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064118688"/>
      </p:ext>
    </p:extLst>
  </p:cSld>
  <p:clrMapOvr>
    <a:masterClrMapping/>
  </p:clrMapOvr>
  <p:transition>
    <p:random/>
  </p:transition>
</p:sldLayout>
</file>

<file path=ppt/slideLayouts/slideLayout37.xml><?xml version="1.0" encoding="utf-8"?>
<p:sldLayout xmlns:a="http://schemas.openxmlformats.org/drawingml/2006/main" xmlns:r="http://schemas.openxmlformats.org/officeDocument/2006/relationships" xmlns:p="http://schemas.openxmlformats.org/presentationml/2006/main" type="dgm" preserve="1">
  <p:cSld name="Title and Diagram or Organization Chart">
    <p:spTree>
      <p:nvGrpSpPr>
        <p:cNvPr id="1" name=""/>
        <p:cNvGrpSpPr/>
        <p:nvPr/>
      </p:nvGrpSpPr>
      <p:grpSpPr>
        <a:xfrm>
          <a:off x="0" y="0"/>
          <a:ext cx="0" cy="0"/>
          <a:chOff x="0" y="0"/>
          <a:chExt cx="0" cy="0"/>
        </a:xfrm>
      </p:grpSpPr>
      <p:sp>
        <p:nvSpPr>
          <p:cNvPr id="2" name="Title 1"/>
          <p:cNvSpPr>
            <a:spLocks noGrp="1"/>
          </p:cNvSpPr>
          <p:nvPr>
            <p:ph type="title"/>
          </p:nvPr>
        </p:nvSpPr>
        <p:spPr>
          <a:xfrm>
            <a:off x="1369484" y="104775"/>
            <a:ext cx="9201149" cy="482600"/>
          </a:xfrm>
        </p:spPr>
        <p:txBody>
          <a:bodyPr/>
          <a:lstStyle/>
          <a:p>
            <a:r>
              <a:rPr lang="en-US" smtClean="0"/>
              <a:t>Click to edit Master title style</a:t>
            </a:r>
            <a:endParaRPr lang="en-US"/>
          </a:p>
        </p:txBody>
      </p:sp>
      <p:sp>
        <p:nvSpPr>
          <p:cNvPr id="3" name="SmartArt Placeholder 2"/>
          <p:cNvSpPr>
            <a:spLocks noGrp="1"/>
          </p:cNvSpPr>
          <p:nvPr>
            <p:ph type="dgm" idx="1"/>
          </p:nvPr>
        </p:nvSpPr>
        <p:spPr>
          <a:xfrm>
            <a:off x="1" y="1628776"/>
            <a:ext cx="11377084" cy="4525963"/>
          </a:xfrm>
        </p:spPr>
        <p:txBody>
          <a:bodyPr/>
          <a:lstStyle/>
          <a:p>
            <a:pPr lvl="0"/>
            <a:r>
              <a:rPr lang="en-US" noProof="0" smtClean="0"/>
              <a:t>Click icon to add SmartArt graphic</a:t>
            </a:r>
          </a:p>
        </p:txBody>
      </p:sp>
      <p:sp>
        <p:nvSpPr>
          <p:cNvPr id="4" name="Rectangle 6"/>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7"/>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8"/>
          <p:cNvSpPr>
            <a:spLocks noGrp="1" noChangeArrowheads="1"/>
          </p:cNvSpPr>
          <p:nvPr>
            <p:ph type="sldNum" sz="quarter" idx="12"/>
          </p:nvPr>
        </p:nvSpPr>
        <p:spPr>
          <a:ln/>
        </p:spPr>
        <p:txBody>
          <a:bodyPr/>
          <a:lstStyle>
            <a:lvl1pPr>
              <a:defRPr/>
            </a:lvl1pPr>
          </a:lstStyle>
          <a:p>
            <a:pPr>
              <a:defRPr/>
            </a:pPr>
            <a:fld id="{B94112BB-9761-4127-951F-C37A26C592E1}"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103166100"/>
      </p:ext>
    </p:extLst>
  </p:cSld>
  <p:clrMapOvr>
    <a:masterClrMapping/>
  </p:clrMapOvr>
  <p:transition>
    <p:random/>
  </p:transition>
</p:sldLayout>
</file>

<file path=ppt/slideLayouts/slideLayout3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828800" y="3886200"/>
            <a:ext cx="85344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Rectangle 6"/>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7"/>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8"/>
          <p:cNvSpPr>
            <a:spLocks noGrp="1" noChangeArrowheads="1"/>
          </p:cNvSpPr>
          <p:nvPr>
            <p:ph type="sldNum" sz="quarter" idx="12"/>
          </p:nvPr>
        </p:nvSpPr>
        <p:spPr>
          <a:ln/>
        </p:spPr>
        <p:txBody>
          <a:bodyPr/>
          <a:lstStyle>
            <a:lvl1pPr>
              <a:defRPr/>
            </a:lvl1pPr>
          </a:lstStyle>
          <a:p>
            <a:pPr>
              <a:defRPr/>
            </a:pPr>
            <a:fld id="{27B3E4B3-993F-4F45-81FA-8E74B9D0A651}"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626187324"/>
      </p:ext>
    </p:extLst>
  </p:cSld>
  <p:clrMapOvr>
    <a:masterClrMapping/>
  </p:clrMapOvr>
  <p:transition>
    <p:random/>
  </p:transition>
</p:sldLayout>
</file>

<file path=ppt/slideLayouts/slideLayout3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6"/>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7"/>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8"/>
          <p:cNvSpPr>
            <a:spLocks noGrp="1" noChangeArrowheads="1"/>
          </p:cNvSpPr>
          <p:nvPr>
            <p:ph type="sldNum" sz="quarter" idx="12"/>
          </p:nvPr>
        </p:nvSpPr>
        <p:spPr>
          <a:ln/>
        </p:spPr>
        <p:txBody>
          <a:bodyPr/>
          <a:lstStyle>
            <a:lvl1pPr>
              <a:defRPr/>
            </a:lvl1pPr>
          </a:lstStyle>
          <a:p>
            <a:pPr>
              <a:defRPr/>
            </a:pPr>
            <a:fld id="{6C6D2513-D457-4178-BC56-1ACFAA64D2DA}"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967642817"/>
      </p:ext>
    </p:extLst>
  </p:cSld>
  <p:clrMapOvr>
    <a:masterClrMapping/>
  </p:clrMapOvr>
  <p:transition>
    <p:random/>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1" y="1628776"/>
            <a:ext cx="5585884"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5789084" y="1628776"/>
            <a:ext cx="55880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6"/>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7"/>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8"/>
          <p:cNvSpPr>
            <a:spLocks noGrp="1" noChangeArrowheads="1"/>
          </p:cNvSpPr>
          <p:nvPr>
            <p:ph type="sldNum" sz="quarter" idx="12"/>
          </p:nvPr>
        </p:nvSpPr>
        <p:spPr>
          <a:ln/>
        </p:spPr>
        <p:txBody>
          <a:bodyPr/>
          <a:lstStyle>
            <a:lvl1pPr>
              <a:defRPr/>
            </a:lvl1pPr>
          </a:lstStyle>
          <a:p>
            <a:pPr>
              <a:defRPr/>
            </a:pPr>
            <a:fld id="{FCAEE3F5-ACD5-42C7-A6FC-947B91A39E97}"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591706554"/>
      </p:ext>
    </p:extLst>
  </p:cSld>
  <p:clrMapOvr>
    <a:masterClrMapping/>
  </p:clrMapOvr>
  <p:transition>
    <p:random/>
  </p:transition>
</p:sldLayout>
</file>

<file path=ppt/slideLayouts/slideLayout4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6"/>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7"/>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8"/>
          <p:cNvSpPr>
            <a:spLocks noGrp="1" noChangeArrowheads="1"/>
          </p:cNvSpPr>
          <p:nvPr>
            <p:ph type="sldNum" sz="quarter" idx="12"/>
          </p:nvPr>
        </p:nvSpPr>
        <p:spPr>
          <a:ln/>
        </p:spPr>
        <p:txBody>
          <a:bodyPr/>
          <a:lstStyle>
            <a:lvl1pPr>
              <a:defRPr/>
            </a:lvl1pPr>
          </a:lstStyle>
          <a:p>
            <a:pPr>
              <a:defRPr/>
            </a:pPr>
            <a:fld id="{D645E7A1-CFA0-4A7F-AFC2-C7911DD364FC}"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491829045"/>
      </p:ext>
    </p:extLst>
  </p:cSld>
  <p:clrMapOvr>
    <a:masterClrMapping/>
  </p:clrMapOvr>
  <p:transition>
    <p:random/>
  </p:transition>
</p:sldLayout>
</file>

<file path=ppt/slideLayouts/slideLayout4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1" y="1628776"/>
            <a:ext cx="5585884"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5789084" y="1628776"/>
            <a:ext cx="55880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6"/>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7"/>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8"/>
          <p:cNvSpPr>
            <a:spLocks noGrp="1" noChangeArrowheads="1"/>
          </p:cNvSpPr>
          <p:nvPr>
            <p:ph type="sldNum" sz="quarter" idx="12"/>
          </p:nvPr>
        </p:nvSpPr>
        <p:spPr>
          <a:ln/>
        </p:spPr>
        <p:txBody>
          <a:bodyPr/>
          <a:lstStyle>
            <a:lvl1pPr>
              <a:defRPr/>
            </a:lvl1pPr>
          </a:lstStyle>
          <a:p>
            <a:pPr>
              <a:defRPr/>
            </a:pPr>
            <a:fld id="{FCAEE3F5-ACD5-42C7-A6FC-947B91A39E97}"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439468138"/>
      </p:ext>
    </p:extLst>
  </p:cSld>
  <p:clrMapOvr>
    <a:masterClrMapping/>
  </p:clrMapOvr>
  <p:transition>
    <p:random/>
  </p:transition>
</p:sldLayout>
</file>

<file path=ppt/slideLayouts/slideLayout4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6"/>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8" name="Rectangle 7"/>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9" name="Rectangle 8"/>
          <p:cNvSpPr>
            <a:spLocks noGrp="1" noChangeArrowheads="1"/>
          </p:cNvSpPr>
          <p:nvPr>
            <p:ph type="sldNum" sz="quarter" idx="12"/>
          </p:nvPr>
        </p:nvSpPr>
        <p:spPr>
          <a:ln/>
        </p:spPr>
        <p:txBody>
          <a:bodyPr/>
          <a:lstStyle>
            <a:lvl1pPr>
              <a:defRPr/>
            </a:lvl1pPr>
          </a:lstStyle>
          <a:p>
            <a:pPr>
              <a:defRPr/>
            </a:pPr>
            <a:fld id="{4CD3FE3C-853B-40AC-BC17-B254277B76EB}"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558766366"/>
      </p:ext>
    </p:extLst>
  </p:cSld>
  <p:clrMapOvr>
    <a:masterClrMapping/>
  </p:clrMapOvr>
  <p:transition>
    <p:random/>
  </p:transition>
</p:sldLayout>
</file>

<file path=ppt/slideLayouts/slideLayout4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6"/>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4" name="Rectangle 7"/>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5" name="Rectangle 8"/>
          <p:cNvSpPr>
            <a:spLocks noGrp="1" noChangeArrowheads="1"/>
          </p:cNvSpPr>
          <p:nvPr>
            <p:ph type="sldNum" sz="quarter" idx="12"/>
          </p:nvPr>
        </p:nvSpPr>
        <p:spPr>
          <a:ln/>
        </p:spPr>
        <p:txBody>
          <a:bodyPr/>
          <a:lstStyle>
            <a:lvl1pPr>
              <a:defRPr/>
            </a:lvl1pPr>
          </a:lstStyle>
          <a:p>
            <a:pPr>
              <a:defRPr/>
            </a:pPr>
            <a:fld id="{ACEFB31C-F9BF-4F3E-914D-91F95F55FA2F}"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673675435"/>
      </p:ext>
    </p:extLst>
  </p:cSld>
  <p:clrMapOvr>
    <a:masterClrMapping/>
  </p:clrMapOvr>
  <p:transition>
    <p:random/>
  </p:transition>
</p:sldLayout>
</file>

<file path=ppt/slideLayouts/slideLayout4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6"/>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3" name="Rectangle 7"/>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4" name="Rectangle 8"/>
          <p:cNvSpPr>
            <a:spLocks noGrp="1" noChangeArrowheads="1"/>
          </p:cNvSpPr>
          <p:nvPr>
            <p:ph type="sldNum" sz="quarter" idx="12"/>
          </p:nvPr>
        </p:nvSpPr>
        <p:spPr>
          <a:ln/>
        </p:spPr>
        <p:txBody>
          <a:bodyPr/>
          <a:lstStyle>
            <a:lvl1pPr>
              <a:defRPr/>
            </a:lvl1pPr>
          </a:lstStyle>
          <a:p>
            <a:pPr>
              <a:defRPr/>
            </a:pPr>
            <a:fld id="{0E70C300-7DA5-4989-B414-645F3FF4A248}"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108709684"/>
      </p:ext>
    </p:extLst>
  </p:cSld>
  <p:clrMapOvr>
    <a:masterClrMapping/>
  </p:clrMapOvr>
  <p:transition>
    <p:random/>
  </p:transition>
</p:sldLayout>
</file>

<file path=ppt/slideLayouts/slideLayout4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6"/>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7"/>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8"/>
          <p:cNvSpPr>
            <a:spLocks noGrp="1" noChangeArrowheads="1"/>
          </p:cNvSpPr>
          <p:nvPr>
            <p:ph type="sldNum" sz="quarter" idx="12"/>
          </p:nvPr>
        </p:nvSpPr>
        <p:spPr>
          <a:ln/>
        </p:spPr>
        <p:txBody>
          <a:bodyPr/>
          <a:lstStyle>
            <a:lvl1pPr>
              <a:defRPr/>
            </a:lvl1pPr>
          </a:lstStyle>
          <a:p>
            <a:pPr>
              <a:defRPr/>
            </a:pPr>
            <a:fld id="{53814503-C84A-43DF-8229-ABD28C835A4F}"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850397622"/>
      </p:ext>
    </p:extLst>
  </p:cSld>
  <p:clrMapOvr>
    <a:masterClrMapping/>
  </p:clrMapOvr>
  <p:transition>
    <p:random/>
  </p:transition>
</p:sldLayout>
</file>

<file path=ppt/slideLayouts/slideLayout4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smtClean="0"/>
              <a:t>Click icon to add picture</a:t>
            </a:r>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6"/>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7"/>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8"/>
          <p:cNvSpPr>
            <a:spLocks noGrp="1" noChangeArrowheads="1"/>
          </p:cNvSpPr>
          <p:nvPr>
            <p:ph type="sldNum" sz="quarter" idx="12"/>
          </p:nvPr>
        </p:nvSpPr>
        <p:spPr>
          <a:ln/>
        </p:spPr>
        <p:txBody>
          <a:bodyPr/>
          <a:lstStyle>
            <a:lvl1pPr>
              <a:defRPr/>
            </a:lvl1pPr>
          </a:lstStyle>
          <a:p>
            <a:pPr>
              <a:defRPr/>
            </a:pPr>
            <a:fld id="{4202AAB6-9F15-4C00-933F-EAA1367ADF63}"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467321722"/>
      </p:ext>
    </p:extLst>
  </p:cSld>
  <p:clrMapOvr>
    <a:masterClrMapping/>
  </p:clrMapOvr>
  <p:transition>
    <p:random/>
  </p:transition>
</p:sldLayout>
</file>

<file path=ppt/slideLayouts/slideLayout4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6"/>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7"/>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8"/>
          <p:cNvSpPr>
            <a:spLocks noGrp="1" noChangeArrowheads="1"/>
          </p:cNvSpPr>
          <p:nvPr>
            <p:ph type="sldNum" sz="quarter" idx="12"/>
          </p:nvPr>
        </p:nvSpPr>
        <p:spPr>
          <a:ln/>
        </p:spPr>
        <p:txBody>
          <a:bodyPr/>
          <a:lstStyle>
            <a:lvl1pPr>
              <a:defRPr/>
            </a:lvl1pPr>
          </a:lstStyle>
          <a:p>
            <a:pPr>
              <a:defRPr/>
            </a:pPr>
            <a:fld id="{77587535-686D-4526-8054-C75EC247756E}"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867454692"/>
      </p:ext>
    </p:extLst>
  </p:cSld>
  <p:clrMapOvr>
    <a:masterClrMapping/>
  </p:clrMapOvr>
  <p:transition>
    <p:random/>
  </p:transition>
</p:sldLayout>
</file>

<file path=ppt/slideLayouts/slideLayout4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534401" y="104776"/>
            <a:ext cx="2842684" cy="6049963"/>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0" y="104776"/>
            <a:ext cx="8331200" cy="6049963"/>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6"/>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7"/>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8"/>
          <p:cNvSpPr>
            <a:spLocks noGrp="1" noChangeArrowheads="1"/>
          </p:cNvSpPr>
          <p:nvPr>
            <p:ph type="sldNum" sz="quarter" idx="12"/>
          </p:nvPr>
        </p:nvSpPr>
        <p:spPr>
          <a:ln/>
        </p:spPr>
        <p:txBody>
          <a:bodyPr/>
          <a:lstStyle>
            <a:lvl1pPr>
              <a:defRPr/>
            </a:lvl1pPr>
          </a:lstStyle>
          <a:p>
            <a:pPr>
              <a:defRPr/>
            </a:pPr>
            <a:fld id="{1D894799-6198-443C-83F0-0A8FE87E9FDE}"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436506057"/>
      </p:ext>
    </p:extLst>
  </p:cSld>
  <p:clrMapOvr>
    <a:masterClrMapping/>
  </p:clrMapOvr>
  <p:transition>
    <p:random/>
  </p:transition>
</p:sldLayout>
</file>

<file path=ppt/slideLayouts/slideLayout49.xml><?xml version="1.0" encoding="utf-8"?>
<p:sldLayout xmlns:a="http://schemas.openxmlformats.org/drawingml/2006/main" xmlns:r="http://schemas.openxmlformats.org/officeDocument/2006/relationships" xmlns:p="http://schemas.openxmlformats.org/presentationml/2006/main" type="objAndTx" preserve="1">
  <p:cSld name="Title, Content and Text">
    <p:spTree>
      <p:nvGrpSpPr>
        <p:cNvPr id="1" name=""/>
        <p:cNvGrpSpPr/>
        <p:nvPr/>
      </p:nvGrpSpPr>
      <p:grpSpPr>
        <a:xfrm>
          <a:off x="0" y="0"/>
          <a:ext cx="0" cy="0"/>
          <a:chOff x="0" y="0"/>
          <a:chExt cx="0" cy="0"/>
        </a:xfrm>
      </p:grpSpPr>
      <p:sp>
        <p:nvSpPr>
          <p:cNvPr id="2" name="Title 1"/>
          <p:cNvSpPr>
            <a:spLocks noGrp="1"/>
          </p:cNvSpPr>
          <p:nvPr>
            <p:ph type="title"/>
          </p:nvPr>
        </p:nvSpPr>
        <p:spPr>
          <a:xfrm>
            <a:off x="1369484" y="104775"/>
            <a:ext cx="9201149" cy="482600"/>
          </a:xfrm>
        </p:spPr>
        <p:txBody>
          <a:bodyPr/>
          <a:lstStyle/>
          <a:p>
            <a:r>
              <a:rPr lang="en-US" smtClean="0"/>
              <a:t>Click to edit Master title style</a:t>
            </a:r>
            <a:endParaRPr lang="en-US"/>
          </a:p>
        </p:txBody>
      </p:sp>
      <p:sp>
        <p:nvSpPr>
          <p:cNvPr id="3" name="Content Placeholder 2"/>
          <p:cNvSpPr>
            <a:spLocks noGrp="1"/>
          </p:cNvSpPr>
          <p:nvPr>
            <p:ph sz="half" idx="1"/>
          </p:nvPr>
        </p:nvSpPr>
        <p:spPr>
          <a:xfrm>
            <a:off x="1" y="1628776"/>
            <a:ext cx="5585884"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5789084" y="1628776"/>
            <a:ext cx="55880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6"/>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7"/>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8"/>
          <p:cNvSpPr>
            <a:spLocks noGrp="1" noChangeArrowheads="1"/>
          </p:cNvSpPr>
          <p:nvPr>
            <p:ph type="sldNum" sz="quarter" idx="12"/>
          </p:nvPr>
        </p:nvSpPr>
        <p:spPr>
          <a:ln/>
        </p:spPr>
        <p:txBody>
          <a:bodyPr/>
          <a:lstStyle>
            <a:lvl1pPr>
              <a:defRPr/>
            </a:lvl1pPr>
          </a:lstStyle>
          <a:p>
            <a:pPr>
              <a:defRPr/>
            </a:pPr>
            <a:fld id="{1A6EE62C-282F-409E-A7C2-8B62218A65C0}"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866660708"/>
      </p:ext>
    </p:extLst>
  </p:cSld>
  <p:clrMapOvr>
    <a:masterClrMapping/>
  </p:clrMapOvr>
  <p:transition>
    <p:random/>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6"/>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8" name="Rectangle 7"/>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9" name="Rectangle 8"/>
          <p:cNvSpPr>
            <a:spLocks noGrp="1" noChangeArrowheads="1"/>
          </p:cNvSpPr>
          <p:nvPr>
            <p:ph type="sldNum" sz="quarter" idx="12"/>
          </p:nvPr>
        </p:nvSpPr>
        <p:spPr>
          <a:ln/>
        </p:spPr>
        <p:txBody>
          <a:bodyPr/>
          <a:lstStyle>
            <a:lvl1pPr>
              <a:defRPr/>
            </a:lvl1pPr>
          </a:lstStyle>
          <a:p>
            <a:pPr>
              <a:defRPr/>
            </a:pPr>
            <a:fld id="{4CD3FE3C-853B-40AC-BC17-B254277B76EB}"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912821525"/>
      </p:ext>
    </p:extLst>
  </p:cSld>
  <p:clrMapOvr>
    <a:masterClrMapping/>
  </p:clrMapOvr>
  <p:transition>
    <p:random/>
  </p:transition>
</p:sldLayout>
</file>

<file path=ppt/slideLayouts/slideLayout50.xml><?xml version="1.0" encoding="utf-8"?>
<p:sldLayout xmlns:a="http://schemas.openxmlformats.org/drawingml/2006/main" xmlns:r="http://schemas.openxmlformats.org/officeDocument/2006/relationships" xmlns:p="http://schemas.openxmlformats.org/presentationml/2006/main" type="dgm" preserve="1">
  <p:cSld name="Title and Diagram or Organization Chart">
    <p:spTree>
      <p:nvGrpSpPr>
        <p:cNvPr id="1" name=""/>
        <p:cNvGrpSpPr/>
        <p:nvPr/>
      </p:nvGrpSpPr>
      <p:grpSpPr>
        <a:xfrm>
          <a:off x="0" y="0"/>
          <a:ext cx="0" cy="0"/>
          <a:chOff x="0" y="0"/>
          <a:chExt cx="0" cy="0"/>
        </a:xfrm>
      </p:grpSpPr>
      <p:sp>
        <p:nvSpPr>
          <p:cNvPr id="2" name="Title 1"/>
          <p:cNvSpPr>
            <a:spLocks noGrp="1"/>
          </p:cNvSpPr>
          <p:nvPr>
            <p:ph type="title"/>
          </p:nvPr>
        </p:nvSpPr>
        <p:spPr>
          <a:xfrm>
            <a:off x="1369484" y="104775"/>
            <a:ext cx="9201149" cy="482600"/>
          </a:xfrm>
        </p:spPr>
        <p:txBody>
          <a:bodyPr/>
          <a:lstStyle/>
          <a:p>
            <a:r>
              <a:rPr lang="en-US" smtClean="0"/>
              <a:t>Click to edit Master title style</a:t>
            </a:r>
            <a:endParaRPr lang="en-US"/>
          </a:p>
        </p:txBody>
      </p:sp>
      <p:sp>
        <p:nvSpPr>
          <p:cNvPr id="3" name="SmartArt Placeholder 2"/>
          <p:cNvSpPr>
            <a:spLocks noGrp="1"/>
          </p:cNvSpPr>
          <p:nvPr>
            <p:ph type="dgm" idx="1"/>
          </p:nvPr>
        </p:nvSpPr>
        <p:spPr>
          <a:xfrm>
            <a:off x="1" y="1628776"/>
            <a:ext cx="11377084" cy="4525963"/>
          </a:xfrm>
        </p:spPr>
        <p:txBody>
          <a:bodyPr/>
          <a:lstStyle/>
          <a:p>
            <a:pPr lvl="0"/>
            <a:r>
              <a:rPr lang="en-US" noProof="0" smtClean="0"/>
              <a:t>Click icon to add SmartArt graphic</a:t>
            </a:r>
          </a:p>
        </p:txBody>
      </p:sp>
      <p:sp>
        <p:nvSpPr>
          <p:cNvPr id="4" name="Rectangle 6"/>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7"/>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8"/>
          <p:cNvSpPr>
            <a:spLocks noGrp="1" noChangeArrowheads="1"/>
          </p:cNvSpPr>
          <p:nvPr>
            <p:ph type="sldNum" sz="quarter" idx="12"/>
          </p:nvPr>
        </p:nvSpPr>
        <p:spPr>
          <a:ln/>
        </p:spPr>
        <p:txBody>
          <a:bodyPr/>
          <a:lstStyle>
            <a:lvl1pPr>
              <a:defRPr/>
            </a:lvl1pPr>
          </a:lstStyle>
          <a:p>
            <a:pPr>
              <a:defRPr/>
            </a:pPr>
            <a:fld id="{A17C86DB-EE75-4C45-8DCA-D1DDDB346CC1}"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689036577"/>
      </p:ext>
    </p:extLst>
  </p:cSld>
  <p:clrMapOvr>
    <a:masterClrMapping/>
  </p:clrMapOvr>
  <p:transition>
    <p:random/>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6"/>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4" name="Rectangle 7"/>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5" name="Rectangle 8"/>
          <p:cNvSpPr>
            <a:spLocks noGrp="1" noChangeArrowheads="1"/>
          </p:cNvSpPr>
          <p:nvPr>
            <p:ph type="sldNum" sz="quarter" idx="12"/>
          </p:nvPr>
        </p:nvSpPr>
        <p:spPr>
          <a:ln/>
        </p:spPr>
        <p:txBody>
          <a:bodyPr/>
          <a:lstStyle>
            <a:lvl1pPr>
              <a:defRPr/>
            </a:lvl1pPr>
          </a:lstStyle>
          <a:p>
            <a:pPr>
              <a:defRPr/>
            </a:pPr>
            <a:fld id="{ACEFB31C-F9BF-4F3E-914D-91F95F55FA2F}"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795612177"/>
      </p:ext>
    </p:extLst>
  </p:cSld>
  <p:clrMapOvr>
    <a:masterClrMapping/>
  </p:clrMapOvr>
  <p:transition>
    <p:random/>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6"/>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3" name="Rectangle 7"/>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4" name="Rectangle 8"/>
          <p:cNvSpPr>
            <a:spLocks noGrp="1" noChangeArrowheads="1"/>
          </p:cNvSpPr>
          <p:nvPr>
            <p:ph type="sldNum" sz="quarter" idx="12"/>
          </p:nvPr>
        </p:nvSpPr>
        <p:spPr>
          <a:ln/>
        </p:spPr>
        <p:txBody>
          <a:bodyPr/>
          <a:lstStyle>
            <a:lvl1pPr>
              <a:defRPr/>
            </a:lvl1pPr>
          </a:lstStyle>
          <a:p>
            <a:pPr>
              <a:defRPr/>
            </a:pPr>
            <a:fld id="{0E70C300-7DA5-4989-B414-645F3FF4A248}"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479703243"/>
      </p:ext>
    </p:extLst>
  </p:cSld>
  <p:clrMapOvr>
    <a:masterClrMapping/>
  </p:clrMapOvr>
  <p:transition>
    <p:random/>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6"/>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7"/>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8"/>
          <p:cNvSpPr>
            <a:spLocks noGrp="1" noChangeArrowheads="1"/>
          </p:cNvSpPr>
          <p:nvPr>
            <p:ph type="sldNum" sz="quarter" idx="12"/>
          </p:nvPr>
        </p:nvSpPr>
        <p:spPr>
          <a:ln/>
        </p:spPr>
        <p:txBody>
          <a:bodyPr/>
          <a:lstStyle>
            <a:lvl1pPr>
              <a:defRPr/>
            </a:lvl1pPr>
          </a:lstStyle>
          <a:p>
            <a:pPr>
              <a:defRPr/>
            </a:pPr>
            <a:fld id="{53814503-C84A-43DF-8229-ABD28C835A4F}"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863970728"/>
      </p:ext>
    </p:extLst>
  </p:cSld>
  <p:clrMapOvr>
    <a:masterClrMapping/>
  </p:clrMapOvr>
  <p:transition>
    <p:random/>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smtClean="0"/>
              <a:t>Click icon to add picture</a:t>
            </a:r>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6"/>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7"/>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8"/>
          <p:cNvSpPr>
            <a:spLocks noGrp="1" noChangeArrowheads="1"/>
          </p:cNvSpPr>
          <p:nvPr>
            <p:ph type="sldNum" sz="quarter" idx="12"/>
          </p:nvPr>
        </p:nvSpPr>
        <p:spPr>
          <a:ln/>
        </p:spPr>
        <p:txBody>
          <a:bodyPr/>
          <a:lstStyle>
            <a:lvl1pPr>
              <a:defRPr/>
            </a:lvl1pPr>
          </a:lstStyle>
          <a:p>
            <a:pPr>
              <a:defRPr/>
            </a:pPr>
            <a:fld id="{4202AAB6-9F15-4C00-933F-EAA1367ADF63}"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4151310204"/>
      </p:ext>
    </p:extLst>
  </p:cSld>
  <p:clrMapOvr>
    <a:masterClrMapping/>
  </p:clrMapOvr>
  <p:transition>
    <p:random/>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4.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3.png"/><Relationship Id="rId2" Type="http://schemas.openxmlformats.org/officeDocument/2006/relationships/slideLayout" Target="../slideLayouts/slideLayout2.xml"/><Relationship Id="rId16"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png"/><Relationship Id="rId10" Type="http://schemas.openxmlformats.org/officeDocument/2006/relationships/slideLayout" Target="../slideLayouts/slideLayout10.xml"/><Relationship Id="rId19" Type="http://schemas.openxmlformats.org/officeDocument/2006/relationships/image" Target="../media/image5.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1.xml"/><Relationship Id="rId3" Type="http://schemas.openxmlformats.org/officeDocument/2006/relationships/slideLayout" Target="../slideLayouts/slideLayout16.xml"/><Relationship Id="rId7" Type="http://schemas.openxmlformats.org/officeDocument/2006/relationships/slideLayout" Target="../slideLayouts/slideLayout20.xml"/><Relationship Id="rId12" Type="http://schemas.openxmlformats.org/officeDocument/2006/relationships/theme" Target="../theme/theme2.xml"/><Relationship Id="rId2" Type="http://schemas.openxmlformats.org/officeDocument/2006/relationships/slideLayout" Target="../slideLayouts/slideLayout15.xml"/><Relationship Id="rId1" Type="http://schemas.openxmlformats.org/officeDocument/2006/relationships/slideLayout" Target="../slideLayouts/slideLayout14.xml"/><Relationship Id="rId6" Type="http://schemas.openxmlformats.org/officeDocument/2006/relationships/slideLayout" Target="../slideLayouts/slideLayout19.xml"/><Relationship Id="rId11" Type="http://schemas.openxmlformats.org/officeDocument/2006/relationships/slideLayout" Target="../slideLayouts/slideLayout24.xml"/><Relationship Id="rId5" Type="http://schemas.openxmlformats.org/officeDocument/2006/relationships/slideLayout" Target="../slideLayouts/slideLayout18.xml"/><Relationship Id="rId10" Type="http://schemas.openxmlformats.org/officeDocument/2006/relationships/slideLayout" Target="../slideLayouts/slideLayout23.xml"/><Relationship Id="rId4" Type="http://schemas.openxmlformats.org/officeDocument/2006/relationships/slideLayout" Target="../slideLayouts/slideLayout17.xml"/><Relationship Id="rId9" Type="http://schemas.openxmlformats.org/officeDocument/2006/relationships/slideLayout" Target="../slideLayouts/slideLayout22.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2.xml"/><Relationship Id="rId13" Type="http://schemas.openxmlformats.org/officeDocument/2006/relationships/slideLayout" Target="../slideLayouts/slideLayout37.xml"/><Relationship Id="rId18" Type="http://schemas.openxmlformats.org/officeDocument/2006/relationships/image" Target="../media/image4.png"/><Relationship Id="rId3" Type="http://schemas.openxmlformats.org/officeDocument/2006/relationships/slideLayout" Target="../slideLayouts/slideLayout27.xml"/><Relationship Id="rId7" Type="http://schemas.openxmlformats.org/officeDocument/2006/relationships/slideLayout" Target="../slideLayouts/slideLayout31.xml"/><Relationship Id="rId12" Type="http://schemas.openxmlformats.org/officeDocument/2006/relationships/slideLayout" Target="../slideLayouts/slideLayout36.xml"/><Relationship Id="rId17" Type="http://schemas.openxmlformats.org/officeDocument/2006/relationships/image" Target="../media/image3.png"/><Relationship Id="rId2" Type="http://schemas.openxmlformats.org/officeDocument/2006/relationships/slideLayout" Target="../slideLayouts/slideLayout26.xml"/><Relationship Id="rId16" Type="http://schemas.openxmlformats.org/officeDocument/2006/relationships/image" Target="../media/image2.png"/><Relationship Id="rId1" Type="http://schemas.openxmlformats.org/officeDocument/2006/relationships/slideLayout" Target="../slideLayouts/slideLayout25.xml"/><Relationship Id="rId6" Type="http://schemas.openxmlformats.org/officeDocument/2006/relationships/slideLayout" Target="../slideLayouts/slideLayout30.xml"/><Relationship Id="rId11" Type="http://schemas.openxmlformats.org/officeDocument/2006/relationships/slideLayout" Target="../slideLayouts/slideLayout35.xml"/><Relationship Id="rId5" Type="http://schemas.openxmlformats.org/officeDocument/2006/relationships/slideLayout" Target="../slideLayouts/slideLayout29.xml"/><Relationship Id="rId15" Type="http://schemas.openxmlformats.org/officeDocument/2006/relationships/image" Target="../media/image1.png"/><Relationship Id="rId10" Type="http://schemas.openxmlformats.org/officeDocument/2006/relationships/slideLayout" Target="../slideLayouts/slideLayout34.xml"/><Relationship Id="rId19" Type="http://schemas.openxmlformats.org/officeDocument/2006/relationships/image" Target="../media/image5.png"/><Relationship Id="rId4" Type="http://schemas.openxmlformats.org/officeDocument/2006/relationships/slideLayout" Target="../slideLayouts/slideLayout28.xml"/><Relationship Id="rId9" Type="http://schemas.openxmlformats.org/officeDocument/2006/relationships/slideLayout" Target="../slideLayouts/slideLayout33.xml"/><Relationship Id="rId14" Type="http://schemas.openxmlformats.org/officeDocument/2006/relationships/theme" Target="../theme/theme3.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5.xml"/><Relationship Id="rId13" Type="http://schemas.openxmlformats.org/officeDocument/2006/relationships/slideLayout" Target="../slideLayouts/slideLayout50.xml"/><Relationship Id="rId18" Type="http://schemas.openxmlformats.org/officeDocument/2006/relationships/image" Target="../media/image4.png"/><Relationship Id="rId3" Type="http://schemas.openxmlformats.org/officeDocument/2006/relationships/slideLayout" Target="../slideLayouts/slideLayout40.xml"/><Relationship Id="rId7" Type="http://schemas.openxmlformats.org/officeDocument/2006/relationships/slideLayout" Target="../slideLayouts/slideLayout44.xml"/><Relationship Id="rId12" Type="http://schemas.openxmlformats.org/officeDocument/2006/relationships/slideLayout" Target="../slideLayouts/slideLayout49.xml"/><Relationship Id="rId17" Type="http://schemas.openxmlformats.org/officeDocument/2006/relationships/image" Target="../media/image3.png"/><Relationship Id="rId2" Type="http://schemas.openxmlformats.org/officeDocument/2006/relationships/slideLayout" Target="../slideLayouts/slideLayout39.xml"/><Relationship Id="rId16" Type="http://schemas.openxmlformats.org/officeDocument/2006/relationships/image" Target="../media/image2.png"/><Relationship Id="rId1" Type="http://schemas.openxmlformats.org/officeDocument/2006/relationships/slideLayout" Target="../slideLayouts/slideLayout38.xml"/><Relationship Id="rId6" Type="http://schemas.openxmlformats.org/officeDocument/2006/relationships/slideLayout" Target="../slideLayouts/slideLayout43.xml"/><Relationship Id="rId11" Type="http://schemas.openxmlformats.org/officeDocument/2006/relationships/slideLayout" Target="../slideLayouts/slideLayout48.xml"/><Relationship Id="rId5" Type="http://schemas.openxmlformats.org/officeDocument/2006/relationships/slideLayout" Target="../slideLayouts/slideLayout42.xml"/><Relationship Id="rId15" Type="http://schemas.openxmlformats.org/officeDocument/2006/relationships/image" Target="../media/image1.png"/><Relationship Id="rId10" Type="http://schemas.openxmlformats.org/officeDocument/2006/relationships/slideLayout" Target="../slideLayouts/slideLayout47.xml"/><Relationship Id="rId19" Type="http://schemas.openxmlformats.org/officeDocument/2006/relationships/image" Target="../media/image5.png"/><Relationship Id="rId4" Type="http://schemas.openxmlformats.org/officeDocument/2006/relationships/slideLayout" Target="../slideLayouts/slideLayout41.xml"/><Relationship Id="rId9" Type="http://schemas.openxmlformats.org/officeDocument/2006/relationships/slideLayout" Target="../slideLayouts/slideLayout46.xml"/><Relationship Id="rId14" Type="http://schemas.openxmlformats.org/officeDocument/2006/relationships/theme" Target="../theme/theme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91554" name="AutoShape 2"/>
          <p:cNvSpPr>
            <a:spLocks noChangeArrowheads="1"/>
          </p:cNvSpPr>
          <p:nvPr/>
        </p:nvSpPr>
        <p:spPr bwMode="auto">
          <a:xfrm>
            <a:off x="118534" y="15875"/>
            <a:ext cx="11307233" cy="762000"/>
          </a:xfrm>
          <a:prstGeom prst="roundRect">
            <a:avLst>
              <a:gd name="adj" fmla="val 50000"/>
            </a:avLst>
          </a:prstGeom>
          <a:gradFill rotWithShape="1">
            <a:gsLst>
              <a:gs pos="0">
                <a:schemeClr val="accent2"/>
              </a:gs>
              <a:gs pos="100000">
                <a:schemeClr val="accent2">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a:solidFill>
                <a:srgbClr val="000000"/>
              </a:solidFill>
              <a:cs typeface="Arial" charset="0"/>
            </a:endParaRPr>
          </a:p>
        </p:txBody>
      </p:sp>
      <p:sp>
        <p:nvSpPr>
          <p:cNvPr id="791555" name="Rectangle 3"/>
          <p:cNvSpPr>
            <a:spLocks noChangeArrowheads="1"/>
          </p:cNvSpPr>
          <p:nvPr/>
        </p:nvSpPr>
        <p:spPr bwMode="auto">
          <a:xfrm>
            <a:off x="927100" y="638176"/>
            <a:ext cx="9662584" cy="358775"/>
          </a:xfrm>
          <a:prstGeom prst="rect">
            <a:avLst/>
          </a:prstGeom>
          <a:solidFill>
            <a:schemeClr val="bg1"/>
          </a:solidFill>
          <a:ln w="9525">
            <a:noFill/>
            <a:miter lim="800000"/>
            <a:headEnd/>
            <a:tailEnd/>
          </a:ln>
          <a:effectLst/>
        </p:spPr>
        <p:txBody>
          <a:bodyPr wrap="none" anchor="ctr"/>
          <a:lstStyle/>
          <a:p>
            <a:pPr algn="l" rtl="0" fontAlgn="base">
              <a:spcBef>
                <a:spcPct val="0"/>
              </a:spcBef>
              <a:spcAft>
                <a:spcPct val="0"/>
              </a:spcAft>
              <a:defRPr/>
            </a:pPr>
            <a:endParaRPr lang="en-US">
              <a:solidFill>
                <a:srgbClr val="000000"/>
              </a:solidFill>
              <a:cs typeface="Arial" charset="0"/>
            </a:endParaRPr>
          </a:p>
        </p:txBody>
      </p:sp>
      <p:sp>
        <p:nvSpPr>
          <p:cNvPr id="2052" name="Rectangle 4"/>
          <p:cNvSpPr>
            <a:spLocks noGrp="1" noChangeArrowheads="1"/>
          </p:cNvSpPr>
          <p:nvPr>
            <p:ph type="title"/>
          </p:nvPr>
        </p:nvSpPr>
        <p:spPr bwMode="auto">
          <a:xfrm>
            <a:off x="1369484" y="104775"/>
            <a:ext cx="9201149" cy="482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2053" name="Rectangle 5"/>
          <p:cNvSpPr>
            <a:spLocks noGrp="1" noChangeArrowheads="1"/>
          </p:cNvSpPr>
          <p:nvPr>
            <p:ph type="body" idx="1"/>
          </p:nvPr>
        </p:nvSpPr>
        <p:spPr bwMode="auto">
          <a:xfrm>
            <a:off x="1" y="1628776"/>
            <a:ext cx="11377084"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791558" name="Rectangle 6"/>
          <p:cNvSpPr>
            <a:spLocks noGrp="1" noChangeArrowheads="1"/>
          </p:cNvSpPr>
          <p:nvPr>
            <p:ph type="dt" sz="half" idx="2"/>
          </p:nvPr>
        </p:nvSpPr>
        <p:spPr bwMode="auto">
          <a:xfrm>
            <a:off x="609600" y="6245225"/>
            <a:ext cx="28448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vl1pPr>
          </a:lstStyle>
          <a:p>
            <a:pPr algn="l" rtl="0" fontAlgn="base">
              <a:spcBef>
                <a:spcPct val="0"/>
              </a:spcBef>
              <a:spcAft>
                <a:spcPct val="0"/>
              </a:spcAft>
              <a:defRPr/>
            </a:pPr>
            <a:endParaRPr lang="en-US">
              <a:solidFill>
                <a:srgbClr val="000000"/>
              </a:solidFill>
              <a:cs typeface="Arial" charset="0"/>
            </a:endParaRPr>
          </a:p>
        </p:txBody>
      </p:sp>
      <p:sp>
        <p:nvSpPr>
          <p:cNvPr id="791559" name="Rectangle 7"/>
          <p:cNvSpPr>
            <a:spLocks noGrp="1" noChangeArrowheads="1"/>
          </p:cNvSpPr>
          <p:nvPr>
            <p:ph type="ftr" sz="quarter" idx="3"/>
          </p:nvPr>
        </p:nvSpPr>
        <p:spPr bwMode="auto">
          <a:xfrm>
            <a:off x="4165600" y="6245225"/>
            <a:ext cx="38608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vl1pPr>
          </a:lstStyle>
          <a:p>
            <a:pPr rtl="0" fontAlgn="base">
              <a:spcBef>
                <a:spcPct val="0"/>
              </a:spcBef>
              <a:spcAft>
                <a:spcPct val="0"/>
              </a:spcAft>
              <a:defRPr/>
            </a:pPr>
            <a:endParaRPr lang="en-US">
              <a:solidFill>
                <a:srgbClr val="000000"/>
              </a:solidFill>
              <a:cs typeface="Arial" charset="0"/>
            </a:endParaRPr>
          </a:p>
        </p:txBody>
      </p:sp>
      <p:sp>
        <p:nvSpPr>
          <p:cNvPr id="791560" name="Rectangle 8"/>
          <p:cNvSpPr>
            <a:spLocks noGrp="1" noChangeArrowheads="1"/>
          </p:cNvSpPr>
          <p:nvPr>
            <p:ph type="sldNum" sz="quarter" idx="4"/>
          </p:nvPr>
        </p:nvSpPr>
        <p:spPr bwMode="auto">
          <a:xfrm>
            <a:off x="8737600" y="6245225"/>
            <a:ext cx="28448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vl1pPr>
          </a:lstStyle>
          <a:p>
            <a:pPr rtl="0" fontAlgn="base">
              <a:spcBef>
                <a:spcPct val="0"/>
              </a:spcBef>
              <a:spcAft>
                <a:spcPct val="0"/>
              </a:spcAft>
              <a:defRPr/>
            </a:pPr>
            <a:fld id="{0D09AFDD-3529-43B1-AAA9-8AE00DF87DBC}" type="slidenum">
              <a:rPr lang="ar-SA">
                <a:solidFill>
                  <a:srgbClr val="000000"/>
                </a:solidFill>
                <a:cs typeface="Arial" charset="0"/>
              </a:rPr>
              <a:pPr rtl="0" fontAlgn="base">
                <a:spcBef>
                  <a:spcPct val="0"/>
                </a:spcBef>
                <a:spcAft>
                  <a:spcPct val="0"/>
                </a:spcAft>
                <a:defRPr/>
              </a:pPr>
              <a:t>‹#›</a:t>
            </a:fld>
            <a:endParaRPr lang="en-US">
              <a:solidFill>
                <a:srgbClr val="000000"/>
              </a:solidFill>
              <a:cs typeface="Arial" charset="0"/>
            </a:endParaRPr>
          </a:p>
        </p:txBody>
      </p:sp>
      <p:pic>
        <p:nvPicPr>
          <p:cNvPr id="2057" name="Picture 9"/>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11377085" y="-4763"/>
            <a:ext cx="814916" cy="2000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58" name="Picture 10"/>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11377085" y="195264"/>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59" name="Picture 11"/>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11377085" y="392114"/>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60" name="Picture 12"/>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11377085" y="587376"/>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61" name="Picture 13"/>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11377085" y="781051"/>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62" name="Picture 14"/>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11383434" y="977901"/>
            <a:ext cx="81491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63" name="Picture 15"/>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11377085" y="1165226"/>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64" name="Picture 16"/>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11377085" y="1365251"/>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65" name="Picture 17"/>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11377085" y="1562101"/>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66" name="Picture 18"/>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11377085" y="1757364"/>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67" name="Picture 19"/>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11377085" y="1951039"/>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68" name="Picture 20"/>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11383434" y="2147889"/>
            <a:ext cx="81491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69" name="Picture 21"/>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11377085" y="2336801"/>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70" name="Picture 22"/>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11377085" y="2536826"/>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71" name="Picture 23"/>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11377085" y="2733676"/>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72" name="Picture 24"/>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11377085" y="2928939"/>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73" name="Picture 25"/>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11377085" y="3122614"/>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74" name="Picture 26"/>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11383434" y="3319464"/>
            <a:ext cx="81491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75" name="Picture 27"/>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11385551" y="3513139"/>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76" name="Picture 28"/>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11377085" y="3706814"/>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77" name="Picture 29"/>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11377085" y="3903663"/>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78" name="Picture 30"/>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11377085" y="4098926"/>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79" name="Picture 31"/>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11377085" y="4292601"/>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80" name="Picture 32"/>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11383434" y="4489451"/>
            <a:ext cx="81491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81" name="Picture 33"/>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11377085" y="4675189"/>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82" name="Picture 34"/>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11377085" y="4875214"/>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83" name="Picture 35"/>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11377085" y="5072064"/>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84" name="Picture 36"/>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11377085" y="5267326"/>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85" name="Picture 37"/>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11377085" y="5461001"/>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86" name="Picture 38"/>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11383434" y="5657851"/>
            <a:ext cx="81491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87" name="Picture 39"/>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11377085" y="5845176"/>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88" name="Picture 40"/>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11377085" y="6045201"/>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89" name="Picture 41"/>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11377085" y="6242051"/>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90" name="Picture 42"/>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11377085" y="6437314"/>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91" name="Picture 43"/>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11377085" y="6630989"/>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91596" name="Rectangle 44"/>
          <p:cNvSpPr>
            <a:spLocks noChangeArrowheads="1"/>
          </p:cNvSpPr>
          <p:nvPr/>
        </p:nvSpPr>
        <p:spPr bwMode="auto">
          <a:xfrm>
            <a:off x="503767" y="53975"/>
            <a:ext cx="10485967" cy="88900"/>
          </a:xfrm>
          <a:prstGeom prst="rect">
            <a:avLst/>
          </a:prstGeom>
          <a:gradFill rotWithShape="1">
            <a:gsLst>
              <a:gs pos="0">
                <a:schemeClr val="bg2"/>
              </a:gs>
              <a:gs pos="100000">
                <a:schemeClr val="bg2">
                  <a:gamma/>
                  <a:shade val="46275"/>
                  <a:invGamma/>
                </a:schemeClr>
              </a:gs>
            </a:gsLst>
            <a:lin ang="5400000" scaled="1"/>
          </a:gradFill>
          <a:ln w="9525">
            <a:noFill/>
            <a:miter lim="800000"/>
            <a:headEnd/>
            <a:tailEnd/>
          </a:ln>
          <a:effectLst/>
        </p:spPr>
        <p:txBody>
          <a:bodyPr wrap="none" anchor="ctr"/>
          <a:lstStyle/>
          <a:p>
            <a:pPr algn="l" rtl="0" fontAlgn="base">
              <a:spcBef>
                <a:spcPct val="0"/>
              </a:spcBef>
              <a:spcAft>
                <a:spcPct val="0"/>
              </a:spcAft>
              <a:defRPr/>
            </a:pPr>
            <a:endParaRPr lang="en-US">
              <a:solidFill>
                <a:srgbClr val="000000"/>
              </a:solidFill>
              <a:cs typeface="Arial" charset="0"/>
            </a:endParaRPr>
          </a:p>
        </p:txBody>
      </p:sp>
      <p:grpSp>
        <p:nvGrpSpPr>
          <p:cNvPr id="2093" name="Group 45"/>
          <p:cNvGrpSpPr>
            <a:grpSpLocks/>
          </p:cNvGrpSpPr>
          <p:nvPr/>
        </p:nvGrpSpPr>
        <p:grpSpPr bwMode="auto">
          <a:xfrm>
            <a:off x="552451" y="600075"/>
            <a:ext cx="10437283" cy="179388"/>
            <a:chOff x="254" y="463"/>
            <a:chExt cx="5208" cy="113"/>
          </a:xfrm>
        </p:grpSpPr>
        <p:sp>
          <p:nvSpPr>
            <p:cNvPr id="791598" name="Freeform 46"/>
            <p:cNvSpPr>
              <a:spLocks/>
            </p:cNvSpPr>
            <p:nvPr/>
          </p:nvSpPr>
          <p:spPr bwMode="auto">
            <a:xfrm flipH="1">
              <a:off x="5232" y="468"/>
              <a:ext cx="230" cy="106"/>
            </a:xfrm>
            <a:custGeom>
              <a:avLst/>
              <a:gdLst/>
              <a:ahLst/>
              <a:cxnLst>
                <a:cxn ang="0">
                  <a:pos x="230" y="0"/>
                </a:cxn>
                <a:cxn ang="0">
                  <a:pos x="182" y="0"/>
                </a:cxn>
                <a:cxn ang="0">
                  <a:pos x="0" y="78"/>
                </a:cxn>
                <a:cxn ang="0">
                  <a:pos x="86" y="96"/>
                </a:cxn>
                <a:cxn ang="0">
                  <a:pos x="204" y="96"/>
                </a:cxn>
                <a:cxn ang="0">
                  <a:pos x="230" y="0"/>
                </a:cxn>
              </a:cxnLst>
              <a:rect l="0" t="0" r="r" b="b"/>
              <a:pathLst>
                <a:path w="230" h="96">
                  <a:moveTo>
                    <a:pt x="230" y="0"/>
                  </a:moveTo>
                  <a:lnTo>
                    <a:pt x="182" y="0"/>
                  </a:lnTo>
                  <a:lnTo>
                    <a:pt x="0" y="78"/>
                  </a:lnTo>
                  <a:lnTo>
                    <a:pt x="86" y="96"/>
                  </a:lnTo>
                  <a:lnTo>
                    <a:pt x="204" y="96"/>
                  </a:lnTo>
                  <a:lnTo>
                    <a:pt x="230" y="0"/>
                  </a:lnTo>
                  <a:close/>
                </a:path>
              </a:pathLst>
            </a:custGeom>
            <a:gradFill rotWithShape="1">
              <a:gsLst>
                <a:gs pos="0">
                  <a:schemeClr val="bg2"/>
                </a:gs>
                <a:gs pos="100000">
                  <a:schemeClr val="bg2">
                    <a:gamma/>
                    <a:shade val="46275"/>
                    <a:invGamma/>
                  </a:schemeClr>
                </a:gs>
              </a:gsLst>
              <a:lin ang="5400000" scaled="1"/>
            </a:gradFill>
            <a:ln w="9525" cap="flat" cmpd="sng">
              <a:noFill/>
              <a:prstDash val="solid"/>
              <a:round/>
              <a:headEnd/>
              <a:tailEnd/>
            </a:ln>
            <a:effectLst/>
          </p:spPr>
          <p:txBody>
            <a:bodyPr wrap="none" anchor="ctr"/>
            <a:lstStyle/>
            <a:p>
              <a:pPr algn="l" rtl="0" fontAlgn="base">
                <a:spcBef>
                  <a:spcPct val="0"/>
                </a:spcBef>
                <a:spcAft>
                  <a:spcPct val="0"/>
                </a:spcAft>
                <a:defRPr/>
              </a:pPr>
              <a:endParaRPr lang="en-US">
                <a:solidFill>
                  <a:srgbClr val="000000"/>
                </a:solidFill>
                <a:cs typeface="Arial" charset="0"/>
              </a:endParaRPr>
            </a:p>
          </p:txBody>
        </p:sp>
        <p:sp>
          <p:nvSpPr>
            <p:cNvPr id="791599" name="Freeform 47"/>
            <p:cNvSpPr>
              <a:spLocks/>
            </p:cNvSpPr>
            <p:nvPr/>
          </p:nvSpPr>
          <p:spPr bwMode="auto">
            <a:xfrm>
              <a:off x="254" y="470"/>
              <a:ext cx="230" cy="106"/>
            </a:xfrm>
            <a:custGeom>
              <a:avLst/>
              <a:gdLst/>
              <a:ahLst/>
              <a:cxnLst>
                <a:cxn ang="0">
                  <a:pos x="230" y="0"/>
                </a:cxn>
                <a:cxn ang="0">
                  <a:pos x="182" y="0"/>
                </a:cxn>
                <a:cxn ang="0">
                  <a:pos x="0" y="78"/>
                </a:cxn>
                <a:cxn ang="0">
                  <a:pos x="86" y="96"/>
                </a:cxn>
                <a:cxn ang="0">
                  <a:pos x="204" y="96"/>
                </a:cxn>
                <a:cxn ang="0">
                  <a:pos x="230" y="0"/>
                </a:cxn>
              </a:cxnLst>
              <a:rect l="0" t="0" r="r" b="b"/>
              <a:pathLst>
                <a:path w="230" h="96">
                  <a:moveTo>
                    <a:pt x="230" y="0"/>
                  </a:moveTo>
                  <a:lnTo>
                    <a:pt x="182" y="0"/>
                  </a:lnTo>
                  <a:lnTo>
                    <a:pt x="0" y="78"/>
                  </a:lnTo>
                  <a:lnTo>
                    <a:pt x="86" y="96"/>
                  </a:lnTo>
                  <a:lnTo>
                    <a:pt x="204" y="96"/>
                  </a:lnTo>
                  <a:lnTo>
                    <a:pt x="230" y="0"/>
                  </a:lnTo>
                  <a:close/>
                </a:path>
              </a:pathLst>
            </a:custGeom>
            <a:gradFill rotWithShape="1">
              <a:gsLst>
                <a:gs pos="0">
                  <a:schemeClr val="bg2"/>
                </a:gs>
                <a:gs pos="100000">
                  <a:schemeClr val="bg2">
                    <a:gamma/>
                    <a:shade val="46275"/>
                    <a:invGamma/>
                  </a:schemeClr>
                </a:gs>
              </a:gsLst>
              <a:lin ang="5400000" scaled="1"/>
            </a:gradFill>
            <a:ln w="9525" cap="flat" cmpd="sng">
              <a:noFill/>
              <a:prstDash val="solid"/>
              <a:round/>
              <a:headEnd/>
              <a:tailEnd/>
            </a:ln>
            <a:effectLst/>
          </p:spPr>
          <p:txBody>
            <a:bodyPr wrap="none" anchor="ctr"/>
            <a:lstStyle/>
            <a:p>
              <a:pPr algn="l" rtl="0" fontAlgn="base">
                <a:spcBef>
                  <a:spcPct val="0"/>
                </a:spcBef>
                <a:spcAft>
                  <a:spcPct val="0"/>
                </a:spcAft>
                <a:defRPr/>
              </a:pPr>
              <a:endParaRPr lang="en-US">
                <a:solidFill>
                  <a:srgbClr val="000000"/>
                </a:solidFill>
                <a:cs typeface="Arial" charset="0"/>
              </a:endParaRPr>
            </a:p>
          </p:txBody>
        </p:sp>
        <p:grpSp>
          <p:nvGrpSpPr>
            <p:cNvPr id="2141" name="Group 48"/>
            <p:cNvGrpSpPr>
              <a:grpSpLocks/>
            </p:cNvGrpSpPr>
            <p:nvPr/>
          </p:nvGrpSpPr>
          <p:grpSpPr bwMode="auto">
            <a:xfrm>
              <a:off x="450" y="463"/>
              <a:ext cx="4812" cy="113"/>
              <a:chOff x="450" y="463"/>
              <a:chExt cx="4812" cy="113"/>
            </a:xfrm>
          </p:grpSpPr>
          <p:grpSp>
            <p:nvGrpSpPr>
              <p:cNvPr id="2142" name="Group 49"/>
              <p:cNvGrpSpPr>
                <a:grpSpLocks/>
              </p:cNvGrpSpPr>
              <p:nvPr/>
            </p:nvGrpSpPr>
            <p:grpSpPr bwMode="auto">
              <a:xfrm>
                <a:off x="450" y="464"/>
                <a:ext cx="2928" cy="112"/>
                <a:chOff x="0" y="283"/>
                <a:chExt cx="5760" cy="220"/>
              </a:xfrm>
            </p:grpSpPr>
            <p:grpSp>
              <p:nvGrpSpPr>
                <p:cNvPr id="2156" name="Group 50"/>
                <p:cNvGrpSpPr>
                  <a:grpSpLocks/>
                </p:cNvGrpSpPr>
                <p:nvPr/>
              </p:nvGrpSpPr>
              <p:grpSpPr bwMode="auto">
                <a:xfrm>
                  <a:off x="0" y="283"/>
                  <a:ext cx="823" cy="220"/>
                  <a:chOff x="240" y="720"/>
                  <a:chExt cx="3980" cy="1064"/>
                </a:xfrm>
              </p:grpSpPr>
              <p:sp>
                <p:nvSpPr>
                  <p:cNvPr id="791603" name="Freeform 51"/>
                  <p:cNvSpPr>
                    <a:spLocks/>
                  </p:cNvSpPr>
                  <p:nvPr/>
                </p:nvSpPr>
                <p:spPr bwMode="auto">
                  <a:xfrm>
                    <a:off x="24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a:solidFill>
                        <a:srgbClr val="000000"/>
                      </a:solidFill>
                      <a:cs typeface="Arial" charset="0"/>
                    </a:endParaRPr>
                  </a:p>
                </p:txBody>
              </p:sp>
              <p:sp>
                <p:nvSpPr>
                  <p:cNvPr id="791604" name="Freeform 52"/>
                  <p:cNvSpPr>
                    <a:spLocks/>
                  </p:cNvSpPr>
                  <p:nvPr/>
                </p:nvSpPr>
                <p:spPr bwMode="auto">
                  <a:xfrm>
                    <a:off x="221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a:solidFill>
                        <a:srgbClr val="000000"/>
                      </a:solidFill>
                      <a:cs typeface="Arial" charset="0"/>
                    </a:endParaRPr>
                  </a:p>
                </p:txBody>
              </p:sp>
            </p:grpSp>
            <p:grpSp>
              <p:nvGrpSpPr>
                <p:cNvPr id="2157" name="Group 53"/>
                <p:cNvGrpSpPr>
                  <a:grpSpLocks/>
                </p:cNvGrpSpPr>
                <p:nvPr/>
              </p:nvGrpSpPr>
              <p:grpSpPr bwMode="auto">
                <a:xfrm>
                  <a:off x="823" y="283"/>
                  <a:ext cx="823" cy="220"/>
                  <a:chOff x="240" y="720"/>
                  <a:chExt cx="3980" cy="1064"/>
                </a:xfrm>
              </p:grpSpPr>
              <p:sp>
                <p:nvSpPr>
                  <p:cNvPr id="791606" name="Freeform 54"/>
                  <p:cNvSpPr>
                    <a:spLocks/>
                  </p:cNvSpPr>
                  <p:nvPr/>
                </p:nvSpPr>
                <p:spPr bwMode="auto">
                  <a:xfrm>
                    <a:off x="24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a:solidFill>
                        <a:srgbClr val="000000"/>
                      </a:solidFill>
                      <a:cs typeface="Arial" charset="0"/>
                    </a:endParaRPr>
                  </a:p>
                </p:txBody>
              </p:sp>
              <p:sp>
                <p:nvSpPr>
                  <p:cNvPr id="791607" name="Freeform 55"/>
                  <p:cNvSpPr>
                    <a:spLocks/>
                  </p:cNvSpPr>
                  <p:nvPr/>
                </p:nvSpPr>
                <p:spPr bwMode="auto">
                  <a:xfrm>
                    <a:off x="221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a:solidFill>
                        <a:srgbClr val="000000"/>
                      </a:solidFill>
                      <a:cs typeface="Arial" charset="0"/>
                    </a:endParaRPr>
                  </a:p>
                </p:txBody>
              </p:sp>
            </p:grpSp>
            <p:grpSp>
              <p:nvGrpSpPr>
                <p:cNvPr id="2158" name="Group 56"/>
                <p:cNvGrpSpPr>
                  <a:grpSpLocks/>
                </p:cNvGrpSpPr>
                <p:nvPr/>
              </p:nvGrpSpPr>
              <p:grpSpPr bwMode="auto">
                <a:xfrm>
                  <a:off x="1646" y="283"/>
                  <a:ext cx="823" cy="220"/>
                  <a:chOff x="1646" y="283"/>
                  <a:chExt cx="823" cy="220"/>
                </a:xfrm>
              </p:grpSpPr>
              <p:sp>
                <p:nvSpPr>
                  <p:cNvPr id="791609" name="Freeform 57"/>
                  <p:cNvSpPr>
                    <a:spLocks/>
                  </p:cNvSpPr>
                  <p:nvPr/>
                </p:nvSpPr>
                <p:spPr bwMode="auto">
                  <a:xfrm>
                    <a:off x="1646"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a:solidFill>
                        <a:srgbClr val="000000"/>
                      </a:solidFill>
                      <a:cs typeface="Arial" charset="0"/>
                    </a:endParaRPr>
                  </a:p>
                </p:txBody>
              </p:sp>
              <p:sp>
                <p:nvSpPr>
                  <p:cNvPr id="791610" name="Freeform 58"/>
                  <p:cNvSpPr>
                    <a:spLocks/>
                  </p:cNvSpPr>
                  <p:nvPr/>
                </p:nvSpPr>
                <p:spPr bwMode="auto">
                  <a:xfrm>
                    <a:off x="2054"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a:solidFill>
                        <a:srgbClr val="000000"/>
                      </a:solidFill>
                      <a:cs typeface="Arial" charset="0"/>
                    </a:endParaRPr>
                  </a:p>
                </p:txBody>
              </p:sp>
            </p:grpSp>
            <p:grpSp>
              <p:nvGrpSpPr>
                <p:cNvPr id="2159" name="Group 59"/>
                <p:cNvGrpSpPr>
                  <a:grpSpLocks/>
                </p:cNvGrpSpPr>
                <p:nvPr/>
              </p:nvGrpSpPr>
              <p:grpSpPr bwMode="auto">
                <a:xfrm>
                  <a:off x="2469" y="283"/>
                  <a:ext cx="822" cy="220"/>
                  <a:chOff x="240" y="720"/>
                  <a:chExt cx="3980" cy="1064"/>
                </a:xfrm>
              </p:grpSpPr>
              <p:sp>
                <p:nvSpPr>
                  <p:cNvPr id="791612" name="Freeform 60"/>
                  <p:cNvSpPr>
                    <a:spLocks/>
                  </p:cNvSpPr>
                  <p:nvPr/>
                </p:nvSpPr>
                <p:spPr bwMode="auto">
                  <a:xfrm>
                    <a:off x="241" y="720"/>
                    <a:ext cx="2012"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a:solidFill>
                        <a:srgbClr val="000000"/>
                      </a:solidFill>
                      <a:cs typeface="Arial" charset="0"/>
                    </a:endParaRPr>
                  </a:p>
                </p:txBody>
              </p:sp>
              <p:sp>
                <p:nvSpPr>
                  <p:cNvPr id="791613" name="Freeform 61"/>
                  <p:cNvSpPr>
                    <a:spLocks/>
                  </p:cNvSpPr>
                  <p:nvPr/>
                </p:nvSpPr>
                <p:spPr bwMode="auto">
                  <a:xfrm>
                    <a:off x="2213" y="720"/>
                    <a:ext cx="2012"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a:solidFill>
                        <a:srgbClr val="000000"/>
                      </a:solidFill>
                      <a:cs typeface="Arial" charset="0"/>
                    </a:endParaRPr>
                  </a:p>
                </p:txBody>
              </p:sp>
            </p:grpSp>
            <p:grpSp>
              <p:nvGrpSpPr>
                <p:cNvPr id="2160" name="Group 62"/>
                <p:cNvGrpSpPr>
                  <a:grpSpLocks/>
                </p:cNvGrpSpPr>
                <p:nvPr/>
              </p:nvGrpSpPr>
              <p:grpSpPr bwMode="auto">
                <a:xfrm>
                  <a:off x="3291" y="283"/>
                  <a:ext cx="823" cy="220"/>
                  <a:chOff x="240" y="720"/>
                  <a:chExt cx="3980" cy="1064"/>
                </a:xfrm>
              </p:grpSpPr>
              <p:sp>
                <p:nvSpPr>
                  <p:cNvPr id="791615" name="Freeform 63"/>
                  <p:cNvSpPr>
                    <a:spLocks/>
                  </p:cNvSpPr>
                  <p:nvPr/>
                </p:nvSpPr>
                <p:spPr bwMode="auto">
                  <a:xfrm>
                    <a:off x="245"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a:solidFill>
                        <a:srgbClr val="000000"/>
                      </a:solidFill>
                      <a:cs typeface="Arial" charset="0"/>
                    </a:endParaRPr>
                  </a:p>
                </p:txBody>
              </p:sp>
              <p:sp>
                <p:nvSpPr>
                  <p:cNvPr id="791616" name="Freeform 64"/>
                  <p:cNvSpPr>
                    <a:spLocks/>
                  </p:cNvSpPr>
                  <p:nvPr/>
                </p:nvSpPr>
                <p:spPr bwMode="auto">
                  <a:xfrm>
                    <a:off x="221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a:solidFill>
                        <a:srgbClr val="000000"/>
                      </a:solidFill>
                      <a:cs typeface="Arial" charset="0"/>
                    </a:endParaRPr>
                  </a:p>
                </p:txBody>
              </p:sp>
            </p:grpSp>
            <p:grpSp>
              <p:nvGrpSpPr>
                <p:cNvPr id="2161" name="Group 65"/>
                <p:cNvGrpSpPr>
                  <a:grpSpLocks/>
                </p:cNvGrpSpPr>
                <p:nvPr/>
              </p:nvGrpSpPr>
              <p:grpSpPr bwMode="auto">
                <a:xfrm>
                  <a:off x="4114" y="283"/>
                  <a:ext cx="823" cy="220"/>
                  <a:chOff x="240" y="720"/>
                  <a:chExt cx="3980" cy="1064"/>
                </a:xfrm>
              </p:grpSpPr>
              <p:sp>
                <p:nvSpPr>
                  <p:cNvPr id="791618" name="Freeform 66"/>
                  <p:cNvSpPr>
                    <a:spLocks/>
                  </p:cNvSpPr>
                  <p:nvPr/>
                </p:nvSpPr>
                <p:spPr bwMode="auto">
                  <a:xfrm>
                    <a:off x="24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a:solidFill>
                        <a:srgbClr val="000000"/>
                      </a:solidFill>
                      <a:cs typeface="Arial" charset="0"/>
                    </a:endParaRPr>
                  </a:p>
                </p:txBody>
              </p:sp>
              <p:sp>
                <p:nvSpPr>
                  <p:cNvPr id="791619" name="Freeform 67"/>
                  <p:cNvSpPr>
                    <a:spLocks/>
                  </p:cNvSpPr>
                  <p:nvPr/>
                </p:nvSpPr>
                <p:spPr bwMode="auto">
                  <a:xfrm>
                    <a:off x="221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a:solidFill>
                        <a:srgbClr val="000000"/>
                      </a:solidFill>
                      <a:cs typeface="Arial" charset="0"/>
                    </a:endParaRPr>
                  </a:p>
                </p:txBody>
              </p:sp>
            </p:grpSp>
            <p:grpSp>
              <p:nvGrpSpPr>
                <p:cNvPr id="2162" name="Group 68"/>
                <p:cNvGrpSpPr>
                  <a:grpSpLocks/>
                </p:cNvGrpSpPr>
                <p:nvPr/>
              </p:nvGrpSpPr>
              <p:grpSpPr bwMode="auto">
                <a:xfrm>
                  <a:off x="4937" y="283"/>
                  <a:ext cx="823" cy="220"/>
                  <a:chOff x="240" y="720"/>
                  <a:chExt cx="3980" cy="1064"/>
                </a:xfrm>
              </p:grpSpPr>
              <p:sp>
                <p:nvSpPr>
                  <p:cNvPr id="791621" name="Freeform 69"/>
                  <p:cNvSpPr>
                    <a:spLocks/>
                  </p:cNvSpPr>
                  <p:nvPr/>
                </p:nvSpPr>
                <p:spPr bwMode="auto">
                  <a:xfrm>
                    <a:off x="24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a:solidFill>
                        <a:srgbClr val="000000"/>
                      </a:solidFill>
                      <a:cs typeface="Arial" charset="0"/>
                    </a:endParaRPr>
                  </a:p>
                </p:txBody>
              </p:sp>
              <p:sp>
                <p:nvSpPr>
                  <p:cNvPr id="791622" name="Freeform 70"/>
                  <p:cNvSpPr>
                    <a:spLocks/>
                  </p:cNvSpPr>
                  <p:nvPr/>
                </p:nvSpPr>
                <p:spPr bwMode="auto">
                  <a:xfrm>
                    <a:off x="2212"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a:solidFill>
                        <a:srgbClr val="000000"/>
                      </a:solidFill>
                      <a:cs typeface="Arial" charset="0"/>
                    </a:endParaRPr>
                  </a:p>
                </p:txBody>
              </p:sp>
            </p:grpSp>
          </p:grpSp>
          <p:grpSp>
            <p:nvGrpSpPr>
              <p:cNvPr id="2143" name="Group 71"/>
              <p:cNvGrpSpPr>
                <a:grpSpLocks/>
              </p:cNvGrpSpPr>
              <p:nvPr/>
            </p:nvGrpSpPr>
            <p:grpSpPr bwMode="auto">
              <a:xfrm>
                <a:off x="3378" y="463"/>
                <a:ext cx="418" cy="112"/>
                <a:chOff x="240" y="720"/>
                <a:chExt cx="3980" cy="1064"/>
              </a:xfrm>
            </p:grpSpPr>
            <p:sp>
              <p:nvSpPr>
                <p:cNvPr id="791624" name="Freeform 72"/>
                <p:cNvSpPr>
                  <a:spLocks/>
                </p:cNvSpPr>
                <p:nvPr/>
              </p:nvSpPr>
              <p:spPr bwMode="auto">
                <a:xfrm>
                  <a:off x="242"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a:solidFill>
                      <a:srgbClr val="000000"/>
                    </a:solidFill>
                    <a:cs typeface="Arial" charset="0"/>
                  </a:endParaRPr>
                </a:p>
              </p:txBody>
            </p:sp>
            <p:sp>
              <p:nvSpPr>
                <p:cNvPr id="791625" name="Freeform 73"/>
                <p:cNvSpPr>
                  <a:spLocks/>
                </p:cNvSpPr>
                <p:nvPr/>
              </p:nvSpPr>
              <p:spPr bwMode="auto">
                <a:xfrm>
                  <a:off x="2213"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a:solidFill>
                      <a:srgbClr val="000000"/>
                    </a:solidFill>
                    <a:cs typeface="Arial" charset="0"/>
                  </a:endParaRPr>
                </a:p>
              </p:txBody>
            </p:sp>
          </p:grpSp>
          <p:grpSp>
            <p:nvGrpSpPr>
              <p:cNvPr id="2144" name="Group 74"/>
              <p:cNvGrpSpPr>
                <a:grpSpLocks/>
              </p:cNvGrpSpPr>
              <p:nvPr/>
            </p:nvGrpSpPr>
            <p:grpSpPr bwMode="auto">
              <a:xfrm>
                <a:off x="3796" y="463"/>
                <a:ext cx="419" cy="112"/>
                <a:chOff x="240" y="720"/>
                <a:chExt cx="3980" cy="1064"/>
              </a:xfrm>
            </p:grpSpPr>
            <p:sp>
              <p:nvSpPr>
                <p:cNvPr id="791627" name="Freeform 75"/>
                <p:cNvSpPr>
                  <a:spLocks/>
                </p:cNvSpPr>
                <p:nvPr/>
              </p:nvSpPr>
              <p:spPr bwMode="auto">
                <a:xfrm>
                  <a:off x="244" y="720"/>
                  <a:ext cx="2027"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a:solidFill>
                      <a:srgbClr val="000000"/>
                    </a:solidFill>
                    <a:cs typeface="Arial" charset="0"/>
                  </a:endParaRPr>
                </a:p>
              </p:txBody>
            </p:sp>
            <p:sp>
              <p:nvSpPr>
                <p:cNvPr id="791628" name="Freeform 76"/>
                <p:cNvSpPr>
                  <a:spLocks/>
                </p:cNvSpPr>
                <p:nvPr/>
              </p:nvSpPr>
              <p:spPr bwMode="auto">
                <a:xfrm>
                  <a:off x="2220" y="720"/>
                  <a:ext cx="2017"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a:solidFill>
                      <a:srgbClr val="000000"/>
                    </a:solidFill>
                    <a:cs typeface="Arial" charset="0"/>
                  </a:endParaRPr>
                </a:p>
              </p:txBody>
            </p:sp>
          </p:grpSp>
          <p:grpSp>
            <p:nvGrpSpPr>
              <p:cNvPr id="2145" name="Group 77"/>
              <p:cNvGrpSpPr>
                <a:grpSpLocks/>
              </p:cNvGrpSpPr>
              <p:nvPr/>
            </p:nvGrpSpPr>
            <p:grpSpPr bwMode="auto">
              <a:xfrm>
                <a:off x="4215" y="463"/>
                <a:ext cx="418" cy="112"/>
                <a:chOff x="1646" y="283"/>
                <a:chExt cx="823" cy="220"/>
              </a:xfrm>
            </p:grpSpPr>
            <p:sp>
              <p:nvSpPr>
                <p:cNvPr id="791630" name="Freeform 78"/>
                <p:cNvSpPr>
                  <a:spLocks/>
                </p:cNvSpPr>
                <p:nvPr/>
              </p:nvSpPr>
              <p:spPr bwMode="auto">
                <a:xfrm>
                  <a:off x="1647"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a:solidFill>
                      <a:srgbClr val="000000"/>
                    </a:solidFill>
                    <a:cs typeface="Arial" charset="0"/>
                  </a:endParaRPr>
                </a:p>
              </p:txBody>
            </p:sp>
            <p:sp>
              <p:nvSpPr>
                <p:cNvPr id="791631" name="Freeform 79"/>
                <p:cNvSpPr>
                  <a:spLocks/>
                </p:cNvSpPr>
                <p:nvPr/>
              </p:nvSpPr>
              <p:spPr bwMode="auto">
                <a:xfrm>
                  <a:off x="2053"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a:solidFill>
                      <a:srgbClr val="000000"/>
                    </a:solidFill>
                    <a:cs typeface="Arial" charset="0"/>
                  </a:endParaRPr>
                </a:p>
              </p:txBody>
            </p:sp>
          </p:grpSp>
          <p:grpSp>
            <p:nvGrpSpPr>
              <p:cNvPr id="2146" name="Group 80"/>
              <p:cNvGrpSpPr>
                <a:grpSpLocks/>
              </p:cNvGrpSpPr>
              <p:nvPr/>
            </p:nvGrpSpPr>
            <p:grpSpPr bwMode="auto">
              <a:xfrm>
                <a:off x="4633" y="463"/>
                <a:ext cx="418" cy="112"/>
                <a:chOff x="240" y="720"/>
                <a:chExt cx="3980" cy="1064"/>
              </a:xfrm>
            </p:grpSpPr>
            <p:sp>
              <p:nvSpPr>
                <p:cNvPr id="791633" name="Freeform 81"/>
                <p:cNvSpPr>
                  <a:spLocks/>
                </p:cNvSpPr>
                <p:nvPr/>
              </p:nvSpPr>
              <p:spPr bwMode="auto">
                <a:xfrm>
                  <a:off x="239"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a:solidFill>
                      <a:srgbClr val="000000"/>
                    </a:solidFill>
                    <a:cs typeface="Arial" charset="0"/>
                  </a:endParaRPr>
                </a:p>
              </p:txBody>
            </p:sp>
            <p:sp>
              <p:nvSpPr>
                <p:cNvPr id="791634" name="Freeform 82"/>
                <p:cNvSpPr>
                  <a:spLocks/>
                </p:cNvSpPr>
                <p:nvPr/>
              </p:nvSpPr>
              <p:spPr bwMode="auto">
                <a:xfrm>
                  <a:off x="2210"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a:solidFill>
                      <a:srgbClr val="000000"/>
                    </a:solidFill>
                    <a:cs typeface="Arial" charset="0"/>
                  </a:endParaRPr>
                </a:p>
              </p:txBody>
            </p:sp>
          </p:grpSp>
          <p:sp>
            <p:nvSpPr>
              <p:cNvPr id="791635" name="Freeform 83"/>
              <p:cNvSpPr>
                <a:spLocks/>
              </p:cNvSpPr>
              <p:nvPr/>
            </p:nvSpPr>
            <p:spPr bwMode="auto">
              <a:xfrm>
                <a:off x="5051" y="463"/>
                <a:ext cx="211" cy="112"/>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a:solidFill>
                    <a:srgbClr val="000000"/>
                  </a:solidFill>
                  <a:cs typeface="Arial" charset="0"/>
                </a:endParaRPr>
              </a:p>
            </p:txBody>
          </p:sp>
        </p:grpSp>
      </p:grpSp>
      <p:grpSp>
        <p:nvGrpSpPr>
          <p:cNvPr id="2094" name="Group 84"/>
          <p:cNvGrpSpPr>
            <a:grpSpLocks/>
          </p:cNvGrpSpPr>
          <p:nvPr/>
        </p:nvGrpSpPr>
        <p:grpSpPr bwMode="auto">
          <a:xfrm>
            <a:off x="533401" y="598489"/>
            <a:ext cx="10437284" cy="179387"/>
            <a:chOff x="254" y="463"/>
            <a:chExt cx="5208" cy="113"/>
          </a:xfrm>
        </p:grpSpPr>
        <p:sp>
          <p:nvSpPr>
            <p:cNvPr id="791637" name="Freeform 85"/>
            <p:cNvSpPr>
              <a:spLocks/>
            </p:cNvSpPr>
            <p:nvPr/>
          </p:nvSpPr>
          <p:spPr bwMode="auto">
            <a:xfrm flipH="1">
              <a:off x="5232" y="468"/>
              <a:ext cx="230" cy="106"/>
            </a:xfrm>
            <a:custGeom>
              <a:avLst/>
              <a:gdLst/>
              <a:ahLst/>
              <a:cxnLst>
                <a:cxn ang="0">
                  <a:pos x="230" y="0"/>
                </a:cxn>
                <a:cxn ang="0">
                  <a:pos x="182" y="0"/>
                </a:cxn>
                <a:cxn ang="0">
                  <a:pos x="0" y="78"/>
                </a:cxn>
                <a:cxn ang="0">
                  <a:pos x="86" y="96"/>
                </a:cxn>
                <a:cxn ang="0">
                  <a:pos x="204" y="96"/>
                </a:cxn>
                <a:cxn ang="0">
                  <a:pos x="230" y="0"/>
                </a:cxn>
              </a:cxnLst>
              <a:rect l="0" t="0" r="r" b="b"/>
              <a:pathLst>
                <a:path w="230" h="96">
                  <a:moveTo>
                    <a:pt x="230" y="0"/>
                  </a:moveTo>
                  <a:lnTo>
                    <a:pt x="182" y="0"/>
                  </a:lnTo>
                  <a:lnTo>
                    <a:pt x="0" y="78"/>
                  </a:lnTo>
                  <a:lnTo>
                    <a:pt x="86" y="96"/>
                  </a:lnTo>
                  <a:lnTo>
                    <a:pt x="204" y="96"/>
                  </a:lnTo>
                  <a:lnTo>
                    <a:pt x="230" y="0"/>
                  </a:lnTo>
                  <a:close/>
                </a:path>
              </a:pathLst>
            </a:custGeom>
            <a:gradFill rotWithShape="1">
              <a:gsLst>
                <a:gs pos="0">
                  <a:schemeClr val="accent1"/>
                </a:gs>
                <a:gs pos="100000">
                  <a:schemeClr val="accent1">
                    <a:gamma/>
                    <a:shade val="46275"/>
                    <a:invGamma/>
                  </a:schemeClr>
                </a:gs>
              </a:gsLst>
              <a:lin ang="5400000" scaled="1"/>
            </a:gradFill>
            <a:ln w="9525" cap="flat" cmpd="sng">
              <a:noFill/>
              <a:prstDash val="solid"/>
              <a:round/>
              <a:headEnd/>
              <a:tailEnd/>
            </a:ln>
            <a:effectLst/>
          </p:spPr>
          <p:txBody>
            <a:bodyPr wrap="none" anchor="ctr"/>
            <a:lstStyle/>
            <a:p>
              <a:pPr algn="l" rtl="0" fontAlgn="base">
                <a:spcBef>
                  <a:spcPct val="0"/>
                </a:spcBef>
                <a:spcAft>
                  <a:spcPct val="0"/>
                </a:spcAft>
                <a:defRPr/>
              </a:pPr>
              <a:endParaRPr lang="en-US">
                <a:solidFill>
                  <a:srgbClr val="000000"/>
                </a:solidFill>
                <a:cs typeface="Arial" charset="0"/>
              </a:endParaRPr>
            </a:p>
          </p:txBody>
        </p:sp>
        <p:sp>
          <p:nvSpPr>
            <p:cNvPr id="791638" name="Freeform 86"/>
            <p:cNvSpPr>
              <a:spLocks/>
            </p:cNvSpPr>
            <p:nvPr/>
          </p:nvSpPr>
          <p:spPr bwMode="auto">
            <a:xfrm>
              <a:off x="254" y="470"/>
              <a:ext cx="230" cy="106"/>
            </a:xfrm>
            <a:custGeom>
              <a:avLst/>
              <a:gdLst/>
              <a:ahLst/>
              <a:cxnLst>
                <a:cxn ang="0">
                  <a:pos x="230" y="0"/>
                </a:cxn>
                <a:cxn ang="0">
                  <a:pos x="182" y="0"/>
                </a:cxn>
                <a:cxn ang="0">
                  <a:pos x="0" y="78"/>
                </a:cxn>
                <a:cxn ang="0">
                  <a:pos x="86" y="96"/>
                </a:cxn>
                <a:cxn ang="0">
                  <a:pos x="204" y="96"/>
                </a:cxn>
                <a:cxn ang="0">
                  <a:pos x="230" y="0"/>
                </a:cxn>
              </a:cxnLst>
              <a:rect l="0" t="0" r="r" b="b"/>
              <a:pathLst>
                <a:path w="230" h="96">
                  <a:moveTo>
                    <a:pt x="230" y="0"/>
                  </a:moveTo>
                  <a:lnTo>
                    <a:pt x="182" y="0"/>
                  </a:lnTo>
                  <a:lnTo>
                    <a:pt x="0" y="78"/>
                  </a:lnTo>
                  <a:lnTo>
                    <a:pt x="86" y="96"/>
                  </a:lnTo>
                  <a:lnTo>
                    <a:pt x="204" y="96"/>
                  </a:lnTo>
                  <a:lnTo>
                    <a:pt x="230" y="0"/>
                  </a:lnTo>
                  <a:close/>
                </a:path>
              </a:pathLst>
            </a:custGeom>
            <a:gradFill rotWithShape="1">
              <a:gsLst>
                <a:gs pos="0">
                  <a:schemeClr val="accent1"/>
                </a:gs>
                <a:gs pos="100000">
                  <a:schemeClr val="accent1">
                    <a:gamma/>
                    <a:shade val="46275"/>
                    <a:invGamma/>
                  </a:schemeClr>
                </a:gs>
              </a:gsLst>
              <a:lin ang="5400000" scaled="1"/>
            </a:gradFill>
            <a:ln w="9525" cap="flat" cmpd="sng">
              <a:noFill/>
              <a:prstDash val="solid"/>
              <a:round/>
              <a:headEnd/>
              <a:tailEnd/>
            </a:ln>
            <a:effectLst/>
          </p:spPr>
          <p:txBody>
            <a:bodyPr wrap="none" anchor="ctr"/>
            <a:lstStyle/>
            <a:p>
              <a:pPr algn="l" rtl="0" fontAlgn="base">
                <a:spcBef>
                  <a:spcPct val="0"/>
                </a:spcBef>
                <a:spcAft>
                  <a:spcPct val="0"/>
                </a:spcAft>
                <a:defRPr/>
              </a:pPr>
              <a:endParaRPr lang="en-US">
                <a:solidFill>
                  <a:srgbClr val="000000"/>
                </a:solidFill>
                <a:cs typeface="Arial" charset="0"/>
              </a:endParaRPr>
            </a:p>
          </p:txBody>
        </p:sp>
        <p:grpSp>
          <p:nvGrpSpPr>
            <p:cNvPr id="2103" name="Group 87"/>
            <p:cNvGrpSpPr>
              <a:grpSpLocks/>
            </p:cNvGrpSpPr>
            <p:nvPr/>
          </p:nvGrpSpPr>
          <p:grpSpPr bwMode="auto">
            <a:xfrm>
              <a:off x="450" y="463"/>
              <a:ext cx="4812" cy="113"/>
              <a:chOff x="450" y="463"/>
              <a:chExt cx="4812" cy="113"/>
            </a:xfrm>
          </p:grpSpPr>
          <p:grpSp>
            <p:nvGrpSpPr>
              <p:cNvPr id="2104" name="Group 88"/>
              <p:cNvGrpSpPr>
                <a:grpSpLocks/>
              </p:cNvGrpSpPr>
              <p:nvPr/>
            </p:nvGrpSpPr>
            <p:grpSpPr bwMode="auto">
              <a:xfrm>
                <a:off x="450" y="464"/>
                <a:ext cx="2928" cy="112"/>
                <a:chOff x="0" y="283"/>
                <a:chExt cx="5760" cy="220"/>
              </a:xfrm>
            </p:grpSpPr>
            <p:grpSp>
              <p:nvGrpSpPr>
                <p:cNvPr id="2118" name="Group 89"/>
                <p:cNvGrpSpPr>
                  <a:grpSpLocks/>
                </p:cNvGrpSpPr>
                <p:nvPr/>
              </p:nvGrpSpPr>
              <p:grpSpPr bwMode="auto">
                <a:xfrm>
                  <a:off x="0" y="283"/>
                  <a:ext cx="823" cy="220"/>
                  <a:chOff x="240" y="720"/>
                  <a:chExt cx="3980" cy="1064"/>
                </a:xfrm>
              </p:grpSpPr>
              <p:sp>
                <p:nvSpPr>
                  <p:cNvPr id="791642" name="Freeform 90"/>
                  <p:cNvSpPr>
                    <a:spLocks/>
                  </p:cNvSpPr>
                  <p:nvPr/>
                </p:nvSpPr>
                <p:spPr bwMode="auto">
                  <a:xfrm>
                    <a:off x="24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a:solidFill>
                        <a:srgbClr val="000000"/>
                      </a:solidFill>
                      <a:cs typeface="Arial" charset="0"/>
                    </a:endParaRPr>
                  </a:p>
                </p:txBody>
              </p:sp>
              <p:sp>
                <p:nvSpPr>
                  <p:cNvPr id="791643" name="Freeform 91"/>
                  <p:cNvSpPr>
                    <a:spLocks/>
                  </p:cNvSpPr>
                  <p:nvPr/>
                </p:nvSpPr>
                <p:spPr bwMode="auto">
                  <a:xfrm>
                    <a:off x="221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a:solidFill>
                        <a:srgbClr val="000000"/>
                      </a:solidFill>
                      <a:cs typeface="Arial" charset="0"/>
                    </a:endParaRPr>
                  </a:p>
                </p:txBody>
              </p:sp>
            </p:grpSp>
            <p:grpSp>
              <p:nvGrpSpPr>
                <p:cNvPr id="2119" name="Group 92"/>
                <p:cNvGrpSpPr>
                  <a:grpSpLocks/>
                </p:cNvGrpSpPr>
                <p:nvPr/>
              </p:nvGrpSpPr>
              <p:grpSpPr bwMode="auto">
                <a:xfrm>
                  <a:off x="823" y="283"/>
                  <a:ext cx="823" cy="220"/>
                  <a:chOff x="240" y="720"/>
                  <a:chExt cx="3980" cy="1064"/>
                </a:xfrm>
              </p:grpSpPr>
              <p:sp>
                <p:nvSpPr>
                  <p:cNvPr id="791645" name="Freeform 93"/>
                  <p:cNvSpPr>
                    <a:spLocks/>
                  </p:cNvSpPr>
                  <p:nvPr/>
                </p:nvSpPr>
                <p:spPr bwMode="auto">
                  <a:xfrm>
                    <a:off x="24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a:solidFill>
                        <a:srgbClr val="000000"/>
                      </a:solidFill>
                      <a:cs typeface="Arial" charset="0"/>
                    </a:endParaRPr>
                  </a:p>
                </p:txBody>
              </p:sp>
              <p:sp>
                <p:nvSpPr>
                  <p:cNvPr id="791646" name="Freeform 94"/>
                  <p:cNvSpPr>
                    <a:spLocks/>
                  </p:cNvSpPr>
                  <p:nvPr/>
                </p:nvSpPr>
                <p:spPr bwMode="auto">
                  <a:xfrm>
                    <a:off x="221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a:solidFill>
                        <a:srgbClr val="000000"/>
                      </a:solidFill>
                      <a:cs typeface="Arial" charset="0"/>
                    </a:endParaRPr>
                  </a:p>
                </p:txBody>
              </p:sp>
            </p:grpSp>
            <p:grpSp>
              <p:nvGrpSpPr>
                <p:cNvPr id="2120" name="Group 95"/>
                <p:cNvGrpSpPr>
                  <a:grpSpLocks/>
                </p:cNvGrpSpPr>
                <p:nvPr/>
              </p:nvGrpSpPr>
              <p:grpSpPr bwMode="auto">
                <a:xfrm>
                  <a:off x="1646" y="283"/>
                  <a:ext cx="823" cy="220"/>
                  <a:chOff x="1646" y="283"/>
                  <a:chExt cx="823" cy="220"/>
                </a:xfrm>
              </p:grpSpPr>
              <p:sp>
                <p:nvSpPr>
                  <p:cNvPr id="791648" name="Freeform 96"/>
                  <p:cNvSpPr>
                    <a:spLocks/>
                  </p:cNvSpPr>
                  <p:nvPr/>
                </p:nvSpPr>
                <p:spPr bwMode="auto">
                  <a:xfrm>
                    <a:off x="1646"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a:solidFill>
                        <a:srgbClr val="000000"/>
                      </a:solidFill>
                      <a:cs typeface="Arial" charset="0"/>
                    </a:endParaRPr>
                  </a:p>
                </p:txBody>
              </p:sp>
              <p:sp>
                <p:nvSpPr>
                  <p:cNvPr id="791649" name="Freeform 97"/>
                  <p:cNvSpPr>
                    <a:spLocks/>
                  </p:cNvSpPr>
                  <p:nvPr/>
                </p:nvSpPr>
                <p:spPr bwMode="auto">
                  <a:xfrm>
                    <a:off x="2054"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a:solidFill>
                        <a:srgbClr val="000000"/>
                      </a:solidFill>
                      <a:cs typeface="Arial" charset="0"/>
                    </a:endParaRPr>
                  </a:p>
                </p:txBody>
              </p:sp>
            </p:grpSp>
            <p:grpSp>
              <p:nvGrpSpPr>
                <p:cNvPr id="2121" name="Group 98"/>
                <p:cNvGrpSpPr>
                  <a:grpSpLocks/>
                </p:cNvGrpSpPr>
                <p:nvPr/>
              </p:nvGrpSpPr>
              <p:grpSpPr bwMode="auto">
                <a:xfrm>
                  <a:off x="2469" y="283"/>
                  <a:ext cx="822" cy="220"/>
                  <a:chOff x="240" y="720"/>
                  <a:chExt cx="3980" cy="1064"/>
                </a:xfrm>
              </p:grpSpPr>
              <p:sp>
                <p:nvSpPr>
                  <p:cNvPr id="791651" name="Freeform 99"/>
                  <p:cNvSpPr>
                    <a:spLocks/>
                  </p:cNvSpPr>
                  <p:nvPr/>
                </p:nvSpPr>
                <p:spPr bwMode="auto">
                  <a:xfrm>
                    <a:off x="241" y="720"/>
                    <a:ext cx="2012"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a:solidFill>
                        <a:srgbClr val="000000"/>
                      </a:solidFill>
                      <a:cs typeface="Arial" charset="0"/>
                    </a:endParaRPr>
                  </a:p>
                </p:txBody>
              </p:sp>
              <p:sp>
                <p:nvSpPr>
                  <p:cNvPr id="791652" name="Freeform 100"/>
                  <p:cNvSpPr>
                    <a:spLocks/>
                  </p:cNvSpPr>
                  <p:nvPr/>
                </p:nvSpPr>
                <p:spPr bwMode="auto">
                  <a:xfrm>
                    <a:off x="2213" y="720"/>
                    <a:ext cx="2012"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a:solidFill>
                        <a:srgbClr val="000000"/>
                      </a:solidFill>
                      <a:cs typeface="Arial" charset="0"/>
                    </a:endParaRPr>
                  </a:p>
                </p:txBody>
              </p:sp>
            </p:grpSp>
            <p:grpSp>
              <p:nvGrpSpPr>
                <p:cNvPr id="2122" name="Group 101"/>
                <p:cNvGrpSpPr>
                  <a:grpSpLocks/>
                </p:cNvGrpSpPr>
                <p:nvPr/>
              </p:nvGrpSpPr>
              <p:grpSpPr bwMode="auto">
                <a:xfrm>
                  <a:off x="3291" y="283"/>
                  <a:ext cx="823" cy="220"/>
                  <a:chOff x="240" y="720"/>
                  <a:chExt cx="3980" cy="1064"/>
                </a:xfrm>
              </p:grpSpPr>
              <p:sp>
                <p:nvSpPr>
                  <p:cNvPr id="791654" name="Freeform 102"/>
                  <p:cNvSpPr>
                    <a:spLocks/>
                  </p:cNvSpPr>
                  <p:nvPr/>
                </p:nvSpPr>
                <p:spPr bwMode="auto">
                  <a:xfrm>
                    <a:off x="245"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a:solidFill>
                        <a:srgbClr val="000000"/>
                      </a:solidFill>
                      <a:cs typeface="Arial" charset="0"/>
                    </a:endParaRPr>
                  </a:p>
                </p:txBody>
              </p:sp>
              <p:sp>
                <p:nvSpPr>
                  <p:cNvPr id="791655" name="Freeform 103"/>
                  <p:cNvSpPr>
                    <a:spLocks/>
                  </p:cNvSpPr>
                  <p:nvPr/>
                </p:nvSpPr>
                <p:spPr bwMode="auto">
                  <a:xfrm>
                    <a:off x="221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a:solidFill>
                        <a:srgbClr val="000000"/>
                      </a:solidFill>
                      <a:cs typeface="Arial" charset="0"/>
                    </a:endParaRPr>
                  </a:p>
                </p:txBody>
              </p:sp>
            </p:grpSp>
            <p:grpSp>
              <p:nvGrpSpPr>
                <p:cNvPr id="2123" name="Group 104"/>
                <p:cNvGrpSpPr>
                  <a:grpSpLocks/>
                </p:cNvGrpSpPr>
                <p:nvPr/>
              </p:nvGrpSpPr>
              <p:grpSpPr bwMode="auto">
                <a:xfrm>
                  <a:off x="4114" y="283"/>
                  <a:ext cx="823" cy="220"/>
                  <a:chOff x="240" y="720"/>
                  <a:chExt cx="3980" cy="1064"/>
                </a:xfrm>
              </p:grpSpPr>
              <p:sp>
                <p:nvSpPr>
                  <p:cNvPr id="791657" name="Freeform 105"/>
                  <p:cNvSpPr>
                    <a:spLocks/>
                  </p:cNvSpPr>
                  <p:nvPr/>
                </p:nvSpPr>
                <p:spPr bwMode="auto">
                  <a:xfrm>
                    <a:off x="24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a:solidFill>
                        <a:srgbClr val="000000"/>
                      </a:solidFill>
                      <a:cs typeface="Arial" charset="0"/>
                    </a:endParaRPr>
                  </a:p>
                </p:txBody>
              </p:sp>
              <p:sp>
                <p:nvSpPr>
                  <p:cNvPr id="791658" name="Freeform 106"/>
                  <p:cNvSpPr>
                    <a:spLocks/>
                  </p:cNvSpPr>
                  <p:nvPr/>
                </p:nvSpPr>
                <p:spPr bwMode="auto">
                  <a:xfrm>
                    <a:off x="221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a:solidFill>
                        <a:srgbClr val="000000"/>
                      </a:solidFill>
                      <a:cs typeface="Arial" charset="0"/>
                    </a:endParaRPr>
                  </a:p>
                </p:txBody>
              </p:sp>
            </p:grpSp>
            <p:grpSp>
              <p:nvGrpSpPr>
                <p:cNvPr id="2124" name="Group 107"/>
                <p:cNvGrpSpPr>
                  <a:grpSpLocks/>
                </p:cNvGrpSpPr>
                <p:nvPr/>
              </p:nvGrpSpPr>
              <p:grpSpPr bwMode="auto">
                <a:xfrm>
                  <a:off x="4937" y="283"/>
                  <a:ext cx="823" cy="220"/>
                  <a:chOff x="240" y="720"/>
                  <a:chExt cx="3980" cy="1064"/>
                </a:xfrm>
              </p:grpSpPr>
              <p:sp>
                <p:nvSpPr>
                  <p:cNvPr id="791660" name="Freeform 108"/>
                  <p:cNvSpPr>
                    <a:spLocks/>
                  </p:cNvSpPr>
                  <p:nvPr/>
                </p:nvSpPr>
                <p:spPr bwMode="auto">
                  <a:xfrm>
                    <a:off x="24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a:solidFill>
                        <a:srgbClr val="000000"/>
                      </a:solidFill>
                      <a:cs typeface="Arial" charset="0"/>
                    </a:endParaRPr>
                  </a:p>
                </p:txBody>
              </p:sp>
              <p:sp>
                <p:nvSpPr>
                  <p:cNvPr id="791661" name="Freeform 109"/>
                  <p:cNvSpPr>
                    <a:spLocks/>
                  </p:cNvSpPr>
                  <p:nvPr/>
                </p:nvSpPr>
                <p:spPr bwMode="auto">
                  <a:xfrm>
                    <a:off x="2212"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a:solidFill>
                        <a:srgbClr val="000000"/>
                      </a:solidFill>
                      <a:cs typeface="Arial" charset="0"/>
                    </a:endParaRPr>
                  </a:p>
                </p:txBody>
              </p:sp>
            </p:grpSp>
          </p:grpSp>
          <p:grpSp>
            <p:nvGrpSpPr>
              <p:cNvPr id="2105" name="Group 110"/>
              <p:cNvGrpSpPr>
                <a:grpSpLocks/>
              </p:cNvGrpSpPr>
              <p:nvPr/>
            </p:nvGrpSpPr>
            <p:grpSpPr bwMode="auto">
              <a:xfrm>
                <a:off x="3378" y="463"/>
                <a:ext cx="418" cy="112"/>
                <a:chOff x="240" y="720"/>
                <a:chExt cx="3980" cy="1064"/>
              </a:xfrm>
            </p:grpSpPr>
            <p:sp>
              <p:nvSpPr>
                <p:cNvPr id="791663" name="Freeform 111"/>
                <p:cNvSpPr>
                  <a:spLocks/>
                </p:cNvSpPr>
                <p:nvPr/>
              </p:nvSpPr>
              <p:spPr bwMode="auto">
                <a:xfrm>
                  <a:off x="242"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a:solidFill>
                      <a:srgbClr val="000000"/>
                    </a:solidFill>
                    <a:cs typeface="Arial" charset="0"/>
                  </a:endParaRPr>
                </a:p>
              </p:txBody>
            </p:sp>
            <p:sp>
              <p:nvSpPr>
                <p:cNvPr id="791664" name="Freeform 112"/>
                <p:cNvSpPr>
                  <a:spLocks/>
                </p:cNvSpPr>
                <p:nvPr/>
              </p:nvSpPr>
              <p:spPr bwMode="auto">
                <a:xfrm>
                  <a:off x="2213"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a:solidFill>
                      <a:srgbClr val="000000"/>
                    </a:solidFill>
                    <a:cs typeface="Arial" charset="0"/>
                  </a:endParaRPr>
                </a:p>
              </p:txBody>
            </p:sp>
          </p:grpSp>
          <p:grpSp>
            <p:nvGrpSpPr>
              <p:cNvPr id="2106" name="Group 113"/>
              <p:cNvGrpSpPr>
                <a:grpSpLocks/>
              </p:cNvGrpSpPr>
              <p:nvPr/>
            </p:nvGrpSpPr>
            <p:grpSpPr bwMode="auto">
              <a:xfrm>
                <a:off x="3796" y="463"/>
                <a:ext cx="419" cy="112"/>
                <a:chOff x="240" y="720"/>
                <a:chExt cx="3980" cy="1064"/>
              </a:xfrm>
            </p:grpSpPr>
            <p:sp>
              <p:nvSpPr>
                <p:cNvPr id="791666" name="Freeform 114"/>
                <p:cNvSpPr>
                  <a:spLocks/>
                </p:cNvSpPr>
                <p:nvPr/>
              </p:nvSpPr>
              <p:spPr bwMode="auto">
                <a:xfrm>
                  <a:off x="244" y="720"/>
                  <a:ext cx="2027"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a:solidFill>
                      <a:srgbClr val="000000"/>
                    </a:solidFill>
                    <a:cs typeface="Arial" charset="0"/>
                  </a:endParaRPr>
                </a:p>
              </p:txBody>
            </p:sp>
            <p:sp>
              <p:nvSpPr>
                <p:cNvPr id="791667" name="Freeform 115"/>
                <p:cNvSpPr>
                  <a:spLocks/>
                </p:cNvSpPr>
                <p:nvPr/>
              </p:nvSpPr>
              <p:spPr bwMode="auto">
                <a:xfrm>
                  <a:off x="2220" y="720"/>
                  <a:ext cx="2017"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a:solidFill>
                      <a:srgbClr val="000000"/>
                    </a:solidFill>
                    <a:cs typeface="Arial" charset="0"/>
                  </a:endParaRPr>
                </a:p>
              </p:txBody>
            </p:sp>
          </p:grpSp>
          <p:grpSp>
            <p:nvGrpSpPr>
              <p:cNvPr id="2107" name="Group 116"/>
              <p:cNvGrpSpPr>
                <a:grpSpLocks/>
              </p:cNvGrpSpPr>
              <p:nvPr/>
            </p:nvGrpSpPr>
            <p:grpSpPr bwMode="auto">
              <a:xfrm>
                <a:off x="4215" y="463"/>
                <a:ext cx="418" cy="112"/>
                <a:chOff x="1646" y="283"/>
                <a:chExt cx="823" cy="220"/>
              </a:xfrm>
            </p:grpSpPr>
            <p:sp>
              <p:nvSpPr>
                <p:cNvPr id="791669" name="Freeform 117"/>
                <p:cNvSpPr>
                  <a:spLocks/>
                </p:cNvSpPr>
                <p:nvPr/>
              </p:nvSpPr>
              <p:spPr bwMode="auto">
                <a:xfrm>
                  <a:off x="1647"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a:solidFill>
                      <a:srgbClr val="000000"/>
                    </a:solidFill>
                    <a:cs typeface="Arial" charset="0"/>
                  </a:endParaRPr>
                </a:p>
              </p:txBody>
            </p:sp>
            <p:sp>
              <p:nvSpPr>
                <p:cNvPr id="791670" name="Freeform 118"/>
                <p:cNvSpPr>
                  <a:spLocks/>
                </p:cNvSpPr>
                <p:nvPr/>
              </p:nvSpPr>
              <p:spPr bwMode="auto">
                <a:xfrm>
                  <a:off x="2053"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a:solidFill>
                      <a:srgbClr val="000000"/>
                    </a:solidFill>
                    <a:cs typeface="Arial" charset="0"/>
                  </a:endParaRPr>
                </a:p>
              </p:txBody>
            </p:sp>
          </p:grpSp>
          <p:grpSp>
            <p:nvGrpSpPr>
              <p:cNvPr id="2108" name="Group 119"/>
              <p:cNvGrpSpPr>
                <a:grpSpLocks/>
              </p:cNvGrpSpPr>
              <p:nvPr/>
            </p:nvGrpSpPr>
            <p:grpSpPr bwMode="auto">
              <a:xfrm>
                <a:off x="4633" y="463"/>
                <a:ext cx="418" cy="112"/>
                <a:chOff x="240" y="720"/>
                <a:chExt cx="3980" cy="1064"/>
              </a:xfrm>
            </p:grpSpPr>
            <p:sp>
              <p:nvSpPr>
                <p:cNvPr id="791672" name="Freeform 120"/>
                <p:cNvSpPr>
                  <a:spLocks/>
                </p:cNvSpPr>
                <p:nvPr/>
              </p:nvSpPr>
              <p:spPr bwMode="auto">
                <a:xfrm>
                  <a:off x="239"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a:solidFill>
                      <a:srgbClr val="000000"/>
                    </a:solidFill>
                    <a:cs typeface="Arial" charset="0"/>
                  </a:endParaRPr>
                </a:p>
              </p:txBody>
            </p:sp>
            <p:sp>
              <p:nvSpPr>
                <p:cNvPr id="791673" name="Freeform 121"/>
                <p:cNvSpPr>
                  <a:spLocks/>
                </p:cNvSpPr>
                <p:nvPr/>
              </p:nvSpPr>
              <p:spPr bwMode="auto">
                <a:xfrm>
                  <a:off x="2210"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a:solidFill>
                      <a:srgbClr val="000000"/>
                    </a:solidFill>
                    <a:cs typeface="Arial" charset="0"/>
                  </a:endParaRPr>
                </a:p>
              </p:txBody>
            </p:sp>
          </p:grpSp>
          <p:sp>
            <p:nvSpPr>
              <p:cNvPr id="791674" name="Freeform 122"/>
              <p:cNvSpPr>
                <a:spLocks/>
              </p:cNvSpPr>
              <p:nvPr/>
            </p:nvSpPr>
            <p:spPr bwMode="auto">
              <a:xfrm>
                <a:off x="5051" y="463"/>
                <a:ext cx="211" cy="112"/>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a:solidFill>
                    <a:srgbClr val="000000"/>
                  </a:solidFill>
                  <a:cs typeface="Arial" charset="0"/>
                </a:endParaRPr>
              </a:p>
            </p:txBody>
          </p:sp>
        </p:grpSp>
      </p:grpSp>
      <p:grpSp>
        <p:nvGrpSpPr>
          <p:cNvPr id="2095" name="Group 123"/>
          <p:cNvGrpSpPr>
            <a:grpSpLocks/>
          </p:cNvGrpSpPr>
          <p:nvPr/>
        </p:nvGrpSpPr>
        <p:grpSpPr bwMode="auto">
          <a:xfrm>
            <a:off x="23285" y="15875"/>
            <a:ext cx="1138767" cy="965200"/>
            <a:chOff x="8" y="32"/>
            <a:chExt cx="568" cy="608"/>
          </a:xfrm>
        </p:grpSpPr>
        <p:sp>
          <p:nvSpPr>
            <p:cNvPr id="791676" name="Freeform 124"/>
            <p:cNvSpPr>
              <a:spLocks/>
            </p:cNvSpPr>
            <p:nvPr userDrawn="1"/>
          </p:nvSpPr>
          <p:spPr bwMode="auto">
            <a:xfrm>
              <a:off x="20" y="54"/>
              <a:ext cx="556" cy="586"/>
            </a:xfrm>
            <a:custGeom>
              <a:avLst/>
              <a:gdLst/>
              <a:ahLst/>
              <a:cxnLst>
                <a:cxn ang="0">
                  <a:pos x="1183" y="0"/>
                </a:cxn>
                <a:cxn ang="0">
                  <a:pos x="278" y="1706"/>
                </a:cxn>
                <a:cxn ang="0">
                  <a:pos x="2006" y="913"/>
                </a:cxn>
                <a:cxn ang="0">
                  <a:pos x="735" y="1519"/>
                </a:cxn>
                <a:cxn ang="0">
                  <a:pos x="1661" y="1060"/>
                </a:cxn>
                <a:cxn ang="0">
                  <a:pos x="1060" y="1394"/>
                </a:cxn>
                <a:cxn ang="0">
                  <a:pos x="1489" y="1187"/>
                </a:cxn>
                <a:cxn ang="0">
                  <a:pos x="1255" y="1355"/>
                </a:cxn>
                <a:cxn ang="0">
                  <a:pos x="1430" y="1221"/>
                </a:cxn>
                <a:cxn ang="0">
                  <a:pos x="1144" y="1403"/>
                </a:cxn>
                <a:cxn ang="0">
                  <a:pos x="1611" y="1144"/>
                </a:cxn>
                <a:cxn ang="0">
                  <a:pos x="843" y="1503"/>
                </a:cxn>
                <a:cxn ang="0">
                  <a:pos x="1876" y="960"/>
                </a:cxn>
                <a:cxn ang="0">
                  <a:pos x="474" y="1620"/>
                </a:cxn>
                <a:cxn ang="0">
                  <a:pos x="1158" y="267"/>
                </a:cxn>
                <a:cxn ang="0">
                  <a:pos x="1183" y="0"/>
                </a:cxn>
              </a:cxnLst>
              <a:rect l="0" t="0" r="r" b="b"/>
              <a:pathLst>
                <a:path w="2570" h="2766">
                  <a:moveTo>
                    <a:pt x="1183" y="0"/>
                  </a:moveTo>
                  <a:cubicBezTo>
                    <a:pt x="31" y="34"/>
                    <a:pt x="0" y="1232"/>
                    <a:pt x="278" y="1706"/>
                  </a:cubicBezTo>
                  <a:cubicBezTo>
                    <a:pt x="888" y="2766"/>
                    <a:pt x="2570" y="2078"/>
                    <a:pt x="2006" y="913"/>
                  </a:cubicBezTo>
                  <a:cubicBezTo>
                    <a:pt x="1480" y="86"/>
                    <a:pt x="309" y="751"/>
                    <a:pt x="735" y="1519"/>
                  </a:cubicBezTo>
                  <a:cubicBezTo>
                    <a:pt x="1085" y="2095"/>
                    <a:pt x="2037" y="1686"/>
                    <a:pt x="1661" y="1060"/>
                  </a:cubicBezTo>
                  <a:cubicBezTo>
                    <a:pt x="1411" y="668"/>
                    <a:pt x="776" y="977"/>
                    <a:pt x="1060" y="1394"/>
                  </a:cubicBezTo>
                  <a:cubicBezTo>
                    <a:pt x="1252" y="1653"/>
                    <a:pt x="1647" y="1455"/>
                    <a:pt x="1489" y="1187"/>
                  </a:cubicBezTo>
                  <a:cubicBezTo>
                    <a:pt x="1389" y="1046"/>
                    <a:pt x="1055" y="1113"/>
                    <a:pt x="1255" y="1355"/>
                  </a:cubicBezTo>
                  <a:cubicBezTo>
                    <a:pt x="1185" y="1378"/>
                    <a:pt x="1221" y="1037"/>
                    <a:pt x="1430" y="1221"/>
                  </a:cubicBezTo>
                  <a:cubicBezTo>
                    <a:pt x="1522" y="1329"/>
                    <a:pt x="1328" y="1570"/>
                    <a:pt x="1144" y="1403"/>
                  </a:cubicBezTo>
                  <a:cubicBezTo>
                    <a:pt x="869" y="1019"/>
                    <a:pt x="1486" y="835"/>
                    <a:pt x="1611" y="1144"/>
                  </a:cubicBezTo>
                  <a:cubicBezTo>
                    <a:pt x="1803" y="1494"/>
                    <a:pt x="1244" y="1970"/>
                    <a:pt x="843" y="1503"/>
                  </a:cubicBezTo>
                  <a:cubicBezTo>
                    <a:pt x="467" y="868"/>
                    <a:pt x="1441" y="259"/>
                    <a:pt x="1876" y="960"/>
                  </a:cubicBezTo>
                  <a:cubicBezTo>
                    <a:pt x="2288" y="1625"/>
                    <a:pt x="1142" y="2588"/>
                    <a:pt x="474" y="1620"/>
                  </a:cubicBezTo>
                  <a:cubicBezTo>
                    <a:pt x="341" y="1336"/>
                    <a:pt x="221" y="417"/>
                    <a:pt x="1158" y="267"/>
                  </a:cubicBezTo>
                  <a:lnTo>
                    <a:pt x="1183" y="0"/>
                  </a:lnTo>
                  <a:close/>
                </a:path>
              </a:pathLst>
            </a:custGeom>
            <a:gradFill rotWithShape="1">
              <a:gsLst>
                <a:gs pos="0">
                  <a:schemeClr val="bg2"/>
                </a:gs>
                <a:gs pos="100000">
                  <a:schemeClr val="bg2">
                    <a:gamma/>
                    <a:shade val="46275"/>
                    <a:invGamma/>
                  </a:schemeClr>
                </a:gs>
              </a:gsLst>
              <a:lin ang="5400000" scaled="1"/>
            </a:gradFill>
            <a:ln w="12700" cap="flat" cmpd="sng">
              <a:noFill/>
              <a:prstDash val="solid"/>
              <a:round/>
              <a:headEnd type="none" w="med" len="med"/>
              <a:tailEnd type="none" w="med" len="med"/>
            </a:ln>
            <a:effectLst/>
          </p:spPr>
          <p:txBody>
            <a:bodyPr wrap="none" anchor="ctr"/>
            <a:lstStyle/>
            <a:p>
              <a:pPr algn="l" rtl="0" fontAlgn="base">
                <a:spcBef>
                  <a:spcPct val="0"/>
                </a:spcBef>
                <a:spcAft>
                  <a:spcPct val="0"/>
                </a:spcAft>
                <a:defRPr/>
              </a:pPr>
              <a:endParaRPr lang="en-US">
                <a:solidFill>
                  <a:srgbClr val="000000"/>
                </a:solidFill>
                <a:cs typeface="Arial" charset="0"/>
              </a:endParaRPr>
            </a:p>
          </p:txBody>
        </p:sp>
        <p:sp>
          <p:nvSpPr>
            <p:cNvPr id="791677" name="Freeform 125"/>
            <p:cNvSpPr>
              <a:spLocks/>
            </p:cNvSpPr>
            <p:nvPr userDrawn="1"/>
          </p:nvSpPr>
          <p:spPr bwMode="auto">
            <a:xfrm>
              <a:off x="8" y="32"/>
              <a:ext cx="556" cy="586"/>
            </a:xfrm>
            <a:custGeom>
              <a:avLst/>
              <a:gdLst/>
              <a:ahLst/>
              <a:cxnLst>
                <a:cxn ang="0">
                  <a:pos x="1183" y="0"/>
                </a:cxn>
                <a:cxn ang="0">
                  <a:pos x="278" y="1706"/>
                </a:cxn>
                <a:cxn ang="0">
                  <a:pos x="2006" y="913"/>
                </a:cxn>
                <a:cxn ang="0">
                  <a:pos x="735" y="1519"/>
                </a:cxn>
                <a:cxn ang="0">
                  <a:pos x="1661" y="1060"/>
                </a:cxn>
                <a:cxn ang="0">
                  <a:pos x="1060" y="1394"/>
                </a:cxn>
                <a:cxn ang="0">
                  <a:pos x="1489" y="1187"/>
                </a:cxn>
                <a:cxn ang="0">
                  <a:pos x="1255" y="1355"/>
                </a:cxn>
                <a:cxn ang="0">
                  <a:pos x="1430" y="1221"/>
                </a:cxn>
                <a:cxn ang="0">
                  <a:pos x="1144" y="1403"/>
                </a:cxn>
                <a:cxn ang="0">
                  <a:pos x="1611" y="1144"/>
                </a:cxn>
                <a:cxn ang="0">
                  <a:pos x="843" y="1503"/>
                </a:cxn>
                <a:cxn ang="0">
                  <a:pos x="1876" y="960"/>
                </a:cxn>
                <a:cxn ang="0">
                  <a:pos x="474" y="1620"/>
                </a:cxn>
                <a:cxn ang="0">
                  <a:pos x="1158" y="267"/>
                </a:cxn>
                <a:cxn ang="0">
                  <a:pos x="1183" y="0"/>
                </a:cxn>
              </a:cxnLst>
              <a:rect l="0" t="0" r="r" b="b"/>
              <a:pathLst>
                <a:path w="2570" h="2766">
                  <a:moveTo>
                    <a:pt x="1183" y="0"/>
                  </a:moveTo>
                  <a:cubicBezTo>
                    <a:pt x="31" y="34"/>
                    <a:pt x="0" y="1232"/>
                    <a:pt x="278" y="1706"/>
                  </a:cubicBezTo>
                  <a:cubicBezTo>
                    <a:pt x="888" y="2766"/>
                    <a:pt x="2570" y="2078"/>
                    <a:pt x="2006" y="913"/>
                  </a:cubicBezTo>
                  <a:cubicBezTo>
                    <a:pt x="1480" y="86"/>
                    <a:pt x="309" y="751"/>
                    <a:pt x="735" y="1519"/>
                  </a:cubicBezTo>
                  <a:cubicBezTo>
                    <a:pt x="1085" y="2095"/>
                    <a:pt x="2037" y="1686"/>
                    <a:pt x="1661" y="1060"/>
                  </a:cubicBezTo>
                  <a:cubicBezTo>
                    <a:pt x="1411" y="668"/>
                    <a:pt x="776" y="977"/>
                    <a:pt x="1060" y="1394"/>
                  </a:cubicBezTo>
                  <a:cubicBezTo>
                    <a:pt x="1252" y="1653"/>
                    <a:pt x="1647" y="1455"/>
                    <a:pt x="1489" y="1187"/>
                  </a:cubicBezTo>
                  <a:cubicBezTo>
                    <a:pt x="1389" y="1046"/>
                    <a:pt x="1055" y="1113"/>
                    <a:pt x="1255" y="1355"/>
                  </a:cubicBezTo>
                  <a:cubicBezTo>
                    <a:pt x="1185" y="1378"/>
                    <a:pt x="1221" y="1037"/>
                    <a:pt x="1430" y="1221"/>
                  </a:cubicBezTo>
                  <a:cubicBezTo>
                    <a:pt x="1522" y="1329"/>
                    <a:pt x="1328" y="1570"/>
                    <a:pt x="1144" y="1403"/>
                  </a:cubicBezTo>
                  <a:cubicBezTo>
                    <a:pt x="869" y="1019"/>
                    <a:pt x="1486" y="835"/>
                    <a:pt x="1611" y="1144"/>
                  </a:cubicBezTo>
                  <a:cubicBezTo>
                    <a:pt x="1803" y="1494"/>
                    <a:pt x="1244" y="1970"/>
                    <a:pt x="843" y="1503"/>
                  </a:cubicBezTo>
                  <a:cubicBezTo>
                    <a:pt x="467" y="868"/>
                    <a:pt x="1441" y="259"/>
                    <a:pt x="1876" y="960"/>
                  </a:cubicBezTo>
                  <a:cubicBezTo>
                    <a:pt x="2288" y="1625"/>
                    <a:pt x="1142" y="2588"/>
                    <a:pt x="474" y="1620"/>
                  </a:cubicBezTo>
                  <a:cubicBezTo>
                    <a:pt x="341" y="1336"/>
                    <a:pt x="221" y="417"/>
                    <a:pt x="1158" y="267"/>
                  </a:cubicBezTo>
                  <a:lnTo>
                    <a:pt x="1183" y="0"/>
                  </a:lnTo>
                  <a:close/>
                </a:path>
              </a:pathLst>
            </a:custGeom>
            <a:gradFill rotWithShape="1">
              <a:gsLst>
                <a:gs pos="0">
                  <a:schemeClr val="accent1"/>
                </a:gs>
                <a:gs pos="100000">
                  <a:schemeClr val="accent1">
                    <a:gamma/>
                    <a:shade val="46275"/>
                    <a:invGamma/>
                  </a:schemeClr>
                </a:gs>
              </a:gsLst>
              <a:lin ang="5400000" scaled="1"/>
            </a:gradFill>
            <a:ln w="12700" cap="flat" cmpd="sng">
              <a:noFill/>
              <a:prstDash val="solid"/>
              <a:round/>
              <a:headEnd type="none" w="med" len="med"/>
              <a:tailEnd type="none" w="med" len="med"/>
            </a:ln>
            <a:effectLst/>
          </p:spPr>
          <p:txBody>
            <a:bodyPr wrap="none" anchor="ctr"/>
            <a:lstStyle/>
            <a:p>
              <a:pPr algn="l" rtl="0" fontAlgn="base">
                <a:spcBef>
                  <a:spcPct val="0"/>
                </a:spcBef>
                <a:spcAft>
                  <a:spcPct val="0"/>
                </a:spcAft>
                <a:defRPr/>
              </a:pPr>
              <a:endParaRPr lang="en-US">
                <a:solidFill>
                  <a:srgbClr val="000000"/>
                </a:solidFill>
                <a:cs typeface="Arial" charset="0"/>
              </a:endParaRPr>
            </a:p>
          </p:txBody>
        </p:sp>
      </p:grpSp>
      <p:sp>
        <p:nvSpPr>
          <p:cNvPr id="791678" name="Freeform 126"/>
          <p:cNvSpPr>
            <a:spLocks/>
          </p:cNvSpPr>
          <p:nvPr/>
        </p:nvSpPr>
        <p:spPr bwMode="auto">
          <a:xfrm flipH="1">
            <a:off x="10382251" y="50800"/>
            <a:ext cx="1113367" cy="930275"/>
          </a:xfrm>
          <a:custGeom>
            <a:avLst/>
            <a:gdLst/>
            <a:ahLst/>
            <a:cxnLst>
              <a:cxn ang="0">
                <a:pos x="1183" y="0"/>
              </a:cxn>
              <a:cxn ang="0">
                <a:pos x="278" y="1706"/>
              </a:cxn>
              <a:cxn ang="0">
                <a:pos x="2006" y="913"/>
              </a:cxn>
              <a:cxn ang="0">
                <a:pos x="735" y="1519"/>
              </a:cxn>
              <a:cxn ang="0">
                <a:pos x="1661" y="1060"/>
              </a:cxn>
              <a:cxn ang="0">
                <a:pos x="1060" y="1394"/>
              </a:cxn>
              <a:cxn ang="0">
                <a:pos x="1489" y="1187"/>
              </a:cxn>
              <a:cxn ang="0">
                <a:pos x="1255" y="1355"/>
              </a:cxn>
              <a:cxn ang="0">
                <a:pos x="1430" y="1221"/>
              </a:cxn>
              <a:cxn ang="0">
                <a:pos x="1144" y="1403"/>
              </a:cxn>
              <a:cxn ang="0">
                <a:pos x="1611" y="1144"/>
              </a:cxn>
              <a:cxn ang="0">
                <a:pos x="843" y="1503"/>
              </a:cxn>
              <a:cxn ang="0">
                <a:pos x="1876" y="960"/>
              </a:cxn>
              <a:cxn ang="0">
                <a:pos x="474" y="1620"/>
              </a:cxn>
              <a:cxn ang="0">
                <a:pos x="1158" y="267"/>
              </a:cxn>
              <a:cxn ang="0">
                <a:pos x="1183" y="0"/>
              </a:cxn>
            </a:cxnLst>
            <a:rect l="0" t="0" r="r" b="b"/>
            <a:pathLst>
              <a:path w="2570" h="2766">
                <a:moveTo>
                  <a:pt x="1183" y="0"/>
                </a:moveTo>
                <a:cubicBezTo>
                  <a:pt x="31" y="34"/>
                  <a:pt x="0" y="1232"/>
                  <a:pt x="278" y="1706"/>
                </a:cubicBezTo>
                <a:cubicBezTo>
                  <a:pt x="888" y="2766"/>
                  <a:pt x="2570" y="2078"/>
                  <a:pt x="2006" y="913"/>
                </a:cubicBezTo>
                <a:cubicBezTo>
                  <a:pt x="1480" y="86"/>
                  <a:pt x="309" y="751"/>
                  <a:pt x="735" y="1519"/>
                </a:cubicBezTo>
                <a:cubicBezTo>
                  <a:pt x="1085" y="2095"/>
                  <a:pt x="2037" y="1686"/>
                  <a:pt x="1661" y="1060"/>
                </a:cubicBezTo>
                <a:cubicBezTo>
                  <a:pt x="1411" y="668"/>
                  <a:pt x="776" y="977"/>
                  <a:pt x="1060" y="1394"/>
                </a:cubicBezTo>
                <a:cubicBezTo>
                  <a:pt x="1252" y="1653"/>
                  <a:pt x="1647" y="1455"/>
                  <a:pt x="1489" y="1187"/>
                </a:cubicBezTo>
                <a:cubicBezTo>
                  <a:pt x="1389" y="1046"/>
                  <a:pt x="1055" y="1113"/>
                  <a:pt x="1255" y="1355"/>
                </a:cubicBezTo>
                <a:cubicBezTo>
                  <a:pt x="1185" y="1378"/>
                  <a:pt x="1221" y="1037"/>
                  <a:pt x="1430" y="1221"/>
                </a:cubicBezTo>
                <a:cubicBezTo>
                  <a:pt x="1522" y="1329"/>
                  <a:pt x="1328" y="1570"/>
                  <a:pt x="1144" y="1403"/>
                </a:cubicBezTo>
                <a:cubicBezTo>
                  <a:pt x="869" y="1019"/>
                  <a:pt x="1486" y="835"/>
                  <a:pt x="1611" y="1144"/>
                </a:cubicBezTo>
                <a:cubicBezTo>
                  <a:pt x="1803" y="1494"/>
                  <a:pt x="1244" y="1970"/>
                  <a:pt x="843" y="1503"/>
                </a:cubicBezTo>
                <a:cubicBezTo>
                  <a:pt x="467" y="868"/>
                  <a:pt x="1441" y="259"/>
                  <a:pt x="1876" y="960"/>
                </a:cubicBezTo>
                <a:cubicBezTo>
                  <a:pt x="2288" y="1625"/>
                  <a:pt x="1142" y="2588"/>
                  <a:pt x="474" y="1620"/>
                </a:cubicBezTo>
                <a:cubicBezTo>
                  <a:pt x="341" y="1336"/>
                  <a:pt x="221" y="417"/>
                  <a:pt x="1158" y="267"/>
                </a:cubicBezTo>
                <a:lnTo>
                  <a:pt x="1183" y="0"/>
                </a:lnTo>
                <a:close/>
              </a:path>
            </a:pathLst>
          </a:custGeom>
          <a:gradFill rotWithShape="1">
            <a:gsLst>
              <a:gs pos="0">
                <a:schemeClr val="bg2"/>
              </a:gs>
              <a:gs pos="100000">
                <a:schemeClr val="bg2">
                  <a:gamma/>
                  <a:shade val="46275"/>
                  <a:invGamma/>
                </a:schemeClr>
              </a:gs>
            </a:gsLst>
            <a:lin ang="5400000" scaled="1"/>
          </a:gradFill>
          <a:ln w="12700" cap="flat" cmpd="sng">
            <a:noFill/>
            <a:prstDash val="solid"/>
            <a:round/>
            <a:headEnd type="none" w="med" len="med"/>
            <a:tailEnd type="none" w="med" len="med"/>
          </a:ln>
          <a:effectLst/>
        </p:spPr>
        <p:txBody>
          <a:bodyPr wrap="none" anchor="ctr"/>
          <a:lstStyle/>
          <a:p>
            <a:pPr algn="l" rtl="0" fontAlgn="base">
              <a:spcBef>
                <a:spcPct val="0"/>
              </a:spcBef>
              <a:spcAft>
                <a:spcPct val="0"/>
              </a:spcAft>
              <a:defRPr/>
            </a:pPr>
            <a:endParaRPr lang="en-US">
              <a:solidFill>
                <a:srgbClr val="000000"/>
              </a:solidFill>
              <a:cs typeface="Arial" charset="0"/>
            </a:endParaRPr>
          </a:p>
        </p:txBody>
      </p:sp>
      <p:sp>
        <p:nvSpPr>
          <p:cNvPr id="791679" name="Freeform 127"/>
          <p:cNvSpPr>
            <a:spLocks/>
          </p:cNvSpPr>
          <p:nvPr/>
        </p:nvSpPr>
        <p:spPr bwMode="auto">
          <a:xfrm flipH="1">
            <a:off x="10356851" y="15875"/>
            <a:ext cx="1115483" cy="930275"/>
          </a:xfrm>
          <a:custGeom>
            <a:avLst/>
            <a:gdLst/>
            <a:ahLst/>
            <a:cxnLst>
              <a:cxn ang="0">
                <a:pos x="1183" y="0"/>
              </a:cxn>
              <a:cxn ang="0">
                <a:pos x="278" y="1706"/>
              </a:cxn>
              <a:cxn ang="0">
                <a:pos x="2006" y="913"/>
              </a:cxn>
              <a:cxn ang="0">
                <a:pos x="735" y="1519"/>
              </a:cxn>
              <a:cxn ang="0">
                <a:pos x="1661" y="1060"/>
              </a:cxn>
              <a:cxn ang="0">
                <a:pos x="1060" y="1394"/>
              </a:cxn>
              <a:cxn ang="0">
                <a:pos x="1489" y="1187"/>
              </a:cxn>
              <a:cxn ang="0">
                <a:pos x="1255" y="1355"/>
              </a:cxn>
              <a:cxn ang="0">
                <a:pos x="1430" y="1221"/>
              </a:cxn>
              <a:cxn ang="0">
                <a:pos x="1144" y="1403"/>
              </a:cxn>
              <a:cxn ang="0">
                <a:pos x="1611" y="1144"/>
              </a:cxn>
              <a:cxn ang="0">
                <a:pos x="843" y="1503"/>
              </a:cxn>
              <a:cxn ang="0">
                <a:pos x="1876" y="960"/>
              </a:cxn>
              <a:cxn ang="0">
                <a:pos x="474" y="1620"/>
              </a:cxn>
              <a:cxn ang="0">
                <a:pos x="1158" y="267"/>
              </a:cxn>
              <a:cxn ang="0">
                <a:pos x="1183" y="0"/>
              </a:cxn>
            </a:cxnLst>
            <a:rect l="0" t="0" r="r" b="b"/>
            <a:pathLst>
              <a:path w="2570" h="2766">
                <a:moveTo>
                  <a:pt x="1183" y="0"/>
                </a:moveTo>
                <a:cubicBezTo>
                  <a:pt x="31" y="34"/>
                  <a:pt x="0" y="1232"/>
                  <a:pt x="278" y="1706"/>
                </a:cubicBezTo>
                <a:cubicBezTo>
                  <a:pt x="888" y="2766"/>
                  <a:pt x="2570" y="2078"/>
                  <a:pt x="2006" y="913"/>
                </a:cubicBezTo>
                <a:cubicBezTo>
                  <a:pt x="1480" y="86"/>
                  <a:pt x="309" y="751"/>
                  <a:pt x="735" y="1519"/>
                </a:cubicBezTo>
                <a:cubicBezTo>
                  <a:pt x="1085" y="2095"/>
                  <a:pt x="2037" y="1686"/>
                  <a:pt x="1661" y="1060"/>
                </a:cubicBezTo>
                <a:cubicBezTo>
                  <a:pt x="1411" y="668"/>
                  <a:pt x="776" y="977"/>
                  <a:pt x="1060" y="1394"/>
                </a:cubicBezTo>
                <a:cubicBezTo>
                  <a:pt x="1252" y="1653"/>
                  <a:pt x="1647" y="1455"/>
                  <a:pt x="1489" y="1187"/>
                </a:cubicBezTo>
                <a:cubicBezTo>
                  <a:pt x="1389" y="1046"/>
                  <a:pt x="1055" y="1113"/>
                  <a:pt x="1255" y="1355"/>
                </a:cubicBezTo>
                <a:cubicBezTo>
                  <a:pt x="1185" y="1378"/>
                  <a:pt x="1221" y="1037"/>
                  <a:pt x="1430" y="1221"/>
                </a:cubicBezTo>
                <a:cubicBezTo>
                  <a:pt x="1522" y="1329"/>
                  <a:pt x="1328" y="1570"/>
                  <a:pt x="1144" y="1403"/>
                </a:cubicBezTo>
                <a:cubicBezTo>
                  <a:pt x="869" y="1019"/>
                  <a:pt x="1486" y="835"/>
                  <a:pt x="1611" y="1144"/>
                </a:cubicBezTo>
                <a:cubicBezTo>
                  <a:pt x="1803" y="1494"/>
                  <a:pt x="1244" y="1970"/>
                  <a:pt x="843" y="1503"/>
                </a:cubicBezTo>
                <a:cubicBezTo>
                  <a:pt x="467" y="868"/>
                  <a:pt x="1441" y="259"/>
                  <a:pt x="1876" y="960"/>
                </a:cubicBezTo>
                <a:cubicBezTo>
                  <a:pt x="2288" y="1625"/>
                  <a:pt x="1142" y="2588"/>
                  <a:pt x="474" y="1620"/>
                </a:cubicBezTo>
                <a:cubicBezTo>
                  <a:pt x="341" y="1336"/>
                  <a:pt x="221" y="417"/>
                  <a:pt x="1158" y="267"/>
                </a:cubicBezTo>
                <a:lnTo>
                  <a:pt x="1183" y="0"/>
                </a:lnTo>
                <a:close/>
              </a:path>
            </a:pathLst>
          </a:custGeom>
          <a:gradFill rotWithShape="1">
            <a:gsLst>
              <a:gs pos="0">
                <a:schemeClr val="accent1"/>
              </a:gs>
              <a:gs pos="100000">
                <a:schemeClr val="accent1">
                  <a:gamma/>
                  <a:shade val="46275"/>
                  <a:invGamma/>
                </a:schemeClr>
              </a:gs>
            </a:gsLst>
            <a:lin ang="5400000" scaled="1"/>
          </a:gradFill>
          <a:ln w="12700" cap="flat" cmpd="sng">
            <a:noFill/>
            <a:prstDash val="solid"/>
            <a:round/>
            <a:headEnd type="none" w="med" len="med"/>
            <a:tailEnd type="none" w="med" len="med"/>
          </a:ln>
          <a:effectLst/>
        </p:spPr>
        <p:txBody>
          <a:bodyPr wrap="none" anchor="ctr"/>
          <a:lstStyle/>
          <a:p>
            <a:pPr algn="l" rtl="0" fontAlgn="base">
              <a:spcBef>
                <a:spcPct val="0"/>
              </a:spcBef>
              <a:spcAft>
                <a:spcPct val="0"/>
              </a:spcAft>
              <a:defRPr/>
            </a:pPr>
            <a:endParaRPr lang="en-US">
              <a:solidFill>
                <a:srgbClr val="000000"/>
              </a:solidFill>
              <a:cs typeface="Arial" charset="0"/>
            </a:endParaRPr>
          </a:p>
        </p:txBody>
      </p:sp>
      <p:sp>
        <p:nvSpPr>
          <p:cNvPr id="791680" name="Rectangle 128"/>
          <p:cNvSpPr>
            <a:spLocks noChangeArrowheads="1"/>
          </p:cNvSpPr>
          <p:nvPr/>
        </p:nvSpPr>
        <p:spPr bwMode="auto">
          <a:xfrm>
            <a:off x="503767" y="15875"/>
            <a:ext cx="10485967" cy="88900"/>
          </a:xfrm>
          <a:prstGeom prst="rect">
            <a:avLst/>
          </a:prstGeom>
          <a:gradFill rotWithShape="1">
            <a:gsLst>
              <a:gs pos="0">
                <a:schemeClr val="accent1"/>
              </a:gs>
              <a:gs pos="100000">
                <a:schemeClr val="accent1">
                  <a:gamma/>
                  <a:shade val="46275"/>
                  <a:invGamma/>
                </a:schemeClr>
              </a:gs>
            </a:gsLst>
            <a:lin ang="5400000" scaled="1"/>
          </a:gradFill>
          <a:ln w="9525">
            <a:noFill/>
            <a:miter lim="800000"/>
            <a:headEnd/>
            <a:tailEnd/>
          </a:ln>
          <a:effectLst/>
        </p:spPr>
        <p:txBody>
          <a:bodyPr wrap="none" anchor="ctr"/>
          <a:lstStyle/>
          <a:p>
            <a:pPr algn="l" rtl="0" fontAlgn="base">
              <a:spcBef>
                <a:spcPct val="0"/>
              </a:spcBef>
              <a:spcAft>
                <a:spcPct val="0"/>
              </a:spcAft>
              <a:defRPr/>
            </a:pPr>
            <a:endParaRPr lang="en-US">
              <a:solidFill>
                <a:srgbClr val="000000"/>
              </a:solidFill>
              <a:cs typeface="Arial" charset="0"/>
            </a:endParaRPr>
          </a:p>
        </p:txBody>
      </p:sp>
    </p:spTree>
    <p:extLst>
      <p:ext uri="{BB962C8B-B14F-4D97-AF65-F5344CB8AC3E}">
        <p14:creationId xmlns:p14="http://schemas.microsoft.com/office/powerpoint/2010/main" val="606334576"/>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85" r:id="rId13"/>
  </p:sldLayoutIdLst>
  <p:transition>
    <p:random/>
  </p:transition>
  <p:txStyles>
    <p:titleStyle>
      <a:lvl1pPr algn="ctr" rtl="1" eaLnBrk="0" fontAlgn="base" hangingPunct="0">
        <a:spcBef>
          <a:spcPct val="0"/>
        </a:spcBef>
        <a:spcAft>
          <a:spcPct val="0"/>
        </a:spcAft>
        <a:defRPr sz="3200">
          <a:solidFill>
            <a:srgbClr val="CCECFF"/>
          </a:solidFill>
          <a:latin typeface="+mj-lt"/>
          <a:ea typeface="+mj-ea"/>
          <a:cs typeface="+mj-cs"/>
        </a:defRPr>
      </a:lvl1pPr>
      <a:lvl2pPr algn="ctr" rtl="1" eaLnBrk="0" fontAlgn="base" hangingPunct="0">
        <a:spcBef>
          <a:spcPct val="0"/>
        </a:spcBef>
        <a:spcAft>
          <a:spcPct val="0"/>
        </a:spcAft>
        <a:defRPr sz="3200">
          <a:solidFill>
            <a:srgbClr val="CCECFF"/>
          </a:solidFill>
          <a:latin typeface="Arial" charset="0"/>
          <a:cs typeface="Titr" pitchFamily="2" charset="-78"/>
        </a:defRPr>
      </a:lvl2pPr>
      <a:lvl3pPr algn="ctr" rtl="1" eaLnBrk="0" fontAlgn="base" hangingPunct="0">
        <a:spcBef>
          <a:spcPct val="0"/>
        </a:spcBef>
        <a:spcAft>
          <a:spcPct val="0"/>
        </a:spcAft>
        <a:defRPr sz="3200">
          <a:solidFill>
            <a:srgbClr val="CCECFF"/>
          </a:solidFill>
          <a:latin typeface="Arial" charset="0"/>
          <a:cs typeface="Titr" pitchFamily="2" charset="-78"/>
        </a:defRPr>
      </a:lvl3pPr>
      <a:lvl4pPr algn="ctr" rtl="1" eaLnBrk="0" fontAlgn="base" hangingPunct="0">
        <a:spcBef>
          <a:spcPct val="0"/>
        </a:spcBef>
        <a:spcAft>
          <a:spcPct val="0"/>
        </a:spcAft>
        <a:defRPr sz="3200">
          <a:solidFill>
            <a:srgbClr val="CCECFF"/>
          </a:solidFill>
          <a:latin typeface="Arial" charset="0"/>
          <a:cs typeface="Titr" pitchFamily="2" charset="-78"/>
        </a:defRPr>
      </a:lvl4pPr>
      <a:lvl5pPr algn="ctr" rtl="1" eaLnBrk="0" fontAlgn="base" hangingPunct="0">
        <a:spcBef>
          <a:spcPct val="0"/>
        </a:spcBef>
        <a:spcAft>
          <a:spcPct val="0"/>
        </a:spcAft>
        <a:defRPr sz="3200">
          <a:solidFill>
            <a:srgbClr val="CCECFF"/>
          </a:solidFill>
          <a:latin typeface="Arial" charset="0"/>
          <a:cs typeface="Titr" pitchFamily="2" charset="-78"/>
        </a:defRPr>
      </a:lvl5pPr>
      <a:lvl6pPr marL="457200" algn="ctr" rtl="1" eaLnBrk="1" fontAlgn="base" hangingPunct="1">
        <a:spcBef>
          <a:spcPct val="0"/>
        </a:spcBef>
        <a:spcAft>
          <a:spcPct val="0"/>
        </a:spcAft>
        <a:defRPr sz="3200">
          <a:solidFill>
            <a:srgbClr val="CCECFF"/>
          </a:solidFill>
          <a:latin typeface="Arial" charset="0"/>
          <a:cs typeface="Titr" pitchFamily="2" charset="-78"/>
        </a:defRPr>
      </a:lvl6pPr>
      <a:lvl7pPr marL="914400" algn="ctr" rtl="1" eaLnBrk="1" fontAlgn="base" hangingPunct="1">
        <a:spcBef>
          <a:spcPct val="0"/>
        </a:spcBef>
        <a:spcAft>
          <a:spcPct val="0"/>
        </a:spcAft>
        <a:defRPr sz="3200">
          <a:solidFill>
            <a:srgbClr val="CCECFF"/>
          </a:solidFill>
          <a:latin typeface="Arial" charset="0"/>
          <a:cs typeface="Titr" pitchFamily="2" charset="-78"/>
        </a:defRPr>
      </a:lvl7pPr>
      <a:lvl8pPr marL="1371600" algn="ctr" rtl="1" eaLnBrk="1" fontAlgn="base" hangingPunct="1">
        <a:spcBef>
          <a:spcPct val="0"/>
        </a:spcBef>
        <a:spcAft>
          <a:spcPct val="0"/>
        </a:spcAft>
        <a:defRPr sz="3200">
          <a:solidFill>
            <a:srgbClr val="CCECFF"/>
          </a:solidFill>
          <a:latin typeface="Arial" charset="0"/>
          <a:cs typeface="Titr" pitchFamily="2" charset="-78"/>
        </a:defRPr>
      </a:lvl8pPr>
      <a:lvl9pPr marL="1828800" algn="ctr" rtl="1" eaLnBrk="1" fontAlgn="base" hangingPunct="1">
        <a:spcBef>
          <a:spcPct val="0"/>
        </a:spcBef>
        <a:spcAft>
          <a:spcPct val="0"/>
        </a:spcAft>
        <a:defRPr sz="3200">
          <a:solidFill>
            <a:srgbClr val="CCECFF"/>
          </a:solidFill>
          <a:latin typeface="Arial" charset="0"/>
          <a:cs typeface="Titr" pitchFamily="2" charset="-78"/>
        </a:defRPr>
      </a:lvl9pPr>
    </p:titleStyle>
    <p:bodyStyle>
      <a:lvl1pPr marL="342900" indent="-342900" algn="just" rtl="1" eaLnBrk="0" fontAlgn="base" hangingPunct="0">
        <a:spcBef>
          <a:spcPct val="20000"/>
        </a:spcBef>
        <a:spcAft>
          <a:spcPct val="0"/>
        </a:spcAft>
        <a:buClr>
          <a:srgbClr val="000099"/>
        </a:buClr>
        <a:buFont typeface="Wingdings 2" pitchFamily="18" charset="2"/>
        <a:buBlip>
          <a:blip r:embed="rId16"/>
        </a:buBlip>
        <a:defRPr sz="3200">
          <a:solidFill>
            <a:schemeClr val="accent2"/>
          </a:solidFill>
          <a:latin typeface="+mn-lt"/>
          <a:ea typeface="+mn-ea"/>
          <a:cs typeface="+mn-cs"/>
        </a:defRPr>
      </a:lvl1pPr>
      <a:lvl2pPr marL="742950" indent="-285750" algn="just" rtl="1" eaLnBrk="0" fontAlgn="base" hangingPunct="0">
        <a:spcBef>
          <a:spcPct val="20000"/>
        </a:spcBef>
        <a:spcAft>
          <a:spcPct val="0"/>
        </a:spcAft>
        <a:buClr>
          <a:srgbClr val="CCECFF"/>
        </a:buClr>
        <a:buFont typeface="Wingdings" pitchFamily="2" charset="2"/>
        <a:buBlip>
          <a:blip r:embed="rId17"/>
        </a:buBlip>
        <a:defRPr sz="2800">
          <a:solidFill>
            <a:srgbClr val="990000"/>
          </a:solidFill>
          <a:latin typeface="+mn-lt"/>
          <a:cs typeface="+mn-cs"/>
        </a:defRPr>
      </a:lvl2pPr>
      <a:lvl3pPr marL="1143000" indent="-228600" algn="just" rtl="1" eaLnBrk="0" fontAlgn="base" hangingPunct="0">
        <a:spcBef>
          <a:spcPct val="20000"/>
        </a:spcBef>
        <a:spcAft>
          <a:spcPct val="0"/>
        </a:spcAft>
        <a:buClr>
          <a:srgbClr val="66CCFF"/>
        </a:buClr>
        <a:buFont typeface="Wingdings" pitchFamily="2" charset="2"/>
        <a:buBlip>
          <a:blip r:embed="rId18"/>
        </a:buBlip>
        <a:defRPr sz="2400">
          <a:solidFill>
            <a:srgbClr val="009900"/>
          </a:solidFill>
          <a:latin typeface="+mn-lt"/>
          <a:cs typeface="+mn-cs"/>
        </a:defRPr>
      </a:lvl3pPr>
      <a:lvl4pPr marL="1600200" indent="-228600" algn="just" rtl="1" eaLnBrk="0" fontAlgn="base" hangingPunct="0">
        <a:spcBef>
          <a:spcPct val="20000"/>
        </a:spcBef>
        <a:spcAft>
          <a:spcPct val="0"/>
        </a:spcAft>
        <a:buClr>
          <a:srgbClr val="3399FF"/>
        </a:buClr>
        <a:buFont typeface="Wingdings" pitchFamily="2" charset="2"/>
        <a:buBlip>
          <a:blip r:embed="rId18"/>
        </a:buBlip>
        <a:defRPr sz="2000">
          <a:solidFill>
            <a:srgbClr val="008080"/>
          </a:solidFill>
          <a:latin typeface="+mn-lt"/>
          <a:cs typeface="+mn-cs"/>
        </a:defRPr>
      </a:lvl4pPr>
      <a:lvl5pPr marL="2057400" indent="-228600" algn="just" rtl="1" eaLnBrk="0" fontAlgn="base" hangingPunct="0">
        <a:spcBef>
          <a:spcPct val="20000"/>
        </a:spcBef>
        <a:spcAft>
          <a:spcPct val="0"/>
        </a:spcAft>
        <a:buClr>
          <a:srgbClr val="0033CC"/>
        </a:buClr>
        <a:buFont typeface="Wingdings" pitchFamily="2" charset="2"/>
        <a:buBlip>
          <a:blip r:embed="rId19"/>
        </a:buBlip>
        <a:defRPr sz="2000">
          <a:solidFill>
            <a:srgbClr val="66CCFF"/>
          </a:solidFill>
          <a:latin typeface="+mn-lt"/>
          <a:cs typeface="+mn-cs"/>
        </a:defRPr>
      </a:lvl5pPr>
      <a:lvl6pPr marL="2514600" indent="-228600" algn="just" rtl="1" eaLnBrk="1" fontAlgn="base" hangingPunct="1">
        <a:spcBef>
          <a:spcPct val="20000"/>
        </a:spcBef>
        <a:spcAft>
          <a:spcPct val="0"/>
        </a:spcAft>
        <a:buClr>
          <a:srgbClr val="0033CC"/>
        </a:buClr>
        <a:buFont typeface="Wingdings" pitchFamily="2" charset="2"/>
        <a:buBlip>
          <a:blip r:embed="rId19"/>
        </a:buBlip>
        <a:defRPr sz="2000">
          <a:solidFill>
            <a:srgbClr val="66CCFF"/>
          </a:solidFill>
          <a:latin typeface="+mn-lt"/>
          <a:cs typeface="+mn-cs"/>
        </a:defRPr>
      </a:lvl6pPr>
      <a:lvl7pPr marL="2971800" indent="-228600" algn="just" rtl="1" eaLnBrk="1" fontAlgn="base" hangingPunct="1">
        <a:spcBef>
          <a:spcPct val="20000"/>
        </a:spcBef>
        <a:spcAft>
          <a:spcPct val="0"/>
        </a:spcAft>
        <a:buClr>
          <a:srgbClr val="0033CC"/>
        </a:buClr>
        <a:buFont typeface="Wingdings" pitchFamily="2" charset="2"/>
        <a:buBlip>
          <a:blip r:embed="rId19"/>
        </a:buBlip>
        <a:defRPr sz="2000">
          <a:solidFill>
            <a:srgbClr val="66CCFF"/>
          </a:solidFill>
          <a:latin typeface="+mn-lt"/>
          <a:cs typeface="+mn-cs"/>
        </a:defRPr>
      </a:lvl7pPr>
      <a:lvl8pPr marL="3429000" indent="-228600" algn="just" rtl="1" eaLnBrk="1" fontAlgn="base" hangingPunct="1">
        <a:spcBef>
          <a:spcPct val="20000"/>
        </a:spcBef>
        <a:spcAft>
          <a:spcPct val="0"/>
        </a:spcAft>
        <a:buClr>
          <a:srgbClr val="0033CC"/>
        </a:buClr>
        <a:buFont typeface="Wingdings" pitchFamily="2" charset="2"/>
        <a:buBlip>
          <a:blip r:embed="rId19"/>
        </a:buBlip>
        <a:defRPr sz="2000">
          <a:solidFill>
            <a:srgbClr val="66CCFF"/>
          </a:solidFill>
          <a:latin typeface="+mn-lt"/>
          <a:cs typeface="+mn-cs"/>
        </a:defRPr>
      </a:lvl8pPr>
      <a:lvl9pPr marL="3886200" indent="-228600" algn="just" rtl="1" eaLnBrk="1" fontAlgn="base" hangingPunct="1">
        <a:spcBef>
          <a:spcPct val="20000"/>
        </a:spcBef>
        <a:spcAft>
          <a:spcPct val="0"/>
        </a:spcAft>
        <a:buClr>
          <a:srgbClr val="0033CC"/>
        </a:buClr>
        <a:buFont typeface="Wingdings" pitchFamily="2" charset="2"/>
        <a:buBlip>
          <a:blip r:embed="rId19"/>
        </a:buBlip>
        <a:defRPr sz="2000">
          <a:solidFill>
            <a:srgbClr val="66CCFF"/>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rtl="0"/>
            <a:fld id="{FE95DC98-78E1-45CB-B121-DCAE33296B3B}" type="datetimeFigureOut">
              <a:rPr lang="en-US" smtClean="0">
                <a:solidFill>
                  <a:prstClr val="black">
                    <a:tint val="75000"/>
                  </a:prstClr>
                </a:solidFill>
              </a:rPr>
              <a:pPr rtl="0"/>
              <a:t>10/27/2018</a:t>
            </a:fld>
            <a:endParaRPr lang="en-US">
              <a:solidFill>
                <a:prstClr val="black">
                  <a:tint val="75000"/>
                </a:prstClr>
              </a:solidFill>
            </a:endParaRPr>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rtl="0"/>
            <a:endParaRPr lang="en-US">
              <a:solidFill>
                <a:prstClr val="black">
                  <a:tint val="75000"/>
                </a:prstClr>
              </a:solidFill>
            </a:endParaRPr>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rtl="0"/>
            <a:fld id="{C9C556F7-1710-4EF0-AB54-0F285DD98FB6}" type="slidenum">
              <a:rPr lang="en-US" smtClean="0">
                <a:solidFill>
                  <a:prstClr val="black">
                    <a:tint val="75000"/>
                  </a:prstClr>
                </a:solidFill>
              </a:rPr>
              <a:pPr rtl="0"/>
              <a:t>‹#›</a:t>
            </a:fld>
            <a:endParaRPr lang="en-US">
              <a:solidFill>
                <a:prstClr val="black">
                  <a:tint val="75000"/>
                </a:prstClr>
              </a:solidFill>
            </a:endParaRPr>
          </a:p>
        </p:txBody>
      </p:sp>
    </p:spTree>
    <p:extLst>
      <p:ext uri="{BB962C8B-B14F-4D97-AF65-F5344CB8AC3E}">
        <p14:creationId xmlns:p14="http://schemas.microsoft.com/office/powerpoint/2010/main" val="439859721"/>
      </p:ext>
    </p:extLst>
  </p:cSld>
  <p:clrMap bg1="lt1" tx1="dk1" bg2="lt2" tx2="dk2" accent1="accent1" accent2="accent2" accent3="accent3" accent4="accent4" accent5="accent5" accent6="accent6" hlink="hlink" folHlink="folHlink"/>
  <p:sldLayoutIdLst>
    <p:sldLayoutId id="2147483687" r:id="rId1"/>
    <p:sldLayoutId id="2147483688" r:id="rId2"/>
    <p:sldLayoutId id="2147483689" r:id="rId3"/>
    <p:sldLayoutId id="2147483690" r:id="rId4"/>
    <p:sldLayoutId id="2147483691" r:id="rId5"/>
    <p:sldLayoutId id="2147483692" r:id="rId6"/>
    <p:sldLayoutId id="2147483693" r:id="rId7"/>
    <p:sldLayoutId id="2147483694" r:id="rId8"/>
    <p:sldLayoutId id="2147483695" r:id="rId9"/>
    <p:sldLayoutId id="2147483696" r:id="rId10"/>
    <p:sldLayoutId id="2147483697"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91554" name="AutoShape 2"/>
          <p:cNvSpPr>
            <a:spLocks noChangeArrowheads="1"/>
          </p:cNvSpPr>
          <p:nvPr/>
        </p:nvSpPr>
        <p:spPr bwMode="auto">
          <a:xfrm>
            <a:off x="118534" y="15875"/>
            <a:ext cx="11307233" cy="762000"/>
          </a:xfrm>
          <a:prstGeom prst="roundRect">
            <a:avLst>
              <a:gd name="adj" fmla="val 50000"/>
            </a:avLst>
          </a:prstGeom>
          <a:gradFill rotWithShape="1">
            <a:gsLst>
              <a:gs pos="0">
                <a:schemeClr val="accent2"/>
              </a:gs>
              <a:gs pos="100000">
                <a:schemeClr val="accent2">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sp>
        <p:nvSpPr>
          <p:cNvPr id="791555" name="Rectangle 3"/>
          <p:cNvSpPr>
            <a:spLocks noChangeArrowheads="1"/>
          </p:cNvSpPr>
          <p:nvPr/>
        </p:nvSpPr>
        <p:spPr bwMode="auto">
          <a:xfrm>
            <a:off x="927100" y="638176"/>
            <a:ext cx="9662584" cy="358775"/>
          </a:xfrm>
          <a:prstGeom prst="rect">
            <a:avLst/>
          </a:prstGeom>
          <a:solidFill>
            <a:schemeClr val="bg1"/>
          </a:solidFill>
          <a:ln w="9525">
            <a:noFill/>
            <a:miter lim="800000"/>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sp>
        <p:nvSpPr>
          <p:cNvPr id="2052" name="Rectangle 4"/>
          <p:cNvSpPr>
            <a:spLocks noGrp="1" noChangeArrowheads="1"/>
          </p:cNvSpPr>
          <p:nvPr>
            <p:ph type="title"/>
          </p:nvPr>
        </p:nvSpPr>
        <p:spPr bwMode="auto">
          <a:xfrm>
            <a:off x="1369484" y="104775"/>
            <a:ext cx="9201149" cy="482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2053" name="Rectangle 5"/>
          <p:cNvSpPr>
            <a:spLocks noGrp="1" noChangeArrowheads="1"/>
          </p:cNvSpPr>
          <p:nvPr>
            <p:ph type="body" idx="1"/>
          </p:nvPr>
        </p:nvSpPr>
        <p:spPr bwMode="auto">
          <a:xfrm>
            <a:off x="1" y="1628776"/>
            <a:ext cx="11377084"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791558" name="Rectangle 6"/>
          <p:cNvSpPr>
            <a:spLocks noGrp="1" noChangeArrowheads="1"/>
          </p:cNvSpPr>
          <p:nvPr>
            <p:ph type="dt" sz="half" idx="2"/>
          </p:nvPr>
        </p:nvSpPr>
        <p:spPr bwMode="auto">
          <a:xfrm>
            <a:off x="609600" y="6245225"/>
            <a:ext cx="28448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atin typeface="Arial" charset="0"/>
                <a:cs typeface="Arial" charset="0"/>
              </a:defRPr>
            </a:lvl1pPr>
          </a:lstStyle>
          <a:p>
            <a:pPr algn="l" rtl="0" fontAlgn="base">
              <a:spcBef>
                <a:spcPct val="0"/>
              </a:spcBef>
              <a:spcAft>
                <a:spcPct val="0"/>
              </a:spcAft>
              <a:defRPr/>
            </a:pPr>
            <a:endParaRPr lang="en-US">
              <a:solidFill>
                <a:srgbClr val="000000"/>
              </a:solidFill>
            </a:endParaRPr>
          </a:p>
        </p:txBody>
      </p:sp>
      <p:sp>
        <p:nvSpPr>
          <p:cNvPr id="791559" name="Rectangle 7"/>
          <p:cNvSpPr>
            <a:spLocks noGrp="1" noChangeArrowheads="1"/>
          </p:cNvSpPr>
          <p:nvPr>
            <p:ph type="ftr" sz="quarter" idx="3"/>
          </p:nvPr>
        </p:nvSpPr>
        <p:spPr bwMode="auto">
          <a:xfrm>
            <a:off x="4165600" y="6245225"/>
            <a:ext cx="38608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atin typeface="Arial" charset="0"/>
                <a:cs typeface="Arial" charset="0"/>
              </a:defRPr>
            </a:lvl1pPr>
          </a:lstStyle>
          <a:p>
            <a:pPr rtl="0" fontAlgn="base">
              <a:spcBef>
                <a:spcPct val="0"/>
              </a:spcBef>
              <a:spcAft>
                <a:spcPct val="0"/>
              </a:spcAft>
              <a:defRPr/>
            </a:pPr>
            <a:endParaRPr lang="en-US">
              <a:solidFill>
                <a:srgbClr val="000000"/>
              </a:solidFill>
            </a:endParaRPr>
          </a:p>
        </p:txBody>
      </p:sp>
      <p:sp>
        <p:nvSpPr>
          <p:cNvPr id="791560" name="Rectangle 8"/>
          <p:cNvSpPr>
            <a:spLocks noGrp="1" noChangeArrowheads="1"/>
          </p:cNvSpPr>
          <p:nvPr>
            <p:ph type="sldNum" sz="quarter" idx="4"/>
          </p:nvPr>
        </p:nvSpPr>
        <p:spPr bwMode="auto">
          <a:xfrm>
            <a:off x="8737600" y="6245225"/>
            <a:ext cx="28448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atin typeface="Arial" charset="0"/>
                <a:cs typeface="Arial" charset="0"/>
              </a:defRPr>
            </a:lvl1pPr>
          </a:lstStyle>
          <a:p>
            <a:pPr rtl="0" fontAlgn="base">
              <a:spcBef>
                <a:spcPct val="0"/>
              </a:spcBef>
              <a:spcAft>
                <a:spcPct val="0"/>
              </a:spcAft>
              <a:defRPr/>
            </a:pPr>
            <a:fld id="{CC254649-F547-4F79-A31C-4DE42B45052B}" type="slidenum">
              <a:rPr lang="ar-SA">
                <a:solidFill>
                  <a:srgbClr val="000000"/>
                </a:solidFill>
              </a:rPr>
              <a:pPr rtl="0" fontAlgn="base">
                <a:spcBef>
                  <a:spcPct val="0"/>
                </a:spcBef>
                <a:spcAft>
                  <a:spcPct val="0"/>
                </a:spcAft>
                <a:defRPr/>
              </a:pPr>
              <a:t>‹#›</a:t>
            </a:fld>
            <a:endParaRPr lang="en-US">
              <a:solidFill>
                <a:srgbClr val="000000"/>
              </a:solidFill>
            </a:endParaRPr>
          </a:p>
        </p:txBody>
      </p:sp>
      <p:pic>
        <p:nvPicPr>
          <p:cNvPr id="2057" name="Picture 9"/>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11377085" y="-4763"/>
            <a:ext cx="814916" cy="2000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58" name="Picture 10"/>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11377085" y="195264"/>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59" name="Picture 11"/>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11377085" y="392114"/>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60" name="Picture 12"/>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11377085" y="587376"/>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61" name="Picture 13"/>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11377085" y="781051"/>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62" name="Picture 14"/>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11383434" y="977901"/>
            <a:ext cx="81491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63" name="Picture 15"/>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11377085" y="1165226"/>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64" name="Picture 16"/>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11377085" y="1365251"/>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65" name="Picture 17"/>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11377085" y="1562101"/>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66" name="Picture 18"/>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11377085" y="1757364"/>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67" name="Picture 19"/>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11377085" y="1951039"/>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68" name="Picture 20"/>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11383434" y="2147889"/>
            <a:ext cx="81491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69" name="Picture 21"/>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11377085" y="2336801"/>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70" name="Picture 22"/>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11377085" y="2536826"/>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71" name="Picture 23"/>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11377085" y="2733676"/>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72" name="Picture 24"/>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11377085" y="2928939"/>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73" name="Picture 25"/>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11377085" y="3122614"/>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74" name="Picture 26"/>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11383434" y="3319464"/>
            <a:ext cx="81491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75" name="Picture 27"/>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11385551" y="3513139"/>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76" name="Picture 28"/>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11377085" y="3706814"/>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77" name="Picture 29"/>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11377085" y="3903663"/>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78" name="Picture 30"/>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11377085" y="4098926"/>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79" name="Picture 31"/>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11377085" y="4292601"/>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80" name="Picture 32"/>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11383434" y="4489451"/>
            <a:ext cx="81491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81" name="Picture 33"/>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11377085" y="4675189"/>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82" name="Picture 34"/>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11377085" y="4875214"/>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83" name="Picture 35"/>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11377085" y="5072064"/>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84" name="Picture 36"/>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11377085" y="5267326"/>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85" name="Picture 37"/>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11377085" y="5461001"/>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86" name="Picture 38"/>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11383434" y="5657851"/>
            <a:ext cx="81491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87" name="Picture 39"/>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11377085" y="5845176"/>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88" name="Picture 40"/>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11377085" y="6045201"/>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89" name="Picture 41"/>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11377085" y="6242051"/>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90" name="Picture 42"/>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11377085" y="6437314"/>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91" name="Picture 43"/>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11377085" y="6630989"/>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91596" name="Rectangle 44"/>
          <p:cNvSpPr>
            <a:spLocks noChangeArrowheads="1"/>
          </p:cNvSpPr>
          <p:nvPr/>
        </p:nvSpPr>
        <p:spPr bwMode="auto">
          <a:xfrm>
            <a:off x="503767" y="53975"/>
            <a:ext cx="10485967" cy="88900"/>
          </a:xfrm>
          <a:prstGeom prst="rect">
            <a:avLst/>
          </a:prstGeom>
          <a:gradFill rotWithShape="1">
            <a:gsLst>
              <a:gs pos="0">
                <a:schemeClr val="bg2"/>
              </a:gs>
              <a:gs pos="100000">
                <a:schemeClr val="bg2">
                  <a:gamma/>
                  <a:shade val="46275"/>
                  <a:invGamma/>
                </a:schemeClr>
              </a:gs>
            </a:gsLst>
            <a:lin ang="5400000" scaled="1"/>
          </a:gradFill>
          <a:ln w="9525">
            <a:noFill/>
            <a:miter lim="800000"/>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grpSp>
        <p:nvGrpSpPr>
          <p:cNvPr id="2093" name="Group 45"/>
          <p:cNvGrpSpPr>
            <a:grpSpLocks/>
          </p:cNvGrpSpPr>
          <p:nvPr/>
        </p:nvGrpSpPr>
        <p:grpSpPr bwMode="auto">
          <a:xfrm>
            <a:off x="552451" y="600075"/>
            <a:ext cx="10437283" cy="179388"/>
            <a:chOff x="254" y="463"/>
            <a:chExt cx="5208" cy="113"/>
          </a:xfrm>
        </p:grpSpPr>
        <p:sp>
          <p:nvSpPr>
            <p:cNvPr id="791598" name="Freeform 46"/>
            <p:cNvSpPr>
              <a:spLocks/>
            </p:cNvSpPr>
            <p:nvPr/>
          </p:nvSpPr>
          <p:spPr bwMode="auto">
            <a:xfrm flipH="1">
              <a:off x="5232" y="468"/>
              <a:ext cx="230" cy="106"/>
            </a:xfrm>
            <a:custGeom>
              <a:avLst/>
              <a:gdLst/>
              <a:ahLst/>
              <a:cxnLst>
                <a:cxn ang="0">
                  <a:pos x="230" y="0"/>
                </a:cxn>
                <a:cxn ang="0">
                  <a:pos x="182" y="0"/>
                </a:cxn>
                <a:cxn ang="0">
                  <a:pos x="0" y="78"/>
                </a:cxn>
                <a:cxn ang="0">
                  <a:pos x="86" y="96"/>
                </a:cxn>
                <a:cxn ang="0">
                  <a:pos x="204" y="96"/>
                </a:cxn>
                <a:cxn ang="0">
                  <a:pos x="230" y="0"/>
                </a:cxn>
              </a:cxnLst>
              <a:rect l="0" t="0" r="r" b="b"/>
              <a:pathLst>
                <a:path w="230" h="96">
                  <a:moveTo>
                    <a:pt x="230" y="0"/>
                  </a:moveTo>
                  <a:lnTo>
                    <a:pt x="182" y="0"/>
                  </a:lnTo>
                  <a:lnTo>
                    <a:pt x="0" y="78"/>
                  </a:lnTo>
                  <a:lnTo>
                    <a:pt x="86" y="96"/>
                  </a:lnTo>
                  <a:lnTo>
                    <a:pt x="204" y="96"/>
                  </a:lnTo>
                  <a:lnTo>
                    <a:pt x="230" y="0"/>
                  </a:lnTo>
                  <a:close/>
                </a:path>
              </a:pathLst>
            </a:custGeom>
            <a:gradFill rotWithShape="1">
              <a:gsLst>
                <a:gs pos="0">
                  <a:schemeClr val="bg2"/>
                </a:gs>
                <a:gs pos="100000">
                  <a:schemeClr val="bg2">
                    <a:gamma/>
                    <a:shade val="46275"/>
                    <a:invGamma/>
                  </a:schemeClr>
                </a:gs>
              </a:gsLst>
              <a:lin ang="5400000" scaled="1"/>
            </a:gradFill>
            <a:ln w="9525" cap="flat" cmpd="sng">
              <a:noFill/>
              <a:prstDash val="solid"/>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sp>
          <p:nvSpPr>
            <p:cNvPr id="791599" name="Freeform 47"/>
            <p:cNvSpPr>
              <a:spLocks/>
            </p:cNvSpPr>
            <p:nvPr/>
          </p:nvSpPr>
          <p:spPr bwMode="auto">
            <a:xfrm>
              <a:off x="254" y="470"/>
              <a:ext cx="230" cy="106"/>
            </a:xfrm>
            <a:custGeom>
              <a:avLst/>
              <a:gdLst/>
              <a:ahLst/>
              <a:cxnLst>
                <a:cxn ang="0">
                  <a:pos x="230" y="0"/>
                </a:cxn>
                <a:cxn ang="0">
                  <a:pos x="182" y="0"/>
                </a:cxn>
                <a:cxn ang="0">
                  <a:pos x="0" y="78"/>
                </a:cxn>
                <a:cxn ang="0">
                  <a:pos x="86" y="96"/>
                </a:cxn>
                <a:cxn ang="0">
                  <a:pos x="204" y="96"/>
                </a:cxn>
                <a:cxn ang="0">
                  <a:pos x="230" y="0"/>
                </a:cxn>
              </a:cxnLst>
              <a:rect l="0" t="0" r="r" b="b"/>
              <a:pathLst>
                <a:path w="230" h="96">
                  <a:moveTo>
                    <a:pt x="230" y="0"/>
                  </a:moveTo>
                  <a:lnTo>
                    <a:pt x="182" y="0"/>
                  </a:lnTo>
                  <a:lnTo>
                    <a:pt x="0" y="78"/>
                  </a:lnTo>
                  <a:lnTo>
                    <a:pt x="86" y="96"/>
                  </a:lnTo>
                  <a:lnTo>
                    <a:pt x="204" y="96"/>
                  </a:lnTo>
                  <a:lnTo>
                    <a:pt x="230" y="0"/>
                  </a:lnTo>
                  <a:close/>
                </a:path>
              </a:pathLst>
            </a:custGeom>
            <a:gradFill rotWithShape="1">
              <a:gsLst>
                <a:gs pos="0">
                  <a:schemeClr val="bg2"/>
                </a:gs>
                <a:gs pos="100000">
                  <a:schemeClr val="bg2">
                    <a:gamma/>
                    <a:shade val="46275"/>
                    <a:invGamma/>
                  </a:schemeClr>
                </a:gs>
              </a:gsLst>
              <a:lin ang="5400000" scaled="1"/>
            </a:gradFill>
            <a:ln w="9525" cap="flat" cmpd="sng">
              <a:noFill/>
              <a:prstDash val="solid"/>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grpSp>
          <p:nvGrpSpPr>
            <p:cNvPr id="2141" name="Group 48"/>
            <p:cNvGrpSpPr>
              <a:grpSpLocks/>
            </p:cNvGrpSpPr>
            <p:nvPr/>
          </p:nvGrpSpPr>
          <p:grpSpPr bwMode="auto">
            <a:xfrm>
              <a:off x="450" y="463"/>
              <a:ext cx="4812" cy="113"/>
              <a:chOff x="450" y="463"/>
              <a:chExt cx="4812" cy="113"/>
            </a:xfrm>
          </p:grpSpPr>
          <p:grpSp>
            <p:nvGrpSpPr>
              <p:cNvPr id="2142" name="Group 49"/>
              <p:cNvGrpSpPr>
                <a:grpSpLocks/>
              </p:cNvGrpSpPr>
              <p:nvPr/>
            </p:nvGrpSpPr>
            <p:grpSpPr bwMode="auto">
              <a:xfrm>
                <a:off x="450" y="464"/>
                <a:ext cx="2928" cy="112"/>
                <a:chOff x="0" y="283"/>
                <a:chExt cx="5760" cy="220"/>
              </a:xfrm>
            </p:grpSpPr>
            <p:grpSp>
              <p:nvGrpSpPr>
                <p:cNvPr id="2156" name="Group 50"/>
                <p:cNvGrpSpPr>
                  <a:grpSpLocks/>
                </p:cNvGrpSpPr>
                <p:nvPr/>
              </p:nvGrpSpPr>
              <p:grpSpPr bwMode="auto">
                <a:xfrm>
                  <a:off x="0" y="283"/>
                  <a:ext cx="823" cy="220"/>
                  <a:chOff x="240" y="720"/>
                  <a:chExt cx="3980" cy="1064"/>
                </a:xfrm>
              </p:grpSpPr>
              <p:sp>
                <p:nvSpPr>
                  <p:cNvPr id="791603" name="Freeform 51"/>
                  <p:cNvSpPr>
                    <a:spLocks/>
                  </p:cNvSpPr>
                  <p:nvPr/>
                </p:nvSpPr>
                <p:spPr bwMode="auto">
                  <a:xfrm>
                    <a:off x="24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sp>
                <p:nvSpPr>
                  <p:cNvPr id="791604" name="Freeform 52"/>
                  <p:cNvSpPr>
                    <a:spLocks/>
                  </p:cNvSpPr>
                  <p:nvPr/>
                </p:nvSpPr>
                <p:spPr bwMode="auto">
                  <a:xfrm>
                    <a:off x="221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grpSp>
            <p:grpSp>
              <p:nvGrpSpPr>
                <p:cNvPr id="2157" name="Group 53"/>
                <p:cNvGrpSpPr>
                  <a:grpSpLocks/>
                </p:cNvGrpSpPr>
                <p:nvPr/>
              </p:nvGrpSpPr>
              <p:grpSpPr bwMode="auto">
                <a:xfrm>
                  <a:off x="823" y="283"/>
                  <a:ext cx="823" cy="220"/>
                  <a:chOff x="240" y="720"/>
                  <a:chExt cx="3980" cy="1064"/>
                </a:xfrm>
              </p:grpSpPr>
              <p:sp>
                <p:nvSpPr>
                  <p:cNvPr id="791606" name="Freeform 54"/>
                  <p:cNvSpPr>
                    <a:spLocks/>
                  </p:cNvSpPr>
                  <p:nvPr/>
                </p:nvSpPr>
                <p:spPr bwMode="auto">
                  <a:xfrm>
                    <a:off x="24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sp>
                <p:nvSpPr>
                  <p:cNvPr id="791607" name="Freeform 55"/>
                  <p:cNvSpPr>
                    <a:spLocks/>
                  </p:cNvSpPr>
                  <p:nvPr/>
                </p:nvSpPr>
                <p:spPr bwMode="auto">
                  <a:xfrm>
                    <a:off x="221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grpSp>
            <p:grpSp>
              <p:nvGrpSpPr>
                <p:cNvPr id="2158" name="Group 56"/>
                <p:cNvGrpSpPr>
                  <a:grpSpLocks/>
                </p:cNvGrpSpPr>
                <p:nvPr/>
              </p:nvGrpSpPr>
              <p:grpSpPr bwMode="auto">
                <a:xfrm>
                  <a:off x="1646" y="283"/>
                  <a:ext cx="823" cy="220"/>
                  <a:chOff x="1646" y="283"/>
                  <a:chExt cx="823" cy="220"/>
                </a:xfrm>
              </p:grpSpPr>
              <p:sp>
                <p:nvSpPr>
                  <p:cNvPr id="791609" name="Freeform 57"/>
                  <p:cNvSpPr>
                    <a:spLocks/>
                  </p:cNvSpPr>
                  <p:nvPr/>
                </p:nvSpPr>
                <p:spPr bwMode="auto">
                  <a:xfrm>
                    <a:off x="1646"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sp>
                <p:nvSpPr>
                  <p:cNvPr id="791610" name="Freeform 58"/>
                  <p:cNvSpPr>
                    <a:spLocks/>
                  </p:cNvSpPr>
                  <p:nvPr/>
                </p:nvSpPr>
                <p:spPr bwMode="auto">
                  <a:xfrm>
                    <a:off x="2054"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grpSp>
            <p:grpSp>
              <p:nvGrpSpPr>
                <p:cNvPr id="2159" name="Group 59"/>
                <p:cNvGrpSpPr>
                  <a:grpSpLocks/>
                </p:cNvGrpSpPr>
                <p:nvPr/>
              </p:nvGrpSpPr>
              <p:grpSpPr bwMode="auto">
                <a:xfrm>
                  <a:off x="2469" y="283"/>
                  <a:ext cx="822" cy="220"/>
                  <a:chOff x="240" y="720"/>
                  <a:chExt cx="3980" cy="1064"/>
                </a:xfrm>
              </p:grpSpPr>
              <p:sp>
                <p:nvSpPr>
                  <p:cNvPr id="791612" name="Freeform 60"/>
                  <p:cNvSpPr>
                    <a:spLocks/>
                  </p:cNvSpPr>
                  <p:nvPr/>
                </p:nvSpPr>
                <p:spPr bwMode="auto">
                  <a:xfrm>
                    <a:off x="241" y="720"/>
                    <a:ext cx="2012"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sp>
                <p:nvSpPr>
                  <p:cNvPr id="791613" name="Freeform 61"/>
                  <p:cNvSpPr>
                    <a:spLocks/>
                  </p:cNvSpPr>
                  <p:nvPr/>
                </p:nvSpPr>
                <p:spPr bwMode="auto">
                  <a:xfrm>
                    <a:off x="2213" y="720"/>
                    <a:ext cx="2012"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grpSp>
            <p:grpSp>
              <p:nvGrpSpPr>
                <p:cNvPr id="2160" name="Group 62"/>
                <p:cNvGrpSpPr>
                  <a:grpSpLocks/>
                </p:cNvGrpSpPr>
                <p:nvPr/>
              </p:nvGrpSpPr>
              <p:grpSpPr bwMode="auto">
                <a:xfrm>
                  <a:off x="3291" y="283"/>
                  <a:ext cx="823" cy="220"/>
                  <a:chOff x="240" y="720"/>
                  <a:chExt cx="3980" cy="1064"/>
                </a:xfrm>
              </p:grpSpPr>
              <p:sp>
                <p:nvSpPr>
                  <p:cNvPr id="791615" name="Freeform 63"/>
                  <p:cNvSpPr>
                    <a:spLocks/>
                  </p:cNvSpPr>
                  <p:nvPr/>
                </p:nvSpPr>
                <p:spPr bwMode="auto">
                  <a:xfrm>
                    <a:off x="245"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sp>
                <p:nvSpPr>
                  <p:cNvPr id="791616" name="Freeform 64"/>
                  <p:cNvSpPr>
                    <a:spLocks/>
                  </p:cNvSpPr>
                  <p:nvPr/>
                </p:nvSpPr>
                <p:spPr bwMode="auto">
                  <a:xfrm>
                    <a:off x="221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grpSp>
            <p:grpSp>
              <p:nvGrpSpPr>
                <p:cNvPr id="2161" name="Group 65"/>
                <p:cNvGrpSpPr>
                  <a:grpSpLocks/>
                </p:cNvGrpSpPr>
                <p:nvPr/>
              </p:nvGrpSpPr>
              <p:grpSpPr bwMode="auto">
                <a:xfrm>
                  <a:off x="4114" y="283"/>
                  <a:ext cx="823" cy="220"/>
                  <a:chOff x="240" y="720"/>
                  <a:chExt cx="3980" cy="1064"/>
                </a:xfrm>
              </p:grpSpPr>
              <p:sp>
                <p:nvSpPr>
                  <p:cNvPr id="791618" name="Freeform 66"/>
                  <p:cNvSpPr>
                    <a:spLocks/>
                  </p:cNvSpPr>
                  <p:nvPr/>
                </p:nvSpPr>
                <p:spPr bwMode="auto">
                  <a:xfrm>
                    <a:off x="24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sp>
                <p:nvSpPr>
                  <p:cNvPr id="791619" name="Freeform 67"/>
                  <p:cNvSpPr>
                    <a:spLocks/>
                  </p:cNvSpPr>
                  <p:nvPr/>
                </p:nvSpPr>
                <p:spPr bwMode="auto">
                  <a:xfrm>
                    <a:off x="221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grpSp>
            <p:grpSp>
              <p:nvGrpSpPr>
                <p:cNvPr id="2162" name="Group 68"/>
                <p:cNvGrpSpPr>
                  <a:grpSpLocks/>
                </p:cNvGrpSpPr>
                <p:nvPr/>
              </p:nvGrpSpPr>
              <p:grpSpPr bwMode="auto">
                <a:xfrm>
                  <a:off x="4937" y="283"/>
                  <a:ext cx="823" cy="220"/>
                  <a:chOff x="240" y="720"/>
                  <a:chExt cx="3980" cy="1064"/>
                </a:xfrm>
              </p:grpSpPr>
              <p:sp>
                <p:nvSpPr>
                  <p:cNvPr id="791621" name="Freeform 69"/>
                  <p:cNvSpPr>
                    <a:spLocks/>
                  </p:cNvSpPr>
                  <p:nvPr/>
                </p:nvSpPr>
                <p:spPr bwMode="auto">
                  <a:xfrm>
                    <a:off x="24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sp>
                <p:nvSpPr>
                  <p:cNvPr id="791622" name="Freeform 70"/>
                  <p:cNvSpPr>
                    <a:spLocks/>
                  </p:cNvSpPr>
                  <p:nvPr/>
                </p:nvSpPr>
                <p:spPr bwMode="auto">
                  <a:xfrm>
                    <a:off x="2212"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grpSp>
          </p:grpSp>
          <p:grpSp>
            <p:nvGrpSpPr>
              <p:cNvPr id="2143" name="Group 71"/>
              <p:cNvGrpSpPr>
                <a:grpSpLocks/>
              </p:cNvGrpSpPr>
              <p:nvPr/>
            </p:nvGrpSpPr>
            <p:grpSpPr bwMode="auto">
              <a:xfrm>
                <a:off x="3378" y="463"/>
                <a:ext cx="418" cy="112"/>
                <a:chOff x="240" y="720"/>
                <a:chExt cx="3980" cy="1064"/>
              </a:xfrm>
            </p:grpSpPr>
            <p:sp>
              <p:nvSpPr>
                <p:cNvPr id="791624" name="Freeform 72"/>
                <p:cNvSpPr>
                  <a:spLocks/>
                </p:cNvSpPr>
                <p:nvPr/>
              </p:nvSpPr>
              <p:spPr bwMode="auto">
                <a:xfrm>
                  <a:off x="242"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sp>
              <p:nvSpPr>
                <p:cNvPr id="791625" name="Freeform 73"/>
                <p:cNvSpPr>
                  <a:spLocks/>
                </p:cNvSpPr>
                <p:nvPr/>
              </p:nvSpPr>
              <p:spPr bwMode="auto">
                <a:xfrm>
                  <a:off x="2213"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grpSp>
          <p:grpSp>
            <p:nvGrpSpPr>
              <p:cNvPr id="2144" name="Group 74"/>
              <p:cNvGrpSpPr>
                <a:grpSpLocks/>
              </p:cNvGrpSpPr>
              <p:nvPr/>
            </p:nvGrpSpPr>
            <p:grpSpPr bwMode="auto">
              <a:xfrm>
                <a:off x="3796" y="463"/>
                <a:ext cx="419" cy="112"/>
                <a:chOff x="240" y="720"/>
                <a:chExt cx="3980" cy="1064"/>
              </a:xfrm>
            </p:grpSpPr>
            <p:sp>
              <p:nvSpPr>
                <p:cNvPr id="791627" name="Freeform 75"/>
                <p:cNvSpPr>
                  <a:spLocks/>
                </p:cNvSpPr>
                <p:nvPr/>
              </p:nvSpPr>
              <p:spPr bwMode="auto">
                <a:xfrm>
                  <a:off x="244" y="720"/>
                  <a:ext cx="2027"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sp>
              <p:nvSpPr>
                <p:cNvPr id="791628" name="Freeform 76"/>
                <p:cNvSpPr>
                  <a:spLocks/>
                </p:cNvSpPr>
                <p:nvPr/>
              </p:nvSpPr>
              <p:spPr bwMode="auto">
                <a:xfrm>
                  <a:off x="2220" y="720"/>
                  <a:ext cx="2017"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grpSp>
          <p:grpSp>
            <p:nvGrpSpPr>
              <p:cNvPr id="2145" name="Group 77"/>
              <p:cNvGrpSpPr>
                <a:grpSpLocks/>
              </p:cNvGrpSpPr>
              <p:nvPr/>
            </p:nvGrpSpPr>
            <p:grpSpPr bwMode="auto">
              <a:xfrm>
                <a:off x="4215" y="463"/>
                <a:ext cx="418" cy="112"/>
                <a:chOff x="1646" y="283"/>
                <a:chExt cx="823" cy="220"/>
              </a:xfrm>
            </p:grpSpPr>
            <p:sp>
              <p:nvSpPr>
                <p:cNvPr id="791630" name="Freeform 78"/>
                <p:cNvSpPr>
                  <a:spLocks/>
                </p:cNvSpPr>
                <p:nvPr/>
              </p:nvSpPr>
              <p:spPr bwMode="auto">
                <a:xfrm>
                  <a:off x="1647"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sp>
              <p:nvSpPr>
                <p:cNvPr id="791631" name="Freeform 79"/>
                <p:cNvSpPr>
                  <a:spLocks/>
                </p:cNvSpPr>
                <p:nvPr/>
              </p:nvSpPr>
              <p:spPr bwMode="auto">
                <a:xfrm>
                  <a:off x="2053"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grpSp>
          <p:grpSp>
            <p:nvGrpSpPr>
              <p:cNvPr id="2146" name="Group 80"/>
              <p:cNvGrpSpPr>
                <a:grpSpLocks/>
              </p:cNvGrpSpPr>
              <p:nvPr/>
            </p:nvGrpSpPr>
            <p:grpSpPr bwMode="auto">
              <a:xfrm>
                <a:off x="4633" y="463"/>
                <a:ext cx="418" cy="112"/>
                <a:chOff x="240" y="720"/>
                <a:chExt cx="3980" cy="1064"/>
              </a:xfrm>
            </p:grpSpPr>
            <p:sp>
              <p:nvSpPr>
                <p:cNvPr id="791633" name="Freeform 81"/>
                <p:cNvSpPr>
                  <a:spLocks/>
                </p:cNvSpPr>
                <p:nvPr/>
              </p:nvSpPr>
              <p:spPr bwMode="auto">
                <a:xfrm>
                  <a:off x="239"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sp>
              <p:nvSpPr>
                <p:cNvPr id="791634" name="Freeform 82"/>
                <p:cNvSpPr>
                  <a:spLocks/>
                </p:cNvSpPr>
                <p:nvPr/>
              </p:nvSpPr>
              <p:spPr bwMode="auto">
                <a:xfrm>
                  <a:off x="2210"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grpSp>
          <p:sp>
            <p:nvSpPr>
              <p:cNvPr id="791635" name="Freeform 83"/>
              <p:cNvSpPr>
                <a:spLocks/>
              </p:cNvSpPr>
              <p:nvPr/>
            </p:nvSpPr>
            <p:spPr bwMode="auto">
              <a:xfrm>
                <a:off x="5051" y="463"/>
                <a:ext cx="211" cy="112"/>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grpSp>
      </p:grpSp>
      <p:grpSp>
        <p:nvGrpSpPr>
          <p:cNvPr id="2094" name="Group 84"/>
          <p:cNvGrpSpPr>
            <a:grpSpLocks/>
          </p:cNvGrpSpPr>
          <p:nvPr/>
        </p:nvGrpSpPr>
        <p:grpSpPr bwMode="auto">
          <a:xfrm>
            <a:off x="533401" y="598489"/>
            <a:ext cx="10437284" cy="179387"/>
            <a:chOff x="254" y="463"/>
            <a:chExt cx="5208" cy="113"/>
          </a:xfrm>
        </p:grpSpPr>
        <p:sp>
          <p:nvSpPr>
            <p:cNvPr id="791637" name="Freeform 85"/>
            <p:cNvSpPr>
              <a:spLocks/>
            </p:cNvSpPr>
            <p:nvPr/>
          </p:nvSpPr>
          <p:spPr bwMode="auto">
            <a:xfrm flipH="1">
              <a:off x="5232" y="468"/>
              <a:ext cx="230" cy="106"/>
            </a:xfrm>
            <a:custGeom>
              <a:avLst/>
              <a:gdLst/>
              <a:ahLst/>
              <a:cxnLst>
                <a:cxn ang="0">
                  <a:pos x="230" y="0"/>
                </a:cxn>
                <a:cxn ang="0">
                  <a:pos x="182" y="0"/>
                </a:cxn>
                <a:cxn ang="0">
                  <a:pos x="0" y="78"/>
                </a:cxn>
                <a:cxn ang="0">
                  <a:pos x="86" y="96"/>
                </a:cxn>
                <a:cxn ang="0">
                  <a:pos x="204" y="96"/>
                </a:cxn>
                <a:cxn ang="0">
                  <a:pos x="230" y="0"/>
                </a:cxn>
              </a:cxnLst>
              <a:rect l="0" t="0" r="r" b="b"/>
              <a:pathLst>
                <a:path w="230" h="96">
                  <a:moveTo>
                    <a:pt x="230" y="0"/>
                  </a:moveTo>
                  <a:lnTo>
                    <a:pt x="182" y="0"/>
                  </a:lnTo>
                  <a:lnTo>
                    <a:pt x="0" y="78"/>
                  </a:lnTo>
                  <a:lnTo>
                    <a:pt x="86" y="96"/>
                  </a:lnTo>
                  <a:lnTo>
                    <a:pt x="204" y="96"/>
                  </a:lnTo>
                  <a:lnTo>
                    <a:pt x="230" y="0"/>
                  </a:lnTo>
                  <a:close/>
                </a:path>
              </a:pathLst>
            </a:custGeom>
            <a:gradFill rotWithShape="1">
              <a:gsLst>
                <a:gs pos="0">
                  <a:schemeClr val="accent1"/>
                </a:gs>
                <a:gs pos="100000">
                  <a:schemeClr val="accent1">
                    <a:gamma/>
                    <a:shade val="46275"/>
                    <a:invGamma/>
                  </a:schemeClr>
                </a:gs>
              </a:gsLst>
              <a:lin ang="5400000" scaled="1"/>
            </a:gradFill>
            <a:ln w="9525" cap="flat" cmpd="sng">
              <a:noFill/>
              <a:prstDash val="solid"/>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sp>
          <p:nvSpPr>
            <p:cNvPr id="791638" name="Freeform 86"/>
            <p:cNvSpPr>
              <a:spLocks/>
            </p:cNvSpPr>
            <p:nvPr/>
          </p:nvSpPr>
          <p:spPr bwMode="auto">
            <a:xfrm>
              <a:off x="254" y="470"/>
              <a:ext cx="230" cy="106"/>
            </a:xfrm>
            <a:custGeom>
              <a:avLst/>
              <a:gdLst/>
              <a:ahLst/>
              <a:cxnLst>
                <a:cxn ang="0">
                  <a:pos x="230" y="0"/>
                </a:cxn>
                <a:cxn ang="0">
                  <a:pos x="182" y="0"/>
                </a:cxn>
                <a:cxn ang="0">
                  <a:pos x="0" y="78"/>
                </a:cxn>
                <a:cxn ang="0">
                  <a:pos x="86" y="96"/>
                </a:cxn>
                <a:cxn ang="0">
                  <a:pos x="204" y="96"/>
                </a:cxn>
                <a:cxn ang="0">
                  <a:pos x="230" y="0"/>
                </a:cxn>
              </a:cxnLst>
              <a:rect l="0" t="0" r="r" b="b"/>
              <a:pathLst>
                <a:path w="230" h="96">
                  <a:moveTo>
                    <a:pt x="230" y="0"/>
                  </a:moveTo>
                  <a:lnTo>
                    <a:pt x="182" y="0"/>
                  </a:lnTo>
                  <a:lnTo>
                    <a:pt x="0" y="78"/>
                  </a:lnTo>
                  <a:lnTo>
                    <a:pt x="86" y="96"/>
                  </a:lnTo>
                  <a:lnTo>
                    <a:pt x="204" y="96"/>
                  </a:lnTo>
                  <a:lnTo>
                    <a:pt x="230" y="0"/>
                  </a:lnTo>
                  <a:close/>
                </a:path>
              </a:pathLst>
            </a:custGeom>
            <a:gradFill rotWithShape="1">
              <a:gsLst>
                <a:gs pos="0">
                  <a:schemeClr val="accent1"/>
                </a:gs>
                <a:gs pos="100000">
                  <a:schemeClr val="accent1">
                    <a:gamma/>
                    <a:shade val="46275"/>
                    <a:invGamma/>
                  </a:schemeClr>
                </a:gs>
              </a:gsLst>
              <a:lin ang="5400000" scaled="1"/>
            </a:gradFill>
            <a:ln w="9525" cap="flat" cmpd="sng">
              <a:noFill/>
              <a:prstDash val="solid"/>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grpSp>
          <p:nvGrpSpPr>
            <p:cNvPr id="2103" name="Group 87"/>
            <p:cNvGrpSpPr>
              <a:grpSpLocks/>
            </p:cNvGrpSpPr>
            <p:nvPr/>
          </p:nvGrpSpPr>
          <p:grpSpPr bwMode="auto">
            <a:xfrm>
              <a:off x="450" y="463"/>
              <a:ext cx="4812" cy="113"/>
              <a:chOff x="450" y="463"/>
              <a:chExt cx="4812" cy="113"/>
            </a:xfrm>
          </p:grpSpPr>
          <p:grpSp>
            <p:nvGrpSpPr>
              <p:cNvPr id="2104" name="Group 88"/>
              <p:cNvGrpSpPr>
                <a:grpSpLocks/>
              </p:cNvGrpSpPr>
              <p:nvPr/>
            </p:nvGrpSpPr>
            <p:grpSpPr bwMode="auto">
              <a:xfrm>
                <a:off x="450" y="464"/>
                <a:ext cx="2928" cy="112"/>
                <a:chOff x="0" y="283"/>
                <a:chExt cx="5760" cy="220"/>
              </a:xfrm>
            </p:grpSpPr>
            <p:grpSp>
              <p:nvGrpSpPr>
                <p:cNvPr id="2118" name="Group 89"/>
                <p:cNvGrpSpPr>
                  <a:grpSpLocks/>
                </p:cNvGrpSpPr>
                <p:nvPr/>
              </p:nvGrpSpPr>
              <p:grpSpPr bwMode="auto">
                <a:xfrm>
                  <a:off x="0" y="283"/>
                  <a:ext cx="823" cy="220"/>
                  <a:chOff x="240" y="720"/>
                  <a:chExt cx="3980" cy="1064"/>
                </a:xfrm>
              </p:grpSpPr>
              <p:sp>
                <p:nvSpPr>
                  <p:cNvPr id="791642" name="Freeform 90"/>
                  <p:cNvSpPr>
                    <a:spLocks/>
                  </p:cNvSpPr>
                  <p:nvPr/>
                </p:nvSpPr>
                <p:spPr bwMode="auto">
                  <a:xfrm>
                    <a:off x="24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sp>
                <p:nvSpPr>
                  <p:cNvPr id="791643" name="Freeform 91"/>
                  <p:cNvSpPr>
                    <a:spLocks/>
                  </p:cNvSpPr>
                  <p:nvPr/>
                </p:nvSpPr>
                <p:spPr bwMode="auto">
                  <a:xfrm>
                    <a:off x="221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grpSp>
            <p:grpSp>
              <p:nvGrpSpPr>
                <p:cNvPr id="2119" name="Group 92"/>
                <p:cNvGrpSpPr>
                  <a:grpSpLocks/>
                </p:cNvGrpSpPr>
                <p:nvPr/>
              </p:nvGrpSpPr>
              <p:grpSpPr bwMode="auto">
                <a:xfrm>
                  <a:off x="823" y="283"/>
                  <a:ext cx="823" cy="220"/>
                  <a:chOff x="240" y="720"/>
                  <a:chExt cx="3980" cy="1064"/>
                </a:xfrm>
              </p:grpSpPr>
              <p:sp>
                <p:nvSpPr>
                  <p:cNvPr id="791645" name="Freeform 93"/>
                  <p:cNvSpPr>
                    <a:spLocks/>
                  </p:cNvSpPr>
                  <p:nvPr/>
                </p:nvSpPr>
                <p:spPr bwMode="auto">
                  <a:xfrm>
                    <a:off x="24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sp>
                <p:nvSpPr>
                  <p:cNvPr id="791646" name="Freeform 94"/>
                  <p:cNvSpPr>
                    <a:spLocks/>
                  </p:cNvSpPr>
                  <p:nvPr/>
                </p:nvSpPr>
                <p:spPr bwMode="auto">
                  <a:xfrm>
                    <a:off x="221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grpSp>
            <p:grpSp>
              <p:nvGrpSpPr>
                <p:cNvPr id="2120" name="Group 95"/>
                <p:cNvGrpSpPr>
                  <a:grpSpLocks/>
                </p:cNvGrpSpPr>
                <p:nvPr/>
              </p:nvGrpSpPr>
              <p:grpSpPr bwMode="auto">
                <a:xfrm>
                  <a:off x="1646" y="283"/>
                  <a:ext cx="823" cy="220"/>
                  <a:chOff x="1646" y="283"/>
                  <a:chExt cx="823" cy="220"/>
                </a:xfrm>
              </p:grpSpPr>
              <p:sp>
                <p:nvSpPr>
                  <p:cNvPr id="791648" name="Freeform 96"/>
                  <p:cNvSpPr>
                    <a:spLocks/>
                  </p:cNvSpPr>
                  <p:nvPr/>
                </p:nvSpPr>
                <p:spPr bwMode="auto">
                  <a:xfrm>
                    <a:off x="1646"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sp>
                <p:nvSpPr>
                  <p:cNvPr id="791649" name="Freeform 97"/>
                  <p:cNvSpPr>
                    <a:spLocks/>
                  </p:cNvSpPr>
                  <p:nvPr/>
                </p:nvSpPr>
                <p:spPr bwMode="auto">
                  <a:xfrm>
                    <a:off x="2054"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grpSp>
            <p:grpSp>
              <p:nvGrpSpPr>
                <p:cNvPr id="2121" name="Group 98"/>
                <p:cNvGrpSpPr>
                  <a:grpSpLocks/>
                </p:cNvGrpSpPr>
                <p:nvPr/>
              </p:nvGrpSpPr>
              <p:grpSpPr bwMode="auto">
                <a:xfrm>
                  <a:off x="2469" y="283"/>
                  <a:ext cx="822" cy="220"/>
                  <a:chOff x="240" y="720"/>
                  <a:chExt cx="3980" cy="1064"/>
                </a:xfrm>
              </p:grpSpPr>
              <p:sp>
                <p:nvSpPr>
                  <p:cNvPr id="791651" name="Freeform 99"/>
                  <p:cNvSpPr>
                    <a:spLocks/>
                  </p:cNvSpPr>
                  <p:nvPr/>
                </p:nvSpPr>
                <p:spPr bwMode="auto">
                  <a:xfrm>
                    <a:off x="241" y="720"/>
                    <a:ext cx="2012"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sp>
                <p:nvSpPr>
                  <p:cNvPr id="791652" name="Freeform 100"/>
                  <p:cNvSpPr>
                    <a:spLocks/>
                  </p:cNvSpPr>
                  <p:nvPr/>
                </p:nvSpPr>
                <p:spPr bwMode="auto">
                  <a:xfrm>
                    <a:off x="2213" y="720"/>
                    <a:ext cx="2012"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grpSp>
            <p:grpSp>
              <p:nvGrpSpPr>
                <p:cNvPr id="2122" name="Group 101"/>
                <p:cNvGrpSpPr>
                  <a:grpSpLocks/>
                </p:cNvGrpSpPr>
                <p:nvPr/>
              </p:nvGrpSpPr>
              <p:grpSpPr bwMode="auto">
                <a:xfrm>
                  <a:off x="3291" y="283"/>
                  <a:ext cx="823" cy="220"/>
                  <a:chOff x="240" y="720"/>
                  <a:chExt cx="3980" cy="1064"/>
                </a:xfrm>
              </p:grpSpPr>
              <p:sp>
                <p:nvSpPr>
                  <p:cNvPr id="791654" name="Freeform 102"/>
                  <p:cNvSpPr>
                    <a:spLocks/>
                  </p:cNvSpPr>
                  <p:nvPr/>
                </p:nvSpPr>
                <p:spPr bwMode="auto">
                  <a:xfrm>
                    <a:off x="245"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sp>
                <p:nvSpPr>
                  <p:cNvPr id="791655" name="Freeform 103"/>
                  <p:cNvSpPr>
                    <a:spLocks/>
                  </p:cNvSpPr>
                  <p:nvPr/>
                </p:nvSpPr>
                <p:spPr bwMode="auto">
                  <a:xfrm>
                    <a:off x="221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grpSp>
            <p:grpSp>
              <p:nvGrpSpPr>
                <p:cNvPr id="2123" name="Group 104"/>
                <p:cNvGrpSpPr>
                  <a:grpSpLocks/>
                </p:cNvGrpSpPr>
                <p:nvPr/>
              </p:nvGrpSpPr>
              <p:grpSpPr bwMode="auto">
                <a:xfrm>
                  <a:off x="4114" y="283"/>
                  <a:ext cx="823" cy="220"/>
                  <a:chOff x="240" y="720"/>
                  <a:chExt cx="3980" cy="1064"/>
                </a:xfrm>
              </p:grpSpPr>
              <p:sp>
                <p:nvSpPr>
                  <p:cNvPr id="791657" name="Freeform 105"/>
                  <p:cNvSpPr>
                    <a:spLocks/>
                  </p:cNvSpPr>
                  <p:nvPr/>
                </p:nvSpPr>
                <p:spPr bwMode="auto">
                  <a:xfrm>
                    <a:off x="24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sp>
                <p:nvSpPr>
                  <p:cNvPr id="791658" name="Freeform 106"/>
                  <p:cNvSpPr>
                    <a:spLocks/>
                  </p:cNvSpPr>
                  <p:nvPr/>
                </p:nvSpPr>
                <p:spPr bwMode="auto">
                  <a:xfrm>
                    <a:off x="221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grpSp>
            <p:grpSp>
              <p:nvGrpSpPr>
                <p:cNvPr id="2124" name="Group 107"/>
                <p:cNvGrpSpPr>
                  <a:grpSpLocks/>
                </p:cNvGrpSpPr>
                <p:nvPr/>
              </p:nvGrpSpPr>
              <p:grpSpPr bwMode="auto">
                <a:xfrm>
                  <a:off x="4937" y="283"/>
                  <a:ext cx="823" cy="220"/>
                  <a:chOff x="240" y="720"/>
                  <a:chExt cx="3980" cy="1064"/>
                </a:xfrm>
              </p:grpSpPr>
              <p:sp>
                <p:nvSpPr>
                  <p:cNvPr id="791660" name="Freeform 108"/>
                  <p:cNvSpPr>
                    <a:spLocks/>
                  </p:cNvSpPr>
                  <p:nvPr/>
                </p:nvSpPr>
                <p:spPr bwMode="auto">
                  <a:xfrm>
                    <a:off x="24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sp>
                <p:nvSpPr>
                  <p:cNvPr id="791661" name="Freeform 109"/>
                  <p:cNvSpPr>
                    <a:spLocks/>
                  </p:cNvSpPr>
                  <p:nvPr/>
                </p:nvSpPr>
                <p:spPr bwMode="auto">
                  <a:xfrm>
                    <a:off x="2212"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grpSp>
          </p:grpSp>
          <p:grpSp>
            <p:nvGrpSpPr>
              <p:cNvPr id="2105" name="Group 110"/>
              <p:cNvGrpSpPr>
                <a:grpSpLocks/>
              </p:cNvGrpSpPr>
              <p:nvPr/>
            </p:nvGrpSpPr>
            <p:grpSpPr bwMode="auto">
              <a:xfrm>
                <a:off x="3378" y="463"/>
                <a:ext cx="418" cy="112"/>
                <a:chOff x="240" y="720"/>
                <a:chExt cx="3980" cy="1064"/>
              </a:xfrm>
            </p:grpSpPr>
            <p:sp>
              <p:nvSpPr>
                <p:cNvPr id="791663" name="Freeform 111"/>
                <p:cNvSpPr>
                  <a:spLocks/>
                </p:cNvSpPr>
                <p:nvPr/>
              </p:nvSpPr>
              <p:spPr bwMode="auto">
                <a:xfrm>
                  <a:off x="242"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sp>
              <p:nvSpPr>
                <p:cNvPr id="791664" name="Freeform 112"/>
                <p:cNvSpPr>
                  <a:spLocks/>
                </p:cNvSpPr>
                <p:nvPr/>
              </p:nvSpPr>
              <p:spPr bwMode="auto">
                <a:xfrm>
                  <a:off x="2213"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grpSp>
          <p:grpSp>
            <p:nvGrpSpPr>
              <p:cNvPr id="2106" name="Group 113"/>
              <p:cNvGrpSpPr>
                <a:grpSpLocks/>
              </p:cNvGrpSpPr>
              <p:nvPr/>
            </p:nvGrpSpPr>
            <p:grpSpPr bwMode="auto">
              <a:xfrm>
                <a:off x="3796" y="463"/>
                <a:ext cx="419" cy="112"/>
                <a:chOff x="240" y="720"/>
                <a:chExt cx="3980" cy="1064"/>
              </a:xfrm>
            </p:grpSpPr>
            <p:sp>
              <p:nvSpPr>
                <p:cNvPr id="791666" name="Freeform 114"/>
                <p:cNvSpPr>
                  <a:spLocks/>
                </p:cNvSpPr>
                <p:nvPr/>
              </p:nvSpPr>
              <p:spPr bwMode="auto">
                <a:xfrm>
                  <a:off x="244" y="720"/>
                  <a:ext cx="2027"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sp>
              <p:nvSpPr>
                <p:cNvPr id="791667" name="Freeform 115"/>
                <p:cNvSpPr>
                  <a:spLocks/>
                </p:cNvSpPr>
                <p:nvPr/>
              </p:nvSpPr>
              <p:spPr bwMode="auto">
                <a:xfrm>
                  <a:off x="2220" y="720"/>
                  <a:ext cx="2017"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grpSp>
          <p:grpSp>
            <p:nvGrpSpPr>
              <p:cNvPr id="2107" name="Group 116"/>
              <p:cNvGrpSpPr>
                <a:grpSpLocks/>
              </p:cNvGrpSpPr>
              <p:nvPr/>
            </p:nvGrpSpPr>
            <p:grpSpPr bwMode="auto">
              <a:xfrm>
                <a:off x="4215" y="463"/>
                <a:ext cx="418" cy="112"/>
                <a:chOff x="1646" y="283"/>
                <a:chExt cx="823" cy="220"/>
              </a:xfrm>
            </p:grpSpPr>
            <p:sp>
              <p:nvSpPr>
                <p:cNvPr id="791669" name="Freeform 117"/>
                <p:cNvSpPr>
                  <a:spLocks/>
                </p:cNvSpPr>
                <p:nvPr/>
              </p:nvSpPr>
              <p:spPr bwMode="auto">
                <a:xfrm>
                  <a:off x="1647"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sp>
              <p:nvSpPr>
                <p:cNvPr id="791670" name="Freeform 118"/>
                <p:cNvSpPr>
                  <a:spLocks/>
                </p:cNvSpPr>
                <p:nvPr/>
              </p:nvSpPr>
              <p:spPr bwMode="auto">
                <a:xfrm>
                  <a:off x="2053"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grpSp>
          <p:grpSp>
            <p:nvGrpSpPr>
              <p:cNvPr id="2108" name="Group 119"/>
              <p:cNvGrpSpPr>
                <a:grpSpLocks/>
              </p:cNvGrpSpPr>
              <p:nvPr/>
            </p:nvGrpSpPr>
            <p:grpSpPr bwMode="auto">
              <a:xfrm>
                <a:off x="4633" y="463"/>
                <a:ext cx="418" cy="112"/>
                <a:chOff x="240" y="720"/>
                <a:chExt cx="3980" cy="1064"/>
              </a:xfrm>
            </p:grpSpPr>
            <p:sp>
              <p:nvSpPr>
                <p:cNvPr id="791672" name="Freeform 120"/>
                <p:cNvSpPr>
                  <a:spLocks/>
                </p:cNvSpPr>
                <p:nvPr/>
              </p:nvSpPr>
              <p:spPr bwMode="auto">
                <a:xfrm>
                  <a:off x="239"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sp>
              <p:nvSpPr>
                <p:cNvPr id="791673" name="Freeform 121"/>
                <p:cNvSpPr>
                  <a:spLocks/>
                </p:cNvSpPr>
                <p:nvPr/>
              </p:nvSpPr>
              <p:spPr bwMode="auto">
                <a:xfrm>
                  <a:off x="2210"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grpSp>
          <p:sp>
            <p:nvSpPr>
              <p:cNvPr id="791674" name="Freeform 122"/>
              <p:cNvSpPr>
                <a:spLocks/>
              </p:cNvSpPr>
              <p:nvPr/>
            </p:nvSpPr>
            <p:spPr bwMode="auto">
              <a:xfrm>
                <a:off x="5051" y="463"/>
                <a:ext cx="211" cy="112"/>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grpSp>
      </p:grpSp>
      <p:grpSp>
        <p:nvGrpSpPr>
          <p:cNvPr id="2095" name="Group 123"/>
          <p:cNvGrpSpPr>
            <a:grpSpLocks/>
          </p:cNvGrpSpPr>
          <p:nvPr/>
        </p:nvGrpSpPr>
        <p:grpSpPr bwMode="auto">
          <a:xfrm>
            <a:off x="23285" y="15875"/>
            <a:ext cx="1138767" cy="965200"/>
            <a:chOff x="8" y="32"/>
            <a:chExt cx="568" cy="608"/>
          </a:xfrm>
        </p:grpSpPr>
        <p:sp>
          <p:nvSpPr>
            <p:cNvPr id="791676" name="Freeform 124"/>
            <p:cNvSpPr>
              <a:spLocks/>
            </p:cNvSpPr>
            <p:nvPr userDrawn="1"/>
          </p:nvSpPr>
          <p:spPr bwMode="auto">
            <a:xfrm>
              <a:off x="20" y="54"/>
              <a:ext cx="556" cy="586"/>
            </a:xfrm>
            <a:custGeom>
              <a:avLst/>
              <a:gdLst/>
              <a:ahLst/>
              <a:cxnLst>
                <a:cxn ang="0">
                  <a:pos x="1183" y="0"/>
                </a:cxn>
                <a:cxn ang="0">
                  <a:pos x="278" y="1706"/>
                </a:cxn>
                <a:cxn ang="0">
                  <a:pos x="2006" y="913"/>
                </a:cxn>
                <a:cxn ang="0">
                  <a:pos x="735" y="1519"/>
                </a:cxn>
                <a:cxn ang="0">
                  <a:pos x="1661" y="1060"/>
                </a:cxn>
                <a:cxn ang="0">
                  <a:pos x="1060" y="1394"/>
                </a:cxn>
                <a:cxn ang="0">
                  <a:pos x="1489" y="1187"/>
                </a:cxn>
                <a:cxn ang="0">
                  <a:pos x="1255" y="1355"/>
                </a:cxn>
                <a:cxn ang="0">
                  <a:pos x="1430" y="1221"/>
                </a:cxn>
                <a:cxn ang="0">
                  <a:pos x="1144" y="1403"/>
                </a:cxn>
                <a:cxn ang="0">
                  <a:pos x="1611" y="1144"/>
                </a:cxn>
                <a:cxn ang="0">
                  <a:pos x="843" y="1503"/>
                </a:cxn>
                <a:cxn ang="0">
                  <a:pos x="1876" y="960"/>
                </a:cxn>
                <a:cxn ang="0">
                  <a:pos x="474" y="1620"/>
                </a:cxn>
                <a:cxn ang="0">
                  <a:pos x="1158" y="267"/>
                </a:cxn>
                <a:cxn ang="0">
                  <a:pos x="1183" y="0"/>
                </a:cxn>
              </a:cxnLst>
              <a:rect l="0" t="0" r="r" b="b"/>
              <a:pathLst>
                <a:path w="2570" h="2766">
                  <a:moveTo>
                    <a:pt x="1183" y="0"/>
                  </a:moveTo>
                  <a:cubicBezTo>
                    <a:pt x="31" y="34"/>
                    <a:pt x="0" y="1232"/>
                    <a:pt x="278" y="1706"/>
                  </a:cubicBezTo>
                  <a:cubicBezTo>
                    <a:pt x="888" y="2766"/>
                    <a:pt x="2570" y="2078"/>
                    <a:pt x="2006" y="913"/>
                  </a:cubicBezTo>
                  <a:cubicBezTo>
                    <a:pt x="1480" y="86"/>
                    <a:pt x="309" y="751"/>
                    <a:pt x="735" y="1519"/>
                  </a:cubicBezTo>
                  <a:cubicBezTo>
                    <a:pt x="1085" y="2095"/>
                    <a:pt x="2037" y="1686"/>
                    <a:pt x="1661" y="1060"/>
                  </a:cubicBezTo>
                  <a:cubicBezTo>
                    <a:pt x="1411" y="668"/>
                    <a:pt x="776" y="977"/>
                    <a:pt x="1060" y="1394"/>
                  </a:cubicBezTo>
                  <a:cubicBezTo>
                    <a:pt x="1252" y="1653"/>
                    <a:pt x="1647" y="1455"/>
                    <a:pt x="1489" y="1187"/>
                  </a:cubicBezTo>
                  <a:cubicBezTo>
                    <a:pt x="1389" y="1046"/>
                    <a:pt x="1055" y="1113"/>
                    <a:pt x="1255" y="1355"/>
                  </a:cubicBezTo>
                  <a:cubicBezTo>
                    <a:pt x="1185" y="1378"/>
                    <a:pt x="1221" y="1037"/>
                    <a:pt x="1430" y="1221"/>
                  </a:cubicBezTo>
                  <a:cubicBezTo>
                    <a:pt x="1522" y="1329"/>
                    <a:pt x="1328" y="1570"/>
                    <a:pt x="1144" y="1403"/>
                  </a:cubicBezTo>
                  <a:cubicBezTo>
                    <a:pt x="869" y="1019"/>
                    <a:pt x="1486" y="835"/>
                    <a:pt x="1611" y="1144"/>
                  </a:cubicBezTo>
                  <a:cubicBezTo>
                    <a:pt x="1803" y="1494"/>
                    <a:pt x="1244" y="1970"/>
                    <a:pt x="843" y="1503"/>
                  </a:cubicBezTo>
                  <a:cubicBezTo>
                    <a:pt x="467" y="868"/>
                    <a:pt x="1441" y="259"/>
                    <a:pt x="1876" y="960"/>
                  </a:cubicBezTo>
                  <a:cubicBezTo>
                    <a:pt x="2288" y="1625"/>
                    <a:pt x="1142" y="2588"/>
                    <a:pt x="474" y="1620"/>
                  </a:cubicBezTo>
                  <a:cubicBezTo>
                    <a:pt x="341" y="1336"/>
                    <a:pt x="221" y="417"/>
                    <a:pt x="1158" y="267"/>
                  </a:cubicBezTo>
                  <a:lnTo>
                    <a:pt x="1183" y="0"/>
                  </a:lnTo>
                  <a:close/>
                </a:path>
              </a:pathLst>
            </a:custGeom>
            <a:gradFill rotWithShape="1">
              <a:gsLst>
                <a:gs pos="0">
                  <a:schemeClr val="bg2"/>
                </a:gs>
                <a:gs pos="100000">
                  <a:schemeClr val="bg2">
                    <a:gamma/>
                    <a:shade val="46275"/>
                    <a:invGamma/>
                  </a:schemeClr>
                </a:gs>
              </a:gsLst>
              <a:lin ang="5400000" scaled="1"/>
            </a:gradFill>
            <a:ln w="12700" cap="flat" cmpd="sng">
              <a:noFill/>
              <a:prstDash val="solid"/>
              <a:round/>
              <a:headEnd type="none" w="med" len="med"/>
              <a:tailEnd type="none" w="med" len="me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sp>
          <p:nvSpPr>
            <p:cNvPr id="791677" name="Freeform 125"/>
            <p:cNvSpPr>
              <a:spLocks/>
            </p:cNvSpPr>
            <p:nvPr userDrawn="1"/>
          </p:nvSpPr>
          <p:spPr bwMode="auto">
            <a:xfrm>
              <a:off x="8" y="32"/>
              <a:ext cx="556" cy="586"/>
            </a:xfrm>
            <a:custGeom>
              <a:avLst/>
              <a:gdLst/>
              <a:ahLst/>
              <a:cxnLst>
                <a:cxn ang="0">
                  <a:pos x="1183" y="0"/>
                </a:cxn>
                <a:cxn ang="0">
                  <a:pos x="278" y="1706"/>
                </a:cxn>
                <a:cxn ang="0">
                  <a:pos x="2006" y="913"/>
                </a:cxn>
                <a:cxn ang="0">
                  <a:pos x="735" y="1519"/>
                </a:cxn>
                <a:cxn ang="0">
                  <a:pos x="1661" y="1060"/>
                </a:cxn>
                <a:cxn ang="0">
                  <a:pos x="1060" y="1394"/>
                </a:cxn>
                <a:cxn ang="0">
                  <a:pos x="1489" y="1187"/>
                </a:cxn>
                <a:cxn ang="0">
                  <a:pos x="1255" y="1355"/>
                </a:cxn>
                <a:cxn ang="0">
                  <a:pos x="1430" y="1221"/>
                </a:cxn>
                <a:cxn ang="0">
                  <a:pos x="1144" y="1403"/>
                </a:cxn>
                <a:cxn ang="0">
                  <a:pos x="1611" y="1144"/>
                </a:cxn>
                <a:cxn ang="0">
                  <a:pos x="843" y="1503"/>
                </a:cxn>
                <a:cxn ang="0">
                  <a:pos x="1876" y="960"/>
                </a:cxn>
                <a:cxn ang="0">
                  <a:pos x="474" y="1620"/>
                </a:cxn>
                <a:cxn ang="0">
                  <a:pos x="1158" y="267"/>
                </a:cxn>
                <a:cxn ang="0">
                  <a:pos x="1183" y="0"/>
                </a:cxn>
              </a:cxnLst>
              <a:rect l="0" t="0" r="r" b="b"/>
              <a:pathLst>
                <a:path w="2570" h="2766">
                  <a:moveTo>
                    <a:pt x="1183" y="0"/>
                  </a:moveTo>
                  <a:cubicBezTo>
                    <a:pt x="31" y="34"/>
                    <a:pt x="0" y="1232"/>
                    <a:pt x="278" y="1706"/>
                  </a:cubicBezTo>
                  <a:cubicBezTo>
                    <a:pt x="888" y="2766"/>
                    <a:pt x="2570" y="2078"/>
                    <a:pt x="2006" y="913"/>
                  </a:cubicBezTo>
                  <a:cubicBezTo>
                    <a:pt x="1480" y="86"/>
                    <a:pt x="309" y="751"/>
                    <a:pt x="735" y="1519"/>
                  </a:cubicBezTo>
                  <a:cubicBezTo>
                    <a:pt x="1085" y="2095"/>
                    <a:pt x="2037" y="1686"/>
                    <a:pt x="1661" y="1060"/>
                  </a:cubicBezTo>
                  <a:cubicBezTo>
                    <a:pt x="1411" y="668"/>
                    <a:pt x="776" y="977"/>
                    <a:pt x="1060" y="1394"/>
                  </a:cubicBezTo>
                  <a:cubicBezTo>
                    <a:pt x="1252" y="1653"/>
                    <a:pt x="1647" y="1455"/>
                    <a:pt x="1489" y="1187"/>
                  </a:cubicBezTo>
                  <a:cubicBezTo>
                    <a:pt x="1389" y="1046"/>
                    <a:pt x="1055" y="1113"/>
                    <a:pt x="1255" y="1355"/>
                  </a:cubicBezTo>
                  <a:cubicBezTo>
                    <a:pt x="1185" y="1378"/>
                    <a:pt x="1221" y="1037"/>
                    <a:pt x="1430" y="1221"/>
                  </a:cubicBezTo>
                  <a:cubicBezTo>
                    <a:pt x="1522" y="1329"/>
                    <a:pt x="1328" y="1570"/>
                    <a:pt x="1144" y="1403"/>
                  </a:cubicBezTo>
                  <a:cubicBezTo>
                    <a:pt x="869" y="1019"/>
                    <a:pt x="1486" y="835"/>
                    <a:pt x="1611" y="1144"/>
                  </a:cubicBezTo>
                  <a:cubicBezTo>
                    <a:pt x="1803" y="1494"/>
                    <a:pt x="1244" y="1970"/>
                    <a:pt x="843" y="1503"/>
                  </a:cubicBezTo>
                  <a:cubicBezTo>
                    <a:pt x="467" y="868"/>
                    <a:pt x="1441" y="259"/>
                    <a:pt x="1876" y="960"/>
                  </a:cubicBezTo>
                  <a:cubicBezTo>
                    <a:pt x="2288" y="1625"/>
                    <a:pt x="1142" y="2588"/>
                    <a:pt x="474" y="1620"/>
                  </a:cubicBezTo>
                  <a:cubicBezTo>
                    <a:pt x="341" y="1336"/>
                    <a:pt x="221" y="417"/>
                    <a:pt x="1158" y="267"/>
                  </a:cubicBezTo>
                  <a:lnTo>
                    <a:pt x="1183" y="0"/>
                  </a:lnTo>
                  <a:close/>
                </a:path>
              </a:pathLst>
            </a:custGeom>
            <a:gradFill rotWithShape="1">
              <a:gsLst>
                <a:gs pos="0">
                  <a:schemeClr val="accent1"/>
                </a:gs>
                <a:gs pos="100000">
                  <a:schemeClr val="accent1">
                    <a:gamma/>
                    <a:shade val="46275"/>
                    <a:invGamma/>
                  </a:schemeClr>
                </a:gs>
              </a:gsLst>
              <a:lin ang="5400000" scaled="1"/>
            </a:gradFill>
            <a:ln w="12700" cap="flat" cmpd="sng">
              <a:noFill/>
              <a:prstDash val="solid"/>
              <a:round/>
              <a:headEnd type="none" w="med" len="med"/>
              <a:tailEnd type="none" w="med" len="me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grpSp>
      <p:sp>
        <p:nvSpPr>
          <p:cNvPr id="791678" name="Freeform 126"/>
          <p:cNvSpPr>
            <a:spLocks/>
          </p:cNvSpPr>
          <p:nvPr/>
        </p:nvSpPr>
        <p:spPr bwMode="auto">
          <a:xfrm flipH="1">
            <a:off x="10382251" y="50800"/>
            <a:ext cx="1113367" cy="930275"/>
          </a:xfrm>
          <a:custGeom>
            <a:avLst/>
            <a:gdLst/>
            <a:ahLst/>
            <a:cxnLst>
              <a:cxn ang="0">
                <a:pos x="1183" y="0"/>
              </a:cxn>
              <a:cxn ang="0">
                <a:pos x="278" y="1706"/>
              </a:cxn>
              <a:cxn ang="0">
                <a:pos x="2006" y="913"/>
              </a:cxn>
              <a:cxn ang="0">
                <a:pos x="735" y="1519"/>
              </a:cxn>
              <a:cxn ang="0">
                <a:pos x="1661" y="1060"/>
              </a:cxn>
              <a:cxn ang="0">
                <a:pos x="1060" y="1394"/>
              </a:cxn>
              <a:cxn ang="0">
                <a:pos x="1489" y="1187"/>
              </a:cxn>
              <a:cxn ang="0">
                <a:pos x="1255" y="1355"/>
              </a:cxn>
              <a:cxn ang="0">
                <a:pos x="1430" y="1221"/>
              </a:cxn>
              <a:cxn ang="0">
                <a:pos x="1144" y="1403"/>
              </a:cxn>
              <a:cxn ang="0">
                <a:pos x="1611" y="1144"/>
              </a:cxn>
              <a:cxn ang="0">
                <a:pos x="843" y="1503"/>
              </a:cxn>
              <a:cxn ang="0">
                <a:pos x="1876" y="960"/>
              </a:cxn>
              <a:cxn ang="0">
                <a:pos x="474" y="1620"/>
              </a:cxn>
              <a:cxn ang="0">
                <a:pos x="1158" y="267"/>
              </a:cxn>
              <a:cxn ang="0">
                <a:pos x="1183" y="0"/>
              </a:cxn>
            </a:cxnLst>
            <a:rect l="0" t="0" r="r" b="b"/>
            <a:pathLst>
              <a:path w="2570" h="2766">
                <a:moveTo>
                  <a:pt x="1183" y="0"/>
                </a:moveTo>
                <a:cubicBezTo>
                  <a:pt x="31" y="34"/>
                  <a:pt x="0" y="1232"/>
                  <a:pt x="278" y="1706"/>
                </a:cubicBezTo>
                <a:cubicBezTo>
                  <a:pt x="888" y="2766"/>
                  <a:pt x="2570" y="2078"/>
                  <a:pt x="2006" y="913"/>
                </a:cubicBezTo>
                <a:cubicBezTo>
                  <a:pt x="1480" y="86"/>
                  <a:pt x="309" y="751"/>
                  <a:pt x="735" y="1519"/>
                </a:cubicBezTo>
                <a:cubicBezTo>
                  <a:pt x="1085" y="2095"/>
                  <a:pt x="2037" y="1686"/>
                  <a:pt x="1661" y="1060"/>
                </a:cubicBezTo>
                <a:cubicBezTo>
                  <a:pt x="1411" y="668"/>
                  <a:pt x="776" y="977"/>
                  <a:pt x="1060" y="1394"/>
                </a:cubicBezTo>
                <a:cubicBezTo>
                  <a:pt x="1252" y="1653"/>
                  <a:pt x="1647" y="1455"/>
                  <a:pt x="1489" y="1187"/>
                </a:cubicBezTo>
                <a:cubicBezTo>
                  <a:pt x="1389" y="1046"/>
                  <a:pt x="1055" y="1113"/>
                  <a:pt x="1255" y="1355"/>
                </a:cubicBezTo>
                <a:cubicBezTo>
                  <a:pt x="1185" y="1378"/>
                  <a:pt x="1221" y="1037"/>
                  <a:pt x="1430" y="1221"/>
                </a:cubicBezTo>
                <a:cubicBezTo>
                  <a:pt x="1522" y="1329"/>
                  <a:pt x="1328" y="1570"/>
                  <a:pt x="1144" y="1403"/>
                </a:cubicBezTo>
                <a:cubicBezTo>
                  <a:pt x="869" y="1019"/>
                  <a:pt x="1486" y="835"/>
                  <a:pt x="1611" y="1144"/>
                </a:cubicBezTo>
                <a:cubicBezTo>
                  <a:pt x="1803" y="1494"/>
                  <a:pt x="1244" y="1970"/>
                  <a:pt x="843" y="1503"/>
                </a:cubicBezTo>
                <a:cubicBezTo>
                  <a:pt x="467" y="868"/>
                  <a:pt x="1441" y="259"/>
                  <a:pt x="1876" y="960"/>
                </a:cubicBezTo>
                <a:cubicBezTo>
                  <a:pt x="2288" y="1625"/>
                  <a:pt x="1142" y="2588"/>
                  <a:pt x="474" y="1620"/>
                </a:cubicBezTo>
                <a:cubicBezTo>
                  <a:pt x="341" y="1336"/>
                  <a:pt x="221" y="417"/>
                  <a:pt x="1158" y="267"/>
                </a:cubicBezTo>
                <a:lnTo>
                  <a:pt x="1183" y="0"/>
                </a:lnTo>
                <a:close/>
              </a:path>
            </a:pathLst>
          </a:custGeom>
          <a:gradFill rotWithShape="1">
            <a:gsLst>
              <a:gs pos="0">
                <a:schemeClr val="bg2"/>
              </a:gs>
              <a:gs pos="100000">
                <a:schemeClr val="bg2">
                  <a:gamma/>
                  <a:shade val="46275"/>
                  <a:invGamma/>
                </a:schemeClr>
              </a:gs>
            </a:gsLst>
            <a:lin ang="5400000" scaled="1"/>
          </a:gradFill>
          <a:ln w="12700" cap="flat" cmpd="sng">
            <a:noFill/>
            <a:prstDash val="solid"/>
            <a:round/>
            <a:headEnd type="none" w="med" len="med"/>
            <a:tailEnd type="none" w="med" len="me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sp>
        <p:nvSpPr>
          <p:cNvPr id="791679" name="Freeform 127"/>
          <p:cNvSpPr>
            <a:spLocks/>
          </p:cNvSpPr>
          <p:nvPr/>
        </p:nvSpPr>
        <p:spPr bwMode="auto">
          <a:xfrm flipH="1">
            <a:off x="10356851" y="15875"/>
            <a:ext cx="1115483" cy="930275"/>
          </a:xfrm>
          <a:custGeom>
            <a:avLst/>
            <a:gdLst/>
            <a:ahLst/>
            <a:cxnLst>
              <a:cxn ang="0">
                <a:pos x="1183" y="0"/>
              </a:cxn>
              <a:cxn ang="0">
                <a:pos x="278" y="1706"/>
              </a:cxn>
              <a:cxn ang="0">
                <a:pos x="2006" y="913"/>
              </a:cxn>
              <a:cxn ang="0">
                <a:pos x="735" y="1519"/>
              </a:cxn>
              <a:cxn ang="0">
                <a:pos x="1661" y="1060"/>
              </a:cxn>
              <a:cxn ang="0">
                <a:pos x="1060" y="1394"/>
              </a:cxn>
              <a:cxn ang="0">
                <a:pos x="1489" y="1187"/>
              </a:cxn>
              <a:cxn ang="0">
                <a:pos x="1255" y="1355"/>
              </a:cxn>
              <a:cxn ang="0">
                <a:pos x="1430" y="1221"/>
              </a:cxn>
              <a:cxn ang="0">
                <a:pos x="1144" y="1403"/>
              </a:cxn>
              <a:cxn ang="0">
                <a:pos x="1611" y="1144"/>
              </a:cxn>
              <a:cxn ang="0">
                <a:pos x="843" y="1503"/>
              </a:cxn>
              <a:cxn ang="0">
                <a:pos x="1876" y="960"/>
              </a:cxn>
              <a:cxn ang="0">
                <a:pos x="474" y="1620"/>
              </a:cxn>
              <a:cxn ang="0">
                <a:pos x="1158" y="267"/>
              </a:cxn>
              <a:cxn ang="0">
                <a:pos x="1183" y="0"/>
              </a:cxn>
            </a:cxnLst>
            <a:rect l="0" t="0" r="r" b="b"/>
            <a:pathLst>
              <a:path w="2570" h="2766">
                <a:moveTo>
                  <a:pt x="1183" y="0"/>
                </a:moveTo>
                <a:cubicBezTo>
                  <a:pt x="31" y="34"/>
                  <a:pt x="0" y="1232"/>
                  <a:pt x="278" y="1706"/>
                </a:cubicBezTo>
                <a:cubicBezTo>
                  <a:pt x="888" y="2766"/>
                  <a:pt x="2570" y="2078"/>
                  <a:pt x="2006" y="913"/>
                </a:cubicBezTo>
                <a:cubicBezTo>
                  <a:pt x="1480" y="86"/>
                  <a:pt x="309" y="751"/>
                  <a:pt x="735" y="1519"/>
                </a:cubicBezTo>
                <a:cubicBezTo>
                  <a:pt x="1085" y="2095"/>
                  <a:pt x="2037" y="1686"/>
                  <a:pt x="1661" y="1060"/>
                </a:cubicBezTo>
                <a:cubicBezTo>
                  <a:pt x="1411" y="668"/>
                  <a:pt x="776" y="977"/>
                  <a:pt x="1060" y="1394"/>
                </a:cubicBezTo>
                <a:cubicBezTo>
                  <a:pt x="1252" y="1653"/>
                  <a:pt x="1647" y="1455"/>
                  <a:pt x="1489" y="1187"/>
                </a:cubicBezTo>
                <a:cubicBezTo>
                  <a:pt x="1389" y="1046"/>
                  <a:pt x="1055" y="1113"/>
                  <a:pt x="1255" y="1355"/>
                </a:cubicBezTo>
                <a:cubicBezTo>
                  <a:pt x="1185" y="1378"/>
                  <a:pt x="1221" y="1037"/>
                  <a:pt x="1430" y="1221"/>
                </a:cubicBezTo>
                <a:cubicBezTo>
                  <a:pt x="1522" y="1329"/>
                  <a:pt x="1328" y="1570"/>
                  <a:pt x="1144" y="1403"/>
                </a:cubicBezTo>
                <a:cubicBezTo>
                  <a:pt x="869" y="1019"/>
                  <a:pt x="1486" y="835"/>
                  <a:pt x="1611" y="1144"/>
                </a:cubicBezTo>
                <a:cubicBezTo>
                  <a:pt x="1803" y="1494"/>
                  <a:pt x="1244" y="1970"/>
                  <a:pt x="843" y="1503"/>
                </a:cubicBezTo>
                <a:cubicBezTo>
                  <a:pt x="467" y="868"/>
                  <a:pt x="1441" y="259"/>
                  <a:pt x="1876" y="960"/>
                </a:cubicBezTo>
                <a:cubicBezTo>
                  <a:pt x="2288" y="1625"/>
                  <a:pt x="1142" y="2588"/>
                  <a:pt x="474" y="1620"/>
                </a:cubicBezTo>
                <a:cubicBezTo>
                  <a:pt x="341" y="1336"/>
                  <a:pt x="221" y="417"/>
                  <a:pt x="1158" y="267"/>
                </a:cubicBezTo>
                <a:lnTo>
                  <a:pt x="1183" y="0"/>
                </a:lnTo>
                <a:close/>
              </a:path>
            </a:pathLst>
          </a:custGeom>
          <a:gradFill rotWithShape="1">
            <a:gsLst>
              <a:gs pos="0">
                <a:schemeClr val="accent1"/>
              </a:gs>
              <a:gs pos="100000">
                <a:schemeClr val="accent1">
                  <a:gamma/>
                  <a:shade val="46275"/>
                  <a:invGamma/>
                </a:schemeClr>
              </a:gs>
            </a:gsLst>
            <a:lin ang="5400000" scaled="1"/>
          </a:gradFill>
          <a:ln w="12700" cap="flat" cmpd="sng">
            <a:noFill/>
            <a:prstDash val="solid"/>
            <a:round/>
            <a:headEnd type="none" w="med" len="med"/>
            <a:tailEnd type="none" w="med" len="me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sp>
        <p:nvSpPr>
          <p:cNvPr id="791680" name="Rectangle 128"/>
          <p:cNvSpPr>
            <a:spLocks noChangeArrowheads="1"/>
          </p:cNvSpPr>
          <p:nvPr/>
        </p:nvSpPr>
        <p:spPr bwMode="auto">
          <a:xfrm>
            <a:off x="503767" y="15875"/>
            <a:ext cx="10485967" cy="88900"/>
          </a:xfrm>
          <a:prstGeom prst="rect">
            <a:avLst/>
          </a:prstGeom>
          <a:gradFill rotWithShape="1">
            <a:gsLst>
              <a:gs pos="0">
                <a:schemeClr val="accent1"/>
              </a:gs>
              <a:gs pos="100000">
                <a:schemeClr val="accent1">
                  <a:gamma/>
                  <a:shade val="46275"/>
                  <a:invGamma/>
                </a:schemeClr>
              </a:gs>
            </a:gsLst>
            <a:lin ang="5400000" scaled="1"/>
          </a:gradFill>
          <a:ln w="9525">
            <a:noFill/>
            <a:miter lim="800000"/>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spTree>
    <p:extLst>
      <p:ext uri="{BB962C8B-B14F-4D97-AF65-F5344CB8AC3E}">
        <p14:creationId xmlns:p14="http://schemas.microsoft.com/office/powerpoint/2010/main" val="2304124879"/>
      </p:ext>
    </p:extLst>
  </p:cSld>
  <p:clrMap bg1="lt1" tx1="dk1" bg2="lt2" tx2="dk2" accent1="accent1" accent2="accent2" accent3="accent3" accent4="accent4" accent5="accent5" accent6="accent6" hlink="hlink" folHlink="folHlink"/>
  <p:sldLayoutIdLst>
    <p:sldLayoutId id="2147483699" r:id="rId1"/>
    <p:sldLayoutId id="2147483700" r:id="rId2"/>
    <p:sldLayoutId id="2147483701" r:id="rId3"/>
    <p:sldLayoutId id="2147483702" r:id="rId4"/>
    <p:sldLayoutId id="2147483703" r:id="rId5"/>
    <p:sldLayoutId id="2147483704" r:id="rId6"/>
    <p:sldLayoutId id="2147483705" r:id="rId7"/>
    <p:sldLayoutId id="2147483706" r:id="rId8"/>
    <p:sldLayoutId id="2147483707" r:id="rId9"/>
    <p:sldLayoutId id="2147483708" r:id="rId10"/>
    <p:sldLayoutId id="2147483709" r:id="rId11"/>
    <p:sldLayoutId id="2147483710" r:id="rId12"/>
    <p:sldLayoutId id="2147483711" r:id="rId13"/>
  </p:sldLayoutIdLst>
  <p:transition>
    <p:random/>
  </p:transition>
  <p:txStyles>
    <p:titleStyle>
      <a:lvl1pPr algn="ctr" rtl="1" eaLnBrk="0" fontAlgn="base" hangingPunct="0">
        <a:spcBef>
          <a:spcPct val="0"/>
        </a:spcBef>
        <a:spcAft>
          <a:spcPct val="0"/>
        </a:spcAft>
        <a:defRPr sz="3200">
          <a:solidFill>
            <a:srgbClr val="CCECFF"/>
          </a:solidFill>
          <a:latin typeface="+mj-lt"/>
          <a:ea typeface="+mj-ea"/>
          <a:cs typeface="+mj-cs"/>
        </a:defRPr>
      </a:lvl1pPr>
      <a:lvl2pPr algn="ctr" rtl="1" eaLnBrk="0" fontAlgn="base" hangingPunct="0">
        <a:spcBef>
          <a:spcPct val="0"/>
        </a:spcBef>
        <a:spcAft>
          <a:spcPct val="0"/>
        </a:spcAft>
        <a:defRPr sz="3200">
          <a:solidFill>
            <a:srgbClr val="CCECFF"/>
          </a:solidFill>
          <a:latin typeface="Arial" charset="0"/>
          <a:cs typeface="Titr" pitchFamily="2" charset="-78"/>
        </a:defRPr>
      </a:lvl2pPr>
      <a:lvl3pPr algn="ctr" rtl="1" eaLnBrk="0" fontAlgn="base" hangingPunct="0">
        <a:spcBef>
          <a:spcPct val="0"/>
        </a:spcBef>
        <a:spcAft>
          <a:spcPct val="0"/>
        </a:spcAft>
        <a:defRPr sz="3200">
          <a:solidFill>
            <a:srgbClr val="CCECFF"/>
          </a:solidFill>
          <a:latin typeface="Arial" charset="0"/>
          <a:cs typeface="Titr" pitchFamily="2" charset="-78"/>
        </a:defRPr>
      </a:lvl3pPr>
      <a:lvl4pPr algn="ctr" rtl="1" eaLnBrk="0" fontAlgn="base" hangingPunct="0">
        <a:spcBef>
          <a:spcPct val="0"/>
        </a:spcBef>
        <a:spcAft>
          <a:spcPct val="0"/>
        </a:spcAft>
        <a:defRPr sz="3200">
          <a:solidFill>
            <a:srgbClr val="CCECFF"/>
          </a:solidFill>
          <a:latin typeface="Arial" charset="0"/>
          <a:cs typeface="Titr" pitchFamily="2" charset="-78"/>
        </a:defRPr>
      </a:lvl4pPr>
      <a:lvl5pPr algn="ctr" rtl="1" eaLnBrk="0" fontAlgn="base" hangingPunct="0">
        <a:spcBef>
          <a:spcPct val="0"/>
        </a:spcBef>
        <a:spcAft>
          <a:spcPct val="0"/>
        </a:spcAft>
        <a:defRPr sz="3200">
          <a:solidFill>
            <a:srgbClr val="CCECFF"/>
          </a:solidFill>
          <a:latin typeface="Arial" charset="0"/>
          <a:cs typeface="Titr" pitchFamily="2" charset="-78"/>
        </a:defRPr>
      </a:lvl5pPr>
      <a:lvl6pPr marL="457200" algn="ctr" rtl="1" eaLnBrk="1" fontAlgn="base" hangingPunct="1">
        <a:spcBef>
          <a:spcPct val="0"/>
        </a:spcBef>
        <a:spcAft>
          <a:spcPct val="0"/>
        </a:spcAft>
        <a:defRPr sz="3200">
          <a:solidFill>
            <a:srgbClr val="CCECFF"/>
          </a:solidFill>
          <a:latin typeface="Arial" charset="0"/>
          <a:cs typeface="Titr" pitchFamily="2" charset="-78"/>
        </a:defRPr>
      </a:lvl6pPr>
      <a:lvl7pPr marL="914400" algn="ctr" rtl="1" eaLnBrk="1" fontAlgn="base" hangingPunct="1">
        <a:spcBef>
          <a:spcPct val="0"/>
        </a:spcBef>
        <a:spcAft>
          <a:spcPct val="0"/>
        </a:spcAft>
        <a:defRPr sz="3200">
          <a:solidFill>
            <a:srgbClr val="CCECFF"/>
          </a:solidFill>
          <a:latin typeface="Arial" charset="0"/>
          <a:cs typeface="Titr" pitchFamily="2" charset="-78"/>
        </a:defRPr>
      </a:lvl7pPr>
      <a:lvl8pPr marL="1371600" algn="ctr" rtl="1" eaLnBrk="1" fontAlgn="base" hangingPunct="1">
        <a:spcBef>
          <a:spcPct val="0"/>
        </a:spcBef>
        <a:spcAft>
          <a:spcPct val="0"/>
        </a:spcAft>
        <a:defRPr sz="3200">
          <a:solidFill>
            <a:srgbClr val="CCECFF"/>
          </a:solidFill>
          <a:latin typeface="Arial" charset="0"/>
          <a:cs typeface="Titr" pitchFamily="2" charset="-78"/>
        </a:defRPr>
      </a:lvl8pPr>
      <a:lvl9pPr marL="1828800" algn="ctr" rtl="1" eaLnBrk="1" fontAlgn="base" hangingPunct="1">
        <a:spcBef>
          <a:spcPct val="0"/>
        </a:spcBef>
        <a:spcAft>
          <a:spcPct val="0"/>
        </a:spcAft>
        <a:defRPr sz="3200">
          <a:solidFill>
            <a:srgbClr val="CCECFF"/>
          </a:solidFill>
          <a:latin typeface="Arial" charset="0"/>
          <a:cs typeface="Titr" pitchFamily="2" charset="-78"/>
        </a:defRPr>
      </a:lvl9pPr>
    </p:titleStyle>
    <p:bodyStyle>
      <a:lvl1pPr marL="342900" indent="-342900" algn="just" rtl="1" eaLnBrk="0" fontAlgn="base" hangingPunct="0">
        <a:spcBef>
          <a:spcPct val="20000"/>
        </a:spcBef>
        <a:spcAft>
          <a:spcPct val="0"/>
        </a:spcAft>
        <a:buClr>
          <a:srgbClr val="000099"/>
        </a:buClr>
        <a:buFont typeface="Wingdings 2" pitchFamily="18" charset="2"/>
        <a:buBlip>
          <a:blip r:embed="rId16"/>
        </a:buBlip>
        <a:defRPr sz="3200">
          <a:solidFill>
            <a:schemeClr val="accent2"/>
          </a:solidFill>
          <a:latin typeface="+mn-lt"/>
          <a:ea typeface="+mn-ea"/>
          <a:cs typeface="+mn-cs"/>
        </a:defRPr>
      </a:lvl1pPr>
      <a:lvl2pPr marL="742950" indent="-285750" algn="just" rtl="1" eaLnBrk="0" fontAlgn="base" hangingPunct="0">
        <a:spcBef>
          <a:spcPct val="20000"/>
        </a:spcBef>
        <a:spcAft>
          <a:spcPct val="0"/>
        </a:spcAft>
        <a:buClr>
          <a:srgbClr val="CCECFF"/>
        </a:buClr>
        <a:buFont typeface="Wingdings" pitchFamily="2" charset="2"/>
        <a:buBlip>
          <a:blip r:embed="rId17"/>
        </a:buBlip>
        <a:defRPr sz="2800">
          <a:solidFill>
            <a:srgbClr val="990000"/>
          </a:solidFill>
          <a:latin typeface="+mn-lt"/>
          <a:cs typeface="+mn-cs"/>
        </a:defRPr>
      </a:lvl2pPr>
      <a:lvl3pPr marL="1143000" indent="-228600" algn="just" rtl="1" eaLnBrk="0" fontAlgn="base" hangingPunct="0">
        <a:spcBef>
          <a:spcPct val="20000"/>
        </a:spcBef>
        <a:spcAft>
          <a:spcPct val="0"/>
        </a:spcAft>
        <a:buClr>
          <a:srgbClr val="66CCFF"/>
        </a:buClr>
        <a:buFont typeface="Wingdings" pitchFamily="2" charset="2"/>
        <a:buBlip>
          <a:blip r:embed="rId18"/>
        </a:buBlip>
        <a:defRPr sz="2400">
          <a:solidFill>
            <a:srgbClr val="009900"/>
          </a:solidFill>
          <a:latin typeface="+mn-lt"/>
          <a:cs typeface="+mn-cs"/>
        </a:defRPr>
      </a:lvl3pPr>
      <a:lvl4pPr marL="1600200" indent="-228600" algn="just" rtl="1" eaLnBrk="0" fontAlgn="base" hangingPunct="0">
        <a:spcBef>
          <a:spcPct val="20000"/>
        </a:spcBef>
        <a:spcAft>
          <a:spcPct val="0"/>
        </a:spcAft>
        <a:buClr>
          <a:srgbClr val="3399FF"/>
        </a:buClr>
        <a:buFont typeface="Wingdings" pitchFamily="2" charset="2"/>
        <a:buBlip>
          <a:blip r:embed="rId18"/>
        </a:buBlip>
        <a:defRPr sz="2000">
          <a:solidFill>
            <a:srgbClr val="008080"/>
          </a:solidFill>
          <a:latin typeface="+mn-lt"/>
          <a:cs typeface="+mn-cs"/>
        </a:defRPr>
      </a:lvl4pPr>
      <a:lvl5pPr marL="2057400" indent="-228600" algn="just" rtl="1" eaLnBrk="0" fontAlgn="base" hangingPunct="0">
        <a:spcBef>
          <a:spcPct val="20000"/>
        </a:spcBef>
        <a:spcAft>
          <a:spcPct val="0"/>
        </a:spcAft>
        <a:buClr>
          <a:srgbClr val="0033CC"/>
        </a:buClr>
        <a:buFont typeface="Wingdings" pitchFamily="2" charset="2"/>
        <a:buBlip>
          <a:blip r:embed="rId19"/>
        </a:buBlip>
        <a:defRPr sz="2000">
          <a:solidFill>
            <a:srgbClr val="66CCFF"/>
          </a:solidFill>
          <a:latin typeface="+mn-lt"/>
          <a:cs typeface="+mn-cs"/>
        </a:defRPr>
      </a:lvl5pPr>
      <a:lvl6pPr marL="2514600" indent="-228600" algn="just" rtl="1" eaLnBrk="1" fontAlgn="base" hangingPunct="1">
        <a:spcBef>
          <a:spcPct val="20000"/>
        </a:spcBef>
        <a:spcAft>
          <a:spcPct val="0"/>
        </a:spcAft>
        <a:buClr>
          <a:srgbClr val="0033CC"/>
        </a:buClr>
        <a:buFont typeface="Wingdings" pitchFamily="2" charset="2"/>
        <a:buBlip>
          <a:blip r:embed="rId19"/>
        </a:buBlip>
        <a:defRPr sz="2000">
          <a:solidFill>
            <a:srgbClr val="66CCFF"/>
          </a:solidFill>
          <a:latin typeface="+mn-lt"/>
          <a:cs typeface="+mn-cs"/>
        </a:defRPr>
      </a:lvl6pPr>
      <a:lvl7pPr marL="2971800" indent="-228600" algn="just" rtl="1" eaLnBrk="1" fontAlgn="base" hangingPunct="1">
        <a:spcBef>
          <a:spcPct val="20000"/>
        </a:spcBef>
        <a:spcAft>
          <a:spcPct val="0"/>
        </a:spcAft>
        <a:buClr>
          <a:srgbClr val="0033CC"/>
        </a:buClr>
        <a:buFont typeface="Wingdings" pitchFamily="2" charset="2"/>
        <a:buBlip>
          <a:blip r:embed="rId19"/>
        </a:buBlip>
        <a:defRPr sz="2000">
          <a:solidFill>
            <a:srgbClr val="66CCFF"/>
          </a:solidFill>
          <a:latin typeface="+mn-lt"/>
          <a:cs typeface="+mn-cs"/>
        </a:defRPr>
      </a:lvl7pPr>
      <a:lvl8pPr marL="3429000" indent="-228600" algn="just" rtl="1" eaLnBrk="1" fontAlgn="base" hangingPunct="1">
        <a:spcBef>
          <a:spcPct val="20000"/>
        </a:spcBef>
        <a:spcAft>
          <a:spcPct val="0"/>
        </a:spcAft>
        <a:buClr>
          <a:srgbClr val="0033CC"/>
        </a:buClr>
        <a:buFont typeface="Wingdings" pitchFamily="2" charset="2"/>
        <a:buBlip>
          <a:blip r:embed="rId19"/>
        </a:buBlip>
        <a:defRPr sz="2000">
          <a:solidFill>
            <a:srgbClr val="66CCFF"/>
          </a:solidFill>
          <a:latin typeface="+mn-lt"/>
          <a:cs typeface="+mn-cs"/>
        </a:defRPr>
      </a:lvl8pPr>
      <a:lvl9pPr marL="3886200" indent="-228600" algn="just" rtl="1" eaLnBrk="1" fontAlgn="base" hangingPunct="1">
        <a:spcBef>
          <a:spcPct val="20000"/>
        </a:spcBef>
        <a:spcAft>
          <a:spcPct val="0"/>
        </a:spcAft>
        <a:buClr>
          <a:srgbClr val="0033CC"/>
        </a:buClr>
        <a:buFont typeface="Wingdings" pitchFamily="2" charset="2"/>
        <a:buBlip>
          <a:blip r:embed="rId19"/>
        </a:buBlip>
        <a:defRPr sz="2000">
          <a:solidFill>
            <a:srgbClr val="66CCFF"/>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91554" name="AutoShape 2"/>
          <p:cNvSpPr>
            <a:spLocks noChangeArrowheads="1"/>
          </p:cNvSpPr>
          <p:nvPr/>
        </p:nvSpPr>
        <p:spPr bwMode="auto">
          <a:xfrm>
            <a:off x="118534" y="15875"/>
            <a:ext cx="11307233" cy="762000"/>
          </a:xfrm>
          <a:prstGeom prst="roundRect">
            <a:avLst>
              <a:gd name="adj" fmla="val 50000"/>
            </a:avLst>
          </a:prstGeom>
          <a:gradFill rotWithShape="1">
            <a:gsLst>
              <a:gs pos="0">
                <a:schemeClr val="accent2"/>
              </a:gs>
              <a:gs pos="100000">
                <a:schemeClr val="accent2">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sp>
        <p:nvSpPr>
          <p:cNvPr id="791555" name="Rectangle 3"/>
          <p:cNvSpPr>
            <a:spLocks noChangeArrowheads="1"/>
          </p:cNvSpPr>
          <p:nvPr/>
        </p:nvSpPr>
        <p:spPr bwMode="auto">
          <a:xfrm>
            <a:off x="927100" y="638176"/>
            <a:ext cx="9662584" cy="358775"/>
          </a:xfrm>
          <a:prstGeom prst="rect">
            <a:avLst/>
          </a:prstGeom>
          <a:solidFill>
            <a:schemeClr val="bg1"/>
          </a:solidFill>
          <a:ln w="9525">
            <a:noFill/>
            <a:miter lim="800000"/>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sp>
        <p:nvSpPr>
          <p:cNvPr id="2052" name="Rectangle 4"/>
          <p:cNvSpPr>
            <a:spLocks noGrp="1" noChangeArrowheads="1"/>
          </p:cNvSpPr>
          <p:nvPr>
            <p:ph type="title"/>
          </p:nvPr>
        </p:nvSpPr>
        <p:spPr bwMode="auto">
          <a:xfrm>
            <a:off x="1369484" y="104775"/>
            <a:ext cx="9201149" cy="482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2053" name="Rectangle 5"/>
          <p:cNvSpPr>
            <a:spLocks noGrp="1" noChangeArrowheads="1"/>
          </p:cNvSpPr>
          <p:nvPr>
            <p:ph type="body" idx="1"/>
          </p:nvPr>
        </p:nvSpPr>
        <p:spPr bwMode="auto">
          <a:xfrm>
            <a:off x="1" y="1628776"/>
            <a:ext cx="11377084"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791558" name="Rectangle 6"/>
          <p:cNvSpPr>
            <a:spLocks noGrp="1" noChangeArrowheads="1"/>
          </p:cNvSpPr>
          <p:nvPr>
            <p:ph type="dt" sz="half" idx="2"/>
          </p:nvPr>
        </p:nvSpPr>
        <p:spPr bwMode="auto">
          <a:xfrm>
            <a:off x="609600" y="6245225"/>
            <a:ext cx="28448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vl1pPr>
          </a:lstStyle>
          <a:p>
            <a:pPr algn="l" rtl="0" fontAlgn="base">
              <a:spcBef>
                <a:spcPct val="0"/>
              </a:spcBef>
              <a:spcAft>
                <a:spcPct val="0"/>
              </a:spcAft>
              <a:defRPr/>
            </a:pPr>
            <a:endParaRPr lang="en-US">
              <a:solidFill>
                <a:srgbClr val="000000"/>
              </a:solidFill>
              <a:cs typeface="Arial" charset="0"/>
            </a:endParaRPr>
          </a:p>
        </p:txBody>
      </p:sp>
      <p:sp>
        <p:nvSpPr>
          <p:cNvPr id="791559" name="Rectangle 7"/>
          <p:cNvSpPr>
            <a:spLocks noGrp="1" noChangeArrowheads="1"/>
          </p:cNvSpPr>
          <p:nvPr>
            <p:ph type="ftr" sz="quarter" idx="3"/>
          </p:nvPr>
        </p:nvSpPr>
        <p:spPr bwMode="auto">
          <a:xfrm>
            <a:off x="4165600" y="6245225"/>
            <a:ext cx="38608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vl1pPr>
          </a:lstStyle>
          <a:p>
            <a:pPr rtl="0" fontAlgn="base">
              <a:spcBef>
                <a:spcPct val="0"/>
              </a:spcBef>
              <a:spcAft>
                <a:spcPct val="0"/>
              </a:spcAft>
              <a:defRPr/>
            </a:pPr>
            <a:endParaRPr lang="en-US">
              <a:solidFill>
                <a:srgbClr val="000000"/>
              </a:solidFill>
              <a:cs typeface="Arial" charset="0"/>
            </a:endParaRPr>
          </a:p>
        </p:txBody>
      </p:sp>
      <p:sp>
        <p:nvSpPr>
          <p:cNvPr id="791560" name="Rectangle 8"/>
          <p:cNvSpPr>
            <a:spLocks noGrp="1" noChangeArrowheads="1"/>
          </p:cNvSpPr>
          <p:nvPr>
            <p:ph type="sldNum" sz="quarter" idx="4"/>
          </p:nvPr>
        </p:nvSpPr>
        <p:spPr bwMode="auto">
          <a:xfrm>
            <a:off x="8737600" y="6245225"/>
            <a:ext cx="28448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vl1pPr>
          </a:lstStyle>
          <a:p>
            <a:pPr rtl="0" fontAlgn="base">
              <a:spcBef>
                <a:spcPct val="0"/>
              </a:spcBef>
              <a:spcAft>
                <a:spcPct val="0"/>
              </a:spcAft>
              <a:defRPr/>
            </a:pPr>
            <a:fld id="{0D09AFDD-3529-43B1-AAA9-8AE00DF87DBC}" type="slidenum">
              <a:rPr lang="ar-SA">
                <a:solidFill>
                  <a:srgbClr val="000000"/>
                </a:solidFill>
                <a:cs typeface="Arial" charset="0"/>
              </a:rPr>
              <a:pPr rtl="0" fontAlgn="base">
                <a:spcBef>
                  <a:spcPct val="0"/>
                </a:spcBef>
                <a:spcAft>
                  <a:spcPct val="0"/>
                </a:spcAft>
                <a:defRPr/>
              </a:pPr>
              <a:t>‹#›</a:t>
            </a:fld>
            <a:endParaRPr lang="en-US">
              <a:solidFill>
                <a:srgbClr val="000000"/>
              </a:solidFill>
              <a:cs typeface="Arial" charset="0"/>
            </a:endParaRPr>
          </a:p>
        </p:txBody>
      </p:sp>
      <p:pic>
        <p:nvPicPr>
          <p:cNvPr id="2057" name="Picture 9"/>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11377085" y="-4763"/>
            <a:ext cx="814916" cy="2000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58" name="Picture 10"/>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11377085" y="195264"/>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59" name="Picture 11"/>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11377085" y="392114"/>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60" name="Picture 12"/>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11377085" y="587376"/>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61" name="Picture 13"/>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11377085" y="781051"/>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62" name="Picture 14"/>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11383434" y="977901"/>
            <a:ext cx="81491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63" name="Picture 15"/>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11377085" y="1165226"/>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64" name="Picture 16"/>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11377085" y="1365251"/>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65" name="Picture 17"/>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11377085" y="1562101"/>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66" name="Picture 18"/>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11377085" y="1757364"/>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67" name="Picture 19"/>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11377085" y="1951039"/>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68" name="Picture 20"/>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11383434" y="2147889"/>
            <a:ext cx="81491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69" name="Picture 21"/>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11377085" y="2336801"/>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70" name="Picture 22"/>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11377085" y="2536826"/>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71" name="Picture 23"/>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11377085" y="2733676"/>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72" name="Picture 24"/>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11377085" y="2928939"/>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73" name="Picture 25"/>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11377085" y="3122614"/>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74" name="Picture 26"/>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11383434" y="3319464"/>
            <a:ext cx="81491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75" name="Picture 27"/>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11385551" y="3513139"/>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76" name="Picture 28"/>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11377085" y="3706814"/>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77" name="Picture 29"/>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11377085" y="3903663"/>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78" name="Picture 30"/>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11377085" y="4098926"/>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79" name="Picture 31"/>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11377085" y="4292601"/>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80" name="Picture 32"/>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11383434" y="4489451"/>
            <a:ext cx="81491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81" name="Picture 33"/>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11377085" y="4675189"/>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82" name="Picture 34"/>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11377085" y="4875214"/>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83" name="Picture 35"/>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11377085" y="5072064"/>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84" name="Picture 36"/>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11377085" y="5267326"/>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85" name="Picture 37"/>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11377085" y="5461001"/>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86" name="Picture 38"/>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11383434" y="5657851"/>
            <a:ext cx="81491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87" name="Picture 39"/>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11377085" y="5845176"/>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88" name="Picture 40"/>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11377085" y="6045201"/>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89" name="Picture 41"/>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11377085" y="6242051"/>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90" name="Picture 42"/>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11377085" y="6437314"/>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91" name="Picture 43"/>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11377085" y="6630989"/>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91596" name="Rectangle 44"/>
          <p:cNvSpPr>
            <a:spLocks noChangeArrowheads="1"/>
          </p:cNvSpPr>
          <p:nvPr/>
        </p:nvSpPr>
        <p:spPr bwMode="auto">
          <a:xfrm>
            <a:off x="503767" y="53975"/>
            <a:ext cx="10485967" cy="88900"/>
          </a:xfrm>
          <a:prstGeom prst="rect">
            <a:avLst/>
          </a:prstGeom>
          <a:gradFill rotWithShape="1">
            <a:gsLst>
              <a:gs pos="0">
                <a:schemeClr val="bg2"/>
              </a:gs>
              <a:gs pos="100000">
                <a:schemeClr val="bg2">
                  <a:gamma/>
                  <a:shade val="46275"/>
                  <a:invGamma/>
                </a:schemeClr>
              </a:gs>
            </a:gsLst>
            <a:lin ang="5400000" scaled="1"/>
          </a:gradFill>
          <a:ln w="9525">
            <a:noFill/>
            <a:miter lim="800000"/>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grpSp>
        <p:nvGrpSpPr>
          <p:cNvPr id="2093" name="Group 45"/>
          <p:cNvGrpSpPr>
            <a:grpSpLocks/>
          </p:cNvGrpSpPr>
          <p:nvPr/>
        </p:nvGrpSpPr>
        <p:grpSpPr bwMode="auto">
          <a:xfrm>
            <a:off x="552451" y="600075"/>
            <a:ext cx="10437283" cy="179388"/>
            <a:chOff x="254" y="463"/>
            <a:chExt cx="5208" cy="113"/>
          </a:xfrm>
        </p:grpSpPr>
        <p:sp>
          <p:nvSpPr>
            <p:cNvPr id="791598" name="Freeform 46"/>
            <p:cNvSpPr>
              <a:spLocks/>
            </p:cNvSpPr>
            <p:nvPr/>
          </p:nvSpPr>
          <p:spPr bwMode="auto">
            <a:xfrm flipH="1">
              <a:off x="5232" y="468"/>
              <a:ext cx="230" cy="106"/>
            </a:xfrm>
            <a:custGeom>
              <a:avLst/>
              <a:gdLst/>
              <a:ahLst/>
              <a:cxnLst>
                <a:cxn ang="0">
                  <a:pos x="230" y="0"/>
                </a:cxn>
                <a:cxn ang="0">
                  <a:pos x="182" y="0"/>
                </a:cxn>
                <a:cxn ang="0">
                  <a:pos x="0" y="78"/>
                </a:cxn>
                <a:cxn ang="0">
                  <a:pos x="86" y="96"/>
                </a:cxn>
                <a:cxn ang="0">
                  <a:pos x="204" y="96"/>
                </a:cxn>
                <a:cxn ang="0">
                  <a:pos x="230" y="0"/>
                </a:cxn>
              </a:cxnLst>
              <a:rect l="0" t="0" r="r" b="b"/>
              <a:pathLst>
                <a:path w="230" h="96">
                  <a:moveTo>
                    <a:pt x="230" y="0"/>
                  </a:moveTo>
                  <a:lnTo>
                    <a:pt x="182" y="0"/>
                  </a:lnTo>
                  <a:lnTo>
                    <a:pt x="0" y="78"/>
                  </a:lnTo>
                  <a:lnTo>
                    <a:pt x="86" y="96"/>
                  </a:lnTo>
                  <a:lnTo>
                    <a:pt x="204" y="96"/>
                  </a:lnTo>
                  <a:lnTo>
                    <a:pt x="230" y="0"/>
                  </a:lnTo>
                  <a:close/>
                </a:path>
              </a:pathLst>
            </a:custGeom>
            <a:gradFill rotWithShape="1">
              <a:gsLst>
                <a:gs pos="0">
                  <a:schemeClr val="bg2"/>
                </a:gs>
                <a:gs pos="100000">
                  <a:schemeClr val="bg2">
                    <a:gamma/>
                    <a:shade val="46275"/>
                    <a:invGamma/>
                  </a:schemeClr>
                </a:gs>
              </a:gsLst>
              <a:lin ang="5400000" scaled="1"/>
            </a:gradFill>
            <a:ln w="9525" cap="flat" cmpd="sng">
              <a:noFill/>
              <a:prstDash val="solid"/>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sp>
          <p:nvSpPr>
            <p:cNvPr id="791599" name="Freeform 47"/>
            <p:cNvSpPr>
              <a:spLocks/>
            </p:cNvSpPr>
            <p:nvPr/>
          </p:nvSpPr>
          <p:spPr bwMode="auto">
            <a:xfrm>
              <a:off x="254" y="470"/>
              <a:ext cx="230" cy="106"/>
            </a:xfrm>
            <a:custGeom>
              <a:avLst/>
              <a:gdLst/>
              <a:ahLst/>
              <a:cxnLst>
                <a:cxn ang="0">
                  <a:pos x="230" y="0"/>
                </a:cxn>
                <a:cxn ang="0">
                  <a:pos x="182" y="0"/>
                </a:cxn>
                <a:cxn ang="0">
                  <a:pos x="0" y="78"/>
                </a:cxn>
                <a:cxn ang="0">
                  <a:pos x="86" y="96"/>
                </a:cxn>
                <a:cxn ang="0">
                  <a:pos x="204" y="96"/>
                </a:cxn>
                <a:cxn ang="0">
                  <a:pos x="230" y="0"/>
                </a:cxn>
              </a:cxnLst>
              <a:rect l="0" t="0" r="r" b="b"/>
              <a:pathLst>
                <a:path w="230" h="96">
                  <a:moveTo>
                    <a:pt x="230" y="0"/>
                  </a:moveTo>
                  <a:lnTo>
                    <a:pt x="182" y="0"/>
                  </a:lnTo>
                  <a:lnTo>
                    <a:pt x="0" y="78"/>
                  </a:lnTo>
                  <a:lnTo>
                    <a:pt x="86" y="96"/>
                  </a:lnTo>
                  <a:lnTo>
                    <a:pt x="204" y="96"/>
                  </a:lnTo>
                  <a:lnTo>
                    <a:pt x="230" y="0"/>
                  </a:lnTo>
                  <a:close/>
                </a:path>
              </a:pathLst>
            </a:custGeom>
            <a:gradFill rotWithShape="1">
              <a:gsLst>
                <a:gs pos="0">
                  <a:schemeClr val="bg2"/>
                </a:gs>
                <a:gs pos="100000">
                  <a:schemeClr val="bg2">
                    <a:gamma/>
                    <a:shade val="46275"/>
                    <a:invGamma/>
                  </a:schemeClr>
                </a:gs>
              </a:gsLst>
              <a:lin ang="5400000" scaled="1"/>
            </a:gradFill>
            <a:ln w="9525" cap="flat" cmpd="sng">
              <a:noFill/>
              <a:prstDash val="solid"/>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grpSp>
          <p:nvGrpSpPr>
            <p:cNvPr id="2141" name="Group 48"/>
            <p:cNvGrpSpPr>
              <a:grpSpLocks/>
            </p:cNvGrpSpPr>
            <p:nvPr/>
          </p:nvGrpSpPr>
          <p:grpSpPr bwMode="auto">
            <a:xfrm>
              <a:off x="450" y="463"/>
              <a:ext cx="4812" cy="113"/>
              <a:chOff x="450" y="463"/>
              <a:chExt cx="4812" cy="113"/>
            </a:xfrm>
          </p:grpSpPr>
          <p:grpSp>
            <p:nvGrpSpPr>
              <p:cNvPr id="2142" name="Group 49"/>
              <p:cNvGrpSpPr>
                <a:grpSpLocks/>
              </p:cNvGrpSpPr>
              <p:nvPr/>
            </p:nvGrpSpPr>
            <p:grpSpPr bwMode="auto">
              <a:xfrm>
                <a:off x="450" y="464"/>
                <a:ext cx="2928" cy="112"/>
                <a:chOff x="0" y="283"/>
                <a:chExt cx="5760" cy="220"/>
              </a:xfrm>
            </p:grpSpPr>
            <p:grpSp>
              <p:nvGrpSpPr>
                <p:cNvPr id="2156" name="Group 50"/>
                <p:cNvGrpSpPr>
                  <a:grpSpLocks/>
                </p:cNvGrpSpPr>
                <p:nvPr/>
              </p:nvGrpSpPr>
              <p:grpSpPr bwMode="auto">
                <a:xfrm>
                  <a:off x="0" y="283"/>
                  <a:ext cx="823" cy="220"/>
                  <a:chOff x="240" y="720"/>
                  <a:chExt cx="3980" cy="1064"/>
                </a:xfrm>
              </p:grpSpPr>
              <p:sp>
                <p:nvSpPr>
                  <p:cNvPr id="791603" name="Freeform 51"/>
                  <p:cNvSpPr>
                    <a:spLocks/>
                  </p:cNvSpPr>
                  <p:nvPr/>
                </p:nvSpPr>
                <p:spPr bwMode="auto">
                  <a:xfrm>
                    <a:off x="24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sp>
                <p:nvSpPr>
                  <p:cNvPr id="791604" name="Freeform 52"/>
                  <p:cNvSpPr>
                    <a:spLocks/>
                  </p:cNvSpPr>
                  <p:nvPr/>
                </p:nvSpPr>
                <p:spPr bwMode="auto">
                  <a:xfrm>
                    <a:off x="221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grpSp>
            <p:grpSp>
              <p:nvGrpSpPr>
                <p:cNvPr id="2157" name="Group 53"/>
                <p:cNvGrpSpPr>
                  <a:grpSpLocks/>
                </p:cNvGrpSpPr>
                <p:nvPr/>
              </p:nvGrpSpPr>
              <p:grpSpPr bwMode="auto">
                <a:xfrm>
                  <a:off x="823" y="283"/>
                  <a:ext cx="823" cy="220"/>
                  <a:chOff x="240" y="720"/>
                  <a:chExt cx="3980" cy="1064"/>
                </a:xfrm>
              </p:grpSpPr>
              <p:sp>
                <p:nvSpPr>
                  <p:cNvPr id="791606" name="Freeform 54"/>
                  <p:cNvSpPr>
                    <a:spLocks/>
                  </p:cNvSpPr>
                  <p:nvPr/>
                </p:nvSpPr>
                <p:spPr bwMode="auto">
                  <a:xfrm>
                    <a:off x="24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sp>
                <p:nvSpPr>
                  <p:cNvPr id="791607" name="Freeform 55"/>
                  <p:cNvSpPr>
                    <a:spLocks/>
                  </p:cNvSpPr>
                  <p:nvPr/>
                </p:nvSpPr>
                <p:spPr bwMode="auto">
                  <a:xfrm>
                    <a:off x="221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grpSp>
            <p:grpSp>
              <p:nvGrpSpPr>
                <p:cNvPr id="2158" name="Group 56"/>
                <p:cNvGrpSpPr>
                  <a:grpSpLocks/>
                </p:cNvGrpSpPr>
                <p:nvPr/>
              </p:nvGrpSpPr>
              <p:grpSpPr bwMode="auto">
                <a:xfrm>
                  <a:off x="1646" y="283"/>
                  <a:ext cx="823" cy="220"/>
                  <a:chOff x="1646" y="283"/>
                  <a:chExt cx="823" cy="220"/>
                </a:xfrm>
              </p:grpSpPr>
              <p:sp>
                <p:nvSpPr>
                  <p:cNvPr id="791609" name="Freeform 57"/>
                  <p:cNvSpPr>
                    <a:spLocks/>
                  </p:cNvSpPr>
                  <p:nvPr/>
                </p:nvSpPr>
                <p:spPr bwMode="auto">
                  <a:xfrm>
                    <a:off x="1646"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sp>
                <p:nvSpPr>
                  <p:cNvPr id="791610" name="Freeform 58"/>
                  <p:cNvSpPr>
                    <a:spLocks/>
                  </p:cNvSpPr>
                  <p:nvPr/>
                </p:nvSpPr>
                <p:spPr bwMode="auto">
                  <a:xfrm>
                    <a:off x="2054"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grpSp>
            <p:grpSp>
              <p:nvGrpSpPr>
                <p:cNvPr id="2159" name="Group 59"/>
                <p:cNvGrpSpPr>
                  <a:grpSpLocks/>
                </p:cNvGrpSpPr>
                <p:nvPr/>
              </p:nvGrpSpPr>
              <p:grpSpPr bwMode="auto">
                <a:xfrm>
                  <a:off x="2469" y="283"/>
                  <a:ext cx="822" cy="220"/>
                  <a:chOff x="240" y="720"/>
                  <a:chExt cx="3980" cy="1064"/>
                </a:xfrm>
              </p:grpSpPr>
              <p:sp>
                <p:nvSpPr>
                  <p:cNvPr id="791612" name="Freeform 60"/>
                  <p:cNvSpPr>
                    <a:spLocks/>
                  </p:cNvSpPr>
                  <p:nvPr/>
                </p:nvSpPr>
                <p:spPr bwMode="auto">
                  <a:xfrm>
                    <a:off x="241" y="720"/>
                    <a:ext cx="2012"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sp>
                <p:nvSpPr>
                  <p:cNvPr id="791613" name="Freeform 61"/>
                  <p:cNvSpPr>
                    <a:spLocks/>
                  </p:cNvSpPr>
                  <p:nvPr/>
                </p:nvSpPr>
                <p:spPr bwMode="auto">
                  <a:xfrm>
                    <a:off x="2213" y="720"/>
                    <a:ext cx="2012"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grpSp>
            <p:grpSp>
              <p:nvGrpSpPr>
                <p:cNvPr id="2160" name="Group 62"/>
                <p:cNvGrpSpPr>
                  <a:grpSpLocks/>
                </p:cNvGrpSpPr>
                <p:nvPr/>
              </p:nvGrpSpPr>
              <p:grpSpPr bwMode="auto">
                <a:xfrm>
                  <a:off x="3291" y="283"/>
                  <a:ext cx="823" cy="220"/>
                  <a:chOff x="240" y="720"/>
                  <a:chExt cx="3980" cy="1064"/>
                </a:xfrm>
              </p:grpSpPr>
              <p:sp>
                <p:nvSpPr>
                  <p:cNvPr id="791615" name="Freeform 63"/>
                  <p:cNvSpPr>
                    <a:spLocks/>
                  </p:cNvSpPr>
                  <p:nvPr/>
                </p:nvSpPr>
                <p:spPr bwMode="auto">
                  <a:xfrm>
                    <a:off x="245"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sp>
                <p:nvSpPr>
                  <p:cNvPr id="791616" name="Freeform 64"/>
                  <p:cNvSpPr>
                    <a:spLocks/>
                  </p:cNvSpPr>
                  <p:nvPr/>
                </p:nvSpPr>
                <p:spPr bwMode="auto">
                  <a:xfrm>
                    <a:off x="221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grpSp>
            <p:grpSp>
              <p:nvGrpSpPr>
                <p:cNvPr id="2161" name="Group 65"/>
                <p:cNvGrpSpPr>
                  <a:grpSpLocks/>
                </p:cNvGrpSpPr>
                <p:nvPr/>
              </p:nvGrpSpPr>
              <p:grpSpPr bwMode="auto">
                <a:xfrm>
                  <a:off x="4114" y="283"/>
                  <a:ext cx="823" cy="220"/>
                  <a:chOff x="240" y="720"/>
                  <a:chExt cx="3980" cy="1064"/>
                </a:xfrm>
              </p:grpSpPr>
              <p:sp>
                <p:nvSpPr>
                  <p:cNvPr id="791618" name="Freeform 66"/>
                  <p:cNvSpPr>
                    <a:spLocks/>
                  </p:cNvSpPr>
                  <p:nvPr/>
                </p:nvSpPr>
                <p:spPr bwMode="auto">
                  <a:xfrm>
                    <a:off x="24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sp>
                <p:nvSpPr>
                  <p:cNvPr id="791619" name="Freeform 67"/>
                  <p:cNvSpPr>
                    <a:spLocks/>
                  </p:cNvSpPr>
                  <p:nvPr/>
                </p:nvSpPr>
                <p:spPr bwMode="auto">
                  <a:xfrm>
                    <a:off x="221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grpSp>
            <p:grpSp>
              <p:nvGrpSpPr>
                <p:cNvPr id="2162" name="Group 68"/>
                <p:cNvGrpSpPr>
                  <a:grpSpLocks/>
                </p:cNvGrpSpPr>
                <p:nvPr/>
              </p:nvGrpSpPr>
              <p:grpSpPr bwMode="auto">
                <a:xfrm>
                  <a:off x="4937" y="283"/>
                  <a:ext cx="823" cy="220"/>
                  <a:chOff x="240" y="720"/>
                  <a:chExt cx="3980" cy="1064"/>
                </a:xfrm>
              </p:grpSpPr>
              <p:sp>
                <p:nvSpPr>
                  <p:cNvPr id="791621" name="Freeform 69"/>
                  <p:cNvSpPr>
                    <a:spLocks/>
                  </p:cNvSpPr>
                  <p:nvPr/>
                </p:nvSpPr>
                <p:spPr bwMode="auto">
                  <a:xfrm>
                    <a:off x="24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sp>
                <p:nvSpPr>
                  <p:cNvPr id="791622" name="Freeform 70"/>
                  <p:cNvSpPr>
                    <a:spLocks/>
                  </p:cNvSpPr>
                  <p:nvPr/>
                </p:nvSpPr>
                <p:spPr bwMode="auto">
                  <a:xfrm>
                    <a:off x="2212"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grpSp>
          </p:grpSp>
          <p:grpSp>
            <p:nvGrpSpPr>
              <p:cNvPr id="2143" name="Group 71"/>
              <p:cNvGrpSpPr>
                <a:grpSpLocks/>
              </p:cNvGrpSpPr>
              <p:nvPr/>
            </p:nvGrpSpPr>
            <p:grpSpPr bwMode="auto">
              <a:xfrm>
                <a:off x="3378" y="463"/>
                <a:ext cx="418" cy="112"/>
                <a:chOff x="240" y="720"/>
                <a:chExt cx="3980" cy="1064"/>
              </a:xfrm>
            </p:grpSpPr>
            <p:sp>
              <p:nvSpPr>
                <p:cNvPr id="791624" name="Freeform 72"/>
                <p:cNvSpPr>
                  <a:spLocks/>
                </p:cNvSpPr>
                <p:nvPr/>
              </p:nvSpPr>
              <p:spPr bwMode="auto">
                <a:xfrm>
                  <a:off x="242"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sp>
              <p:nvSpPr>
                <p:cNvPr id="791625" name="Freeform 73"/>
                <p:cNvSpPr>
                  <a:spLocks/>
                </p:cNvSpPr>
                <p:nvPr/>
              </p:nvSpPr>
              <p:spPr bwMode="auto">
                <a:xfrm>
                  <a:off x="2213"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grpSp>
          <p:grpSp>
            <p:nvGrpSpPr>
              <p:cNvPr id="2144" name="Group 74"/>
              <p:cNvGrpSpPr>
                <a:grpSpLocks/>
              </p:cNvGrpSpPr>
              <p:nvPr/>
            </p:nvGrpSpPr>
            <p:grpSpPr bwMode="auto">
              <a:xfrm>
                <a:off x="3796" y="463"/>
                <a:ext cx="419" cy="112"/>
                <a:chOff x="240" y="720"/>
                <a:chExt cx="3980" cy="1064"/>
              </a:xfrm>
            </p:grpSpPr>
            <p:sp>
              <p:nvSpPr>
                <p:cNvPr id="791627" name="Freeform 75"/>
                <p:cNvSpPr>
                  <a:spLocks/>
                </p:cNvSpPr>
                <p:nvPr/>
              </p:nvSpPr>
              <p:spPr bwMode="auto">
                <a:xfrm>
                  <a:off x="244" y="720"/>
                  <a:ext cx="2027"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sp>
              <p:nvSpPr>
                <p:cNvPr id="791628" name="Freeform 76"/>
                <p:cNvSpPr>
                  <a:spLocks/>
                </p:cNvSpPr>
                <p:nvPr/>
              </p:nvSpPr>
              <p:spPr bwMode="auto">
                <a:xfrm>
                  <a:off x="2220" y="720"/>
                  <a:ext cx="2017"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grpSp>
          <p:grpSp>
            <p:nvGrpSpPr>
              <p:cNvPr id="2145" name="Group 77"/>
              <p:cNvGrpSpPr>
                <a:grpSpLocks/>
              </p:cNvGrpSpPr>
              <p:nvPr/>
            </p:nvGrpSpPr>
            <p:grpSpPr bwMode="auto">
              <a:xfrm>
                <a:off x="4215" y="463"/>
                <a:ext cx="418" cy="112"/>
                <a:chOff x="1646" y="283"/>
                <a:chExt cx="823" cy="220"/>
              </a:xfrm>
            </p:grpSpPr>
            <p:sp>
              <p:nvSpPr>
                <p:cNvPr id="791630" name="Freeform 78"/>
                <p:cNvSpPr>
                  <a:spLocks/>
                </p:cNvSpPr>
                <p:nvPr/>
              </p:nvSpPr>
              <p:spPr bwMode="auto">
                <a:xfrm>
                  <a:off x="1647"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sp>
              <p:nvSpPr>
                <p:cNvPr id="791631" name="Freeform 79"/>
                <p:cNvSpPr>
                  <a:spLocks/>
                </p:cNvSpPr>
                <p:nvPr/>
              </p:nvSpPr>
              <p:spPr bwMode="auto">
                <a:xfrm>
                  <a:off x="2053"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grpSp>
          <p:grpSp>
            <p:nvGrpSpPr>
              <p:cNvPr id="2146" name="Group 80"/>
              <p:cNvGrpSpPr>
                <a:grpSpLocks/>
              </p:cNvGrpSpPr>
              <p:nvPr/>
            </p:nvGrpSpPr>
            <p:grpSpPr bwMode="auto">
              <a:xfrm>
                <a:off x="4633" y="463"/>
                <a:ext cx="418" cy="112"/>
                <a:chOff x="240" y="720"/>
                <a:chExt cx="3980" cy="1064"/>
              </a:xfrm>
            </p:grpSpPr>
            <p:sp>
              <p:nvSpPr>
                <p:cNvPr id="791633" name="Freeform 81"/>
                <p:cNvSpPr>
                  <a:spLocks/>
                </p:cNvSpPr>
                <p:nvPr/>
              </p:nvSpPr>
              <p:spPr bwMode="auto">
                <a:xfrm>
                  <a:off x="239"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sp>
              <p:nvSpPr>
                <p:cNvPr id="791634" name="Freeform 82"/>
                <p:cNvSpPr>
                  <a:spLocks/>
                </p:cNvSpPr>
                <p:nvPr/>
              </p:nvSpPr>
              <p:spPr bwMode="auto">
                <a:xfrm>
                  <a:off x="2210"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grpSp>
          <p:sp>
            <p:nvSpPr>
              <p:cNvPr id="791635" name="Freeform 83"/>
              <p:cNvSpPr>
                <a:spLocks/>
              </p:cNvSpPr>
              <p:nvPr/>
            </p:nvSpPr>
            <p:spPr bwMode="auto">
              <a:xfrm>
                <a:off x="5051" y="463"/>
                <a:ext cx="211" cy="112"/>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grpSp>
      </p:grpSp>
      <p:grpSp>
        <p:nvGrpSpPr>
          <p:cNvPr id="2094" name="Group 84"/>
          <p:cNvGrpSpPr>
            <a:grpSpLocks/>
          </p:cNvGrpSpPr>
          <p:nvPr/>
        </p:nvGrpSpPr>
        <p:grpSpPr bwMode="auto">
          <a:xfrm>
            <a:off x="533401" y="598489"/>
            <a:ext cx="10437284" cy="179387"/>
            <a:chOff x="254" y="463"/>
            <a:chExt cx="5208" cy="113"/>
          </a:xfrm>
        </p:grpSpPr>
        <p:sp>
          <p:nvSpPr>
            <p:cNvPr id="791637" name="Freeform 85"/>
            <p:cNvSpPr>
              <a:spLocks/>
            </p:cNvSpPr>
            <p:nvPr/>
          </p:nvSpPr>
          <p:spPr bwMode="auto">
            <a:xfrm flipH="1">
              <a:off x="5232" y="468"/>
              <a:ext cx="230" cy="106"/>
            </a:xfrm>
            <a:custGeom>
              <a:avLst/>
              <a:gdLst/>
              <a:ahLst/>
              <a:cxnLst>
                <a:cxn ang="0">
                  <a:pos x="230" y="0"/>
                </a:cxn>
                <a:cxn ang="0">
                  <a:pos x="182" y="0"/>
                </a:cxn>
                <a:cxn ang="0">
                  <a:pos x="0" y="78"/>
                </a:cxn>
                <a:cxn ang="0">
                  <a:pos x="86" y="96"/>
                </a:cxn>
                <a:cxn ang="0">
                  <a:pos x="204" y="96"/>
                </a:cxn>
                <a:cxn ang="0">
                  <a:pos x="230" y="0"/>
                </a:cxn>
              </a:cxnLst>
              <a:rect l="0" t="0" r="r" b="b"/>
              <a:pathLst>
                <a:path w="230" h="96">
                  <a:moveTo>
                    <a:pt x="230" y="0"/>
                  </a:moveTo>
                  <a:lnTo>
                    <a:pt x="182" y="0"/>
                  </a:lnTo>
                  <a:lnTo>
                    <a:pt x="0" y="78"/>
                  </a:lnTo>
                  <a:lnTo>
                    <a:pt x="86" y="96"/>
                  </a:lnTo>
                  <a:lnTo>
                    <a:pt x="204" y="96"/>
                  </a:lnTo>
                  <a:lnTo>
                    <a:pt x="230" y="0"/>
                  </a:lnTo>
                  <a:close/>
                </a:path>
              </a:pathLst>
            </a:custGeom>
            <a:gradFill rotWithShape="1">
              <a:gsLst>
                <a:gs pos="0">
                  <a:schemeClr val="accent1"/>
                </a:gs>
                <a:gs pos="100000">
                  <a:schemeClr val="accent1">
                    <a:gamma/>
                    <a:shade val="46275"/>
                    <a:invGamma/>
                  </a:schemeClr>
                </a:gs>
              </a:gsLst>
              <a:lin ang="5400000" scaled="1"/>
            </a:gradFill>
            <a:ln w="9525" cap="flat" cmpd="sng">
              <a:noFill/>
              <a:prstDash val="solid"/>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sp>
          <p:nvSpPr>
            <p:cNvPr id="791638" name="Freeform 86"/>
            <p:cNvSpPr>
              <a:spLocks/>
            </p:cNvSpPr>
            <p:nvPr/>
          </p:nvSpPr>
          <p:spPr bwMode="auto">
            <a:xfrm>
              <a:off x="254" y="470"/>
              <a:ext cx="230" cy="106"/>
            </a:xfrm>
            <a:custGeom>
              <a:avLst/>
              <a:gdLst/>
              <a:ahLst/>
              <a:cxnLst>
                <a:cxn ang="0">
                  <a:pos x="230" y="0"/>
                </a:cxn>
                <a:cxn ang="0">
                  <a:pos x="182" y="0"/>
                </a:cxn>
                <a:cxn ang="0">
                  <a:pos x="0" y="78"/>
                </a:cxn>
                <a:cxn ang="0">
                  <a:pos x="86" y="96"/>
                </a:cxn>
                <a:cxn ang="0">
                  <a:pos x="204" y="96"/>
                </a:cxn>
                <a:cxn ang="0">
                  <a:pos x="230" y="0"/>
                </a:cxn>
              </a:cxnLst>
              <a:rect l="0" t="0" r="r" b="b"/>
              <a:pathLst>
                <a:path w="230" h="96">
                  <a:moveTo>
                    <a:pt x="230" y="0"/>
                  </a:moveTo>
                  <a:lnTo>
                    <a:pt x="182" y="0"/>
                  </a:lnTo>
                  <a:lnTo>
                    <a:pt x="0" y="78"/>
                  </a:lnTo>
                  <a:lnTo>
                    <a:pt x="86" y="96"/>
                  </a:lnTo>
                  <a:lnTo>
                    <a:pt x="204" y="96"/>
                  </a:lnTo>
                  <a:lnTo>
                    <a:pt x="230" y="0"/>
                  </a:lnTo>
                  <a:close/>
                </a:path>
              </a:pathLst>
            </a:custGeom>
            <a:gradFill rotWithShape="1">
              <a:gsLst>
                <a:gs pos="0">
                  <a:schemeClr val="accent1"/>
                </a:gs>
                <a:gs pos="100000">
                  <a:schemeClr val="accent1">
                    <a:gamma/>
                    <a:shade val="46275"/>
                    <a:invGamma/>
                  </a:schemeClr>
                </a:gs>
              </a:gsLst>
              <a:lin ang="5400000" scaled="1"/>
            </a:gradFill>
            <a:ln w="9525" cap="flat" cmpd="sng">
              <a:noFill/>
              <a:prstDash val="solid"/>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grpSp>
          <p:nvGrpSpPr>
            <p:cNvPr id="2103" name="Group 87"/>
            <p:cNvGrpSpPr>
              <a:grpSpLocks/>
            </p:cNvGrpSpPr>
            <p:nvPr/>
          </p:nvGrpSpPr>
          <p:grpSpPr bwMode="auto">
            <a:xfrm>
              <a:off x="450" y="463"/>
              <a:ext cx="4812" cy="113"/>
              <a:chOff x="450" y="463"/>
              <a:chExt cx="4812" cy="113"/>
            </a:xfrm>
          </p:grpSpPr>
          <p:grpSp>
            <p:nvGrpSpPr>
              <p:cNvPr id="2104" name="Group 88"/>
              <p:cNvGrpSpPr>
                <a:grpSpLocks/>
              </p:cNvGrpSpPr>
              <p:nvPr/>
            </p:nvGrpSpPr>
            <p:grpSpPr bwMode="auto">
              <a:xfrm>
                <a:off x="450" y="464"/>
                <a:ext cx="2928" cy="112"/>
                <a:chOff x="0" y="283"/>
                <a:chExt cx="5760" cy="220"/>
              </a:xfrm>
            </p:grpSpPr>
            <p:grpSp>
              <p:nvGrpSpPr>
                <p:cNvPr id="2118" name="Group 89"/>
                <p:cNvGrpSpPr>
                  <a:grpSpLocks/>
                </p:cNvGrpSpPr>
                <p:nvPr/>
              </p:nvGrpSpPr>
              <p:grpSpPr bwMode="auto">
                <a:xfrm>
                  <a:off x="0" y="283"/>
                  <a:ext cx="823" cy="220"/>
                  <a:chOff x="240" y="720"/>
                  <a:chExt cx="3980" cy="1064"/>
                </a:xfrm>
              </p:grpSpPr>
              <p:sp>
                <p:nvSpPr>
                  <p:cNvPr id="791642" name="Freeform 90"/>
                  <p:cNvSpPr>
                    <a:spLocks/>
                  </p:cNvSpPr>
                  <p:nvPr/>
                </p:nvSpPr>
                <p:spPr bwMode="auto">
                  <a:xfrm>
                    <a:off x="24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sp>
                <p:nvSpPr>
                  <p:cNvPr id="791643" name="Freeform 91"/>
                  <p:cNvSpPr>
                    <a:spLocks/>
                  </p:cNvSpPr>
                  <p:nvPr/>
                </p:nvSpPr>
                <p:spPr bwMode="auto">
                  <a:xfrm>
                    <a:off x="221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grpSp>
            <p:grpSp>
              <p:nvGrpSpPr>
                <p:cNvPr id="2119" name="Group 92"/>
                <p:cNvGrpSpPr>
                  <a:grpSpLocks/>
                </p:cNvGrpSpPr>
                <p:nvPr/>
              </p:nvGrpSpPr>
              <p:grpSpPr bwMode="auto">
                <a:xfrm>
                  <a:off x="823" y="283"/>
                  <a:ext cx="823" cy="220"/>
                  <a:chOff x="240" y="720"/>
                  <a:chExt cx="3980" cy="1064"/>
                </a:xfrm>
              </p:grpSpPr>
              <p:sp>
                <p:nvSpPr>
                  <p:cNvPr id="791645" name="Freeform 93"/>
                  <p:cNvSpPr>
                    <a:spLocks/>
                  </p:cNvSpPr>
                  <p:nvPr/>
                </p:nvSpPr>
                <p:spPr bwMode="auto">
                  <a:xfrm>
                    <a:off x="24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sp>
                <p:nvSpPr>
                  <p:cNvPr id="791646" name="Freeform 94"/>
                  <p:cNvSpPr>
                    <a:spLocks/>
                  </p:cNvSpPr>
                  <p:nvPr/>
                </p:nvSpPr>
                <p:spPr bwMode="auto">
                  <a:xfrm>
                    <a:off x="221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grpSp>
            <p:grpSp>
              <p:nvGrpSpPr>
                <p:cNvPr id="2120" name="Group 95"/>
                <p:cNvGrpSpPr>
                  <a:grpSpLocks/>
                </p:cNvGrpSpPr>
                <p:nvPr/>
              </p:nvGrpSpPr>
              <p:grpSpPr bwMode="auto">
                <a:xfrm>
                  <a:off x="1646" y="283"/>
                  <a:ext cx="823" cy="220"/>
                  <a:chOff x="1646" y="283"/>
                  <a:chExt cx="823" cy="220"/>
                </a:xfrm>
              </p:grpSpPr>
              <p:sp>
                <p:nvSpPr>
                  <p:cNvPr id="791648" name="Freeform 96"/>
                  <p:cNvSpPr>
                    <a:spLocks/>
                  </p:cNvSpPr>
                  <p:nvPr/>
                </p:nvSpPr>
                <p:spPr bwMode="auto">
                  <a:xfrm>
                    <a:off x="1646"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sp>
                <p:nvSpPr>
                  <p:cNvPr id="791649" name="Freeform 97"/>
                  <p:cNvSpPr>
                    <a:spLocks/>
                  </p:cNvSpPr>
                  <p:nvPr/>
                </p:nvSpPr>
                <p:spPr bwMode="auto">
                  <a:xfrm>
                    <a:off x="2054"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grpSp>
            <p:grpSp>
              <p:nvGrpSpPr>
                <p:cNvPr id="2121" name="Group 98"/>
                <p:cNvGrpSpPr>
                  <a:grpSpLocks/>
                </p:cNvGrpSpPr>
                <p:nvPr/>
              </p:nvGrpSpPr>
              <p:grpSpPr bwMode="auto">
                <a:xfrm>
                  <a:off x="2469" y="283"/>
                  <a:ext cx="822" cy="220"/>
                  <a:chOff x="240" y="720"/>
                  <a:chExt cx="3980" cy="1064"/>
                </a:xfrm>
              </p:grpSpPr>
              <p:sp>
                <p:nvSpPr>
                  <p:cNvPr id="791651" name="Freeform 99"/>
                  <p:cNvSpPr>
                    <a:spLocks/>
                  </p:cNvSpPr>
                  <p:nvPr/>
                </p:nvSpPr>
                <p:spPr bwMode="auto">
                  <a:xfrm>
                    <a:off x="241" y="720"/>
                    <a:ext cx="2012"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sp>
                <p:nvSpPr>
                  <p:cNvPr id="791652" name="Freeform 100"/>
                  <p:cNvSpPr>
                    <a:spLocks/>
                  </p:cNvSpPr>
                  <p:nvPr/>
                </p:nvSpPr>
                <p:spPr bwMode="auto">
                  <a:xfrm>
                    <a:off x="2213" y="720"/>
                    <a:ext cx="2012"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grpSp>
            <p:grpSp>
              <p:nvGrpSpPr>
                <p:cNvPr id="2122" name="Group 101"/>
                <p:cNvGrpSpPr>
                  <a:grpSpLocks/>
                </p:cNvGrpSpPr>
                <p:nvPr/>
              </p:nvGrpSpPr>
              <p:grpSpPr bwMode="auto">
                <a:xfrm>
                  <a:off x="3291" y="283"/>
                  <a:ext cx="823" cy="220"/>
                  <a:chOff x="240" y="720"/>
                  <a:chExt cx="3980" cy="1064"/>
                </a:xfrm>
              </p:grpSpPr>
              <p:sp>
                <p:nvSpPr>
                  <p:cNvPr id="791654" name="Freeform 102"/>
                  <p:cNvSpPr>
                    <a:spLocks/>
                  </p:cNvSpPr>
                  <p:nvPr/>
                </p:nvSpPr>
                <p:spPr bwMode="auto">
                  <a:xfrm>
                    <a:off x="245"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sp>
                <p:nvSpPr>
                  <p:cNvPr id="791655" name="Freeform 103"/>
                  <p:cNvSpPr>
                    <a:spLocks/>
                  </p:cNvSpPr>
                  <p:nvPr/>
                </p:nvSpPr>
                <p:spPr bwMode="auto">
                  <a:xfrm>
                    <a:off x="221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grpSp>
            <p:grpSp>
              <p:nvGrpSpPr>
                <p:cNvPr id="2123" name="Group 104"/>
                <p:cNvGrpSpPr>
                  <a:grpSpLocks/>
                </p:cNvGrpSpPr>
                <p:nvPr/>
              </p:nvGrpSpPr>
              <p:grpSpPr bwMode="auto">
                <a:xfrm>
                  <a:off x="4114" y="283"/>
                  <a:ext cx="823" cy="220"/>
                  <a:chOff x="240" y="720"/>
                  <a:chExt cx="3980" cy="1064"/>
                </a:xfrm>
              </p:grpSpPr>
              <p:sp>
                <p:nvSpPr>
                  <p:cNvPr id="791657" name="Freeform 105"/>
                  <p:cNvSpPr>
                    <a:spLocks/>
                  </p:cNvSpPr>
                  <p:nvPr/>
                </p:nvSpPr>
                <p:spPr bwMode="auto">
                  <a:xfrm>
                    <a:off x="24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sp>
                <p:nvSpPr>
                  <p:cNvPr id="791658" name="Freeform 106"/>
                  <p:cNvSpPr>
                    <a:spLocks/>
                  </p:cNvSpPr>
                  <p:nvPr/>
                </p:nvSpPr>
                <p:spPr bwMode="auto">
                  <a:xfrm>
                    <a:off x="221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grpSp>
            <p:grpSp>
              <p:nvGrpSpPr>
                <p:cNvPr id="2124" name="Group 107"/>
                <p:cNvGrpSpPr>
                  <a:grpSpLocks/>
                </p:cNvGrpSpPr>
                <p:nvPr/>
              </p:nvGrpSpPr>
              <p:grpSpPr bwMode="auto">
                <a:xfrm>
                  <a:off x="4937" y="283"/>
                  <a:ext cx="823" cy="220"/>
                  <a:chOff x="240" y="720"/>
                  <a:chExt cx="3980" cy="1064"/>
                </a:xfrm>
              </p:grpSpPr>
              <p:sp>
                <p:nvSpPr>
                  <p:cNvPr id="791660" name="Freeform 108"/>
                  <p:cNvSpPr>
                    <a:spLocks/>
                  </p:cNvSpPr>
                  <p:nvPr/>
                </p:nvSpPr>
                <p:spPr bwMode="auto">
                  <a:xfrm>
                    <a:off x="24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sp>
                <p:nvSpPr>
                  <p:cNvPr id="791661" name="Freeform 109"/>
                  <p:cNvSpPr>
                    <a:spLocks/>
                  </p:cNvSpPr>
                  <p:nvPr/>
                </p:nvSpPr>
                <p:spPr bwMode="auto">
                  <a:xfrm>
                    <a:off x="2212"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grpSp>
          </p:grpSp>
          <p:grpSp>
            <p:nvGrpSpPr>
              <p:cNvPr id="2105" name="Group 110"/>
              <p:cNvGrpSpPr>
                <a:grpSpLocks/>
              </p:cNvGrpSpPr>
              <p:nvPr/>
            </p:nvGrpSpPr>
            <p:grpSpPr bwMode="auto">
              <a:xfrm>
                <a:off x="3378" y="463"/>
                <a:ext cx="418" cy="112"/>
                <a:chOff x="240" y="720"/>
                <a:chExt cx="3980" cy="1064"/>
              </a:xfrm>
            </p:grpSpPr>
            <p:sp>
              <p:nvSpPr>
                <p:cNvPr id="791663" name="Freeform 111"/>
                <p:cNvSpPr>
                  <a:spLocks/>
                </p:cNvSpPr>
                <p:nvPr/>
              </p:nvSpPr>
              <p:spPr bwMode="auto">
                <a:xfrm>
                  <a:off x="242"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sp>
              <p:nvSpPr>
                <p:cNvPr id="791664" name="Freeform 112"/>
                <p:cNvSpPr>
                  <a:spLocks/>
                </p:cNvSpPr>
                <p:nvPr/>
              </p:nvSpPr>
              <p:spPr bwMode="auto">
                <a:xfrm>
                  <a:off x="2213"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grpSp>
          <p:grpSp>
            <p:nvGrpSpPr>
              <p:cNvPr id="2106" name="Group 113"/>
              <p:cNvGrpSpPr>
                <a:grpSpLocks/>
              </p:cNvGrpSpPr>
              <p:nvPr/>
            </p:nvGrpSpPr>
            <p:grpSpPr bwMode="auto">
              <a:xfrm>
                <a:off x="3796" y="463"/>
                <a:ext cx="419" cy="112"/>
                <a:chOff x="240" y="720"/>
                <a:chExt cx="3980" cy="1064"/>
              </a:xfrm>
            </p:grpSpPr>
            <p:sp>
              <p:nvSpPr>
                <p:cNvPr id="791666" name="Freeform 114"/>
                <p:cNvSpPr>
                  <a:spLocks/>
                </p:cNvSpPr>
                <p:nvPr/>
              </p:nvSpPr>
              <p:spPr bwMode="auto">
                <a:xfrm>
                  <a:off x="244" y="720"/>
                  <a:ext cx="2027"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sp>
              <p:nvSpPr>
                <p:cNvPr id="791667" name="Freeform 115"/>
                <p:cNvSpPr>
                  <a:spLocks/>
                </p:cNvSpPr>
                <p:nvPr/>
              </p:nvSpPr>
              <p:spPr bwMode="auto">
                <a:xfrm>
                  <a:off x="2220" y="720"/>
                  <a:ext cx="2017"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grpSp>
          <p:grpSp>
            <p:nvGrpSpPr>
              <p:cNvPr id="2107" name="Group 116"/>
              <p:cNvGrpSpPr>
                <a:grpSpLocks/>
              </p:cNvGrpSpPr>
              <p:nvPr/>
            </p:nvGrpSpPr>
            <p:grpSpPr bwMode="auto">
              <a:xfrm>
                <a:off x="4215" y="463"/>
                <a:ext cx="418" cy="112"/>
                <a:chOff x="1646" y="283"/>
                <a:chExt cx="823" cy="220"/>
              </a:xfrm>
            </p:grpSpPr>
            <p:sp>
              <p:nvSpPr>
                <p:cNvPr id="791669" name="Freeform 117"/>
                <p:cNvSpPr>
                  <a:spLocks/>
                </p:cNvSpPr>
                <p:nvPr/>
              </p:nvSpPr>
              <p:spPr bwMode="auto">
                <a:xfrm>
                  <a:off x="1647"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sp>
              <p:nvSpPr>
                <p:cNvPr id="791670" name="Freeform 118"/>
                <p:cNvSpPr>
                  <a:spLocks/>
                </p:cNvSpPr>
                <p:nvPr/>
              </p:nvSpPr>
              <p:spPr bwMode="auto">
                <a:xfrm>
                  <a:off x="2053"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grpSp>
          <p:grpSp>
            <p:nvGrpSpPr>
              <p:cNvPr id="2108" name="Group 119"/>
              <p:cNvGrpSpPr>
                <a:grpSpLocks/>
              </p:cNvGrpSpPr>
              <p:nvPr/>
            </p:nvGrpSpPr>
            <p:grpSpPr bwMode="auto">
              <a:xfrm>
                <a:off x="4633" y="463"/>
                <a:ext cx="418" cy="112"/>
                <a:chOff x="240" y="720"/>
                <a:chExt cx="3980" cy="1064"/>
              </a:xfrm>
            </p:grpSpPr>
            <p:sp>
              <p:nvSpPr>
                <p:cNvPr id="791672" name="Freeform 120"/>
                <p:cNvSpPr>
                  <a:spLocks/>
                </p:cNvSpPr>
                <p:nvPr/>
              </p:nvSpPr>
              <p:spPr bwMode="auto">
                <a:xfrm>
                  <a:off x="239"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sp>
              <p:nvSpPr>
                <p:cNvPr id="791673" name="Freeform 121"/>
                <p:cNvSpPr>
                  <a:spLocks/>
                </p:cNvSpPr>
                <p:nvPr/>
              </p:nvSpPr>
              <p:spPr bwMode="auto">
                <a:xfrm>
                  <a:off x="2210"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grpSp>
          <p:sp>
            <p:nvSpPr>
              <p:cNvPr id="791674" name="Freeform 122"/>
              <p:cNvSpPr>
                <a:spLocks/>
              </p:cNvSpPr>
              <p:nvPr/>
            </p:nvSpPr>
            <p:spPr bwMode="auto">
              <a:xfrm>
                <a:off x="5051" y="463"/>
                <a:ext cx="211" cy="112"/>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grpSp>
      </p:grpSp>
      <p:grpSp>
        <p:nvGrpSpPr>
          <p:cNvPr id="2095" name="Group 123"/>
          <p:cNvGrpSpPr>
            <a:grpSpLocks/>
          </p:cNvGrpSpPr>
          <p:nvPr/>
        </p:nvGrpSpPr>
        <p:grpSpPr bwMode="auto">
          <a:xfrm>
            <a:off x="23285" y="15875"/>
            <a:ext cx="1138767" cy="965200"/>
            <a:chOff x="8" y="32"/>
            <a:chExt cx="568" cy="608"/>
          </a:xfrm>
        </p:grpSpPr>
        <p:sp>
          <p:nvSpPr>
            <p:cNvPr id="791676" name="Freeform 124"/>
            <p:cNvSpPr>
              <a:spLocks/>
            </p:cNvSpPr>
            <p:nvPr userDrawn="1"/>
          </p:nvSpPr>
          <p:spPr bwMode="auto">
            <a:xfrm>
              <a:off x="20" y="54"/>
              <a:ext cx="556" cy="586"/>
            </a:xfrm>
            <a:custGeom>
              <a:avLst/>
              <a:gdLst/>
              <a:ahLst/>
              <a:cxnLst>
                <a:cxn ang="0">
                  <a:pos x="1183" y="0"/>
                </a:cxn>
                <a:cxn ang="0">
                  <a:pos x="278" y="1706"/>
                </a:cxn>
                <a:cxn ang="0">
                  <a:pos x="2006" y="913"/>
                </a:cxn>
                <a:cxn ang="0">
                  <a:pos x="735" y="1519"/>
                </a:cxn>
                <a:cxn ang="0">
                  <a:pos x="1661" y="1060"/>
                </a:cxn>
                <a:cxn ang="0">
                  <a:pos x="1060" y="1394"/>
                </a:cxn>
                <a:cxn ang="0">
                  <a:pos x="1489" y="1187"/>
                </a:cxn>
                <a:cxn ang="0">
                  <a:pos x="1255" y="1355"/>
                </a:cxn>
                <a:cxn ang="0">
                  <a:pos x="1430" y="1221"/>
                </a:cxn>
                <a:cxn ang="0">
                  <a:pos x="1144" y="1403"/>
                </a:cxn>
                <a:cxn ang="0">
                  <a:pos x="1611" y="1144"/>
                </a:cxn>
                <a:cxn ang="0">
                  <a:pos x="843" y="1503"/>
                </a:cxn>
                <a:cxn ang="0">
                  <a:pos x="1876" y="960"/>
                </a:cxn>
                <a:cxn ang="0">
                  <a:pos x="474" y="1620"/>
                </a:cxn>
                <a:cxn ang="0">
                  <a:pos x="1158" y="267"/>
                </a:cxn>
                <a:cxn ang="0">
                  <a:pos x="1183" y="0"/>
                </a:cxn>
              </a:cxnLst>
              <a:rect l="0" t="0" r="r" b="b"/>
              <a:pathLst>
                <a:path w="2570" h="2766">
                  <a:moveTo>
                    <a:pt x="1183" y="0"/>
                  </a:moveTo>
                  <a:cubicBezTo>
                    <a:pt x="31" y="34"/>
                    <a:pt x="0" y="1232"/>
                    <a:pt x="278" y="1706"/>
                  </a:cubicBezTo>
                  <a:cubicBezTo>
                    <a:pt x="888" y="2766"/>
                    <a:pt x="2570" y="2078"/>
                    <a:pt x="2006" y="913"/>
                  </a:cubicBezTo>
                  <a:cubicBezTo>
                    <a:pt x="1480" y="86"/>
                    <a:pt x="309" y="751"/>
                    <a:pt x="735" y="1519"/>
                  </a:cubicBezTo>
                  <a:cubicBezTo>
                    <a:pt x="1085" y="2095"/>
                    <a:pt x="2037" y="1686"/>
                    <a:pt x="1661" y="1060"/>
                  </a:cubicBezTo>
                  <a:cubicBezTo>
                    <a:pt x="1411" y="668"/>
                    <a:pt x="776" y="977"/>
                    <a:pt x="1060" y="1394"/>
                  </a:cubicBezTo>
                  <a:cubicBezTo>
                    <a:pt x="1252" y="1653"/>
                    <a:pt x="1647" y="1455"/>
                    <a:pt x="1489" y="1187"/>
                  </a:cubicBezTo>
                  <a:cubicBezTo>
                    <a:pt x="1389" y="1046"/>
                    <a:pt x="1055" y="1113"/>
                    <a:pt x="1255" y="1355"/>
                  </a:cubicBezTo>
                  <a:cubicBezTo>
                    <a:pt x="1185" y="1378"/>
                    <a:pt x="1221" y="1037"/>
                    <a:pt x="1430" y="1221"/>
                  </a:cubicBezTo>
                  <a:cubicBezTo>
                    <a:pt x="1522" y="1329"/>
                    <a:pt x="1328" y="1570"/>
                    <a:pt x="1144" y="1403"/>
                  </a:cubicBezTo>
                  <a:cubicBezTo>
                    <a:pt x="869" y="1019"/>
                    <a:pt x="1486" y="835"/>
                    <a:pt x="1611" y="1144"/>
                  </a:cubicBezTo>
                  <a:cubicBezTo>
                    <a:pt x="1803" y="1494"/>
                    <a:pt x="1244" y="1970"/>
                    <a:pt x="843" y="1503"/>
                  </a:cubicBezTo>
                  <a:cubicBezTo>
                    <a:pt x="467" y="868"/>
                    <a:pt x="1441" y="259"/>
                    <a:pt x="1876" y="960"/>
                  </a:cubicBezTo>
                  <a:cubicBezTo>
                    <a:pt x="2288" y="1625"/>
                    <a:pt x="1142" y="2588"/>
                    <a:pt x="474" y="1620"/>
                  </a:cubicBezTo>
                  <a:cubicBezTo>
                    <a:pt x="341" y="1336"/>
                    <a:pt x="221" y="417"/>
                    <a:pt x="1158" y="267"/>
                  </a:cubicBezTo>
                  <a:lnTo>
                    <a:pt x="1183" y="0"/>
                  </a:lnTo>
                  <a:close/>
                </a:path>
              </a:pathLst>
            </a:custGeom>
            <a:gradFill rotWithShape="1">
              <a:gsLst>
                <a:gs pos="0">
                  <a:schemeClr val="bg2"/>
                </a:gs>
                <a:gs pos="100000">
                  <a:schemeClr val="bg2">
                    <a:gamma/>
                    <a:shade val="46275"/>
                    <a:invGamma/>
                  </a:schemeClr>
                </a:gs>
              </a:gsLst>
              <a:lin ang="5400000" scaled="1"/>
            </a:gradFill>
            <a:ln w="12700" cap="flat" cmpd="sng">
              <a:noFill/>
              <a:prstDash val="solid"/>
              <a:round/>
              <a:headEnd type="none" w="med" len="med"/>
              <a:tailEnd type="none" w="med" len="me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sp>
          <p:nvSpPr>
            <p:cNvPr id="791677" name="Freeform 125"/>
            <p:cNvSpPr>
              <a:spLocks/>
            </p:cNvSpPr>
            <p:nvPr userDrawn="1"/>
          </p:nvSpPr>
          <p:spPr bwMode="auto">
            <a:xfrm>
              <a:off x="8" y="32"/>
              <a:ext cx="556" cy="586"/>
            </a:xfrm>
            <a:custGeom>
              <a:avLst/>
              <a:gdLst/>
              <a:ahLst/>
              <a:cxnLst>
                <a:cxn ang="0">
                  <a:pos x="1183" y="0"/>
                </a:cxn>
                <a:cxn ang="0">
                  <a:pos x="278" y="1706"/>
                </a:cxn>
                <a:cxn ang="0">
                  <a:pos x="2006" y="913"/>
                </a:cxn>
                <a:cxn ang="0">
                  <a:pos x="735" y="1519"/>
                </a:cxn>
                <a:cxn ang="0">
                  <a:pos x="1661" y="1060"/>
                </a:cxn>
                <a:cxn ang="0">
                  <a:pos x="1060" y="1394"/>
                </a:cxn>
                <a:cxn ang="0">
                  <a:pos x="1489" y="1187"/>
                </a:cxn>
                <a:cxn ang="0">
                  <a:pos x="1255" y="1355"/>
                </a:cxn>
                <a:cxn ang="0">
                  <a:pos x="1430" y="1221"/>
                </a:cxn>
                <a:cxn ang="0">
                  <a:pos x="1144" y="1403"/>
                </a:cxn>
                <a:cxn ang="0">
                  <a:pos x="1611" y="1144"/>
                </a:cxn>
                <a:cxn ang="0">
                  <a:pos x="843" y="1503"/>
                </a:cxn>
                <a:cxn ang="0">
                  <a:pos x="1876" y="960"/>
                </a:cxn>
                <a:cxn ang="0">
                  <a:pos x="474" y="1620"/>
                </a:cxn>
                <a:cxn ang="0">
                  <a:pos x="1158" y="267"/>
                </a:cxn>
                <a:cxn ang="0">
                  <a:pos x="1183" y="0"/>
                </a:cxn>
              </a:cxnLst>
              <a:rect l="0" t="0" r="r" b="b"/>
              <a:pathLst>
                <a:path w="2570" h="2766">
                  <a:moveTo>
                    <a:pt x="1183" y="0"/>
                  </a:moveTo>
                  <a:cubicBezTo>
                    <a:pt x="31" y="34"/>
                    <a:pt x="0" y="1232"/>
                    <a:pt x="278" y="1706"/>
                  </a:cubicBezTo>
                  <a:cubicBezTo>
                    <a:pt x="888" y="2766"/>
                    <a:pt x="2570" y="2078"/>
                    <a:pt x="2006" y="913"/>
                  </a:cubicBezTo>
                  <a:cubicBezTo>
                    <a:pt x="1480" y="86"/>
                    <a:pt x="309" y="751"/>
                    <a:pt x="735" y="1519"/>
                  </a:cubicBezTo>
                  <a:cubicBezTo>
                    <a:pt x="1085" y="2095"/>
                    <a:pt x="2037" y="1686"/>
                    <a:pt x="1661" y="1060"/>
                  </a:cubicBezTo>
                  <a:cubicBezTo>
                    <a:pt x="1411" y="668"/>
                    <a:pt x="776" y="977"/>
                    <a:pt x="1060" y="1394"/>
                  </a:cubicBezTo>
                  <a:cubicBezTo>
                    <a:pt x="1252" y="1653"/>
                    <a:pt x="1647" y="1455"/>
                    <a:pt x="1489" y="1187"/>
                  </a:cubicBezTo>
                  <a:cubicBezTo>
                    <a:pt x="1389" y="1046"/>
                    <a:pt x="1055" y="1113"/>
                    <a:pt x="1255" y="1355"/>
                  </a:cubicBezTo>
                  <a:cubicBezTo>
                    <a:pt x="1185" y="1378"/>
                    <a:pt x="1221" y="1037"/>
                    <a:pt x="1430" y="1221"/>
                  </a:cubicBezTo>
                  <a:cubicBezTo>
                    <a:pt x="1522" y="1329"/>
                    <a:pt x="1328" y="1570"/>
                    <a:pt x="1144" y="1403"/>
                  </a:cubicBezTo>
                  <a:cubicBezTo>
                    <a:pt x="869" y="1019"/>
                    <a:pt x="1486" y="835"/>
                    <a:pt x="1611" y="1144"/>
                  </a:cubicBezTo>
                  <a:cubicBezTo>
                    <a:pt x="1803" y="1494"/>
                    <a:pt x="1244" y="1970"/>
                    <a:pt x="843" y="1503"/>
                  </a:cubicBezTo>
                  <a:cubicBezTo>
                    <a:pt x="467" y="868"/>
                    <a:pt x="1441" y="259"/>
                    <a:pt x="1876" y="960"/>
                  </a:cubicBezTo>
                  <a:cubicBezTo>
                    <a:pt x="2288" y="1625"/>
                    <a:pt x="1142" y="2588"/>
                    <a:pt x="474" y="1620"/>
                  </a:cubicBezTo>
                  <a:cubicBezTo>
                    <a:pt x="341" y="1336"/>
                    <a:pt x="221" y="417"/>
                    <a:pt x="1158" y="267"/>
                  </a:cubicBezTo>
                  <a:lnTo>
                    <a:pt x="1183" y="0"/>
                  </a:lnTo>
                  <a:close/>
                </a:path>
              </a:pathLst>
            </a:custGeom>
            <a:gradFill rotWithShape="1">
              <a:gsLst>
                <a:gs pos="0">
                  <a:schemeClr val="accent1"/>
                </a:gs>
                <a:gs pos="100000">
                  <a:schemeClr val="accent1">
                    <a:gamma/>
                    <a:shade val="46275"/>
                    <a:invGamma/>
                  </a:schemeClr>
                </a:gs>
              </a:gsLst>
              <a:lin ang="5400000" scaled="1"/>
            </a:gradFill>
            <a:ln w="12700" cap="flat" cmpd="sng">
              <a:noFill/>
              <a:prstDash val="solid"/>
              <a:round/>
              <a:headEnd type="none" w="med" len="med"/>
              <a:tailEnd type="none" w="med" len="me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grpSp>
      <p:sp>
        <p:nvSpPr>
          <p:cNvPr id="791678" name="Freeform 126"/>
          <p:cNvSpPr>
            <a:spLocks/>
          </p:cNvSpPr>
          <p:nvPr/>
        </p:nvSpPr>
        <p:spPr bwMode="auto">
          <a:xfrm flipH="1">
            <a:off x="10382251" y="50800"/>
            <a:ext cx="1113367" cy="930275"/>
          </a:xfrm>
          <a:custGeom>
            <a:avLst/>
            <a:gdLst/>
            <a:ahLst/>
            <a:cxnLst>
              <a:cxn ang="0">
                <a:pos x="1183" y="0"/>
              </a:cxn>
              <a:cxn ang="0">
                <a:pos x="278" y="1706"/>
              </a:cxn>
              <a:cxn ang="0">
                <a:pos x="2006" y="913"/>
              </a:cxn>
              <a:cxn ang="0">
                <a:pos x="735" y="1519"/>
              </a:cxn>
              <a:cxn ang="0">
                <a:pos x="1661" y="1060"/>
              </a:cxn>
              <a:cxn ang="0">
                <a:pos x="1060" y="1394"/>
              </a:cxn>
              <a:cxn ang="0">
                <a:pos x="1489" y="1187"/>
              </a:cxn>
              <a:cxn ang="0">
                <a:pos x="1255" y="1355"/>
              </a:cxn>
              <a:cxn ang="0">
                <a:pos x="1430" y="1221"/>
              </a:cxn>
              <a:cxn ang="0">
                <a:pos x="1144" y="1403"/>
              </a:cxn>
              <a:cxn ang="0">
                <a:pos x="1611" y="1144"/>
              </a:cxn>
              <a:cxn ang="0">
                <a:pos x="843" y="1503"/>
              </a:cxn>
              <a:cxn ang="0">
                <a:pos x="1876" y="960"/>
              </a:cxn>
              <a:cxn ang="0">
                <a:pos x="474" y="1620"/>
              </a:cxn>
              <a:cxn ang="0">
                <a:pos x="1158" y="267"/>
              </a:cxn>
              <a:cxn ang="0">
                <a:pos x="1183" y="0"/>
              </a:cxn>
            </a:cxnLst>
            <a:rect l="0" t="0" r="r" b="b"/>
            <a:pathLst>
              <a:path w="2570" h="2766">
                <a:moveTo>
                  <a:pt x="1183" y="0"/>
                </a:moveTo>
                <a:cubicBezTo>
                  <a:pt x="31" y="34"/>
                  <a:pt x="0" y="1232"/>
                  <a:pt x="278" y="1706"/>
                </a:cubicBezTo>
                <a:cubicBezTo>
                  <a:pt x="888" y="2766"/>
                  <a:pt x="2570" y="2078"/>
                  <a:pt x="2006" y="913"/>
                </a:cubicBezTo>
                <a:cubicBezTo>
                  <a:pt x="1480" y="86"/>
                  <a:pt x="309" y="751"/>
                  <a:pt x="735" y="1519"/>
                </a:cubicBezTo>
                <a:cubicBezTo>
                  <a:pt x="1085" y="2095"/>
                  <a:pt x="2037" y="1686"/>
                  <a:pt x="1661" y="1060"/>
                </a:cubicBezTo>
                <a:cubicBezTo>
                  <a:pt x="1411" y="668"/>
                  <a:pt x="776" y="977"/>
                  <a:pt x="1060" y="1394"/>
                </a:cubicBezTo>
                <a:cubicBezTo>
                  <a:pt x="1252" y="1653"/>
                  <a:pt x="1647" y="1455"/>
                  <a:pt x="1489" y="1187"/>
                </a:cubicBezTo>
                <a:cubicBezTo>
                  <a:pt x="1389" y="1046"/>
                  <a:pt x="1055" y="1113"/>
                  <a:pt x="1255" y="1355"/>
                </a:cubicBezTo>
                <a:cubicBezTo>
                  <a:pt x="1185" y="1378"/>
                  <a:pt x="1221" y="1037"/>
                  <a:pt x="1430" y="1221"/>
                </a:cubicBezTo>
                <a:cubicBezTo>
                  <a:pt x="1522" y="1329"/>
                  <a:pt x="1328" y="1570"/>
                  <a:pt x="1144" y="1403"/>
                </a:cubicBezTo>
                <a:cubicBezTo>
                  <a:pt x="869" y="1019"/>
                  <a:pt x="1486" y="835"/>
                  <a:pt x="1611" y="1144"/>
                </a:cubicBezTo>
                <a:cubicBezTo>
                  <a:pt x="1803" y="1494"/>
                  <a:pt x="1244" y="1970"/>
                  <a:pt x="843" y="1503"/>
                </a:cubicBezTo>
                <a:cubicBezTo>
                  <a:pt x="467" y="868"/>
                  <a:pt x="1441" y="259"/>
                  <a:pt x="1876" y="960"/>
                </a:cubicBezTo>
                <a:cubicBezTo>
                  <a:pt x="2288" y="1625"/>
                  <a:pt x="1142" y="2588"/>
                  <a:pt x="474" y="1620"/>
                </a:cubicBezTo>
                <a:cubicBezTo>
                  <a:pt x="341" y="1336"/>
                  <a:pt x="221" y="417"/>
                  <a:pt x="1158" y="267"/>
                </a:cubicBezTo>
                <a:lnTo>
                  <a:pt x="1183" y="0"/>
                </a:lnTo>
                <a:close/>
              </a:path>
            </a:pathLst>
          </a:custGeom>
          <a:gradFill rotWithShape="1">
            <a:gsLst>
              <a:gs pos="0">
                <a:schemeClr val="bg2"/>
              </a:gs>
              <a:gs pos="100000">
                <a:schemeClr val="bg2">
                  <a:gamma/>
                  <a:shade val="46275"/>
                  <a:invGamma/>
                </a:schemeClr>
              </a:gs>
            </a:gsLst>
            <a:lin ang="5400000" scaled="1"/>
          </a:gradFill>
          <a:ln w="12700" cap="flat" cmpd="sng">
            <a:noFill/>
            <a:prstDash val="solid"/>
            <a:round/>
            <a:headEnd type="none" w="med" len="med"/>
            <a:tailEnd type="none" w="med" len="me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sp>
        <p:nvSpPr>
          <p:cNvPr id="791679" name="Freeform 127"/>
          <p:cNvSpPr>
            <a:spLocks/>
          </p:cNvSpPr>
          <p:nvPr/>
        </p:nvSpPr>
        <p:spPr bwMode="auto">
          <a:xfrm flipH="1">
            <a:off x="10356851" y="15875"/>
            <a:ext cx="1115483" cy="930275"/>
          </a:xfrm>
          <a:custGeom>
            <a:avLst/>
            <a:gdLst/>
            <a:ahLst/>
            <a:cxnLst>
              <a:cxn ang="0">
                <a:pos x="1183" y="0"/>
              </a:cxn>
              <a:cxn ang="0">
                <a:pos x="278" y="1706"/>
              </a:cxn>
              <a:cxn ang="0">
                <a:pos x="2006" y="913"/>
              </a:cxn>
              <a:cxn ang="0">
                <a:pos x="735" y="1519"/>
              </a:cxn>
              <a:cxn ang="0">
                <a:pos x="1661" y="1060"/>
              </a:cxn>
              <a:cxn ang="0">
                <a:pos x="1060" y="1394"/>
              </a:cxn>
              <a:cxn ang="0">
                <a:pos x="1489" y="1187"/>
              </a:cxn>
              <a:cxn ang="0">
                <a:pos x="1255" y="1355"/>
              </a:cxn>
              <a:cxn ang="0">
                <a:pos x="1430" y="1221"/>
              </a:cxn>
              <a:cxn ang="0">
                <a:pos x="1144" y="1403"/>
              </a:cxn>
              <a:cxn ang="0">
                <a:pos x="1611" y="1144"/>
              </a:cxn>
              <a:cxn ang="0">
                <a:pos x="843" y="1503"/>
              </a:cxn>
              <a:cxn ang="0">
                <a:pos x="1876" y="960"/>
              </a:cxn>
              <a:cxn ang="0">
                <a:pos x="474" y="1620"/>
              </a:cxn>
              <a:cxn ang="0">
                <a:pos x="1158" y="267"/>
              </a:cxn>
              <a:cxn ang="0">
                <a:pos x="1183" y="0"/>
              </a:cxn>
            </a:cxnLst>
            <a:rect l="0" t="0" r="r" b="b"/>
            <a:pathLst>
              <a:path w="2570" h="2766">
                <a:moveTo>
                  <a:pt x="1183" y="0"/>
                </a:moveTo>
                <a:cubicBezTo>
                  <a:pt x="31" y="34"/>
                  <a:pt x="0" y="1232"/>
                  <a:pt x="278" y="1706"/>
                </a:cubicBezTo>
                <a:cubicBezTo>
                  <a:pt x="888" y="2766"/>
                  <a:pt x="2570" y="2078"/>
                  <a:pt x="2006" y="913"/>
                </a:cubicBezTo>
                <a:cubicBezTo>
                  <a:pt x="1480" y="86"/>
                  <a:pt x="309" y="751"/>
                  <a:pt x="735" y="1519"/>
                </a:cubicBezTo>
                <a:cubicBezTo>
                  <a:pt x="1085" y="2095"/>
                  <a:pt x="2037" y="1686"/>
                  <a:pt x="1661" y="1060"/>
                </a:cubicBezTo>
                <a:cubicBezTo>
                  <a:pt x="1411" y="668"/>
                  <a:pt x="776" y="977"/>
                  <a:pt x="1060" y="1394"/>
                </a:cubicBezTo>
                <a:cubicBezTo>
                  <a:pt x="1252" y="1653"/>
                  <a:pt x="1647" y="1455"/>
                  <a:pt x="1489" y="1187"/>
                </a:cubicBezTo>
                <a:cubicBezTo>
                  <a:pt x="1389" y="1046"/>
                  <a:pt x="1055" y="1113"/>
                  <a:pt x="1255" y="1355"/>
                </a:cubicBezTo>
                <a:cubicBezTo>
                  <a:pt x="1185" y="1378"/>
                  <a:pt x="1221" y="1037"/>
                  <a:pt x="1430" y="1221"/>
                </a:cubicBezTo>
                <a:cubicBezTo>
                  <a:pt x="1522" y="1329"/>
                  <a:pt x="1328" y="1570"/>
                  <a:pt x="1144" y="1403"/>
                </a:cubicBezTo>
                <a:cubicBezTo>
                  <a:pt x="869" y="1019"/>
                  <a:pt x="1486" y="835"/>
                  <a:pt x="1611" y="1144"/>
                </a:cubicBezTo>
                <a:cubicBezTo>
                  <a:pt x="1803" y="1494"/>
                  <a:pt x="1244" y="1970"/>
                  <a:pt x="843" y="1503"/>
                </a:cubicBezTo>
                <a:cubicBezTo>
                  <a:pt x="467" y="868"/>
                  <a:pt x="1441" y="259"/>
                  <a:pt x="1876" y="960"/>
                </a:cubicBezTo>
                <a:cubicBezTo>
                  <a:pt x="2288" y="1625"/>
                  <a:pt x="1142" y="2588"/>
                  <a:pt x="474" y="1620"/>
                </a:cubicBezTo>
                <a:cubicBezTo>
                  <a:pt x="341" y="1336"/>
                  <a:pt x="221" y="417"/>
                  <a:pt x="1158" y="267"/>
                </a:cubicBezTo>
                <a:lnTo>
                  <a:pt x="1183" y="0"/>
                </a:lnTo>
                <a:close/>
              </a:path>
            </a:pathLst>
          </a:custGeom>
          <a:gradFill rotWithShape="1">
            <a:gsLst>
              <a:gs pos="0">
                <a:schemeClr val="accent1"/>
              </a:gs>
              <a:gs pos="100000">
                <a:schemeClr val="accent1">
                  <a:gamma/>
                  <a:shade val="46275"/>
                  <a:invGamma/>
                </a:schemeClr>
              </a:gs>
            </a:gsLst>
            <a:lin ang="5400000" scaled="1"/>
          </a:gradFill>
          <a:ln w="12700" cap="flat" cmpd="sng">
            <a:noFill/>
            <a:prstDash val="solid"/>
            <a:round/>
            <a:headEnd type="none" w="med" len="med"/>
            <a:tailEnd type="none" w="med" len="me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sp>
        <p:nvSpPr>
          <p:cNvPr id="791680" name="Rectangle 128"/>
          <p:cNvSpPr>
            <a:spLocks noChangeArrowheads="1"/>
          </p:cNvSpPr>
          <p:nvPr/>
        </p:nvSpPr>
        <p:spPr bwMode="auto">
          <a:xfrm>
            <a:off x="503767" y="15875"/>
            <a:ext cx="10485967" cy="88900"/>
          </a:xfrm>
          <a:prstGeom prst="rect">
            <a:avLst/>
          </a:prstGeom>
          <a:gradFill rotWithShape="1">
            <a:gsLst>
              <a:gs pos="0">
                <a:schemeClr val="accent1"/>
              </a:gs>
              <a:gs pos="100000">
                <a:schemeClr val="accent1">
                  <a:gamma/>
                  <a:shade val="46275"/>
                  <a:invGamma/>
                </a:schemeClr>
              </a:gs>
            </a:gsLst>
            <a:lin ang="5400000" scaled="1"/>
          </a:gradFill>
          <a:ln w="9525">
            <a:noFill/>
            <a:miter lim="800000"/>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spTree>
    <p:extLst>
      <p:ext uri="{BB962C8B-B14F-4D97-AF65-F5344CB8AC3E}">
        <p14:creationId xmlns:p14="http://schemas.microsoft.com/office/powerpoint/2010/main" val="3246553658"/>
      </p:ext>
    </p:extLst>
  </p:cSld>
  <p:clrMap bg1="lt1" tx1="dk1" bg2="lt2" tx2="dk2" accent1="accent1" accent2="accent2" accent3="accent3" accent4="accent4" accent5="accent5" accent6="accent6" hlink="hlink" folHlink="folHlink"/>
  <p:sldLayoutIdLst>
    <p:sldLayoutId id="2147483713" r:id="rId1"/>
    <p:sldLayoutId id="2147483714" r:id="rId2"/>
    <p:sldLayoutId id="2147483715" r:id="rId3"/>
    <p:sldLayoutId id="2147483716" r:id="rId4"/>
    <p:sldLayoutId id="2147483717" r:id="rId5"/>
    <p:sldLayoutId id="2147483718" r:id="rId6"/>
    <p:sldLayoutId id="2147483719" r:id="rId7"/>
    <p:sldLayoutId id="2147483720" r:id="rId8"/>
    <p:sldLayoutId id="2147483721" r:id="rId9"/>
    <p:sldLayoutId id="2147483722" r:id="rId10"/>
    <p:sldLayoutId id="2147483723" r:id="rId11"/>
    <p:sldLayoutId id="2147483724" r:id="rId12"/>
    <p:sldLayoutId id="2147483725" r:id="rId13"/>
  </p:sldLayoutIdLst>
  <p:transition>
    <p:random/>
  </p:transition>
  <p:txStyles>
    <p:titleStyle>
      <a:lvl1pPr algn="ctr" rtl="1" eaLnBrk="0" fontAlgn="base" hangingPunct="0">
        <a:spcBef>
          <a:spcPct val="0"/>
        </a:spcBef>
        <a:spcAft>
          <a:spcPct val="0"/>
        </a:spcAft>
        <a:defRPr sz="3200">
          <a:solidFill>
            <a:srgbClr val="CCECFF"/>
          </a:solidFill>
          <a:latin typeface="+mj-lt"/>
          <a:ea typeface="+mj-ea"/>
          <a:cs typeface="+mj-cs"/>
        </a:defRPr>
      </a:lvl1pPr>
      <a:lvl2pPr algn="ctr" rtl="1" eaLnBrk="0" fontAlgn="base" hangingPunct="0">
        <a:spcBef>
          <a:spcPct val="0"/>
        </a:spcBef>
        <a:spcAft>
          <a:spcPct val="0"/>
        </a:spcAft>
        <a:defRPr sz="3200">
          <a:solidFill>
            <a:srgbClr val="CCECFF"/>
          </a:solidFill>
          <a:latin typeface="Arial" charset="0"/>
          <a:cs typeface="Titr" pitchFamily="2" charset="-78"/>
        </a:defRPr>
      </a:lvl2pPr>
      <a:lvl3pPr algn="ctr" rtl="1" eaLnBrk="0" fontAlgn="base" hangingPunct="0">
        <a:spcBef>
          <a:spcPct val="0"/>
        </a:spcBef>
        <a:spcAft>
          <a:spcPct val="0"/>
        </a:spcAft>
        <a:defRPr sz="3200">
          <a:solidFill>
            <a:srgbClr val="CCECFF"/>
          </a:solidFill>
          <a:latin typeface="Arial" charset="0"/>
          <a:cs typeface="Titr" pitchFamily="2" charset="-78"/>
        </a:defRPr>
      </a:lvl3pPr>
      <a:lvl4pPr algn="ctr" rtl="1" eaLnBrk="0" fontAlgn="base" hangingPunct="0">
        <a:spcBef>
          <a:spcPct val="0"/>
        </a:spcBef>
        <a:spcAft>
          <a:spcPct val="0"/>
        </a:spcAft>
        <a:defRPr sz="3200">
          <a:solidFill>
            <a:srgbClr val="CCECFF"/>
          </a:solidFill>
          <a:latin typeface="Arial" charset="0"/>
          <a:cs typeface="Titr" pitchFamily="2" charset="-78"/>
        </a:defRPr>
      </a:lvl4pPr>
      <a:lvl5pPr algn="ctr" rtl="1" eaLnBrk="0" fontAlgn="base" hangingPunct="0">
        <a:spcBef>
          <a:spcPct val="0"/>
        </a:spcBef>
        <a:spcAft>
          <a:spcPct val="0"/>
        </a:spcAft>
        <a:defRPr sz="3200">
          <a:solidFill>
            <a:srgbClr val="CCECFF"/>
          </a:solidFill>
          <a:latin typeface="Arial" charset="0"/>
          <a:cs typeface="Titr" pitchFamily="2" charset="-78"/>
        </a:defRPr>
      </a:lvl5pPr>
      <a:lvl6pPr marL="457200" algn="ctr" rtl="1" eaLnBrk="1" fontAlgn="base" hangingPunct="1">
        <a:spcBef>
          <a:spcPct val="0"/>
        </a:spcBef>
        <a:spcAft>
          <a:spcPct val="0"/>
        </a:spcAft>
        <a:defRPr sz="3200">
          <a:solidFill>
            <a:srgbClr val="CCECFF"/>
          </a:solidFill>
          <a:latin typeface="Arial" charset="0"/>
          <a:cs typeface="Titr" pitchFamily="2" charset="-78"/>
        </a:defRPr>
      </a:lvl6pPr>
      <a:lvl7pPr marL="914400" algn="ctr" rtl="1" eaLnBrk="1" fontAlgn="base" hangingPunct="1">
        <a:spcBef>
          <a:spcPct val="0"/>
        </a:spcBef>
        <a:spcAft>
          <a:spcPct val="0"/>
        </a:spcAft>
        <a:defRPr sz="3200">
          <a:solidFill>
            <a:srgbClr val="CCECFF"/>
          </a:solidFill>
          <a:latin typeface="Arial" charset="0"/>
          <a:cs typeface="Titr" pitchFamily="2" charset="-78"/>
        </a:defRPr>
      </a:lvl7pPr>
      <a:lvl8pPr marL="1371600" algn="ctr" rtl="1" eaLnBrk="1" fontAlgn="base" hangingPunct="1">
        <a:spcBef>
          <a:spcPct val="0"/>
        </a:spcBef>
        <a:spcAft>
          <a:spcPct val="0"/>
        </a:spcAft>
        <a:defRPr sz="3200">
          <a:solidFill>
            <a:srgbClr val="CCECFF"/>
          </a:solidFill>
          <a:latin typeface="Arial" charset="0"/>
          <a:cs typeface="Titr" pitchFamily="2" charset="-78"/>
        </a:defRPr>
      </a:lvl8pPr>
      <a:lvl9pPr marL="1828800" algn="ctr" rtl="1" eaLnBrk="1" fontAlgn="base" hangingPunct="1">
        <a:spcBef>
          <a:spcPct val="0"/>
        </a:spcBef>
        <a:spcAft>
          <a:spcPct val="0"/>
        </a:spcAft>
        <a:defRPr sz="3200">
          <a:solidFill>
            <a:srgbClr val="CCECFF"/>
          </a:solidFill>
          <a:latin typeface="Arial" charset="0"/>
          <a:cs typeface="Titr" pitchFamily="2" charset="-78"/>
        </a:defRPr>
      </a:lvl9pPr>
    </p:titleStyle>
    <p:bodyStyle>
      <a:lvl1pPr marL="342900" indent="-342900" algn="just" rtl="1" eaLnBrk="0" fontAlgn="base" hangingPunct="0">
        <a:spcBef>
          <a:spcPct val="20000"/>
        </a:spcBef>
        <a:spcAft>
          <a:spcPct val="0"/>
        </a:spcAft>
        <a:buClr>
          <a:srgbClr val="000099"/>
        </a:buClr>
        <a:buFont typeface="Wingdings 2" pitchFamily="18" charset="2"/>
        <a:buBlip>
          <a:blip r:embed="rId16"/>
        </a:buBlip>
        <a:defRPr sz="3200">
          <a:solidFill>
            <a:schemeClr val="accent2"/>
          </a:solidFill>
          <a:latin typeface="+mn-lt"/>
          <a:ea typeface="+mn-ea"/>
          <a:cs typeface="+mn-cs"/>
        </a:defRPr>
      </a:lvl1pPr>
      <a:lvl2pPr marL="742950" indent="-285750" algn="just" rtl="1" eaLnBrk="0" fontAlgn="base" hangingPunct="0">
        <a:spcBef>
          <a:spcPct val="20000"/>
        </a:spcBef>
        <a:spcAft>
          <a:spcPct val="0"/>
        </a:spcAft>
        <a:buClr>
          <a:srgbClr val="CCECFF"/>
        </a:buClr>
        <a:buFont typeface="Wingdings" pitchFamily="2" charset="2"/>
        <a:buBlip>
          <a:blip r:embed="rId17"/>
        </a:buBlip>
        <a:defRPr sz="2800">
          <a:solidFill>
            <a:srgbClr val="990000"/>
          </a:solidFill>
          <a:latin typeface="+mn-lt"/>
          <a:cs typeface="+mn-cs"/>
        </a:defRPr>
      </a:lvl2pPr>
      <a:lvl3pPr marL="1143000" indent="-228600" algn="just" rtl="1" eaLnBrk="0" fontAlgn="base" hangingPunct="0">
        <a:spcBef>
          <a:spcPct val="20000"/>
        </a:spcBef>
        <a:spcAft>
          <a:spcPct val="0"/>
        </a:spcAft>
        <a:buClr>
          <a:srgbClr val="66CCFF"/>
        </a:buClr>
        <a:buFont typeface="Wingdings" pitchFamily="2" charset="2"/>
        <a:buBlip>
          <a:blip r:embed="rId18"/>
        </a:buBlip>
        <a:defRPr sz="2400">
          <a:solidFill>
            <a:srgbClr val="009900"/>
          </a:solidFill>
          <a:latin typeface="+mn-lt"/>
          <a:cs typeface="+mn-cs"/>
        </a:defRPr>
      </a:lvl3pPr>
      <a:lvl4pPr marL="1600200" indent="-228600" algn="just" rtl="1" eaLnBrk="0" fontAlgn="base" hangingPunct="0">
        <a:spcBef>
          <a:spcPct val="20000"/>
        </a:spcBef>
        <a:spcAft>
          <a:spcPct val="0"/>
        </a:spcAft>
        <a:buClr>
          <a:srgbClr val="3399FF"/>
        </a:buClr>
        <a:buFont typeface="Wingdings" pitchFamily="2" charset="2"/>
        <a:buBlip>
          <a:blip r:embed="rId18"/>
        </a:buBlip>
        <a:defRPr sz="2000">
          <a:solidFill>
            <a:srgbClr val="008080"/>
          </a:solidFill>
          <a:latin typeface="+mn-lt"/>
          <a:cs typeface="+mn-cs"/>
        </a:defRPr>
      </a:lvl4pPr>
      <a:lvl5pPr marL="2057400" indent="-228600" algn="just" rtl="1" eaLnBrk="0" fontAlgn="base" hangingPunct="0">
        <a:spcBef>
          <a:spcPct val="20000"/>
        </a:spcBef>
        <a:spcAft>
          <a:spcPct val="0"/>
        </a:spcAft>
        <a:buClr>
          <a:srgbClr val="0033CC"/>
        </a:buClr>
        <a:buFont typeface="Wingdings" pitchFamily="2" charset="2"/>
        <a:buBlip>
          <a:blip r:embed="rId19"/>
        </a:buBlip>
        <a:defRPr sz="2000">
          <a:solidFill>
            <a:srgbClr val="66CCFF"/>
          </a:solidFill>
          <a:latin typeface="+mn-lt"/>
          <a:cs typeface="+mn-cs"/>
        </a:defRPr>
      </a:lvl5pPr>
      <a:lvl6pPr marL="2514600" indent="-228600" algn="just" rtl="1" eaLnBrk="1" fontAlgn="base" hangingPunct="1">
        <a:spcBef>
          <a:spcPct val="20000"/>
        </a:spcBef>
        <a:spcAft>
          <a:spcPct val="0"/>
        </a:spcAft>
        <a:buClr>
          <a:srgbClr val="0033CC"/>
        </a:buClr>
        <a:buFont typeface="Wingdings" pitchFamily="2" charset="2"/>
        <a:buBlip>
          <a:blip r:embed="rId19"/>
        </a:buBlip>
        <a:defRPr sz="2000">
          <a:solidFill>
            <a:srgbClr val="66CCFF"/>
          </a:solidFill>
          <a:latin typeface="+mn-lt"/>
          <a:cs typeface="+mn-cs"/>
        </a:defRPr>
      </a:lvl6pPr>
      <a:lvl7pPr marL="2971800" indent="-228600" algn="just" rtl="1" eaLnBrk="1" fontAlgn="base" hangingPunct="1">
        <a:spcBef>
          <a:spcPct val="20000"/>
        </a:spcBef>
        <a:spcAft>
          <a:spcPct val="0"/>
        </a:spcAft>
        <a:buClr>
          <a:srgbClr val="0033CC"/>
        </a:buClr>
        <a:buFont typeface="Wingdings" pitchFamily="2" charset="2"/>
        <a:buBlip>
          <a:blip r:embed="rId19"/>
        </a:buBlip>
        <a:defRPr sz="2000">
          <a:solidFill>
            <a:srgbClr val="66CCFF"/>
          </a:solidFill>
          <a:latin typeface="+mn-lt"/>
          <a:cs typeface="+mn-cs"/>
        </a:defRPr>
      </a:lvl7pPr>
      <a:lvl8pPr marL="3429000" indent="-228600" algn="just" rtl="1" eaLnBrk="1" fontAlgn="base" hangingPunct="1">
        <a:spcBef>
          <a:spcPct val="20000"/>
        </a:spcBef>
        <a:spcAft>
          <a:spcPct val="0"/>
        </a:spcAft>
        <a:buClr>
          <a:srgbClr val="0033CC"/>
        </a:buClr>
        <a:buFont typeface="Wingdings" pitchFamily="2" charset="2"/>
        <a:buBlip>
          <a:blip r:embed="rId19"/>
        </a:buBlip>
        <a:defRPr sz="2000">
          <a:solidFill>
            <a:srgbClr val="66CCFF"/>
          </a:solidFill>
          <a:latin typeface="+mn-lt"/>
          <a:cs typeface="+mn-cs"/>
        </a:defRPr>
      </a:lvl8pPr>
      <a:lvl9pPr marL="3886200" indent="-228600" algn="just" rtl="1" eaLnBrk="1" fontAlgn="base" hangingPunct="1">
        <a:spcBef>
          <a:spcPct val="20000"/>
        </a:spcBef>
        <a:spcAft>
          <a:spcPct val="0"/>
        </a:spcAft>
        <a:buClr>
          <a:srgbClr val="0033CC"/>
        </a:buClr>
        <a:buFont typeface="Wingdings" pitchFamily="2" charset="2"/>
        <a:buBlip>
          <a:blip r:embed="rId19"/>
        </a:buBlip>
        <a:defRPr sz="2000">
          <a:solidFill>
            <a:srgbClr val="66CCFF"/>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image" Target="../media/image9.png"/><Relationship Id="rId1" Type="http://schemas.openxmlformats.org/officeDocument/2006/relationships/slideLayout" Target="../slideLayouts/slideLayout26.xml"/></Relationships>
</file>

<file path=ppt/slides/_rels/slide11.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6.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9.xml"/></Relationships>
</file>

<file path=ppt/slides/_rels/slide13.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15.xml"/></Relationships>
</file>

<file path=ppt/slides/_rels/slide14.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39.xml"/></Relationships>
</file>

<file path=ppt/slides/_rels/slide15.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6.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9.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2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a-IR"/>
          </a:p>
        </p:txBody>
      </p:sp>
      <p:sp>
        <p:nvSpPr>
          <p:cNvPr id="3" name="Content Placeholder 2"/>
          <p:cNvSpPr>
            <a:spLocks noGrp="1"/>
          </p:cNvSpPr>
          <p:nvPr>
            <p:ph idx="1"/>
          </p:nvPr>
        </p:nvSpPr>
        <p:spPr>
          <a:xfrm>
            <a:off x="464458" y="2847976"/>
            <a:ext cx="11377084" cy="4525963"/>
          </a:xfrm>
        </p:spPr>
        <p:txBody>
          <a:bodyPr/>
          <a:lstStyle/>
          <a:p>
            <a:pPr marL="0" indent="0" algn="ctr">
              <a:buNone/>
            </a:pPr>
            <a:r>
              <a:rPr lang="fa-IR" sz="7200" b="1" dirty="0" smtClean="0"/>
              <a:t>فیلوژنی و طبقه بندی</a:t>
            </a:r>
            <a:endParaRPr lang="fa-IR" sz="7200" b="1" dirty="0"/>
          </a:p>
        </p:txBody>
      </p:sp>
    </p:spTree>
    <p:extLst>
      <p:ext uri="{BB962C8B-B14F-4D97-AF65-F5344CB8AC3E}">
        <p14:creationId xmlns:p14="http://schemas.microsoft.com/office/powerpoint/2010/main" val="4056444248"/>
      </p:ext>
    </p:extLst>
  </p:cSld>
  <p:clrMapOvr>
    <a:masterClrMapping/>
  </p:clrMapOvr>
  <p:transition>
    <p:random/>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a-IR"/>
          </a:p>
        </p:txBody>
      </p:sp>
      <p:pic>
        <p:nvPicPr>
          <p:cNvPr id="4" name="Content Placeholder 3"/>
          <p:cNvPicPr>
            <a:picLocks noGrp="1" noChangeAspect="1"/>
          </p:cNvPicPr>
          <p:nvPr>
            <p:ph idx="1"/>
          </p:nvPr>
        </p:nvPicPr>
        <p:blipFill>
          <a:blip r:embed="rId2"/>
          <a:stretch>
            <a:fillRect/>
          </a:stretch>
        </p:blipFill>
        <p:spPr>
          <a:xfrm>
            <a:off x="0" y="1"/>
            <a:ext cx="6912000" cy="6858000"/>
          </a:xfrm>
          <a:prstGeom prst="rect">
            <a:avLst/>
          </a:prstGeom>
        </p:spPr>
      </p:pic>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244370" y="833438"/>
            <a:ext cx="7451376" cy="5191125"/>
          </a:xfrm>
          <a:prstGeom prst="rect">
            <a:avLst/>
          </a:prstGeom>
        </p:spPr>
      </p:pic>
    </p:spTree>
    <p:extLst>
      <p:ext uri="{BB962C8B-B14F-4D97-AF65-F5344CB8AC3E}">
        <p14:creationId xmlns:p14="http://schemas.microsoft.com/office/powerpoint/2010/main" val="176039469"/>
      </p:ext>
    </p:extLst>
  </p:cSld>
  <p:clrMapOvr>
    <a:masterClrMapping/>
  </p:clrMapOvr>
  <p:transition>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6" presetClass="entr" presetSubtype="21" fill="hold" nodeType="clickEffect">
                                  <p:stCondLst>
                                    <p:cond delay="0"/>
                                  </p:stCondLst>
                                  <p:childTnLst>
                                    <p:set>
                                      <p:cBhvr>
                                        <p:cTn id="12" dur="1" fill="hold">
                                          <p:stCondLst>
                                            <p:cond delay="0"/>
                                          </p:stCondLst>
                                        </p:cTn>
                                        <p:tgtEl>
                                          <p:spTgt spid="5"/>
                                        </p:tgtEl>
                                        <p:attrNameLst>
                                          <p:attrName>style.visibility</p:attrName>
                                        </p:attrNameLst>
                                      </p:cBhvr>
                                      <p:to>
                                        <p:strVal val="visible"/>
                                      </p:to>
                                    </p:set>
                                    <p:animEffect transition="in" filter="barn(inVertical)">
                                      <p:cBhvr>
                                        <p:cTn id="13"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a-IR"/>
          </a:p>
        </p:txBody>
      </p:sp>
      <p:pic>
        <p:nvPicPr>
          <p:cNvPr id="4" name="Content Placeholder 3"/>
          <p:cNvPicPr>
            <a:picLocks noGrp="1" noChangeAspect="1"/>
          </p:cNvPicPr>
          <p:nvPr>
            <p:ph idx="1"/>
          </p:nvPr>
        </p:nvPicPr>
        <p:blipFill>
          <a:blip r:embed="rId2"/>
          <a:stretch>
            <a:fillRect/>
          </a:stretch>
        </p:blipFill>
        <p:spPr>
          <a:xfrm>
            <a:off x="2751788" y="874058"/>
            <a:ext cx="6436540" cy="3744399"/>
          </a:xfrm>
          <a:prstGeom prst="rect">
            <a:avLst/>
          </a:prstGeom>
        </p:spPr>
      </p:pic>
    </p:spTree>
    <p:extLst>
      <p:ext uri="{BB962C8B-B14F-4D97-AF65-F5344CB8AC3E}">
        <p14:creationId xmlns:p14="http://schemas.microsoft.com/office/powerpoint/2010/main" val="1678669117"/>
      </p:ext>
    </p:extLst>
  </p:cSld>
  <p:clrMapOvr>
    <a:masterClrMapping/>
  </p:clrMapOvr>
  <p:transition>
    <p:random/>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0210" name="Rectangle 2"/>
          <p:cNvSpPr>
            <a:spLocks noGrp="1" noChangeArrowheads="1"/>
          </p:cNvSpPr>
          <p:nvPr>
            <p:ph type="title"/>
          </p:nvPr>
        </p:nvSpPr>
        <p:spPr/>
        <p:txBody>
          <a:bodyPr/>
          <a:lstStyle/>
          <a:p>
            <a:pPr eaLnBrk="1" hangingPunct="1"/>
            <a:r>
              <a:rPr lang="fa-IR" dirty="0" smtClean="0"/>
              <a:t>انواع گروه های فیلوژنی</a:t>
            </a:r>
            <a:endParaRPr lang="en-US" dirty="0" smtClean="0"/>
          </a:p>
        </p:txBody>
      </p:sp>
      <p:sp>
        <p:nvSpPr>
          <p:cNvPr id="350211" name="Rectangle 3"/>
          <p:cNvSpPr>
            <a:spLocks noGrp="1" noChangeArrowheads="1"/>
          </p:cNvSpPr>
          <p:nvPr>
            <p:ph type="body" idx="1"/>
          </p:nvPr>
        </p:nvSpPr>
        <p:spPr>
          <a:xfrm>
            <a:off x="1524001" y="1143001"/>
            <a:ext cx="8532813" cy="4525963"/>
          </a:xfrm>
        </p:spPr>
        <p:txBody>
          <a:bodyPr/>
          <a:lstStyle/>
          <a:p>
            <a:pPr eaLnBrk="1" hangingPunct="1"/>
            <a:r>
              <a:rPr lang="fa-IR" sz="2400" dirty="0" smtClean="0">
                <a:latin typeface="Times New Roman"/>
                <a:ea typeface="Times New Roman"/>
                <a:cs typeface="B Nazanin"/>
              </a:rPr>
              <a:t>تاکسونی </a:t>
            </a:r>
            <a:r>
              <a:rPr lang="fa-IR" sz="2400" dirty="0">
                <a:latin typeface="Times New Roman"/>
                <a:ea typeface="Times New Roman"/>
                <a:cs typeface="B Nazanin"/>
              </a:rPr>
              <a:t>تک </a:t>
            </a:r>
            <a:r>
              <a:rPr lang="fa-IR" sz="2400" dirty="0" smtClean="0">
                <a:latin typeface="Times New Roman"/>
                <a:ea typeface="Times New Roman"/>
                <a:cs typeface="B Nazanin"/>
              </a:rPr>
              <a:t>نیا</a:t>
            </a:r>
            <a:r>
              <a:rPr lang="en-US" sz="2400" dirty="0" smtClean="0">
                <a:latin typeface="Times New Roman"/>
                <a:ea typeface="Times New Roman"/>
                <a:cs typeface="B Nazanin"/>
              </a:rPr>
              <a:t>(monophyletic) </a:t>
            </a:r>
            <a:r>
              <a:rPr lang="fa-IR" sz="2400" dirty="0" smtClean="0">
                <a:latin typeface="Times New Roman"/>
                <a:ea typeface="Times New Roman"/>
                <a:cs typeface="B Nazanin"/>
              </a:rPr>
              <a:t> </a:t>
            </a:r>
            <a:r>
              <a:rPr lang="fa-IR" sz="2400" dirty="0">
                <a:latin typeface="Times New Roman"/>
                <a:ea typeface="Times New Roman"/>
                <a:cs typeface="B Nazanin"/>
              </a:rPr>
              <a:t>است که شامل نزدیکترین جد مشترک و همه فرزندان آن جد مشترک است </a:t>
            </a:r>
          </a:p>
          <a:p>
            <a:pPr eaLnBrk="1" hangingPunct="1"/>
            <a:r>
              <a:rPr lang="fa-IR" sz="2400" dirty="0">
                <a:latin typeface="Times New Roman"/>
                <a:ea typeface="Times New Roman"/>
                <a:cs typeface="B Nazanin"/>
              </a:rPr>
              <a:t>اگر گروهی شامل تمام فرزندان یک جد مشترک نبود این گروه </a:t>
            </a:r>
            <a:r>
              <a:rPr lang="fa-IR" sz="2400" dirty="0" smtClean="0">
                <a:latin typeface="Times New Roman"/>
                <a:ea typeface="Times New Roman"/>
                <a:cs typeface="B Nazanin"/>
              </a:rPr>
              <a:t>پارافیلتیک</a:t>
            </a:r>
            <a:r>
              <a:rPr lang="en-US" sz="2400" dirty="0" smtClean="0">
                <a:latin typeface="Times New Roman"/>
                <a:ea typeface="Times New Roman"/>
                <a:cs typeface="B Nazanin"/>
              </a:rPr>
              <a:t>(paraphyletic) </a:t>
            </a:r>
            <a:r>
              <a:rPr lang="fa-IR" sz="2400" dirty="0" smtClean="0">
                <a:latin typeface="Times New Roman"/>
                <a:ea typeface="Times New Roman"/>
                <a:cs typeface="B Nazanin"/>
              </a:rPr>
              <a:t> </a:t>
            </a:r>
            <a:r>
              <a:rPr lang="fa-IR" sz="2400" dirty="0">
                <a:latin typeface="Times New Roman"/>
                <a:ea typeface="Times New Roman"/>
                <a:cs typeface="B Nazanin"/>
              </a:rPr>
              <a:t>است</a:t>
            </a:r>
          </a:p>
          <a:p>
            <a:pPr eaLnBrk="1" hangingPunct="1"/>
            <a:endParaRPr lang="fa-IR" sz="2400" dirty="0">
              <a:latin typeface="Times New Roman"/>
              <a:cs typeface="B Nazanin"/>
            </a:endParaRPr>
          </a:p>
          <a:p>
            <a:pPr eaLnBrk="1" hangingPunct="1"/>
            <a:r>
              <a:rPr lang="fa-IR" sz="2400" dirty="0">
                <a:latin typeface="Times New Roman"/>
                <a:ea typeface="Times New Roman"/>
                <a:cs typeface="B Nazanin"/>
              </a:rPr>
              <a:t>اعضای یک گروه دارای چند جد مشترک هستند را پلی </a:t>
            </a:r>
            <a:r>
              <a:rPr lang="fa-IR" sz="2400" dirty="0" smtClean="0">
                <a:latin typeface="Times New Roman"/>
                <a:ea typeface="Times New Roman"/>
                <a:cs typeface="B Nazanin"/>
              </a:rPr>
              <a:t>فیلتیک</a:t>
            </a:r>
            <a:r>
              <a:rPr lang="en-US" sz="2400" dirty="0" smtClean="0">
                <a:latin typeface="Times New Roman"/>
                <a:ea typeface="Times New Roman"/>
                <a:cs typeface="B Nazanin"/>
              </a:rPr>
              <a:t>(polyphyletic) </a:t>
            </a:r>
            <a:r>
              <a:rPr lang="fa-IR" sz="2400" dirty="0" smtClean="0">
                <a:latin typeface="Times New Roman"/>
                <a:ea typeface="Times New Roman"/>
                <a:cs typeface="B Nazanin"/>
              </a:rPr>
              <a:t> </a:t>
            </a:r>
            <a:r>
              <a:rPr lang="fa-IR" sz="2400" dirty="0">
                <a:latin typeface="Times New Roman"/>
                <a:ea typeface="Times New Roman"/>
                <a:cs typeface="B Nazanin"/>
              </a:rPr>
              <a:t>یا چند نیا </a:t>
            </a:r>
            <a:endParaRPr lang="en-US" sz="2400" dirty="0"/>
          </a:p>
        </p:txBody>
      </p:sp>
    </p:spTree>
    <p:extLst>
      <p:ext uri="{BB962C8B-B14F-4D97-AF65-F5344CB8AC3E}">
        <p14:creationId xmlns:p14="http://schemas.microsoft.com/office/powerpoint/2010/main" val="4191664846"/>
      </p:ext>
    </p:extLst>
  </p:cSld>
  <p:clrMapOvr>
    <a:masterClrMapping/>
  </p:clrMapOvr>
  <p:transition>
    <p:random/>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pic>
        <p:nvPicPr>
          <p:cNvPr id="4" name="Picture 2" descr="E:\ImageLibrary18-28\25-PhylogenyAndSystematics\25-09-CladisticAnalysis-L.gif"/>
          <p:cNvPicPr>
            <a:picLocks noChangeAspect="1" noChangeArrowheads="1"/>
          </p:cNvPicPr>
          <p:nvPr/>
        </p:nvPicPr>
        <p:blipFill>
          <a:blip r:embed="rId2" cstate="print"/>
          <a:srcRect/>
          <a:stretch>
            <a:fillRect/>
          </a:stretch>
        </p:blipFill>
        <p:spPr bwMode="auto">
          <a:xfrm>
            <a:off x="1524000" y="1800225"/>
            <a:ext cx="9144000" cy="3257550"/>
          </a:xfrm>
          <a:prstGeom prst="rect">
            <a:avLst/>
          </a:prstGeom>
          <a:noFill/>
        </p:spPr>
      </p:pic>
    </p:spTree>
    <p:extLst>
      <p:ext uri="{BB962C8B-B14F-4D97-AF65-F5344CB8AC3E}">
        <p14:creationId xmlns:p14="http://schemas.microsoft.com/office/powerpoint/2010/main" val="2429056538"/>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a-IR" b="1" dirty="0" smtClean="0">
                <a:cs typeface="+mn-cs"/>
              </a:rPr>
              <a:t>آنالیز فیلوژنی</a:t>
            </a:r>
            <a:endParaRPr lang="en-US" b="1" dirty="0">
              <a:cs typeface="+mn-cs"/>
            </a:endParaRPr>
          </a:p>
        </p:txBody>
      </p:sp>
      <p:sp>
        <p:nvSpPr>
          <p:cNvPr id="3" name="Content Placeholder 2"/>
          <p:cNvSpPr>
            <a:spLocks noGrp="1"/>
          </p:cNvSpPr>
          <p:nvPr>
            <p:ph idx="1"/>
          </p:nvPr>
        </p:nvSpPr>
        <p:spPr/>
        <p:txBody>
          <a:bodyPr/>
          <a:lstStyle/>
          <a:p>
            <a:pPr marL="0" indent="0">
              <a:buNone/>
            </a:pPr>
            <a:r>
              <a:rPr lang="fa-IR" sz="2000" dirty="0" smtClean="0"/>
              <a:t>تعریف گره: محل انشعاب شاخه ها در در کلادوگرام را گره می گویند ( گره = تبار مشترک)</a:t>
            </a:r>
          </a:p>
          <a:p>
            <a:pPr marL="0" indent="0">
              <a:buNone/>
            </a:pPr>
            <a:r>
              <a:rPr lang="fa-IR" sz="2000" dirty="0" smtClean="0"/>
              <a:t>رابطه خواهری: رابطه بین دو شاخه که از یک گره منشعب شده اند. </a:t>
            </a:r>
            <a:endParaRPr lang="fa-IR" sz="2000" dirty="0"/>
          </a:p>
        </p:txBody>
      </p:sp>
      <p:pic>
        <p:nvPicPr>
          <p:cNvPr id="4" name="Picture 3"/>
          <p:cNvPicPr>
            <a:picLocks noChangeAspect="1"/>
          </p:cNvPicPr>
          <p:nvPr/>
        </p:nvPicPr>
        <p:blipFill>
          <a:blip r:embed="rId2"/>
          <a:stretch>
            <a:fillRect/>
          </a:stretch>
        </p:blipFill>
        <p:spPr>
          <a:xfrm>
            <a:off x="2109354" y="2329252"/>
            <a:ext cx="3373582" cy="2347451"/>
          </a:xfrm>
          <a:prstGeom prst="rect">
            <a:avLst/>
          </a:prstGeom>
        </p:spPr>
      </p:pic>
    </p:spTree>
    <p:extLst>
      <p:ext uri="{BB962C8B-B14F-4D97-AF65-F5344CB8AC3E}">
        <p14:creationId xmlns:p14="http://schemas.microsoft.com/office/powerpoint/2010/main" val="2322436586"/>
      </p:ext>
    </p:extLst>
  </p:cSld>
  <p:clrMapOvr>
    <a:masterClrMapping/>
  </p:clrMapOvr>
  <p:transition>
    <p:random/>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a-IR" dirty="0" smtClean="0"/>
              <a:t>طریقه ایجاد درخت فیلوژنتیکی</a:t>
            </a:r>
            <a:endParaRPr lang="en-US" dirty="0"/>
          </a:p>
        </p:txBody>
      </p:sp>
      <p:sp>
        <p:nvSpPr>
          <p:cNvPr id="3" name="Content Placeholder 2"/>
          <p:cNvSpPr>
            <a:spLocks noGrp="1"/>
          </p:cNvSpPr>
          <p:nvPr>
            <p:ph idx="1"/>
          </p:nvPr>
        </p:nvSpPr>
        <p:spPr/>
        <p:txBody>
          <a:bodyPr/>
          <a:lstStyle/>
          <a:p>
            <a:r>
              <a:rPr lang="fa-IR" sz="2400" dirty="0"/>
              <a:t>برای ایجاد درخت در مرحله اول باید تعیین شود کدام صفت حالت اجدادی دارد یعنی در همه اعضای گروه هست که آن را حالت اجدادی می گویند</a:t>
            </a:r>
          </a:p>
          <a:p>
            <a:r>
              <a:rPr lang="fa-IR" sz="2400" dirty="0"/>
              <a:t>صفات دیگر که بعدا در گروه ایجاد شده اند را اشتقاق یافته می گویند.</a:t>
            </a:r>
          </a:p>
          <a:p>
            <a:r>
              <a:rPr lang="fa-IR" sz="2400" dirty="0"/>
              <a:t>اولین مرحله در ساختن درخت تعیین حالت اجدادی و اشتقاق یافته هر صفت می باشد (آپومورفی در مقابل پلیزیومورفی).</a:t>
            </a:r>
          </a:p>
          <a:p>
            <a:r>
              <a:rPr lang="fa-IR" sz="2400" dirty="0"/>
              <a:t>تعیین قطبیت یا </a:t>
            </a:r>
            <a:r>
              <a:rPr lang="en-US" sz="2400" dirty="0"/>
              <a:t>polarity</a:t>
            </a:r>
            <a:r>
              <a:rPr lang="fa-IR" sz="2400" dirty="0"/>
              <a:t> : کدام صفت اجدادی و کدام جدید است.</a:t>
            </a:r>
          </a:p>
          <a:p>
            <a:r>
              <a:rPr lang="fa-IR" sz="2400" dirty="0"/>
              <a:t>دو روش تعیین قطبیت:</a:t>
            </a:r>
          </a:p>
          <a:p>
            <a:pPr marL="514350" indent="-514350">
              <a:buFont typeface="+mj-lt"/>
              <a:buAutoNum type="arabicPeriod"/>
            </a:pPr>
            <a:r>
              <a:rPr lang="fa-IR" sz="2400" dirty="0"/>
              <a:t> مقایسه با برون گروه یا </a:t>
            </a:r>
            <a:r>
              <a:rPr lang="en-US" sz="2400" dirty="0" err="1"/>
              <a:t>outgroup</a:t>
            </a:r>
            <a:endParaRPr lang="fa-IR" sz="2400" dirty="0"/>
          </a:p>
          <a:p>
            <a:pPr marL="514350" indent="-514350">
              <a:buFont typeface="+mj-lt"/>
              <a:buAutoNum type="arabicPeriod"/>
            </a:pPr>
            <a:r>
              <a:rPr lang="fa-IR" sz="2400" dirty="0"/>
              <a:t>مقایسه با فسیل </a:t>
            </a:r>
            <a:endParaRPr lang="en-US" sz="2400" dirty="0"/>
          </a:p>
        </p:txBody>
      </p:sp>
      <p:pic>
        <p:nvPicPr>
          <p:cNvPr id="4" name="Picture 3"/>
          <p:cNvPicPr>
            <a:picLocks noChangeAspect="1"/>
          </p:cNvPicPr>
          <p:nvPr/>
        </p:nvPicPr>
        <p:blipFill>
          <a:blip r:embed="rId2"/>
          <a:stretch>
            <a:fillRect/>
          </a:stretch>
        </p:blipFill>
        <p:spPr>
          <a:xfrm>
            <a:off x="1752600" y="4114801"/>
            <a:ext cx="4221579" cy="2452884"/>
          </a:xfrm>
          <a:prstGeom prst="rect">
            <a:avLst/>
          </a:prstGeom>
        </p:spPr>
      </p:pic>
    </p:spTree>
    <p:extLst>
      <p:ext uri="{BB962C8B-B14F-4D97-AF65-F5344CB8AC3E}">
        <p14:creationId xmlns:p14="http://schemas.microsoft.com/office/powerpoint/2010/main" val="2886109762"/>
      </p:ext>
    </p:extLst>
  </p:cSld>
  <p:clrMapOvr>
    <a:masterClrMapping/>
  </p:clrMapOvr>
  <p:transition>
    <p:random/>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indent="-342900" algn="r" rtl="1">
              <a:lnSpc>
                <a:spcPct val="115000"/>
              </a:lnSpc>
              <a:spcBef>
                <a:spcPts val="0"/>
              </a:spcBef>
              <a:spcAft>
                <a:spcPts val="1000"/>
              </a:spcAft>
            </a:pPr>
            <a:r>
              <a:rPr lang="fa-IR" sz="2400" b="1">
                <a:solidFill>
                  <a:prstClr val="black"/>
                </a:solidFill>
                <a:latin typeface="Times New Roman"/>
                <a:ea typeface="Calibri"/>
                <a:cs typeface="B Nazanin"/>
              </a:rPr>
              <a:t>رده </a:t>
            </a:r>
            <a:r>
              <a:rPr lang="fa-IR" sz="2400" b="1" smtClean="0">
                <a:solidFill>
                  <a:prstClr val="black"/>
                </a:solidFill>
                <a:latin typeface="Times New Roman"/>
                <a:ea typeface="Calibri"/>
                <a:cs typeface="B Nazanin"/>
              </a:rPr>
              <a:t>بندی و منطق </a:t>
            </a:r>
            <a:r>
              <a:rPr lang="fa-IR" sz="2400" b="1" dirty="0">
                <a:solidFill>
                  <a:prstClr val="black"/>
                </a:solidFill>
                <a:latin typeface="Times New Roman"/>
                <a:ea typeface="Calibri"/>
                <a:cs typeface="B Nazanin"/>
              </a:rPr>
              <a:t>کلادیستیک </a:t>
            </a:r>
            <a:r>
              <a:rPr lang="en-US" sz="2400" b="1" dirty="0">
                <a:solidFill>
                  <a:prstClr val="black"/>
                </a:solidFill>
                <a:latin typeface="Times New Roman"/>
                <a:ea typeface="Calibri"/>
                <a:cs typeface="B Nazanin"/>
              </a:rPr>
              <a:t>Cladistics</a:t>
            </a:r>
            <a:r>
              <a:rPr lang="en-US" sz="2400" dirty="0">
                <a:solidFill>
                  <a:prstClr val="black"/>
                </a:solidFill>
                <a:ea typeface="Calibri"/>
                <a:cs typeface="Arial"/>
              </a:rPr>
              <a:t/>
            </a:r>
            <a:br>
              <a:rPr lang="en-US" sz="2400" dirty="0">
                <a:solidFill>
                  <a:prstClr val="black"/>
                </a:solidFill>
                <a:ea typeface="Calibri"/>
                <a:cs typeface="Arial"/>
              </a:rPr>
            </a:br>
            <a:endParaRPr lang="en-US" sz="2400" dirty="0"/>
          </a:p>
        </p:txBody>
      </p:sp>
      <p:sp>
        <p:nvSpPr>
          <p:cNvPr id="3" name="Content Placeholder 2"/>
          <p:cNvSpPr>
            <a:spLocks noGrp="1"/>
          </p:cNvSpPr>
          <p:nvPr>
            <p:ph idx="1"/>
          </p:nvPr>
        </p:nvSpPr>
        <p:spPr/>
        <p:txBody>
          <a:bodyPr>
            <a:normAutofit fontScale="92500" lnSpcReduction="10000"/>
          </a:bodyPr>
          <a:lstStyle/>
          <a:p>
            <a:pPr marL="0" algn="just" rtl="1">
              <a:lnSpc>
                <a:spcPct val="115000"/>
              </a:lnSpc>
              <a:spcBef>
                <a:spcPts val="0"/>
              </a:spcBef>
              <a:spcAft>
                <a:spcPts val="1000"/>
              </a:spcAft>
            </a:pPr>
            <a:r>
              <a:rPr lang="fa-IR" dirty="0" smtClean="0">
                <a:latin typeface="Times New Roman"/>
                <a:ea typeface="Calibri"/>
                <a:cs typeface="B Nazanin"/>
              </a:rPr>
              <a:t>یکی </a:t>
            </a:r>
            <a:r>
              <a:rPr lang="fa-IR" dirty="0">
                <a:latin typeface="Times New Roman"/>
                <a:ea typeface="Calibri"/>
                <a:cs typeface="B Nazanin"/>
              </a:rPr>
              <a:t>از تئوری های تاکسونومی بوده که </a:t>
            </a:r>
            <a:r>
              <a:rPr lang="en-US" dirty="0">
                <a:latin typeface="Times New Roman"/>
                <a:ea typeface="Calibri"/>
                <a:cs typeface="B Nazanin"/>
              </a:rPr>
              <a:t>phylogenetic systematics </a:t>
            </a:r>
            <a:r>
              <a:rPr lang="fa-IR" dirty="0">
                <a:latin typeface="Times New Roman"/>
                <a:ea typeface="Calibri"/>
                <a:cs typeface="B Nazanin"/>
              </a:rPr>
              <a:t> یا </a:t>
            </a:r>
            <a:r>
              <a:rPr lang="en-US" dirty="0">
                <a:latin typeface="Times New Roman"/>
                <a:ea typeface="Calibri"/>
                <a:cs typeface="B Nazanin"/>
              </a:rPr>
              <a:t>cladistics</a:t>
            </a:r>
            <a:r>
              <a:rPr lang="fa-IR" dirty="0">
                <a:latin typeface="Times New Roman"/>
                <a:ea typeface="Calibri"/>
                <a:cs typeface="B Nazanin"/>
              </a:rPr>
              <a:t> نامیده می­شود. این روش از رده بندی جانوران روی جد مشترک </a:t>
            </a:r>
            <a:r>
              <a:rPr lang="en-US" dirty="0">
                <a:latin typeface="Times New Roman"/>
                <a:ea typeface="Calibri"/>
                <a:cs typeface="B Nazanin"/>
              </a:rPr>
              <a:t>(common descent)</a:t>
            </a:r>
            <a:r>
              <a:rPr lang="fa-IR" dirty="0">
                <a:latin typeface="Times New Roman"/>
                <a:ea typeface="Calibri"/>
                <a:cs typeface="B Nazanin"/>
              </a:rPr>
              <a:t> تاکید می­کند و طرح شاخه زایی سلسله مراتبی کلادهای آشیانه ای آن را کلادوگرام</a:t>
            </a:r>
            <a:r>
              <a:rPr lang="en-US" dirty="0">
                <a:latin typeface="Times New Roman"/>
                <a:ea typeface="Calibri"/>
                <a:cs typeface="B Nazanin"/>
              </a:rPr>
              <a:t>(</a:t>
            </a:r>
            <a:r>
              <a:rPr lang="en-US" dirty="0" err="1">
                <a:latin typeface="Times New Roman"/>
                <a:ea typeface="Calibri"/>
                <a:cs typeface="B Nazanin"/>
              </a:rPr>
              <a:t>cladogram</a:t>
            </a:r>
            <a:r>
              <a:rPr lang="en-US" dirty="0">
                <a:latin typeface="Times New Roman"/>
                <a:ea typeface="Calibri"/>
                <a:cs typeface="B Nazanin"/>
              </a:rPr>
              <a:t>) </a:t>
            </a:r>
            <a:r>
              <a:rPr lang="fa-IR" dirty="0">
                <a:latin typeface="Times New Roman"/>
                <a:ea typeface="Calibri"/>
                <a:cs typeface="B Nazanin"/>
              </a:rPr>
              <a:t> می­گویند</a:t>
            </a:r>
            <a:r>
              <a:rPr lang="fa-IR" dirty="0" smtClean="0">
                <a:latin typeface="Times New Roman"/>
                <a:ea typeface="Calibri"/>
                <a:cs typeface="B Nazanin"/>
              </a:rPr>
              <a:t>.</a:t>
            </a:r>
          </a:p>
          <a:p>
            <a:pPr marL="0" algn="just" rtl="1">
              <a:lnSpc>
                <a:spcPct val="115000"/>
              </a:lnSpc>
              <a:spcBef>
                <a:spcPts val="0"/>
              </a:spcBef>
              <a:spcAft>
                <a:spcPts val="1000"/>
              </a:spcAft>
            </a:pPr>
            <a:r>
              <a:rPr lang="fa-IR" dirty="0" smtClean="0">
                <a:latin typeface="Times New Roman"/>
                <a:ea typeface="Calibri"/>
                <a:cs typeface="B Nazanin"/>
              </a:rPr>
              <a:t> </a:t>
            </a:r>
            <a:r>
              <a:rPr lang="fa-IR" dirty="0">
                <a:latin typeface="Times New Roman"/>
                <a:ea typeface="Calibri"/>
                <a:cs typeface="B Nazanin"/>
              </a:rPr>
              <a:t>این روش تاکسونومی اولین در سال 1950 توسط حشره شناس آلمانی </a:t>
            </a:r>
            <a:r>
              <a:rPr lang="en-US" dirty="0" err="1">
                <a:latin typeface="Times New Roman"/>
                <a:ea typeface="Calibri"/>
                <a:cs typeface="B Nazanin"/>
              </a:rPr>
              <a:t>Willi</a:t>
            </a:r>
            <a:r>
              <a:rPr lang="en-US" dirty="0">
                <a:latin typeface="Times New Roman"/>
                <a:ea typeface="Calibri"/>
                <a:cs typeface="B Nazanin"/>
              </a:rPr>
              <a:t> </a:t>
            </a:r>
            <a:r>
              <a:rPr lang="en-US" dirty="0" err="1">
                <a:latin typeface="Times New Roman"/>
                <a:ea typeface="Calibri"/>
                <a:cs typeface="B Nazanin"/>
              </a:rPr>
              <a:t>Hennig</a:t>
            </a:r>
            <a:r>
              <a:rPr lang="fa-IR" dirty="0">
                <a:latin typeface="Times New Roman"/>
                <a:ea typeface="Calibri"/>
                <a:cs typeface="B Nazanin"/>
              </a:rPr>
              <a:t> پیشنهاد شد</a:t>
            </a:r>
            <a:r>
              <a:rPr lang="fa-IR" dirty="0" smtClean="0">
                <a:latin typeface="Times New Roman"/>
                <a:ea typeface="Calibri"/>
                <a:cs typeface="B Nazanin"/>
              </a:rPr>
              <a:t>.</a:t>
            </a:r>
          </a:p>
          <a:p>
            <a:pPr marL="0" algn="just" rtl="1">
              <a:lnSpc>
                <a:spcPct val="115000"/>
              </a:lnSpc>
              <a:spcBef>
                <a:spcPts val="0"/>
              </a:spcBef>
              <a:spcAft>
                <a:spcPts val="1000"/>
              </a:spcAft>
            </a:pPr>
            <a:r>
              <a:rPr lang="fa-IR" dirty="0" smtClean="0">
                <a:latin typeface="Times New Roman"/>
                <a:ea typeface="Calibri"/>
                <a:cs typeface="B Nazanin"/>
              </a:rPr>
              <a:t> </a:t>
            </a:r>
            <a:r>
              <a:rPr lang="fa-IR" dirty="0">
                <a:latin typeface="Times New Roman"/>
                <a:ea typeface="Calibri"/>
                <a:cs typeface="B Nazanin"/>
              </a:rPr>
              <a:t>همه تاکسون­ها بر اساس این روش باید تک نیا </a:t>
            </a:r>
            <a:r>
              <a:rPr lang="en-US" dirty="0">
                <a:latin typeface="Times New Roman"/>
                <a:ea typeface="Calibri"/>
                <a:cs typeface="B Nazanin"/>
              </a:rPr>
              <a:t>(monophyletic)</a:t>
            </a:r>
            <a:r>
              <a:rPr lang="fa-IR" dirty="0">
                <a:latin typeface="Times New Roman"/>
                <a:ea typeface="Calibri"/>
                <a:cs typeface="B Nazanin"/>
              </a:rPr>
              <a:t> باشند </a:t>
            </a:r>
            <a:endParaRPr lang="fa-IR" dirty="0" smtClean="0">
              <a:latin typeface="Times New Roman"/>
              <a:ea typeface="Calibri"/>
              <a:cs typeface="B Nazanin"/>
            </a:endParaRPr>
          </a:p>
          <a:p>
            <a:pPr marL="0" algn="just" rtl="1">
              <a:lnSpc>
                <a:spcPct val="115000"/>
              </a:lnSpc>
              <a:spcBef>
                <a:spcPts val="0"/>
              </a:spcBef>
              <a:spcAft>
                <a:spcPts val="1000"/>
              </a:spcAft>
            </a:pPr>
            <a:r>
              <a:rPr lang="fa-IR" dirty="0" smtClean="0">
                <a:latin typeface="Times New Roman"/>
                <a:ea typeface="Calibri"/>
                <a:cs typeface="B Nazanin"/>
              </a:rPr>
              <a:t>تشخیص </a:t>
            </a:r>
            <a:r>
              <a:rPr lang="fa-IR" dirty="0">
                <a:latin typeface="Times New Roman"/>
                <a:ea typeface="Calibri"/>
                <a:cs typeface="B Nazanin"/>
              </a:rPr>
              <a:t>کلاد ها بر اساس داشتن صفات استقاق یافته </a:t>
            </a:r>
            <a:r>
              <a:rPr lang="en-US" dirty="0" err="1">
                <a:latin typeface="Times New Roman"/>
                <a:ea typeface="Calibri"/>
                <a:cs typeface="B Nazanin"/>
              </a:rPr>
              <a:t>synapomorphy</a:t>
            </a:r>
            <a:r>
              <a:rPr lang="fa-IR" dirty="0">
                <a:latin typeface="Times New Roman"/>
                <a:ea typeface="Calibri"/>
                <a:cs typeface="B Nazanin"/>
              </a:rPr>
              <a:t> صورت می­گیرد.</a:t>
            </a:r>
            <a:endParaRPr lang="en-US" sz="2400" dirty="0">
              <a:ea typeface="Calibri"/>
              <a:cs typeface="Arial"/>
            </a:endParaRPr>
          </a:p>
          <a:p>
            <a:pPr algn="r" rtl="1"/>
            <a:endParaRPr lang="en-US" dirty="0"/>
          </a:p>
        </p:txBody>
      </p:sp>
    </p:spTree>
    <p:extLst>
      <p:ext uri="{BB962C8B-B14F-4D97-AF65-F5344CB8AC3E}">
        <p14:creationId xmlns:p14="http://schemas.microsoft.com/office/powerpoint/2010/main" val="281246666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a-IR"/>
          </a:p>
        </p:txBody>
      </p:sp>
      <p:sp>
        <p:nvSpPr>
          <p:cNvPr id="3" name="Content Placeholder 2"/>
          <p:cNvSpPr>
            <a:spLocks noGrp="1"/>
          </p:cNvSpPr>
          <p:nvPr>
            <p:ph idx="1"/>
          </p:nvPr>
        </p:nvSpPr>
        <p:spPr/>
        <p:txBody>
          <a:bodyPr/>
          <a:lstStyle/>
          <a:p>
            <a:r>
              <a:rPr lang="fa-IR" dirty="0" smtClean="0"/>
              <a:t>همه جانوران کره زمین خویشاوند یکدیگرند.</a:t>
            </a:r>
          </a:p>
          <a:p>
            <a:r>
              <a:rPr lang="fa-IR" dirty="0" smtClean="0"/>
              <a:t>فرایند تکامل به صورت شاخه شاخه شدن تدریجی و افزایش تنوع در شاخه ها بوده است (فیلوژنی</a:t>
            </a:r>
            <a:r>
              <a:rPr lang="fa-IR" dirty="0" smtClean="0"/>
              <a:t>): هدف اصلی سیستماتیک ایجاد درخت تبارزایی (فیلوژنی) است.</a:t>
            </a:r>
            <a:endParaRPr lang="fa-IR" dirty="0" smtClean="0"/>
          </a:p>
          <a:p>
            <a:r>
              <a:rPr lang="fa-IR" dirty="0" smtClean="0"/>
              <a:t>همه جانوران روی یک درخت فیلوژنتیک ترسیم می شوند و دارای نیای مشترک هستند.</a:t>
            </a:r>
          </a:p>
          <a:p>
            <a:r>
              <a:rPr lang="fa-IR" dirty="0"/>
              <a:t> </a:t>
            </a:r>
            <a:r>
              <a:rPr lang="fa-IR" dirty="0" smtClean="0"/>
              <a:t>در روی درخت، هر چه جانوران خویشاوندیشان نزدیک تر باشد نیای مشترک جدید تری دارند.</a:t>
            </a:r>
          </a:p>
          <a:p>
            <a:r>
              <a:rPr lang="fa-IR" dirty="0" smtClean="0"/>
              <a:t>امروزه در طبقه بندی جانوران بر اساس خویشاوندی آن ها  عمل می کنند. هر چه دو موجود خویشاوندی نزدیکتری داشته باشند و یا به عبارت دیگر نیای مشترک جدیدتری داشته باشند در طبقه بندی نزدیک هم قرار می گیرند. </a:t>
            </a:r>
          </a:p>
          <a:p>
            <a:endParaRPr lang="fa-IR" dirty="0"/>
          </a:p>
        </p:txBody>
      </p:sp>
    </p:spTree>
    <p:extLst>
      <p:ext uri="{BB962C8B-B14F-4D97-AF65-F5344CB8AC3E}">
        <p14:creationId xmlns:p14="http://schemas.microsoft.com/office/powerpoint/2010/main" val="3263938330"/>
      </p:ext>
    </p:extLst>
  </p:cSld>
  <p:clrMapOvr>
    <a:masterClrMapping/>
  </p:clrMapOvr>
  <p:transition>
    <p:random/>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a-IR" dirty="0" smtClean="0"/>
              <a:t>استفاده از صفات در فیلوژنی</a:t>
            </a:r>
            <a:endParaRPr lang="fa-IR" dirty="0"/>
          </a:p>
        </p:txBody>
      </p:sp>
      <p:sp>
        <p:nvSpPr>
          <p:cNvPr id="3" name="Content Placeholder 2"/>
          <p:cNvSpPr>
            <a:spLocks noGrp="1"/>
          </p:cNvSpPr>
          <p:nvPr>
            <p:ph idx="1"/>
          </p:nvPr>
        </p:nvSpPr>
        <p:spPr/>
        <p:txBody>
          <a:bodyPr/>
          <a:lstStyle/>
          <a:p>
            <a:r>
              <a:rPr lang="fa-IR" dirty="0" smtClean="0"/>
              <a:t>هرگز نمی توانیم بدانیم که خویشاوندی دقیق موجودات زنده با هم چقدر است اما با تخمین و حدس و گمان می توانیم درخت فیلوژنتیک ترسیم کنیم. این درخت تخمینی از واقعیتی در میلیون ها سال پیش است</a:t>
            </a:r>
            <a:r>
              <a:rPr lang="fa-IR" dirty="0" smtClean="0"/>
              <a:t>.</a:t>
            </a:r>
          </a:p>
          <a:p>
            <a:r>
              <a:rPr lang="fa-IR" dirty="0" smtClean="0"/>
              <a:t> </a:t>
            </a:r>
            <a:endParaRPr lang="fa-IR" dirty="0" smtClean="0"/>
          </a:p>
          <a:p>
            <a:r>
              <a:rPr lang="fa-IR" dirty="0" smtClean="0"/>
              <a:t>آنالیز فیلوژنی یا کلادیستیک روشی محاسبه ای، دقیق و مبتنی بر توصیف مقایسه ای جانداران است</a:t>
            </a:r>
            <a:r>
              <a:rPr lang="fa-IR" dirty="0" smtClean="0"/>
              <a:t>.</a:t>
            </a:r>
            <a:endParaRPr lang="fa-IR" dirty="0" smtClean="0"/>
          </a:p>
        </p:txBody>
      </p:sp>
    </p:spTree>
    <p:extLst>
      <p:ext uri="{BB962C8B-B14F-4D97-AF65-F5344CB8AC3E}">
        <p14:creationId xmlns:p14="http://schemas.microsoft.com/office/powerpoint/2010/main" val="1368257415"/>
      </p:ext>
    </p:extLst>
  </p:cSld>
  <p:clrMapOvr>
    <a:masterClrMapping/>
  </p:clrMapOvr>
  <p:transition>
    <p:random/>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p:txBody>
          <a:bodyPr>
            <a:normAutofit/>
          </a:bodyPr>
          <a:lstStyle/>
          <a:p>
            <a:pPr algn="r" rtl="1"/>
            <a:r>
              <a:rPr lang="fa-IR" dirty="0" smtClean="0"/>
              <a:t>هدف اصلی سیستماتیک ایجاد درخت تکاملی یا فیلوژنی بوده که گونه های موجود و منقرض شده را به هم مرتبط کند</a:t>
            </a:r>
          </a:p>
          <a:p>
            <a:pPr algn="r" rtl="1"/>
            <a:r>
              <a:rPr lang="fa-IR" dirty="0" smtClean="0"/>
              <a:t>میلیونها جانور باید در دسته هایی مرتب شوند</a:t>
            </a:r>
          </a:p>
          <a:p>
            <a:pPr algn="r" rtl="1"/>
            <a:r>
              <a:rPr lang="fa-IR" dirty="0" smtClean="0"/>
              <a:t>این بر اساس شباهتها و تفاوتهای تعریف شده بین آنها می باشد</a:t>
            </a:r>
          </a:p>
          <a:p>
            <a:pPr algn="r" rtl="1"/>
            <a:r>
              <a:rPr lang="fa-IR" dirty="0" smtClean="0"/>
              <a:t>بسیاری از این دسته بندی ها مصنوعی می باشند.</a:t>
            </a:r>
          </a:p>
          <a:p>
            <a:pPr algn="r" rtl="1"/>
            <a:r>
              <a:rPr lang="fa-IR" dirty="0" smtClean="0"/>
              <a:t>ساختن فیلوژنی بر اساس ویژگی های قابل شناسایی ارگانیسم ها بوده که صفت یا </a:t>
            </a:r>
            <a:r>
              <a:rPr lang="en-US" dirty="0" smtClean="0"/>
              <a:t>character</a:t>
            </a:r>
            <a:r>
              <a:rPr lang="fa-IR" dirty="0" smtClean="0"/>
              <a:t>‌ نامیده می شوند.</a:t>
            </a:r>
            <a:endParaRPr lang="en-US" dirty="0"/>
          </a:p>
        </p:txBody>
      </p:sp>
    </p:spTree>
    <p:extLst>
      <p:ext uri="{BB962C8B-B14F-4D97-AF65-F5344CB8AC3E}">
        <p14:creationId xmlns:p14="http://schemas.microsoft.com/office/powerpoint/2010/main" val="362780799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a-IR" dirty="0" smtClean="0"/>
              <a:t>طریقه ایجاد درخت فیلوژنتیکی</a:t>
            </a:r>
            <a:endParaRPr lang="en-US" dirty="0"/>
          </a:p>
        </p:txBody>
      </p:sp>
      <p:sp>
        <p:nvSpPr>
          <p:cNvPr id="3" name="Content Placeholder 2"/>
          <p:cNvSpPr>
            <a:spLocks noGrp="1"/>
          </p:cNvSpPr>
          <p:nvPr>
            <p:ph idx="1"/>
          </p:nvPr>
        </p:nvSpPr>
        <p:spPr/>
        <p:txBody>
          <a:bodyPr/>
          <a:lstStyle/>
          <a:p>
            <a:r>
              <a:rPr lang="fa-IR" sz="2800" dirty="0"/>
              <a:t>ایجاد درخت با استفاده از شناسایی اشکال جانوران که صفت یا </a:t>
            </a:r>
            <a:r>
              <a:rPr lang="en-US" sz="2800" dirty="0"/>
              <a:t>character</a:t>
            </a:r>
            <a:r>
              <a:rPr lang="fa-IR" sz="2800" dirty="0"/>
              <a:t> نامیده می شود.</a:t>
            </a:r>
          </a:p>
          <a:p>
            <a:r>
              <a:rPr lang="fa-IR" sz="2800" dirty="0" smtClean="0"/>
              <a:t>صفت: </a:t>
            </a:r>
            <a:r>
              <a:rPr lang="fa-IR" sz="2800" dirty="0"/>
              <a:t>هر شکل و ویژگی از موجود زنده که تاکسونومیست برای مطالعه تغییرات درون و بین گونه ها استفاده می کند. </a:t>
            </a:r>
          </a:p>
          <a:p>
            <a:r>
              <a:rPr lang="fa-IR" sz="2800" dirty="0" smtClean="0"/>
              <a:t>انواع صفات: </a:t>
            </a:r>
            <a:r>
              <a:rPr lang="fa-IR" sz="2800" dirty="0"/>
              <a:t>مورفولوژیکی، مولکولی، کروموزومی، اکولوژی، جنین شناسی، رفتار شناسی و ....</a:t>
            </a:r>
          </a:p>
          <a:p>
            <a:r>
              <a:rPr lang="fa-IR" sz="2800" dirty="0"/>
              <a:t>هدف آنالیز فیلوژنتیکی پیدا کردن صفات مشترکی بین موجودات است که از یک جد مشترک به ارث رسیده باشد. این صفات صفات هومولوگ یا </a:t>
            </a:r>
            <a:r>
              <a:rPr lang="en-US" sz="2800" dirty="0"/>
              <a:t>homology</a:t>
            </a:r>
            <a:r>
              <a:rPr lang="fa-IR" sz="2800" dirty="0"/>
              <a:t> می گویند. </a:t>
            </a:r>
          </a:p>
          <a:p>
            <a:r>
              <a:rPr lang="fa-IR" sz="2800" dirty="0"/>
              <a:t>مشابهت لزوما نتیجه جد مشترک نیست.</a:t>
            </a:r>
          </a:p>
          <a:p>
            <a:r>
              <a:rPr lang="fa-IR" sz="2800" dirty="0"/>
              <a:t>شباهت صفات که ناشی از همولوگ بودن آن ها نباشد را هوموپلازی </a:t>
            </a:r>
            <a:r>
              <a:rPr lang="en-US" sz="2800" dirty="0" err="1"/>
              <a:t>homoplasy</a:t>
            </a:r>
            <a:r>
              <a:rPr lang="fa-IR" sz="2800" dirty="0"/>
              <a:t>  یا آنالوگ می گویند. مانند خون گرم بودن پرندگان و پستانداران</a:t>
            </a:r>
            <a:endParaRPr lang="en-US" sz="2800" dirty="0"/>
          </a:p>
        </p:txBody>
      </p:sp>
    </p:spTree>
    <p:extLst>
      <p:ext uri="{BB962C8B-B14F-4D97-AF65-F5344CB8AC3E}">
        <p14:creationId xmlns:p14="http://schemas.microsoft.com/office/powerpoint/2010/main" val="1783981357"/>
      </p:ext>
    </p:extLst>
  </p:cSld>
  <p:clrMapOvr>
    <a:masterClrMapping/>
  </p:clrMapOvr>
  <p:transition>
    <p:random/>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a-IR"/>
          </a:p>
        </p:txBody>
      </p:sp>
      <p:pic>
        <p:nvPicPr>
          <p:cNvPr id="4" name="Content Placeholder 3"/>
          <p:cNvPicPr>
            <a:picLocks noGrp="1" noChangeAspect="1"/>
          </p:cNvPicPr>
          <p:nvPr>
            <p:ph idx="1"/>
          </p:nvPr>
        </p:nvPicPr>
        <p:blipFill>
          <a:blip r:embed="rId2"/>
          <a:stretch>
            <a:fillRect/>
          </a:stretch>
        </p:blipFill>
        <p:spPr>
          <a:xfrm>
            <a:off x="6234813" y="1021977"/>
            <a:ext cx="4672454" cy="3109306"/>
          </a:xfrm>
          <a:prstGeom prst="rect">
            <a:avLst/>
          </a:prstGeom>
        </p:spPr>
      </p:pic>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08804" y="1156447"/>
            <a:ext cx="4408656" cy="3159537"/>
          </a:xfrm>
          <a:prstGeom prst="rect">
            <a:avLst/>
          </a:prstGeom>
        </p:spPr>
      </p:pic>
      <p:sp>
        <p:nvSpPr>
          <p:cNvPr id="7" name="TextBox 6"/>
          <p:cNvSpPr txBox="1"/>
          <p:nvPr/>
        </p:nvSpPr>
        <p:spPr>
          <a:xfrm>
            <a:off x="2194192" y="5363143"/>
            <a:ext cx="1127232" cy="523220"/>
          </a:xfrm>
          <a:prstGeom prst="rect">
            <a:avLst/>
          </a:prstGeom>
          <a:noFill/>
        </p:spPr>
        <p:txBody>
          <a:bodyPr wrap="none" rtlCol="1">
            <a:spAutoFit/>
          </a:bodyPr>
          <a:lstStyle/>
          <a:p>
            <a:r>
              <a:rPr lang="fa-IR" sz="2800" dirty="0" smtClean="0"/>
              <a:t>همولوگ</a:t>
            </a:r>
            <a:endParaRPr lang="fa-IR" sz="2800" dirty="0"/>
          </a:p>
        </p:txBody>
      </p:sp>
      <p:sp>
        <p:nvSpPr>
          <p:cNvPr id="8" name="TextBox 7"/>
          <p:cNvSpPr txBox="1"/>
          <p:nvPr/>
        </p:nvSpPr>
        <p:spPr>
          <a:xfrm>
            <a:off x="9014077" y="5132311"/>
            <a:ext cx="1138453" cy="461665"/>
          </a:xfrm>
          <a:prstGeom prst="rect">
            <a:avLst/>
          </a:prstGeom>
          <a:noFill/>
        </p:spPr>
        <p:txBody>
          <a:bodyPr wrap="none" rtlCol="1">
            <a:spAutoFit/>
          </a:bodyPr>
          <a:lstStyle/>
          <a:p>
            <a:r>
              <a:rPr lang="fa-IR" sz="2400" dirty="0" smtClean="0"/>
              <a:t>هموپلازی</a:t>
            </a:r>
            <a:endParaRPr lang="fa-IR" sz="2400" dirty="0"/>
          </a:p>
        </p:txBody>
      </p:sp>
    </p:spTree>
    <p:extLst>
      <p:ext uri="{BB962C8B-B14F-4D97-AF65-F5344CB8AC3E}">
        <p14:creationId xmlns:p14="http://schemas.microsoft.com/office/powerpoint/2010/main" val="2467555790"/>
      </p:ext>
    </p:extLst>
  </p:cSld>
  <p:clrMapOvr>
    <a:masterClrMapping/>
  </p:clrMapOvr>
  <p:transition>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7"/>
                                        </p:tgtEl>
                                        <p:attrNameLst>
                                          <p:attrName>style.visibility</p:attrName>
                                        </p:attrNameLst>
                                      </p:cBhvr>
                                      <p:to>
                                        <p:strVal val="visible"/>
                                      </p:to>
                                    </p:set>
                                    <p:anim calcmode="lin" valueType="num">
                                      <p:cBhvr additive="base">
                                        <p:cTn id="13" dur="500" fill="hold"/>
                                        <p:tgtEl>
                                          <p:spTgt spid="7"/>
                                        </p:tgtEl>
                                        <p:attrNameLst>
                                          <p:attrName>ppt_x</p:attrName>
                                        </p:attrNameLst>
                                      </p:cBhvr>
                                      <p:tavLst>
                                        <p:tav tm="0">
                                          <p:val>
                                            <p:strVal val="#ppt_x"/>
                                          </p:val>
                                        </p:tav>
                                        <p:tav tm="100000">
                                          <p:val>
                                            <p:strVal val="#ppt_x"/>
                                          </p:val>
                                        </p:tav>
                                      </p:tavLst>
                                    </p:anim>
                                    <p:anim calcmode="lin" valueType="num">
                                      <p:cBhvr additive="base">
                                        <p:cTn id="14"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4"/>
                                        </p:tgtEl>
                                        <p:attrNameLst>
                                          <p:attrName>style.visibility</p:attrName>
                                        </p:attrNameLst>
                                      </p:cBhvr>
                                      <p:to>
                                        <p:strVal val="visible"/>
                                      </p:to>
                                    </p:set>
                                    <p:anim calcmode="lin" valueType="num">
                                      <p:cBhvr additive="base">
                                        <p:cTn id="19" dur="500" fill="hold"/>
                                        <p:tgtEl>
                                          <p:spTgt spid="4"/>
                                        </p:tgtEl>
                                        <p:attrNameLst>
                                          <p:attrName>ppt_x</p:attrName>
                                        </p:attrNameLst>
                                      </p:cBhvr>
                                      <p:tavLst>
                                        <p:tav tm="0">
                                          <p:val>
                                            <p:strVal val="#ppt_x"/>
                                          </p:val>
                                        </p:tav>
                                        <p:tav tm="100000">
                                          <p:val>
                                            <p:strVal val="#ppt_x"/>
                                          </p:val>
                                        </p:tav>
                                      </p:tavLst>
                                    </p:anim>
                                    <p:anim calcmode="lin" valueType="num">
                                      <p:cBhvr additive="base">
                                        <p:cTn id="20"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8"/>
                                        </p:tgtEl>
                                        <p:attrNameLst>
                                          <p:attrName>style.visibility</p:attrName>
                                        </p:attrNameLst>
                                      </p:cBhvr>
                                      <p:to>
                                        <p:strVal val="visible"/>
                                      </p:to>
                                    </p:set>
                                    <p:anim calcmode="lin" valueType="num">
                                      <p:cBhvr additive="base">
                                        <p:cTn id="25" dur="500" fill="hold"/>
                                        <p:tgtEl>
                                          <p:spTgt spid="8"/>
                                        </p:tgtEl>
                                        <p:attrNameLst>
                                          <p:attrName>ppt_x</p:attrName>
                                        </p:attrNameLst>
                                      </p:cBhvr>
                                      <p:tavLst>
                                        <p:tav tm="0">
                                          <p:val>
                                            <p:strVal val="#ppt_x"/>
                                          </p:val>
                                        </p:tav>
                                        <p:tav tm="100000">
                                          <p:val>
                                            <p:strVal val="#ppt_x"/>
                                          </p:val>
                                        </p:tav>
                                      </p:tavLst>
                                    </p:anim>
                                    <p:anim calcmode="lin" valueType="num">
                                      <p:cBhvr additive="base">
                                        <p:cTn id="26" dur="500" fill="hold"/>
                                        <p:tgtEl>
                                          <p:spTgt spid="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a-IR" dirty="0" smtClean="0"/>
              <a:t>استفاده از «صفات» در فیلوژنی</a:t>
            </a:r>
            <a:endParaRPr lang="fa-IR" dirty="0"/>
          </a:p>
        </p:txBody>
      </p:sp>
      <p:sp>
        <p:nvSpPr>
          <p:cNvPr id="3" name="Content Placeholder 2"/>
          <p:cNvSpPr>
            <a:spLocks noGrp="1"/>
          </p:cNvSpPr>
          <p:nvPr>
            <p:ph idx="1"/>
          </p:nvPr>
        </p:nvSpPr>
        <p:spPr/>
        <p:txBody>
          <a:bodyPr/>
          <a:lstStyle/>
          <a:p>
            <a:r>
              <a:rPr lang="fa-IR" dirty="0" smtClean="0"/>
              <a:t>مشخص کردن حالت صفت در جد مشترک (صفات اجدادی)</a:t>
            </a:r>
          </a:p>
          <a:p>
            <a:r>
              <a:rPr lang="fa-IR" dirty="0" smtClean="0"/>
              <a:t>حالات دیگر صفت اشتقاق یافته بوده</a:t>
            </a:r>
          </a:p>
          <a:p>
            <a:r>
              <a:rPr lang="fa-IR" dirty="0" smtClean="0"/>
              <a:t>صفات دارای قطبیت </a:t>
            </a:r>
          </a:p>
          <a:p>
            <a:r>
              <a:rPr lang="fa-IR" dirty="0" smtClean="0"/>
              <a:t>مثال: صفت وجود دندان در آمنیون داران (وجود دندان در مقابل عدم وجود دندان)</a:t>
            </a:r>
          </a:p>
          <a:p>
            <a:endParaRPr lang="fa-IR" dirty="0"/>
          </a:p>
          <a:p>
            <a:pPr marL="0" indent="0">
              <a:buNone/>
            </a:pPr>
            <a:r>
              <a:rPr lang="fa-IR" dirty="0" smtClean="0"/>
              <a:t>روش آزمون قطبیت صفات: مقایسه با برون گروه</a:t>
            </a:r>
            <a:endParaRPr lang="fa-IR" dirty="0"/>
          </a:p>
        </p:txBody>
      </p:sp>
    </p:spTree>
    <p:extLst>
      <p:ext uri="{BB962C8B-B14F-4D97-AF65-F5344CB8AC3E}">
        <p14:creationId xmlns:p14="http://schemas.microsoft.com/office/powerpoint/2010/main" val="1569504628"/>
      </p:ext>
    </p:extLst>
  </p:cSld>
  <p:clrMapOvr>
    <a:masterClrMapping/>
  </p:clrMapOvr>
  <p:transition>
    <p:random/>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a-IR" sz="3600" b="1" dirty="0" smtClean="0">
                <a:cs typeface="+mn-cs"/>
              </a:rPr>
              <a:t>آنالیز فیلوژنی</a:t>
            </a:r>
            <a:endParaRPr lang="en-US" sz="3600" b="1" dirty="0">
              <a:cs typeface="+mn-cs"/>
            </a:endParaRPr>
          </a:p>
        </p:txBody>
      </p:sp>
      <p:sp>
        <p:nvSpPr>
          <p:cNvPr id="3" name="Content Placeholder 2"/>
          <p:cNvSpPr>
            <a:spLocks noGrp="1"/>
          </p:cNvSpPr>
          <p:nvPr>
            <p:ph idx="1"/>
          </p:nvPr>
        </p:nvSpPr>
        <p:spPr>
          <a:xfrm>
            <a:off x="0" y="1238811"/>
            <a:ext cx="11377084" cy="4525963"/>
          </a:xfrm>
        </p:spPr>
        <p:txBody>
          <a:bodyPr/>
          <a:lstStyle/>
          <a:p>
            <a:r>
              <a:rPr lang="fa-IR" dirty="0"/>
              <a:t>کلاد: </a:t>
            </a:r>
            <a:r>
              <a:rPr lang="fa-IR" dirty="0" smtClean="0"/>
              <a:t>گونه ها یا تاکسون هایی که حالات صفت اشتقاق یافته را دارند تشکیل مجموعه هایی بنام کلاد را می دهند. صفت اشتقاق یافته ای که همه اعضای گروه دارند را صفت سین آپومورفی می گویند. </a:t>
            </a:r>
          </a:p>
          <a:p>
            <a:endParaRPr lang="fa-IR" dirty="0" smtClean="0"/>
          </a:p>
          <a:p>
            <a:pPr lvl="0"/>
            <a:r>
              <a:rPr lang="fa-IR" dirty="0">
                <a:solidFill>
                  <a:srgbClr val="333399"/>
                </a:solidFill>
              </a:rPr>
              <a:t>اما بر اساس منطق کلادیستیک یا فیلوژنتیک گروهی مانند ماهی ها معتبر نیستند  چرا که ماهی ها تبار (کلاد) نیستند. </a:t>
            </a:r>
            <a:endParaRPr lang="en-US" dirty="0">
              <a:solidFill>
                <a:srgbClr val="333399"/>
              </a:solidFill>
            </a:endParaRPr>
          </a:p>
          <a:p>
            <a:endParaRPr lang="fa-IR" dirty="0"/>
          </a:p>
          <a:p>
            <a:endParaRPr lang="fa-IR" dirty="0" smtClean="0"/>
          </a:p>
          <a:p>
            <a:r>
              <a:rPr lang="fa-IR" dirty="0" smtClean="0"/>
              <a:t>در </a:t>
            </a:r>
            <a:r>
              <a:rPr lang="fa-IR" dirty="0" smtClean="0"/>
              <a:t>رده بندی سنتی گروه هایی که « کلاد یا تبار» هم نباشند باز هم معتبر و قابل استناد هستند مانند ماهی ها و </a:t>
            </a:r>
            <a:r>
              <a:rPr lang="fa-IR" dirty="0" smtClean="0"/>
              <a:t>خزندگان</a:t>
            </a:r>
            <a:endParaRPr lang="fa-IR" dirty="0" smtClean="0"/>
          </a:p>
        </p:txBody>
      </p:sp>
    </p:spTree>
    <p:extLst>
      <p:ext uri="{BB962C8B-B14F-4D97-AF65-F5344CB8AC3E}">
        <p14:creationId xmlns:p14="http://schemas.microsoft.com/office/powerpoint/2010/main" val="4140720369"/>
      </p:ext>
    </p:extLst>
  </p:cSld>
  <p:clrMapOvr>
    <a:masterClrMapping/>
  </p:clrMapOvr>
  <p:transition>
    <p:random/>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a-IR"/>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831306" y="1653381"/>
            <a:ext cx="5715000" cy="4476750"/>
          </a:xfrm>
        </p:spPr>
      </p:pic>
    </p:spTree>
    <p:extLst>
      <p:ext uri="{BB962C8B-B14F-4D97-AF65-F5344CB8AC3E}">
        <p14:creationId xmlns:p14="http://schemas.microsoft.com/office/powerpoint/2010/main" val="3402893091"/>
      </p:ext>
    </p:extLst>
  </p:cSld>
  <p:clrMapOvr>
    <a:masterClrMapping/>
  </p:clrMapOvr>
  <p:transition>
    <p:random/>
  </p:transition>
  <p:timing>
    <p:tnLst>
      <p:par>
        <p:cTn id="1" dur="indefinite" restart="never" nodeType="tmRoot"/>
      </p:par>
    </p:tnLst>
  </p:timing>
</p:sld>
</file>

<file path=ppt/theme/theme1.xml><?xml version="1.0" encoding="utf-8"?>
<a:theme xmlns:a="http://schemas.openxmlformats.org/drawingml/2006/main" name="3_Biology of Zoology 01">
  <a:themeElements>
    <a:clrScheme name="1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1_Default Design">
      <a:majorFont>
        <a:latin typeface="Arial"/>
        <a:ea typeface=""/>
        <a:cs typeface="Titr"/>
      </a:majorFont>
      <a:minorFont>
        <a:latin typeface="Arial"/>
        <a:ea typeface=""/>
        <a:cs typeface="B Lotu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1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1_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1_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1_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1_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1_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1_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1_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1_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1_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1_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1_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2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Biology of Zoology 01">
  <a:themeElements>
    <a:clrScheme name="1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1_Default Design">
      <a:majorFont>
        <a:latin typeface="Arial"/>
        <a:ea typeface=""/>
        <a:cs typeface="Titr"/>
      </a:majorFont>
      <a:minorFont>
        <a:latin typeface="Arial"/>
        <a:ea typeface=""/>
        <a:cs typeface="B Lotu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1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1_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1_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1_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1_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1_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1_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1_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1_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1_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1_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1_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4.xml><?xml version="1.0" encoding="utf-8"?>
<a:theme xmlns:a="http://schemas.openxmlformats.org/drawingml/2006/main" name="1_Biology of Zoology 01">
  <a:themeElements>
    <a:clrScheme name="1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1_Default Design">
      <a:majorFont>
        <a:latin typeface="Arial"/>
        <a:ea typeface=""/>
        <a:cs typeface="Titr"/>
      </a:majorFont>
      <a:minorFont>
        <a:latin typeface="Arial"/>
        <a:ea typeface=""/>
        <a:cs typeface="B Lotu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1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1_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1_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1_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1_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1_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1_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1_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1_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1_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1_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1_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483</TotalTime>
  <Words>796</Words>
  <Application>Microsoft Office PowerPoint</Application>
  <PresentationFormat>Widescreen</PresentationFormat>
  <Paragraphs>59</Paragraphs>
  <Slides>16</Slides>
  <Notes>0</Notes>
  <HiddenSlides>0</HiddenSlides>
  <MMClips>0</MMClips>
  <ScaleCrop>false</ScaleCrop>
  <HeadingPairs>
    <vt:vector size="6" baseType="variant">
      <vt:variant>
        <vt:lpstr>Fonts Used</vt:lpstr>
      </vt:variant>
      <vt:variant>
        <vt:i4>8</vt:i4>
      </vt:variant>
      <vt:variant>
        <vt:lpstr>Theme</vt:lpstr>
      </vt:variant>
      <vt:variant>
        <vt:i4>4</vt:i4>
      </vt:variant>
      <vt:variant>
        <vt:lpstr>Slide Titles</vt:lpstr>
      </vt:variant>
      <vt:variant>
        <vt:i4>16</vt:i4>
      </vt:variant>
    </vt:vector>
  </HeadingPairs>
  <TitlesOfParts>
    <vt:vector size="28" baseType="lpstr">
      <vt:lpstr>Arial</vt:lpstr>
      <vt:lpstr>B Lotus</vt:lpstr>
      <vt:lpstr>B Nazanin</vt:lpstr>
      <vt:lpstr>Calibri</vt:lpstr>
      <vt:lpstr>Times New Roman</vt:lpstr>
      <vt:lpstr>Titr</vt:lpstr>
      <vt:lpstr>Wingdings</vt:lpstr>
      <vt:lpstr>Wingdings 2</vt:lpstr>
      <vt:lpstr>3_Biology of Zoology 01</vt:lpstr>
      <vt:lpstr>2_Office Theme</vt:lpstr>
      <vt:lpstr>Biology of Zoology 01</vt:lpstr>
      <vt:lpstr>1_Biology of Zoology 01</vt:lpstr>
      <vt:lpstr>PowerPoint Presentation</vt:lpstr>
      <vt:lpstr>PowerPoint Presentation</vt:lpstr>
      <vt:lpstr>استفاده از صفات در فیلوژنی</vt:lpstr>
      <vt:lpstr>PowerPoint Presentation</vt:lpstr>
      <vt:lpstr>طریقه ایجاد درخت فیلوژنتیکی</vt:lpstr>
      <vt:lpstr>PowerPoint Presentation</vt:lpstr>
      <vt:lpstr>استفاده از «صفات» در فیلوژنی</vt:lpstr>
      <vt:lpstr>آنالیز فیلوژنی</vt:lpstr>
      <vt:lpstr>PowerPoint Presentation</vt:lpstr>
      <vt:lpstr>PowerPoint Presentation</vt:lpstr>
      <vt:lpstr>PowerPoint Presentation</vt:lpstr>
      <vt:lpstr>انواع گروه های فیلوژنی</vt:lpstr>
      <vt:lpstr>PowerPoint Presentation</vt:lpstr>
      <vt:lpstr>آنالیز فیلوژنی</vt:lpstr>
      <vt:lpstr>طریقه ایجاد درخت فیلوژنتیکی</vt:lpstr>
      <vt:lpstr>رده بندی و منطق کلادیستیک Cladistics </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Windows User</dc:creator>
  <cp:lastModifiedBy>Windows User</cp:lastModifiedBy>
  <cp:revision>41</cp:revision>
  <dcterms:created xsi:type="dcterms:W3CDTF">2015-10-06T07:56:59Z</dcterms:created>
  <dcterms:modified xsi:type="dcterms:W3CDTF">2018-10-27T10:18:12Z</dcterms:modified>
</cp:coreProperties>
</file>