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7" r:id="rId9"/>
    <p:sldId id="262" r:id="rId10"/>
    <p:sldId id="263" r:id="rId11"/>
    <p:sldId id="266" r:id="rId12"/>
    <p:sldId id="264" r:id="rId13"/>
    <p:sldId id="265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38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DC2DD-D0D3-4958-AEBD-1011A69EAEBD}" type="datetimeFigureOut">
              <a:rPr lang="en-US" smtClean="0"/>
              <a:pPr/>
              <a:t>12/20/2015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268A4-D2D2-4D37-B917-C5517A0A0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Animal engineering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ssue specific promoter 001.jpg"/>
          <p:cNvPicPr>
            <a:picLocks noChangeAspect="1"/>
          </p:cNvPicPr>
          <p:nvPr/>
        </p:nvPicPr>
        <p:blipFill>
          <a:blip r:embed="rId2"/>
          <a:srcRect l="22502" t="14444" r="14864" b="37778"/>
          <a:stretch>
            <a:fillRect/>
          </a:stretch>
        </p:blipFill>
        <p:spPr>
          <a:xfrm>
            <a:off x="2057400" y="791742"/>
            <a:ext cx="5029200" cy="52745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2638" y="776288"/>
            <a:ext cx="503872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428625"/>
            <a:ext cx="86391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525" y="1771650"/>
            <a:ext cx="45529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66675"/>
            <a:ext cx="7572375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014413"/>
            <a:ext cx="76866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" y="381000"/>
            <a:ext cx="81153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" y="81487"/>
            <a:ext cx="7498080" cy="669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1238" y="400050"/>
            <a:ext cx="4581525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86400" y="1295400"/>
            <a:ext cx="990600" cy="350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00400" y="1295400"/>
            <a:ext cx="1066800" cy="350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6913" y="319088"/>
            <a:ext cx="5210175" cy="621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334000" y="1066800"/>
            <a:ext cx="533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461963"/>
            <a:ext cx="5143500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igure 8-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0213" y="379413"/>
            <a:ext cx="5743575" cy="6097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38" y="1747838"/>
            <a:ext cx="68675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8825" y="533400"/>
            <a:ext cx="508635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5150" y="2200275"/>
            <a:ext cx="29337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ure 5-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900" y="381000"/>
            <a:ext cx="7453313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</Words>
  <Application>Microsoft Office PowerPoint</Application>
  <PresentationFormat>On-screen Show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Animal engineering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engineering</dc:title>
  <dc:creator>Administrator</dc:creator>
  <cp:lastModifiedBy>Administrator</cp:lastModifiedBy>
  <cp:revision>9</cp:revision>
  <dcterms:created xsi:type="dcterms:W3CDTF">2014-12-09T08:25:34Z</dcterms:created>
  <dcterms:modified xsi:type="dcterms:W3CDTF">2015-12-20T08:35:55Z</dcterms:modified>
</cp:coreProperties>
</file>