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76" r:id="rId4"/>
    <p:sldId id="277" r:id="rId5"/>
    <p:sldId id="264" r:id="rId6"/>
    <p:sldId id="257" r:id="rId7"/>
    <p:sldId id="258" r:id="rId8"/>
    <p:sldId id="265" r:id="rId9"/>
    <p:sldId id="268" r:id="rId10"/>
    <p:sldId id="269" r:id="rId11"/>
    <p:sldId id="270" r:id="rId12"/>
    <p:sldId id="271" r:id="rId13"/>
    <p:sldId id="280" r:id="rId14"/>
    <p:sldId id="281" r:id="rId15"/>
    <p:sldId id="272" r:id="rId16"/>
    <p:sldId id="278" r:id="rId17"/>
    <p:sldId id="275" r:id="rId18"/>
    <p:sldId id="279" r:id="rId19"/>
    <p:sldId id="273" r:id="rId20"/>
    <p:sldId id="274" r:id="rId21"/>
    <p:sldId id="259" r:id="rId22"/>
    <p:sldId id="260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B5CF-DE97-4956-AF51-B4B431EDEE5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7298-4B68-48C7-BC49-CAA9D1630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7298-4B68-48C7-BC49-CAA9D16305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9896-E907-4369-9A64-D1C9F7D7BF1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58E5-CC69-4A02-A508-45D9D78E4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transfection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595438"/>
            <a:ext cx="67246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395538"/>
            <a:ext cx="6743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5000" y="730458"/>
            <a:ext cx="5638800" cy="5397084"/>
            <a:chOff x="1905000" y="730458"/>
            <a:chExt cx="5638800" cy="5397084"/>
          </a:xfrm>
        </p:grpSpPr>
        <p:pic>
          <p:nvPicPr>
            <p:cNvPr id="4" name="Picture 3" descr="GAL system 001.jpg"/>
            <p:cNvPicPr>
              <a:picLocks noChangeAspect="1"/>
            </p:cNvPicPr>
            <p:nvPr/>
          </p:nvPicPr>
          <p:blipFill>
            <a:blip r:embed="rId2"/>
            <a:srcRect l="19447" t="22222" r="16283" b="25556"/>
            <a:stretch>
              <a:fillRect/>
            </a:stretch>
          </p:blipFill>
          <p:spPr>
            <a:xfrm rot="60000">
              <a:off x="2103120" y="730458"/>
              <a:ext cx="4831080" cy="5397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9800" y="838200"/>
              <a:ext cx="1524000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838200"/>
              <a:ext cx="1143000" cy="441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376238"/>
            <a:ext cx="50387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271588"/>
            <a:ext cx="54673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4100" y="423188"/>
            <a:ext cx="4495800" cy="6011625"/>
            <a:chOff x="2324100" y="381000"/>
            <a:chExt cx="4495800" cy="6011625"/>
          </a:xfrm>
        </p:grpSpPr>
        <p:pic>
          <p:nvPicPr>
            <p:cNvPr id="4" name="Picture 3" descr="Baculovirus genome production 001.jpg"/>
            <p:cNvPicPr>
              <a:picLocks noChangeAspect="1"/>
            </p:cNvPicPr>
            <p:nvPr/>
          </p:nvPicPr>
          <p:blipFill>
            <a:blip r:embed="rId2" cstate="print"/>
            <a:srcRect l="23992" t="18830" r="11725" b="16687"/>
            <a:stretch>
              <a:fillRect/>
            </a:stretch>
          </p:blipFill>
          <p:spPr>
            <a:xfrm rot="120000">
              <a:off x="2385060" y="465375"/>
              <a:ext cx="4297680" cy="59272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76900" y="533400"/>
              <a:ext cx="1143000" cy="45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24100" y="457200"/>
              <a:ext cx="1066800" cy="464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2200" y="381000"/>
              <a:ext cx="1524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81025"/>
            <a:ext cx="34575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81200" y="762000"/>
            <a:ext cx="5181600" cy="5486400"/>
            <a:chOff x="1981200" y="762000"/>
            <a:chExt cx="5181600" cy="5486400"/>
          </a:xfrm>
        </p:grpSpPr>
        <p:grpSp>
          <p:nvGrpSpPr>
            <p:cNvPr id="13" name="Group 12"/>
            <p:cNvGrpSpPr/>
            <p:nvPr/>
          </p:nvGrpSpPr>
          <p:grpSpPr>
            <a:xfrm>
              <a:off x="1981200" y="762000"/>
              <a:ext cx="5181600" cy="5486400"/>
              <a:chOff x="1981200" y="762000"/>
              <a:chExt cx="5181600" cy="5486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981200" y="762000"/>
                <a:ext cx="5181600" cy="5486400"/>
                <a:chOff x="2362200" y="762000"/>
                <a:chExt cx="5181600" cy="5486400"/>
              </a:xfrm>
            </p:grpSpPr>
            <p:pic>
              <p:nvPicPr>
                <p:cNvPr id="1026" name="Picture 2" descr="C:\Users\Administrator\Pictures\2014-11-25 Tet-on Tet-off\Tet-on Tet-off 001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1765" t="25754" r="25495" b="26471"/>
                <a:stretch>
                  <a:fillRect/>
                </a:stretch>
              </p:blipFill>
              <p:spPr bwMode="auto">
                <a:xfrm rot="10740000">
                  <a:off x="2666698" y="913737"/>
                  <a:ext cx="4876435" cy="5105682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362200" y="762000"/>
                  <a:ext cx="1524000" cy="426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6096000" y="1066800"/>
                  <a:ext cx="1447800" cy="396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90800" y="5943600"/>
                  <a:ext cx="49530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105400" y="1371600"/>
                <a:ext cx="6858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1000" y="2819400"/>
                <a:ext cx="1524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05400" y="3505200"/>
                <a:ext cx="6096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505200" y="1447800"/>
              <a:ext cx="533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6200" y="9144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66675"/>
            <a:ext cx="60007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747838"/>
            <a:ext cx="6867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95263"/>
            <a:ext cx="58388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957388"/>
            <a:ext cx="67246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957262"/>
            <a:ext cx="6867525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81"/>
          <a:stretch/>
        </p:blipFill>
        <p:spPr>
          <a:xfrm>
            <a:off x="1181857" y="45720"/>
            <a:ext cx="6780286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04787"/>
            <a:ext cx="6743700" cy="64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6" y="137160"/>
            <a:ext cx="6007143" cy="658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847850"/>
            <a:ext cx="5057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561975"/>
            <a:ext cx="49911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52563"/>
            <a:ext cx="6705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80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29310"/>
            <a:ext cx="5029200" cy="419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yer_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019175"/>
            <a:ext cx="3762375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781050"/>
            <a:ext cx="60007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38275"/>
            <a:ext cx="6400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</Words>
  <Application>Microsoft Office PowerPoint</Application>
  <PresentationFormat>On-screen Show (4:3)</PresentationFormat>
  <Paragraphs>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DNA transfection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transfection</dc:title>
  <dc:creator>Administrator</dc:creator>
  <cp:lastModifiedBy>Administrator</cp:lastModifiedBy>
  <cp:revision>21</cp:revision>
  <dcterms:created xsi:type="dcterms:W3CDTF">2013-11-26T08:38:20Z</dcterms:created>
  <dcterms:modified xsi:type="dcterms:W3CDTF">2016-10-24T04:25:20Z</dcterms:modified>
</cp:coreProperties>
</file>