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10" r:id="rId6"/>
    <p:sldMasterId id="2147483724" r:id="rId7"/>
    <p:sldMasterId id="2147483738" r:id="rId8"/>
    <p:sldMasterId id="2147483750" r:id="rId9"/>
    <p:sldMasterId id="2147483762" r:id="rId10"/>
  </p:sldMasterIdLst>
  <p:notesMasterIdLst>
    <p:notesMasterId r:id="rId26"/>
  </p:notesMasterIdLst>
  <p:sldIdLst>
    <p:sldId id="256" r:id="rId11"/>
    <p:sldId id="257" r:id="rId12"/>
    <p:sldId id="276" r:id="rId13"/>
    <p:sldId id="278" r:id="rId14"/>
    <p:sldId id="261" r:id="rId15"/>
    <p:sldId id="273" r:id="rId16"/>
    <p:sldId id="263" r:id="rId17"/>
    <p:sldId id="274" r:id="rId18"/>
    <p:sldId id="264" r:id="rId19"/>
    <p:sldId id="265" r:id="rId20"/>
    <p:sldId id="266" r:id="rId21"/>
    <p:sldId id="277" r:id="rId22"/>
    <p:sldId id="269" r:id="rId23"/>
    <p:sldId id="271" r:id="rId24"/>
    <p:sldId id="272" r:id="rId2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8FE17D-9DDA-4463-8C28-15A0CBEEB124}" type="datetimeFigureOut">
              <a:rPr lang="fa-IR" smtClean="0"/>
              <a:t>02/18/1443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0779DF8-4F48-4E01-936A-59A1320907D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548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79DF8-4F48-4E01-936A-59A1320907DA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148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E1F8-F284-4E18-BFD8-11949E4AD09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09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DE1F8-F284-4E18-BFD8-11949E4AD09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2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DD54E-2729-4725-82B0-962A1223D110}" type="datetime1">
              <a:rPr lang="en-US" smtClean="0"/>
              <a:t>9/25/2021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828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909-A59F-43FF-85C1-936FBA98DE71}" type="datetime1">
              <a:rPr lang="en-US" smtClean="0"/>
              <a:t>9/25/2021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840890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9BC61E2-229B-4D32-A236-12CF583E4D68}" type="datetime1">
              <a:rPr lang="en-US" smtClean="0"/>
              <a:t>9/25/2021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942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951D55-4A37-4EC3-95E3-3267CC7263CC}" type="datetime1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194544CD-5A7C-44D2-985E-F5EC077F434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342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9E7CAD1-2F5D-4B0C-A325-657EF676925D}" type="datetime1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10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pPr rtl="0"/>
            <a:fld id="{BFD8A1A6-A55B-4A68-B76B-C3C5BF9B5905}" type="datetime1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86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46EEA26-94DB-42AC-9A13-24A8A427B725}" type="datetime1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2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6B02886-297D-449E-B315-E08CD7F133F1}" type="datetime1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094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F7A02EC-B6AB-40B7-8225-0FD6F07DF0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234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518F58-C625-47F9-A75F-C51662071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948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F399E0-358E-4401-8AD6-DA692DC0AF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600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7999FE-106E-4916-B778-2ABB1B53A6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C0F0-A763-45EB-854D-6540EA064E20}" type="datetime1">
              <a:rPr lang="en-US" smtClean="0"/>
              <a:t>9/25/2021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51578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481B45-B79E-43DC-872D-3B9BF90F8F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833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946DE5A-542C-4927-B24E-FA9E7F3D2A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851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B47FE37-4756-4645-BF3D-3E01400087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4700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1D2093-0BB2-4D24-AAAE-4B52261C23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73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695A58-7DD6-4E1C-AD46-1C2625DD85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549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B186386-E784-45BB-8A23-1A6B3FC6A4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613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79638A7-B3DD-435B-8708-50B911E7CB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17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98A4-FAE2-40AE-A368-B2FC76494D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7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1621B-7600-4C0F-A735-87F8795920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1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68010-E4DC-4523-A4C8-0FD73903E8B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67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126BF-41B2-4913-99FB-212F6E84AD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46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FEF93-5D85-4B52-856C-58C677E5B1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3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2628-A17F-4BF5-8633-079720E1CF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8DD29-AA35-4442-98B0-408A0A9A99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73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BDC94-4177-458F-A632-6E3C47BF73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6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D276-A7A2-43BA-8FBF-0863D2513FE9}" type="datetime1">
              <a:rPr lang="en-US" smtClean="0"/>
              <a:t>9/25/2021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695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6A0B0-2239-435C-9FE7-1E74E6E231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25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1FB1-6FAF-4A73-96F4-16011567B1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96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EA38B-92D0-4439-8BAC-2A2EF86D7D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97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58E-D6DE-438D-8779-3E5D91EDB1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2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592D8-A8BF-4777-BEFD-015C8F6977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65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198EF-5C31-446B-971D-4D216E4C6B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53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05B4-6295-4F5B-8991-2F9592CF69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25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D2D1B-9007-45A7-99F7-C3B532213A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66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D69-C311-4945-8356-C45F7A8851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50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2022B-FCF8-453A-A2A6-8A5674799C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1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5534-83E9-4476-9555-8F89020E063F}" type="datetime1">
              <a:rPr lang="en-US" smtClean="0"/>
              <a:t>9/25/2021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1720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DCB4-42F4-4333-9F19-362FC5FD11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942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F775-7BDC-4695-B0CF-8BBCCE278B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624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CEFDB-F5EA-4683-8902-58749E01DE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67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488E-B17F-4836-94DB-1E6D4353D2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73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04E-E160-4F57-95EB-A2553835DF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203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AB46-9FD4-4698-B9DC-6C4D58CF02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202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2EC45-747E-4188-9790-C74E788D36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11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C56B-C3C3-4B1C-89E7-74223BC8AA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58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CF18-92F6-4AAF-A1F3-93A86E1EBC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736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C147D-702C-4F76-98B9-DEC7680988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4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35B95-84B9-4580-9DC8-95BF917E5CFC}" type="datetime1">
              <a:rPr lang="en-US" smtClean="0"/>
              <a:t>9/25/2021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15981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1495-CE68-4EE4-8CB9-C1C182B4FD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88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86EF6-7F66-44FD-8DE9-2336060FA9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3963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6F371-1608-42EC-9324-458235C845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366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80E9E-5761-48C8-9637-9DBB32EE1B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4783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D752-0197-44F6-8C74-A2BCBB25BE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01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8063D-F6B3-47E3-B8BA-18FA795087DE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FAA6-BC53-42BA-9EE8-5CD6EC8F041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217030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FA054-4018-438A-8C3B-99A5D4DADA2D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9751-853A-4D3A-B969-ACB8FE385FE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521943"/>
      </p:ext>
    </p:extLst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DFACD-3D24-4B2C-9CA0-652D584CED28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D51C2-709D-4678-A252-92BA8FDF0B2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42985"/>
      </p:ext>
    </p:extLst>
  </p:cSld>
  <p:clrMapOvr>
    <a:masterClrMapping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AD691-6FBC-4E6B-97E0-ED8EEF64FA85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9C9DE-5DD6-46F8-866C-7CB063BBAA7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93967"/>
      </p:ext>
    </p:extLst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85FA-69CA-47E3-B647-0401A772DA65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45E0-CBE4-4137-BD54-30B4D287F88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6509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80AF-E5FD-4BE8-B352-F28FA95BE2BA}" type="datetime1">
              <a:rPr lang="en-US" smtClean="0"/>
              <a:t>9/25/2021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11619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F7DF-465F-4EAB-84F4-AFE23C001C9C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8BE7C-6B40-4B55-AD89-3FCB1E8C703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38749"/>
      </p:ext>
    </p:extLst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6BD77-B0FC-4F9D-A256-022C7D92E0BA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85091-6FF9-4630-A490-10EECB71D00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07029"/>
      </p:ext>
    </p:extLst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56B39-0074-470B-9BF9-B39CDFCE336C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278D3-26DE-4E1F-815A-03EC8CAD0069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506880"/>
      </p:ext>
    </p:extLst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526B-46F1-435B-A757-2DB1A710B3AE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29809-81A6-42FB-ADD6-FA8F17F0390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130111"/>
      </p:ext>
    </p:extLst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EA480-00EC-41D5-9456-900005DAEF1D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5CA7-973F-4F63-B39C-5589D752715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6431"/>
      </p:ext>
    </p:extLst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0045-FB8E-484D-B33F-BEC11993E482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DD177-004B-46F5-A889-5FD55EE4947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06252"/>
      </p:ext>
    </p:extLst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2969B-976F-4CCE-84CF-ACE8E7F1FB09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2CA7C-56ED-4E99-AFF7-62B3E3A492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03160"/>
      </p:ext>
    </p:extLst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" y="1628776"/>
            <a:ext cx="113770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FEF57-BB44-4276-85E7-6392A400200F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41438-6B87-41E0-A268-BF99D2E287E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9984"/>
      </p:ext>
    </p:extLst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BDA0-D5EF-4B52-AF85-9CFEA69D796D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D6F65-103B-4F65-A3C7-30F55560756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92135"/>
      </p:ext>
    </p:extLst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83A-1020-4357-8FFE-849F0FE6A7BC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3296A-B9E3-485B-86A1-ED5FF9F70B0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04350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C47EA-F383-4CF4-9450-F73B7964E051}" type="datetime1">
              <a:rPr lang="en-US" smtClean="0"/>
              <a:t>9/25/2021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4315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D919-8FFB-43D2-AA10-98F140BDE6A2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0732-5A7B-4558-80CD-1878525DFB54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454982"/>
      </p:ext>
    </p:extLst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552C-3111-49D5-BDDA-C108CEC6DFD3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BBA87-4C36-4BB7-9162-3C0C40B91D2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15890"/>
      </p:ext>
    </p:extLst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356F0-4E3A-419C-8ACC-576BF0EB65C7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F3571-FC81-41F3-9911-E997A72F228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53063"/>
      </p:ext>
    </p:extLst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1FA32-AED0-4AC3-82F8-53C61A3BE61A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3191-389A-42FD-ABE3-693ADE8C691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159923"/>
      </p:ext>
    </p:extLst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6DD40-28BA-4E5C-9C7D-1ED45DDA720A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4DAC0-ABCF-4C29-A0D2-DA42EEEB6A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049205"/>
      </p:ext>
    </p:extLst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E76A-DE76-4B5F-96C8-4FC9380E924C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1D486-6492-4411-B3CC-922FCF3D855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78225"/>
      </p:ext>
    </p:extLst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3C8B-A8C8-4AD4-9ACE-FC6D53DCB025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22F2-D828-4135-AFDB-E136D05C935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69778"/>
      </p:ext>
    </p:extLst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EBBCB-589D-4817-97D5-3210388DCDE3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21DE-A75A-44F6-A989-A0E3F096C58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64543"/>
      </p:ext>
    </p:extLst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CB752-D0E5-4229-A8FC-0718EC4BFF60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5B329-CCFD-4AAE-A989-846C34DF6B9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309685"/>
      </p:ext>
    </p:extLst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84994-CD3F-4A10-869E-F086E3590FE7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08AE7-3640-49E2-BB89-6F96F4CDB50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6889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8DCC-4AEE-4E4C-83C6-CEB769F7F2DA}" type="datetime1">
              <a:rPr lang="en-US" smtClean="0"/>
              <a:t>9/25/2021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8482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" y="1628776"/>
            <a:ext cx="113770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165C-BDAA-4F4A-8A41-AE58D6BDAD84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3F7F5-6DA4-4000-AC41-956A3463B0B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54792"/>
      </p:ext>
    </p:extLst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B71CF-6291-4A34-9254-DA848446A50A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349C-E75C-4E5B-AEB3-588E9549E16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62982"/>
      </p:ext>
    </p:extLst>
  </p:cSld>
  <p:clrMapOvr>
    <a:masterClrMapping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7DACF-D543-4092-8CE2-FE53F7953A79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C8242-D7F9-4798-915F-C6A93D94849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8437"/>
      </p:ext>
    </p:extLst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171D8-C0F4-469F-8CA1-BFC5C349BFD1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57751-B5E6-4B15-B1DC-0F477F22F17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96585"/>
      </p:ext>
    </p:extLst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A0A99-90CE-4247-A17F-8C762E608CDE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111D5-CCA8-43ED-B08A-85C251DC194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1872"/>
      </p:ext>
    </p:extLst>
  </p:cSld>
  <p:clrMapOvr>
    <a:masterClrMapping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10A87-B245-4139-AF94-0BA6714DC1B6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73C7F-0E72-4A26-A9CC-823CD5DFC5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90719"/>
      </p:ext>
    </p:extLst>
  </p:cSld>
  <p:clrMapOvr>
    <a:masterClrMapping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8DF94-D2B3-4173-A6D9-11AE2102B0BB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2EEB-226F-41FC-B19F-6BF508A6D95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64844"/>
      </p:ext>
    </p:extLst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FE89-AD65-4B54-8F99-E448D335D54E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9C4A2-850E-4894-8552-A398D3BF229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86355"/>
      </p:ext>
    </p:extLst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1C398-054E-48AA-9575-F9FFD36D18CE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B5D92-6541-4FCC-BC5F-61791015B3E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70072"/>
      </p:ext>
    </p:extLst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30B0-68BB-402A-A7F0-503806C24626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A6147-C7A4-4BE7-BFB0-84A6BF469ECF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381214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86372-04DB-4CEA-8791-7B942FCA4194}" type="datetime1">
              <a:rPr lang="en-US" smtClean="0"/>
              <a:t>9/25/2021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98207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D8D35-CB59-4D8A-8B44-E8402211D454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54E9-1420-49FA-9DE7-58E48684F937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20132"/>
      </p:ext>
    </p:extLst>
  </p:cSld>
  <p:clrMapOvr>
    <a:masterClrMapping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1" y="104776"/>
            <a:ext cx="2842684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04776"/>
            <a:ext cx="83312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90D9B-8743-4CB5-BF14-D15F1139830D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7FC2F-89DB-448A-986F-8948DCC9307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09937"/>
      </p:ext>
    </p:extLst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628776"/>
            <a:ext cx="558588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9084" y="1628776"/>
            <a:ext cx="5588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6D4B5-7183-4B1A-986C-99969C79517A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0513D-D890-4B35-A907-5C1B008B7BE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19463"/>
      </p:ext>
    </p:extLst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484" y="104775"/>
            <a:ext cx="9201149" cy="482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" y="1628776"/>
            <a:ext cx="11377084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7EBF3-72D2-462A-8129-81806224B665}" type="datetime1">
              <a:rPr lang="en-US" smtClean="0">
                <a:solidFill>
                  <a:srgbClr val="000000"/>
                </a:solidFill>
              </a:rPr>
              <a:t>9/25/2021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01C9-E67B-4329-9CC3-32DA2F275FC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14505"/>
      </p:ext>
    </p:extLst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2B7C3-1AAA-4488-8A2C-756026865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796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8237-35F7-42D2-8A0D-0B80707956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204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DCAE6-48FF-41C9-8FFC-414A662EB8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958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EEE82-FF74-4E02-B84B-B2C8710AB0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600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B6AF-ECBB-46E4-8BBC-B05EE2A58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795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D773-824E-4959-A1E6-596214415F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8BDEE-5840-48AA-A0C4-FB0609E02443}" type="datetime1">
              <a:rPr lang="en-US" smtClean="0"/>
              <a:t>9/25/2021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109138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9E6A8-AE3D-4BD3-995F-6AC71DBD15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30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D8ABB-51A4-4100-B012-65FFF81369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0814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7F26-4850-4628-A10E-4E4D550CA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178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ED2DB-5D6F-4917-AF75-455C89217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608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52FEF-62C4-4C5E-8918-101AD944C3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876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025C3EE-E20E-4C5E-A570-70B0952E1EC1}" type="datetime1">
              <a:rPr lang="en-US" smtClean="0"/>
              <a:t>9/25/2021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98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B198067-B3DE-4044-B764-3EE88B99EF2F}" type="datetime1">
              <a:rPr lang="en-US" smtClean="0"/>
              <a:t>9/25/2021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41006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8CDD35B-CD1B-4A81-AE51-3DBB79FA2E2E}" type="datetime1">
              <a:rPr lang="en-US" smtClean="0"/>
              <a:t>9/25/2021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14904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pPr rtl="0"/>
            <a:fld id="{6C166E03-2F9C-43BA-B3C8-3678DB1953BA}" type="datetime1">
              <a:rPr lang="en-US" smtClean="0"/>
              <a:t>9/25/2021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8016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807B73F-24B2-443D-B337-5F07B72F1332}" type="datetime1">
              <a:rPr lang="en-US" smtClean="0"/>
              <a:t>9/25/2021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31313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D5F8B-CE35-4C95-8753-4A6EF856E3B7}" type="datetime1">
              <a:rPr lang="en-US" smtClean="0"/>
              <a:t>9/25/2021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8D97-EC06-4D1E-A83B-7281D1B7147C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54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6F88A8E-3509-43CB-BEDF-F0A086639F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81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7C4242D-ABDF-46D8-9A5F-1533BD21D3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7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029D30-4740-4ABB-AB77-D6FC4FE11C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1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B2D0F64-2116-4C31-99C5-93B93931B5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2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AutoShape 2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1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105C3F3D-B471-4DDF-B4C0-AE5DA816C0F1}" type="datetime1">
              <a:rPr lang="en-US" smtClean="0">
                <a:solidFill>
                  <a:srgbClr val="000000"/>
                </a:solidFill>
                <a:cs typeface="Arial" charset="0"/>
              </a:rPr>
              <a:t>9/25/2021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41860C8-124B-4681-92D8-BC0E902E5338}" type="slidenum">
              <a:rPr lang="ar-SA">
                <a:solidFill>
                  <a:srgbClr val="000000"/>
                </a:solidFill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1596" name="Rectangle 44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791598" name="Freeform 4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599" name="Freeform 4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41" name="Group 4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42" name="Group 4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56" name="Group 5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3" name="Freeform 5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4" name="Freeform 5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7" name="Group 5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6" name="Freeform 5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7" name="Freeform 5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8" name="Group 5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09" name="Freeform 5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0" name="Freeform 5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9" name="Group 5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12" name="Freeform 6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3" name="Freeform 6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0" name="Group 6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5" name="Freeform 6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6" name="Freeform 6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1" name="Group 6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8" name="Freeform 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9" name="Freeform 6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2" name="Group 6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21" name="Freeform 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22" name="Freeform 7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43" name="Group 7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24" name="Freeform 7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5" name="Freeform 7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4" name="Group 7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27" name="Freeform 7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2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8" name="Freeform 76"/>
                <p:cNvSpPr>
                  <a:spLocks/>
                </p:cNvSpPr>
                <p:nvPr/>
              </p:nvSpPr>
              <p:spPr bwMode="auto">
                <a:xfrm>
                  <a:off x="222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5" name="Group 7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30" name="Freeform 7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1" name="Freeform 7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6" name="Group 8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33" name="Freeform 8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4" name="Freeform 8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35" name="Freeform 8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94" name="Group 84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791637" name="Freeform 8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38" name="Freeform 8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03" name="Group 8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04" name="Group 8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18" name="Group 8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2" name="Freeform 9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3" name="Freeform 9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19" name="Group 9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5" name="Freeform 9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6" name="Freeform 9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0" name="Group 9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48" name="Freeform 9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9" name="Freeform 9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1" name="Group 9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51" name="Freeform 9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2" name="Freeform 10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2" name="Group 10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4" name="Freeform 10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5" name="Freeform 10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3" name="Group 10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7" name="Freeform 10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8" name="Freeform 10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4" name="Group 10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60" name="Freeform 10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61" name="Freeform 10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05" name="Group 11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63" name="Freeform 11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4" name="Freeform 11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6" name="Group 11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66" name="Freeform 11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2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7" name="Freeform 115"/>
                <p:cNvSpPr>
                  <a:spLocks/>
                </p:cNvSpPr>
                <p:nvPr/>
              </p:nvSpPr>
              <p:spPr bwMode="auto">
                <a:xfrm>
                  <a:off x="222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7" name="Group 11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69" name="Freeform 11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0" name="Freeform 11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8" name="Group 11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72" name="Freeform 12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3" name="Freeform 12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74" name="Freeform 12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95" name="Group 123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791676" name="Freeform 124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77" name="Freeform 125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91678" name="Freeform 126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79" name="Freeform 127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80" name="Rectangle 128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750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6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17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18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18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AutoShape 2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1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B3A2AB4-895A-4E06-BE11-9197E48995F8}" type="datetime1">
              <a:rPr lang="en-US" smtClean="0">
                <a:solidFill>
                  <a:srgbClr val="000000"/>
                </a:solidFill>
                <a:cs typeface="Arial" charset="0"/>
              </a:rPr>
              <a:t>9/25/2021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FBE3164-183C-4D9A-A517-65CA6C29E067}" type="slidenum">
              <a:rPr lang="ar-SA">
                <a:solidFill>
                  <a:srgbClr val="000000"/>
                </a:solidFill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2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3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4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5" name="Picture 3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6" name="Picture 3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8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Picture 4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1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1596" name="Rectangle 44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791598" name="Freeform 4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599" name="Freeform 4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41" name="Group 4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42" name="Group 4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56" name="Group 5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3" name="Freeform 5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4" name="Freeform 5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7" name="Group 5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6" name="Freeform 5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7" name="Freeform 5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8" name="Group 5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09" name="Freeform 5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0" name="Freeform 5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59" name="Group 5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12" name="Freeform 6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3" name="Freeform 6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0" name="Group 6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5" name="Freeform 6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6" name="Freeform 6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1" name="Group 6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8" name="Freeform 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9" name="Freeform 6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62" name="Group 6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21" name="Freeform 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22" name="Freeform 7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43" name="Group 7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24" name="Freeform 7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5" name="Freeform 7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4" name="Group 7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27" name="Freeform 7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2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8" name="Freeform 76"/>
                <p:cNvSpPr>
                  <a:spLocks/>
                </p:cNvSpPr>
                <p:nvPr/>
              </p:nvSpPr>
              <p:spPr bwMode="auto">
                <a:xfrm>
                  <a:off x="222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5" name="Group 7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30" name="Freeform 7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1" name="Freeform 7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46" name="Group 8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33" name="Freeform 8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4" name="Freeform 8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35" name="Freeform 8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94" name="Group 84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791637" name="Freeform 8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38" name="Freeform 8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2103" name="Group 8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2104" name="Group 8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2118" name="Group 8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2" name="Freeform 9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3" name="Freeform 9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19" name="Group 9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5" name="Freeform 9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6" name="Freeform 9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0" name="Group 9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48" name="Freeform 9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9" name="Freeform 9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1" name="Group 9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51" name="Freeform 9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2" name="Freeform 10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2" name="Group 10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4" name="Freeform 10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5" name="Freeform 10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3" name="Group 10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7" name="Freeform 10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8" name="Freeform 10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2124" name="Group 10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60" name="Freeform 10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61" name="Freeform 10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105" name="Group 11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63" name="Freeform 11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4" name="Freeform 11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6" name="Group 11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66" name="Freeform 11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2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7" name="Freeform 115"/>
                <p:cNvSpPr>
                  <a:spLocks/>
                </p:cNvSpPr>
                <p:nvPr/>
              </p:nvSpPr>
              <p:spPr bwMode="auto">
                <a:xfrm>
                  <a:off x="222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7" name="Group 11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69" name="Freeform 11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0" name="Freeform 11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2108" name="Group 11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72" name="Freeform 12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3" name="Freeform 12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74" name="Freeform 12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2095" name="Group 123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791676" name="Freeform 124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77" name="Freeform 125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91678" name="Freeform 126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79" name="Freeform 127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80" name="Rectangle 128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71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6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17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18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18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AutoShape 2"/>
          <p:cNvSpPr>
            <a:spLocks noChangeArrowheads="1"/>
          </p:cNvSpPr>
          <p:nvPr/>
        </p:nvSpPr>
        <p:spPr bwMode="auto">
          <a:xfrm>
            <a:off x="118534" y="15875"/>
            <a:ext cx="11307233" cy="7620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27100" y="638176"/>
            <a:ext cx="9662584" cy="358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69484" y="104775"/>
            <a:ext cx="9201149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1628776"/>
            <a:ext cx="1137708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15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80CE1CE-3D06-4EB5-BE1F-D2A38C1020F4}" type="datetime1">
              <a:rPr lang="en-US" smtClean="0">
                <a:solidFill>
                  <a:srgbClr val="000000"/>
                </a:solidFill>
                <a:cs typeface="Arial" charset="0"/>
              </a:rPr>
              <a:t>9/25/2021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5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56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306226C-070B-48E5-B50B-A30970A04D26}" type="slidenum">
              <a:rPr lang="ar-SA">
                <a:solidFill>
                  <a:srgbClr val="000000"/>
                </a:solidFill>
                <a:cs typeface="Arial" charset="0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-4763"/>
            <a:ext cx="814916" cy="20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2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21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73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781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97790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1652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3652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5621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7573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19510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2147889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3368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5368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7336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29289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1226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3319464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5551" y="351313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7068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3903663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0989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2926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44894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6751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48752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07206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26732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4610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83434" y="5657851"/>
            <a:ext cx="81491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5845176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04520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242051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437314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71" t="9334" r="-47" b="69666"/>
          <a:stretch>
            <a:fillRect/>
          </a:stretch>
        </p:blipFill>
        <p:spPr bwMode="auto">
          <a:xfrm>
            <a:off x="11377085" y="6630989"/>
            <a:ext cx="814916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1596" name="Rectangle 44"/>
          <p:cNvSpPr>
            <a:spLocks noChangeArrowheads="1"/>
          </p:cNvSpPr>
          <p:nvPr/>
        </p:nvSpPr>
        <p:spPr bwMode="auto">
          <a:xfrm>
            <a:off x="503767" y="53975"/>
            <a:ext cx="10485967" cy="889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552451" y="600075"/>
            <a:ext cx="10437283" cy="179388"/>
            <a:chOff x="254" y="463"/>
            <a:chExt cx="5208" cy="113"/>
          </a:xfrm>
        </p:grpSpPr>
        <p:sp>
          <p:nvSpPr>
            <p:cNvPr id="791598" name="Freeform 46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599" name="Freeform 47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117" name="Group 48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118" name="Group 49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132" name="Group 50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3" name="Freeform 51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4" name="Freeform 52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3" name="Group 53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06" name="Freeform 54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07" name="Freeform 55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4" name="Group 56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09" name="Freeform 57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0" name="Freeform 58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5" name="Group 59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12" name="Freeform 60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3" name="Freeform 61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6" name="Group 62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5" name="Freeform 63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6" name="Freeform 64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7" name="Group 65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18" name="Freeform 66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19" name="Freeform 67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38" name="Group 68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21" name="Freeform 69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22" name="Freeform 70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119" name="Group 71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24" name="Freeform 72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5" name="Freeform 73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0" name="Group 74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27" name="Freeform 75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28" name="Freeform 76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1" name="Group 77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30" name="Freeform 78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1" name="Freeform 79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122" name="Group 80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33" name="Freeform 81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34" name="Freeform 82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35" name="Freeform 83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0" name="Group 84"/>
          <p:cNvGrpSpPr>
            <a:grpSpLocks/>
          </p:cNvGrpSpPr>
          <p:nvPr/>
        </p:nvGrpSpPr>
        <p:grpSpPr bwMode="auto">
          <a:xfrm>
            <a:off x="533401" y="598489"/>
            <a:ext cx="10437284" cy="179387"/>
            <a:chOff x="254" y="463"/>
            <a:chExt cx="5208" cy="113"/>
          </a:xfrm>
        </p:grpSpPr>
        <p:sp>
          <p:nvSpPr>
            <p:cNvPr id="791637" name="Freeform 85"/>
            <p:cNvSpPr>
              <a:spLocks/>
            </p:cNvSpPr>
            <p:nvPr/>
          </p:nvSpPr>
          <p:spPr bwMode="auto">
            <a:xfrm flipH="1">
              <a:off x="5232" y="468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38" name="Freeform 86"/>
            <p:cNvSpPr>
              <a:spLocks/>
            </p:cNvSpPr>
            <p:nvPr/>
          </p:nvSpPr>
          <p:spPr bwMode="auto">
            <a:xfrm>
              <a:off x="254" y="470"/>
              <a:ext cx="230" cy="106"/>
            </a:xfrm>
            <a:custGeom>
              <a:avLst/>
              <a:gdLst/>
              <a:ahLst/>
              <a:cxnLst>
                <a:cxn ang="0">
                  <a:pos x="230" y="0"/>
                </a:cxn>
                <a:cxn ang="0">
                  <a:pos x="182" y="0"/>
                </a:cxn>
                <a:cxn ang="0">
                  <a:pos x="0" y="78"/>
                </a:cxn>
                <a:cxn ang="0">
                  <a:pos x="86" y="96"/>
                </a:cxn>
                <a:cxn ang="0">
                  <a:pos x="204" y="96"/>
                </a:cxn>
                <a:cxn ang="0">
                  <a:pos x="230" y="0"/>
                </a:cxn>
              </a:cxnLst>
              <a:rect l="0" t="0" r="r" b="b"/>
              <a:pathLst>
                <a:path w="230" h="96">
                  <a:moveTo>
                    <a:pt x="230" y="0"/>
                  </a:moveTo>
                  <a:lnTo>
                    <a:pt x="182" y="0"/>
                  </a:lnTo>
                  <a:lnTo>
                    <a:pt x="0" y="78"/>
                  </a:lnTo>
                  <a:lnTo>
                    <a:pt x="86" y="96"/>
                  </a:lnTo>
                  <a:lnTo>
                    <a:pt x="204" y="96"/>
                  </a:lnTo>
                  <a:lnTo>
                    <a:pt x="23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079" name="Group 87"/>
            <p:cNvGrpSpPr>
              <a:grpSpLocks/>
            </p:cNvGrpSpPr>
            <p:nvPr/>
          </p:nvGrpSpPr>
          <p:grpSpPr bwMode="auto">
            <a:xfrm>
              <a:off x="450" y="463"/>
              <a:ext cx="4812" cy="113"/>
              <a:chOff x="450" y="463"/>
              <a:chExt cx="4812" cy="113"/>
            </a:xfrm>
          </p:grpSpPr>
          <p:grpSp>
            <p:nvGrpSpPr>
              <p:cNvPr id="1080" name="Group 88"/>
              <p:cNvGrpSpPr>
                <a:grpSpLocks/>
              </p:cNvGrpSpPr>
              <p:nvPr/>
            </p:nvGrpSpPr>
            <p:grpSpPr bwMode="auto">
              <a:xfrm>
                <a:off x="450" y="464"/>
                <a:ext cx="2928" cy="112"/>
                <a:chOff x="0" y="283"/>
                <a:chExt cx="5760" cy="220"/>
              </a:xfrm>
            </p:grpSpPr>
            <p:grpSp>
              <p:nvGrpSpPr>
                <p:cNvPr id="1094" name="Group 89"/>
                <p:cNvGrpSpPr>
                  <a:grpSpLocks/>
                </p:cNvGrpSpPr>
                <p:nvPr/>
              </p:nvGrpSpPr>
              <p:grpSpPr bwMode="auto">
                <a:xfrm>
                  <a:off x="0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2" name="Freeform 90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3" name="Freeform 91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5" name="Group 92"/>
                <p:cNvGrpSpPr>
                  <a:grpSpLocks/>
                </p:cNvGrpSpPr>
                <p:nvPr/>
              </p:nvGrpSpPr>
              <p:grpSpPr bwMode="auto">
                <a:xfrm>
                  <a:off x="823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45" name="Freeform 93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6" name="Freeform 94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6" name="Group 95"/>
                <p:cNvGrpSpPr>
                  <a:grpSpLocks/>
                </p:cNvGrpSpPr>
                <p:nvPr/>
              </p:nvGrpSpPr>
              <p:grpSpPr bwMode="auto">
                <a:xfrm>
                  <a:off x="1646" y="283"/>
                  <a:ext cx="823" cy="220"/>
                  <a:chOff x="1646" y="283"/>
                  <a:chExt cx="823" cy="220"/>
                </a:xfrm>
              </p:grpSpPr>
              <p:sp>
                <p:nvSpPr>
                  <p:cNvPr id="791648" name="Freeform 96"/>
                  <p:cNvSpPr>
                    <a:spLocks/>
                  </p:cNvSpPr>
                  <p:nvPr/>
                </p:nvSpPr>
                <p:spPr bwMode="auto">
                  <a:xfrm>
                    <a:off x="1646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49" name="Freeform 97"/>
                  <p:cNvSpPr>
                    <a:spLocks/>
                  </p:cNvSpPr>
                  <p:nvPr/>
                </p:nvSpPr>
                <p:spPr bwMode="auto">
                  <a:xfrm>
                    <a:off x="2054" y="283"/>
                    <a:ext cx="416" cy="220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7" name="Group 98"/>
                <p:cNvGrpSpPr>
                  <a:grpSpLocks/>
                </p:cNvGrpSpPr>
                <p:nvPr/>
              </p:nvGrpSpPr>
              <p:grpSpPr bwMode="auto">
                <a:xfrm>
                  <a:off x="2469" y="283"/>
                  <a:ext cx="822" cy="220"/>
                  <a:chOff x="240" y="720"/>
                  <a:chExt cx="3980" cy="1064"/>
                </a:xfrm>
              </p:grpSpPr>
              <p:sp>
                <p:nvSpPr>
                  <p:cNvPr id="791651" name="Freeform 99"/>
                  <p:cNvSpPr>
                    <a:spLocks/>
                  </p:cNvSpPr>
                  <p:nvPr/>
                </p:nvSpPr>
                <p:spPr bwMode="auto">
                  <a:xfrm>
                    <a:off x="241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2" name="Freeform 100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2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8" name="Group 101"/>
                <p:cNvGrpSpPr>
                  <a:grpSpLocks/>
                </p:cNvGrpSpPr>
                <p:nvPr/>
              </p:nvGrpSpPr>
              <p:grpSpPr bwMode="auto">
                <a:xfrm>
                  <a:off x="3291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4" name="Freeform 102"/>
                  <p:cNvSpPr>
                    <a:spLocks/>
                  </p:cNvSpPr>
                  <p:nvPr/>
                </p:nvSpPr>
                <p:spPr bwMode="auto">
                  <a:xfrm>
                    <a:off x="245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5" name="Freeform 103"/>
                  <p:cNvSpPr>
                    <a:spLocks/>
                  </p:cNvSpPr>
                  <p:nvPr/>
                </p:nvSpPr>
                <p:spPr bwMode="auto">
                  <a:xfrm>
                    <a:off x="221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099" name="Group 104"/>
                <p:cNvGrpSpPr>
                  <a:grpSpLocks/>
                </p:cNvGrpSpPr>
                <p:nvPr/>
              </p:nvGrpSpPr>
              <p:grpSpPr bwMode="auto">
                <a:xfrm>
                  <a:off x="4114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57" name="Freeform 105"/>
                  <p:cNvSpPr>
                    <a:spLocks/>
                  </p:cNvSpPr>
                  <p:nvPr/>
                </p:nvSpPr>
                <p:spPr bwMode="auto">
                  <a:xfrm>
                    <a:off x="244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58" name="Freeform 106"/>
                  <p:cNvSpPr>
                    <a:spLocks/>
                  </p:cNvSpPr>
                  <p:nvPr/>
                </p:nvSpPr>
                <p:spPr bwMode="auto">
                  <a:xfrm>
                    <a:off x="221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  <p:grpSp>
              <p:nvGrpSpPr>
                <p:cNvPr id="1100" name="Group 107"/>
                <p:cNvGrpSpPr>
                  <a:grpSpLocks/>
                </p:cNvGrpSpPr>
                <p:nvPr/>
              </p:nvGrpSpPr>
              <p:grpSpPr bwMode="auto">
                <a:xfrm>
                  <a:off x="4937" y="283"/>
                  <a:ext cx="823" cy="220"/>
                  <a:chOff x="240" y="720"/>
                  <a:chExt cx="3980" cy="1064"/>
                </a:xfrm>
              </p:grpSpPr>
              <p:sp>
                <p:nvSpPr>
                  <p:cNvPr id="791660" name="Freeform 108"/>
                  <p:cNvSpPr>
                    <a:spLocks/>
                  </p:cNvSpPr>
                  <p:nvPr/>
                </p:nvSpPr>
                <p:spPr bwMode="auto">
                  <a:xfrm>
                    <a:off x="243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91661" name="Freeform 109"/>
                  <p:cNvSpPr>
                    <a:spLocks/>
                  </p:cNvSpPr>
                  <p:nvPr/>
                </p:nvSpPr>
                <p:spPr bwMode="auto">
                  <a:xfrm>
                    <a:off x="2212" y="720"/>
                    <a:ext cx="2010" cy="1064"/>
                  </a:xfrm>
                  <a:custGeom>
                    <a:avLst/>
                    <a:gdLst/>
                    <a:ahLst/>
                    <a:cxnLst>
                      <a:cxn ang="0">
                        <a:pos x="0" y="54"/>
                      </a:cxn>
                      <a:cxn ang="0">
                        <a:pos x="0" y="1064"/>
                      </a:cxn>
                      <a:cxn ang="0">
                        <a:pos x="236" y="1064"/>
                      </a:cxn>
                      <a:cxn ang="0">
                        <a:pos x="1772" y="1064"/>
                      </a:cxn>
                      <a:cxn ang="0">
                        <a:pos x="2012" y="1064"/>
                      </a:cxn>
                      <a:cxn ang="0">
                        <a:pos x="2012" y="54"/>
                      </a:cxn>
                      <a:cxn ang="0">
                        <a:pos x="0" y="54"/>
                      </a:cxn>
                    </a:cxnLst>
                    <a:rect l="0" t="0" r="r" b="b"/>
                    <a:pathLst>
                      <a:path w="2012" h="1064">
                        <a:moveTo>
                          <a:pt x="0" y="54"/>
                        </a:moveTo>
                        <a:lnTo>
                          <a:pt x="0" y="1064"/>
                        </a:lnTo>
                        <a:lnTo>
                          <a:pt x="236" y="1064"/>
                        </a:lnTo>
                        <a:cubicBezTo>
                          <a:pt x="234" y="8"/>
                          <a:pt x="1770" y="0"/>
                          <a:pt x="1772" y="1064"/>
                        </a:cubicBezTo>
                        <a:lnTo>
                          <a:pt x="2012" y="1064"/>
                        </a:lnTo>
                        <a:lnTo>
                          <a:pt x="2012" y="54"/>
                        </a:lnTo>
                        <a:lnTo>
                          <a:pt x="0" y="54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800">
                      <a:solidFill>
                        <a:srgbClr val="000000"/>
                      </a:solidFill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1081" name="Group 110"/>
              <p:cNvGrpSpPr>
                <a:grpSpLocks/>
              </p:cNvGrpSpPr>
              <p:nvPr/>
            </p:nvGrpSpPr>
            <p:grpSpPr bwMode="auto">
              <a:xfrm>
                <a:off x="3378" y="463"/>
                <a:ext cx="418" cy="112"/>
                <a:chOff x="240" y="720"/>
                <a:chExt cx="3980" cy="1064"/>
              </a:xfrm>
            </p:grpSpPr>
            <p:sp>
              <p:nvSpPr>
                <p:cNvPr id="791663" name="Freeform 111"/>
                <p:cNvSpPr>
                  <a:spLocks/>
                </p:cNvSpPr>
                <p:nvPr/>
              </p:nvSpPr>
              <p:spPr bwMode="auto">
                <a:xfrm>
                  <a:off x="242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4" name="Freeform 112"/>
                <p:cNvSpPr>
                  <a:spLocks/>
                </p:cNvSpPr>
                <p:nvPr/>
              </p:nvSpPr>
              <p:spPr bwMode="auto">
                <a:xfrm>
                  <a:off x="2213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2" name="Group 113"/>
              <p:cNvGrpSpPr>
                <a:grpSpLocks/>
              </p:cNvGrpSpPr>
              <p:nvPr/>
            </p:nvGrpSpPr>
            <p:grpSpPr bwMode="auto">
              <a:xfrm>
                <a:off x="3796" y="463"/>
                <a:ext cx="419" cy="112"/>
                <a:chOff x="240" y="720"/>
                <a:chExt cx="3980" cy="1064"/>
              </a:xfrm>
            </p:grpSpPr>
            <p:sp>
              <p:nvSpPr>
                <p:cNvPr id="791666" name="Freeform 114"/>
                <p:cNvSpPr>
                  <a:spLocks/>
                </p:cNvSpPr>
                <p:nvPr/>
              </p:nvSpPr>
              <p:spPr bwMode="auto">
                <a:xfrm>
                  <a:off x="244" y="720"/>
                  <a:ext cx="203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67" name="Freeform 115"/>
                <p:cNvSpPr>
                  <a:spLocks/>
                </p:cNvSpPr>
                <p:nvPr/>
              </p:nvSpPr>
              <p:spPr bwMode="auto">
                <a:xfrm>
                  <a:off x="2230" y="720"/>
                  <a:ext cx="2017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3" name="Group 116"/>
              <p:cNvGrpSpPr>
                <a:grpSpLocks/>
              </p:cNvGrpSpPr>
              <p:nvPr/>
            </p:nvGrpSpPr>
            <p:grpSpPr bwMode="auto">
              <a:xfrm>
                <a:off x="4215" y="463"/>
                <a:ext cx="418" cy="112"/>
                <a:chOff x="1646" y="283"/>
                <a:chExt cx="823" cy="220"/>
              </a:xfrm>
            </p:grpSpPr>
            <p:sp>
              <p:nvSpPr>
                <p:cNvPr id="791669" name="Freeform 117"/>
                <p:cNvSpPr>
                  <a:spLocks/>
                </p:cNvSpPr>
                <p:nvPr/>
              </p:nvSpPr>
              <p:spPr bwMode="auto">
                <a:xfrm>
                  <a:off x="1647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0" name="Freeform 118"/>
                <p:cNvSpPr>
                  <a:spLocks/>
                </p:cNvSpPr>
                <p:nvPr/>
              </p:nvSpPr>
              <p:spPr bwMode="auto">
                <a:xfrm>
                  <a:off x="2053" y="283"/>
                  <a:ext cx="416" cy="22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84" name="Group 119"/>
              <p:cNvGrpSpPr>
                <a:grpSpLocks/>
              </p:cNvGrpSpPr>
              <p:nvPr/>
            </p:nvGrpSpPr>
            <p:grpSpPr bwMode="auto">
              <a:xfrm>
                <a:off x="4633" y="463"/>
                <a:ext cx="418" cy="112"/>
                <a:chOff x="240" y="720"/>
                <a:chExt cx="3980" cy="1064"/>
              </a:xfrm>
            </p:grpSpPr>
            <p:sp>
              <p:nvSpPr>
                <p:cNvPr id="791672" name="Freeform 120"/>
                <p:cNvSpPr>
                  <a:spLocks/>
                </p:cNvSpPr>
                <p:nvPr/>
              </p:nvSpPr>
              <p:spPr bwMode="auto">
                <a:xfrm>
                  <a:off x="239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  <p:sp>
              <p:nvSpPr>
                <p:cNvPr id="791673" name="Freeform 121"/>
                <p:cNvSpPr>
                  <a:spLocks/>
                </p:cNvSpPr>
                <p:nvPr/>
              </p:nvSpPr>
              <p:spPr bwMode="auto">
                <a:xfrm>
                  <a:off x="2210" y="720"/>
                  <a:ext cx="2011" cy="1064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0" y="1064"/>
                    </a:cxn>
                    <a:cxn ang="0">
                      <a:pos x="236" y="1064"/>
                    </a:cxn>
                    <a:cxn ang="0">
                      <a:pos x="1772" y="1064"/>
                    </a:cxn>
                    <a:cxn ang="0">
                      <a:pos x="2012" y="1064"/>
                    </a:cxn>
                    <a:cxn ang="0">
                      <a:pos x="2012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2012" h="1064">
                      <a:moveTo>
                        <a:pt x="0" y="54"/>
                      </a:moveTo>
                      <a:lnTo>
                        <a:pt x="0" y="1064"/>
                      </a:lnTo>
                      <a:lnTo>
                        <a:pt x="236" y="1064"/>
                      </a:lnTo>
                      <a:cubicBezTo>
                        <a:pt x="234" y="8"/>
                        <a:pt x="1770" y="0"/>
                        <a:pt x="1772" y="1064"/>
                      </a:cubicBezTo>
                      <a:lnTo>
                        <a:pt x="2012" y="1064"/>
                      </a:lnTo>
                      <a:lnTo>
                        <a:pt x="2012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l" rtl="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800">
                    <a:solidFill>
                      <a:srgbClr val="000000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791674" name="Freeform 122"/>
              <p:cNvSpPr>
                <a:spLocks/>
              </p:cNvSpPr>
              <p:nvPr/>
            </p:nvSpPr>
            <p:spPr bwMode="auto">
              <a:xfrm>
                <a:off x="5051" y="463"/>
                <a:ext cx="211" cy="112"/>
              </a:xfrm>
              <a:custGeom>
                <a:avLst/>
                <a:gdLst/>
                <a:ahLst/>
                <a:cxnLst>
                  <a:cxn ang="0">
                    <a:pos x="0" y="54"/>
                  </a:cxn>
                  <a:cxn ang="0">
                    <a:pos x="0" y="1064"/>
                  </a:cxn>
                  <a:cxn ang="0">
                    <a:pos x="236" y="1064"/>
                  </a:cxn>
                  <a:cxn ang="0">
                    <a:pos x="1772" y="1064"/>
                  </a:cxn>
                  <a:cxn ang="0">
                    <a:pos x="2012" y="1064"/>
                  </a:cxn>
                  <a:cxn ang="0">
                    <a:pos x="2012" y="54"/>
                  </a:cxn>
                  <a:cxn ang="0">
                    <a:pos x="0" y="54"/>
                  </a:cxn>
                </a:cxnLst>
                <a:rect l="0" t="0" r="r" b="b"/>
                <a:pathLst>
                  <a:path w="2012" h="1064">
                    <a:moveTo>
                      <a:pt x="0" y="54"/>
                    </a:moveTo>
                    <a:lnTo>
                      <a:pt x="0" y="1064"/>
                    </a:lnTo>
                    <a:lnTo>
                      <a:pt x="236" y="1064"/>
                    </a:lnTo>
                    <a:cubicBezTo>
                      <a:pt x="234" y="8"/>
                      <a:pt x="1770" y="0"/>
                      <a:pt x="1772" y="1064"/>
                    </a:cubicBezTo>
                    <a:lnTo>
                      <a:pt x="2012" y="1064"/>
                    </a:lnTo>
                    <a:lnTo>
                      <a:pt x="2012" y="54"/>
                    </a:lnTo>
                    <a:lnTo>
                      <a:pt x="0" y="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71" name="Group 123"/>
          <p:cNvGrpSpPr>
            <a:grpSpLocks/>
          </p:cNvGrpSpPr>
          <p:nvPr/>
        </p:nvGrpSpPr>
        <p:grpSpPr bwMode="auto">
          <a:xfrm>
            <a:off x="23285" y="15875"/>
            <a:ext cx="1138767" cy="965200"/>
            <a:chOff x="8" y="32"/>
            <a:chExt cx="568" cy="608"/>
          </a:xfrm>
        </p:grpSpPr>
        <p:sp>
          <p:nvSpPr>
            <p:cNvPr id="791676" name="Freeform 124"/>
            <p:cNvSpPr>
              <a:spLocks/>
            </p:cNvSpPr>
            <p:nvPr userDrawn="1"/>
          </p:nvSpPr>
          <p:spPr bwMode="auto">
            <a:xfrm>
              <a:off x="20" y="54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791677" name="Freeform 125"/>
            <p:cNvSpPr>
              <a:spLocks/>
            </p:cNvSpPr>
            <p:nvPr userDrawn="1"/>
          </p:nvSpPr>
          <p:spPr bwMode="auto">
            <a:xfrm>
              <a:off x="8" y="32"/>
              <a:ext cx="556" cy="586"/>
            </a:xfrm>
            <a:custGeom>
              <a:avLst/>
              <a:gdLst/>
              <a:ahLst/>
              <a:cxnLst>
                <a:cxn ang="0">
                  <a:pos x="1183" y="0"/>
                </a:cxn>
                <a:cxn ang="0">
                  <a:pos x="278" y="1706"/>
                </a:cxn>
                <a:cxn ang="0">
                  <a:pos x="2006" y="913"/>
                </a:cxn>
                <a:cxn ang="0">
                  <a:pos x="735" y="1519"/>
                </a:cxn>
                <a:cxn ang="0">
                  <a:pos x="1661" y="1060"/>
                </a:cxn>
                <a:cxn ang="0">
                  <a:pos x="1060" y="1394"/>
                </a:cxn>
                <a:cxn ang="0">
                  <a:pos x="1489" y="1187"/>
                </a:cxn>
                <a:cxn ang="0">
                  <a:pos x="1255" y="1355"/>
                </a:cxn>
                <a:cxn ang="0">
                  <a:pos x="1430" y="1221"/>
                </a:cxn>
                <a:cxn ang="0">
                  <a:pos x="1144" y="1403"/>
                </a:cxn>
                <a:cxn ang="0">
                  <a:pos x="1611" y="1144"/>
                </a:cxn>
                <a:cxn ang="0">
                  <a:pos x="843" y="1503"/>
                </a:cxn>
                <a:cxn ang="0">
                  <a:pos x="1876" y="960"/>
                </a:cxn>
                <a:cxn ang="0">
                  <a:pos x="474" y="1620"/>
                </a:cxn>
                <a:cxn ang="0">
                  <a:pos x="1158" y="267"/>
                </a:cxn>
                <a:cxn ang="0">
                  <a:pos x="1183" y="0"/>
                </a:cxn>
              </a:cxnLst>
              <a:rect l="0" t="0" r="r" b="b"/>
              <a:pathLst>
                <a:path w="2570" h="2766">
                  <a:moveTo>
                    <a:pt x="1183" y="0"/>
                  </a:moveTo>
                  <a:cubicBezTo>
                    <a:pt x="31" y="34"/>
                    <a:pt x="0" y="1232"/>
                    <a:pt x="278" y="1706"/>
                  </a:cubicBezTo>
                  <a:cubicBezTo>
                    <a:pt x="888" y="2766"/>
                    <a:pt x="2570" y="2078"/>
                    <a:pt x="2006" y="913"/>
                  </a:cubicBezTo>
                  <a:cubicBezTo>
                    <a:pt x="1480" y="86"/>
                    <a:pt x="309" y="751"/>
                    <a:pt x="735" y="1519"/>
                  </a:cubicBezTo>
                  <a:cubicBezTo>
                    <a:pt x="1085" y="2095"/>
                    <a:pt x="2037" y="1686"/>
                    <a:pt x="1661" y="1060"/>
                  </a:cubicBezTo>
                  <a:cubicBezTo>
                    <a:pt x="1411" y="668"/>
                    <a:pt x="776" y="977"/>
                    <a:pt x="1060" y="1394"/>
                  </a:cubicBezTo>
                  <a:cubicBezTo>
                    <a:pt x="1252" y="1653"/>
                    <a:pt x="1647" y="1455"/>
                    <a:pt x="1489" y="1187"/>
                  </a:cubicBezTo>
                  <a:cubicBezTo>
                    <a:pt x="1389" y="1046"/>
                    <a:pt x="1055" y="1113"/>
                    <a:pt x="1255" y="1355"/>
                  </a:cubicBezTo>
                  <a:cubicBezTo>
                    <a:pt x="1185" y="1378"/>
                    <a:pt x="1221" y="1037"/>
                    <a:pt x="1430" y="1221"/>
                  </a:cubicBezTo>
                  <a:cubicBezTo>
                    <a:pt x="1522" y="1329"/>
                    <a:pt x="1328" y="1570"/>
                    <a:pt x="1144" y="1403"/>
                  </a:cubicBezTo>
                  <a:cubicBezTo>
                    <a:pt x="869" y="1019"/>
                    <a:pt x="1486" y="835"/>
                    <a:pt x="1611" y="1144"/>
                  </a:cubicBezTo>
                  <a:cubicBezTo>
                    <a:pt x="1803" y="1494"/>
                    <a:pt x="1244" y="1970"/>
                    <a:pt x="843" y="1503"/>
                  </a:cubicBezTo>
                  <a:cubicBezTo>
                    <a:pt x="467" y="868"/>
                    <a:pt x="1441" y="259"/>
                    <a:pt x="1876" y="960"/>
                  </a:cubicBezTo>
                  <a:cubicBezTo>
                    <a:pt x="2288" y="1625"/>
                    <a:pt x="1142" y="2588"/>
                    <a:pt x="474" y="1620"/>
                  </a:cubicBezTo>
                  <a:cubicBezTo>
                    <a:pt x="341" y="1336"/>
                    <a:pt x="221" y="417"/>
                    <a:pt x="1158" y="267"/>
                  </a:cubicBezTo>
                  <a:lnTo>
                    <a:pt x="118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270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91678" name="Freeform 126"/>
          <p:cNvSpPr>
            <a:spLocks/>
          </p:cNvSpPr>
          <p:nvPr/>
        </p:nvSpPr>
        <p:spPr bwMode="auto">
          <a:xfrm flipH="1">
            <a:off x="10382251" y="50800"/>
            <a:ext cx="1113367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79" name="Freeform 127"/>
          <p:cNvSpPr>
            <a:spLocks/>
          </p:cNvSpPr>
          <p:nvPr/>
        </p:nvSpPr>
        <p:spPr bwMode="auto">
          <a:xfrm flipH="1">
            <a:off x="10356851" y="15875"/>
            <a:ext cx="1115483" cy="930275"/>
          </a:xfrm>
          <a:custGeom>
            <a:avLst/>
            <a:gdLst/>
            <a:ahLst/>
            <a:cxnLst>
              <a:cxn ang="0">
                <a:pos x="1183" y="0"/>
              </a:cxn>
              <a:cxn ang="0">
                <a:pos x="278" y="1706"/>
              </a:cxn>
              <a:cxn ang="0">
                <a:pos x="2006" y="913"/>
              </a:cxn>
              <a:cxn ang="0">
                <a:pos x="735" y="1519"/>
              </a:cxn>
              <a:cxn ang="0">
                <a:pos x="1661" y="1060"/>
              </a:cxn>
              <a:cxn ang="0">
                <a:pos x="1060" y="1394"/>
              </a:cxn>
              <a:cxn ang="0">
                <a:pos x="1489" y="1187"/>
              </a:cxn>
              <a:cxn ang="0">
                <a:pos x="1255" y="1355"/>
              </a:cxn>
              <a:cxn ang="0">
                <a:pos x="1430" y="1221"/>
              </a:cxn>
              <a:cxn ang="0">
                <a:pos x="1144" y="1403"/>
              </a:cxn>
              <a:cxn ang="0">
                <a:pos x="1611" y="1144"/>
              </a:cxn>
              <a:cxn ang="0">
                <a:pos x="843" y="1503"/>
              </a:cxn>
              <a:cxn ang="0">
                <a:pos x="1876" y="960"/>
              </a:cxn>
              <a:cxn ang="0">
                <a:pos x="474" y="1620"/>
              </a:cxn>
              <a:cxn ang="0">
                <a:pos x="1158" y="267"/>
              </a:cxn>
              <a:cxn ang="0">
                <a:pos x="1183" y="0"/>
              </a:cxn>
            </a:cxnLst>
            <a:rect l="0" t="0" r="r" b="b"/>
            <a:pathLst>
              <a:path w="2570" h="2766">
                <a:moveTo>
                  <a:pt x="1183" y="0"/>
                </a:moveTo>
                <a:cubicBezTo>
                  <a:pt x="31" y="34"/>
                  <a:pt x="0" y="1232"/>
                  <a:pt x="278" y="1706"/>
                </a:cubicBezTo>
                <a:cubicBezTo>
                  <a:pt x="888" y="2766"/>
                  <a:pt x="2570" y="2078"/>
                  <a:pt x="2006" y="913"/>
                </a:cubicBezTo>
                <a:cubicBezTo>
                  <a:pt x="1480" y="86"/>
                  <a:pt x="309" y="751"/>
                  <a:pt x="735" y="1519"/>
                </a:cubicBezTo>
                <a:cubicBezTo>
                  <a:pt x="1085" y="2095"/>
                  <a:pt x="2037" y="1686"/>
                  <a:pt x="1661" y="1060"/>
                </a:cubicBezTo>
                <a:cubicBezTo>
                  <a:pt x="1411" y="668"/>
                  <a:pt x="776" y="977"/>
                  <a:pt x="1060" y="1394"/>
                </a:cubicBezTo>
                <a:cubicBezTo>
                  <a:pt x="1252" y="1653"/>
                  <a:pt x="1647" y="1455"/>
                  <a:pt x="1489" y="1187"/>
                </a:cubicBezTo>
                <a:cubicBezTo>
                  <a:pt x="1389" y="1046"/>
                  <a:pt x="1055" y="1113"/>
                  <a:pt x="1255" y="1355"/>
                </a:cubicBezTo>
                <a:cubicBezTo>
                  <a:pt x="1185" y="1378"/>
                  <a:pt x="1221" y="1037"/>
                  <a:pt x="1430" y="1221"/>
                </a:cubicBezTo>
                <a:cubicBezTo>
                  <a:pt x="1522" y="1329"/>
                  <a:pt x="1328" y="1570"/>
                  <a:pt x="1144" y="1403"/>
                </a:cubicBezTo>
                <a:cubicBezTo>
                  <a:pt x="869" y="1019"/>
                  <a:pt x="1486" y="835"/>
                  <a:pt x="1611" y="1144"/>
                </a:cubicBezTo>
                <a:cubicBezTo>
                  <a:pt x="1803" y="1494"/>
                  <a:pt x="1244" y="1970"/>
                  <a:pt x="843" y="1503"/>
                </a:cubicBezTo>
                <a:cubicBezTo>
                  <a:pt x="467" y="868"/>
                  <a:pt x="1441" y="259"/>
                  <a:pt x="1876" y="960"/>
                </a:cubicBezTo>
                <a:cubicBezTo>
                  <a:pt x="2288" y="1625"/>
                  <a:pt x="1142" y="2588"/>
                  <a:pt x="474" y="1620"/>
                </a:cubicBezTo>
                <a:cubicBezTo>
                  <a:pt x="341" y="1336"/>
                  <a:pt x="221" y="417"/>
                  <a:pt x="1158" y="267"/>
                </a:cubicBezTo>
                <a:lnTo>
                  <a:pt x="1183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91680" name="Rectangle 128"/>
          <p:cNvSpPr>
            <a:spLocks noChangeArrowheads="1"/>
          </p:cNvSpPr>
          <p:nvPr/>
        </p:nvSpPr>
        <p:spPr bwMode="auto">
          <a:xfrm>
            <a:off x="503767" y="15875"/>
            <a:ext cx="10485967" cy="88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85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</p:sldLayoutIdLst>
  <p:transition>
    <p:random/>
  </p:transition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3200">
          <a:solidFill>
            <a:srgbClr val="CCECFF"/>
          </a:solidFill>
          <a:latin typeface="Arial" charset="0"/>
          <a:cs typeface="Titr" pitchFamily="2" charset="-78"/>
        </a:defRPr>
      </a:lvl9pPr>
    </p:titleStyle>
    <p:bodyStyle>
      <a:lvl1pPr marL="342900" indent="-342900" algn="just" rtl="1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 2" pitchFamily="18" charset="2"/>
        <a:buBlip>
          <a:blip r:embed="rId16"/>
        </a:buBlip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just" rtl="1" eaLnBrk="0" fontAlgn="base" hangingPunct="0">
        <a:spcBef>
          <a:spcPct val="20000"/>
        </a:spcBef>
        <a:spcAft>
          <a:spcPct val="0"/>
        </a:spcAft>
        <a:buClr>
          <a:srgbClr val="CCECFF"/>
        </a:buClr>
        <a:buFont typeface="Wingdings" pitchFamily="2" charset="2"/>
        <a:buBlip>
          <a:blip r:embed="rId17"/>
        </a:buBlip>
        <a:defRPr sz="2800">
          <a:solidFill>
            <a:srgbClr val="990000"/>
          </a:solidFill>
          <a:latin typeface="+mn-lt"/>
          <a:cs typeface="+mn-cs"/>
        </a:defRPr>
      </a:lvl2pPr>
      <a:lvl3pPr marL="1143000" indent="-228600" algn="just" rtl="1" eaLnBrk="0" fontAlgn="base" hangingPunct="0">
        <a:spcBef>
          <a:spcPct val="20000"/>
        </a:spcBef>
        <a:spcAft>
          <a:spcPct val="0"/>
        </a:spcAft>
        <a:buClr>
          <a:srgbClr val="66CCFF"/>
        </a:buClr>
        <a:buFont typeface="Wingdings" pitchFamily="2" charset="2"/>
        <a:buBlip>
          <a:blip r:embed="rId18"/>
        </a:buBlip>
        <a:defRPr sz="2400">
          <a:solidFill>
            <a:srgbClr val="009900"/>
          </a:solidFill>
          <a:latin typeface="+mn-lt"/>
          <a:cs typeface="+mn-cs"/>
        </a:defRPr>
      </a:lvl3pPr>
      <a:lvl4pPr marL="1600200" indent="-228600" algn="just" rtl="1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Blip>
          <a:blip r:embed="rId18"/>
        </a:buBlip>
        <a:defRPr sz="2000">
          <a:solidFill>
            <a:srgbClr val="008080"/>
          </a:solidFill>
          <a:latin typeface="+mn-lt"/>
          <a:cs typeface="+mn-cs"/>
        </a:defRPr>
      </a:lvl4pPr>
      <a:lvl5pPr marL="2057400" indent="-228600" algn="just" rtl="1" eaLnBrk="0" fontAlgn="base" hangingPunct="0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5pPr>
      <a:lvl6pPr marL="25146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6pPr>
      <a:lvl7pPr marL="29718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7pPr>
      <a:lvl8pPr marL="34290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8pPr>
      <a:lvl9pPr marL="3886200" indent="-228600" algn="just" rtl="1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Wingdings" pitchFamily="2" charset="2"/>
        <a:buBlip>
          <a:blip r:embed="rId19"/>
        </a:buBlip>
        <a:defRPr sz="2000">
          <a:solidFill>
            <a:srgbClr val="66CC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9ACD7D0-7DE6-45CD-AA5F-A155138AE9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9/25/2021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950B395-482F-4F3D-936D-C14F05000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8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rtl="0"/>
            <a:fld id="{7705ED41-67DC-4E55-B5F5-883227C1ED86}" type="datetime1">
              <a:rPr lang="en-US" smtClean="0"/>
              <a:t>9/25/2021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745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l.maleki@uok.ac.i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chemeClr val="bg1"/>
                </a:solidFill>
                <a:cs typeface="B Mitra" panose="00000400000000000000" pitchFamily="2" charset="-78"/>
              </a:rPr>
              <a:t>به نام خدا</a:t>
            </a:r>
            <a:endParaRPr lang="fa-IR" b="1" dirty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8259" y="5065713"/>
            <a:ext cx="9144000" cy="1655762"/>
          </a:xfrm>
        </p:spPr>
        <p:txBody>
          <a:bodyPr/>
          <a:lstStyle/>
          <a:p>
            <a:endParaRPr lang="fa-IR" dirty="0" smtClean="0">
              <a:solidFill>
                <a:schemeClr val="bg1"/>
              </a:solidFill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1602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نظریه های تکاملی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2400" dirty="0"/>
              <a:t>پیدایش خودبه خودی (خلق الساعه):  ارسطو </a:t>
            </a:r>
          </a:p>
          <a:p>
            <a:pPr marL="0" indent="0" algn="r" rtl="1">
              <a:buNone/>
            </a:pPr>
            <a:r>
              <a:rPr lang="fa-IR" sz="2400" dirty="0"/>
              <a:t>             ویتالیسم: ماده ذاتا توانایی بروز حیات را ندارد و ظهور حیات نیازمند آن است که روح از بیرون در کالبد مادی رسوخ کند.</a:t>
            </a:r>
          </a:p>
          <a:p>
            <a:pPr algn="r" rtl="1"/>
            <a:r>
              <a:rPr lang="fa-IR" sz="2400" dirty="0"/>
              <a:t>لامارکیسم:</a:t>
            </a:r>
          </a:p>
          <a:p>
            <a:pPr marL="0" indent="0" algn="r" rtl="1">
              <a:buNone/>
            </a:pPr>
            <a:r>
              <a:rPr lang="fa-IR" sz="2400" dirty="0"/>
              <a:t>     نقش محیط در ایجاد تغییرات در جانوران و موروثی شدن صفات اکتسابی</a:t>
            </a:r>
          </a:p>
          <a:p>
            <a:pPr marL="0" indent="0" algn="r" rtl="1">
              <a:buNone/>
            </a:pPr>
            <a:r>
              <a:rPr lang="fa-IR" sz="2400" dirty="0"/>
              <a:t> (ترانسفورمیسم)</a:t>
            </a:r>
          </a:p>
          <a:p>
            <a:pPr algn="r" rtl="1"/>
            <a:r>
              <a:rPr lang="fa-IR" sz="2400" dirty="0"/>
              <a:t>داروینیسم:</a:t>
            </a:r>
          </a:p>
          <a:p>
            <a:pPr marL="0" indent="0" algn="r" rtl="1">
              <a:buNone/>
            </a:pPr>
            <a:r>
              <a:rPr lang="fa-IR" sz="2400" dirty="0"/>
              <a:t>انتخاب طبیعی (تفاوت در قدرت بقا و تولید مثل جمعیت در طول نسل ها)</a:t>
            </a:r>
          </a:p>
          <a:p>
            <a:pPr marL="0" indent="0" algn="r" rtl="1">
              <a:buNone/>
            </a:pPr>
            <a:r>
              <a:rPr lang="fa-IR" sz="2400" dirty="0"/>
              <a:t>جد </a:t>
            </a:r>
            <a:r>
              <a:rPr lang="fa-IR" sz="2400" dirty="0" smtClean="0"/>
              <a:t>مشترک، گونه زایی</a:t>
            </a:r>
            <a:endParaRPr lang="fa-IR" sz="2400" dirty="0"/>
          </a:p>
          <a:p>
            <a:pPr marL="0" indent="0" algn="r" rtl="1">
              <a:buNone/>
            </a:pPr>
            <a:endParaRPr lang="fa-IR" sz="2400" dirty="0"/>
          </a:p>
          <a:p>
            <a:pPr marL="0" indent="0" algn="r" rtl="1">
              <a:buNone/>
            </a:pPr>
            <a:endParaRPr lang="fa-IR" sz="2400" dirty="0"/>
          </a:p>
          <a:p>
            <a:pPr algn="r" rtl="1"/>
            <a:endParaRPr lang="fa-IR" sz="2400" dirty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تولیدمثل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8222" y="1484344"/>
            <a:ext cx="11377084" cy="4525963"/>
          </a:xfrm>
        </p:spPr>
        <p:txBody>
          <a:bodyPr/>
          <a:lstStyle/>
          <a:p>
            <a:r>
              <a:rPr lang="fa-IR" sz="2800" b="1" dirty="0">
                <a:solidFill>
                  <a:schemeClr val="tx2"/>
                </a:solidFill>
              </a:rPr>
              <a:t>یکی از ویژگی های حیات</a:t>
            </a:r>
          </a:p>
          <a:p>
            <a:r>
              <a:rPr lang="fa-IR" sz="2800" b="1" dirty="0">
                <a:solidFill>
                  <a:schemeClr val="tx2"/>
                </a:solidFill>
              </a:rPr>
              <a:t>انواع تولیدمثل</a:t>
            </a:r>
            <a:r>
              <a:rPr lang="fa-IR" sz="2800" b="1" dirty="0" smtClean="0">
                <a:solidFill>
                  <a:schemeClr val="tx2"/>
                </a:solidFill>
              </a:rPr>
              <a:t>:</a:t>
            </a:r>
          </a:p>
          <a:p>
            <a:r>
              <a:rPr lang="fa-IR" sz="2800" b="1" dirty="0" smtClean="0">
                <a:solidFill>
                  <a:schemeClr val="tx2"/>
                </a:solidFill>
              </a:rPr>
              <a:t>تولید مثل در هر سطح از سلسله مراتب</a:t>
            </a:r>
          </a:p>
          <a:p>
            <a:r>
              <a:rPr lang="fa-IR" sz="2800" dirty="0" smtClean="0">
                <a:solidFill>
                  <a:schemeClr val="tx2"/>
                </a:solidFill>
              </a:rPr>
              <a:t>تولید مثل موجب دو پدیده</a:t>
            </a:r>
            <a:r>
              <a:rPr lang="fa-IR" sz="2800" b="1" dirty="0" smtClean="0">
                <a:solidFill>
                  <a:schemeClr val="tx2"/>
                </a:solidFill>
              </a:rPr>
              <a:t> توارث </a:t>
            </a:r>
            <a:r>
              <a:rPr lang="fa-IR" sz="2800" dirty="0" smtClean="0">
                <a:solidFill>
                  <a:schemeClr val="tx2"/>
                </a:solidFill>
              </a:rPr>
              <a:t>و</a:t>
            </a:r>
            <a:r>
              <a:rPr lang="fa-IR" sz="2800" b="1" dirty="0" smtClean="0">
                <a:solidFill>
                  <a:schemeClr val="tx2"/>
                </a:solidFill>
              </a:rPr>
              <a:t> تغییرات </a:t>
            </a:r>
            <a:r>
              <a:rPr lang="fa-IR" sz="2800" dirty="0" smtClean="0">
                <a:solidFill>
                  <a:schemeClr val="tx2"/>
                </a:solidFill>
              </a:rPr>
              <a:t>می شود.</a:t>
            </a:r>
            <a:endParaRPr lang="fa-IR" sz="2800" dirty="0">
              <a:solidFill>
                <a:schemeClr val="tx2"/>
              </a:solidFill>
            </a:endParaRPr>
          </a:p>
          <a:p>
            <a:r>
              <a:rPr lang="fa-IR" sz="2400" b="1" dirty="0">
                <a:solidFill>
                  <a:schemeClr val="tx2"/>
                </a:solidFill>
              </a:rPr>
              <a:t>انواع تولیدمثل غیرجنسی</a:t>
            </a:r>
            <a:r>
              <a:rPr lang="fa-IR" sz="2400" dirty="0">
                <a:solidFill>
                  <a:schemeClr val="tx2"/>
                </a:solidFill>
              </a:rPr>
              <a:t>: بدون تشکیل گامت ها (کلون)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solidFill>
                  <a:schemeClr val="tx2"/>
                </a:solidFill>
              </a:rPr>
              <a:t>تقسیم دوتایی و چندتایی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solidFill>
                  <a:schemeClr val="tx2"/>
                </a:solidFill>
              </a:rPr>
              <a:t>جوانه زدن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solidFill>
                  <a:schemeClr val="tx2"/>
                </a:solidFill>
              </a:rPr>
              <a:t>تشکیل ژمول</a:t>
            </a: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solidFill>
                  <a:schemeClr val="tx2"/>
                </a:solidFill>
              </a:rPr>
              <a:t>تکه شدن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65" y="1021976"/>
            <a:ext cx="3290887" cy="27253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E9751-853A-4D3A-B969-ACB8FE385FE8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1965" y="4209694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a-IR" sz="3200" dirty="0" smtClean="0"/>
              <a:t>تولیدمثل جنسی</a:t>
            </a:r>
          </a:p>
          <a:p>
            <a:r>
              <a:rPr lang="fa-IR" sz="3200" dirty="0" smtClean="0"/>
              <a:t>دو والدی </a:t>
            </a:r>
            <a:r>
              <a:rPr lang="en-AU" sz="3200" dirty="0" err="1" smtClean="0"/>
              <a:t>dioecious</a:t>
            </a:r>
            <a:endParaRPr lang="en-AU" sz="3200" dirty="0" smtClean="0"/>
          </a:p>
          <a:p>
            <a:r>
              <a:rPr lang="fa-IR" sz="3200" dirty="0" smtClean="0"/>
              <a:t>هرمافرودیت </a:t>
            </a:r>
            <a:r>
              <a:rPr lang="en-AU" sz="3200" dirty="0" err="1" smtClean="0"/>
              <a:t>moncious</a:t>
            </a:r>
            <a:endParaRPr lang="en-AU" sz="3200" dirty="0" smtClean="0"/>
          </a:p>
          <a:p>
            <a:r>
              <a:rPr lang="fa-IR" sz="3200" dirty="0" smtClean="0"/>
              <a:t>پارتنوژنز</a:t>
            </a:r>
            <a:endParaRPr lang="fa-IR" sz="3200" dirty="0"/>
          </a:p>
        </p:txBody>
      </p:sp>
      <p:sp>
        <p:nvSpPr>
          <p:cNvPr id="7" name="Right Brace 6"/>
          <p:cNvSpPr/>
          <p:nvPr/>
        </p:nvSpPr>
        <p:spPr>
          <a:xfrm>
            <a:off x="7365999" y="4363930"/>
            <a:ext cx="510988" cy="1800613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ight Brace 7"/>
          <p:cNvSpPr/>
          <p:nvPr/>
        </p:nvSpPr>
        <p:spPr>
          <a:xfrm>
            <a:off x="10798862" y="2581836"/>
            <a:ext cx="442879" cy="1922929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21526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800" dirty="0" smtClean="0"/>
              <a:t>حیات از قوانین فیزیکی و شیمیایی پیروی می کند.</a:t>
            </a:r>
          </a:p>
          <a:p>
            <a:r>
              <a:rPr lang="fa-IR" sz="2800" dirty="0" smtClean="0"/>
              <a:t>قوانین حاکم بر انرژی و تغییر شکل آن (ترمودینامیک) برای درک حیات لازم می باشد.</a:t>
            </a:r>
          </a:p>
          <a:p>
            <a:r>
              <a:rPr lang="fa-IR" sz="2800" dirty="0" smtClean="0"/>
              <a:t>جانوران شاخه ای از درخت حیات را تشکیل می دهند که خود بخشی از یوکاریوت ها را تشکیل می دهند.</a:t>
            </a:r>
          </a:p>
          <a:p>
            <a:r>
              <a:rPr lang="fa-IR" sz="2800" dirty="0" smtClean="0"/>
              <a:t>ویژگی اصلی </a:t>
            </a:r>
            <a:r>
              <a:rPr lang="fa-IR" sz="2800" dirty="0" smtClean="0"/>
              <a:t>جانوران بر اساس </a:t>
            </a:r>
            <a:r>
              <a:rPr lang="fa-IR" sz="2800" dirty="0" smtClean="0"/>
              <a:t>نوع تغذیه آن ها می باشد.</a:t>
            </a:r>
          </a:p>
          <a:p>
            <a:endParaRPr lang="fa-IR" sz="2800" dirty="0" smtClean="0"/>
          </a:p>
          <a:p>
            <a:endParaRPr lang="fa-IR" sz="2800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296A-B9E3-485B-86A1-ED5FF9F70B0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39573"/>
      </p:ext>
    </p:extLst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تاریخچه و تقسیمات حیات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z="2400" dirty="0"/>
              <a:t>از دوره ارسطو تا اواخر 1800، هر موجود زنده ای به دو سلسله جانوران و یا گیاهان </a:t>
            </a:r>
          </a:p>
          <a:p>
            <a:r>
              <a:rPr lang="fa-IR" sz="2400" dirty="0"/>
              <a:t>در سال 1866 هکل </a:t>
            </a:r>
            <a:r>
              <a:rPr lang="en-US" sz="2400" dirty="0"/>
              <a:t>Haeckel </a:t>
            </a:r>
            <a:r>
              <a:rPr lang="fa-IR" sz="2400" dirty="0"/>
              <a:t> یک سلسله جدید بنام </a:t>
            </a:r>
            <a:r>
              <a:rPr lang="en-US" sz="2400" dirty="0"/>
              <a:t>Protista</a:t>
            </a:r>
            <a:r>
              <a:rPr lang="fa-IR" sz="2400" dirty="0"/>
              <a:t> پیشنهاد کرد، که شامل همه جانوران تک سلولی بود</a:t>
            </a:r>
          </a:p>
          <a:p>
            <a:r>
              <a:rPr lang="fa-IR" sz="2400" dirty="0">
                <a:latin typeface="Times New Roman"/>
                <a:ea typeface="Calibri"/>
                <a:cs typeface="B Nazanin"/>
              </a:rPr>
              <a:t>در سال 1969 وایتاکر </a:t>
            </a:r>
            <a:r>
              <a:rPr lang="en-US" sz="2400" dirty="0" err="1">
                <a:latin typeface="Times New Roman"/>
                <a:ea typeface="Calibri"/>
                <a:cs typeface="B Nazanin"/>
              </a:rPr>
              <a:t>whittaker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یک سیستم پنج سلسله ای را پیشنهاد کرد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718" y="3352801"/>
            <a:ext cx="5717119" cy="313465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3296A-B9E3-485B-86A1-ED5FF9F70B0F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03562"/>
      </p:ext>
    </p:extLst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Times New Roman"/>
                <a:ea typeface="Calibri"/>
                <a:cs typeface="B Nazanin"/>
              </a:rPr>
              <a:t>et al. (1990)</a:t>
            </a:r>
            <a:r>
              <a:rPr lang="en-US" sz="2400" dirty="0">
                <a:latin typeface="B Nazanin"/>
                <a:ea typeface="Calibri"/>
              </a:rPr>
              <a:t> </a:t>
            </a:r>
            <a:r>
              <a:rPr lang="en-US" sz="2400" dirty="0" err="1">
                <a:latin typeface="Times New Roman"/>
                <a:ea typeface="Calibri"/>
                <a:cs typeface="B Nazanin"/>
              </a:rPr>
              <a:t>Woese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بر اساس اطلاعات فیلوژنتیک بدست آمده از داده های مولکولی سه قلمرو</a:t>
            </a:r>
            <a:r>
              <a:rPr lang="en-US" sz="2400" dirty="0">
                <a:latin typeface="Times New Roman"/>
                <a:ea typeface="Calibri"/>
                <a:cs typeface="B Nazanin"/>
              </a:rPr>
              <a:t>(domain) 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تک نیا را تشخیص دادند :</a:t>
            </a:r>
          </a:p>
          <a:p>
            <a:endParaRPr lang="fa-IR" sz="2400" dirty="0">
              <a:latin typeface="Times New Roman"/>
              <a:ea typeface="Calibri"/>
              <a:cs typeface="B Nazani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Calibri"/>
                <a:cs typeface="B Nazanin"/>
              </a:rPr>
              <a:t>Eucarya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(همه یوکاریوتها)،</a:t>
            </a:r>
          </a:p>
          <a:p>
            <a:pPr marL="457200" indent="-457200">
              <a:buFont typeface="+mj-lt"/>
              <a:buAutoNum type="arabicPeriod"/>
            </a:pPr>
            <a:endParaRPr lang="fa-IR" sz="2400" dirty="0">
              <a:latin typeface="Times New Roman"/>
              <a:ea typeface="Calibri"/>
              <a:cs typeface="B Nazanin"/>
            </a:endParaRPr>
          </a:p>
          <a:p>
            <a:pPr marL="457200" indent="-457200">
              <a:buFont typeface="+mj-lt"/>
              <a:buAutoNum type="arabicPeriod"/>
            </a:pPr>
            <a:r>
              <a:rPr lang="fa-IR" sz="2400" dirty="0">
                <a:latin typeface="Times New Roman"/>
                <a:ea typeface="Calibri"/>
                <a:cs typeface="B Nazanin"/>
              </a:rPr>
              <a:t> </a:t>
            </a:r>
            <a:r>
              <a:rPr lang="en-US" sz="2400" dirty="0">
                <a:latin typeface="Times New Roman"/>
                <a:ea typeface="Calibri"/>
                <a:cs typeface="B Nazanin"/>
              </a:rPr>
              <a:t>Bacteria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(باکتریهای حقیقی)،</a:t>
            </a:r>
          </a:p>
          <a:p>
            <a:pPr marL="457200" indent="-457200">
              <a:buFont typeface="+mj-lt"/>
              <a:buAutoNum type="arabicPeriod"/>
            </a:pPr>
            <a:endParaRPr lang="fa-IR" sz="2400" dirty="0">
              <a:latin typeface="Times New Roman"/>
              <a:ea typeface="Calibri"/>
              <a:cs typeface="B Nazanin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>
                <a:latin typeface="Times New Roman"/>
                <a:ea typeface="Calibri"/>
                <a:cs typeface="B Nazanin"/>
              </a:rPr>
              <a:t>Archaea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(پروکاریوتهایی که از باکتریها در ساختار غشا و توالی </a:t>
            </a:r>
            <a:r>
              <a:rPr lang="en-US" sz="2400" dirty="0" err="1">
                <a:latin typeface="Times New Roman"/>
                <a:ea typeface="Calibri"/>
                <a:cs typeface="B Nazanin"/>
              </a:rPr>
              <a:t>rRNA</a:t>
            </a:r>
            <a:r>
              <a:rPr lang="fa-IR" sz="2400" dirty="0">
                <a:latin typeface="Times New Roman"/>
                <a:ea typeface="Calibri"/>
                <a:cs typeface="B Nazanin"/>
              </a:rPr>
              <a:t> متفاوت هستند)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C8242-D7F9-4798-915F-C6A93D94849C}" type="slidenum">
              <a:rPr lang="ar-SA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61038"/>
      </p:ext>
    </p:extLst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/>
              <a:t>نزدیک 2 </a:t>
            </a:r>
            <a:r>
              <a:rPr lang="fa-IR" sz="2800" dirty="0"/>
              <a:t>میلیون گونه جانوری شناسایی شده و 15 هزار گونه جدید هر ساله توصیف می شوند</a:t>
            </a:r>
          </a:p>
          <a:p>
            <a:pPr algn="r" rtl="1"/>
            <a:r>
              <a:rPr lang="fa-IR" sz="2800" dirty="0"/>
              <a:t>تعداد کل گونه های زنده بین 4 تا 100 میلیون گونه</a:t>
            </a:r>
          </a:p>
          <a:p>
            <a:pPr algn="r" rtl="1"/>
            <a:endParaRPr lang="fa-IR" sz="2800" dirty="0"/>
          </a:p>
          <a:p>
            <a:pPr algn="r" rtl="1"/>
            <a:r>
              <a:rPr lang="fa-IR" sz="2800" dirty="0"/>
              <a:t>تنوع زیستی: تنوع موجودات زنده و تنوع اکوسیستم آنها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0B395-482F-4F3D-936D-C14F050001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1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7905"/>
            <a:ext cx="10771094" cy="5693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500" b="1" dirty="0" smtClean="0">
                <a:cs typeface="B Mitra" panose="00000400000000000000" pitchFamily="2" charset="-78"/>
              </a:rPr>
              <a:t>«زیست شناسی </a:t>
            </a:r>
            <a:endParaRPr lang="en-US" sz="6500" b="1" dirty="0" smtClean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r>
              <a:rPr lang="fa-IR" sz="6500" b="1" dirty="0" smtClean="0">
                <a:cs typeface="B Mitra" panose="00000400000000000000" pitchFamily="2" charset="-78"/>
              </a:rPr>
              <a:t>(</a:t>
            </a:r>
            <a:r>
              <a:rPr lang="fa-IR" sz="6500" b="1" dirty="0" smtClean="0">
                <a:cs typeface="B Mitra" panose="00000400000000000000" pitchFamily="2" charset="-78"/>
              </a:rPr>
              <a:t>جانورشناسي</a:t>
            </a:r>
            <a:r>
              <a:rPr lang="fa-IR" sz="6500" b="1" dirty="0" smtClean="0">
                <a:cs typeface="B Mitra" panose="00000400000000000000" pitchFamily="2" charset="-78"/>
              </a:rPr>
              <a:t>)»</a:t>
            </a:r>
            <a:endParaRPr lang="fa-IR" sz="6500" b="1" dirty="0" smtClean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800" b="1" dirty="0">
                <a:cs typeface="B Mitra" panose="00000400000000000000" pitchFamily="2" charset="-78"/>
              </a:rPr>
              <a:t> </a:t>
            </a:r>
            <a:r>
              <a:rPr lang="fa-IR" sz="4400" b="1" dirty="0" smtClean="0">
                <a:cs typeface="B Mitra" panose="00000400000000000000" pitchFamily="2" charset="-78"/>
              </a:rPr>
              <a:t>مدرس: </a:t>
            </a:r>
          </a:p>
          <a:p>
            <a:pPr marL="0" indent="0" algn="ctr">
              <a:buNone/>
            </a:pPr>
            <a:r>
              <a:rPr lang="fa-IR" sz="4800" b="1" dirty="0" smtClean="0">
                <a:cs typeface="B Mitra" panose="00000400000000000000" pitchFamily="2" charset="-78"/>
              </a:rPr>
              <a:t>دکتر لقمان ملکی</a:t>
            </a:r>
          </a:p>
          <a:p>
            <a:pPr marL="0" indent="0" algn="ctr">
              <a:buNone/>
            </a:pPr>
            <a:r>
              <a:rPr lang="fa-IR" sz="4300" b="1" dirty="0" smtClean="0">
                <a:cs typeface="B Mitra" panose="00000400000000000000" pitchFamily="2" charset="-78"/>
              </a:rPr>
              <a:t>عضو هیات علمی دانشگاه کردستان</a:t>
            </a:r>
          </a:p>
          <a:p>
            <a:pPr marL="0" indent="0" algn="ctr">
              <a:buNone/>
            </a:pPr>
            <a:r>
              <a:rPr lang="fa-IR" sz="3600" b="1" dirty="0" smtClean="0">
                <a:cs typeface="B Mitra" panose="00000400000000000000" pitchFamily="2" charset="-78"/>
              </a:rPr>
              <a:t>دانشکده علوم، گروه علوم زیستی، اتاق 323</a:t>
            </a:r>
          </a:p>
          <a:p>
            <a:pPr marL="0" indent="0" algn="ctr">
              <a:buNone/>
            </a:pPr>
            <a:r>
              <a:rPr lang="en-US" sz="3600" b="1" dirty="0" smtClean="0">
                <a:cs typeface="B Mitra" panose="00000400000000000000" pitchFamily="2" charset="-78"/>
              </a:rPr>
              <a:t>Email: </a:t>
            </a:r>
            <a:r>
              <a:rPr lang="en-US" sz="3600" b="1" dirty="0" smtClean="0">
                <a:cs typeface="B Mitra" panose="00000400000000000000" pitchFamily="2" charset="-78"/>
                <a:hlinkClick r:id="rId2"/>
              </a:rPr>
              <a:t>l.maleki@uok.ac.ir</a:t>
            </a:r>
            <a:endParaRPr lang="en-US" sz="3600" b="1" dirty="0" smtClean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sz="3600" b="1" dirty="0" smtClean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sz="6000" b="1" dirty="0" smtClean="0">
              <a:cs typeface="B Mitra" panose="00000400000000000000" pitchFamily="2" charset="-78"/>
            </a:endParaRPr>
          </a:p>
          <a:p>
            <a:pPr marL="0" indent="0" algn="ctr">
              <a:buNone/>
            </a:pPr>
            <a:endParaRPr lang="fa-IR" sz="5400" dirty="0">
              <a:cs typeface="B Mitra" panose="000004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156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cs typeface="2  Baran" panose="00000400000000000000" pitchFamily="2" charset="-78"/>
              </a:rPr>
              <a:t>مقدمه</a:t>
            </a:r>
            <a:endParaRPr lang="fa-IR" b="1" dirty="0">
              <a:cs typeface="2  Bar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5482" y="2187574"/>
            <a:ext cx="7158318" cy="4351338"/>
          </a:xfrm>
        </p:spPr>
        <p:txBody>
          <a:bodyPr/>
          <a:lstStyle/>
          <a:p>
            <a:r>
              <a:rPr lang="fa-IR" dirty="0" smtClean="0"/>
              <a:t>برای مطالعه هر رشته ای ابتدا استفاده از منابع و مشاهدات قبلی محققین لازم </a:t>
            </a:r>
            <a:r>
              <a:rPr lang="fa-IR" dirty="0" smtClean="0"/>
              <a:t>است.</a:t>
            </a:r>
            <a:endParaRPr lang="fa-IR" dirty="0" smtClean="0"/>
          </a:p>
          <a:p>
            <a:r>
              <a:rPr lang="fa-IR" dirty="0" smtClean="0"/>
              <a:t>جانورشناسی مطالعه علمی جانوران بر قرن ها مشاهدات انسان از دنیای جانوران بنا شده است.</a:t>
            </a:r>
          </a:p>
          <a:p>
            <a:r>
              <a:rPr lang="fa-IR" dirty="0" smtClean="0"/>
              <a:t>حیات دچار تغییرات زیادی شده </a:t>
            </a:r>
            <a:r>
              <a:rPr lang="fa-IR" dirty="0" smtClean="0"/>
              <a:t>است.   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C8D97-EC06-4D1E-A83B-7281D1B7147C}" type="slidenum">
              <a:rPr lang="fa-IR" smtClean="0"/>
              <a:t>3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7906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 smtClean="0">
                <a:cs typeface="B Koodak" pitchFamily="2" charset="-78"/>
              </a:rPr>
              <a:t>اصول علمی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921623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Koodak" pitchFamily="2" charset="-78"/>
              </a:rPr>
              <a:t>علم </a:t>
            </a:r>
            <a:r>
              <a:rPr lang="en-US" dirty="0" smtClean="0">
                <a:cs typeface="B Koodak" pitchFamily="2" charset="-78"/>
              </a:rPr>
              <a:t>(science)</a:t>
            </a:r>
            <a:r>
              <a:rPr lang="fa-IR" dirty="0" smtClean="0">
                <a:cs typeface="B Koodak" pitchFamily="2" charset="-78"/>
              </a:rPr>
              <a:t>: روش پرسیدن سوال درباره جهان طبیعی و گاهی بدست آوردن پاسخ های دقیق به آن ها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تمایز علم با مذهب و هنر: روند ساختن توضیحات بر اساس داده از روندهای طبیعی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ویژگیهای علم</a:t>
            </a:r>
          </a:p>
          <a:p>
            <a:pPr algn="r" rtl="1"/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 1. تابع قوانین طبیعت بوده</a:t>
            </a:r>
          </a:p>
          <a:p>
            <a:pPr algn="r" rtl="1"/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    2. قوانین طبیعت را توضیح داده</a:t>
            </a:r>
          </a:p>
          <a:p>
            <a:pPr algn="r" rtl="1"/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      3. نتیجه حاصل از آن موقتی بوده</a:t>
            </a:r>
          </a:p>
          <a:p>
            <a:pPr algn="r" rtl="1"/>
            <a:r>
              <a:rPr lang="fa-IR" dirty="0" smtClean="0">
                <a:cs typeface="B Koodak" pitchFamily="2" charset="-78"/>
              </a:rPr>
              <a:t>           4. قابل تست و آزمایش بوده</a:t>
            </a:r>
          </a:p>
          <a:p>
            <a:pPr algn="r" rtl="1"/>
            <a:r>
              <a:rPr lang="fa-IR" dirty="0">
                <a:cs typeface="B Koodak" pitchFamily="2" charset="-78"/>
              </a:rPr>
              <a:t> </a:t>
            </a:r>
            <a:r>
              <a:rPr lang="fa-IR" dirty="0" smtClean="0">
                <a:cs typeface="B Koodak" pitchFamily="2" charset="-78"/>
              </a:rPr>
              <a:t>              5. ابطال پذیر بوده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86AD5-3725-4048-A16D-00DCECB2AC6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203" t="7084" r="4219" b="9584"/>
          <a:stretch/>
        </p:blipFill>
        <p:spPr>
          <a:xfrm>
            <a:off x="609600" y="3094877"/>
            <a:ext cx="4574973" cy="342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9"/>
            <a:ext cx="7924800" cy="958851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cs typeface="B Nazanin" panose="00000400000000000000" pitchFamily="2" charset="-78"/>
              </a:rPr>
              <a:t>حیات </a:t>
            </a:r>
            <a:r>
              <a:rPr lang="en-US" sz="4000" b="1" dirty="0">
                <a:cs typeface="B Nazanin" panose="00000400000000000000" pitchFamily="2" charset="-78"/>
              </a:rPr>
              <a:t>(life)</a:t>
            </a:r>
            <a:r>
              <a:rPr lang="fa-IR" sz="4000" b="1" dirty="0">
                <a:cs typeface="B Nazanin" panose="00000400000000000000" pitchFamily="2" charset="-78"/>
              </a:rPr>
              <a:t> و ویژگی های آن</a:t>
            </a:r>
            <a:endParaRPr lang="en-US" sz="4000" b="1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4099" y="1417639"/>
            <a:ext cx="8305800" cy="4754563"/>
          </a:xfrm>
        </p:spPr>
        <p:txBody>
          <a:bodyPr>
            <a:normAutofit fontScale="92500" lnSpcReduction="100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b="1" dirty="0" smtClean="0">
                <a:cs typeface="B Nazanin" panose="00000400000000000000" pitchFamily="2" charset="-78"/>
              </a:rPr>
              <a:t> ویژگیهای مشترک موجودات زنده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1. ساختار شیمیایی ویژه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2. پیچیدگی و سازمانبندی از ساده به پیچیده (سلسله مراتبی)</a:t>
            </a:r>
            <a:endParaRPr lang="en-US" sz="2800" dirty="0">
              <a:cs typeface="B Nazanin" panose="00000400000000000000" pitchFamily="2" charset="-78"/>
            </a:endParaRP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3. تولید مثل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4. دارا بودن برنامه ژنی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5. متابولیسم: سوخت و ساز 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6. </a:t>
            </a:r>
            <a:r>
              <a:rPr lang="fa-IR" sz="2800" dirty="0" smtClean="0">
                <a:cs typeface="B Nazanin" panose="00000400000000000000" pitchFamily="2" charset="-78"/>
              </a:rPr>
              <a:t>تکوین: رشد </a:t>
            </a:r>
            <a:r>
              <a:rPr lang="fa-IR" sz="2800" dirty="0">
                <a:cs typeface="B Nazanin" panose="00000400000000000000" pitchFamily="2" charset="-78"/>
              </a:rPr>
              <a:t>و نمو: داشتن چرخه زندگی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7. رابطه با محیط </a:t>
            </a:r>
            <a:r>
              <a:rPr lang="fa-IR" sz="2800" dirty="0" smtClean="0">
                <a:cs typeface="B Nazanin" panose="00000400000000000000" pitchFamily="2" charset="-78"/>
              </a:rPr>
              <a:t>زیست</a:t>
            </a:r>
          </a:p>
          <a:p>
            <a:pPr algn="r" rtl="1"/>
            <a:r>
              <a:rPr lang="fa-IR" sz="2800" dirty="0"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cs typeface="B Nazanin" panose="00000400000000000000" pitchFamily="2" charset="-78"/>
              </a:rPr>
              <a:t>8. حرکت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9. تکامل</a:t>
            </a:r>
            <a:endParaRPr lang="fa-IR" sz="2800" dirty="0" smtClean="0">
              <a:cs typeface="B Nazanin" panose="00000400000000000000" pitchFamily="2" charset="-78"/>
            </a:endParaRPr>
          </a:p>
          <a:p>
            <a:pPr algn="r" rtl="1"/>
            <a:endParaRPr lang="fa-IR" sz="2800" dirty="0">
              <a:cs typeface="B Nazanin" panose="00000400000000000000" pitchFamily="2" charset="-78"/>
            </a:endParaRP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90" y="274639"/>
            <a:ext cx="3711779" cy="20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شاخه های مرتبط با مطالعه جانوران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fa-IR" dirty="0" smtClean="0">
                <a:cs typeface="B Mitra" panose="00000400000000000000" pitchFamily="2" charset="-78"/>
              </a:rPr>
              <a:t>سیستماتیک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تاکسونومی</a:t>
            </a:r>
          </a:p>
          <a:p>
            <a:pPr algn="r" rtl="1"/>
            <a:endParaRPr lang="fa-IR" dirty="0">
              <a:cs typeface="B Mitra" panose="00000400000000000000" pitchFamily="2" charset="-78"/>
            </a:endParaRP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ابزارهای مطالعه در تاکسونومی: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مورفولوژی                          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مولکولی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بیوشیمیایی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فیزیولوژی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جنین شناسی مقایسه ای</a:t>
            </a:r>
          </a:p>
          <a:p>
            <a:pPr algn="r" rtl="1"/>
            <a:r>
              <a:rPr lang="fa-IR" dirty="0" smtClean="0">
                <a:cs typeface="B Mitra" panose="00000400000000000000" pitchFamily="2" charset="-78"/>
              </a:rPr>
              <a:t>جغرافیای زیستی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69" y="1121430"/>
            <a:ext cx="4395597" cy="538323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194544CD-5A7C-44D2-985E-F5EC077F434C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rtl="0"/>
              <a:t>6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53" y="111123"/>
            <a:ext cx="6635932" cy="68883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289" y="274638"/>
            <a:ext cx="2904424" cy="656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01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/>
              <a:t>سطوح مختلف سلسله مراتبی پیچیدگی زیستی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371601"/>
            <a:ext cx="8639175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2869"/>
            <a:ext cx="8229600" cy="1143000"/>
          </a:xfrm>
        </p:spPr>
        <p:txBody>
          <a:bodyPr/>
          <a:lstStyle/>
          <a:p>
            <a:pPr algn="r"/>
            <a:r>
              <a:rPr lang="fa-IR" dirty="0" smtClean="0">
                <a:cs typeface="2  Mitra_4 (MRT)" panose="00000700000000000000" pitchFamily="2" charset="-78"/>
              </a:rPr>
              <a:t>تکامل</a:t>
            </a:r>
            <a:endParaRPr lang="en-US" dirty="0">
              <a:cs typeface="2  Mitra_4 (MRT)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35870"/>
            <a:ext cx="8229600" cy="4525963"/>
          </a:xfrm>
        </p:spPr>
        <p:txBody>
          <a:bodyPr/>
          <a:lstStyle/>
          <a:p>
            <a:pPr algn="r" rtl="1"/>
            <a:r>
              <a:rPr lang="fa-IR" dirty="0" smtClean="0"/>
              <a:t>خط دهنده به دانش زیست شناسی</a:t>
            </a:r>
          </a:p>
          <a:p>
            <a:pPr algn="r" rtl="1"/>
            <a:r>
              <a:rPr lang="fa-IR" dirty="0" smtClean="0"/>
              <a:t>ارائه توسط چارلز </a:t>
            </a:r>
            <a:r>
              <a:rPr lang="fa-IR" dirty="0" smtClean="0"/>
              <a:t>داروین</a:t>
            </a:r>
          </a:p>
          <a:p>
            <a:pPr algn="r" rtl="1"/>
            <a:r>
              <a:rPr lang="fa-IR" dirty="0" smtClean="0"/>
              <a:t>تغيير تدريجي ساختار، شکل، رفتار و ژنتيک موجودات زنده</a:t>
            </a:r>
          </a:p>
          <a:p>
            <a:pPr algn="r" rtl="1"/>
            <a:r>
              <a:rPr lang="fa-IR" dirty="0" smtClean="0"/>
              <a:t>نظريه تکامل شامل خود تکامل يا تغيير، نياي مشترک، تغييرات تدريجي، گونه زايي و انتخاب طبيعي است.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93"/>
          <a:stretch/>
        </p:blipFill>
        <p:spPr bwMode="auto">
          <a:xfrm>
            <a:off x="0" y="117476"/>
            <a:ext cx="257669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86AD5-3725-4048-A16D-00DCECB2A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26779"/>
      </p:ext>
    </p:extLst>
  </p:cSld>
  <p:clrMapOvr>
    <a:masterClrMapping/>
  </p:clrMapOvr>
</p:sld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iology of Zoology 01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iology of Zoology 01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iology of Zoology 01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Titr"/>
      </a:majorFont>
      <a:minorFont>
        <a:latin typeface="Arial"/>
        <a:ea typeface=""/>
        <a:cs typeface="B Lotu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656</Words>
  <Application>Microsoft Office PowerPoint</Application>
  <PresentationFormat>Widescreen</PresentationFormat>
  <Paragraphs>114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9" baseType="lpstr">
      <vt:lpstr>2  Baran</vt:lpstr>
      <vt:lpstr>2  Mitra_4 (MRT)</vt:lpstr>
      <vt:lpstr>Arial</vt:lpstr>
      <vt:lpstr>B Koodak</vt:lpstr>
      <vt:lpstr>B Lotus</vt:lpstr>
      <vt:lpstr>B Mitra</vt:lpstr>
      <vt:lpstr>B Nazanin</vt:lpstr>
      <vt:lpstr>Calibri</vt:lpstr>
      <vt:lpstr>Calibri Light</vt:lpstr>
      <vt:lpstr>Georgia</vt:lpstr>
      <vt:lpstr>Times New Roman</vt:lpstr>
      <vt:lpstr>Titr</vt:lpstr>
      <vt:lpstr>Wingdings</vt:lpstr>
      <vt:lpstr>Wingdings 2</vt:lpstr>
      <vt:lpstr>Office Theme</vt:lpstr>
      <vt:lpstr>1_Office Theme</vt:lpstr>
      <vt:lpstr>2_Office Theme</vt:lpstr>
      <vt:lpstr>3_Office Theme</vt:lpstr>
      <vt:lpstr>1_Biology of Zoology 01</vt:lpstr>
      <vt:lpstr>5_Biology of Zoology 01</vt:lpstr>
      <vt:lpstr>7_Biology of Zoology 01</vt:lpstr>
      <vt:lpstr>4_Office Theme</vt:lpstr>
      <vt:lpstr>Civic</vt:lpstr>
      <vt:lpstr>5_Office Theme</vt:lpstr>
      <vt:lpstr>به نام خدا</vt:lpstr>
      <vt:lpstr>PowerPoint Presentation</vt:lpstr>
      <vt:lpstr>مقدمه</vt:lpstr>
      <vt:lpstr>اصول علمی</vt:lpstr>
      <vt:lpstr>حیات (life) و ویژگی های آن</vt:lpstr>
      <vt:lpstr>شاخه های مرتبط با مطالعه جانوران</vt:lpstr>
      <vt:lpstr>PowerPoint Presentation</vt:lpstr>
      <vt:lpstr>سطوح مختلف سلسله مراتبی پیچیدگی زیستی</vt:lpstr>
      <vt:lpstr>تکامل</vt:lpstr>
      <vt:lpstr>نظریه های تکاملی</vt:lpstr>
      <vt:lpstr>تولیدمثل</vt:lpstr>
      <vt:lpstr>PowerPoint Presentation</vt:lpstr>
      <vt:lpstr>تاریخچه و تقسیمات حیات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Windows User</dc:creator>
  <cp:lastModifiedBy>Admin</cp:lastModifiedBy>
  <cp:revision>57</cp:revision>
  <dcterms:created xsi:type="dcterms:W3CDTF">2016-10-01T10:43:15Z</dcterms:created>
  <dcterms:modified xsi:type="dcterms:W3CDTF">2021-09-25T08:24:16Z</dcterms:modified>
</cp:coreProperties>
</file>