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4" r:id="rId3"/>
    <p:sldId id="276" r:id="rId4"/>
    <p:sldId id="277" r:id="rId5"/>
    <p:sldId id="278" r:id="rId6"/>
    <p:sldId id="273" r:id="rId7"/>
    <p:sldId id="272" r:id="rId8"/>
    <p:sldId id="270" r:id="rId9"/>
    <p:sldId id="271" r:id="rId10"/>
    <p:sldId id="257" r:id="rId11"/>
    <p:sldId id="259" r:id="rId12"/>
    <p:sldId id="263" r:id="rId13"/>
    <p:sldId id="260" r:id="rId14"/>
    <p:sldId id="261" r:id="rId15"/>
    <p:sldId id="262" r:id="rId16"/>
    <p:sldId id="264" r:id="rId17"/>
    <p:sldId id="275" r:id="rId18"/>
    <p:sldId id="279" r:id="rId1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70" d="100"/>
          <a:sy n="70" d="100"/>
        </p:scale>
        <p:origin x="-1680" y="-25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AE3C9D-74EE-4A0F-8F8D-3B6D92B2A773}" type="datetimeFigureOut">
              <a:rPr lang="en-US" smtClean="0"/>
              <a:pPr/>
              <a:t>2/23/2014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12845C-638C-4C9B-A9B2-56E5A964BFD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AE3C9D-74EE-4A0F-8F8D-3B6D92B2A773}" type="datetimeFigureOut">
              <a:rPr lang="en-US" smtClean="0"/>
              <a:pPr/>
              <a:t>2/23/2014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12845C-638C-4C9B-A9B2-56E5A964BFD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AE3C9D-74EE-4A0F-8F8D-3B6D92B2A773}" type="datetimeFigureOut">
              <a:rPr lang="en-US" smtClean="0"/>
              <a:pPr/>
              <a:t>2/23/2014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12845C-638C-4C9B-A9B2-56E5A964BFD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AE3C9D-74EE-4A0F-8F8D-3B6D92B2A773}" type="datetimeFigureOut">
              <a:rPr lang="en-US" smtClean="0"/>
              <a:pPr/>
              <a:t>2/23/2014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12845C-638C-4C9B-A9B2-56E5A964BFD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AE3C9D-74EE-4A0F-8F8D-3B6D92B2A773}" type="datetimeFigureOut">
              <a:rPr lang="en-US" smtClean="0"/>
              <a:pPr/>
              <a:t>2/23/2014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12845C-638C-4C9B-A9B2-56E5A964BFD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AE3C9D-74EE-4A0F-8F8D-3B6D92B2A773}" type="datetimeFigureOut">
              <a:rPr lang="en-US" smtClean="0"/>
              <a:pPr/>
              <a:t>2/23/2014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12845C-638C-4C9B-A9B2-56E5A964BFD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AE3C9D-74EE-4A0F-8F8D-3B6D92B2A773}" type="datetimeFigureOut">
              <a:rPr lang="en-US" smtClean="0"/>
              <a:pPr/>
              <a:t>2/23/2014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12845C-638C-4C9B-A9B2-56E5A964BFD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AE3C9D-74EE-4A0F-8F8D-3B6D92B2A773}" type="datetimeFigureOut">
              <a:rPr lang="en-US" smtClean="0"/>
              <a:pPr/>
              <a:t>2/23/2014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12845C-638C-4C9B-A9B2-56E5A964BFD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AE3C9D-74EE-4A0F-8F8D-3B6D92B2A773}" type="datetimeFigureOut">
              <a:rPr lang="en-US" smtClean="0"/>
              <a:pPr/>
              <a:t>2/23/2014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12845C-638C-4C9B-A9B2-56E5A964BFD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AE3C9D-74EE-4A0F-8F8D-3B6D92B2A773}" type="datetimeFigureOut">
              <a:rPr lang="en-US" smtClean="0"/>
              <a:pPr/>
              <a:t>2/23/2014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12845C-638C-4C9B-A9B2-56E5A964BFD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AE3C9D-74EE-4A0F-8F8D-3B6D92B2A773}" type="datetimeFigureOut">
              <a:rPr lang="en-US" smtClean="0"/>
              <a:pPr/>
              <a:t>2/23/2014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12845C-638C-4C9B-A9B2-56E5A964BFD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AE3C9D-74EE-4A0F-8F8D-3B6D92B2A773}" type="datetimeFigureOut">
              <a:rPr lang="en-US" smtClean="0"/>
              <a:pPr/>
              <a:t>2/23/2014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12845C-638C-4C9B-A9B2-56E5A964BFDF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3"/>
          <p:cNvSpPr txBox="1">
            <a:spLocks/>
          </p:cNvSpPr>
          <p:nvPr/>
        </p:nvSpPr>
        <p:spPr>
          <a:xfrm>
            <a:off x="457200" y="30480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1714500" y="277007"/>
            <a:ext cx="5715000" cy="6303987"/>
            <a:chOff x="1088231" y="15"/>
            <a:chExt cx="5715000" cy="6303987"/>
          </a:xfrm>
        </p:grpSpPr>
        <p:pic>
          <p:nvPicPr>
            <p:cNvPr id="1027" name="Picture 3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1705451" y="15"/>
              <a:ext cx="4480560" cy="535496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7" name="Rectangle 6"/>
            <p:cNvSpPr/>
            <p:nvPr/>
          </p:nvSpPr>
          <p:spPr>
            <a:xfrm>
              <a:off x="1088231" y="5657671"/>
              <a:ext cx="5715000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b="1" i="1" dirty="0" smtClean="0">
                  <a:latin typeface="Times New Roman" pitchFamily="18" charset="0"/>
                  <a:cs typeface="Times New Roman" pitchFamily="18" charset="0"/>
                </a:rPr>
                <a:t>CO2 Incubator. CO2 incubator (Forma) with door open</a:t>
              </a:r>
            </a:p>
            <a:p>
              <a:r>
                <a:rPr lang="en-US" dirty="0" smtClean="0">
                  <a:latin typeface="Times New Roman" pitchFamily="18" charset="0"/>
                  <a:cs typeface="Times New Roman" pitchFamily="18" charset="0"/>
                </a:rPr>
                <a:t>showing flasks, </a:t>
              </a:r>
              <a:r>
                <a:rPr lang="en-US" dirty="0" err="1" smtClean="0">
                  <a:latin typeface="Times New Roman" pitchFamily="18" charset="0"/>
                  <a:cs typeface="Times New Roman" pitchFamily="18" charset="0"/>
                </a:rPr>
                <a:t>multiwell</a:t>
              </a:r>
              <a:r>
                <a:rPr lang="en-US" dirty="0" smtClean="0">
                  <a:latin typeface="Times New Roman" pitchFamily="18" charset="0"/>
                  <a:cs typeface="Times New Roman" pitchFamily="18" charset="0"/>
                </a:rPr>
                <a:t> plates and boxed Petri dishes.</a:t>
              </a:r>
              <a:endParaRPr lang="en-US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/>
          <p:cNvGrpSpPr/>
          <p:nvPr/>
        </p:nvGrpSpPr>
        <p:grpSpPr>
          <a:xfrm>
            <a:off x="876300" y="3843338"/>
            <a:ext cx="7353300" cy="1914525"/>
            <a:chOff x="876300" y="3690938"/>
            <a:chExt cx="7353300" cy="1914525"/>
          </a:xfrm>
        </p:grpSpPr>
        <p:pic>
          <p:nvPicPr>
            <p:cNvPr id="4" name="Picture 3" descr="thumbnailCADI0EG3.jpg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76300" y="3690938"/>
              <a:ext cx="2857500" cy="1914525"/>
            </a:xfrm>
            <a:prstGeom prst="rect">
              <a:avLst/>
            </a:prstGeom>
          </p:spPr>
        </p:pic>
        <p:pic>
          <p:nvPicPr>
            <p:cNvPr id="5" name="Picture 4" descr="70436.jpg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181600" y="3733800"/>
              <a:ext cx="3048000" cy="1828800"/>
            </a:xfrm>
            <a:prstGeom prst="rect">
              <a:avLst/>
            </a:prstGeom>
          </p:spPr>
        </p:pic>
      </p:grpSp>
      <p:sp>
        <p:nvSpPr>
          <p:cNvPr id="7" name="Content Placeholder 4"/>
          <p:cNvSpPr>
            <a:spLocks noGrp="1"/>
          </p:cNvSpPr>
          <p:nvPr>
            <p:ph idx="1"/>
          </p:nvPr>
        </p:nvSpPr>
        <p:spPr>
          <a:xfrm>
            <a:off x="3486150" y="6096001"/>
            <a:ext cx="2133600" cy="609599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2000" b="1" dirty="0" err="1" smtClean="0"/>
              <a:t>MicroWell</a:t>
            </a:r>
            <a:r>
              <a:rPr lang="en-US" sz="2000" b="1" dirty="0" smtClean="0"/>
              <a:t> Plates</a:t>
            </a:r>
            <a:endParaRPr lang="en-US" sz="2000" b="1" dirty="0"/>
          </a:p>
        </p:txBody>
      </p:sp>
      <p:grpSp>
        <p:nvGrpSpPr>
          <p:cNvPr id="9" name="Group 8"/>
          <p:cNvGrpSpPr/>
          <p:nvPr/>
        </p:nvGrpSpPr>
        <p:grpSpPr>
          <a:xfrm>
            <a:off x="2907030" y="381000"/>
            <a:ext cx="3291840" cy="2686110"/>
            <a:chOff x="3048000" y="457200"/>
            <a:chExt cx="3291840" cy="2686110"/>
          </a:xfrm>
        </p:grpSpPr>
        <p:pic>
          <p:nvPicPr>
            <p:cNvPr id="6" name="Picture 5" descr="img001.jpg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048000" y="457200"/>
              <a:ext cx="3291840" cy="2146855"/>
            </a:xfrm>
            <a:prstGeom prst="rect">
              <a:avLst/>
            </a:prstGeom>
          </p:spPr>
        </p:pic>
        <p:sp>
          <p:nvSpPr>
            <p:cNvPr id="8" name="Rectangle 7"/>
            <p:cNvSpPr/>
            <p:nvPr/>
          </p:nvSpPr>
          <p:spPr>
            <a:xfrm>
              <a:off x="4036240" y="2743200"/>
              <a:ext cx="1315360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buNone/>
              </a:pPr>
              <a:r>
                <a:rPr lang="en-US" sz="2000" b="1" dirty="0" smtClean="0"/>
                <a:t>Petri </a:t>
              </a:r>
              <a:r>
                <a:rPr lang="en-US" sz="2000" b="1" dirty="0" err="1" smtClean="0"/>
                <a:t>dishe</a:t>
              </a:r>
              <a:endParaRPr lang="en-US" sz="2000" b="1" dirty="0"/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thumbnailCAECPIF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00625" y="2000250"/>
            <a:ext cx="2314575" cy="2857500"/>
          </a:xfrm>
          <a:prstGeom prst="rect">
            <a:avLst/>
          </a:prstGeom>
        </p:spPr>
      </p:pic>
      <p:pic>
        <p:nvPicPr>
          <p:cNvPr id="5" name="Picture 4" descr="thumbnailCA4V8U1V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" y="2376487"/>
            <a:ext cx="2514600" cy="2105025"/>
          </a:xfrm>
          <a:prstGeom prst="rect">
            <a:avLst/>
          </a:prstGeom>
        </p:spPr>
      </p:pic>
      <p:sp>
        <p:nvSpPr>
          <p:cNvPr id="6" name="Content Placeholder 4"/>
          <p:cNvSpPr>
            <a:spLocks noGrp="1"/>
          </p:cNvSpPr>
          <p:nvPr>
            <p:ph idx="1"/>
          </p:nvPr>
        </p:nvSpPr>
        <p:spPr>
          <a:xfrm>
            <a:off x="3048000" y="5410200"/>
            <a:ext cx="2438400" cy="609599"/>
          </a:xfrm>
        </p:spPr>
        <p:txBody>
          <a:bodyPr>
            <a:normAutofit fontScale="92500"/>
          </a:bodyPr>
          <a:lstStyle/>
          <a:p>
            <a:pPr>
              <a:buNone/>
            </a:pPr>
            <a:r>
              <a:rPr lang="en-US" b="1" dirty="0" smtClean="0"/>
              <a:t>Culture Flasks</a:t>
            </a:r>
            <a:endParaRPr lang="en-US" b="1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ls430698g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51760" y="1752600"/>
            <a:ext cx="3840480" cy="2841948"/>
          </a:xfrm>
          <a:prstGeom prst="rect">
            <a:avLst/>
          </a:prstGeom>
        </p:spPr>
      </p:pic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3352800" y="5154774"/>
            <a:ext cx="2438400" cy="609599"/>
          </a:xfrm>
        </p:spPr>
        <p:txBody>
          <a:bodyPr>
            <a:normAutofit fontScale="92500"/>
          </a:bodyPr>
          <a:lstStyle/>
          <a:p>
            <a:pPr>
              <a:buNone/>
            </a:pPr>
            <a:r>
              <a:rPr lang="en-US" b="1" dirty="0" smtClean="0"/>
              <a:t>Roller Bottles</a:t>
            </a:r>
            <a:endParaRPr lang="en-US" b="1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thumbnailCA0DUOMN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6800" y="2000250"/>
            <a:ext cx="2333625" cy="2857500"/>
          </a:xfrm>
          <a:prstGeom prst="rect">
            <a:avLst/>
          </a:prstGeom>
        </p:spPr>
      </p:pic>
      <p:pic>
        <p:nvPicPr>
          <p:cNvPr id="5" name="Picture 4" descr="thumbnailCAOFW7IA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29200" y="2209800"/>
            <a:ext cx="2190750" cy="220980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7042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5400" y="2425700"/>
            <a:ext cx="3048000" cy="2006600"/>
          </a:xfrm>
          <a:prstGeom prst="rect">
            <a:avLst/>
          </a:prstGeom>
        </p:spPr>
      </p:pic>
      <p:sp>
        <p:nvSpPr>
          <p:cNvPr id="6" name="Content Placeholder 4"/>
          <p:cNvSpPr>
            <a:spLocks noGrp="1"/>
          </p:cNvSpPr>
          <p:nvPr>
            <p:ph idx="1"/>
          </p:nvPr>
        </p:nvSpPr>
        <p:spPr>
          <a:xfrm>
            <a:off x="1943100" y="4572001"/>
            <a:ext cx="1752600" cy="609599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2400" b="1" dirty="0" err="1" smtClean="0"/>
              <a:t>MultiDishes</a:t>
            </a:r>
            <a:endParaRPr lang="en-US" sz="2400" b="1" dirty="0"/>
          </a:p>
        </p:txBody>
      </p:sp>
      <p:grpSp>
        <p:nvGrpSpPr>
          <p:cNvPr id="8" name="Group 7"/>
          <p:cNvGrpSpPr/>
          <p:nvPr/>
        </p:nvGrpSpPr>
        <p:grpSpPr>
          <a:xfrm>
            <a:off x="5867400" y="2800350"/>
            <a:ext cx="1905000" cy="2000250"/>
            <a:chOff x="5867400" y="2800350"/>
            <a:chExt cx="1905000" cy="2000250"/>
          </a:xfrm>
        </p:grpSpPr>
        <p:pic>
          <p:nvPicPr>
            <p:cNvPr id="5" name="Picture 4" descr="72274.jpg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867400" y="2800350"/>
              <a:ext cx="1905000" cy="1257300"/>
            </a:xfrm>
            <a:prstGeom prst="rect">
              <a:avLst/>
            </a:prstGeom>
          </p:spPr>
        </p:pic>
        <p:sp>
          <p:nvSpPr>
            <p:cNvPr id="7" name="Content Placeholder 4"/>
            <p:cNvSpPr txBox="1">
              <a:spLocks/>
            </p:cNvSpPr>
            <p:nvPr/>
          </p:nvSpPr>
          <p:spPr>
            <a:xfrm>
              <a:off x="6019800" y="4191001"/>
              <a:ext cx="1600200" cy="609599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/>
            </a:bodyPr>
            <a:lstStyle/>
            <a:p>
              <a:pPr marL="342900" marR="0" lvl="0" indent="-342900" algn="l" defTabSz="91440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 typeface="Arial" pitchFamily="34" charset="0"/>
                <a:buNone/>
                <a:tabLst/>
                <a:defRPr/>
              </a:pPr>
              <a:r>
                <a:rPr kumimoji="0" lang="en-US" sz="2400" b="1" i="0" u="none" strike="noStrike" kern="1200" cap="none" spc="0" normalizeH="0" baseline="0" noProof="0" dirty="0" smtClean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Cover</a:t>
              </a:r>
              <a:r>
                <a:rPr kumimoji="0" lang="en-US" sz="2400" b="1" i="0" u="none" strike="noStrike" kern="1200" cap="none" spc="0" normalizeH="0" noProof="0" dirty="0" smtClean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 Slips</a:t>
              </a:r>
              <a:endPara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growth curve.jpg"/>
          <p:cNvPicPr>
            <a:picLocks noChangeAspect="1"/>
          </p:cNvPicPr>
          <p:nvPr/>
        </p:nvPicPr>
        <p:blipFill>
          <a:blip r:embed="rId2"/>
          <a:srcRect l="19198" t="17778" r="22278" b="45555"/>
          <a:stretch>
            <a:fillRect/>
          </a:stretch>
        </p:blipFill>
        <p:spPr>
          <a:xfrm>
            <a:off x="2466107" y="1219200"/>
            <a:ext cx="4211787" cy="365760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pic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3048000" y="5410200"/>
            <a:ext cx="2438400" cy="609599"/>
          </a:xfrm>
        </p:spPr>
        <p:txBody>
          <a:bodyPr>
            <a:normAutofit fontScale="92500"/>
          </a:bodyPr>
          <a:lstStyle/>
          <a:p>
            <a:pPr>
              <a:buNone/>
            </a:pPr>
            <a:r>
              <a:rPr lang="en-US" b="1" dirty="0" smtClean="0"/>
              <a:t>Growth curve</a:t>
            </a:r>
            <a:endParaRPr lang="en-US" b="1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6622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08600" y="1892300"/>
            <a:ext cx="2082800" cy="3073400"/>
          </a:xfrm>
          <a:prstGeom prst="rect">
            <a:avLst/>
          </a:prstGeom>
        </p:spPr>
      </p:pic>
      <p:pic>
        <p:nvPicPr>
          <p:cNvPr id="5" name="Picture 4" descr="thumbnailCAKJ6I8P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52575" y="2994025"/>
            <a:ext cx="1800225" cy="1971675"/>
          </a:xfrm>
          <a:prstGeom prst="rect">
            <a:avLst/>
          </a:prstGeom>
        </p:spPr>
      </p:pic>
      <p:sp>
        <p:nvSpPr>
          <p:cNvPr id="6" name="Content Placeholder 4"/>
          <p:cNvSpPr>
            <a:spLocks noGrp="1"/>
          </p:cNvSpPr>
          <p:nvPr>
            <p:ph idx="1"/>
          </p:nvPr>
        </p:nvSpPr>
        <p:spPr>
          <a:xfrm>
            <a:off x="3086100" y="5410200"/>
            <a:ext cx="2971800" cy="609599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en-US" sz="3600" b="1" dirty="0" smtClean="0"/>
              <a:t>Spinner bottle</a:t>
            </a:r>
            <a:endParaRPr lang="en-US" sz="3600" b="1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05050" y="723900"/>
            <a:ext cx="4533900" cy="541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28875" y="714375"/>
            <a:ext cx="4286250" cy="5429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incubator 001.jpg"/>
          <p:cNvPicPr>
            <a:picLocks noChangeAspect="1"/>
          </p:cNvPicPr>
          <p:nvPr/>
        </p:nvPicPr>
        <p:blipFill>
          <a:blip r:embed="rId2"/>
          <a:srcRect l="13336" t="12222" r="14864" b="54444"/>
          <a:stretch>
            <a:fillRect/>
          </a:stretch>
        </p:blipFill>
        <p:spPr>
          <a:xfrm>
            <a:off x="1005840" y="1152728"/>
            <a:ext cx="7132320" cy="4552545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81250" y="76200"/>
            <a:ext cx="4206240" cy="67299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62113" y="1624013"/>
            <a:ext cx="5819775" cy="3609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09900" y="152400"/>
            <a:ext cx="3124200" cy="655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14400" y="1600200"/>
            <a:ext cx="6858000" cy="25678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Rectangle 4"/>
          <p:cNvSpPr/>
          <p:nvPr/>
        </p:nvSpPr>
        <p:spPr>
          <a:xfrm>
            <a:off x="1143000" y="4495800"/>
            <a:ext cx="64008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Multipoint </a:t>
            </a:r>
            <a:r>
              <a:rPr lang="en-US" b="1" i="1" dirty="0" err="1" smtClean="0">
                <a:latin typeface="Times New Roman" pitchFamily="18" charset="0"/>
                <a:cs typeface="Times New Roman" pitchFamily="18" charset="0"/>
              </a:rPr>
              <a:t>Pipettor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b="1" i="1" dirty="0" err="1" smtClean="0">
                <a:latin typeface="Times New Roman" pitchFamily="18" charset="0"/>
                <a:cs typeface="Times New Roman" pitchFamily="18" charset="0"/>
              </a:rPr>
              <a:t>Pipettor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 with manifold to take 8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plastic tips. </a:t>
            </a:r>
          </a:p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Also available for 4 and 12.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1828800" y="533400"/>
            <a:ext cx="5486400" cy="5980331"/>
            <a:chOff x="1600200" y="533400"/>
            <a:chExt cx="5486400" cy="5980331"/>
          </a:xfrm>
        </p:grpSpPr>
        <p:pic>
          <p:nvPicPr>
            <p:cNvPr id="2050" name="Picture 2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2240280" y="533400"/>
              <a:ext cx="4206240" cy="52769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5" name="Rectangle 4"/>
            <p:cNvSpPr/>
            <p:nvPr/>
          </p:nvSpPr>
          <p:spPr>
            <a:xfrm>
              <a:off x="1600200" y="5867400"/>
              <a:ext cx="5486400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b="1" i="1" dirty="0" smtClean="0">
                  <a:latin typeface="Times New Roman" pitchFamily="18" charset="0"/>
                  <a:cs typeface="Times New Roman" pitchFamily="18" charset="0"/>
                </a:rPr>
                <a:t>Plate Reader. Densitometer for measuring absorbance</a:t>
              </a:r>
            </a:p>
            <a:p>
              <a:r>
                <a:rPr lang="en-US" b="1" dirty="0" smtClean="0">
                  <a:latin typeface="Times New Roman" pitchFamily="18" charset="0"/>
                  <a:cs typeface="Times New Roman" pitchFamily="18" charset="0"/>
                </a:rPr>
                <a:t>of each well; some models also measure fluorescence.</a:t>
              </a:r>
              <a:endParaRPr lang="en-US" b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957428" y="2148840"/>
            <a:ext cx="7229144" cy="2560320"/>
            <a:chOff x="957428" y="2148840"/>
            <a:chExt cx="7229144" cy="2560320"/>
          </a:xfrm>
        </p:grpSpPr>
        <p:pic>
          <p:nvPicPr>
            <p:cNvPr id="4" name="Picture 3" descr="Co2 level in Incubators 001.jpg"/>
            <p:cNvPicPr>
              <a:picLocks noChangeAspect="1"/>
            </p:cNvPicPr>
            <p:nvPr/>
          </p:nvPicPr>
          <p:blipFill>
            <a:blip r:embed="rId2"/>
            <a:srcRect l="13336" t="61111" r="13336" b="20000"/>
            <a:stretch>
              <a:fillRect/>
            </a:stretch>
          </p:blipFill>
          <p:spPr>
            <a:xfrm rot="10860000">
              <a:off x="957428" y="2148840"/>
              <a:ext cx="7229144" cy="2560320"/>
            </a:xfrm>
            <a:prstGeom prst="rect">
              <a:avLst/>
            </a:prstGeom>
          </p:spPr>
        </p:pic>
        <p:sp>
          <p:nvSpPr>
            <p:cNvPr id="5" name="Rectangle 4"/>
            <p:cNvSpPr/>
            <p:nvPr/>
          </p:nvSpPr>
          <p:spPr>
            <a:xfrm>
              <a:off x="5867400" y="2362200"/>
              <a:ext cx="914400" cy="2286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img00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76625" y="2714619"/>
            <a:ext cx="3291840" cy="2146855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380</TotalTime>
  <Words>72</Words>
  <Application>Microsoft Office PowerPoint</Application>
  <PresentationFormat>On-screen Show (4:3)</PresentationFormat>
  <Paragraphs>14</Paragraphs>
  <Slides>18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</vt:vector>
  </TitlesOfParts>
  <Company>Office07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Administrator</dc:creator>
  <cp:lastModifiedBy>Administrator</cp:lastModifiedBy>
  <cp:revision>33</cp:revision>
  <dcterms:created xsi:type="dcterms:W3CDTF">2011-10-09T07:31:06Z</dcterms:created>
  <dcterms:modified xsi:type="dcterms:W3CDTF">2014-02-24T06:05:33Z</dcterms:modified>
</cp:coreProperties>
</file>