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6" r:id="rId4"/>
    <p:sldId id="277" r:id="rId5"/>
    <p:sldId id="278" r:id="rId6"/>
    <p:sldId id="273" r:id="rId7"/>
    <p:sldId id="272" r:id="rId8"/>
    <p:sldId id="270" r:id="rId9"/>
    <p:sldId id="271" r:id="rId10"/>
    <p:sldId id="257" r:id="rId11"/>
    <p:sldId id="259" r:id="rId12"/>
    <p:sldId id="263" r:id="rId13"/>
    <p:sldId id="260" r:id="rId14"/>
    <p:sldId id="261" r:id="rId15"/>
    <p:sldId id="262" r:id="rId16"/>
    <p:sldId id="264" r:id="rId17"/>
    <p:sldId id="275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68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3C9D-74EE-4A0F-8F8D-3B6D92B2A773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845C-638C-4C9B-A9B2-56E5A964B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3C9D-74EE-4A0F-8F8D-3B6D92B2A773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845C-638C-4C9B-A9B2-56E5A964B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3C9D-74EE-4A0F-8F8D-3B6D92B2A773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845C-638C-4C9B-A9B2-56E5A964B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3C9D-74EE-4A0F-8F8D-3B6D92B2A773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845C-638C-4C9B-A9B2-56E5A964B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3C9D-74EE-4A0F-8F8D-3B6D92B2A773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845C-638C-4C9B-A9B2-56E5A964B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3C9D-74EE-4A0F-8F8D-3B6D92B2A773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845C-638C-4C9B-A9B2-56E5A964B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3C9D-74EE-4A0F-8F8D-3B6D92B2A773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845C-638C-4C9B-A9B2-56E5A964B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3C9D-74EE-4A0F-8F8D-3B6D92B2A773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845C-638C-4C9B-A9B2-56E5A964B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3C9D-74EE-4A0F-8F8D-3B6D92B2A773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845C-638C-4C9B-A9B2-56E5A964B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3C9D-74EE-4A0F-8F8D-3B6D92B2A773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845C-638C-4C9B-A9B2-56E5A964B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3C9D-74EE-4A0F-8F8D-3B6D92B2A773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845C-638C-4C9B-A9B2-56E5A964B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E3C9D-74EE-4A0F-8F8D-3B6D92B2A773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845C-638C-4C9B-A9B2-56E5A964B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14500" y="277007"/>
            <a:ext cx="5715000" cy="6303987"/>
            <a:chOff x="1088231" y="15"/>
            <a:chExt cx="5715000" cy="630398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05451" y="15"/>
              <a:ext cx="4480560" cy="5354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1088231" y="5657671"/>
              <a:ext cx="5715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 smtClean="0">
                  <a:latin typeface="Times New Roman" pitchFamily="18" charset="0"/>
                  <a:cs typeface="Times New Roman" pitchFamily="18" charset="0"/>
                </a:rPr>
                <a:t>CO2 Incubator. CO2 incubator (Forma) with door open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showing flasks,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multiwell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plates and boxed Petri dishes.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76300" y="3843338"/>
            <a:ext cx="7353300" cy="1914525"/>
            <a:chOff x="876300" y="3690938"/>
            <a:chExt cx="7353300" cy="1914525"/>
          </a:xfrm>
        </p:grpSpPr>
        <p:pic>
          <p:nvPicPr>
            <p:cNvPr id="4" name="Picture 3" descr="thumbnailCADI0EG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6300" y="3690938"/>
              <a:ext cx="2857500" cy="1914525"/>
            </a:xfrm>
            <a:prstGeom prst="rect">
              <a:avLst/>
            </a:prstGeom>
          </p:spPr>
        </p:pic>
        <p:pic>
          <p:nvPicPr>
            <p:cNvPr id="5" name="Picture 4" descr="7043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1600" y="3733800"/>
              <a:ext cx="3048000" cy="1828800"/>
            </a:xfrm>
            <a:prstGeom prst="rect">
              <a:avLst/>
            </a:prstGeom>
          </p:spPr>
        </p:pic>
      </p:grp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3486150" y="6096001"/>
            <a:ext cx="2133600" cy="609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err="1" smtClean="0"/>
              <a:t>MicroWell</a:t>
            </a:r>
            <a:r>
              <a:rPr lang="en-US" sz="2000" b="1" dirty="0" smtClean="0"/>
              <a:t> Plates</a:t>
            </a:r>
            <a:endParaRPr lang="en-US" sz="20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907030" y="381000"/>
            <a:ext cx="3291840" cy="2686110"/>
            <a:chOff x="3048000" y="457200"/>
            <a:chExt cx="3291840" cy="2686110"/>
          </a:xfrm>
        </p:grpSpPr>
        <p:pic>
          <p:nvPicPr>
            <p:cNvPr id="6" name="Picture 5" descr="img00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0" y="457200"/>
              <a:ext cx="3291840" cy="214685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036240" y="2743200"/>
              <a:ext cx="13153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b="1" dirty="0" smtClean="0"/>
                <a:t>Petri </a:t>
              </a:r>
              <a:r>
                <a:rPr lang="en-US" sz="2000" b="1" dirty="0" err="1" smtClean="0"/>
                <a:t>dishe</a:t>
              </a:r>
              <a:endParaRPr lang="en-US" sz="20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umbnailCAECPIF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5" y="2000250"/>
            <a:ext cx="2314575" cy="2857500"/>
          </a:xfrm>
          <a:prstGeom prst="rect">
            <a:avLst/>
          </a:prstGeom>
        </p:spPr>
      </p:pic>
      <p:pic>
        <p:nvPicPr>
          <p:cNvPr id="5" name="Picture 4" descr="thumbnailCA4V8U1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376487"/>
            <a:ext cx="2514600" cy="2105025"/>
          </a:xfrm>
          <a:prstGeom prst="rect">
            <a:avLst/>
          </a:prstGeom>
        </p:spPr>
      </p:pic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3048000" y="5410200"/>
            <a:ext cx="2438400" cy="60959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Culture Flasks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s430698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0" y="1752600"/>
            <a:ext cx="3840480" cy="284194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2800" y="5154774"/>
            <a:ext cx="2438400" cy="60959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Roller Bottles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umbnailCA0DUOM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00250"/>
            <a:ext cx="2333625" cy="2857500"/>
          </a:xfrm>
          <a:prstGeom prst="rect">
            <a:avLst/>
          </a:prstGeom>
        </p:spPr>
      </p:pic>
      <p:pic>
        <p:nvPicPr>
          <p:cNvPr id="5" name="Picture 4" descr="thumbnailCAOFW7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209800"/>
            <a:ext cx="2190750" cy="2209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04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425700"/>
            <a:ext cx="3048000" cy="2006600"/>
          </a:xfrm>
          <a:prstGeom prst="rect">
            <a:avLst/>
          </a:prstGeom>
        </p:spPr>
      </p:pic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943100" y="4572001"/>
            <a:ext cx="1752600" cy="609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 smtClean="0"/>
              <a:t>MultiDishes</a:t>
            </a:r>
            <a:endParaRPr lang="en-US" sz="24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867400" y="2800350"/>
            <a:ext cx="1905000" cy="2000250"/>
            <a:chOff x="5867400" y="2800350"/>
            <a:chExt cx="1905000" cy="2000250"/>
          </a:xfrm>
        </p:grpSpPr>
        <p:pic>
          <p:nvPicPr>
            <p:cNvPr id="5" name="Picture 4" descr="7227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7400" y="2800350"/>
              <a:ext cx="1905000" cy="1257300"/>
            </a:xfrm>
            <a:prstGeom prst="rect">
              <a:avLst/>
            </a:prstGeom>
          </p:spPr>
        </p:pic>
        <p:sp>
          <p:nvSpPr>
            <p:cNvPr id="7" name="Content Placeholder 4"/>
            <p:cNvSpPr txBox="1">
              <a:spLocks/>
            </p:cNvSpPr>
            <p:nvPr/>
          </p:nvSpPr>
          <p:spPr>
            <a:xfrm>
              <a:off x="6019800" y="4191001"/>
              <a:ext cx="1600200" cy="6095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Cover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Slips</a:t>
              </a:r>
              <a:endPara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wth curve.jpg"/>
          <p:cNvPicPr>
            <a:picLocks noChangeAspect="1"/>
          </p:cNvPicPr>
          <p:nvPr/>
        </p:nvPicPr>
        <p:blipFill>
          <a:blip r:embed="rId2"/>
          <a:srcRect l="19198" t="17778" r="22278" b="45555"/>
          <a:stretch>
            <a:fillRect/>
          </a:stretch>
        </p:blipFill>
        <p:spPr>
          <a:xfrm>
            <a:off x="2466107" y="1219200"/>
            <a:ext cx="4211787" cy="3657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0" y="5410200"/>
            <a:ext cx="2438400" cy="60959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Growth curve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62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600" y="1892300"/>
            <a:ext cx="2082800" cy="3073400"/>
          </a:xfrm>
          <a:prstGeom prst="rect">
            <a:avLst/>
          </a:prstGeom>
        </p:spPr>
      </p:pic>
      <p:pic>
        <p:nvPicPr>
          <p:cNvPr id="5" name="Picture 4" descr="thumbnailCAKJ6I8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5" y="2994025"/>
            <a:ext cx="1800225" cy="1971675"/>
          </a:xfrm>
          <a:prstGeom prst="rect">
            <a:avLst/>
          </a:prstGeom>
        </p:spPr>
      </p:pic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3086100" y="5410200"/>
            <a:ext cx="2971800" cy="6095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/>
              <a:t>Spinner bottle</a:t>
            </a:r>
            <a:endParaRPr lang="en-US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5050" y="723900"/>
            <a:ext cx="45339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714375"/>
            <a:ext cx="42862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cubator 001.jpg"/>
          <p:cNvPicPr>
            <a:picLocks noChangeAspect="1"/>
          </p:cNvPicPr>
          <p:nvPr/>
        </p:nvPicPr>
        <p:blipFill>
          <a:blip r:embed="rId2"/>
          <a:srcRect l="13336" t="12222" r="14864" b="54444"/>
          <a:stretch>
            <a:fillRect/>
          </a:stretch>
        </p:blipFill>
        <p:spPr>
          <a:xfrm>
            <a:off x="1005840" y="1152728"/>
            <a:ext cx="7132320" cy="45525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0" y="76200"/>
            <a:ext cx="4206240" cy="672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2113" y="1624013"/>
            <a:ext cx="58197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9900" y="152400"/>
            <a:ext cx="3124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6858000" cy="256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143000" y="44958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Multipoint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Pipettor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Pipettor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with manifold to take 8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plastic tips.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Also available for 4 and 12.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28800" y="533400"/>
            <a:ext cx="5486400" cy="5980331"/>
            <a:chOff x="1600200" y="533400"/>
            <a:chExt cx="5486400" cy="598033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40280" y="533400"/>
              <a:ext cx="4206240" cy="527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1600200" y="5867400"/>
              <a:ext cx="5486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 smtClean="0">
                  <a:latin typeface="Times New Roman" pitchFamily="18" charset="0"/>
                  <a:cs typeface="Times New Roman" pitchFamily="18" charset="0"/>
                </a:rPr>
                <a:t>Plate Reader. Densitometer for measuring absorbance</a:t>
              </a:r>
            </a:p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of each well; some models also measure fluorescence.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57428" y="2148840"/>
            <a:ext cx="7229144" cy="2560320"/>
            <a:chOff x="957428" y="2148840"/>
            <a:chExt cx="7229144" cy="2560320"/>
          </a:xfrm>
        </p:grpSpPr>
        <p:pic>
          <p:nvPicPr>
            <p:cNvPr id="4" name="Picture 3" descr="Co2 level in Incubators 001.jpg"/>
            <p:cNvPicPr>
              <a:picLocks noChangeAspect="1"/>
            </p:cNvPicPr>
            <p:nvPr/>
          </p:nvPicPr>
          <p:blipFill>
            <a:blip r:embed="rId2"/>
            <a:srcRect l="13336" t="61111" r="13336" b="20000"/>
            <a:stretch>
              <a:fillRect/>
            </a:stretch>
          </p:blipFill>
          <p:spPr>
            <a:xfrm rot="10860000">
              <a:off x="957428" y="2148840"/>
              <a:ext cx="7229144" cy="256032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867400" y="2362200"/>
              <a:ext cx="914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5" y="2714619"/>
            <a:ext cx="3291840" cy="21468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72</Words>
  <Application>Microsoft Office PowerPoint</Application>
  <PresentationFormat>On-screen Show (4:3)</PresentationFormat>
  <Paragraphs>14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Office07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33</cp:revision>
  <dcterms:created xsi:type="dcterms:W3CDTF">2011-10-09T07:31:06Z</dcterms:created>
  <dcterms:modified xsi:type="dcterms:W3CDTF">2014-02-24T06:05:33Z</dcterms:modified>
</cp:coreProperties>
</file>