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8.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9.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0.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1.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2.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3.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4.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5.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6.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17.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18.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theme/theme19.xml" ContentType="application/vnd.openxmlformats-officedocument.theme+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20.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21.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22.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theme/theme23.xml" ContentType="application/vnd.openxmlformats-officedocument.theme+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2" r:id="rId3"/>
    <p:sldMasterId id="2147483684" r:id="rId4"/>
    <p:sldMasterId id="2147483702" r:id="rId5"/>
    <p:sldMasterId id="2147483720" r:id="rId6"/>
    <p:sldMasterId id="2147483738" r:id="rId7"/>
    <p:sldMasterId id="2147483756" r:id="rId8"/>
    <p:sldMasterId id="2147483774" r:id="rId9"/>
    <p:sldMasterId id="2147483792" r:id="rId10"/>
    <p:sldMasterId id="2147483804" r:id="rId11"/>
    <p:sldMasterId id="2147483822" r:id="rId12"/>
    <p:sldMasterId id="2147483837" r:id="rId13"/>
    <p:sldMasterId id="2147483855" r:id="rId14"/>
    <p:sldMasterId id="2147483873" r:id="rId15"/>
    <p:sldMasterId id="2147483891" r:id="rId16"/>
    <p:sldMasterId id="2147483909" r:id="rId17"/>
    <p:sldMasterId id="2147483924" r:id="rId18"/>
    <p:sldMasterId id="2147483942" r:id="rId19"/>
    <p:sldMasterId id="2147483960" r:id="rId20"/>
    <p:sldMasterId id="2147483975" r:id="rId21"/>
    <p:sldMasterId id="2147483993" r:id="rId22"/>
    <p:sldMasterId id="2147484011" r:id="rId23"/>
    <p:sldMasterId id="2147484029" r:id="rId24"/>
  </p:sldMasterIdLst>
  <p:notesMasterIdLst>
    <p:notesMasterId r:id="rId56"/>
  </p:notesMasterIdLst>
  <p:sldIdLst>
    <p:sldId id="256" r:id="rId25"/>
    <p:sldId id="257" r:id="rId26"/>
    <p:sldId id="258" r:id="rId27"/>
    <p:sldId id="259" r:id="rId28"/>
    <p:sldId id="260" r:id="rId29"/>
    <p:sldId id="261" r:id="rId30"/>
    <p:sldId id="262" r:id="rId31"/>
    <p:sldId id="263" r:id="rId32"/>
    <p:sldId id="264" r:id="rId33"/>
    <p:sldId id="281" r:id="rId34"/>
    <p:sldId id="265" r:id="rId35"/>
    <p:sldId id="282" r:id="rId36"/>
    <p:sldId id="283" r:id="rId37"/>
    <p:sldId id="284" r:id="rId38"/>
    <p:sldId id="285" r:id="rId39"/>
    <p:sldId id="286" r:id="rId40"/>
    <p:sldId id="266" r:id="rId41"/>
    <p:sldId id="267" r:id="rId42"/>
    <p:sldId id="268" r:id="rId43"/>
    <p:sldId id="269" r:id="rId44"/>
    <p:sldId id="270" r:id="rId45"/>
    <p:sldId id="271" r:id="rId46"/>
    <p:sldId id="272" r:id="rId47"/>
    <p:sldId id="273" r:id="rId48"/>
    <p:sldId id="274" r:id="rId49"/>
    <p:sldId id="275" r:id="rId50"/>
    <p:sldId id="276" r:id="rId51"/>
    <p:sldId id="277" r:id="rId52"/>
    <p:sldId id="278" r:id="rId53"/>
    <p:sldId id="279" r:id="rId54"/>
    <p:sldId id="280" r:id="rId55"/>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slideMaster" Target="slideMasters/slideMaster21.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slide" Target="slides/slide26.xml"/><Relationship Id="rId55" Type="http://schemas.openxmlformats.org/officeDocument/2006/relationships/slide" Target="slides/slide3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5.xml"/><Relationship Id="rId41" Type="http://schemas.openxmlformats.org/officeDocument/2006/relationships/slide" Target="slides/slide17.xml"/><Relationship Id="rId54"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2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061A0CE-DFE2-4B3C-A086-E86ABB9B9360}" type="datetimeFigureOut">
              <a:rPr lang="fa-IR" smtClean="0"/>
              <a:t>04/14/1440</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84DB18D-865D-4109-979E-12C0F761E1C1}" type="slidenum">
              <a:rPr lang="fa-IR" smtClean="0"/>
              <a:t>‹#›</a:t>
            </a:fld>
            <a:endParaRPr lang="fa-IR"/>
          </a:p>
        </p:txBody>
      </p:sp>
    </p:spTree>
    <p:extLst>
      <p:ext uri="{BB962C8B-B14F-4D97-AF65-F5344CB8AC3E}">
        <p14:creationId xmlns:p14="http://schemas.microsoft.com/office/powerpoint/2010/main" val="344515008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A53A52D-D5F9-4C0D-A425-8AD1F3FDC82F}" type="slidenum">
              <a:rPr lang="ar-SA">
                <a:solidFill>
                  <a:srgbClr val="000000"/>
                </a:solidFill>
              </a:rPr>
              <a:pPr>
                <a:spcBef>
                  <a:spcPct val="0"/>
                </a:spcBef>
              </a:pPr>
              <a:t>5</a:t>
            </a:fld>
            <a:endParaRPr lang="en-US">
              <a:solidFill>
                <a:srgbClr val="000000"/>
              </a:solidFill>
            </a:endParaRPr>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0409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5519EE34-CC7C-4647-B3D3-F7804B37216A}" type="slidenum">
              <a:rPr lang="ar-SA" b="0">
                <a:solidFill>
                  <a:prstClr val="black"/>
                </a:solidFill>
              </a:rPr>
              <a:pPr eaLnBrk="1" hangingPunct="1"/>
              <a:t>24</a:t>
            </a:fld>
            <a:endParaRPr lang="en-US" b="0">
              <a:solidFill>
                <a:prstClr val="black"/>
              </a:solidFill>
            </a:endParaRPr>
          </a:p>
        </p:txBody>
      </p:sp>
      <p:sp>
        <p:nvSpPr>
          <p:cNvPr id="700419" name="Rectangle 2"/>
          <p:cNvSpPr>
            <a:spLocks noGrp="1" noRot="1" noChangeAspect="1" noChangeArrowheads="1" noTextEdit="1"/>
          </p:cNvSpPr>
          <p:nvPr>
            <p:ph type="sldImg"/>
          </p:nvPr>
        </p:nvSpPr>
        <p:spPr>
          <a:ln/>
        </p:spPr>
      </p:sp>
      <p:sp>
        <p:nvSpPr>
          <p:cNvPr id="70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027338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9C7DAC75-4768-4108-8AF3-277CABFD1BE9}" type="slidenum">
              <a:rPr lang="ar-SA" b="0">
                <a:solidFill>
                  <a:prstClr val="black"/>
                </a:solidFill>
              </a:rPr>
              <a:pPr eaLnBrk="1" hangingPunct="1"/>
              <a:t>25</a:t>
            </a:fld>
            <a:endParaRPr lang="en-US" b="0">
              <a:solidFill>
                <a:prstClr val="black"/>
              </a:solidFill>
            </a:endParaRPr>
          </a:p>
        </p:txBody>
      </p:sp>
      <p:sp>
        <p:nvSpPr>
          <p:cNvPr id="706563" name="Rectangle 2"/>
          <p:cNvSpPr>
            <a:spLocks noGrp="1" noRot="1" noChangeAspect="1" noChangeArrowheads="1" noTextEdit="1"/>
          </p:cNvSpPr>
          <p:nvPr>
            <p:ph type="sldImg"/>
          </p:nvPr>
        </p:nvSpPr>
        <p:spPr>
          <a:ln/>
        </p:spPr>
      </p:sp>
      <p:sp>
        <p:nvSpPr>
          <p:cNvPr id="70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933154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3862CF59-D316-46D5-A637-86DF04061A0E}" type="slidenum">
              <a:rPr lang="ar-SA" b="0">
                <a:solidFill>
                  <a:prstClr val="black"/>
                </a:solidFill>
              </a:rPr>
              <a:pPr eaLnBrk="1" hangingPunct="1"/>
              <a:t>27</a:t>
            </a:fld>
            <a:endParaRPr lang="en-US" b="0">
              <a:solidFill>
                <a:prstClr val="black"/>
              </a:solidFill>
            </a:endParaRPr>
          </a:p>
        </p:txBody>
      </p:sp>
      <p:sp>
        <p:nvSpPr>
          <p:cNvPr id="724995" name="Rectangle 2"/>
          <p:cNvSpPr>
            <a:spLocks noGrp="1" noRot="1" noChangeAspect="1" noChangeArrowheads="1" noTextEdit="1"/>
          </p:cNvSpPr>
          <p:nvPr>
            <p:ph type="sldImg"/>
          </p:nvPr>
        </p:nvSpPr>
        <p:spPr>
          <a:ln/>
        </p:spPr>
      </p:sp>
      <p:sp>
        <p:nvSpPr>
          <p:cNvPr id="72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90517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8897F851-11A5-4580-ADC1-347C4F34CF0D}" type="slidenum">
              <a:rPr lang="ar-SA" b="0">
                <a:solidFill>
                  <a:prstClr val="black"/>
                </a:solidFill>
              </a:rPr>
              <a:pPr eaLnBrk="1" hangingPunct="1"/>
              <a:t>28</a:t>
            </a:fld>
            <a:endParaRPr lang="en-US" b="0">
              <a:solidFill>
                <a:prstClr val="black"/>
              </a:solidFill>
            </a:endParaRPr>
          </a:p>
        </p:txBody>
      </p:sp>
      <p:sp>
        <p:nvSpPr>
          <p:cNvPr id="718851" name="Rectangle 2"/>
          <p:cNvSpPr>
            <a:spLocks noGrp="1" noRot="1" noChangeAspect="1" noChangeArrowheads="1" noTextEdit="1"/>
          </p:cNvSpPr>
          <p:nvPr>
            <p:ph type="sldImg"/>
          </p:nvPr>
        </p:nvSpPr>
        <p:spPr>
          <a:ln/>
        </p:spPr>
      </p:sp>
      <p:sp>
        <p:nvSpPr>
          <p:cNvPr id="71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50761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A6AD5BC-773B-4866-BB82-318EC1378FE4}" type="slidenum">
              <a:rPr lang="ar-SA" b="0">
                <a:solidFill>
                  <a:prstClr val="black"/>
                </a:solidFill>
              </a:rPr>
              <a:pPr eaLnBrk="1" hangingPunct="1"/>
              <a:t>30</a:t>
            </a:fld>
            <a:endParaRPr lang="en-US" b="0">
              <a:solidFill>
                <a:prstClr val="black"/>
              </a:solidFill>
            </a:endParaRPr>
          </a:p>
        </p:txBody>
      </p:sp>
      <p:sp>
        <p:nvSpPr>
          <p:cNvPr id="732163" name="Rectangle 2"/>
          <p:cNvSpPr>
            <a:spLocks noGrp="1" noRot="1" noChangeAspect="1" noChangeArrowheads="1" noTextEdit="1"/>
          </p:cNvSpPr>
          <p:nvPr>
            <p:ph type="sldImg"/>
          </p:nvPr>
        </p:nvSpPr>
        <p:spPr>
          <a:ln/>
        </p:spPr>
      </p:sp>
      <p:sp>
        <p:nvSpPr>
          <p:cNvPr id="73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76283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E5A0F865-8035-4271-9FE0-85294ECEEA7E}" type="slidenum">
              <a:rPr lang="ar-SA" b="0">
                <a:solidFill>
                  <a:prstClr val="black"/>
                </a:solidFill>
              </a:rPr>
              <a:pPr eaLnBrk="1" hangingPunct="1"/>
              <a:t>31</a:t>
            </a:fld>
            <a:endParaRPr lang="en-US" b="0">
              <a:solidFill>
                <a:prstClr val="black"/>
              </a:solidFill>
            </a:endParaRPr>
          </a:p>
        </p:txBody>
      </p:sp>
      <p:sp>
        <p:nvSpPr>
          <p:cNvPr id="734211" name="Rectangle 2"/>
          <p:cNvSpPr>
            <a:spLocks noGrp="1" noRot="1" noChangeAspect="1" noChangeArrowheads="1" noTextEdit="1"/>
          </p:cNvSpPr>
          <p:nvPr>
            <p:ph type="sldImg"/>
          </p:nvPr>
        </p:nvSpPr>
        <p:spPr>
          <a:ln/>
        </p:spPr>
      </p:sp>
      <p:sp>
        <p:nvSpPr>
          <p:cNvPr id="73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69139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7D85D9B-D972-473E-AF5B-C3021017A8EB}" type="slidenum">
              <a:rPr lang="ar-SA">
                <a:solidFill>
                  <a:srgbClr val="000000"/>
                </a:solidFill>
              </a:rPr>
              <a:pPr>
                <a:spcBef>
                  <a:spcPct val="0"/>
                </a:spcBef>
              </a:pPr>
              <a:t>6</a:t>
            </a:fld>
            <a:endParaRPr lang="en-US">
              <a:solidFill>
                <a:srgbClr val="000000"/>
              </a:solidFill>
            </a:endParaRPr>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398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42500CA-A0B8-44BB-9427-C3857BEE9E7B}" type="slidenum">
              <a:rPr lang="ar-SA">
                <a:solidFill>
                  <a:srgbClr val="000000"/>
                </a:solidFill>
              </a:rPr>
              <a:pPr>
                <a:spcBef>
                  <a:spcPct val="0"/>
                </a:spcBef>
              </a:pPr>
              <a:t>7</a:t>
            </a:fld>
            <a:endParaRPr lang="en-US">
              <a:solidFill>
                <a:srgbClr val="000000"/>
              </a:solidFill>
            </a:endParaRPr>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477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557AD44-9A7F-44AF-A69C-3C7699F042DA}" type="slidenum">
              <a:rPr lang="ar-SA">
                <a:solidFill>
                  <a:srgbClr val="000000"/>
                </a:solidFill>
              </a:rPr>
              <a:pPr>
                <a:spcBef>
                  <a:spcPct val="0"/>
                </a:spcBef>
              </a:pPr>
              <a:t>8</a:t>
            </a:fld>
            <a:endParaRPr lang="en-US">
              <a:solidFill>
                <a:srgbClr val="000000"/>
              </a:solidFill>
            </a:endParaRPr>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594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08F3369-A144-4628-AF78-8135F0C97BB4}" type="slidenum">
              <a:rPr lang="ar-SA">
                <a:solidFill>
                  <a:srgbClr val="000000"/>
                </a:solidFill>
              </a:rPr>
              <a:pPr>
                <a:spcBef>
                  <a:spcPct val="0"/>
                </a:spcBef>
              </a:pPr>
              <a:t>9</a:t>
            </a:fld>
            <a:endParaRPr lang="en-US">
              <a:solidFill>
                <a:srgbClr val="000000"/>
              </a:solidFill>
            </a:endParaRPr>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9549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2667C66-DA83-415D-8501-24F04A385208}" type="slidenum">
              <a:rPr lang="ar-SA">
                <a:solidFill>
                  <a:srgbClr val="000000"/>
                </a:solidFill>
              </a:rPr>
              <a:pPr>
                <a:spcBef>
                  <a:spcPct val="0"/>
                </a:spcBef>
              </a:pPr>
              <a:t>10</a:t>
            </a:fld>
            <a:endParaRPr lang="en-US">
              <a:solidFill>
                <a:srgbClr val="000000"/>
              </a:solidFill>
            </a:endParaRP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680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643DE815-74E1-440F-B353-826A264AAE80}" type="slidenum">
              <a:rPr lang="ar-SA" b="0">
                <a:solidFill>
                  <a:prstClr val="black"/>
                </a:solidFill>
              </a:rPr>
              <a:pPr eaLnBrk="1" hangingPunct="1"/>
              <a:t>11</a:t>
            </a:fld>
            <a:endParaRPr lang="en-US" b="0">
              <a:solidFill>
                <a:prstClr val="black"/>
              </a:solidFill>
            </a:endParaRPr>
          </a:p>
        </p:txBody>
      </p:sp>
      <p:sp>
        <p:nvSpPr>
          <p:cNvPr id="653315" name="Rectangle 2"/>
          <p:cNvSpPr>
            <a:spLocks noGrp="1" noRot="1" noChangeAspect="1" noChangeArrowheads="1" noTextEdit="1"/>
          </p:cNvSpPr>
          <p:nvPr>
            <p:ph type="sldImg"/>
          </p:nvPr>
        </p:nvSpPr>
        <p:spPr>
          <a:ln/>
        </p:spPr>
      </p:sp>
      <p:sp>
        <p:nvSpPr>
          <p:cNvPr id="65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3655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9DC26C2E-BEBB-479A-8146-3D679A1DA093}" type="slidenum">
              <a:rPr lang="ar-SA" b="0">
                <a:solidFill>
                  <a:prstClr val="black"/>
                </a:solidFill>
              </a:rPr>
              <a:pPr eaLnBrk="1" hangingPunct="1"/>
              <a:t>19</a:t>
            </a:fld>
            <a:endParaRPr lang="en-US" b="0">
              <a:solidFill>
                <a:prstClr val="black"/>
              </a:solidFill>
            </a:endParaRPr>
          </a:p>
        </p:txBody>
      </p:sp>
      <p:sp>
        <p:nvSpPr>
          <p:cNvPr id="669699" name="Rectangle 2"/>
          <p:cNvSpPr>
            <a:spLocks noGrp="1" noRot="1" noChangeAspect="1" noChangeArrowheads="1" noTextEdit="1"/>
          </p:cNvSpPr>
          <p:nvPr>
            <p:ph type="sldImg"/>
          </p:nvPr>
        </p:nvSpPr>
        <p:spPr>
          <a:ln/>
        </p:spPr>
      </p:sp>
      <p:sp>
        <p:nvSpPr>
          <p:cNvPr id="66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396138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58DBD638-B11B-4615-918C-0503628E4EE8}" type="slidenum">
              <a:rPr lang="ar-SA" b="0">
                <a:solidFill>
                  <a:prstClr val="black"/>
                </a:solidFill>
              </a:rPr>
              <a:pPr eaLnBrk="1" hangingPunct="1"/>
              <a:t>22</a:t>
            </a:fld>
            <a:endParaRPr lang="en-US" b="0">
              <a:solidFill>
                <a:prstClr val="black"/>
              </a:solidFill>
            </a:endParaRPr>
          </a:p>
        </p:txBody>
      </p:sp>
      <p:sp>
        <p:nvSpPr>
          <p:cNvPr id="664579" name="Rectangle 2"/>
          <p:cNvSpPr>
            <a:spLocks noGrp="1" noRot="1" noChangeAspect="1" noChangeArrowheads="1" noTextEdit="1"/>
          </p:cNvSpPr>
          <p:nvPr>
            <p:ph type="sldImg"/>
          </p:nvPr>
        </p:nvSpPr>
        <p:spPr>
          <a:ln/>
        </p:spPr>
      </p:sp>
      <p:sp>
        <p:nvSpPr>
          <p:cNvPr id="66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0689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435EF515-109C-4E00-8B1F-05154181F23A}" type="datetimeFigureOut">
              <a:rPr lang="fa-IR" smtClean="0"/>
              <a:t>04/14/1440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62836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35EF515-109C-4E00-8B1F-05154181F23A}" type="datetimeFigureOut">
              <a:rPr lang="fa-IR" smtClean="0"/>
              <a:t>04/14/1440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25131233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813753"/>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1851436"/>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7989425"/>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5083000"/>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7567029"/>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7525113"/>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515180"/>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3269500"/>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667946"/>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7524451"/>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35EF515-109C-4E00-8B1F-05154181F23A}" type="datetimeFigureOut">
              <a:rPr lang="fa-IR" smtClean="0"/>
              <a:t>04/14/1440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24441836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224893"/>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5345960"/>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989305"/>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8449662"/>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1318615"/>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1006637"/>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989483"/>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394229"/>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4588356"/>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AB6FE8-25FA-45E3-AEA1-890022C1EB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29903811"/>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105984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1CDC0-7B94-4474-9226-3E06D05EA6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98698811"/>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E7038-F795-4829-89B4-52DBE1BDF16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8143105"/>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9B3640-7906-476E-9582-ECB06C4172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7367586"/>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0B5F60-0659-4C7E-A5B2-D459EC33EB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113799"/>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9B4C2E3-3537-424C-A511-A4723A55D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5662369"/>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AABFDA8-6685-4120-A2AF-BBA8C607C3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1910049"/>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54EFFF-0FCF-4A56-A08D-10B3F7D7468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7853244"/>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E7752B-FB71-4C93-84FC-C7223C6D3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0960015"/>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2E04CD-9D57-4776-BC51-420123D2BA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5995625"/>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6B5298-4FB1-4842-B800-0B918CB3744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167482"/>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375502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7D133-B8F2-4FE0-BCFD-2DD75F92E1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7689134"/>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DB016-6849-4457-87E7-EBF50CDCA8E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4551814"/>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65D85D3-AD70-450F-9DCF-4E4691C74A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9628104"/>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F2725DFF-B353-4B4F-8186-57471B1D0F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4132592"/>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7C8EF3-0222-4407-B661-FA548716FF9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9050244"/>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510FFE-BF5F-453B-A6BC-18702F1027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2643840"/>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06130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20480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752766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0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56690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7940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332263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8116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800283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81933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31084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29791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AB6FE8-25FA-45E3-AEA1-890022C1EB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2739675"/>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1CDC0-7B94-4474-9226-3E06D05EA6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8101754"/>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E7038-F795-4829-89B4-52DBE1BDF16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0707384"/>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71392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9B3640-7906-476E-9582-ECB06C4172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3599551"/>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0B5F60-0659-4C7E-A5B2-D459EC33EB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4341562"/>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9B4C2E3-3537-424C-A511-A4723A55D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2323779"/>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AABFDA8-6685-4120-A2AF-BBA8C607C3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3564740"/>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54EFFF-0FCF-4A56-A08D-10B3F7D7468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4231587"/>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E7752B-FB71-4C93-84FC-C7223C6D3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4742714"/>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2E04CD-9D57-4776-BC51-420123D2BA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5517424"/>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6B5298-4FB1-4842-B800-0B918CB3744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5615948"/>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7D133-B8F2-4FE0-BCFD-2DD75F92E1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2603481"/>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DB016-6849-4457-87E7-EBF50CDCA8E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005976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060036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65D85D3-AD70-450F-9DCF-4E4691C74A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353088"/>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F2725DFF-B353-4B4F-8186-57471B1D0F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8422051"/>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7C8EF3-0222-4407-B661-FA548716FF9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4252090"/>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510FFE-BF5F-453B-A6BC-18702F1027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7374913"/>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5AD26D5-F9B6-474B-9BF7-D0BCDCE2B70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850695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3370F98-8FC7-49FA-9FC3-14713E7A65B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491617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19029B-B95B-49CA-BD9E-EBDFD125E57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4792106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53D928B-7417-4BF7-96C3-94205CAEE9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1462895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CF756D2-0646-4E88-B99F-A7F77C34F4C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1578619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B76ABB1-FA61-4B2D-AA7B-F22192FCB1D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77996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89568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9100472-8120-4E5C-91E6-6872B6C43E2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8697583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380FA5C-B7A9-4304-BFC2-9940B84B21B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8897838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5158F96-3AC3-4C9B-89CE-A0B73EA725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4843526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B2AF3CF-C58E-463D-BA0C-0D3AF7A5847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6691171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9D0367F-128C-4232-9F26-B59A49F2B4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1588296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C1EF7B21-9EDC-4F78-836B-8AB75F9BCB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55749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801F06B9-1D44-462E-B3C5-4E70903CBAD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798978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8737600" y="6245225"/>
            <a:ext cx="2844800" cy="476250"/>
          </a:xfrm>
        </p:spPr>
        <p:txBody>
          <a:bodyPr/>
          <a:lstStyle>
            <a:lvl1pPr>
              <a:defRPr/>
            </a:lvl1pPr>
          </a:lstStyle>
          <a:p>
            <a:fld id="{8CC04766-8E28-4CE3-86C6-AEFB8E849D3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2733791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AB6FE8-25FA-45E3-AEA1-890022C1EB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1736869"/>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1CDC0-7B94-4474-9226-3E06D05EA6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7616851"/>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875684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E7038-F795-4829-89B4-52DBE1BDF16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36042"/>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9B3640-7906-476E-9582-ECB06C4172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5300408"/>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0B5F60-0659-4C7E-A5B2-D459EC33EB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8005944"/>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9B4C2E3-3537-424C-A511-A4723A55D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769764"/>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AABFDA8-6685-4120-A2AF-BBA8C607C3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0287387"/>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54EFFF-0FCF-4A56-A08D-10B3F7D7468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2262351"/>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E7752B-FB71-4C93-84FC-C7223C6D3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1727958"/>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2E04CD-9D57-4776-BC51-420123D2BA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9144268"/>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6B5298-4FB1-4842-B800-0B918CB3744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5702840"/>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7D133-B8F2-4FE0-BCFD-2DD75F92E1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0150686"/>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7670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DB016-6849-4457-87E7-EBF50CDCA8E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7207176"/>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65D85D3-AD70-450F-9DCF-4E4691C74A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4656375"/>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F2725DFF-B353-4B4F-8186-57471B1D0F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99244705"/>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7C8EF3-0222-4407-B661-FA548716FF9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409939"/>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510FFE-BF5F-453B-A6BC-18702F1027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8453817"/>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AB6FE8-25FA-45E3-AEA1-890022C1EB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8492440"/>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1CDC0-7B94-4474-9226-3E06D05EA6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044190"/>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E7038-F795-4829-89B4-52DBE1BDF16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8995806"/>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9B3640-7906-476E-9582-ECB06C4172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0572028"/>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0B5F60-0659-4C7E-A5B2-D459EC33EB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711029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35EF515-109C-4E00-8B1F-05154181F23A}" type="datetimeFigureOut">
              <a:rPr lang="fa-IR" smtClean="0"/>
              <a:t>04/14/1440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3924178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14529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9B4C2E3-3537-424C-A511-A4723A55D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4129442"/>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AABFDA8-6685-4120-A2AF-BBA8C607C3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3138851"/>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54EFFF-0FCF-4A56-A08D-10B3F7D7468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5537314"/>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E7752B-FB71-4C93-84FC-C7223C6D3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1648403"/>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2E04CD-9D57-4776-BC51-420123D2BA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2036634"/>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6B5298-4FB1-4842-B800-0B918CB3744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5382962"/>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7D133-B8F2-4FE0-BCFD-2DD75F92E1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9213016"/>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DB016-6849-4457-87E7-EBF50CDCA8E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6499049"/>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65D85D3-AD70-450F-9DCF-4E4691C74A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9155689"/>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F2725DFF-B353-4B4F-8186-57471B1D0F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188169"/>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346283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7C8EF3-0222-4407-B661-FA548716FF9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7084941"/>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510FFE-BF5F-453B-A6BC-18702F1027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9962674"/>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4519376"/>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2153777"/>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7621621"/>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2259444"/>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439324"/>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68251787"/>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8981789"/>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7986087"/>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40743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8677384"/>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6353750"/>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3419479"/>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6753473"/>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8572255"/>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0492240"/>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2923817"/>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26146689"/>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4356252"/>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7087723"/>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745224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9419398"/>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8891934"/>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1711994"/>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8703270"/>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2907228"/>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391721"/>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8091811"/>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8027129"/>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2365672"/>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8239780"/>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81478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8509165"/>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4973009"/>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865357"/>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1477367"/>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2187916"/>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2528045"/>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3CE74-6E72-4047-9A03-75E1CC87F6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834273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DB697D-EB89-428F-99CF-304EAEF477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034900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5F401-706D-4AEB-8A69-A082205FD3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443889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EC66E4-46B6-4126-8033-EBAD5C0894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1962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756423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55E7DA-0BEC-401F-985A-D36BB0FB8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53908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57431-E0BB-4B79-BAA2-28BB45474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726598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14F34D7-52EF-4630-B9F3-77064D9E5C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478369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C8CEDE-CCF0-4ADE-AE55-B17DE459C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29584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F963BE-CE62-46C1-BEF5-A38FABAC8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14130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F08738-52D0-41CA-927A-2ACC2F0925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455055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731975-15C0-4036-B48F-5717468F08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977163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0F8AF-0285-4041-A1F1-4EDB3043E3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923070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E88B59-5787-4E9C-A0CD-E9568F718C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3850756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C6A895-880F-4B3B-BA61-4AC57C7D1E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0234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3056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2303009"/>
      </p:ext>
    </p:extLst>
  </p:cSld>
  <p:clrMapOvr>
    <a:masterClrMapping/>
  </p:clrMapOvr>
  <p:transition>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2080722"/>
      </p:ext>
    </p:extLst>
  </p:cSld>
  <p:clrMapOvr>
    <a:masterClrMapping/>
  </p:clrMapOvr>
  <p:transition>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8534512"/>
      </p:ext>
    </p:extLst>
  </p:cSld>
  <p:clrMapOvr>
    <a:masterClrMapping/>
  </p:clrMapOvr>
  <p:transition>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9847866"/>
      </p:ext>
    </p:extLst>
  </p:cSld>
  <p:clrMapOvr>
    <a:masterClrMapping/>
  </p:clrMapOvr>
  <p:transition>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1552374"/>
      </p:ext>
    </p:extLst>
  </p:cSld>
  <p:clrMapOvr>
    <a:masterClrMapping/>
  </p:clrMapOvr>
  <p:transition>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2383135"/>
      </p:ext>
    </p:extLst>
  </p:cSld>
  <p:clrMapOvr>
    <a:masterClrMapping/>
  </p:clrMapOvr>
  <p:transition>
    <p:random/>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3283500"/>
      </p:ext>
    </p:extLst>
  </p:cSld>
  <p:clrMapOvr>
    <a:masterClrMapping/>
  </p:clrMapOvr>
  <p:transition>
    <p:random/>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5683251"/>
      </p:ext>
    </p:extLst>
  </p:cSld>
  <p:clrMapOvr>
    <a:masterClrMapping/>
  </p:clrMapOvr>
  <p:transition>
    <p:random/>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434022"/>
      </p:ext>
    </p:extLst>
  </p:cSld>
  <p:clrMapOvr>
    <a:masterClrMapping/>
  </p:clrMapOvr>
  <p:transition>
    <p:random/>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8841343"/>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966574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89960318"/>
      </p:ext>
    </p:extLst>
  </p:cSld>
  <p:clrMapOvr>
    <a:masterClrMapping/>
  </p:clrMapOvr>
  <p:transition>
    <p:random/>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9290873"/>
      </p:ext>
    </p:extLst>
  </p:cSld>
  <p:clrMapOvr>
    <a:masterClrMapping/>
  </p:clrMapOvr>
  <p:transition>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98833270"/>
      </p:ext>
    </p:extLst>
  </p:cSld>
  <p:clrMapOvr>
    <a:masterClrMapping/>
  </p:clrMapOvr>
  <p:transition>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1894284"/>
      </p:ext>
    </p:extLst>
  </p:cSld>
  <p:clrMapOvr>
    <a:masterClrMapping/>
  </p:clrMapOvr>
  <p:transition>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1811727"/>
      </p:ext>
    </p:extLst>
  </p:cSld>
  <p:clrMapOvr>
    <a:masterClrMapping/>
  </p:clrMapOvr>
  <p:transition>
    <p:random/>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96682"/>
      </p:ext>
    </p:extLst>
  </p:cSld>
  <p:clrMapOvr>
    <a:masterClrMapping/>
  </p:clrMapOvr>
  <p:transition>
    <p:random/>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4975639"/>
      </p:ext>
    </p:extLst>
  </p:cSld>
  <p:clrMapOvr>
    <a:masterClrMapping/>
  </p:clrMapOvr>
  <p:transition>
    <p:random/>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3129194"/>
      </p:ext>
    </p:extLst>
  </p:cSld>
  <p:clrMapOvr>
    <a:masterClrMapping/>
  </p:clrMapOvr>
  <p:transition>
    <p:random/>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823704"/>
      </p:ext>
    </p:extLst>
  </p:cSld>
  <p:clrMapOvr>
    <a:masterClrMapping/>
  </p:clrMapOvr>
  <p:transition>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5156981"/>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611597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9962078"/>
      </p:ext>
    </p:extLst>
  </p:cSld>
  <p:clrMapOvr>
    <a:masterClrMapping/>
  </p:clrMapOvr>
  <p:transition>
    <p:random/>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6895329"/>
      </p:ext>
    </p:extLst>
  </p:cSld>
  <p:clrMapOvr>
    <a:masterClrMapping/>
  </p:clrMapOvr>
  <p:transition>
    <p:random/>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2129890"/>
      </p:ext>
    </p:extLst>
  </p:cSld>
  <p:clrMapOvr>
    <a:masterClrMapping/>
  </p:clrMapOvr>
  <p:transition>
    <p:random/>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7935334"/>
      </p:ext>
    </p:extLst>
  </p:cSld>
  <p:clrMapOvr>
    <a:masterClrMapping/>
  </p:clrMapOvr>
  <p:transition>
    <p:random/>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6054335"/>
      </p:ext>
    </p:extLst>
  </p:cSld>
  <p:clrMapOvr>
    <a:masterClrMapping/>
  </p:clrMapOvr>
  <p:transition>
    <p:random/>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064927"/>
      </p:ext>
    </p:extLst>
  </p:cSld>
  <p:clrMapOvr>
    <a:masterClrMapping/>
  </p:clrMapOvr>
  <p:transition>
    <p:random/>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5601019"/>
      </p:ext>
    </p:extLst>
  </p:cSld>
  <p:clrMapOvr>
    <a:masterClrMapping/>
  </p:clrMapOvr>
  <p:transition>
    <p:random/>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219657"/>
      </p:ext>
    </p:extLst>
  </p:cSld>
  <p:clrMapOvr>
    <a:masterClrMapping/>
  </p:clrMapOvr>
  <p:transition>
    <p:random/>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014619"/>
      </p:ext>
    </p:extLst>
  </p:cSld>
  <p:clrMapOvr>
    <a:masterClrMapping/>
  </p:clrMapOvr>
  <p:transition>
    <p:random/>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7545693"/>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792737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3552404"/>
      </p:ext>
    </p:extLst>
  </p:cSld>
  <p:clrMapOvr>
    <a:masterClrMapping/>
  </p:clrMapOvr>
  <p:transition>
    <p:random/>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2411175"/>
      </p:ext>
    </p:extLst>
  </p:cSld>
  <p:clrMapOvr>
    <a:masterClrMapping/>
  </p:clrMapOvr>
  <p:transition>
    <p:random/>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8201643"/>
      </p:ext>
    </p:extLst>
  </p:cSld>
  <p:clrMapOvr>
    <a:masterClrMapping/>
  </p:clrMapOvr>
  <p:transition>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8283481"/>
      </p:ext>
    </p:extLst>
  </p:cSld>
  <p:clrMapOvr>
    <a:masterClrMapping/>
  </p:clrMapOvr>
  <p:transition>
    <p:random/>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3CE74-6E72-4047-9A03-75E1CC87F6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821886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DB697D-EB89-428F-99CF-304EAEF477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427205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5F401-706D-4AEB-8A69-A082205FD3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46327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EC66E4-46B6-4126-8033-EBAD5C0894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715420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55E7DA-0BEC-401F-985A-D36BB0FB8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149353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57431-E0BB-4B79-BAA2-28BB45474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4676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5EF515-109C-4E00-8B1F-05154181F23A}" type="datetimeFigureOut">
              <a:rPr lang="fa-IR" smtClean="0"/>
              <a:t>04/14/1440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9772496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362606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14F34D7-52EF-4630-B9F3-77064D9E5C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0821599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C8CEDE-CCF0-4ADE-AE55-B17DE459C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512790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F963BE-CE62-46C1-BEF5-A38FABAC8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097959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F08738-52D0-41CA-927A-2ACC2F0925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0720599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731975-15C0-4036-B48F-5717468F08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075535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0F8AF-0285-4041-A1F1-4EDB3043E3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16747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E88B59-5787-4E9C-A0CD-E9568F718C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951789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C6A895-880F-4B3B-BA61-4AC57C7D1E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077712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6378569"/>
      </p:ext>
    </p:extLst>
  </p:cSld>
  <p:clrMapOvr>
    <a:masterClrMapping/>
  </p:clrMapOvr>
  <p:transition>
    <p:random/>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204988"/>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207470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9089158"/>
      </p:ext>
    </p:extLst>
  </p:cSld>
  <p:clrMapOvr>
    <a:masterClrMapping/>
  </p:clrMapOvr>
  <p:transition>
    <p:random/>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0072848"/>
      </p:ext>
    </p:extLst>
  </p:cSld>
  <p:clrMapOvr>
    <a:masterClrMapping/>
  </p:clrMapOvr>
  <p:transition>
    <p:random/>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1171084"/>
      </p:ext>
    </p:extLst>
  </p:cSld>
  <p:clrMapOvr>
    <a:masterClrMapping/>
  </p:clrMapOvr>
  <p:transition>
    <p:random/>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4730774"/>
      </p:ext>
    </p:extLst>
  </p:cSld>
  <p:clrMapOvr>
    <a:masterClrMapping/>
  </p:clrMapOvr>
  <p:transition>
    <p:random/>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052167"/>
      </p:ext>
    </p:extLst>
  </p:cSld>
  <p:clrMapOvr>
    <a:masterClrMapping/>
  </p:clrMapOvr>
  <p:transition>
    <p:random/>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4333422"/>
      </p:ext>
    </p:extLst>
  </p:cSld>
  <p:clrMapOvr>
    <a:masterClrMapping/>
  </p:clrMapOvr>
  <p:transition>
    <p:random/>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9733994"/>
      </p:ext>
    </p:extLst>
  </p:cSld>
  <p:clrMapOvr>
    <a:masterClrMapping/>
  </p:clrMapOvr>
  <p:transition>
    <p:random/>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2071684"/>
      </p:ext>
    </p:extLst>
  </p:cSld>
  <p:clrMapOvr>
    <a:masterClrMapping/>
  </p:clrMapOvr>
  <p:transition>
    <p:random/>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1302975"/>
      </p:ext>
    </p:extLst>
  </p:cSld>
  <p:clrMapOvr>
    <a:masterClrMapping/>
  </p:clrMapOvr>
  <p:transition>
    <p:random/>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6926405"/>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770517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3290782"/>
      </p:ext>
    </p:extLst>
  </p:cSld>
  <p:clrMapOvr>
    <a:masterClrMapping/>
  </p:clrMapOvr>
  <p:transition>
    <p:random/>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5594704"/>
      </p:ext>
    </p:extLst>
  </p:cSld>
  <p:clrMapOvr>
    <a:masterClrMapping/>
  </p:clrMapOvr>
  <p:transition>
    <p:random/>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463442"/>
      </p:ext>
    </p:extLst>
  </p:cSld>
  <p:clrMapOvr>
    <a:masterClrMapping/>
  </p:clrMapOvr>
  <p:transition>
    <p:random/>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0156998"/>
      </p:ext>
    </p:extLst>
  </p:cSld>
  <p:clrMapOvr>
    <a:masterClrMapping/>
  </p:clrMapOvr>
  <p:transition>
    <p:random/>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4541062"/>
      </p:ext>
    </p:extLst>
  </p:cSld>
  <p:clrMapOvr>
    <a:masterClrMapping/>
  </p:clrMapOvr>
  <p:transition>
    <p:random/>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2910896"/>
      </p:ext>
    </p:extLst>
  </p:cSld>
  <p:clrMapOvr>
    <a:masterClrMapping/>
  </p:clrMapOvr>
  <p:transition>
    <p:random/>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3465821"/>
      </p:ext>
    </p:extLst>
  </p:cSld>
  <p:clrMapOvr>
    <a:masterClrMapping/>
  </p:clrMapOvr>
  <p:transition>
    <p:random/>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2916386"/>
      </p:ext>
    </p:extLst>
  </p:cSld>
  <p:clrMapOvr>
    <a:masterClrMapping/>
  </p:clrMapOvr>
  <p:transition>
    <p:random/>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6848308"/>
      </p:ext>
    </p:extLst>
  </p:cSld>
  <p:clrMapOvr>
    <a:masterClrMapping/>
  </p:clrMapOvr>
  <p:transition>
    <p:random/>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1082121"/>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4DE1D9-2B96-4A24-83CE-50FAA6FC764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42478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8625448"/>
      </p:ext>
    </p:extLst>
  </p:cSld>
  <p:clrMapOvr>
    <a:masterClrMapping/>
  </p:clrMapOvr>
  <p:transition>
    <p:random/>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2524487"/>
      </p:ext>
    </p:extLst>
  </p:cSld>
  <p:clrMapOvr>
    <a:masterClrMapping/>
  </p:clrMapOvr>
  <p:transition>
    <p:random/>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8338402"/>
      </p:ext>
    </p:extLst>
  </p:cSld>
  <p:clrMapOvr>
    <a:masterClrMapping/>
  </p:clrMapOvr>
  <p:transition>
    <p:random/>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4658246"/>
      </p:ext>
    </p:extLst>
  </p:cSld>
  <p:clrMapOvr>
    <a:masterClrMapping/>
  </p:clrMapOvr>
  <p:transition>
    <p:random/>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4675850"/>
      </p:ext>
    </p:extLst>
  </p:cSld>
  <p:clrMapOvr>
    <a:masterClrMapping/>
  </p:clrMapOvr>
  <p:transition>
    <p:random/>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173889"/>
      </p:ext>
    </p:extLst>
  </p:cSld>
  <p:clrMapOvr>
    <a:masterClrMapping/>
  </p:clrMapOvr>
  <p:transition>
    <p:random/>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8798444"/>
      </p:ext>
    </p:extLst>
  </p:cSld>
  <p:clrMapOvr>
    <a:masterClrMapping/>
  </p:clrMapOvr>
  <p:transition>
    <p:random/>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7028695"/>
      </p:ext>
    </p:extLst>
  </p:cSld>
  <p:clrMapOvr>
    <a:masterClrMapping/>
  </p:clrMapOvr>
  <p:transition>
    <p:random/>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19922031"/>
      </p:ext>
    </p:extLst>
  </p:cSld>
  <p:clrMapOvr>
    <a:masterClrMapping/>
  </p:clrMapOvr>
  <p:transition>
    <p:random/>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1375859"/>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6653767"/>
      </p:ext>
    </p:extLst>
  </p:cSld>
  <p:clrMapOvr>
    <a:masterClrMapping/>
  </p:clrMapOvr>
  <p:transition>
    <p:random/>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3295178"/>
      </p:ext>
    </p:extLst>
  </p:cSld>
  <p:clrMapOvr>
    <a:masterClrMapping/>
  </p:clrMapOvr>
  <p:transition>
    <p:random/>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4305413"/>
      </p:ext>
    </p:extLst>
  </p:cSld>
  <p:clrMapOvr>
    <a:masterClrMapping/>
  </p:clrMapOvr>
  <p:transition>
    <p:random/>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6095132"/>
      </p:ext>
    </p:extLst>
  </p:cSld>
  <p:clrMapOvr>
    <a:masterClrMapping/>
  </p:clrMapOvr>
  <p:transition>
    <p:random/>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5710943"/>
      </p:ext>
    </p:extLst>
  </p:cSld>
  <p:clrMapOvr>
    <a:masterClrMapping/>
  </p:clrMapOvr>
  <p:transition>
    <p:random/>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9039113"/>
      </p:ext>
    </p:extLst>
  </p:cSld>
  <p:clrMapOvr>
    <a:masterClrMapping/>
  </p:clrMapOvr>
  <p:transition>
    <p:random/>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7533107"/>
      </p:ext>
    </p:extLst>
  </p:cSld>
  <p:clrMapOvr>
    <a:masterClrMapping/>
  </p:clrMapOvr>
  <p:transition>
    <p:random/>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7329148"/>
      </p:ext>
    </p:extLst>
  </p:cSld>
  <p:clrMapOvr>
    <a:masterClrMapping/>
  </p:clrMapOvr>
  <p:transition>
    <p:random/>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9147358"/>
      </p:ext>
    </p:extLst>
  </p:cSld>
  <p:clrMapOvr>
    <a:masterClrMapping/>
  </p:clrMapOvr>
  <p:transition>
    <p:random/>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5107623"/>
      </p:ext>
    </p:extLst>
  </p:cSld>
  <p:clrMapOvr>
    <a:masterClrMapping/>
  </p:clrMapOvr>
  <p:transition>
    <p:random/>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3834316"/>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567834"/>
      </p:ext>
    </p:extLst>
  </p:cSld>
  <p:clrMapOvr>
    <a:masterClrMapping/>
  </p:clrMapOvr>
  <p:transition>
    <p:random/>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3241966"/>
      </p:ext>
    </p:extLst>
  </p:cSld>
  <p:clrMapOvr>
    <a:masterClrMapping/>
  </p:clrMapOvr>
  <p:transition>
    <p:random/>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9888584"/>
      </p:ext>
    </p:extLst>
  </p:cSld>
  <p:clrMapOvr>
    <a:masterClrMapping/>
  </p:clrMapOvr>
  <p:transition>
    <p:random/>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3717884"/>
      </p:ext>
    </p:extLst>
  </p:cSld>
  <p:clrMapOvr>
    <a:masterClrMapping/>
  </p:clrMapOvr>
  <p:transition>
    <p:random/>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7408974"/>
      </p:ext>
    </p:extLst>
  </p:cSld>
  <p:clrMapOvr>
    <a:masterClrMapping/>
  </p:clrMapOvr>
  <p:transition>
    <p:random/>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6872852"/>
      </p:ext>
    </p:extLst>
  </p:cSld>
  <p:clrMapOvr>
    <a:masterClrMapping/>
  </p:clrMapOvr>
  <p:transition>
    <p:random/>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594709"/>
      </p:ext>
    </p:extLst>
  </p:cSld>
  <p:clrMapOvr>
    <a:masterClrMapping/>
  </p:clrMapOvr>
  <p:transition>
    <p:random/>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4407328"/>
      </p:ext>
    </p:extLst>
  </p:cSld>
  <p:clrMapOvr>
    <a:masterClrMapping/>
  </p:clrMapOvr>
  <p:transition>
    <p:random/>
  </p:transition>
</p:sldLayout>
</file>

<file path=ppt/slideLayouts/slideLayout35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982803"/>
      </p:ext>
    </p:extLst>
  </p:cSld>
  <p:clrMapOvr>
    <a:masterClrMapping/>
  </p:clrMapOvr>
  <p:transition>
    <p:random/>
  </p:transition>
</p:sldLayout>
</file>

<file path=ppt/slideLayouts/slideLayout35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7540347"/>
      </p:ext>
    </p:extLst>
  </p:cSld>
  <p:clrMapOvr>
    <a:masterClrMapping/>
  </p:clrMapOvr>
  <p:transition>
    <p:random/>
  </p:transition>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555AE0A-F853-43CD-B19D-BF05D2A021F8}" type="datetime1">
              <a:rPr lang="en-US" smtClean="0">
                <a:solidFill>
                  <a:prstClr val="black">
                    <a:tint val="75000"/>
                  </a:prstClr>
                </a:solidFill>
              </a:rPr>
              <a:pPr/>
              <a:t>12/22/2018</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069478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3864822"/>
      </p:ext>
    </p:extLst>
  </p:cSld>
  <p:clrMapOvr>
    <a:masterClrMapping/>
  </p:clrMapOvr>
  <p:transition>
    <p:random/>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B266A4-DE7B-46AD-9083-4C4602A0626A}" type="datetime1">
              <a:rPr lang="en-US" smtClean="0">
                <a:solidFill>
                  <a:prstClr val="black">
                    <a:tint val="75000"/>
                  </a:prstClr>
                </a:solidFill>
              </a:rPr>
              <a:pPr/>
              <a:t>12/22/2018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23200905"/>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E2C4D820-4EF4-4B2F-8240-98C0ABEDA776}" type="datetime1">
              <a:rPr lang="en-US" smtClean="0">
                <a:solidFill>
                  <a:prstClr val="black">
                    <a:tint val="75000"/>
                  </a:prstClr>
                </a:solidFill>
              </a:rPr>
              <a:pPr/>
              <a:t>12/22/2018</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735734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BD7DE9B-6C75-4024-83D3-E03C7E15D408}"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8465341"/>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C4773CB-6293-4231-81B8-8FFF44EB3107}" type="datetime1">
              <a:rPr lang="en-US" smtClean="0">
                <a:solidFill>
                  <a:prstClr val="black">
                    <a:tint val="75000"/>
                  </a:prstClr>
                </a:solidFill>
              </a:rPr>
              <a:pPr/>
              <a:t>12/22/2018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7592867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0541E9-BE8A-4DB4-B718-60C8DBF2D5D1}" type="datetime1">
              <a:rPr lang="en-US" smtClean="0">
                <a:solidFill>
                  <a:prstClr val="black">
                    <a:tint val="75000"/>
                  </a:prstClr>
                </a:solidFill>
              </a:rPr>
              <a:pPr/>
              <a:t>12/22/2018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829404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1388B-7A52-4E37-8E0A-EE6114F5CFE7}" type="datetime1">
              <a:rPr lang="en-US" smtClean="0">
                <a:solidFill>
                  <a:prstClr val="black">
                    <a:tint val="75000"/>
                  </a:prstClr>
                </a:solidFill>
              </a:rPr>
              <a:pPr/>
              <a:t>12/22/2018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466728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1D6280-FC62-4D7D-95B2-5BC30FC6D645}"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0822355"/>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B3FCE5-6118-42EC-B6F1-FC890F9F72E1}"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0540049"/>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519C0F-0A7C-4D09-8C33-2DF5EA03C9B6}"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372794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D8D0605-C904-43E6-B100-1C29DEE953B8}"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554279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751486"/>
      </p:ext>
    </p:extLst>
  </p:cSld>
  <p:clrMapOvr>
    <a:masterClrMapping/>
  </p:clrMapOvr>
  <p:transition>
    <p:random/>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BC9A74C-8842-4E08-81FD-11ED6F20AC2E}"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457200" rtl="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rtl="0"/>
            <a:r>
              <a:rPr lang="en-US" sz="8000" dirty="0">
                <a:solidFill>
                  <a:prstClr val="black"/>
                </a:solidFill>
                <a:effectLst/>
              </a:rPr>
              <a:t>”</a:t>
            </a:r>
          </a:p>
        </p:txBody>
      </p:sp>
    </p:spTree>
    <p:extLst>
      <p:ext uri="{BB962C8B-B14F-4D97-AF65-F5344CB8AC3E}">
        <p14:creationId xmlns:p14="http://schemas.microsoft.com/office/powerpoint/2010/main" val="230673685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8BF8AF9-86F4-458D-88E9-3ED0895FB07A}" type="datetime1">
              <a:rPr lang="en-US" smtClean="0">
                <a:solidFill>
                  <a:prstClr val="black">
                    <a:tint val="75000"/>
                  </a:prstClr>
                </a:solidFill>
              </a:rPr>
              <a:pPr/>
              <a:t>12/22/2018</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6897557"/>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C024437-8493-44C0-8F0D-8D91396B2590}" type="datetime1">
              <a:rPr lang="en-US" smtClean="0">
                <a:solidFill>
                  <a:prstClr val="black">
                    <a:tint val="75000"/>
                  </a:prstClr>
                </a:solidFill>
              </a:rPr>
              <a:pPr/>
              <a:t>12/22/2018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024214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7F8EE62-F602-4F7F-88AB-D85C2562748C}" type="datetime1">
              <a:rPr lang="en-US" smtClean="0">
                <a:solidFill>
                  <a:prstClr val="black">
                    <a:tint val="75000"/>
                  </a:prstClr>
                </a:solidFill>
              </a:rPr>
              <a:pPr/>
              <a:t>12/22/2018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0316797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A91C3C-FF1A-434C-94A6-1E984B86B24C}" type="datetime1">
              <a:rPr lang="en-US" smtClean="0">
                <a:solidFill>
                  <a:prstClr val="black">
                    <a:tint val="75000"/>
                  </a:prstClr>
                </a:solidFill>
              </a:rPr>
              <a:pPr/>
              <a:t>12/22/2018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9773458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E061155-A098-4119-89AC-E49EB7D8F454}" type="datetime1">
              <a:rPr lang="en-US" smtClean="0">
                <a:solidFill>
                  <a:prstClr val="black">
                    <a:tint val="75000"/>
                  </a:prstClr>
                </a:solidFill>
              </a:rPr>
              <a:pPr/>
              <a:t>12/22/2018</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129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130780"/>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267655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435EF515-109C-4E00-8B1F-05154181F23A}" type="datetimeFigureOut">
              <a:rPr lang="fa-IR" smtClean="0"/>
              <a:t>04/14/1440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4183471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2395528"/>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3535693"/>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374548"/>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17402368"/>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450383"/>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8348044"/>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6087580"/>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77995"/>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6590328"/>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3971762"/>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435EF515-109C-4E00-8B1F-05154181F23A}" type="datetimeFigureOut">
              <a:rPr lang="fa-IR" smtClean="0"/>
              <a:t>04/14/1440</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11550449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4619821"/>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2381640"/>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3121208"/>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1114049"/>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4547140"/>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1103351"/>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1534467"/>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4980411"/>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1987400"/>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0905590"/>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435EF515-109C-4E00-8B1F-05154181F23A}" type="datetimeFigureOut">
              <a:rPr lang="fa-IR" smtClean="0"/>
              <a:t>04/14/1440</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41503319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2790826"/>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250948"/>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7014749"/>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2491993"/>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1054388"/>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795958"/>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642880"/>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3285820"/>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2299045"/>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2852300"/>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5EF515-109C-4E00-8B1F-05154181F23A}" type="datetimeFigureOut">
              <a:rPr lang="fa-IR" smtClean="0"/>
              <a:t>04/14/1440</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38445714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4033372"/>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7628934"/>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7624911"/>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7658073"/>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8280577"/>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2448370"/>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0977994"/>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980042"/>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6044148"/>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84395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5EF515-109C-4E00-8B1F-05154181F23A}" type="datetimeFigureOut">
              <a:rPr lang="fa-IR" smtClean="0"/>
              <a:t>04/14/1440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124578099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3982760"/>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1283654"/>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0840761"/>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1CC8EA-F175-49E1-B0D1-067C834BF9C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5573271"/>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7A0983-A725-4B7C-8141-22A7B78E6FC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0030432"/>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839970-E9CA-4344-A91D-C6AB32260C9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4560054"/>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658399C-48F5-43BC-BB1E-36BBD020FE8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2287970"/>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A3AF9E-AB31-4EB1-9914-35F959B071F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0543610"/>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652A11-AF8B-418A-ADA4-EE80840560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2246550"/>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CCDB9E5-AF83-4B69-9477-EA711781B3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8046975"/>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5EF515-109C-4E00-8B1F-05154181F23A}" type="datetimeFigureOut">
              <a:rPr lang="fa-IR" smtClean="0"/>
              <a:t>04/14/1440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EE457A4-B4FC-4B58-813E-1C179C021D95}" type="slidenum">
              <a:rPr lang="fa-IR" smtClean="0"/>
              <a:t>‹#›</a:t>
            </a:fld>
            <a:endParaRPr lang="fa-IR"/>
          </a:p>
        </p:txBody>
      </p:sp>
    </p:spTree>
    <p:extLst>
      <p:ext uri="{BB962C8B-B14F-4D97-AF65-F5344CB8AC3E}">
        <p14:creationId xmlns:p14="http://schemas.microsoft.com/office/powerpoint/2010/main" val="40445391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0AF515-316D-489C-A24D-3511DD3886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446221"/>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848D787-2D52-4648-BE2B-1066F964392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310427"/>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A7E150-A714-4FB4-802D-60AFB4F9CDA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4435555"/>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61F9CE-9606-436C-B019-A2383002F6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3596293"/>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EBC983-1E0F-49A5-86C1-4BFE59DBAB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665015"/>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62756F-0D6A-4374-B8FC-585E099FB4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293402"/>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4FA2678-39C6-4EC2-BF51-C52255D6BB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7208794"/>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716286-17DA-4D78-902E-8FF650782E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2936507"/>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C203C0-22B4-405B-9F97-027F5009050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1873980"/>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9EEC6BC1-DD6B-4E28-AEBE-70EE984F5EA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1927863"/>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0.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18" Type="http://schemas.openxmlformats.org/officeDocument/2006/relationships/theme" Target="../theme/theme11.xml"/><Relationship Id="rId3" Type="http://schemas.openxmlformats.org/officeDocument/2006/relationships/slideLayout" Target="../slideLayouts/slideLayout149.xml"/><Relationship Id="rId21" Type="http://schemas.openxmlformats.org/officeDocument/2006/relationships/image" Target="../media/image3.png"/><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slideLayout" Target="../slideLayouts/slideLayout163.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20" Type="http://schemas.openxmlformats.org/officeDocument/2006/relationships/image" Target="../media/image2.png"/><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23" Type="http://schemas.openxmlformats.org/officeDocument/2006/relationships/image" Target="../media/image5.png"/><Relationship Id="rId10" Type="http://schemas.openxmlformats.org/officeDocument/2006/relationships/slideLayout" Target="../slideLayouts/slideLayout156.xml"/><Relationship Id="rId19" Type="http://schemas.openxmlformats.org/officeDocument/2006/relationships/image" Target="../media/image1.png"/><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 Id="rId22"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theme" Target="../theme/theme12.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theme" Target="../theme/theme13.xml"/><Relationship Id="rId3" Type="http://schemas.openxmlformats.org/officeDocument/2006/relationships/slideLayout" Target="../slideLayouts/slideLayout180.xml"/><Relationship Id="rId21" Type="http://schemas.openxmlformats.org/officeDocument/2006/relationships/image" Target="../media/image3.png"/><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image" Target="../media/image2.png"/><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image" Target="../media/image5.png"/><Relationship Id="rId10" Type="http://schemas.openxmlformats.org/officeDocument/2006/relationships/slideLayout" Target="../slideLayouts/slideLayout187.xml"/><Relationship Id="rId19" Type="http://schemas.openxmlformats.org/officeDocument/2006/relationships/image" Target="../media/image1.png"/><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2.xml"/><Relationship Id="rId13" Type="http://schemas.openxmlformats.org/officeDocument/2006/relationships/slideLayout" Target="../slideLayouts/slideLayout207.xml"/><Relationship Id="rId18" Type="http://schemas.openxmlformats.org/officeDocument/2006/relationships/theme" Target="../theme/theme14.xml"/><Relationship Id="rId3" Type="http://schemas.openxmlformats.org/officeDocument/2006/relationships/slideLayout" Target="../slideLayouts/slideLayout197.xml"/><Relationship Id="rId21" Type="http://schemas.openxmlformats.org/officeDocument/2006/relationships/image" Target="../media/image3.png"/><Relationship Id="rId7" Type="http://schemas.openxmlformats.org/officeDocument/2006/relationships/slideLayout" Target="../slideLayouts/slideLayout201.xml"/><Relationship Id="rId12" Type="http://schemas.openxmlformats.org/officeDocument/2006/relationships/slideLayout" Target="../slideLayouts/slideLayout206.xml"/><Relationship Id="rId17" Type="http://schemas.openxmlformats.org/officeDocument/2006/relationships/slideLayout" Target="../slideLayouts/slideLayout211.xml"/><Relationship Id="rId2" Type="http://schemas.openxmlformats.org/officeDocument/2006/relationships/slideLayout" Target="../slideLayouts/slideLayout196.xml"/><Relationship Id="rId16" Type="http://schemas.openxmlformats.org/officeDocument/2006/relationships/slideLayout" Target="../slideLayouts/slideLayout210.xml"/><Relationship Id="rId20" Type="http://schemas.openxmlformats.org/officeDocument/2006/relationships/image" Target="../media/image2.png"/><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5" Type="http://schemas.openxmlformats.org/officeDocument/2006/relationships/slideLayout" Target="../slideLayouts/slideLayout199.xml"/><Relationship Id="rId15" Type="http://schemas.openxmlformats.org/officeDocument/2006/relationships/slideLayout" Target="../slideLayouts/slideLayout209.xml"/><Relationship Id="rId23" Type="http://schemas.openxmlformats.org/officeDocument/2006/relationships/image" Target="../media/image5.png"/><Relationship Id="rId10" Type="http://schemas.openxmlformats.org/officeDocument/2006/relationships/slideLayout" Target="../slideLayouts/slideLayout204.xml"/><Relationship Id="rId19" Type="http://schemas.openxmlformats.org/officeDocument/2006/relationships/image" Target="../media/image1.png"/><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 Id="rId22"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9.xml"/><Relationship Id="rId13" Type="http://schemas.openxmlformats.org/officeDocument/2006/relationships/slideLayout" Target="../slideLayouts/slideLayout224.xml"/><Relationship Id="rId18" Type="http://schemas.openxmlformats.org/officeDocument/2006/relationships/theme" Target="../theme/theme15.xml"/><Relationship Id="rId3" Type="http://schemas.openxmlformats.org/officeDocument/2006/relationships/slideLayout" Target="../slideLayouts/slideLayout214.xml"/><Relationship Id="rId21" Type="http://schemas.openxmlformats.org/officeDocument/2006/relationships/image" Target="../media/image3.png"/><Relationship Id="rId7" Type="http://schemas.openxmlformats.org/officeDocument/2006/relationships/slideLayout" Target="../slideLayouts/slideLayout218.xml"/><Relationship Id="rId12" Type="http://schemas.openxmlformats.org/officeDocument/2006/relationships/slideLayout" Target="../slideLayouts/slideLayout223.xml"/><Relationship Id="rId17" Type="http://schemas.openxmlformats.org/officeDocument/2006/relationships/slideLayout" Target="../slideLayouts/slideLayout228.xml"/><Relationship Id="rId2" Type="http://schemas.openxmlformats.org/officeDocument/2006/relationships/slideLayout" Target="../slideLayouts/slideLayout213.xml"/><Relationship Id="rId16" Type="http://schemas.openxmlformats.org/officeDocument/2006/relationships/slideLayout" Target="../slideLayouts/slideLayout227.xml"/><Relationship Id="rId20" Type="http://schemas.openxmlformats.org/officeDocument/2006/relationships/image" Target="../media/image2.png"/><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5" Type="http://schemas.openxmlformats.org/officeDocument/2006/relationships/slideLayout" Target="../slideLayouts/slideLayout226.xml"/><Relationship Id="rId23" Type="http://schemas.openxmlformats.org/officeDocument/2006/relationships/image" Target="../media/image5.png"/><Relationship Id="rId10" Type="http://schemas.openxmlformats.org/officeDocument/2006/relationships/slideLayout" Target="../slideLayouts/slideLayout221.xml"/><Relationship Id="rId19" Type="http://schemas.openxmlformats.org/officeDocument/2006/relationships/image" Target="../media/image1.png"/><Relationship Id="rId4" Type="http://schemas.openxmlformats.org/officeDocument/2006/relationships/slideLayout" Target="../slideLayouts/slideLayout215.xml"/><Relationship Id="rId9" Type="http://schemas.openxmlformats.org/officeDocument/2006/relationships/slideLayout" Target="../slideLayouts/slideLayout220.xml"/><Relationship Id="rId14" Type="http://schemas.openxmlformats.org/officeDocument/2006/relationships/slideLayout" Target="../slideLayouts/slideLayout225.xml"/><Relationship Id="rId22" Type="http://schemas.openxmlformats.org/officeDocument/2006/relationships/image" Target="../media/image4.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slideLayout" Target="../slideLayouts/slideLayout241.xml"/><Relationship Id="rId18" Type="http://schemas.openxmlformats.org/officeDocument/2006/relationships/theme" Target="../theme/theme16.xml"/><Relationship Id="rId3" Type="http://schemas.openxmlformats.org/officeDocument/2006/relationships/slideLayout" Target="../slideLayouts/slideLayout231.xml"/><Relationship Id="rId21" Type="http://schemas.openxmlformats.org/officeDocument/2006/relationships/image" Target="../media/image3.png"/><Relationship Id="rId7" Type="http://schemas.openxmlformats.org/officeDocument/2006/relationships/slideLayout" Target="../slideLayouts/slideLayout235.xml"/><Relationship Id="rId12" Type="http://schemas.openxmlformats.org/officeDocument/2006/relationships/slideLayout" Target="../slideLayouts/slideLayout240.xml"/><Relationship Id="rId17" Type="http://schemas.openxmlformats.org/officeDocument/2006/relationships/slideLayout" Target="../slideLayouts/slideLayout245.xml"/><Relationship Id="rId2" Type="http://schemas.openxmlformats.org/officeDocument/2006/relationships/slideLayout" Target="../slideLayouts/slideLayout230.xml"/><Relationship Id="rId16" Type="http://schemas.openxmlformats.org/officeDocument/2006/relationships/slideLayout" Target="../slideLayouts/slideLayout244.xml"/><Relationship Id="rId20" Type="http://schemas.openxmlformats.org/officeDocument/2006/relationships/image" Target="../media/image2.png"/><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5" Type="http://schemas.openxmlformats.org/officeDocument/2006/relationships/slideLayout" Target="../slideLayouts/slideLayout243.xml"/><Relationship Id="rId23" Type="http://schemas.openxmlformats.org/officeDocument/2006/relationships/image" Target="../media/image5.png"/><Relationship Id="rId10" Type="http://schemas.openxmlformats.org/officeDocument/2006/relationships/slideLayout" Target="../slideLayouts/slideLayout238.xml"/><Relationship Id="rId19" Type="http://schemas.openxmlformats.org/officeDocument/2006/relationships/image" Target="../media/image1.png"/><Relationship Id="rId4" Type="http://schemas.openxmlformats.org/officeDocument/2006/relationships/slideLayout" Target="../slideLayouts/slideLayout232.xml"/><Relationship Id="rId9" Type="http://schemas.openxmlformats.org/officeDocument/2006/relationships/slideLayout" Target="../slideLayouts/slideLayout237.xml"/><Relationship Id="rId14" Type="http://schemas.openxmlformats.org/officeDocument/2006/relationships/slideLayout" Target="../slideLayouts/slideLayout242.xml"/><Relationship Id="rId22" Type="http://schemas.openxmlformats.org/officeDocument/2006/relationships/image" Target="../media/image4.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53.xml"/><Relationship Id="rId13" Type="http://schemas.openxmlformats.org/officeDocument/2006/relationships/slideLayout" Target="../slideLayouts/slideLayout258.xml"/><Relationship Id="rId3" Type="http://schemas.openxmlformats.org/officeDocument/2006/relationships/slideLayout" Target="../slideLayouts/slideLayout248.xml"/><Relationship Id="rId7" Type="http://schemas.openxmlformats.org/officeDocument/2006/relationships/slideLayout" Target="../slideLayouts/slideLayout252.xml"/><Relationship Id="rId12" Type="http://schemas.openxmlformats.org/officeDocument/2006/relationships/slideLayout" Target="../slideLayouts/slideLayout257.xml"/><Relationship Id="rId2" Type="http://schemas.openxmlformats.org/officeDocument/2006/relationships/slideLayout" Target="../slideLayouts/slideLayout247.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5" Type="http://schemas.openxmlformats.org/officeDocument/2006/relationships/slideLayout" Target="../slideLayouts/slideLayout250.xml"/><Relationship Id="rId15" Type="http://schemas.openxmlformats.org/officeDocument/2006/relationships/theme" Target="../theme/theme17.xml"/><Relationship Id="rId10" Type="http://schemas.openxmlformats.org/officeDocument/2006/relationships/slideLayout" Target="../slideLayouts/slideLayout255.xml"/><Relationship Id="rId4" Type="http://schemas.openxmlformats.org/officeDocument/2006/relationships/slideLayout" Target="../slideLayouts/slideLayout249.xml"/><Relationship Id="rId9" Type="http://schemas.openxmlformats.org/officeDocument/2006/relationships/slideLayout" Target="../slideLayouts/slideLayout254.xml"/><Relationship Id="rId14" Type="http://schemas.openxmlformats.org/officeDocument/2006/relationships/slideLayout" Target="../slideLayouts/slideLayout25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67.xml"/><Relationship Id="rId13" Type="http://schemas.openxmlformats.org/officeDocument/2006/relationships/slideLayout" Target="../slideLayouts/slideLayout272.xml"/><Relationship Id="rId18" Type="http://schemas.openxmlformats.org/officeDocument/2006/relationships/theme" Target="../theme/theme18.xml"/><Relationship Id="rId3" Type="http://schemas.openxmlformats.org/officeDocument/2006/relationships/slideLayout" Target="../slideLayouts/slideLayout262.xml"/><Relationship Id="rId21" Type="http://schemas.openxmlformats.org/officeDocument/2006/relationships/image" Target="../media/image3.png"/><Relationship Id="rId7" Type="http://schemas.openxmlformats.org/officeDocument/2006/relationships/slideLayout" Target="../slideLayouts/slideLayout266.xml"/><Relationship Id="rId12" Type="http://schemas.openxmlformats.org/officeDocument/2006/relationships/slideLayout" Target="../slideLayouts/slideLayout271.xml"/><Relationship Id="rId17" Type="http://schemas.openxmlformats.org/officeDocument/2006/relationships/slideLayout" Target="../slideLayouts/slideLayout276.xml"/><Relationship Id="rId2" Type="http://schemas.openxmlformats.org/officeDocument/2006/relationships/slideLayout" Target="../slideLayouts/slideLayout261.xml"/><Relationship Id="rId16" Type="http://schemas.openxmlformats.org/officeDocument/2006/relationships/slideLayout" Target="../slideLayouts/slideLayout275.xml"/><Relationship Id="rId20" Type="http://schemas.openxmlformats.org/officeDocument/2006/relationships/image" Target="../media/image2.png"/><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5" Type="http://schemas.openxmlformats.org/officeDocument/2006/relationships/slideLayout" Target="../slideLayouts/slideLayout274.xml"/><Relationship Id="rId23" Type="http://schemas.openxmlformats.org/officeDocument/2006/relationships/image" Target="../media/image5.png"/><Relationship Id="rId10" Type="http://schemas.openxmlformats.org/officeDocument/2006/relationships/slideLayout" Target="../slideLayouts/slideLayout269.xml"/><Relationship Id="rId19" Type="http://schemas.openxmlformats.org/officeDocument/2006/relationships/image" Target="../media/image1.png"/><Relationship Id="rId4" Type="http://schemas.openxmlformats.org/officeDocument/2006/relationships/slideLayout" Target="../slideLayouts/slideLayout263.xml"/><Relationship Id="rId9" Type="http://schemas.openxmlformats.org/officeDocument/2006/relationships/slideLayout" Target="../slideLayouts/slideLayout268.xml"/><Relationship Id="rId14" Type="http://schemas.openxmlformats.org/officeDocument/2006/relationships/slideLayout" Target="../slideLayouts/slideLayout273.xml"/><Relationship Id="rId22" Type="http://schemas.openxmlformats.org/officeDocument/2006/relationships/image" Target="../media/image4.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84.xml"/><Relationship Id="rId13" Type="http://schemas.openxmlformats.org/officeDocument/2006/relationships/slideLayout" Target="../slideLayouts/slideLayout289.xml"/><Relationship Id="rId18" Type="http://schemas.openxmlformats.org/officeDocument/2006/relationships/theme" Target="../theme/theme19.xml"/><Relationship Id="rId3" Type="http://schemas.openxmlformats.org/officeDocument/2006/relationships/slideLayout" Target="../slideLayouts/slideLayout279.xml"/><Relationship Id="rId21" Type="http://schemas.openxmlformats.org/officeDocument/2006/relationships/image" Target="../media/image3.png"/><Relationship Id="rId7" Type="http://schemas.openxmlformats.org/officeDocument/2006/relationships/slideLayout" Target="../slideLayouts/slideLayout283.xml"/><Relationship Id="rId12" Type="http://schemas.openxmlformats.org/officeDocument/2006/relationships/slideLayout" Target="../slideLayouts/slideLayout288.xml"/><Relationship Id="rId17" Type="http://schemas.openxmlformats.org/officeDocument/2006/relationships/slideLayout" Target="../slideLayouts/slideLayout293.xml"/><Relationship Id="rId2" Type="http://schemas.openxmlformats.org/officeDocument/2006/relationships/slideLayout" Target="../slideLayouts/slideLayout278.xml"/><Relationship Id="rId16" Type="http://schemas.openxmlformats.org/officeDocument/2006/relationships/slideLayout" Target="../slideLayouts/slideLayout292.xml"/><Relationship Id="rId20" Type="http://schemas.openxmlformats.org/officeDocument/2006/relationships/image" Target="../media/image2.png"/><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5" Type="http://schemas.openxmlformats.org/officeDocument/2006/relationships/slideLayout" Target="../slideLayouts/slideLayout281.xml"/><Relationship Id="rId15" Type="http://schemas.openxmlformats.org/officeDocument/2006/relationships/slideLayout" Target="../slideLayouts/slideLayout291.xml"/><Relationship Id="rId23" Type="http://schemas.openxmlformats.org/officeDocument/2006/relationships/image" Target="../media/image5.png"/><Relationship Id="rId10" Type="http://schemas.openxmlformats.org/officeDocument/2006/relationships/slideLayout" Target="../slideLayouts/slideLayout286.xml"/><Relationship Id="rId19" Type="http://schemas.openxmlformats.org/officeDocument/2006/relationships/image" Target="../media/image1.png"/><Relationship Id="rId4" Type="http://schemas.openxmlformats.org/officeDocument/2006/relationships/slideLayout" Target="../slideLayouts/slideLayout280.xml"/><Relationship Id="rId9" Type="http://schemas.openxmlformats.org/officeDocument/2006/relationships/slideLayout" Target="../slideLayouts/slideLayout285.xml"/><Relationship Id="rId14" Type="http://schemas.openxmlformats.org/officeDocument/2006/relationships/slideLayout" Target="../slideLayouts/slideLayout290.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01.xml"/><Relationship Id="rId13" Type="http://schemas.openxmlformats.org/officeDocument/2006/relationships/slideLayout" Target="../slideLayouts/slideLayout306.xml"/><Relationship Id="rId3" Type="http://schemas.openxmlformats.org/officeDocument/2006/relationships/slideLayout" Target="../slideLayouts/slideLayout296.xml"/><Relationship Id="rId7" Type="http://schemas.openxmlformats.org/officeDocument/2006/relationships/slideLayout" Target="../slideLayouts/slideLayout300.xml"/><Relationship Id="rId12" Type="http://schemas.openxmlformats.org/officeDocument/2006/relationships/slideLayout" Target="../slideLayouts/slideLayout305.xml"/><Relationship Id="rId2" Type="http://schemas.openxmlformats.org/officeDocument/2006/relationships/slideLayout" Target="../slideLayouts/slideLayout295.xml"/><Relationship Id="rId1" Type="http://schemas.openxmlformats.org/officeDocument/2006/relationships/slideLayout" Target="../slideLayouts/slideLayout294.xml"/><Relationship Id="rId6" Type="http://schemas.openxmlformats.org/officeDocument/2006/relationships/slideLayout" Target="../slideLayouts/slideLayout299.xml"/><Relationship Id="rId11" Type="http://schemas.openxmlformats.org/officeDocument/2006/relationships/slideLayout" Target="../slideLayouts/slideLayout304.xml"/><Relationship Id="rId5" Type="http://schemas.openxmlformats.org/officeDocument/2006/relationships/slideLayout" Target="../slideLayouts/slideLayout298.xml"/><Relationship Id="rId15" Type="http://schemas.openxmlformats.org/officeDocument/2006/relationships/theme" Target="../theme/theme20.xml"/><Relationship Id="rId10" Type="http://schemas.openxmlformats.org/officeDocument/2006/relationships/slideLayout" Target="../slideLayouts/slideLayout303.xml"/><Relationship Id="rId4" Type="http://schemas.openxmlformats.org/officeDocument/2006/relationships/slideLayout" Target="../slideLayouts/slideLayout297.xml"/><Relationship Id="rId9" Type="http://schemas.openxmlformats.org/officeDocument/2006/relationships/slideLayout" Target="../slideLayouts/slideLayout302.xml"/><Relationship Id="rId14" Type="http://schemas.openxmlformats.org/officeDocument/2006/relationships/slideLayout" Target="../slideLayouts/slideLayout307.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15.xml"/><Relationship Id="rId13" Type="http://schemas.openxmlformats.org/officeDocument/2006/relationships/slideLayout" Target="../slideLayouts/slideLayout320.xml"/><Relationship Id="rId18" Type="http://schemas.openxmlformats.org/officeDocument/2006/relationships/theme" Target="../theme/theme21.xml"/><Relationship Id="rId3" Type="http://schemas.openxmlformats.org/officeDocument/2006/relationships/slideLayout" Target="../slideLayouts/slideLayout310.xml"/><Relationship Id="rId21" Type="http://schemas.openxmlformats.org/officeDocument/2006/relationships/image" Target="../media/image3.png"/><Relationship Id="rId7" Type="http://schemas.openxmlformats.org/officeDocument/2006/relationships/slideLayout" Target="../slideLayouts/slideLayout314.xml"/><Relationship Id="rId12" Type="http://schemas.openxmlformats.org/officeDocument/2006/relationships/slideLayout" Target="../slideLayouts/slideLayout319.xml"/><Relationship Id="rId17" Type="http://schemas.openxmlformats.org/officeDocument/2006/relationships/slideLayout" Target="../slideLayouts/slideLayout324.xml"/><Relationship Id="rId2" Type="http://schemas.openxmlformats.org/officeDocument/2006/relationships/slideLayout" Target="../slideLayouts/slideLayout309.xml"/><Relationship Id="rId16" Type="http://schemas.openxmlformats.org/officeDocument/2006/relationships/slideLayout" Target="../slideLayouts/slideLayout323.xml"/><Relationship Id="rId20" Type="http://schemas.openxmlformats.org/officeDocument/2006/relationships/image" Target="../media/image2.png"/><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5" Type="http://schemas.openxmlformats.org/officeDocument/2006/relationships/slideLayout" Target="../slideLayouts/slideLayout312.xml"/><Relationship Id="rId15" Type="http://schemas.openxmlformats.org/officeDocument/2006/relationships/slideLayout" Target="../slideLayouts/slideLayout322.xml"/><Relationship Id="rId23" Type="http://schemas.openxmlformats.org/officeDocument/2006/relationships/image" Target="../media/image5.png"/><Relationship Id="rId10" Type="http://schemas.openxmlformats.org/officeDocument/2006/relationships/slideLayout" Target="../slideLayouts/slideLayout317.xml"/><Relationship Id="rId19" Type="http://schemas.openxmlformats.org/officeDocument/2006/relationships/image" Target="../media/image1.png"/><Relationship Id="rId4" Type="http://schemas.openxmlformats.org/officeDocument/2006/relationships/slideLayout" Target="../slideLayouts/slideLayout311.xml"/><Relationship Id="rId9" Type="http://schemas.openxmlformats.org/officeDocument/2006/relationships/slideLayout" Target="../slideLayouts/slideLayout316.xml"/><Relationship Id="rId14" Type="http://schemas.openxmlformats.org/officeDocument/2006/relationships/slideLayout" Target="../slideLayouts/slideLayout321.xml"/><Relationship Id="rId22" Type="http://schemas.openxmlformats.org/officeDocument/2006/relationships/image" Target="../media/image4.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32.xml"/><Relationship Id="rId13" Type="http://schemas.openxmlformats.org/officeDocument/2006/relationships/slideLayout" Target="../slideLayouts/slideLayout337.xml"/><Relationship Id="rId18" Type="http://schemas.openxmlformats.org/officeDocument/2006/relationships/theme" Target="../theme/theme22.xml"/><Relationship Id="rId3" Type="http://schemas.openxmlformats.org/officeDocument/2006/relationships/slideLayout" Target="../slideLayouts/slideLayout327.xml"/><Relationship Id="rId21" Type="http://schemas.openxmlformats.org/officeDocument/2006/relationships/image" Target="../media/image3.png"/><Relationship Id="rId7" Type="http://schemas.openxmlformats.org/officeDocument/2006/relationships/slideLayout" Target="../slideLayouts/slideLayout331.xml"/><Relationship Id="rId12" Type="http://schemas.openxmlformats.org/officeDocument/2006/relationships/slideLayout" Target="../slideLayouts/slideLayout336.xml"/><Relationship Id="rId17" Type="http://schemas.openxmlformats.org/officeDocument/2006/relationships/slideLayout" Target="../slideLayouts/slideLayout341.xml"/><Relationship Id="rId2" Type="http://schemas.openxmlformats.org/officeDocument/2006/relationships/slideLayout" Target="../slideLayouts/slideLayout326.xml"/><Relationship Id="rId16" Type="http://schemas.openxmlformats.org/officeDocument/2006/relationships/slideLayout" Target="../slideLayouts/slideLayout340.xml"/><Relationship Id="rId20" Type="http://schemas.openxmlformats.org/officeDocument/2006/relationships/image" Target="../media/image2.png"/><Relationship Id="rId1" Type="http://schemas.openxmlformats.org/officeDocument/2006/relationships/slideLayout" Target="../slideLayouts/slideLayout325.xml"/><Relationship Id="rId6" Type="http://schemas.openxmlformats.org/officeDocument/2006/relationships/slideLayout" Target="../slideLayouts/slideLayout330.xml"/><Relationship Id="rId11" Type="http://schemas.openxmlformats.org/officeDocument/2006/relationships/slideLayout" Target="../slideLayouts/slideLayout335.xml"/><Relationship Id="rId5" Type="http://schemas.openxmlformats.org/officeDocument/2006/relationships/slideLayout" Target="../slideLayouts/slideLayout329.xml"/><Relationship Id="rId15" Type="http://schemas.openxmlformats.org/officeDocument/2006/relationships/slideLayout" Target="../slideLayouts/slideLayout339.xml"/><Relationship Id="rId23" Type="http://schemas.openxmlformats.org/officeDocument/2006/relationships/image" Target="../media/image5.png"/><Relationship Id="rId10" Type="http://schemas.openxmlformats.org/officeDocument/2006/relationships/slideLayout" Target="../slideLayouts/slideLayout334.xml"/><Relationship Id="rId19" Type="http://schemas.openxmlformats.org/officeDocument/2006/relationships/image" Target="../media/image1.png"/><Relationship Id="rId4" Type="http://schemas.openxmlformats.org/officeDocument/2006/relationships/slideLayout" Target="../slideLayouts/slideLayout328.xml"/><Relationship Id="rId9" Type="http://schemas.openxmlformats.org/officeDocument/2006/relationships/slideLayout" Target="../slideLayouts/slideLayout333.xml"/><Relationship Id="rId14" Type="http://schemas.openxmlformats.org/officeDocument/2006/relationships/slideLayout" Target="../slideLayouts/slideLayout338.xml"/><Relationship Id="rId22" Type="http://schemas.openxmlformats.org/officeDocument/2006/relationships/image" Target="../media/image4.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slideLayout" Target="../slideLayouts/slideLayout354.xml"/><Relationship Id="rId18" Type="http://schemas.openxmlformats.org/officeDocument/2006/relationships/theme" Target="../theme/theme23.xml"/><Relationship Id="rId3" Type="http://schemas.openxmlformats.org/officeDocument/2006/relationships/slideLayout" Target="../slideLayouts/slideLayout344.xml"/><Relationship Id="rId21" Type="http://schemas.openxmlformats.org/officeDocument/2006/relationships/image" Target="../media/image3.png"/><Relationship Id="rId7" Type="http://schemas.openxmlformats.org/officeDocument/2006/relationships/slideLayout" Target="../slideLayouts/slideLayout348.xml"/><Relationship Id="rId12" Type="http://schemas.openxmlformats.org/officeDocument/2006/relationships/slideLayout" Target="../slideLayouts/slideLayout353.xml"/><Relationship Id="rId17" Type="http://schemas.openxmlformats.org/officeDocument/2006/relationships/slideLayout" Target="../slideLayouts/slideLayout358.xml"/><Relationship Id="rId2" Type="http://schemas.openxmlformats.org/officeDocument/2006/relationships/slideLayout" Target="../slideLayouts/slideLayout343.xml"/><Relationship Id="rId16" Type="http://schemas.openxmlformats.org/officeDocument/2006/relationships/slideLayout" Target="../slideLayouts/slideLayout357.xml"/><Relationship Id="rId20" Type="http://schemas.openxmlformats.org/officeDocument/2006/relationships/image" Target="../media/image2.png"/><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5" Type="http://schemas.openxmlformats.org/officeDocument/2006/relationships/slideLayout" Target="../slideLayouts/slideLayout356.xml"/><Relationship Id="rId23" Type="http://schemas.openxmlformats.org/officeDocument/2006/relationships/image" Target="../media/image5.png"/><Relationship Id="rId10" Type="http://schemas.openxmlformats.org/officeDocument/2006/relationships/slideLayout" Target="../slideLayouts/slideLayout351.xml"/><Relationship Id="rId19" Type="http://schemas.openxmlformats.org/officeDocument/2006/relationships/image" Target="../media/image1.png"/><Relationship Id="rId4" Type="http://schemas.openxmlformats.org/officeDocument/2006/relationships/slideLayout" Target="../slideLayouts/slideLayout345.xml"/><Relationship Id="rId9" Type="http://schemas.openxmlformats.org/officeDocument/2006/relationships/slideLayout" Target="../slideLayouts/slideLayout350.xml"/><Relationship Id="rId14" Type="http://schemas.openxmlformats.org/officeDocument/2006/relationships/slideLayout" Target="../slideLayouts/slideLayout355.xml"/><Relationship Id="rId22" Type="http://schemas.openxmlformats.org/officeDocument/2006/relationships/image" Target="../media/image4.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66.xml"/><Relationship Id="rId13" Type="http://schemas.openxmlformats.org/officeDocument/2006/relationships/slideLayout" Target="../slideLayouts/slideLayout371.xml"/><Relationship Id="rId18" Type="http://schemas.openxmlformats.org/officeDocument/2006/relationships/theme" Target="../theme/theme24.xml"/><Relationship Id="rId3" Type="http://schemas.openxmlformats.org/officeDocument/2006/relationships/slideLayout" Target="../slideLayouts/slideLayout361.xml"/><Relationship Id="rId7" Type="http://schemas.openxmlformats.org/officeDocument/2006/relationships/slideLayout" Target="../slideLayouts/slideLayout365.xml"/><Relationship Id="rId12" Type="http://schemas.openxmlformats.org/officeDocument/2006/relationships/slideLayout" Target="../slideLayouts/slideLayout370.xml"/><Relationship Id="rId17" Type="http://schemas.openxmlformats.org/officeDocument/2006/relationships/slideLayout" Target="../slideLayouts/slideLayout375.xml"/><Relationship Id="rId2" Type="http://schemas.openxmlformats.org/officeDocument/2006/relationships/slideLayout" Target="../slideLayouts/slideLayout360.xml"/><Relationship Id="rId16" Type="http://schemas.openxmlformats.org/officeDocument/2006/relationships/slideLayout" Target="../slideLayouts/slideLayout374.xml"/><Relationship Id="rId1" Type="http://schemas.openxmlformats.org/officeDocument/2006/relationships/slideLayout" Target="../slideLayouts/slideLayout359.xml"/><Relationship Id="rId6" Type="http://schemas.openxmlformats.org/officeDocument/2006/relationships/slideLayout" Target="../slideLayouts/slideLayout364.xml"/><Relationship Id="rId11" Type="http://schemas.openxmlformats.org/officeDocument/2006/relationships/slideLayout" Target="../slideLayouts/slideLayout369.xml"/><Relationship Id="rId5" Type="http://schemas.openxmlformats.org/officeDocument/2006/relationships/slideLayout" Target="../slideLayouts/slideLayout363.xml"/><Relationship Id="rId15" Type="http://schemas.openxmlformats.org/officeDocument/2006/relationships/slideLayout" Target="../slideLayouts/slideLayout373.xml"/><Relationship Id="rId10" Type="http://schemas.openxmlformats.org/officeDocument/2006/relationships/slideLayout" Target="../slideLayouts/slideLayout368.xml"/><Relationship Id="rId19" Type="http://schemas.openxmlformats.org/officeDocument/2006/relationships/image" Target="../media/image6.png"/><Relationship Id="rId4" Type="http://schemas.openxmlformats.org/officeDocument/2006/relationships/slideLayout" Target="../slideLayouts/slideLayout362.xml"/><Relationship Id="rId9" Type="http://schemas.openxmlformats.org/officeDocument/2006/relationships/slideLayout" Target="../slideLayouts/slideLayout367.xml"/><Relationship Id="rId14" Type="http://schemas.openxmlformats.org/officeDocument/2006/relationships/slideLayout" Target="../slideLayouts/slideLayout3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21" Type="http://schemas.openxmlformats.org/officeDocument/2006/relationships/image" Target="../media/image3.png"/><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2.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image" Target="../media/image5.png"/><Relationship Id="rId10" Type="http://schemas.openxmlformats.org/officeDocument/2006/relationships/slideLayout" Target="../slideLayouts/slideLayout43.xml"/><Relationship Id="rId19"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theme" Target="../theme/theme5.xml"/><Relationship Id="rId3" Type="http://schemas.openxmlformats.org/officeDocument/2006/relationships/slideLayout" Target="../slideLayouts/slideLayout53.xml"/><Relationship Id="rId21" Type="http://schemas.openxmlformats.org/officeDocument/2006/relationships/image" Target="../media/image3.png"/><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image" Target="../media/image2.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image" Target="../media/image5.png"/><Relationship Id="rId10" Type="http://schemas.openxmlformats.org/officeDocument/2006/relationships/slideLayout" Target="../slideLayouts/slideLayout60.xml"/><Relationship Id="rId19" Type="http://schemas.openxmlformats.org/officeDocument/2006/relationships/image" Target="../media/image1.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theme" Target="../theme/theme6.xml"/><Relationship Id="rId3" Type="http://schemas.openxmlformats.org/officeDocument/2006/relationships/slideLayout" Target="../slideLayouts/slideLayout70.xml"/><Relationship Id="rId21" Type="http://schemas.openxmlformats.org/officeDocument/2006/relationships/image" Target="../media/image3.png"/><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image" Target="../media/image2.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image" Target="../media/image5.png"/><Relationship Id="rId10" Type="http://schemas.openxmlformats.org/officeDocument/2006/relationships/slideLayout" Target="../slideLayouts/slideLayout77.xml"/><Relationship Id="rId19" Type="http://schemas.openxmlformats.org/officeDocument/2006/relationships/image" Target="../media/image1.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theme" Target="../theme/theme7.xml"/><Relationship Id="rId3" Type="http://schemas.openxmlformats.org/officeDocument/2006/relationships/slideLayout" Target="../slideLayouts/slideLayout87.xml"/><Relationship Id="rId21" Type="http://schemas.openxmlformats.org/officeDocument/2006/relationships/image" Target="../media/image3.png"/><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image" Target="../media/image2.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image" Target="../media/image5.png"/><Relationship Id="rId10" Type="http://schemas.openxmlformats.org/officeDocument/2006/relationships/slideLayout" Target="../slideLayouts/slideLayout94.xml"/><Relationship Id="rId19" Type="http://schemas.openxmlformats.org/officeDocument/2006/relationships/image" Target="../media/image1.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theme" Target="../theme/theme8.xml"/><Relationship Id="rId3" Type="http://schemas.openxmlformats.org/officeDocument/2006/relationships/slideLayout" Target="../slideLayouts/slideLayout104.xml"/><Relationship Id="rId21" Type="http://schemas.openxmlformats.org/officeDocument/2006/relationships/image" Target="../media/image3.png"/><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image" Target="../media/image2.png"/><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image" Target="../media/image5.png"/><Relationship Id="rId10" Type="http://schemas.openxmlformats.org/officeDocument/2006/relationships/slideLayout" Target="../slideLayouts/slideLayout111.xml"/><Relationship Id="rId19" Type="http://schemas.openxmlformats.org/officeDocument/2006/relationships/image" Target="../media/image1.png"/><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theme" Target="../theme/theme9.xml"/><Relationship Id="rId3" Type="http://schemas.openxmlformats.org/officeDocument/2006/relationships/slideLayout" Target="../slideLayouts/slideLayout121.xml"/><Relationship Id="rId21" Type="http://schemas.openxmlformats.org/officeDocument/2006/relationships/image" Target="../media/image3.png"/><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image" Target="../media/image2.png"/><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image" Target="../media/image5.png"/><Relationship Id="rId10" Type="http://schemas.openxmlformats.org/officeDocument/2006/relationships/slideLayout" Target="../slideLayouts/slideLayout128.xml"/><Relationship Id="rId19" Type="http://schemas.openxmlformats.org/officeDocument/2006/relationships/image" Target="../media/image1.png"/><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35EF515-109C-4E00-8B1F-05154181F23A}" type="datetimeFigureOut">
              <a:rPr lang="fa-IR" smtClean="0"/>
              <a:t>04/14/1440</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EE457A4-B4FC-4B58-813E-1C179C021D95}" type="slidenum">
              <a:rPr lang="fa-IR" smtClean="0"/>
              <a:t>‹#›</a:t>
            </a:fld>
            <a:endParaRPr lang="fa-IR"/>
          </a:p>
        </p:txBody>
      </p:sp>
    </p:spTree>
    <p:extLst>
      <p:ext uri="{BB962C8B-B14F-4D97-AF65-F5344CB8AC3E}">
        <p14:creationId xmlns:p14="http://schemas.microsoft.com/office/powerpoint/2010/main" val="2042897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44DE1D9-2B96-4A24-83CE-50FAA6FC7640}"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107798893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B4F14077-54EB-4AEB-A201-B4CCABC33FB1}"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314151461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pPr>
            <a:fld id="{50206515-590C-4F7F-85DC-0C470E825809}" type="slidenum">
              <a:rPr lang="en-US">
                <a:solidFill>
                  <a:srgbClr val="000000"/>
                </a:solidFill>
              </a:rPr>
              <a:pPr rtl="0"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402022137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B4F14077-54EB-4AEB-A201-B4CCABC33FB1}"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368383531"/>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B4F14077-54EB-4AEB-A201-B4CCABC33FB1}"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50932173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177972207"/>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774574026"/>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lgn="l" rtl="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rtl="0" fontAlgn="base">
              <a:spcBef>
                <a:spcPct val="0"/>
              </a:spcBef>
              <a:spcAft>
                <a:spcPct val="0"/>
              </a:spcAft>
              <a:defRPr/>
            </a:pPr>
            <a:fld id="{C834E91C-3281-4696-A2C8-0B7EA472E15E}" type="slidenum">
              <a:rPr lang="en-US">
                <a:solidFill>
                  <a:srgbClr val="000000"/>
                </a:solidFill>
              </a:rPr>
              <a:pPr rtl="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656539925"/>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4288325937"/>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7316380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44DE1D9-2B96-4A24-83CE-50FAA6FC7640}"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4266412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lgn="l" rtl="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rtl="0" fontAlgn="base">
              <a:spcBef>
                <a:spcPct val="0"/>
              </a:spcBef>
              <a:spcAft>
                <a:spcPct val="0"/>
              </a:spcAft>
              <a:defRPr/>
            </a:pPr>
            <a:fld id="{C834E91C-3281-4696-A2C8-0B7EA472E15E}" type="slidenum">
              <a:rPr lang="en-US">
                <a:solidFill>
                  <a:srgbClr val="000000"/>
                </a:solidFill>
              </a:rPr>
              <a:pPr rtl="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60133683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462107354"/>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 id="2147483990" r:id="rId15"/>
    <p:sldLayoutId id="2147483991" r:id="rId16"/>
    <p:sldLayoutId id="2147483992"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3BB738D9-124B-4EAF-8C54-6C7EDAAB21C0}"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3035636782"/>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 id="2147484005" r:id="rId12"/>
    <p:sldLayoutId id="2147484006" r:id="rId13"/>
    <p:sldLayoutId id="2147484007" r:id="rId14"/>
    <p:sldLayoutId id="2147484008" r:id="rId15"/>
    <p:sldLayoutId id="2147484009" r:id="rId16"/>
    <p:sldLayoutId id="2147484010"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1871135148"/>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024" r:id="rId13"/>
    <p:sldLayoutId id="2147484025" r:id="rId14"/>
    <p:sldLayoutId id="2147484026" r:id="rId15"/>
    <p:sldLayoutId id="2147484027" r:id="rId16"/>
    <p:sldLayoutId id="2147484028"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rtl="0"/>
            <a:fld id="{33ED68E8-7487-4D2F-963F-D29527D50080}" type="datetime1">
              <a:rPr lang="en-US" smtClean="0">
                <a:solidFill>
                  <a:prstClr val="black">
                    <a:tint val="75000"/>
                  </a:prstClr>
                </a:solidFill>
              </a:rPr>
              <a:pPr defTabSz="457200" rtl="0"/>
              <a:t>12/22/2018</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rtl="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rtl="0"/>
            <a:fld id="{6D22F896-40B5-4ADD-8801-0D06FADFA095}" type="slidenum">
              <a:rPr lang="en-US" dirty="0">
                <a:solidFill>
                  <a:prstClr val="black">
                    <a:tint val="75000"/>
                  </a:prstClr>
                </a:solidFill>
              </a:rPr>
              <a:pPr defTabSz="457200" rtl="0"/>
              <a:t>‹#›</a:t>
            </a:fld>
            <a:endParaRPr lang="en-US" dirty="0">
              <a:solidFill>
                <a:prstClr val="black">
                  <a:tint val="75000"/>
                </a:prstClr>
              </a:solidFill>
            </a:endParaRPr>
          </a:p>
        </p:txBody>
      </p:sp>
    </p:spTree>
    <p:extLst>
      <p:ext uri="{BB962C8B-B14F-4D97-AF65-F5344CB8AC3E}">
        <p14:creationId xmlns:p14="http://schemas.microsoft.com/office/powerpoint/2010/main" val="3388183726"/>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 id="2147484045" r:id="rId16"/>
    <p:sldLayoutId id="2147484046"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44DE1D9-2B96-4A24-83CE-50FAA6FC7640}"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1704500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823633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65075936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351318873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161884435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defRPr/>
            </a:pPr>
            <a:endParaRPr lang="en-US" sz="1800" smtClean="0">
              <a:solidFill>
                <a:srgbClr val="000000"/>
              </a:solidFill>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rtl="0" fontAlgn="base">
              <a:spcBef>
                <a:spcPct val="0"/>
              </a:spcBef>
              <a:spcAft>
                <a:spcPct val="0"/>
              </a:spcAft>
              <a:defRPr/>
            </a:pPr>
            <a:fld id="{D4A74DDD-B1AB-447E-AA9F-D5B9BE9C314C}" type="slidenum">
              <a:rPr lang="ar-SA">
                <a:solidFill>
                  <a:srgbClr val="000000"/>
                </a:solidFill>
                <a:cs typeface="Arial" panose="020B0604020202020204" pitchFamily="34" charset="0"/>
              </a:rPr>
              <a:pPr rtl="0"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261156569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rtl="0" fontAlgn="base">
              <a:spcBef>
                <a:spcPct val="0"/>
              </a:spcBef>
              <a:spcAft>
                <a:spcPct val="0"/>
              </a:spcAft>
            </a:pPr>
            <a:endParaRPr lang="en-US" sz="1800" b="1">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rtl="0"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rtl="0" fontAlgn="base">
              <a:spcBef>
                <a:spcPct val="0"/>
              </a:spcBef>
              <a:spcAft>
                <a:spcPct val="0"/>
              </a:spcAft>
              <a:defRPr/>
            </a:pPr>
            <a:fld id="{B4F14077-54EB-4AEB-A201-B4CCABC33FB1}"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rtl="0" fontAlgn="base">
              <a:spcBef>
                <a:spcPct val="0"/>
              </a:spcBef>
              <a:spcAft>
                <a:spcPct val="0"/>
              </a:spcAft>
              <a:defRPr/>
            </a:pPr>
            <a:endParaRPr lang="en-US" sz="1800" b="1">
              <a:solidFill>
                <a:srgbClr val="000000"/>
              </a:solidFill>
              <a:cs typeface="Arial" charset="0"/>
            </a:endParaRPr>
          </a:p>
        </p:txBody>
      </p:sp>
    </p:spTree>
    <p:extLst>
      <p:ext uri="{BB962C8B-B14F-4D97-AF65-F5344CB8AC3E}">
        <p14:creationId xmlns:p14="http://schemas.microsoft.com/office/powerpoint/2010/main" val="104921846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4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2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60.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60.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0.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48.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65.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65.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84.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01.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2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30.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66.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283.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0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313.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3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3.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5.png"/><Relationship Id="rId4" Type="http://schemas.openxmlformats.org/officeDocument/2006/relationships/image" Target="../media/image11.pn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5.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8.xml"/><Relationship Id="rId6" Type="http://schemas.openxmlformats.org/officeDocument/2006/relationships/image" Target="../media/image20.png"/><Relationship Id="rId5" Type="http://schemas.openxmlformats.org/officeDocument/2006/relationships/image" Target="../media/image19.jpeg"/><Relationship Id="rId10" Type="http://schemas.openxmlformats.org/officeDocument/2006/relationships/image" Target="../media/image5.png"/><Relationship Id="rId4" Type="http://schemas.openxmlformats.org/officeDocument/2006/relationships/image" Target="../media/image18.jpe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a-IR"/>
          </a:p>
        </p:txBody>
      </p:sp>
      <p:sp>
        <p:nvSpPr>
          <p:cNvPr id="3" name="Subtitle 2"/>
          <p:cNvSpPr>
            <a:spLocks noGrp="1"/>
          </p:cNvSpPr>
          <p:nvPr>
            <p:ph type="subTitle" idx="1"/>
          </p:nvPr>
        </p:nvSpPr>
        <p:spPr/>
        <p:txBody>
          <a:bodyPr/>
          <a:lstStyle/>
          <a:p>
            <a:endParaRPr lang="fa-IR"/>
          </a:p>
        </p:txBody>
      </p:sp>
    </p:spTree>
    <p:extLst>
      <p:ext uri="{BB962C8B-B14F-4D97-AF65-F5344CB8AC3E}">
        <p14:creationId xmlns:p14="http://schemas.microsoft.com/office/powerpoint/2010/main" val="3614101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Picture 2" descr="f24-5_life_cycle_of_the"/>
          <p:cNvPicPr>
            <a:picLocks noChangeAspect="1" noChangeArrowheads="1"/>
          </p:cNvPicPr>
          <p:nvPr/>
        </p:nvPicPr>
        <p:blipFill>
          <a:blip r:embed="rId3">
            <a:lum bright="-12000" contrast="36000"/>
            <a:extLst>
              <a:ext uri="{28A0092B-C50C-407E-A947-70E740481C1C}">
                <a14:useLocalDpi xmlns:a14="http://schemas.microsoft.com/office/drawing/2010/main" val="0"/>
              </a:ext>
            </a:extLst>
          </a:blip>
          <a:srcRect t="4813" b="1837"/>
          <a:stretch>
            <a:fillRect/>
          </a:stretch>
        </p:blipFill>
        <p:spPr bwMode="auto">
          <a:xfrm>
            <a:off x="2063751" y="1055689"/>
            <a:ext cx="7345363"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47" name="Oval 3"/>
          <p:cNvSpPr>
            <a:spLocks noChangeArrowheads="1"/>
          </p:cNvSpPr>
          <p:nvPr/>
        </p:nvSpPr>
        <p:spPr bwMode="auto">
          <a:xfrm>
            <a:off x="4224339" y="3429001"/>
            <a:ext cx="2447925" cy="1008063"/>
          </a:xfrm>
          <a:prstGeom prst="ellipse">
            <a:avLst/>
          </a:prstGeom>
          <a:solidFill>
            <a:schemeClr val="tx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marL="342900" indent="-342900" algn="just" rtl="1">
              <a:spcBef>
                <a:spcPct val="20000"/>
              </a:spcBef>
              <a:buClr>
                <a:srgbClr val="000099"/>
              </a:buClr>
              <a:buFont typeface="Wingdings 2" panose="05020102010507070707" pitchFamily="18" charset="2"/>
              <a:buBlip>
                <a:blip r:embed="rId4"/>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5"/>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6"/>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6"/>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9pPr>
          </a:lstStyle>
          <a:p>
            <a:pPr algn="ctr" fontAlgn="base">
              <a:lnSpc>
                <a:spcPct val="90000"/>
              </a:lnSpc>
              <a:spcAft>
                <a:spcPct val="0"/>
              </a:spcAft>
              <a:buClrTx/>
              <a:buFontTx/>
              <a:buNone/>
            </a:pPr>
            <a:r>
              <a:rPr lang="fa-IR" sz="2400" b="1">
                <a:solidFill>
                  <a:srgbClr val="FFFFFF"/>
                </a:solidFill>
                <a:latin typeface="B Lotus" panose="00000400000000000000" pitchFamily="2" charset="-78"/>
              </a:rPr>
              <a:t>چرخة زندگی لامپری</a:t>
            </a:r>
            <a:endParaRPr lang="en-US" sz="2400">
              <a:solidFill>
                <a:srgbClr val="FFFFFF"/>
              </a:solidFill>
              <a:latin typeface="B Lotus" panose="00000400000000000000" pitchFamily="2" charset="-78"/>
            </a:endParaRPr>
          </a:p>
        </p:txBody>
      </p:sp>
      <p:sp>
        <p:nvSpPr>
          <p:cNvPr id="338948" name="Rectangle 4"/>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4"/>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5"/>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6"/>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6"/>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1848D787-2D52-4648-BE2B-1066F9643927}" type="slidenum">
              <a:rPr lang="ar-SA"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028504139"/>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blueyellow_ti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5" name="WordArt 3"/>
          <p:cNvSpPr>
            <a:spLocks noChangeArrowheads="1" noChangeShapeType="1" noTextEdit="1"/>
          </p:cNvSpPr>
          <p:nvPr/>
        </p:nvSpPr>
        <p:spPr bwMode="auto">
          <a:xfrm>
            <a:off x="2986089" y="3024189"/>
            <a:ext cx="6219825" cy="8096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fa-IR"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رده ماهيان غضروفی</a:t>
            </a:r>
            <a:endParaRPr lang="en-US"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1" y="4800600"/>
            <a:ext cx="5688965"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AABFDA8-6685-4120-A2AF-BBA8C607C328}" type="slidenum">
              <a:rPr lang="ar-SA"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796444054"/>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3600" dirty="0" smtClean="0"/>
              <a:t>رده </a:t>
            </a:r>
            <a:r>
              <a:rPr lang="en-US" sz="3600" cap="none" dirty="0" err="1" smtClean="0"/>
              <a:t>Chondrichthyes</a:t>
            </a:r>
            <a:endParaRPr lang="en-US" sz="3600" cap="none" dirty="0"/>
          </a:p>
        </p:txBody>
      </p:sp>
      <p:sp>
        <p:nvSpPr>
          <p:cNvPr id="3" name="Content Placeholder 2"/>
          <p:cNvSpPr>
            <a:spLocks noGrp="1"/>
          </p:cNvSpPr>
          <p:nvPr>
            <p:ph idx="1"/>
          </p:nvPr>
        </p:nvSpPr>
        <p:spPr>
          <a:xfrm>
            <a:off x="800100" y="2558242"/>
            <a:ext cx="10820400" cy="4024125"/>
          </a:xfrm>
        </p:spPr>
        <p:txBody>
          <a:bodyPr>
            <a:normAutofit/>
          </a:bodyPr>
          <a:lstStyle/>
          <a:p>
            <a:pPr algn="r" rtl="1"/>
            <a:r>
              <a:rPr lang="fa-IR" sz="2400" dirty="0" smtClean="0">
                <a:cs typeface="B Mitra" panose="00000400000000000000" pitchFamily="2" charset="-78"/>
              </a:rPr>
              <a:t>گروهی قدیمی با بیش از 970 گونه زنده در دوره دونین</a:t>
            </a:r>
          </a:p>
          <a:p>
            <a:pPr algn="r" rtl="1"/>
            <a:r>
              <a:rPr lang="fa-IR" sz="2400" dirty="0" smtClean="0">
                <a:cs typeface="B Mitra" panose="00000400000000000000" pitchFamily="2" charset="-78"/>
              </a:rPr>
              <a:t>به علت اندام های حسی پیشرفته، اسکلت غضروفی، آرواره های قوی، ماهیچه های شنای قوی و عادت های شکار بسیار مورد توجه قرار گرفته</a:t>
            </a:r>
          </a:p>
          <a:p>
            <a:pPr algn="r" rtl="1"/>
            <a:r>
              <a:rPr lang="fa-IR" sz="2400" dirty="0" smtClean="0">
                <a:cs typeface="B Mitra" panose="00000400000000000000" pitchFamily="2" charset="-78"/>
              </a:rPr>
              <a:t>همه دریایی و فقط حدود 30 گونه آب شیرین</a:t>
            </a:r>
          </a:p>
          <a:p>
            <a:pPr algn="r" rtl="1"/>
            <a:r>
              <a:rPr lang="fa-IR" sz="2400" dirty="0" smtClean="0">
                <a:cs typeface="B Mitra" panose="00000400000000000000" pitchFamily="2" charset="-78"/>
              </a:rPr>
              <a:t>کوسه ها بجز نهنگ ها بزرگترین مهره داران (کوسه نهنگی </a:t>
            </a:r>
            <a:r>
              <a:rPr lang="en-US" sz="2400" i="1" dirty="0" err="1" smtClean="0">
                <a:cs typeface="B Mitra" panose="00000400000000000000" pitchFamily="2" charset="-78"/>
              </a:rPr>
              <a:t>Rhinodon</a:t>
            </a:r>
            <a:r>
              <a:rPr lang="en-US" sz="2400" i="1" dirty="0" smtClean="0">
                <a:cs typeface="B Mitra" panose="00000400000000000000" pitchFamily="2" charset="-78"/>
              </a:rPr>
              <a:t> </a:t>
            </a:r>
            <a:r>
              <a:rPr lang="en-US" sz="2400" i="1" dirty="0" err="1" smtClean="0">
                <a:cs typeface="B Mitra" panose="00000400000000000000" pitchFamily="2" charset="-78"/>
              </a:rPr>
              <a:t>typus</a:t>
            </a:r>
            <a:r>
              <a:rPr lang="fa-IR" sz="2400" i="1" dirty="0" smtClean="0">
                <a:cs typeface="B Mitra" panose="00000400000000000000" pitchFamily="2" charset="-78"/>
              </a:rPr>
              <a:t> </a:t>
            </a:r>
            <a:r>
              <a:rPr lang="fa-IR" sz="2400" dirty="0" smtClean="0">
                <a:cs typeface="B Mitra" panose="00000400000000000000" pitchFamily="2" charset="-78"/>
              </a:rPr>
              <a:t>پلانکتون خوار تا 15 متر، بزرگترین ماهی)</a:t>
            </a:r>
          </a:p>
          <a:p>
            <a:pPr algn="r" rtl="1"/>
            <a:r>
              <a:rPr lang="fa-IR" sz="2400" dirty="0" smtClean="0">
                <a:cs typeface="B Mitra" panose="00000400000000000000" pitchFamily="2" charset="-78"/>
              </a:rPr>
              <a:t>ویژگی های ظاهری: دم هتروسرکال، بال های زوج سینه ای و لگنی، بخش میانی باله لگنی تغییر شکل پیدا کرده به اندامی بنام کلاسپر، سوراخ های تنفسی زوج منتهی به اپیتلیوم بویایی، پشت هر چشم دارای یک اسپیراکل، 5 شکاف آبششی در هر طرف و در بخش قدامی باله سینه ای، پولک از نوع پلاکوئید پوستی دندان مانند، </a:t>
            </a:r>
          </a:p>
          <a:p>
            <a:pPr algn="r" rtl="1"/>
            <a:r>
              <a:rPr lang="fa-IR" sz="2400" dirty="0" smtClean="0">
                <a:cs typeface="B Mitra" panose="00000400000000000000" pitchFamily="2" charset="-78"/>
              </a:rPr>
              <a:t>حس بویایی قوی برای شکار کردن، دارای سیستم خط جانبی (گیرنده مکانیکی)، دارای گیرنده الکتریکی بنام آمپول لورنزینی</a:t>
            </a:r>
          </a:p>
          <a:p>
            <a:pPr marL="0" indent="0" algn="r" rtl="1">
              <a:buNone/>
            </a:pPr>
            <a:endParaRPr lang="en-US"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black">
                    <a:tint val="75000"/>
                  </a:prstClr>
                </a:solidFill>
              </a:rPr>
              <a:pPr/>
              <a:t>12</a:t>
            </a:fld>
            <a:endParaRPr lang="en-US" dirty="0">
              <a:solidFill>
                <a:prstClr val="black">
                  <a:tint val="75000"/>
                </a:prstClr>
              </a:solidFill>
            </a:endParaRPr>
          </a:p>
        </p:txBody>
      </p:sp>
      <p:pic>
        <p:nvPicPr>
          <p:cNvPr id="5" name="Picture 4"/>
          <p:cNvPicPr>
            <a:picLocks noChangeAspect="1"/>
          </p:cNvPicPr>
          <p:nvPr/>
        </p:nvPicPr>
        <p:blipFill rotWithShape="1">
          <a:blip r:embed="rId2"/>
          <a:srcRect l="1551" t="3882" r="2713" b="5280"/>
          <a:stretch/>
        </p:blipFill>
        <p:spPr>
          <a:xfrm>
            <a:off x="405245" y="-41564"/>
            <a:ext cx="5483934" cy="3086100"/>
          </a:xfrm>
          <a:prstGeom prst="rect">
            <a:avLst/>
          </a:prstGeom>
        </p:spPr>
      </p:pic>
    </p:spTree>
    <p:extLst>
      <p:ext uri="{BB962C8B-B14F-4D97-AF65-F5344CB8AC3E}">
        <p14:creationId xmlns:p14="http://schemas.microsoft.com/office/powerpoint/2010/main" val="1528461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r>
              <a:rPr lang="fa-IR" sz="2400" dirty="0" smtClean="0">
                <a:cs typeface="B Mitra" panose="00000400000000000000" pitchFamily="2" charset="-78"/>
              </a:rPr>
              <a:t>همه حدود 350 گونه کوسه، برخی بدن دوکی ندارند مانند کوسه سر چکشی </a:t>
            </a:r>
            <a:r>
              <a:rPr lang="en-US" sz="2400" dirty="0" smtClean="0">
                <a:cs typeface="B Mitra" panose="00000400000000000000" pitchFamily="2" charset="-78"/>
              </a:rPr>
              <a:t>(</a:t>
            </a:r>
            <a:r>
              <a:rPr lang="en-US" sz="2400" i="1" dirty="0" err="1" smtClean="0">
                <a:cs typeface="B Mitra" panose="00000400000000000000" pitchFamily="2" charset="-78"/>
              </a:rPr>
              <a:t>Sphyrna</a:t>
            </a:r>
            <a:r>
              <a:rPr lang="en-US" sz="2400" dirty="0" smtClean="0">
                <a:cs typeface="B Mitra" panose="00000400000000000000" pitchFamily="2" charset="-78"/>
              </a:rPr>
              <a:t>)</a:t>
            </a:r>
            <a:r>
              <a:rPr lang="fa-IR" sz="2400" dirty="0" smtClean="0">
                <a:cs typeface="B Mitra" panose="00000400000000000000" pitchFamily="2" charset="-78"/>
              </a:rPr>
              <a:t> دارای سر پهن شده</a:t>
            </a:r>
          </a:p>
          <a:p>
            <a:pPr algn="r" rtl="1"/>
            <a:r>
              <a:rPr lang="fa-IR" sz="2400" dirty="0" smtClean="0">
                <a:cs typeface="B Mitra" panose="00000400000000000000" pitchFamily="2" charset="-78"/>
              </a:rPr>
              <a:t>کوسه ها برعکس تصور عمومی ترسو بوده و چندین گونه انگشت شمار از جمله کوسه بزرگ سفید </a:t>
            </a:r>
            <a:r>
              <a:rPr lang="en-US" sz="2400" i="1" dirty="0" err="1" smtClean="0">
                <a:cs typeface="B Mitra" panose="00000400000000000000" pitchFamily="2" charset="-78"/>
              </a:rPr>
              <a:t>Carcharodon</a:t>
            </a:r>
            <a:r>
              <a:rPr lang="en-US" sz="2400" i="1" dirty="0" smtClean="0">
                <a:cs typeface="B Mitra" panose="00000400000000000000" pitchFamily="2" charset="-78"/>
              </a:rPr>
              <a:t> </a:t>
            </a:r>
            <a:r>
              <a:rPr lang="en-US" sz="2400" i="1" dirty="0" err="1" smtClean="0">
                <a:cs typeface="B Mitra" panose="00000400000000000000" pitchFamily="2" charset="-78"/>
              </a:rPr>
              <a:t>carcharias</a:t>
            </a:r>
            <a:r>
              <a:rPr lang="fa-IR" sz="2400" i="1" dirty="0" smtClean="0">
                <a:cs typeface="B Mitra" panose="00000400000000000000" pitchFamily="2" charset="-78"/>
              </a:rPr>
              <a:t> </a:t>
            </a:r>
            <a:r>
              <a:rPr lang="fa-IR" sz="2400" dirty="0" smtClean="0">
                <a:cs typeface="B Mitra" panose="00000400000000000000" pitchFamily="2" charset="-78"/>
              </a:rPr>
              <a:t>با اندازه حدود 6 متر خطرناک بوده</a:t>
            </a:r>
          </a:p>
          <a:p>
            <a:pPr algn="r" rtl="1"/>
            <a:r>
              <a:rPr lang="fa-IR" sz="2400" dirty="0" smtClean="0">
                <a:cs typeface="B Mitra" panose="00000400000000000000" pitchFamily="2" charset="-78"/>
              </a:rPr>
              <a:t>1.7 میلیون تن باله کوسه در دنیا حدود 73 میلیون کوسه در سال (چهار برابر صید رسمی کوسه ها) صید می شود. </a:t>
            </a:r>
            <a:endParaRPr lang="en-US"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black">
                    <a:tint val="75000"/>
                  </a:prstClr>
                </a:solidFill>
              </a:rPr>
              <a:pPr/>
              <a:t>13</a:t>
            </a:fld>
            <a:endParaRPr lang="en-US" dirty="0">
              <a:solidFill>
                <a:prstClr val="black">
                  <a:tint val="75000"/>
                </a:prstClr>
              </a:solidFill>
            </a:endParaRPr>
          </a:p>
        </p:txBody>
      </p:sp>
      <p:pic>
        <p:nvPicPr>
          <p:cNvPr id="5" name="Picture 4"/>
          <p:cNvPicPr>
            <a:picLocks noChangeAspect="1"/>
          </p:cNvPicPr>
          <p:nvPr/>
        </p:nvPicPr>
        <p:blipFill>
          <a:blip r:embed="rId2"/>
          <a:stretch>
            <a:fillRect/>
          </a:stretch>
        </p:blipFill>
        <p:spPr>
          <a:xfrm>
            <a:off x="800034" y="4225120"/>
            <a:ext cx="2993395" cy="1993565"/>
          </a:xfrm>
          <a:prstGeom prst="rect">
            <a:avLst/>
          </a:prstGeom>
        </p:spPr>
      </p:pic>
      <p:pic>
        <p:nvPicPr>
          <p:cNvPr id="6" name="Picture 5"/>
          <p:cNvPicPr>
            <a:picLocks noChangeAspect="1"/>
          </p:cNvPicPr>
          <p:nvPr/>
        </p:nvPicPr>
        <p:blipFill>
          <a:blip r:embed="rId3"/>
          <a:stretch>
            <a:fillRect/>
          </a:stretch>
        </p:blipFill>
        <p:spPr>
          <a:xfrm>
            <a:off x="7555405" y="3923987"/>
            <a:ext cx="3950795" cy="2595829"/>
          </a:xfrm>
          <a:prstGeom prst="rect">
            <a:avLst/>
          </a:prstGeom>
        </p:spPr>
      </p:pic>
    </p:spTree>
    <p:extLst>
      <p:ext uri="{BB962C8B-B14F-4D97-AF65-F5344CB8AC3E}">
        <p14:creationId xmlns:p14="http://schemas.microsoft.com/office/powerpoint/2010/main" val="385285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smtClean="0">
                <a:cs typeface="B Mitra" panose="00000400000000000000" pitchFamily="2" charset="-78"/>
              </a:rPr>
              <a:t>ویژگی های عمومی</a:t>
            </a:r>
            <a:endParaRPr lang="en-US" sz="3200" dirty="0">
              <a:cs typeface="B Mitra" panose="00000400000000000000" pitchFamily="2" charset="-78"/>
            </a:endParaRPr>
          </a:p>
        </p:txBody>
      </p:sp>
      <p:sp>
        <p:nvSpPr>
          <p:cNvPr id="3" name="Content Placeholder 2"/>
          <p:cNvSpPr>
            <a:spLocks noGrp="1"/>
          </p:cNvSpPr>
          <p:nvPr>
            <p:ph idx="1"/>
          </p:nvPr>
        </p:nvSpPr>
        <p:spPr>
          <a:xfrm>
            <a:off x="685800" y="1872589"/>
            <a:ext cx="10820400" cy="4024125"/>
          </a:xfrm>
        </p:spPr>
        <p:txBody>
          <a:bodyPr>
            <a:normAutofit/>
          </a:bodyPr>
          <a:lstStyle/>
          <a:p>
            <a:pPr algn="r" rtl="1"/>
            <a:r>
              <a:rPr lang="fa-IR" sz="2400" dirty="0" smtClean="0">
                <a:cs typeface="B Mitra" panose="00000400000000000000" pitchFamily="2" charset="-78"/>
              </a:rPr>
              <a:t>قابلیت جایگزینی دندان ها، </a:t>
            </a:r>
          </a:p>
          <a:p>
            <a:pPr algn="r" rtl="1"/>
            <a:r>
              <a:rPr lang="fa-IR" sz="2400" dirty="0" smtClean="0">
                <a:cs typeface="B Mitra" panose="00000400000000000000" pitchFamily="2" charset="-78"/>
              </a:rPr>
              <a:t>روده دارای دریچه مارپیچی، دارای غدد راست روده ای چسبیده به راست روده </a:t>
            </a:r>
          </a:p>
          <a:p>
            <a:pPr algn="r" rtl="1"/>
            <a:r>
              <a:rPr lang="fa-IR" sz="2400" dirty="0" smtClean="0">
                <a:cs typeface="B Mitra" panose="00000400000000000000" pitchFamily="2" charset="-78"/>
              </a:rPr>
              <a:t>همه لقاح داخلی دارند، برخی تخم گذار، بسیاری تخم گذار زنده زا،</a:t>
            </a:r>
          </a:p>
          <a:p>
            <a:pPr algn="r" rtl="1"/>
            <a:r>
              <a:rPr lang="fa-IR" sz="2400" dirty="0" smtClean="0">
                <a:cs typeface="B Mitra" panose="00000400000000000000" pitchFamily="2" charset="-78"/>
              </a:rPr>
              <a:t>حفظ فشار اسمزی و تعادل اسمزی با نگه داشتن اوره و تری متیل اکسید امین در مایع خارج سلولی</a:t>
            </a:r>
            <a:endParaRPr lang="en-US" sz="2400" dirty="0" smtClean="0">
              <a:cs typeface="B Mitra" panose="00000400000000000000" pitchFamily="2" charset="-78"/>
            </a:endParaRPr>
          </a:p>
          <a:p>
            <a:pPr algn="r" rtl="1"/>
            <a:endParaRPr lang="en-US"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black">
                    <a:tint val="75000"/>
                  </a:prstClr>
                </a:solidFill>
              </a:rPr>
              <a:pPr/>
              <a:t>14</a:t>
            </a:fld>
            <a:endParaRPr lang="en-US" dirty="0">
              <a:solidFill>
                <a:prstClr val="black">
                  <a:tint val="75000"/>
                </a:prstClr>
              </a:solidFill>
            </a:endParaRPr>
          </a:p>
        </p:txBody>
      </p:sp>
      <p:pic>
        <p:nvPicPr>
          <p:cNvPr id="6" name="Picture 5"/>
          <p:cNvPicPr>
            <a:picLocks noChangeAspect="1"/>
          </p:cNvPicPr>
          <p:nvPr/>
        </p:nvPicPr>
        <p:blipFill>
          <a:blip r:embed="rId2"/>
          <a:stretch>
            <a:fillRect/>
          </a:stretch>
        </p:blipFill>
        <p:spPr>
          <a:xfrm>
            <a:off x="2671964" y="3884651"/>
            <a:ext cx="7105650" cy="2686050"/>
          </a:xfrm>
          <a:prstGeom prst="rect">
            <a:avLst/>
          </a:prstGeom>
        </p:spPr>
      </p:pic>
    </p:spTree>
    <p:extLst>
      <p:ext uri="{BB962C8B-B14F-4D97-AF65-F5344CB8AC3E}">
        <p14:creationId xmlns:p14="http://schemas.microsoft.com/office/powerpoint/2010/main" val="166945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endParaRPr lang="en-US" dirty="0"/>
          </a:p>
        </p:txBody>
      </p:sp>
      <p:sp>
        <p:nvSpPr>
          <p:cNvPr id="3" name="Content Placeholder 2"/>
          <p:cNvSpPr>
            <a:spLocks noGrp="1"/>
          </p:cNvSpPr>
          <p:nvPr>
            <p:ph idx="1"/>
          </p:nvPr>
        </p:nvSpPr>
        <p:spPr/>
        <p:txBody>
          <a:bodyPr/>
          <a:lstStyle/>
          <a:p>
            <a:pPr algn="r" rtl="1"/>
            <a:r>
              <a:rPr lang="fa-IR" dirty="0" smtClean="0"/>
              <a:t>بیش از 550 گونه</a:t>
            </a:r>
          </a:p>
          <a:p>
            <a:pPr algn="r" rtl="1"/>
            <a:r>
              <a:rPr lang="fa-IR" dirty="0" smtClean="0"/>
              <a:t>کف زی </a:t>
            </a:r>
            <a:r>
              <a:rPr lang="en-US" dirty="0" smtClean="0"/>
              <a:t>(demersal)</a:t>
            </a:r>
            <a:endParaRPr lang="fa-IR" dirty="0" smtClean="0"/>
          </a:p>
          <a:p>
            <a:pPr algn="r" rtl="1"/>
            <a:r>
              <a:rPr lang="fa-IR" dirty="0" smtClean="0"/>
              <a:t>با بدن در جهت پشتی-شکمی پهن</a:t>
            </a:r>
          </a:p>
          <a:p>
            <a:pPr algn="r" rtl="1"/>
            <a:r>
              <a:rPr lang="fa-IR" dirty="0" smtClean="0"/>
              <a:t>باله سینه ای بزرگ شده</a:t>
            </a:r>
          </a:p>
          <a:p>
            <a:pPr algn="r" rtl="1"/>
            <a:r>
              <a:rPr lang="fa-IR" dirty="0" smtClean="0"/>
              <a:t>شکاف های ابششی در زیر سر </a:t>
            </a:r>
          </a:p>
          <a:p>
            <a:pPr algn="r" rtl="1"/>
            <a:r>
              <a:rPr lang="fa-IR" dirty="0" smtClean="0"/>
              <a:t>اسپیراکل بزرگ روی بدن (تنفس)</a:t>
            </a:r>
          </a:p>
          <a:p>
            <a:pPr algn="r" rtl="1"/>
            <a:r>
              <a:rPr lang="fa-IR" dirty="0" smtClean="0"/>
              <a:t>دندان ها  سازش برای خرد کردن</a:t>
            </a:r>
          </a:p>
          <a:p>
            <a:pPr algn="r" rtl="1"/>
            <a:r>
              <a:rPr lang="fa-IR" dirty="0" smtClean="0"/>
              <a:t>دم مجهز به یک یا دو خار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black">
                    <a:tint val="75000"/>
                  </a:prstClr>
                </a:solidFill>
              </a:rPr>
              <a:pPr/>
              <a:t>15</a:t>
            </a:fld>
            <a:endParaRPr lang="en-US" dirty="0">
              <a:solidFill>
                <a:prstClr val="black">
                  <a:tint val="75000"/>
                </a:prstClr>
              </a:solidFill>
            </a:endParaRPr>
          </a:p>
        </p:txBody>
      </p:sp>
      <p:pic>
        <p:nvPicPr>
          <p:cNvPr id="5" name="Picture 4"/>
          <p:cNvPicPr>
            <a:picLocks noChangeAspect="1"/>
          </p:cNvPicPr>
          <p:nvPr/>
        </p:nvPicPr>
        <p:blipFill>
          <a:blip r:embed="rId2"/>
          <a:stretch>
            <a:fillRect/>
          </a:stretch>
        </p:blipFill>
        <p:spPr>
          <a:xfrm>
            <a:off x="0" y="-135082"/>
            <a:ext cx="5644030" cy="7289654"/>
          </a:xfrm>
          <a:prstGeom prst="rect">
            <a:avLst/>
          </a:prstGeom>
        </p:spPr>
      </p:pic>
    </p:spTree>
    <p:extLst>
      <p:ext uri="{BB962C8B-B14F-4D97-AF65-F5344CB8AC3E}">
        <p14:creationId xmlns:p14="http://schemas.microsoft.com/office/powerpoint/2010/main" val="1758591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177315"/>
            <a:ext cx="8610600" cy="1293028"/>
          </a:xfrm>
        </p:spPr>
        <p:txBody>
          <a:bodyPr>
            <a:normAutofit/>
          </a:bodyPr>
          <a:lstStyle/>
          <a:p>
            <a:r>
              <a:rPr lang="en-US" sz="3600" cap="none" dirty="0" err="1" smtClean="0"/>
              <a:t>chondrichthyans</a:t>
            </a:r>
            <a:r>
              <a:rPr lang="en-US" sz="3600" cap="none" dirty="0" smtClean="0"/>
              <a:t> (cartilaginous fishes)</a:t>
            </a:r>
            <a:endParaRPr lang="fa-IR" sz="3600" cap="none" dirty="0"/>
          </a:p>
        </p:txBody>
      </p:sp>
      <p:sp>
        <p:nvSpPr>
          <p:cNvPr id="3" name="Content Placeholder 2"/>
          <p:cNvSpPr>
            <a:spLocks noGrp="1"/>
          </p:cNvSpPr>
          <p:nvPr>
            <p:ph idx="1"/>
          </p:nvPr>
        </p:nvSpPr>
        <p:spPr>
          <a:xfrm>
            <a:off x="557011" y="1470343"/>
            <a:ext cx="10820400" cy="4024125"/>
          </a:xfrm>
        </p:spPr>
        <p:txBody>
          <a:bodyPr>
            <a:noAutofit/>
          </a:bodyPr>
          <a:lstStyle/>
          <a:p>
            <a:pPr algn="r" rtl="1"/>
            <a:r>
              <a:rPr lang="fa-IR" sz="2400" dirty="0" smtClean="0">
                <a:cs typeface="B Mitra" panose="00000400000000000000" pitchFamily="2" charset="-78"/>
              </a:rPr>
              <a:t>ش</a:t>
            </a:r>
            <a:r>
              <a:rPr lang="fa-IR" sz="2400" dirty="0">
                <a:cs typeface="B Mitra" panose="00000400000000000000" pitchFamily="2" charset="-78"/>
              </a:rPr>
              <a:t>ا</a:t>
            </a:r>
            <a:r>
              <a:rPr lang="fa-IR" sz="2400" dirty="0" smtClean="0">
                <a:cs typeface="B Mitra" panose="00000400000000000000" pitchFamily="2" charset="-78"/>
              </a:rPr>
              <a:t>مل </a:t>
            </a:r>
            <a:r>
              <a:rPr lang="en-US" sz="2400" dirty="0" smtClean="0">
                <a:cs typeface="B Mitra" panose="00000400000000000000" pitchFamily="2" charset="-78"/>
              </a:rPr>
              <a:t>sharks</a:t>
            </a:r>
            <a:r>
              <a:rPr lang="fa-IR" sz="2400" dirty="0" smtClean="0">
                <a:cs typeface="B Mitra" panose="00000400000000000000" pitchFamily="2" charset="-78"/>
              </a:rPr>
              <a:t>، </a:t>
            </a:r>
            <a:r>
              <a:rPr lang="en-US" sz="2400" dirty="0" smtClean="0">
                <a:cs typeface="B Mitra" panose="00000400000000000000" pitchFamily="2" charset="-78"/>
              </a:rPr>
              <a:t>rays</a:t>
            </a:r>
            <a:r>
              <a:rPr lang="fa-IR" sz="2400" dirty="0" smtClean="0">
                <a:cs typeface="B Mitra" panose="00000400000000000000" pitchFamily="2" charset="-78"/>
              </a:rPr>
              <a:t>‌ و </a:t>
            </a:r>
            <a:r>
              <a:rPr lang="en-US" sz="2400" dirty="0" err="1" smtClean="0">
                <a:cs typeface="B Mitra" panose="00000400000000000000" pitchFamily="2" charset="-78"/>
              </a:rPr>
              <a:t>shimeras</a:t>
            </a:r>
            <a:endParaRPr lang="fa-IR" sz="2400" dirty="0" smtClean="0">
              <a:cs typeface="B Mitra" panose="00000400000000000000" pitchFamily="2" charset="-78"/>
            </a:endParaRPr>
          </a:p>
          <a:p>
            <a:pPr algn="r" rtl="1"/>
            <a:r>
              <a:rPr lang="fa-IR" sz="2400" dirty="0" smtClean="0">
                <a:cs typeface="B Mitra" panose="00000400000000000000" pitchFamily="2" charset="-78"/>
              </a:rPr>
              <a:t>بخش های مختلف بدن برای اهداف مختلفی استفاده می شود.</a:t>
            </a:r>
          </a:p>
          <a:p>
            <a:pPr algn="r" rtl="1"/>
            <a:r>
              <a:rPr lang="fa-IR" sz="2400" dirty="0" smtClean="0">
                <a:cs typeface="B Mitra" panose="00000400000000000000" pitchFamily="2" charset="-78"/>
              </a:rPr>
              <a:t>در اروپا به عنوان غذا، و از کبد، باله ها، غضرف و پوست برای اهداف مختلف استفاده شده</a:t>
            </a:r>
          </a:p>
          <a:p>
            <a:pPr algn="r" rtl="1"/>
            <a:r>
              <a:rPr lang="fa-IR" sz="2400" dirty="0" smtClean="0">
                <a:cs typeface="B Mitra" panose="00000400000000000000" pitchFamily="2" charset="-78"/>
              </a:rPr>
              <a:t>تجارت کوسه:</a:t>
            </a:r>
          </a:p>
          <a:p>
            <a:pPr algn="r" rtl="1"/>
            <a:r>
              <a:rPr lang="fa-IR" sz="2400" dirty="0" smtClean="0">
                <a:cs typeface="B Mitra" panose="00000400000000000000" pitchFamily="2" charset="-78"/>
              </a:rPr>
              <a:t>بسیاری از ماهیان غضروفی به برداشت زیاد آسیب پذیر هستند به علت ویژگی های بیولوژکی و خصوصیات چرخه زندگی خاص خود</a:t>
            </a:r>
          </a:p>
          <a:p>
            <a:pPr algn="r" rtl="1"/>
            <a:r>
              <a:rPr lang="fa-IR" sz="2400" dirty="0" smtClean="0">
                <a:cs typeface="B Mitra" panose="00000400000000000000" pitchFamily="2" charset="-78"/>
              </a:rPr>
              <a:t>صید کوسه ها اکثر </a:t>
            </a:r>
            <a:r>
              <a:rPr lang="en-US" sz="2400" dirty="0" err="1" smtClean="0">
                <a:cs typeface="B Mitra" panose="00000400000000000000" pitchFamily="2" charset="-78"/>
              </a:rPr>
              <a:t>bycatch</a:t>
            </a:r>
            <a:r>
              <a:rPr lang="fa-IR" sz="2400" dirty="0" smtClean="0">
                <a:cs typeface="B Mitra" panose="00000400000000000000" pitchFamily="2" charset="-78"/>
              </a:rPr>
              <a:t> و به طور اتفاقی بوده</a:t>
            </a:r>
          </a:p>
          <a:p>
            <a:pPr algn="r" rtl="1"/>
            <a:r>
              <a:rPr lang="fa-IR" sz="2400" dirty="0" smtClean="0">
                <a:cs typeface="B Mitra" panose="00000400000000000000" pitchFamily="2" charset="-78"/>
              </a:rPr>
              <a:t>کوسه سگی مهمترین گونه دارای اهمیت تجاری </a:t>
            </a:r>
            <a:r>
              <a:rPr lang="en-AU" sz="2400" i="1" dirty="0" err="1">
                <a:cs typeface="B Mitra" panose="00000400000000000000" pitchFamily="2" charset="-78"/>
              </a:rPr>
              <a:t>Squalus</a:t>
            </a:r>
            <a:r>
              <a:rPr lang="en-AU" sz="2400" i="1" dirty="0">
                <a:cs typeface="B Mitra" panose="00000400000000000000" pitchFamily="2" charset="-78"/>
              </a:rPr>
              <a:t> </a:t>
            </a:r>
            <a:r>
              <a:rPr lang="en-AU" sz="2400" i="1" dirty="0" err="1" smtClean="0">
                <a:cs typeface="B Mitra" panose="00000400000000000000" pitchFamily="2" charset="-78"/>
              </a:rPr>
              <a:t>acanthias</a:t>
            </a:r>
            <a:endParaRPr lang="fa-IR" sz="2400" i="1" dirty="0" smtClean="0">
              <a:cs typeface="B Mitra" panose="00000400000000000000" pitchFamily="2" charset="-78"/>
            </a:endParaRPr>
          </a:p>
          <a:p>
            <a:pPr algn="r" rtl="1"/>
            <a:r>
              <a:rPr lang="fa-IR" sz="2400" dirty="0" smtClean="0">
                <a:cs typeface="B Mitra" panose="00000400000000000000" pitchFamily="2" charset="-78"/>
              </a:rPr>
              <a:t>علارغم اهمیت زیاد ماهیان غضروفی و اکولوژی ان ها در اکوسیستم های دریایی اقدامات کمی برای حفاظت و حفظ ذخایر آن ها انجام شده است. </a:t>
            </a:r>
          </a:p>
          <a:p>
            <a:pPr algn="r" rtl="1"/>
            <a:r>
              <a:rPr lang="fa-IR" sz="2400" dirty="0" smtClean="0">
                <a:cs typeface="B Mitra" panose="00000400000000000000" pitchFamily="2" charset="-78"/>
              </a:rPr>
              <a:t>بدون داشتن اطلاعات خاص گونه های ارزیابی و مدیریت و اقدامات حفاظتی برای رشد شیلات و تجارت کوسه بسیار مشکل است.</a:t>
            </a:r>
            <a:endParaRPr lang="fa-IR"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770457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2984" y="4043124"/>
            <a:ext cx="4446581" cy="2814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610113" y="1143001"/>
            <a:ext cx="4395755" cy="2492990"/>
          </a:xfrm>
          <a:prstGeom prst="rect">
            <a:avLst/>
          </a:prstGeom>
          <a:noFill/>
        </p:spPr>
        <p:txBody>
          <a:bodyPr wrap="none" rtlCol="0">
            <a:spAutoFit/>
          </a:bodyPr>
          <a:lstStyle/>
          <a:p>
            <a:pPr marL="285750" indent="-285750">
              <a:buFont typeface="Wingdings" pitchFamily="2" charset="2"/>
              <a:buChar char="v"/>
            </a:pPr>
            <a:r>
              <a:rPr lang="fa-IR" sz="2000" dirty="0">
                <a:solidFill>
                  <a:srgbClr val="000000"/>
                </a:solidFill>
              </a:rPr>
              <a:t>ظهور در دوره دونین</a:t>
            </a:r>
          </a:p>
          <a:p>
            <a:pPr marL="285750" indent="-285750">
              <a:buFont typeface="Wingdings" pitchFamily="2" charset="2"/>
              <a:buChar char="v"/>
            </a:pPr>
            <a:r>
              <a:rPr lang="fa-IR" sz="2000" dirty="0">
                <a:solidFill>
                  <a:srgbClr val="000000"/>
                </a:solidFill>
              </a:rPr>
              <a:t>970 گونه زنده، 28 گونه آب شیرین</a:t>
            </a:r>
          </a:p>
          <a:p>
            <a:pPr marL="285750" indent="-285750">
              <a:buFont typeface="Wingdings" pitchFamily="2" charset="2"/>
              <a:buChar char="v"/>
            </a:pPr>
            <a:r>
              <a:rPr lang="fa-IR" sz="2000" dirty="0">
                <a:solidFill>
                  <a:srgbClr val="000000"/>
                </a:solidFill>
              </a:rPr>
              <a:t>بعد از وال ها، کوسه ها بزرگترین مهره داران </a:t>
            </a:r>
          </a:p>
          <a:p>
            <a:pPr marL="285750" indent="-285750">
              <a:buFont typeface="Wingdings" pitchFamily="2" charset="2"/>
              <a:buChar char="v"/>
            </a:pPr>
            <a:r>
              <a:rPr lang="fa-IR" sz="2000" dirty="0">
                <a:solidFill>
                  <a:srgbClr val="000000"/>
                </a:solidFill>
              </a:rPr>
              <a:t>اسکلت درونی غضروفی</a:t>
            </a:r>
          </a:p>
          <a:p>
            <a:pPr marL="285750" indent="-285750">
              <a:buFont typeface="Wingdings" pitchFamily="2" charset="2"/>
              <a:buChar char="v"/>
            </a:pPr>
            <a:r>
              <a:rPr lang="fa-IR" sz="2000" dirty="0">
                <a:solidFill>
                  <a:srgbClr val="000000"/>
                </a:solidFill>
              </a:rPr>
              <a:t>اغلب شکارچی و دارای عضلات شنای قوی بوده</a:t>
            </a:r>
            <a:endParaRPr lang="en-US" sz="2000" dirty="0">
              <a:solidFill>
                <a:srgbClr val="000000"/>
              </a:solidFill>
            </a:endParaRPr>
          </a:p>
          <a:p>
            <a:pPr marL="742950" lvl="1" indent="-285750">
              <a:buFont typeface="Wingdings" pitchFamily="2" charset="2"/>
              <a:buChar char="v"/>
            </a:pPr>
            <a:r>
              <a:rPr lang="en-US" sz="2000" dirty="0">
                <a:solidFill>
                  <a:srgbClr val="000000"/>
                </a:solidFill>
              </a:rPr>
              <a:t>5-7</a:t>
            </a:r>
            <a:r>
              <a:rPr lang="fa-IR" sz="2000" dirty="0">
                <a:solidFill>
                  <a:srgbClr val="000000"/>
                </a:solidFill>
              </a:rPr>
              <a:t> جفت شکاف آبششی در دو طرف حلق</a:t>
            </a:r>
          </a:p>
          <a:p>
            <a:pPr marL="285750" indent="-285750">
              <a:buFont typeface="Wingdings" pitchFamily="2" charset="2"/>
              <a:buChar char="v"/>
            </a:pPr>
            <a:endParaRPr lang="fa-IR" dirty="0">
              <a:solidFill>
                <a:srgbClr val="000000"/>
              </a:solidFill>
            </a:endParaRPr>
          </a:p>
          <a:p>
            <a:endParaRPr lang="en-US" dirty="0">
              <a:solidFill>
                <a:srgbClr val="000000"/>
              </a:solidFill>
            </a:endParaRPr>
          </a:p>
        </p:txBody>
      </p:sp>
      <p:sp>
        <p:nvSpPr>
          <p:cNvPr id="3" name="Slide Number Placeholder 2"/>
          <p:cNvSpPr>
            <a:spLocks noGrp="1"/>
          </p:cNvSpPr>
          <p:nvPr>
            <p:ph type="sldNum" sz="quarter" idx="12"/>
          </p:nvPr>
        </p:nvSpPr>
        <p:spPr/>
        <p:txBody>
          <a:bodyPr/>
          <a:lstStyle/>
          <a:p>
            <a:pPr>
              <a:defRPr/>
            </a:pPr>
            <a:fld id="{7AABFDA8-6685-4120-A2AF-BBA8C607C328}" type="slidenum">
              <a:rPr lang="ar-SA"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911265218"/>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r" rtl="1"/>
            <a:r>
              <a:rPr lang="fa-IR" sz="2400" dirty="0"/>
              <a:t>باله دمی از نوع هتروسرکال</a:t>
            </a:r>
          </a:p>
          <a:p>
            <a:pPr algn="r" rtl="1"/>
            <a:r>
              <a:rPr lang="fa-IR" sz="2400" dirty="0"/>
              <a:t>باله زوج: لگنی و سینه ای ، یک یا دو باله پشتی</a:t>
            </a:r>
          </a:p>
          <a:p>
            <a:pPr algn="r" rtl="1"/>
            <a:r>
              <a:rPr lang="fa-IR" sz="2400" dirty="0"/>
              <a:t>دهان در موقعیت شکمی</a:t>
            </a:r>
          </a:p>
          <a:p>
            <a:pPr algn="r" rtl="1"/>
            <a:r>
              <a:rPr lang="fa-IR" sz="2400" dirty="0"/>
              <a:t>دارای پلک تحلیل رفته بوده</a:t>
            </a:r>
          </a:p>
          <a:p>
            <a:pPr algn="r" rtl="1"/>
            <a:r>
              <a:rPr lang="fa-IR" sz="2400" dirty="0"/>
              <a:t>دارای سوراخهای بینی بوده که به دهان باز نمی شود.</a:t>
            </a:r>
          </a:p>
          <a:p>
            <a:pPr algn="r" rtl="1"/>
            <a:r>
              <a:rPr lang="fa-IR" sz="2400" dirty="0"/>
              <a:t>یک جفت اسپیراکل متصل به حفره دهانی بودهکه تغییر شکل یافته شکافهای آبششی بوده</a:t>
            </a:r>
          </a:p>
          <a:p>
            <a:pPr algn="r" rtl="1"/>
            <a:r>
              <a:rPr lang="fa-IR" sz="2400" dirty="0"/>
              <a:t>آبشش ها فاقد اسپراکل</a:t>
            </a:r>
          </a:p>
          <a:p>
            <a:pPr algn="r" rtl="1"/>
            <a:r>
              <a:rPr lang="fa-IR" sz="2400" dirty="0"/>
              <a:t>دارای خط جانبی روی بدن</a:t>
            </a:r>
          </a:p>
          <a:p>
            <a:pPr algn="r" rtl="1"/>
            <a:r>
              <a:rPr lang="fa-IR" sz="2400" dirty="0"/>
              <a:t>فاقد مثانه شنا یا شش</a:t>
            </a:r>
          </a:p>
          <a:p>
            <a:pPr algn="r" rtl="1"/>
            <a:endParaRPr lang="en-US" sz="2400" dirty="0"/>
          </a:p>
        </p:txBody>
      </p:sp>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val="903688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08_08"/>
          <p:cNvPicPr>
            <a:picLocks noChangeAspect="1" noChangeArrowheads="1"/>
          </p:cNvPicPr>
          <p:nvPr/>
        </p:nvPicPr>
        <p:blipFill>
          <a:blip r:embed="rId3">
            <a:extLst>
              <a:ext uri="{28A0092B-C50C-407E-A947-70E740481C1C}">
                <a14:useLocalDpi xmlns:a14="http://schemas.microsoft.com/office/drawing/2010/main" val="0"/>
              </a:ext>
            </a:extLst>
          </a:blip>
          <a:srcRect t="2171" b="51137"/>
          <a:stretch>
            <a:fillRect/>
          </a:stretch>
        </p:blipFill>
        <p:spPr bwMode="auto">
          <a:xfrm>
            <a:off x="1919289" y="981076"/>
            <a:ext cx="7927975"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19" name="Picture 3" descr="24_18"/>
          <p:cNvPicPr>
            <a:picLocks noChangeAspect="1" noChangeArrowheads="1"/>
          </p:cNvPicPr>
          <p:nvPr/>
        </p:nvPicPr>
        <p:blipFill>
          <a:blip r:embed="rId4">
            <a:extLst>
              <a:ext uri="{28A0092B-C50C-407E-A947-70E740481C1C}">
                <a14:useLocalDpi xmlns:a14="http://schemas.microsoft.com/office/drawing/2010/main" val="0"/>
              </a:ext>
            </a:extLst>
          </a:blip>
          <a:srcRect t="4076" r="72289"/>
          <a:stretch>
            <a:fillRect/>
          </a:stretch>
        </p:blipFill>
        <p:spPr bwMode="auto">
          <a:xfrm>
            <a:off x="1524000" y="4019550"/>
            <a:ext cx="2916238"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2644" name="Rectangle 4"/>
          <p:cNvSpPr>
            <a:spLocks noChangeArrowheads="1"/>
          </p:cNvSpPr>
          <p:nvPr/>
        </p:nvSpPr>
        <p:spPr bwMode="auto">
          <a:xfrm>
            <a:off x="5110310" y="6035676"/>
            <a:ext cx="4548040" cy="584775"/>
          </a:xfrm>
          <a:prstGeom prst="rect">
            <a:avLst/>
          </a:prstGeom>
          <a:noFill/>
          <a:ln w="9525">
            <a:noFill/>
            <a:miter lim="800000"/>
            <a:headEnd/>
            <a:tailEnd/>
          </a:ln>
          <a:effectLst/>
        </p:spPr>
        <p:txBody>
          <a:bodyPr wrap="none">
            <a:spAutoFit/>
          </a:bodyPr>
          <a:lstStyle/>
          <a:p>
            <a:pPr fontAlgn="base">
              <a:spcBef>
                <a:spcPct val="0"/>
              </a:spcBef>
              <a:spcAft>
                <a:spcPct val="0"/>
              </a:spcAft>
              <a:defRPr/>
            </a:pPr>
            <a:r>
              <a:rPr lang="fa-IR" sz="3200" dirty="0">
                <a:solidFill>
                  <a:srgbClr val="990000"/>
                </a:solidFill>
                <a:effectLst>
                  <a:outerShdw blurRad="38100" dist="38100" dir="2700000" algn="tl">
                    <a:srgbClr val="C0C0C0"/>
                  </a:outerShdw>
                </a:effectLst>
                <a:cs typeface="Titr" pitchFamily="2" charset="-78"/>
              </a:rPr>
              <a:t>پولک ها پلاکوييد در ماهيان غضروفی </a:t>
            </a:r>
            <a:endParaRPr lang="en-US" sz="3200" dirty="0">
              <a:solidFill>
                <a:srgbClr val="990000"/>
              </a:solidFill>
              <a:effectLst>
                <a:outerShdw blurRad="38100" dist="38100" dir="2700000" algn="tl">
                  <a:srgbClr val="C0C0C0"/>
                </a:outerShdw>
              </a:effectLst>
              <a:cs typeface="Titr" pitchFamily="2" charset="-78"/>
            </a:endParaRPr>
          </a:p>
        </p:txBody>
      </p:sp>
      <p:sp>
        <p:nvSpPr>
          <p:cNvPr id="188421" name="Rectangle 5"/>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2800">
                <a:solidFill>
                  <a:srgbClr val="CCECFF"/>
                </a:solidFill>
                <a:cs typeface="Titr" pitchFamily="2" charset="-78"/>
              </a:rPr>
              <a:t>رده ماهيان غضروفی ( کوندرايکتيس)</a:t>
            </a:r>
            <a:endParaRPr lang="en-US" sz="280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7681CDC0-7B94-4474-9226-3E06D05EA6A8}" type="slidenum">
              <a:rPr lang="ar-SA"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021824315"/>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457200"/>
            <a:ext cx="8229600" cy="1143000"/>
          </a:xfrm>
        </p:spPr>
        <p:txBody>
          <a:bodyPr/>
          <a:lstStyle/>
          <a:p>
            <a:r>
              <a:rPr lang="fa-IR" dirty="0" smtClean="0"/>
              <a:t>ماهی؟</a:t>
            </a:r>
            <a:endParaRPr lang="en-US" dirty="0"/>
          </a:p>
        </p:txBody>
      </p:sp>
      <p:sp>
        <p:nvSpPr>
          <p:cNvPr id="3" name="Content Placeholder 2"/>
          <p:cNvSpPr>
            <a:spLocks noGrp="1"/>
          </p:cNvSpPr>
          <p:nvPr>
            <p:ph idx="1"/>
          </p:nvPr>
        </p:nvSpPr>
        <p:spPr>
          <a:xfrm>
            <a:off x="2057400" y="2365375"/>
            <a:ext cx="8229600" cy="4525963"/>
          </a:xfrm>
        </p:spPr>
        <p:txBody>
          <a:bodyPr>
            <a:normAutofit/>
          </a:bodyPr>
          <a:lstStyle/>
          <a:p>
            <a:pPr algn="r" rtl="1"/>
            <a:r>
              <a:rPr lang="fa-IR" sz="2800" dirty="0"/>
              <a:t>مهره داران آبزی و شناگر</a:t>
            </a:r>
          </a:p>
          <a:p>
            <a:pPr algn="r" rtl="1"/>
            <a:r>
              <a:rPr lang="fa-IR" sz="2800" dirty="0"/>
              <a:t>شامل 5 رده از 9 رده مهره داران</a:t>
            </a:r>
          </a:p>
          <a:p>
            <a:pPr algn="r" rtl="1"/>
            <a:r>
              <a:rPr lang="fa-IR" sz="2800" dirty="0"/>
              <a:t>بیش از نیمی از مهره داران را شامل شده</a:t>
            </a:r>
          </a:p>
          <a:p>
            <a:pPr algn="r" rtl="1"/>
            <a:r>
              <a:rPr lang="fa-IR" sz="2800" dirty="0"/>
              <a:t>اولین مهره داران شامل ماهیان بدون آرواره بنام استراکودرم ها می شدند</a:t>
            </a:r>
          </a:p>
          <a:p>
            <a:pPr algn="r" rtl="1"/>
            <a:r>
              <a:rPr lang="fa-IR" sz="2800" dirty="0"/>
              <a:t>گروهی از استراکودرمها مهره داران را ایجاد کردند </a:t>
            </a:r>
          </a:p>
          <a:p>
            <a:pPr algn="r" rtl="1"/>
            <a:r>
              <a:rPr lang="fa-IR" sz="2800" dirty="0"/>
              <a:t>ماهیان گروه تک نیا نیست بلکه پارافیلتیک می باشند. </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7200"/>
            <a:ext cx="3276600" cy="2752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3885132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1524000" y="0"/>
            <a:ext cx="9144000" cy="3068638"/>
          </a:xfrm>
        </p:spPr>
        <p:txBody>
          <a:bodyPr/>
          <a:lstStyle/>
          <a:p>
            <a:pPr>
              <a:lnSpc>
                <a:spcPct val="90000"/>
              </a:lnSpc>
            </a:pPr>
            <a:r>
              <a:rPr lang="en-US" sz="2400" dirty="0"/>
              <a:t>Most sharks have formidable jaws</a:t>
            </a:r>
          </a:p>
          <a:p>
            <a:pPr>
              <a:lnSpc>
                <a:spcPct val="90000"/>
              </a:lnSpc>
            </a:pPr>
            <a:r>
              <a:rPr lang="en-US" sz="2400" dirty="0"/>
              <a:t>They continuously shed and replace sharp-edged teeth</a:t>
            </a:r>
          </a:p>
          <a:p>
            <a:pPr lvl="1">
              <a:lnSpc>
                <a:spcPct val="90000"/>
              </a:lnSpc>
            </a:pPr>
            <a:r>
              <a:rPr lang="en-US" sz="2000" dirty="0"/>
              <a:t>Modified scales, which they use to grab and rip of flesh off their preys</a:t>
            </a:r>
          </a:p>
          <a:p>
            <a:pPr>
              <a:lnSpc>
                <a:spcPct val="90000"/>
              </a:lnSpc>
            </a:pPr>
            <a:r>
              <a:rPr lang="en-US" sz="2400" dirty="0"/>
              <a:t>Only few species may attach humane</a:t>
            </a:r>
          </a:p>
          <a:p>
            <a:pPr lvl="1">
              <a:lnSpc>
                <a:spcPct val="90000"/>
              </a:lnSpc>
            </a:pPr>
            <a:r>
              <a:rPr lang="en-US" sz="2000" dirty="0"/>
              <a:t>But generally their populations are declining for different reasons</a:t>
            </a:r>
          </a:p>
          <a:p>
            <a:pPr>
              <a:lnSpc>
                <a:spcPct val="90000"/>
              </a:lnSpc>
            </a:pPr>
            <a:endParaRPr lang="en-US" sz="2400" dirty="0"/>
          </a:p>
        </p:txBody>
      </p:sp>
      <p:pic>
        <p:nvPicPr>
          <p:cNvPr id="38916" name="Picture 4" descr="27-6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400754"/>
            <a:ext cx="3505200" cy="4176712"/>
          </a:xfrm>
          <a:prstGeom prst="rect">
            <a:avLst/>
          </a:prstGeom>
          <a:noFill/>
          <a:extLst>
            <a:ext uri="{909E8E84-426E-40DD-AFC4-6F175D3DCCD1}">
              <a14:hiddenFill xmlns:a14="http://schemas.microsoft.com/office/drawing/2010/main">
                <a:solidFill>
                  <a:srgbClr val="FFFFFF"/>
                </a:solidFill>
              </a14:hiddenFill>
            </a:ext>
          </a:extLst>
        </p:spPr>
      </p:pic>
      <p:pic>
        <p:nvPicPr>
          <p:cNvPr id="38917" name="Picture 5" descr="shark-teeth-cbu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659518"/>
            <a:ext cx="4572000" cy="36591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93370F98-8FC7-49FA-9FC3-14713E7A65BA}" type="slidenum">
              <a:rPr lang="en-US" smtClean="0">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14266453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to="" calcmode="lin" valueType="num">
                                      <p:cBhvr>
                                        <p:cTn id="7" dur="1" fill="hold"/>
                                        <p:tgtEl>
                                          <p:spTgt spid="38915">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8916"/>
                                        </p:tgtEl>
                                        <p:attrNameLst>
                                          <p:attrName>style.visibility</p:attrName>
                                        </p:attrNameLst>
                                      </p:cBhvr>
                                      <p:to>
                                        <p:strVal val="visible"/>
                                      </p:to>
                                    </p:set>
                                    <p:anim to="" calcmode="lin" valueType="num">
                                      <p:cBhvr>
                                        <p:cTn id="10" dur="1" fill="hold"/>
                                        <p:tgtEl>
                                          <p:spTgt spid="38916"/>
                                        </p:tgtEl>
                                        <p:attrNameLst>
                                          <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38915">
                                            <p:txEl>
                                              <p:pRg st="1" end="1"/>
                                            </p:txEl>
                                          </p:spTgt>
                                        </p:tgtEl>
                                        <p:attrNameLst>
                                          <p:attrName>style.visibility</p:attrName>
                                        </p:attrNameLst>
                                      </p:cBhvr>
                                      <p:to>
                                        <p:strVal val="visible"/>
                                      </p:to>
                                    </p:set>
                                    <p:anim to="" calcmode="lin" valueType="num">
                                      <p:cBhvr>
                                        <p:cTn id="15" dur="1" fill="hold"/>
                                        <p:tgtEl>
                                          <p:spTgt spid="38915">
                                            <p:txEl>
                                              <p:pRg st="1" end="1"/>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8917"/>
                                        </p:tgtEl>
                                        <p:attrNameLst>
                                          <p:attrName>style.visibility</p:attrName>
                                        </p:attrNameLst>
                                      </p:cBhvr>
                                      <p:to>
                                        <p:strVal val="visible"/>
                                      </p:to>
                                    </p:set>
                                    <p:anim to="" calcmode="lin" valueType="num">
                                      <p:cBhvr>
                                        <p:cTn id="18" dur="1" fill="hold"/>
                                        <p:tgtEl>
                                          <p:spTgt spid="38917"/>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38915">
                                            <p:txEl>
                                              <p:pRg st="2" end="2"/>
                                            </p:txEl>
                                          </p:spTgt>
                                        </p:tgtEl>
                                        <p:attrNameLst>
                                          <p:attrName>style.visibility</p:attrName>
                                        </p:attrNameLst>
                                      </p:cBhvr>
                                      <p:to>
                                        <p:strVal val="visible"/>
                                      </p:to>
                                    </p:set>
                                    <p:anim to="" calcmode="lin" valueType="num">
                                      <p:cBhvr>
                                        <p:cTn id="21" dur="1" fill="hold"/>
                                        <p:tgtEl>
                                          <p:spTgt spid="38915">
                                            <p:txEl>
                                              <p:pRg st="2" end="2"/>
                                            </p:txEl>
                                          </p:spTgt>
                                        </p:tgtEl>
                                        <p:attrNameLst>
                                          <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38915">
                                            <p:txEl>
                                              <p:pRg st="3" end="3"/>
                                            </p:txEl>
                                          </p:spTgt>
                                        </p:tgtEl>
                                        <p:attrNameLst>
                                          <p:attrName>style.visibility</p:attrName>
                                        </p:attrNameLst>
                                      </p:cBhvr>
                                      <p:to>
                                        <p:strVal val="visible"/>
                                      </p:to>
                                    </p:set>
                                    <p:anim to="" calcmode="lin" valueType="num">
                                      <p:cBhvr>
                                        <p:cTn id="26" dur="1" fill="hold"/>
                                        <p:tgtEl>
                                          <p:spTgt spid="38915">
                                            <p:txEl>
                                              <p:pRg st="3" end="3"/>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38915">
                                            <p:txEl>
                                              <p:pRg st="4" end="4"/>
                                            </p:txEl>
                                          </p:spTgt>
                                        </p:tgtEl>
                                        <p:attrNameLst>
                                          <p:attrName>style.visibility</p:attrName>
                                        </p:attrNameLst>
                                      </p:cBhvr>
                                      <p:to>
                                        <p:strVal val="visible"/>
                                      </p:to>
                                    </p:set>
                                    <p:anim to="" calcmode="lin" valueType="num">
                                      <p:cBhvr>
                                        <p:cTn id="29" dur="1" fill="hold"/>
                                        <p:tgtEl>
                                          <p:spTgt spid="3891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sz="2400" dirty="0"/>
              <a:t>بخشی از باله شکمی تغییر شکل یافته و کلاسپر را ایجاد می کنند.</a:t>
            </a:r>
          </a:p>
          <a:p>
            <a:pPr algn="r" rtl="1"/>
            <a:endParaRPr lang="fa-IR" sz="2400" dirty="0"/>
          </a:p>
          <a:p>
            <a:pPr algn="r" rtl="1"/>
            <a:r>
              <a:rPr lang="fa-IR" sz="2400" dirty="0"/>
              <a:t>سیستم اسکلتی غضرفی: حفاظت از آبشش ها به وسیله کمانهای غضروفی</a:t>
            </a:r>
          </a:p>
          <a:p>
            <a:pPr algn="r" rtl="1"/>
            <a:r>
              <a:rPr lang="fa-IR" sz="2400" dirty="0"/>
              <a:t> </a:t>
            </a:r>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575187"/>
            <a:ext cx="3333750"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t="1527" b="50146"/>
          <a:stretch>
            <a:fillRect/>
          </a:stretch>
        </p:blipFill>
        <p:spPr bwMode="auto">
          <a:xfrm>
            <a:off x="4800600" y="2928257"/>
            <a:ext cx="6286500" cy="3507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93370F98-8FC7-49FA-9FC3-14713E7A65BA}" type="slidenum">
              <a:rPr lang="en-US" smtClean="0">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2049384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p:cNvPicPr>
            <a:picLocks noChangeAspect="1" noChangeArrowheads="1"/>
          </p:cNvPicPr>
          <p:nvPr/>
        </p:nvPicPr>
        <p:blipFill>
          <a:blip r:embed="rId3">
            <a:lum bright="-14000" contrast="22000"/>
            <a:extLst>
              <a:ext uri="{28A0092B-C50C-407E-A947-70E740481C1C}">
                <a14:useLocalDpi xmlns:a14="http://schemas.microsoft.com/office/drawing/2010/main" val="0"/>
              </a:ext>
            </a:extLst>
          </a:blip>
          <a:srcRect t="2260"/>
          <a:stretch>
            <a:fillRect/>
          </a:stretch>
        </p:blipFill>
        <p:spPr bwMode="auto">
          <a:xfrm>
            <a:off x="2135189" y="1382713"/>
            <a:ext cx="7953375" cy="497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299" name="Rectangle 3"/>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2800" dirty="0">
                <a:solidFill>
                  <a:srgbClr val="CCECFF"/>
                </a:solidFill>
                <a:cs typeface="Titr" pitchFamily="2" charset="-78"/>
              </a:rPr>
              <a:t>سفره ماهیان</a:t>
            </a:r>
            <a:endParaRPr lang="en-US" sz="2800" dirty="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7AABFDA8-6685-4120-A2AF-BBA8C607C328}" type="slidenum">
              <a:rPr lang="ar-SA"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063908360"/>
      </p:ext>
    </p:extLst>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838200"/>
            <a:ext cx="4191000" cy="525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315200" y="2895601"/>
            <a:ext cx="2223686" cy="646331"/>
          </a:xfrm>
          <a:prstGeom prst="rect">
            <a:avLst/>
          </a:prstGeom>
          <a:noFill/>
        </p:spPr>
        <p:txBody>
          <a:bodyPr wrap="none" rtlCol="0">
            <a:spAutoFit/>
          </a:bodyPr>
          <a:lstStyle/>
          <a:p>
            <a:pPr algn="ctr" rtl="0"/>
            <a:r>
              <a:rPr lang="fa-IR" dirty="0">
                <a:solidFill>
                  <a:srgbClr val="000000"/>
                </a:solidFill>
              </a:rPr>
              <a:t>اندام الکتریکی در سفره ماهی</a:t>
            </a:r>
          </a:p>
          <a:p>
            <a:pPr algn="ctr" rtl="0"/>
            <a:r>
              <a:rPr lang="en-US" dirty="0">
                <a:solidFill>
                  <a:srgbClr val="000000"/>
                </a:solidFill>
              </a:rPr>
              <a:t>Torpedo</a:t>
            </a:r>
          </a:p>
        </p:txBody>
      </p:sp>
      <p:sp>
        <p:nvSpPr>
          <p:cNvPr id="4" name="Slide Number Placeholder 3"/>
          <p:cNvSpPr>
            <a:spLocks noGrp="1"/>
          </p:cNvSpPr>
          <p:nvPr>
            <p:ph type="sldNum" sz="quarter" idx="12"/>
          </p:nvPr>
        </p:nvSpPr>
        <p:spPr/>
        <p:txBody>
          <a:bodyPr/>
          <a:lstStyle/>
          <a:p>
            <a:pPr>
              <a:defRPr/>
            </a:pPr>
            <a:fld id="{7AABFDA8-6685-4120-A2AF-BBA8C607C328}" type="slidenum">
              <a:rPr lang="ar-SA"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849171997"/>
      </p:ext>
    </p:extLst>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body" sz="half" idx="2"/>
          </p:nvPr>
        </p:nvSpPr>
        <p:spPr>
          <a:xfrm>
            <a:off x="1752600" y="972344"/>
            <a:ext cx="8148638" cy="4525963"/>
          </a:xfrm>
          <a:noFill/>
        </p:spPr>
        <p:txBody>
          <a:bodyPr/>
          <a:lstStyle/>
          <a:p>
            <a:pPr eaLnBrk="1" hangingPunct="1"/>
            <a:r>
              <a:rPr lang="fa-IR" sz="2800" dirty="0"/>
              <a:t> </a:t>
            </a:r>
            <a:r>
              <a:rPr lang="fa-IR" sz="2100" dirty="0"/>
              <a:t>ماهيان استخوانی</a:t>
            </a:r>
            <a:r>
              <a:rPr lang="en-US" sz="2100" dirty="0"/>
              <a:t> </a:t>
            </a:r>
            <a:r>
              <a:rPr lang="fa-IR" sz="2100" dirty="0"/>
              <a:t>بيش از نيمی از مهره داران موجود روی زمين را تشکيل مي دهند. </a:t>
            </a:r>
          </a:p>
          <a:p>
            <a:pPr eaLnBrk="1" hangingPunct="1"/>
            <a:r>
              <a:rPr lang="fa-IR" sz="2100" dirty="0"/>
              <a:t>ماهيان متنوع ترين و موفق ترين گروه مهره داران محسوب مي شوند. </a:t>
            </a:r>
          </a:p>
          <a:p>
            <a:pPr eaLnBrk="1" hangingPunct="1"/>
            <a:r>
              <a:rPr lang="fa-IR" sz="2100" dirty="0"/>
              <a:t>ماهيان پايه تکاملی برای استيلای دوزيستان بر روی زمين فراهم کرده اند. به عبارتی دوزيستان يعنی اولين مهره داران خشکی را مي توان گذار ماهی ها از آب به خشکی در نظر گرفت. </a:t>
            </a:r>
          </a:p>
          <a:p>
            <a:pPr eaLnBrk="1" hangingPunct="1"/>
            <a:r>
              <a:rPr lang="fa-IR" sz="2100" dirty="0"/>
              <a:t>اجداد آنها از دوره سیلورین منشا گرفته اند</a:t>
            </a:r>
          </a:p>
          <a:p>
            <a:pPr eaLnBrk="1" hangingPunct="1"/>
            <a:r>
              <a:rPr lang="fa-IR" sz="2100" dirty="0"/>
              <a:t>پراکنش یافته در همه زیستگاههای آبی دنیا</a:t>
            </a:r>
          </a:p>
          <a:p>
            <a:pPr eaLnBrk="1" hangingPunct="1"/>
            <a:endParaRPr lang="fa-IR" sz="2000" dirty="0"/>
          </a:p>
          <a:p>
            <a:pPr eaLnBrk="1" hangingPunct="1"/>
            <a:endParaRPr lang="fa-IR" sz="2000" dirty="0"/>
          </a:p>
          <a:p>
            <a:pPr eaLnBrk="1" hangingPunct="1"/>
            <a:endParaRPr lang="fa-IR" sz="2000" dirty="0"/>
          </a:p>
          <a:p>
            <a:pPr eaLnBrk="1" hangingPunct="1"/>
            <a:r>
              <a:rPr lang="fa-IR" dirty="0" smtClean="0"/>
              <a:t>دوران زمین شناسی</a:t>
            </a:r>
            <a:endParaRPr lang="en-US" dirty="0" smtClean="0"/>
          </a:p>
        </p:txBody>
      </p:sp>
      <p:sp>
        <p:nvSpPr>
          <p:cNvPr id="219139" name="Rectangle 3"/>
          <p:cNvSpPr>
            <a:spLocks noGrp="1" noChangeArrowheads="1"/>
          </p:cNvSpPr>
          <p:nvPr>
            <p:ph type="title"/>
          </p:nvPr>
        </p:nvSpPr>
        <p:spPr>
          <a:noFill/>
        </p:spPr>
        <p:txBody>
          <a:bodyPr/>
          <a:lstStyle/>
          <a:p>
            <a:pPr eaLnBrk="1" hangingPunct="1"/>
            <a:r>
              <a:rPr lang="fa-IR" sz="2800"/>
              <a:t>رده ماهيان استخوانی </a:t>
            </a:r>
            <a:endParaRPr lang="en-US" sz="2800"/>
          </a:p>
        </p:txBody>
      </p:sp>
      <p:sp>
        <p:nvSpPr>
          <p:cNvPr id="2" name="Slide Number Placeholder 1"/>
          <p:cNvSpPr>
            <a:spLocks noGrp="1"/>
          </p:cNvSpPr>
          <p:nvPr>
            <p:ph type="sldNum" sz="quarter" idx="12"/>
          </p:nvPr>
        </p:nvSpPr>
        <p:spPr/>
        <p:txBody>
          <a:bodyPr/>
          <a:lstStyle/>
          <a:p>
            <a:pPr>
              <a:defRPr/>
            </a:pPr>
            <a:fld id="{19CA38A5-D4C5-4F4F-AB7A-A7915C688738}" type="slidenum">
              <a:rPr lang="ar-SA" sz="3200">
                <a:solidFill>
                  <a:srgbClr val="000000"/>
                </a:solidFill>
              </a:rPr>
              <a:pPr>
                <a:defRPr/>
              </a:pPr>
              <a:t>24</a:t>
            </a:fld>
            <a:endParaRPr lang="en-US" dirty="0">
              <a:solidFill>
                <a:srgbClr val="000000"/>
              </a:solidFill>
            </a:endParaRPr>
          </a:p>
        </p:txBody>
      </p:sp>
      <p:pic>
        <p:nvPicPr>
          <p:cNvPr id="3" name="Picture 2"/>
          <p:cNvPicPr>
            <a:picLocks noChangeAspect="1"/>
          </p:cNvPicPr>
          <p:nvPr/>
        </p:nvPicPr>
        <p:blipFill>
          <a:blip r:embed="rId3"/>
          <a:stretch>
            <a:fillRect/>
          </a:stretch>
        </p:blipFill>
        <p:spPr>
          <a:xfrm>
            <a:off x="1352124" y="3200401"/>
            <a:ext cx="4773116" cy="3657601"/>
          </a:xfrm>
          <a:prstGeom prst="rect">
            <a:avLst/>
          </a:prstGeom>
        </p:spPr>
      </p:pic>
    </p:spTree>
    <p:extLst>
      <p:ext uri="{BB962C8B-B14F-4D97-AF65-F5344CB8AC3E}">
        <p14:creationId xmlns:p14="http://schemas.microsoft.com/office/powerpoint/2010/main" val="12326579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9138">
                                            <p:txEl>
                                              <p:pRg st="0" end="0"/>
                                            </p:txEl>
                                          </p:spTgt>
                                        </p:tgtEl>
                                        <p:attrNameLst>
                                          <p:attrName>style.visibility</p:attrName>
                                        </p:attrNameLst>
                                      </p:cBhvr>
                                      <p:to>
                                        <p:strVal val="visible"/>
                                      </p:to>
                                    </p:set>
                                    <p:animEffect transition="in" filter="fade">
                                      <p:cBhvr>
                                        <p:cTn id="7" dur="1000"/>
                                        <p:tgtEl>
                                          <p:spTgt spid="219138">
                                            <p:txEl>
                                              <p:pRg st="0" end="0"/>
                                            </p:txEl>
                                          </p:spTgt>
                                        </p:tgtEl>
                                      </p:cBhvr>
                                    </p:animEffect>
                                    <p:anim calcmode="lin" valueType="num">
                                      <p:cBhvr>
                                        <p:cTn id="8" dur="1000" fill="hold"/>
                                        <p:tgtEl>
                                          <p:spTgt spid="21913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913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9138">
                                            <p:txEl>
                                              <p:pRg st="1" end="1"/>
                                            </p:txEl>
                                          </p:spTgt>
                                        </p:tgtEl>
                                        <p:attrNameLst>
                                          <p:attrName>style.visibility</p:attrName>
                                        </p:attrNameLst>
                                      </p:cBhvr>
                                      <p:to>
                                        <p:strVal val="visible"/>
                                      </p:to>
                                    </p:set>
                                    <p:animEffect transition="in" filter="fade">
                                      <p:cBhvr>
                                        <p:cTn id="12" dur="1000"/>
                                        <p:tgtEl>
                                          <p:spTgt spid="219138">
                                            <p:txEl>
                                              <p:pRg st="1" end="1"/>
                                            </p:txEl>
                                          </p:spTgt>
                                        </p:tgtEl>
                                      </p:cBhvr>
                                    </p:animEffect>
                                    <p:anim calcmode="lin" valueType="num">
                                      <p:cBhvr>
                                        <p:cTn id="13" dur="1000" fill="hold"/>
                                        <p:tgtEl>
                                          <p:spTgt spid="21913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1913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9138">
                                            <p:txEl>
                                              <p:pRg st="2" end="2"/>
                                            </p:txEl>
                                          </p:spTgt>
                                        </p:tgtEl>
                                        <p:attrNameLst>
                                          <p:attrName>style.visibility</p:attrName>
                                        </p:attrNameLst>
                                      </p:cBhvr>
                                      <p:to>
                                        <p:strVal val="visible"/>
                                      </p:to>
                                    </p:set>
                                    <p:animEffect transition="in" filter="fade">
                                      <p:cBhvr>
                                        <p:cTn id="17" dur="1000"/>
                                        <p:tgtEl>
                                          <p:spTgt spid="219138">
                                            <p:txEl>
                                              <p:pRg st="2" end="2"/>
                                            </p:txEl>
                                          </p:spTgt>
                                        </p:tgtEl>
                                      </p:cBhvr>
                                    </p:animEffect>
                                    <p:anim calcmode="lin" valueType="num">
                                      <p:cBhvr>
                                        <p:cTn id="18" dur="1000" fill="hold"/>
                                        <p:tgtEl>
                                          <p:spTgt spid="21913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1913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9138">
                                            <p:txEl>
                                              <p:pRg st="3" end="3"/>
                                            </p:txEl>
                                          </p:spTgt>
                                        </p:tgtEl>
                                        <p:attrNameLst>
                                          <p:attrName>style.visibility</p:attrName>
                                        </p:attrNameLst>
                                      </p:cBhvr>
                                      <p:to>
                                        <p:strVal val="visible"/>
                                      </p:to>
                                    </p:set>
                                    <p:animEffect transition="in" filter="fade">
                                      <p:cBhvr>
                                        <p:cTn id="22" dur="1000"/>
                                        <p:tgtEl>
                                          <p:spTgt spid="219138">
                                            <p:txEl>
                                              <p:pRg st="3" end="3"/>
                                            </p:txEl>
                                          </p:spTgt>
                                        </p:tgtEl>
                                      </p:cBhvr>
                                    </p:animEffect>
                                    <p:anim calcmode="lin" valueType="num">
                                      <p:cBhvr>
                                        <p:cTn id="23" dur="1000" fill="hold"/>
                                        <p:tgtEl>
                                          <p:spTgt spid="21913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1913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9138">
                                            <p:txEl>
                                              <p:pRg st="4" end="4"/>
                                            </p:txEl>
                                          </p:spTgt>
                                        </p:tgtEl>
                                        <p:attrNameLst>
                                          <p:attrName>style.visibility</p:attrName>
                                        </p:attrNameLst>
                                      </p:cBhvr>
                                      <p:to>
                                        <p:strVal val="visible"/>
                                      </p:to>
                                    </p:set>
                                    <p:animEffect transition="in" filter="fade">
                                      <p:cBhvr>
                                        <p:cTn id="27" dur="1000"/>
                                        <p:tgtEl>
                                          <p:spTgt spid="219138">
                                            <p:txEl>
                                              <p:pRg st="4" end="4"/>
                                            </p:txEl>
                                          </p:spTgt>
                                        </p:tgtEl>
                                      </p:cBhvr>
                                    </p:animEffect>
                                    <p:anim calcmode="lin" valueType="num">
                                      <p:cBhvr>
                                        <p:cTn id="28" dur="1000" fill="hold"/>
                                        <p:tgtEl>
                                          <p:spTgt spid="21913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1913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19138">
                                            <p:txEl>
                                              <p:pRg st="8" end="8"/>
                                            </p:txEl>
                                          </p:spTgt>
                                        </p:tgtEl>
                                        <p:attrNameLst>
                                          <p:attrName>style.visibility</p:attrName>
                                        </p:attrNameLst>
                                      </p:cBhvr>
                                      <p:to>
                                        <p:strVal val="visible"/>
                                      </p:to>
                                    </p:set>
                                    <p:animEffect transition="in" filter="fade">
                                      <p:cBhvr>
                                        <p:cTn id="34" dur="500"/>
                                        <p:tgtEl>
                                          <p:spTgt spid="219138">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2495551" y="6267450"/>
            <a:ext cx="6551613" cy="692150"/>
          </a:xfrm>
        </p:spPr>
        <p:txBody>
          <a:bodyPr/>
          <a:lstStyle/>
          <a:p>
            <a:pPr eaLnBrk="1" hangingPunct="1"/>
            <a:r>
              <a:rPr lang="en-US" sz="3600" b="1">
                <a:solidFill>
                  <a:srgbClr val="990000"/>
                </a:solidFill>
                <a:latin typeface="Times New Roman" pitchFamily="18" charset="0"/>
                <a:cs typeface="Times New Roman" pitchFamily="18" charset="0"/>
              </a:rPr>
              <a:t>Osteichthyes – Anatomy</a:t>
            </a:r>
          </a:p>
        </p:txBody>
      </p:sp>
      <p:pic>
        <p:nvPicPr>
          <p:cNvPr id="225283" name="Picture 3" descr="ext-an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726" y="1066800"/>
            <a:ext cx="7800975"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4" name="Rectangle 4"/>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3200" dirty="0">
                <a:solidFill>
                  <a:srgbClr val="CCECFF"/>
                </a:solidFill>
                <a:cs typeface="Titr" pitchFamily="2" charset="-78"/>
              </a:rPr>
              <a:t>رده ماهيان استخوانی (تلئوست ها) </a:t>
            </a:r>
            <a:endParaRPr lang="en-US" sz="3200" dirty="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19007702"/>
      </p:ext>
    </p:extLst>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1943100" y="228600"/>
            <a:ext cx="8229600" cy="1752600"/>
          </a:xfrm>
        </p:spPr>
        <p:txBody>
          <a:bodyPr/>
          <a:lstStyle/>
          <a:p>
            <a:pPr algn="r" rtl="1" eaLnBrk="1" hangingPunct="1">
              <a:lnSpc>
                <a:spcPct val="90000"/>
              </a:lnSpc>
            </a:pPr>
            <a:r>
              <a:rPr lang="fa-IR" sz="2800" dirty="0">
                <a:cs typeface="B Mitra" panose="00000400000000000000" pitchFamily="2" charset="-78"/>
              </a:rPr>
              <a:t>در اجداد ماهیان استخوانی شش ها به عنوان بیرون زدگی های کیسه ای شکل از دیواره مری تکامل یافتند.</a:t>
            </a:r>
          </a:p>
          <a:p>
            <a:pPr algn="r" rtl="1" eaLnBrk="1" hangingPunct="1">
              <a:lnSpc>
                <a:spcPct val="90000"/>
              </a:lnSpc>
            </a:pPr>
            <a:r>
              <a:rPr lang="fa-IR" sz="2800" dirty="0">
                <a:cs typeface="B Mitra" panose="00000400000000000000" pitchFamily="2" charset="-78"/>
              </a:rPr>
              <a:t>این کیسه ها در برخی ماهیان به آبشش ها برای تنفس کمک می کنند.</a:t>
            </a:r>
          </a:p>
          <a:p>
            <a:pPr algn="r" rtl="1" eaLnBrk="1" hangingPunct="1">
              <a:lnSpc>
                <a:spcPct val="90000"/>
              </a:lnSpc>
            </a:pPr>
            <a:r>
              <a:rPr lang="fa-IR" sz="2800" dirty="0">
                <a:cs typeface="B Mitra" panose="00000400000000000000" pitchFamily="2" charset="-78"/>
              </a:rPr>
              <a:t>در برخی گونه ها این کیسه ها به مثانه شنا تکامل پیدا کردند.</a:t>
            </a:r>
            <a:endParaRPr lang="en-US" sz="2800" dirty="0">
              <a:cs typeface="B Mitra" panose="00000400000000000000" pitchFamily="2" charset="-78"/>
            </a:endParaRPr>
          </a:p>
        </p:txBody>
      </p:sp>
      <p:pic>
        <p:nvPicPr>
          <p:cNvPr id="71684" name="Picture 4" descr="27-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2501900"/>
            <a:ext cx="58674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434434" y="4286390"/>
            <a:ext cx="3219279" cy="1323439"/>
          </a:xfrm>
          <a:prstGeom prst="rect">
            <a:avLst/>
          </a:prstGeom>
          <a:noFill/>
        </p:spPr>
        <p:txBody>
          <a:bodyPr wrap="none" rtlCol="0">
            <a:spAutoFit/>
          </a:bodyPr>
          <a:lstStyle/>
          <a:p>
            <a:pPr rtl="0"/>
            <a:r>
              <a:rPr lang="fa-IR" sz="2000" dirty="0">
                <a:solidFill>
                  <a:srgbClr val="000000"/>
                </a:solidFill>
                <a:cs typeface="B Mitra" panose="00000400000000000000" pitchFamily="2" charset="-78"/>
              </a:rPr>
              <a:t>فیزوستوموس:</a:t>
            </a:r>
          </a:p>
          <a:p>
            <a:pPr rtl="0"/>
            <a:r>
              <a:rPr lang="fa-IR" sz="2000" dirty="0">
                <a:solidFill>
                  <a:srgbClr val="000000"/>
                </a:solidFill>
                <a:cs typeface="B Mitra" panose="00000400000000000000" pitchFamily="2" charset="-78"/>
              </a:rPr>
              <a:t>کیسه شنا دارای ارتباط با دستگاه گوارش</a:t>
            </a:r>
          </a:p>
          <a:p>
            <a:pPr rtl="0"/>
            <a:r>
              <a:rPr lang="fa-IR" sz="2000" dirty="0">
                <a:solidFill>
                  <a:srgbClr val="000000"/>
                </a:solidFill>
                <a:cs typeface="B Mitra" panose="00000400000000000000" pitchFamily="2" charset="-78"/>
              </a:rPr>
              <a:t>در ماهیان ابتدایی تر مانند</a:t>
            </a:r>
          </a:p>
          <a:p>
            <a:r>
              <a:rPr lang="fa-IR" sz="2000" dirty="0">
                <a:solidFill>
                  <a:srgbClr val="000000"/>
                </a:solidFill>
                <a:cs typeface="B Mitra" panose="00000400000000000000" pitchFamily="2" charset="-78"/>
              </a:rPr>
              <a:t>؛ مارماهی؛ شش ماهیان</a:t>
            </a:r>
            <a:r>
              <a:rPr lang="en-US" sz="2000" dirty="0">
                <a:solidFill>
                  <a:srgbClr val="000000"/>
                </a:solidFill>
                <a:cs typeface="B Mitra" panose="00000400000000000000" pitchFamily="2" charset="-78"/>
              </a:rPr>
              <a:t>Gar</a:t>
            </a:r>
            <a:r>
              <a:rPr lang="fa-IR" sz="2000" dirty="0">
                <a:solidFill>
                  <a:srgbClr val="000000"/>
                </a:solidFill>
                <a:cs typeface="B Mitra" panose="00000400000000000000" pitchFamily="2" charset="-78"/>
              </a:rPr>
              <a:t>، ماهی خاویار</a:t>
            </a:r>
            <a:endParaRPr lang="en-US" sz="2000" dirty="0">
              <a:solidFill>
                <a:srgbClr val="000000"/>
              </a:solidFill>
              <a:cs typeface="B Mitra" panose="00000400000000000000" pitchFamily="2" charset="-78"/>
            </a:endParaRPr>
          </a:p>
        </p:txBody>
      </p:sp>
      <p:sp>
        <p:nvSpPr>
          <p:cNvPr id="2" name="Slide Number Placeholder 1"/>
          <p:cNvSpPr>
            <a:spLocks noGrp="1"/>
          </p:cNvSpPr>
          <p:nvPr>
            <p:ph type="sldNum" sz="quarter" idx="12"/>
          </p:nvPr>
        </p:nvSpPr>
        <p:spPr/>
        <p:txBody>
          <a:bodyPr/>
          <a:lstStyle/>
          <a:p>
            <a:pPr>
              <a:defRPr/>
            </a:pPr>
            <a:fld id="{B4DB697D-EB89-428F-99CF-304EAEF477D3}"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2893506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withEffect">
                                  <p:stCondLst>
                                    <p:cond delay="0"/>
                                  </p:stCondLst>
                                  <p:childTnLst>
                                    <p:set>
                                      <p:cBhvr>
                                        <p:cTn id="6" dur="1" fill="hold">
                                          <p:stCondLst>
                                            <p:cond delay="0"/>
                                          </p:stCondLst>
                                        </p:cTn>
                                        <p:tgtEl>
                                          <p:spTgt spid="71684"/>
                                        </p:tgtEl>
                                        <p:attrNameLst>
                                          <p:attrName>style.visibility</p:attrName>
                                        </p:attrNameLst>
                                      </p:cBhvr>
                                      <p:to>
                                        <p:strVal val="visible"/>
                                      </p:to>
                                    </p:set>
                                    <p:anim to="" calcmode="lin" valueType="num">
                                      <p:cBhvr>
                                        <p:cTn id="7" dur="1" fill="hold"/>
                                        <p:tgtEl>
                                          <p:spTgt spid="7168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683">
                                            <p:txEl>
                                              <p:pRg st="0" end="0"/>
                                            </p:txEl>
                                          </p:spTgt>
                                        </p:tgtEl>
                                        <p:attrNameLst>
                                          <p:attrName>style.visibility</p:attrName>
                                        </p:attrNameLst>
                                      </p:cBhvr>
                                      <p:to>
                                        <p:strVal val="visible"/>
                                      </p:to>
                                    </p:set>
                                    <p:anim to="" calcmode="lin" valueType="num">
                                      <p:cBhvr>
                                        <p:cTn id="12" dur="1" fill="hold"/>
                                        <p:tgtEl>
                                          <p:spTgt spid="7168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683">
                                            <p:txEl>
                                              <p:pRg st="1" end="1"/>
                                            </p:txEl>
                                          </p:spTgt>
                                        </p:tgtEl>
                                        <p:attrNameLst>
                                          <p:attrName>style.visibility</p:attrName>
                                        </p:attrNameLst>
                                      </p:cBhvr>
                                      <p:to>
                                        <p:strVal val="visible"/>
                                      </p:to>
                                    </p:set>
                                    <p:anim to="" calcmode="lin" valueType="num">
                                      <p:cBhvr>
                                        <p:cTn id="17" dur="1" fill="hold"/>
                                        <p:tgtEl>
                                          <p:spTgt spid="7168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683">
                                            <p:txEl>
                                              <p:pRg st="2" end="2"/>
                                            </p:txEl>
                                          </p:spTgt>
                                        </p:tgtEl>
                                        <p:attrNameLst>
                                          <p:attrName>style.visibility</p:attrName>
                                        </p:attrNameLst>
                                      </p:cBhvr>
                                      <p:to>
                                        <p:strVal val="visible"/>
                                      </p:to>
                                    </p:set>
                                    <p:anim to="" calcmode="lin" valueType="num">
                                      <p:cBhvr>
                                        <p:cTn id="22" dur="1" fill="hold"/>
                                        <p:tgtEl>
                                          <p:spTgt spid="7168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24_27"/>
          <p:cNvPicPr>
            <a:picLocks noChangeAspect="1" noChangeArrowheads="1"/>
          </p:cNvPicPr>
          <p:nvPr/>
        </p:nvPicPr>
        <p:blipFill>
          <a:blip r:embed="rId3">
            <a:extLst>
              <a:ext uri="{28A0092B-C50C-407E-A947-70E740481C1C}">
                <a14:useLocalDpi xmlns:a14="http://schemas.microsoft.com/office/drawing/2010/main" val="0"/>
              </a:ext>
            </a:extLst>
          </a:blip>
          <a:srcRect t="2563"/>
          <a:stretch>
            <a:fillRect/>
          </a:stretch>
        </p:blipFill>
        <p:spPr bwMode="auto">
          <a:xfrm>
            <a:off x="4249739" y="836614"/>
            <a:ext cx="3692525"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15" name="Rectangle 3"/>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3200" dirty="0">
                <a:solidFill>
                  <a:srgbClr val="CCECFF"/>
                </a:solidFill>
                <a:cs typeface="Titr" pitchFamily="2" charset="-78"/>
              </a:rPr>
              <a:t>Swim bladder</a:t>
            </a:r>
            <a:r>
              <a:rPr lang="fa-IR" sz="3200" dirty="0">
                <a:solidFill>
                  <a:srgbClr val="CCECFF"/>
                </a:solidFill>
                <a:cs typeface="Titr" pitchFamily="2" charset="-78"/>
              </a:rPr>
              <a:t> کیسه شنا (مثانه شنا)</a:t>
            </a:r>
            <a:endParaRPr lang="en-US" sz="3200" dirty="0">
              <a:solidFill>
                <a:srgbClr val="CCECFF"/>
              </a:solidFill>
              <a:cs typeface="Titr" pitchFamily="2" charset="-78"/>
            </a:endParaRPr>
          </a:p>
        </p:txBody>
      </p:sp>
      <p:sp>
        <p:nvSpPr>
          <p:cNvPr id="243716" name="Rectangle 4"/>
          <p:cNvSpPr>
            <a:spLocks noChangeArrowheads="1"/>
          </p:cNvSpPr>
          <p:nvPr/>
        </p:nvSpPr>
        <p:spPr bwMode="auto">
          <a:xfrm>
            <a:off x="1779588" y="6372226"/>
            <a:ext cx="86042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2400" b="1">
                <a:solidFill>
                  <a:srgbClr val="990000"/>
                </a:solidFill>
                <a:cs typeface="Titr" pitchFamily="2" charset="-78"/>
              </a:rPr>
              <a:t>ساختمان کيسه هوا يا کيسه شنا   در ماهيان استخوانی </a:t>
            </a:r>
            <a:endParaRPr lang="en-US" sz="2400" b="1">
              <a:solidFill>
                <a:srgbClr val="990000"/>
              </a:solidFill>
              <a:cs typeface="Titr" pitchFamily="2" charset="-78"/>
            </a:endParaRPr>
          </a:p>
        </p:txBody>
      </p:sp>
      <p:sp>
        <p:nvSpPr>
          <p:cNvPr id="2" name="TextBox 1"/>
          <p:cNvSpPr txBox="1"/>
          <p:nvPr/>
        </p:nvSpPr>
        <p:spPr>
          <a:xfrm>
            <a:off x="1676400" y="3251627"/>
            <a:ext cx="2872902" cy="830997"/>
          </a:xfrm>
          <a:prstGeom prst="rect">
            <a:avLst/>
          </a:prstGeom>
          <a:noFill/>
        </p:spPr>
        <p:txBody>
          <a:bodyPr wrap="none" rtlCol="0">
            <a:spAutoFit/>
          </a:bodyPr>
          <a:lstStyle/>
          <a:p>
            <a:pPr algn="ctr" rtl="0"/>
            <a:r>
              <a:rPr lang="fa-IR" sz="2400" dirty="0">
                <a:solidFill>
                  <a:srgbClr val="000000"/>
                </a:solidFill>
              </a:rPr>
              <a:t>فیزوکلیستوس:</a:t>
            </a:r>
          </a:p>
          <a:p>
            <a:pPr algn="l" rtl="0"/>
            <a:r>
              <a:rPr lang="fa-IR" sz="2400" dirty="0">
                <a:solidFill>
                  <a:srgbClr val="000000"/>
                </a:solidFill>
              </a:rPr>
              <a:t>مثانه شنا بدون ارتباط با روده</a:t>
            </a:r>
            <a:endParaRPr lang="en-US" sz="2400" dirty="0">
              <a:solidFill>
                <a:srgbClr val="000000"/>
              </a:solidFill>
            </a:endParaRPr>
          </a:p>
        </p:txBody>
      </p:sp>
      <p:sp>
        <p:nvSpPr>
          <p:cNvPr id="3" name="Slide Number Placeholder 2"/>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713123570"/>
      </p:ext>
    </p:extLst>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1529"/>
          <p:cNvPicPr>
            <a:picLocks noChangeAspect="1" noChangeArrowheads="1"/>
          </p:cNvPicPr>
          <p:nvPr/>
        </p:nvPicPr>
        <p:blipFill>
          <a:blip r:embed="rId3">
            <a:lum bright="-12000" contrast="22000"/>
            <a:extLst>
              <a:ext uri="{28A0092B-C50C-407E-A947-70E740481C1C}">
                <a14:useLocalDpi xmlns:a14="http://schemas.microsoft.com/office/drawing/2010/main" val="0"/>
              </a:ext>
            </a:extLst>
          </a:blip>
          <a:srcRect b="5078"/>
          <a:stretch>
            <a:fillRect/>
          </a:stretch>
        </p:blipFill>
        <p:spPr bwMode="auto">
          <a:xfrm>
            <a:off x="2495550" y="836613"/>
            <a:ext cx="6389688"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1" name="Rectangle 3"/>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37572" name="Rectangle 4"/>
          <p:cNvSpPr>
            <a:spLocks noChangeArrowheads="1"/>
          </p:cNvSpPr>
          <p:nvPr/>
        </p:nvSpPr>
        <p:spPr bwMode="auto">
          <a:xfrm>
            <a:off x="1055688" y="6372226"/>
            <a:ext cx="7988301"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2400" b="1">
                <a:solidFill>
                  <a:srgbClr val="990000"/>
                </a:solidFill>
                <a:cs typeface="Titr" pitchFamily="2" charset="-78"/>
              </a:rPr>
              <a:t>اشکال مختلف بدن  در ماهيان استخوانی </a:t>
            </a:r>
            <a:endParaRPr lang="en-US" sz="2400" b="1">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977398655"/>
      </p:ext>
    </p:extLst>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seahorse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390900" y="0"/>
            <a:ext cx="579755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Slide Number Placeholder 1"/>
          <p:cNvSpPr>
            <a:spLocks noGrp="1"/>
          </p:cNvSpPr>
          <p:nvPr>
            <p:ph type="sldNum" sz="quarter" idx="12"/>
          </p:nvPr>
        </p:nvSpPr>
        <p:spPr/>
        <p:txBody>
          <a:bodyPr/>
          <a:lstStyle/>
          <a:p>
            <a:pPr>
              <a:defRPr/>
            </a:pPr>
            <a:fld id="{79E88B59-5787-4E9C-A0CD-E9568F718C8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794187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گروههای مختلف ماهیها</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685801"/>
            <a:ext cx="7532953"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A44DE1D9-2B96-4A24-83CE-50FAA6FC7640}"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10592761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24_23"/>
          <p:cNvPicPr>
            <a:picLocks noChangeAspect="1" noChangeArrowheads="1"/>
          </p:cNvPicPr>
          <p:nvPr/>
        </p:nvPicPr>
        <p:blipFill>
          <a:blip r:embed="rId3">
            <a:extLst>
              <a:ext uri="{28A0092B-C50C-407E-A947-70E740481C1C}">
                <a14:useLocalDpi xmlns:a14="http://schemas.microsoft.com/office/drawing/2010/main" val="0"/>
              </a:ext>
            </a:extLst>
          </a:blip>
          <a:srcRect t="1935"/>
          <a:stretch>
            <a:fillRect/>
          </a:stretch>
        </p:blipFill>
        <p:spPr bwMode="auto">
          <a:xfrm>
            <a:off x="4806950" y="908051"/>
            <a:ext cx="4960938"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3" name="Picture 3" descr="coelacanth_m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389" y="1425576"/>
            <a:ext cx="2924175"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4" name="Rectangle 4"/>
          <p:cNvSpPr>
            <a:spLocks noGrp="1" noChangeArrowheads="1"/>
          </p:cNvSpPr>
          <p:nvPr>
            <p:ph type="title"/>
          </p:nvPr>
        </p:nvSpPr>
        <p:spPr>
          <a:noFill/>
        </p:spPr>
        <p:txBody>
          <a:bodyPr/>
          <a:lstStyle/>
          <a:p>
            <a:pPr eaLnBrk="1" hangingPunct="1"/>
            <a:r>
              <a:rPr lang="fa-IR" sz="2800"/>
              <a:t>رده ماهيان استخوانی </a:t>
            </a:r>
            <a:endParaRPr lang="en-US" sz="2800"/>
          </a:p>
        </p:txBody>
      </p:sp>
      <p:sp>
        <p:nvSpPr>
          <p:cNvPr id="250885" name="Rectangle 5"/>
          <p:cNvSpPr>
            <a:spLocks noChangeArrowheads="1"/>
          </p:cNvSpPr>
          <p:nvPr/>
        </p:nvSpPr>
        <p:spPr bwMode="auto">
          <a:xfrm>
            <a:off x="1990726" y="6165850"/>
            <a:ext cx="655161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3200" b="1">
                <a:solidFill>
                  <a:srgbClr val="990000"/>
                </a:solidFill>
                <a:latin typeface="Times New Roman" pitchFamily="18" charset="0"/>
                <a:cs typeface="Times New Roman" pitchFamily="18" charset="0"/>
              </a:rPr>
              <a:t>Latimeria</a:t>
            </a:r>
            <a:endParaRPr lang="es-ES" sz="3200" b="1">
              <a:solidFill>
                <a:srgbClr val="9900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9C68F456-1CCD-4C36-95C2-C25D8DCE61B9}" type="slidenum">
              <a:rPr lang="ar-SA"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735604922"/>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64853" t="8017"/>
          <a:stretch>
            <a:fillRect/>
          </a:stretch>
        </p:blipFill>
        <p:spPr bwMode="auto">
          <a:xfrm>
            <a:off x="1524000" y="981076"/>
            <a:ext cx="4033838"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1" name="Picture 3"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34000" t="8017" r="36511" b="7498"/>
          <a:stretch>
            <a:fillRect/>
          </a:stretch>
        </p:blipFill>
        <p:spPr bwMode="auto">
          <a:xfrm>
            <a:off x="6672264" y="1196975"/>
            <a:ext cx="345598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2" name="Picture 4"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3247" t="8017" r="65900"/>
          <a:stretch>
            <a:fillRect/>
          </a:stretch>
        </p:blipFill>
        <p:spPr bwMode="auto">
          <a:xfrm>
            <a:off x="3352800" y="3573463"/>
            <a:ext cx="46799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3" name="Rectangle 5"/>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52934" name="Rectangle 6"/>
          <p:cNvSpPr>
            <a:spLocks noChangeArrowheads="1"/>
          </p:cNvSpPr>
          <p:nvPr/>
        </p:nvSpPr>
        <p:spPr bwMode="auto">
          <a:xfrm>
            <a:off x="3027364" y="6391276"/>
            <a:ext cx="6137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fontAlgn="base">
              <a:spcBef>
                <a:spcPct val="0"/>
              </a:spcBef>
              <a:spcAft>
                <a:spcPct val="0"/>
              </a:spcAft>
            </a:pPr>
            <a:r>
              <a:rPr lang="fa-IR" sz="3200">
                <a:solidFill>
                  <a:srgbClr val="990000"/>
                </a:solidFill>
                <a:cs typeface="Titr" pitchFamily="2" charset="-78"/>
              </a:rPr>
              <a:t>3 جنس باقيمانده  از ماهيان دو دمی </a:t>
            </a:r>
            <a:endParaRPr lang="en-US" sz="3200">
              <a:solidFill>
                <a:srgbClr val="990000"/>
              </a:solidFill>
              <a:cs typeface="Titr" pitchFamily="2" charset="-78"/>
            </a:endParaRPr>
          </a:p>
        </p:txBody>
      </p:sp>
      <p:sp>
        <p:nvSpPr>
          <p:cNvPr id="2" name="TextBox 1"/>
          <p:cNvSpPr txBox="1"/>
          <p:nvPr/>
        </p:nvSpPr>
        <p:spPr>
          <a:xfrm>
            <a:off x="3320144" y="5486400"/>
            <a:ext cx="1620957" cy="369332"/>
          </a:xfrm>
          <a:prstGeom prst="rect">
            <a:avLst/>
          </a:prstGeom>
          <a:noFill/>
        </p:spPr>
        <p:txBody>
          <a:bodyPr wrap="none" rtlCol="0">
            <a:spAutoFit/>
          </a:bodyPr>
          <a:lstStyle/>
          <a:p>
            <a:pPr algn="l" rtl="0"/>
            <a:r>
              <a:rPr lang="en-US" i="1" dirty="0" err="1">
                <a:solidFill>
                  <a:srgbClr val="000000"/>
                </a:solidFill>
              </a:rPr>
              <a:t>Neoceratodus</a:t>
            </a:r>
            <a:endParaRPr lang="en-US" i="1" dirty="0">
              <a:solidFill>
                <a:srgbClr val="000000"/>
              </a:solidFill>
            </a:endParaRPr>
          </a:p>
        </p:txBody>
      </p:sp>
      <p:sp>
        <p:nvSpPr>
          <p:cNvPr id="3" name="TextBox 2"/>
          <p:cNvSpPr txBox="1"/>
          <p:nvPr/>
        </p:nvSpPr>
        <p:spPr>
          <a:xfrm>
            <a:off x="8074675" y="3974068"/>
            <a:ext cx="1377300" cy="369332"/>
          </a:xfrm>
          <a:prstGeom prst="rect">
            <a:avLst/>
          </a:prstGeom>
          <a:noFill/>
        </p:spPr>
        <p:txBody>
          <a:bodyPr wrap="none" rtlCol="0">
            <a:spAutoFit/>
          </a:bodyPr>
          <a:lstStyle/>
          <a:p>
            <a:pPr algn="l" rtl="0"/>
            <a:r>
              <a:rPr lang="en-US" i="1" dirty="0" err="1">
                <a:solidFill>
                  <a:srgbClr val="000000"/>
                </a:solidFill>
              </a:rPr>
              <a:t>Protopterus</a:t>
            </a:r>
            <a:endParaRPr lang="en-US" i="1" dirty="0">
              <a:solidFill>
                <a:srgbClr val="000000"/>
              </a:solidFill>
            </a:endParaRPr>
          </a:p>
        </p:txBody>
      </p:sp>
      <p:sp>
        <p:nvSpPr>
          <p:cNvPr id="4" name="TextBox 3"/>
          <p:cNvSpPr txBox="1"/>
          <p:nvPr/>
        </p:nvSpPr>
        <p:spPr>
          <a:xfrm>
            <a:off x="2209800" y="2971800"/>
            <a:ext cx="1428596" cy="369332"/>
          </a:xfrm>
          <a:prstGeom prst="rect">
            <a:avLst/>
          </a:prstGeom>
          <a:noFill/>
        </p:spPr>
        <p:txBody>
          <a:bodyPr wrap="none" rtlCol="0">
            <a:spAutoFit/>
          </a:bodyPr>
          <a:lstStyle/>
          <a:p>
            <a:pPr algn="l" rtl="0"/>
            <a:r>
              <a:rPr lang="en-US" i="1" dirty="0" err="1">
                <a:solidFill>
                  <a:srgbClr val="000000"/>
                </a:solidFill>
              </a:rPr>
              <a:t>lepidocerian</a:t>
            </a:r>
            <a:endParaRPr lang="en-US" i="1" dirty="0">
              <a:solidFill>
                <a:srgbClr val="000000"/>
              </a:solidFill>
            </a:endParaRPr>
          </a:p>
        </p:txBody>
      </p:sp>
      <p:sp>
        <p:nvSpPr>
          <p:cNvPr id="5" name="Slide Number Placeholder 4"/>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235184296"/>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1219200"/>
            <a:ext cx="7848600" cy="4154984"/>
          </a:xfrm>
          <a:prstGeom prst="rect">
            <a:avLst/>
          </a:prstGeom>
          <a:noFill/>
        </p:spPr>
        <p:txBody>
          <a:bodyPr wrap="square" rtlCol="0">
            <a:spAutoFit/>
          </a:bodyPr>
          <a:lstStyle/>
          <a:p>
            <a:r>
              <a:rPr lang="fa-IR" sz="2400" b="1" dirty="0">
                <a:solidFill>
                  <a:srgbClr val="000000"/>
                </a:solidFill>
              </a:rPr>
              <a:t>ماهیان بدون آرواره </a:t>
            </a:r>
            <a:r>
              <a:rPr lang="en-US" sz="2400" b="1" dirty="0">
                <a:solidFill>
                  <a:srgbClr val="000000"/>
                </a:solidFill>
              </a:rPr>
              <a:t>(</a:t>
            </a:r>
            <a:r>
              <a:rPr lang="en-US" sz="2400" b="1" dirty="0" err="1">
                <a:solidFill>
                  <a:srgbClr val="000000"/>
                </a:solidFill>
              </a:rPr>
              <a:t>Agnatha</a:t>
            </a:r>
            <a:r>
              <a:rPr lang="en-US" sz="2400" b="1" dirty="0">
                <a:solidFill>
                  <a:srgbClr val="000000"/>
                </a:solidFill>
              </a:rPr>
              <a:t>)</a:t>
            </a:r>
            <a:endParaRPr lang="fa-IR" sz="2400" b="1" dirty="0">
              <a:solidFill>
                <a:srgbClr val="000000"/>
              </a:solidFill>
            </a:endParaRPr>
          </a:p>
          <a:p>
            <a:endParaRPr lang="fa-IR" sz="2400" dirty="0">
              <a:solidFill>
                <a:srgbClr val="000000"/>
              </a:solidFill>
            </a:endParaRPr>
          </a:p>
          <a:p>
            <a:pPr marL="342900" indent="-342900">
              <a:buFont typeface="Arial" panose="020B0604020202020204" pitchFamily="34" charset="0"/>
              <a:buChar char="•"/>
            </a:pPr>
            <a:r>
              <a:rPr lang="fa-IR" sz="2400" dirty="0">
                <a:solidFill>
                  <a:srgbClr val="000000"/>
                </a:solidFill>
              </a:rPr>
              <a:t>فقدان آرواره</a:t>
            </a:r>
          </a:p>
          <a:p>
            <a:pPr marL="342900" indent="-342900">
              <a:buFont typeface="Arial" panose="020B0604020202020204" pitchFamily="34" charset="0"/>
              <a:buChar char="•"/>
            </a:pPr>
            <a:r>
              <a:rPr lang="fa-IR" sz="2400" dirty="0">
                <a:solidFill>
                  <a:srgbClr val="000000"/>
                </a:solidFill>
              </a:rPr>
              <a:t>فقدان فلس</a:t>
            </a:r>
          </a:p>
          <a:p>
            <a:pPr marL="342900" indent="-342900">
              <a:buFont typeface="Arial" panose="020B0604020202020204" pitchFamily="34" charset="0"/>
              <a:buChar char="•"/>
            </a:pPr>
            <a:r>
              <a:rPr lang="fa-IR" sz="2400" dirty="0">
                <a:solidFill>
                  <a:srgbClr val="000000"/>
                </a:solidFill>
              </a:rPr>
              <a:t>فقدان باله های زوج</a:t>
            </a:r>
          </a:p>
          <a:p>
            <a:pPr marL="342900" indent="-342900">
              <a:buFont typeface="Arial" panose="020B0604020202020204" pitchFamily="34" charset="0"/>
              <a:buChar char="•"/>
            </a:pPr>
            <a:r>
              <a:rPr lang="fa-IR" sz="2400" dirty="0">
                <a:solidFill>
                  <a:srgbClr val="000000"/>
                </a:solidFill>
              </a:rPr>
              <a:t>تحت عنوان </a:t>
            </a:r>
            <a:r>
              <a:rPr lang="en-US" sz="2400" dirty="0" err="1">
                <a:solidFill>
                  <a:srgbClr val="000000"/>
                </a:solidFill>
              </a:rPr>
              <a:t>Cyclostomata</a:t>
            </a:r>
            <a:r>
              <a:rPr lang="fa-IR" sz="2400" dirty="0">
                <a:solidFill>
                  <a:srgbClr val="000000"/>
                </a:solidFill>
              </a:rPr>
              <a:t> یا دهان گردان</a:t>
            </a:r>
          </a:p>
          <a:p>
            <a:pPr marL="342900" indent="-342900">
              <a:buFont typeface="Arial" panose="020B0604020202020204" pitchFamily="34" charset="0"/>
              <a:buChar char="•"/>
            </a:pPr>
            <a:r>
              <a:rPr lang="fa-IR" sz="2400" dirty="0">
                <a:solidFill>
                  <a:srgbClr val="000000"/>
                </a:solidFill>
              </a:rPr>
              <a:t>منافذ آبششی شبیه کوسه ها و بدن شبیه مارماهی</a:t>
            </a:r>
          </a:p>
          <a:p>
            <a:pPr marL="342900" indent="-342900">
              <a:buFont typeface="Arial" panose="020B0604020202020204" pitchFamily="34" charset="0"/>
              <a:buChar char="•"/>
            </a:pPr>
            <a:r>
              <a:rPr lang="fa-IR" sz="2400" dirty="0">
                <a:solidFill>
                  <a:srgbClr val="000000"/>
                </a:solidFill>
              </a:rPr>
              <a:t>دستگاه گوارش بدون معده</a:t>
            </a:r>
          </a:p>
          <a:p>
            <a:pPr marL="342900" indent="-342900">
              <a:buFont typeface="Arial" panose="020B0604020202020204" pitchFamily="34" charset="0"/>
              <a:buChar char="•"/>
            </a:pPr>
            <a:r>
              <a:rPr lang="fa-IR" sz="2400" dirty="0">
                <a:solidFill>
                  <a:srgbClr val="000000"/>
                </a:solidFill>
              </a:rPr>
              <a:t>جدا جنس و لقاح خارجی</a:t>
            </a:r>
          </a:p>
          <a:p>
            <a:pPr marL="342900" indent="-342900">
              <a:buFont typeface="Arial" panose="020B0604020202020204" pitchFamily="34" charset="0"/>
              <a:buChar char="•"/>
            </a:pPr>
            <a:endParaRPr lang="fa-IR" sz="2400" dirty="0">
              <a:solidFill>
                <a:srgbClr val="000000"/>
              </a:solidFill>
            </a:endParaRPr>
          </a:p>
          <a:p>
            <a:pPr marL="342900" indent="-342900">
              <a:buFont typeface="Arial" panose="020B0604020202020204" pitchFamily="34" charset="0"/>
              <a:buChar char="•"/>
            </a:pPr>
            <a:endParaRPr lang="en-US" sz="2400" dirty="0">
              <a:solidFill>
                <a:srgbClr val="000000"/>
              </a:solidFill>
            </a:endParaRPr>
          </a:p>
        </p:txBody>
      </p:sp>
      <p:sp>
        <p:nvSpPr>
          <p:cNvPr id="3" name="Slide Number Placeholder 2"/>
          <p:cNvSpPr>
            <a:spLocks noGrp="1"/>
          </p:cNvSpPr>
          <p:nvPr>
            <p:ph type="sldNum" sz="quarter" idx="12"/>
          </p:nvPr>
        </p:nvSpPr>
        <p:spPr/>
        <p:txBody>
          <a:bodyPr/>
          <a:lstStyle/>
          <a:p>
            <a:pPr>
              <a:defRPr/>
            </a:pPr>
            <a:fld id="{1848D787-2D52-4648-BE2B-1066F9643927}" type="slidenum">
              <a:rPr lang="ar-SA"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1211545259"/>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2566988" y="908050"/>
            <a:ext cx="6551612" cy="692150"/>
          </a:xfrm>
        </p:spPr>
        <p:txBody>
          <a:bodyPr/>
          <a:lstStyle/>
          <a:p>
            <a:pPr eaLnBrk="1" hangingPunct="1"/>
            <a:r>
              <a:rPr lang="fa-IR" smtClean="0">
                <a:solidFill>
                  <a:schemeClr val="accent2"/>
                </a:solidFill>
              </a:rPr>
              <a:t> </a:t>
            </a:r>
            <a:r>
              <a:rPr lang="fa-IR" b="1" smtClean="0">
                <a:solidFill>
                  <a:schemeClr val="accent2"/>
                </a:solidFill>
              </a:rPr>
              <a:t>ميگزنی يا هاگ فيش</a:t>
            </a:r>
            <a:r>
              <a:rPr lang="fa-IR" smtClean="0">
                <a:solidFill>
                  <a:schemeClr val="accent2"/>
                </a:solidFill>
              </a:rPr>
              <a:t> (</a:t>
            </a:r>
            <a:r>
              <a:rPr lang="en-US" sz="2800">
                <a:solidFill>
                  <a:schemeClr val="accent2"/>
                </a:solidFill>
              </a:rPr>
              <a:t>Myxini</a:t>
            </a:r>
            <a:r>
              <a:rPr lang="fa-IR" smtClean="0">
                <a:solidFill>
                  <a:schemeClr val="accent2"/>
                </a:solidFill>
              </a:rPr>
              <a:t>)</a:t>
            </a:r>
            <a:endParaRPr lang="en-US" smtClean="0">
              <a:solidFill>
                <a:schemeClr val="accent2"/>
              </a:solidFill>
            </a:endParaRPr>
          </a:p>
        </p:txBody>
      </p:sp>
      <p:sp>
        <p:nvSpPr>
          <p:cNvPr id="318467" name="Rectangle 5"/>
          <p:cNvSpPr>
            <a:spLocks noGrp="1" noChangeArrowheads="1"/>
          </p:cNvSpPr>
          <p:nvPr>
            <p:ph type="body" sz="half" idx="2"/>
          </p:nvPr>
        </p:nvSpPr>
        <p:spPr>
          <a:xfrm>
            <a:off x="1990726" y="1989138"/>
            <a:ext cx="8220075" cy="4525962"/>
          </a:xfrm>
        </p:spPr>
        <p:txBody>
          <a:bodyPr/>
          <a:lstStyle/>
          <a:p>
            <a:pPr eaLnBrk="1" hangingPunct="1"/>
            <a:r>
              <a:rPr lang="fa-IR" sz="2400" dirty="0"/>
              <a:t>به طور معمول ساکن </a:t>
            </a:r>
            <a:r>
              <a:rPr lang="fa-IR" sz="2400" dirty="0" err="1"/>
              <a:t>آمريکای</a:t>
            </a:r>
            <a:r>
              <a:rPr lang="fa-IR" sz="2400" dirty="0"/>
              <a:t> شمالی و </a:t>
            </a:r>
            <a:r>
              <a:rPr lang="fa-IR" sz="2400" dirty="0" err="1"/>
              <a:t>اقيانوس</a:t>
            </a:r>
            <a:r>
              <a:rPr lang="fa-IR" sz="2400" dirty="0"/>
              <a:t> اطلس و آرام هستند. </a:t>
            </a:r>
          </a:p>
          <a:p>
            <a:pPr eaLnBrk="1" hangingPunct="1"/>
            <a:r>
              <a:rPr lang="fa-IR" sz="2400" dirty="0"/>
              <a:t>تنها در </a:t>
            </a:r>
            <a:r>
              <a:rPr lang="fa-IR" sz="2400" dirty="0" err="1"/>
              <a:t>نيمکره</a:t>
            </a:r>
            <a:r>
              <a:rPr lang="fa-IR" sz="2400" dirty="0"/>
              <a:t> شمالی </a:t>
            </a:r>
            <a:r>
              <a:rPr lang="fa-IR" sz="2400" dirty="0" err="1"/>
              <a:t>ديده</a:t>
            </a:r>
            <a:r>
              <a:rPr lang="fa-IR" sz="2400" dirty="0"/>
              <a:t> شده </a:t>
            </a:r>
            <a:r>
              <a:rPr lang="fa-IR" sz="2400" dirty="0" err="1"/>
              <a:t>اند</a:t>
            </a:r>
            <a:r>
              <a:rPr lang="fa-IR" sz="2400" dirty="0"/>
              <a:t>. </a:t>
            </a:r>
          </a:p>
          <a:p>
            <a:pPr eaLnBrk="1" hangingPunct="1"/>
            <a:r>
              <a:rPr lang="fa-IR" sz="2400" dirty="0"/>
              <a:t>فاقد دوره لاروی هستند. </a:t>
            </a:r>
          </a:p>
          <a:p>
            <a:pPr eaLnBrk="1" hangingPunct="1"/>
            <a:r>
              <a:rPr lang="fa-IR" sz="2400" dirty="0"/>
              <a:t>اسکلت </a:t>
            </a:r>
            <a:r>
              <a:rPr lang="fa-IR" sz="2400" dirty="0" err="1"/>
              <a:t>غضروفی</a:t>
            </a:r>
            <a:r>
              <a:rPr lang="fa-IR" sz="2400" dirty="0"/>
              <a:t> و دارای </a:t>
            </a:r>
            <a:r>
              <a:rPr lang="fa-IR" sz="2400" dirty="0" err="1"/>
              <a:t>نوتوکورد</a:t>
            </a:r>
            <a:endParaRPr lang="fa-IR" sz="2400" dirty="0"/>
          </a:p>
          <a:p>
            <a:pPr eaLnBrk="1" hangingPunct="1"/>
            <a:r>
              <a:rPr lang="fa-IR" sz="2400" dirty="0"/>
              <a:t>دارای حواس بويايي ، چشايي، شنوايي ولی بينايي تحليل رفته است. </a:t>
            </a:r>
          </a:p>
          <a:p>
            <a:pPr eaLnBrk="1" hangingPunct="1"/>
            <a:r>
              <a:rPr lang="fa-IR" sz="2400" dirty="0" smtClean="0"/>
              <a:t>جدا </a:t>
            </a:r>
            <a:r>
              <a:rPr lang="fa-IR" sz="2400" dirty="0"/>
              <a:t>جنس</a:t>
            </a:r>
          </a:p>
          <a:p>
            <a:pPr eaLnBrk="1" hangingPunct="1"/>
            <a:r>
              <a:rPr lang="fa-IR" sz="2400" dirty="0"/>
              <a:t>5 تا 16 جفت منافذ </a:t>
            </a:r>
            <a:r>
              <a:rPr lang="fa-IR" sz="2400" dirty="0" err="1"/>
              <a:t>آبششی</a:t>
            </a:r>
            <a:endParaRPr lang="fa-IR" sz="2400" dirty="0"/>
          </a:p>
          <a:p>
            <a:pPr eaLnBrk="1" hangingPunct="1"/>
            <a:r>
              <a:rPr lang="fa-IR" sz="2400" dirty="0"/>
              <a:t>دهان دارای دو ردیف دندان</a:t>
            </a:r>
          </a:p>
          <a:p>
            <a:pPr eaLnBrk="1" hangingPunct="1"/>
            <a:r>
              <a:rPr lang="fa-IR" sz="2400" dirty="0"/>
              <a:t>لاشه خوار </a:t>
            </a:r>
          </a:p>
          <a:p>
            <a:pPr eaLnBrk="1" hangingPunct="1"/>
            <a:endParaRPr lang="en-US" sz="2800" dirty="0"/>
          </a:p>
        </p:txBody>
      </p:sp>
      <p:sp>
        <p:nvSpPr>
          <p:cNvPr id="318468" name="Rectangle 6"/>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DA1CC8EA-F175-49E1-B0D1-067C834BF9C3}" type="slidenum">
              <a:rPr lang="ar-SA"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13369392"/>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23950"/>
            <a:ext cx="51244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25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4" y="4219576"/>
            <a:ext cx="4276725"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256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2625" y="1196976"/>
            <a:ext cx="28575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2565" name="Picture 5"/>
          <p:cNvPicPr>
            <a:picLocks noChangeAspect="1" noChangeArrowheads="1"/>
          </p:cNvPicPr>
          <p:nvPr/>
        </p:nvPicPr>
        <p:blipFill>
          <a:blip r:embed="rId6">
            <a:extLst>
              <a:ext uri="{28A0092B-C50C-407E-A947-70E740481C1C}">
                <a14:useLocalDpi xmlns:a14="http://schemas.microsoft.com/office/drawing/2010/main" val="0"/>
              </a:ext>
            </a:extLst>
          </a:blip>
          <a:srcRect r="11211" b="21458"/>
          <a:stretch>
            <a:fillRect/>
          </a:stretch>
        </p:blipFill>
        <p:spPr bwMode="auto">
          <a:xfrm>
            <a:off x="1919289" y="4149726"/>
            <a:ext cx="32400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22566" name="Rectangle 6"/>
          <p:cNvSpPr>
            <a:spLocks noGrp="1" noChangeArrowheads="1"/>
          </p:cNvSpPr>
          <p:nvPr>
            <p:ph type="title"/>
          </p:nvPr>
        </p:nvSpPr>
        <p:spPr>
          <a:xfrm>
            <a:off x="1343025" y="1123950"/>
            <a:ext cx="5545138" cy="692150"/>
          </a:xfrm>
        </p:spPr>
        <p:txBody>
          <a:bodyPr/>
          <a:lstStyle/>
          <a:p>
            <a:pPr eaLnBrk="1" hangingPunct="1"/>
            <a:r>
              <a:rPr lang="fa-IR" smtClean="0">
                <a:solidFill>
                  <a:schemeClr val="bg1"/>
                </a:solidFill>
                <a:cs typeface="Times New Roman" panose="02020603050405020304" pitchFamily="18" charset="0"/>
              </a:rPr>
              <a:t> </a:t>
            </a:r>
            <a:r>
              <a:rPr lang="fa-IR" b="1" smtClean="0">
                <a:solidFill>
                  <a:schemeClr val="bg1"/>
                </a:solidFill>
              </a:rPr>
              <a:t>ميگزنی يا هاگ فيش</a:t>
            </a:r>
            <a:r>
              <a:rPr lang="fa-IR" smtClean="0">
                <a:solidFill>
                  <a:schemeClr val="bg1"/>
                </a:solidFill>
              </a:rPr>
              <a:t> (</a:t>
            </a:r>
            <a:r>
              <a:rPr lang="en-US" sz="2800">
                <a:solidFill>
                  <a:schemeClr val="bg1"/>
                </a:solidFill>
              </a:rPr>
              <a:t>Myxini</a:t>
            </a:r>
            <a:r>
              <a:rPr lang="fa-IR" smtClean="0">
                <a:solidFill>
                  <a:schemeClr val="bg1"/>
                </a:solidFill>
              </a:rPr>
              <a:t>)</a:t>
            </a:r>
            <a:endParaRPr lang="en-US" smtClean="0">
              <a:solidFill>
                <a:schemeClr val="bg1"/>
              </a:solidFill>
            </a:endParaRPr>
          </a:p>
        </p:txBody>
      </p:sp>
      <p:sp>
        <p:nvSpPr>
          <p:cNvPr id="322567" name="Rectangle 7"/>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DA1CC8EA-F175-49E1-B0D1-067C834BF9C3}" type="slidenum">
              <a:rPr lang="ar-SA"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276052068"/>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610" name="Picture 2" descr="f24-3_atlantic_hagfish_"/>
          <p:cNvPicPr>
            <a:picLocks noChangeAspect="1" noChangeArrowheads="1"/>
          </p:cNvPicPr>
          <p:nvPr/>
        </p:nvPicPr>
        <p:blipFill>
          <a:blip r:embed="rId3">
            <a:lum bright="-14000" contrast="38000"/>
            <a:extLst>
              <a:ext uri="{28A0092B-C50C-407E-A947-70E740481C1C}">
                <a14:useLocalDpi xmlns:a14="http://schemas.microsoft.com/office/drawing/2010/main" val="0"/>
              </a:ext>
            </a:extLst>
          </a:blip>
          <a:srcRect t="3416"/>
          <a:stretch>
            <a:fillRect/>
          </a:stretch>
        </p:blipFill>
        <p:spPr bwMode="auto">
          <a:xfrm>
            <a:off x="1524000" y="912814"/>
            <a:ext cx="8604250"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611" name="Rectangle 3"/>
          <p:cNvSpPr>
            <a:spLocks noChangeArrowheads="1"/>
          </p:cNvSpPr>
          <p:nvPr/>
        </p:nvSpPr>
        <p:spPr bwMode="auto">
          <a:xfrm>
            <a:off x="2135189" y="6165850"/>
            <a:ext cx="7127875"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4"/>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5"/>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6"/>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6"/>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b="1">
                <a:solidFill>
                  <a:srgbClr val="990000"/>
                </a:solidFill>
                <a:cs typeface="Titr" panose="00000700000000000000" pitchFamily="2" charset="-78"/>
              </a:rPr>
              <a:t>ميگزنی يا هاگ فيش</a:t>
            </a:r>
            <a:r>
              <a:rPr lang="fa-IR">
                <a:solidFill>
                  <a:srgbClr val="990000"/>
                </a:solidFill>
                <a:cs typeface="Titr" panose="00000700000000000000" pitchFamily="2" charset="-78"/>
              </a:rPr>
              <a:t> (</a:t>
            </a:r>
            <a:r>
              <a:rPr lang="en-US" sz="2800">
                <a:solidFill>
                  <a:srgbClr val="990000"/>
                </a:solidFill>
                <a:cs typeface="Titr" panose="00000700000000000000" pitchFamily="2" charset="-78"/>
              </a:rPr>
              <a:t>Myxini</a:t>
            </a:r>
            <a:r>
              <a:rPr lang="fa-IR">
                <a:solidFill>
                  <a:srgbClr val="990000"/>
                </a:solidFill>
                <a:cs typeface="Titr" panose="00000700000000000000" pitchFamily="2" charset="-78"/>
              </a:rPr>
              <a:t>)</a:t>
            </a:r>
            <a:endParaRPr lang="en-US">
              <a:solidFill>
                <a:srgbClr val="990000"/>
              </a:solidFill>
              <a:cs typeface="Titr" panose="00000700000000000000" pitchFamily="2" charset="-78"/>
            </a:endParaRPr>
          </a:p>
        </p:txBody>
      </p:sp>
      <p:sp>
        <p:nvSpPr>
          <p:cNvPr id="324612" name="Rectangle 4"/>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4"/>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5"/>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6"/>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6"/>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7"/>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1848D787-2D52-4648-BE2B-1066F9643927}" type="slidenum">
              <a:rPr lang="ar-SA"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297015890"/>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body" sz="half" idx="2"/>
          </p:nvPr>
        </p:nvSpPr>
        <p:spPr>
          <a:xfrm>
            <a:off x="1703388" y="1628776"/>
            <a:ext cx="8424862" cy="3313113"/>
          </a:xfrm>
        </p:spPr>
        <p:txBody>
          <a:bodyPr/>
          <a:lstStyle/>
          <a:p>
            <a:pPr eaLnBrk="1" hangingPunct="1">
              <a:lnSpc>
                <a:spcPct val="80000"/>
              </a:lnSpc>
            </a:pPr>
            <a:r>
              <a:rPr lang="fa-IR" sz="2400" dirty="0"/>
              <a:t>آنها هم در آب </a:t>
            </a:r>
            <a:r>
              <a:rPr lang="fa-IR" sz="2400" dirty="0" err="1"/>
              <a:t>شيرين</a:t>
            </a:r>
            <a:r>
              <a:rPr lang="fa-IR" sz="2400" dirty="0"/>
              <a:t> رودخانه ها و هم در دریا زندگی </a:t>
            </a:r>
            <a:r>
              <a:rPr lang="fa-IR" sz="2400" dirty="0" err="1"/>
              <a:t>مي</a:t>
            </a:r>
            <a:r>
              <a:rPr lang="fa-IR" sz="2400" dirty="0"/>
              <a:t> کنند.</a:t>
            </a:r>
          </a:p>
          <a:p>
            <a:pPr eaLnBrk="1" hangingPunct="1">
              <a:lnSpc>
                <a:spcPct val="80000"/>
              </a:lnSpc>
            </a:pPr>
            <a:r>
              <a:rPr lang="fa-IR" sz="2400" dirty="0"/>
              <a:t>آنها در </a:t>
            </a:r>
            <a:r>
              <a:rPr lang="fa-IR" sz="2400" dirty="0" err="1"/>
              <a:t>دريا</a:t>
            </a:r>
            <a:r>
              <a:rPr lang="fa-IR" sz="2400" dirty="0"/>
              <a:t> زندگی کرده اما برای تخم </a:t>
            </a:r>
            <a:r>
              <a:rPr lang="fa-IR" sz="2400" dirty="0" err="1"/>
              <a:t>ريزی</a:t>
            </a:r>
            <a:r>
              <a:rPr lang="fa-IR" sz="2400" dirty="0"/>
              <a:t> به رودخانه ها وارد </a:t>
            </a:r>
            <a:r>
              <a:rPr lang="fa-IR" sz="2400" dirty="0" err="1"/>
              <a:t>مي</a:t>
            </a:r>
            <a:r>
              <a:rPr lang="fa-IR" sz="2400" dirty="0"/>
              <a:t> شوند.</a:t>
            </a:r>
          </a:p>
          <a:p>
            <a:pPr eaLnBrk="1" hangingPunct="1">
              <a:lnSpc>
                <a:spcPct val="80000"/>
              </a:lnSpc>
            </a:pPr>
            <a:r>
              <a:rPr lang="fa-IR" sz="2400" dirty="0"/>
              <a:t>تفاوت جنس نر و ماده اندک است.</a:t>
            </a:r>
          </a:p>
          <a:p>
            <a:pPr eaLnBrk="1" hangingPunct="1">
              <a:lnSpc>
                <a:spcPct val="80000"/>
              </a:lnSpc>
            </a:pPr>
            <a:r>
              <a:rPr lang="fa-IR" sz="2400" dirty="0"/>
              <a:t>دارای دهان </a:t>
            </a:r>
            <a:r>
              <a:rPr lang="fa-IR" sz="2400" dirty="0" err="1"/>
              <a:t>مکنده</a:t>
            </a:r>
            <a:r>
              <a:rPr lang="fa-IR" sz="2400" dirty="0"/>
              <a:t> هستند و دندانهای </a:t>
            </a:r>
            <a:r>
              <a:rPr lang="fa-IR" sz="2400" dirty="0" err="1"/>
              <a:t>کیتینی</a:t>
            </a:r>
            <a:r>
              <a:rPr lang="fa-IR" sz="2400" dirty="0"/>
              <a:t> هستند. </a:t>
            </a:r>
          </a:p>
          <a:p>
            <a:pPr eaLnBrk="1" hangingPunct="1">
              <a:lnSpc>
                <a:spcPct val="80000"/>
              </a:lnSpc>
            </a:pPr>
            <a:r>
              <a:rPr lang="fa-IR" sz="2400" dirty="0"/>
              <a:t>دارای </a:t>
            </a:r>
            <a:r>
              <a:rPr lang="fa-IR" sz="2400" dirty="0" err="1"/>
              <a:t>يک</a:t>
            </a:r>
            <a:r>
              <a:rPr lang="fa-IR" sz="2400" dirty="0"/>
              <a:t> جفت چشم هستند. </a:t>
            </a:r>
          </a:p>
          <a:p>
            <a:pPr eaLnBrk="1" hangingPunct="1">
              <a:lnSpc>
                <a:spcPct val="80000"/>
              </a:lnSpc>
            </a:pPr>
            <a:r>
              <a:rPr lang="fa-IR" sz="2400" dirty="0"/>
              <a:t>تنها دارای </a:t>
            </a:r>
            <a:r>
              <a:rPr lang="fa-IR" sz="2400" dirty="0" err="1"/>
              <a:t>يک</a:t>
            </a:r>
            <a:r>
              <a:rPr lang="fa-IR" sz="2400" dirty="0"/>
              <a:t> سوراخ </a:t>
            </a:r>
            <a:r>
              <a:rPr lang="fa-IR" sz="2400" dirty="0" err="1"/>
              <a:t>بينی</a:t>
            </a:r>
            <a:r>
              <a:rPr lang="fa-IR" sz="2400" dirty="0"/>
              <a:t> هستند. </a:t>
            </a:r>
          </a:p>
          <a:p>
            <a:pPr eaLnBrk="1" hangingPunct="1">
              <a:lnSpc>
                <a:spcPct val="80000"/>
              </a:lnSpc>
            </a:pPr>
            <a:r>
              <a:rPr lang="fa-IR" sz="2400" dirty="0"/>
              <a:t>7 جفت سوراخ </a:t>
            </a:r>
            <a:r>
              <a:rPr lang="fa-IR" sz="2400" dirty="0" err="1"/>
              <a:t>آبششی</a:t>
            </a:r>
            <a:endParaRPr lang="fa-IR" sz="2400" dirty="0"/>
          </a:p>
          <a:p>
            <a:pPr eaLnBrk="1" hangingPunct="1">
              <a:lnSpc>
                <a:spcPct val="80000"/>
              </a:lnSpc>
            </a:pPr>
            <a:endParaRPr lang="fa-IR" sz="1800" dirty="0"/>
          </a:p>
          <a:p>
            <a:pPr eaLnBrk="1" hangingPunct="1">
              <a:lnSpc>
                <a:spcPct val="80000"/>
              </a:lnSpc>
            </a:pPr>
            <a:endParaRPr lang="en-US" sz="1800" dirty="0"/>
          </a:p>
        </p:txBody>
      </p:sp>
      <p:sp>
        <p:nvSpPr>
          <p:cNvPr id="326659" name="Rectangle 3"/>
          <p:cNvSpPr>
            <a:spLocks noGrp="1" noChangeArrowheads="1"/>
          </p:cNvSpPr>
          <p:nvPr>
            <p:ph type="title"/>
          </p:nvPr>
        </p:nvSpPr>
        <p:spPr>
          <a:xfrm>
            <a:off x="2063751" y="908050"/>
            <a:ext cx="6551613" cy="692150"/>
          </a:xfrm>
        </p:spPr>
        <p:txBody>
          <a:bodyPr/>
          <a:lstStyle/>
          <a:p>
            <a:pPr algn="r" eaLnBrk="1" hangingPunct="1"/>
            <a:r>
              <a:rPr lang="fa-IR" sz="3600" b="1" dirty="0">
                <a:solidFill>
                  <a:schemeClr val="accent2"/>
                </a:solidFill>
              </a:rPr>
              <a:t>لامپری ها</a:t>
            </a:r>
            <a:r>
              <a:rPr lang="fa-IR" dirty="0" smtClean="0">
                <a:solidFill>
                  <a:schemeClr val="accent2"/>
                </a:solidFill>
              </a:rPr>
              <a:t> </a:t>
            </a:r>
            <a:r>
              <a:rPr lang="fa-IR" dirty="0" smtClean="0">
                <a:solidFill>
                  <a:schemeClr val="accent2"/>
                </a:solidFill>
                <a:cs typeface="Times New Roman" panose="02020603050405020304" pitchFamily="18" charset="0"/>
              </a:rPr>
              <a:t>(</a:t>
            </a:r>
            <a:r>
              <a:rPr lang="en-US" sz="2800" dirty="0" err="1">
                <a:solidFill>
                  <a:schemeClr val="accent2"/>
                </a:solidFill>
                <a:cs typeface="Times New Roman" panose="02020603050405020304" pitchFamily="18" charset="0"/>
              </a:rPr>
              <a:t>Petromyzon</a:t>
            </a:r>
            <a:r>
              <a:rPr lang="fa-IR" dirty="0" smtClean="0">
                <a:solidFill>
                  <a:schemeClr val="accent2"/>
                </a:solidFill>
                <a:cs typeface="Times New Roman" panose="02020603050405020304" pitchFamily="18" charset="0"/>
              </a:rPr>
              <a:t>)</a:t>
            </a:r>
            <a:endParaRPr lang="en-US" dirty="0" smtClean="0">
              <a:solidFill>
                <a:schemeClr val="accent2"/>
              </a:solidFill>
              <a:cs typeface="Times New Roman" panose="02020603050405020304" pitchFamily="18" charset="0"/>
            </a:endParaRPr>
          </a:p>
        </p:txBody>
      </p:sp>
      <p:pic>
        <p:nvPicPr>
          <p:cNvPr id="326660" name="Picture 4" descr="neunau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514" y="4951414"/>
            <a:ext cx="4535487"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6661" name="Picture 5" descr="neunaug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5445126"/>
            <a:ext cx="34925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6662" name="AutoShape 6"/>
          <p:cNvSpPr>
            <a:spLocks noChangeArrowheads="1"/>
          </p:cNvSpPr>
          <p:nvPr/>
        </p:nvSpPr>
        <p:spPr bwMode="auto">
          <a:xfrm>
            <a:off x="6096001" y="6165851"/>
            <a:ext cx="1223963" cy="504825"/>
          </a:xfrm>
          <a:prstGeom prst="leftArrow">
            <a:avLst>
              <a:gd name="adj1" fmla="val 50000"/>
              <a:gd name="adj2" fmla="val 60613"/>
            </a:avLst>
          </a:prstGeom>
          <a:gradFill rotWithShape="1">
            <a:gsLst>
              <a:gs pos="0">
                <a:srgbClr val="F9BA07"/>
              </a:gs>
              <a:gs pos="100000">
                <a:srgbClr val="FFFF00"/>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lgn="just" rtl="1">
              <a:spcBef>
                <a:spcPct val="20000"/>
              </a:spcBef>
              <a:buClr>
                <a:srgbClr val="000099"/>
              </a:buClr>
              <a:buFont typeface="Wingdings 2" panose="05020102010507070707" pitchFamily="18" charset="2"/>
              <a:buBlip>
                <a:blip r:embed="rId5"/>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6"/>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7"/>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7"/>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9pPr>
          </a:lstStyle>
          <a:p>
            <a:pPr algn="ctr" rtl="0" fontAlgn="base">
              <a:spcBef>
                <a:spcPct val="0"/>
              </a:spcBef>
              <a:spcAft>
                <a:spcPct val="0"/>
              </a:spcAft>
              <a:buClrTx/>
              <a:buFontTx/>
              <a:buNone/>
            </a:pPr>
            <a:endParaRPr lang="en-US" sz="1800" b="1">
              <a:solidFill>
                <a:srgbClr val="000000"/>
              </a:solidFill>
              <a:cs typeface="Arial" panose="020B0604020202020204" pitchFamily="34" charset="0"/>
            </a:endParaRPr>
          </a:p>
        </p:txBody>
      </p:sp>
      <p:sp>
        <p:nvSpPr>
          <p:cNvPr id="326663" name="Rectangle 7"/>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5"/>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6"/>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7"/>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7"/>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DA1CC8EA-F175-49E1-B0D1-067C834BF9C3}" type="slidenum">
              <a:rPr lang="ar-SA"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388537448"/>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802" name="Picture 2" descr="lamprey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273175"/>
            <a:ext cx="4932363"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3" name="Picture 3" descr="Lamprey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7801" y="1268413"/>
            <a:ext cx="3529013"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4" name="Picture 4" descr="lamprey0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800" y="3716339"/>
            <a:ext cx="360045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5" name="Picture 5" descr="lampreyOnFis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714" y="4724401"/>
            <a:ext cx="2339975"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06" name="Rectangle 6"/>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rtl="1"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z="2800">
                <a:solidFill>
                  <a:srgbClr val="CCECFF"/>
                </a:solidFill>
                <a:cs typeface="Titr" panose="00000700000000000000" pitchFamily="2" charset="-78"/>
              </a:rPr>
              <a:t>فوق رده ماهيان بدون آرواره ( آگناتا)</a:t>
            </a:r>
            <a:endParaRPr lang="en-US" sz="2800">
              <a:solidFill>
                <a:srgbClr val="CCECFF"/>
              </a:solidFill>
              <a:cs typeface="Titr" panose="00000700000000000000" pitchFamily="2" charset="-78"/>
            </a:endParaRPr>
          </a:p>
        </p:txBody>
      </p:sp>
      <p:sp>
        <p:nvSpPr>
          <p:cNvPr id="2" name="Slide Number Placeholder 1"/>
          <p:cNvSpPr>
            <a:spLocks noGrp="1"/>
          </p:cNvSpPr>
          <p:nvPr>
            <p:ph type="sldNum" sz="quarter" idx="12"/>
          </p:nvPr>
        </p:nvSpPr>
        <p:spPr/>
        <p:txBody>
          <a:bodyPr/>
          <a:lstStyle/>
          <a:p>
            <a:pPr>
              <a:defRPr/>
            </a:pPr>
            <a:fld id="{1848D787-2D52-4648-BE2B-1066F9643927}" type="slidenum">
              <a:rPr lang="ar-SA"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670345539"/>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7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22</TotalTime>
  <Words>1228</Words>
  <Application>Microsoft Office PowerPoint</Application>
  <PresentationFormat>Widescreen</PresentationFormat>
  <Paragraphs>184</Paragraphs>
  <Slides>31</Slides>
  <Notes>15</Notes>
  <HiddenSlides>0</HiddenSlides>
  <MMClips>0</MMClips>
  <ScaleCrop>false</ScaleCrop>
  <HeadingPairs>
    <vt:vector size="6" baseType="variant">
      <vt:variant>
        <vt:lpstr>Fonts Used</vt:lpstr>
      </vt:variant>
      <vt:variant>
        <vt:i4>10</vt:i4>
      </vt:variant>
      <vt:variant>
        <vt:lpstr>Theme</vt:lpstr>
      </vt:variant>
      <vt:variant>
        <vt:i4>24</vt:i4>
      </vt:variant>
      <vt:variant>
        <vt:lpstr>Slide Titles</vt:lpstr>
      </vt:variant>
      <vt:variant>
        <vt:i4>31</vt:i4>
      </vt:variant>
    </vt:vector>
  </HeadingPairs>
  <TitlesOfParts>
    <vt:vector size="65" baseType="lpstr">
      <vt:lpstr>Arial</vt:lpstr>
      <vt:lpstr>B Lotus</vt:lpstr>
      <vt:lpstr>B Mitra</vt:lpstr>
      <vt:lpstr>Calibri</vt:lpstr>
      <vt:lpstr>Calibri Light</vt:lpstr>
      <vt:lpstr>Century Gothic</vt:lpstr>
      <vt:lpstr>Times New Roman</vt:lpstr>
      <vt:lpstr>Titr</vt:lpstr>
      <vt:lpstr>Wingdings</vt:lpstr>
      <vt:lpstr>Wingdings 2</vt:lpstr>
      <vt:lpstr>Office Theme</vt:lpstr>
      <vt:lpstr>1_Office Theme</vt:lpstr>
      <vt:lpstr>2_Office Theme</vt:lpstr>
      <vt:lpstr>7_Biology of Zoology 04</vt:lpstr>
      <vt:lpstr>8_Biology of Zoology 04</vt:lpstr>
      <vt:lpstr>9_Biology of Zoology 04</vt:lpstr>
      <vt:lpstr>10_Biology of Zoology 04</vt:lpstr>
      <vt:lpstr>11_Biology of Zoology 04</vt:lpstr>
      <vt:lpstr>Biology of Zoology 04</vt:lpstr>
      <vt:lpstr>3_Office Theme</vt:lpstr>
      <vt:lpstr>1_Biology of Zoology 04</vt:lpstr>
      <vt:lpstr>Default Design</vt:lpstr>
      <vt:lpstr>4_Biology of Zoology 04</vt:lpstr>
      <vt:lpstr>5_Biology of Zoology 04</vt:lpstr>
      <vt:lpstr>2_Biology of Zoology 04</vt:lpstr>
      <vt:lpstr>3_Biology of Zoology 04</vt:lpstr>
      <vt:lpstr>1_Default Design</vt:lpstr>
      <vt:lpstr>12_Biology of Zoology 04</vt:lpstr>
      <vt:lpstr>13_Biology of Zoology 04</vt:lpstr>
      <vt:lpstr>3_Default Design</vt:lpstr>
      <vt:lpstr>17_Biology of Zoology 04</vt:lpstr>
      <vt:lpstr>22_Biology of Zoology 04</vt:lpstr>
      <vt:lpstr>14_Biology of Zoology 04</vt:lpstr>
      <vt:lpstr>Vapor Trail</vt:lpstr>
      <vt:lpstr>PowerPoint Presentation</vt:lpstr>
      <vt:lpstr>ماهی؟</vt:lpstr>
      <vt:lpstr>گروههای مختلف ماهیها</vt:lpstr>
      <vt:lpstr>PowerPoint Presentation</vt:lpstr>
      <vt:lpstr> ميگزنی يا هاگ فيش (Myxini)</vt:lpstr>
      <vt:lpstr> ميگزنی يا هاگ فيش (Myxini)</vt:lpstr>
      <vt:lpstr>PowerPoint Presentation</vt:lpstr>
      <vt:lpstr>لامپری ها (Petromyzon)</vt:lpstr>
      <vt:lpstr>PowerPoint Presentation</vt:lpstr>
      <vt:lpstr>PowerPoint Presentation</vt:lpstr>
      <vt:lpstr>PowerPoint Presentation</vt:lpstr>
      <vt:lpstr>رده Chondrichthyes</vt:lpstr>
      <vt:lpstr>PowerPoint Presentation</vt:lpstr>
      <vt:lpstr>ویژگی های عمومی</vt:lpstr>
      <vt:lpstr>PowerPoint Presentation</vt:lpstr>
      <vt:lpstr>chondrichthyans (cartilaginous fishes)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رده ماهيان استخوانی </vt:lpstr>
      <vt:lpstr>Osteichthyes – Anatomy</vt:lpstr>
      <vt:lpstr>PowerPoint Presentation</vt:lpstr>
      <vt:lpstr>PowerPoint Presentation</vt:lpstr>
      <vt:lpstr>PowerPoint Presentation</vt:lpstr>
      <vt:lpstr>PowerPoint Presentation</vt:lpstr>
      <vt:lpstr>رده ماهيان استخوانی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3</cp:revision>
  <dcterms:created xsi:type="dcterms:W3CDTF">2017-12-24T06:02:51Z</dcterms:created>
  <dcterms:modified xsi:type="dcterms:W3CDTF">2018-12-22T10:19:09Z</dcterms:modified>
</cp:coreProperties>
</file>