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6.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7.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8.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9.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0.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11.xml" ContentType="application/vnd.openxmlformats-officedocument.theme+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12.xml" ContentType="application/vnd.openxmlformats-officedocument.theme+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theme/theme13.xml" ContentType="application/vnd.openxmlformats-officedocument.theme+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theme/theme14.xml" ContentType="application/vnd.openxmlformats-officedocument.theme+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theme/theme15.xml" ContentType="application/vnd.openxmlformats-officedocument.theme+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theme/theme16.xml" ContentType="application/vnd.openxmlformats-officedocument.theme+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theme/theme17.xml" ContentType="application/vnd.openxmlformats-officedocument.theme+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theme/theme18.xml" ContentType="application/vnd.openxmlformats-officedocument.theme+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theme/theme19.xml" ContentType="application/vnd.openxmlformats-officedocument.theme+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theme/theme20.xml" ContentType="application/vnd.openxmlformats-officedocument.theme+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theme/theme21.xml" ContentType="application/vnd.openxmlformats-officedocument.theme+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theme/theme22.xml" ContentType="application/vnd.openxmlformats-officedocument.theme+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theme/theme23.xml" ContentType="application/vnd.openxmlformats-officedocument.theme+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theme/theme24.xml" ContentType="application/vnd.openxmlformats-officedocument.theme+xml"/>
  <Override PartName="/ppt/theme/theme2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 id="2147483672" r:id="rId3"/>
    <p:sldMasterId id="2147483684" r:id="rId4"/>
    <p:sldMasterId id="2147483702" r:id="rId5"/>
    <p:sldMasterId id="2147483720" r:id="rId6"/>
    <p:sldMasterId id="2147483738" r:id="rId7"/>
    <p:sldMasterId id="2147483756" r:id="rId8"/>
    <p:sldMasterId id="2147483774" r:id="rId9"/>
    <p:sldMasterId id="2147483792" r:id="rId10"/>
    <p:sldMasterId id="2147483804" r:id="rId11"/>
    <p:sldMasterId id="2147483822" r:id="rId12"/>
    <p:sldMasterId id="2147483837" r:id="rId13"/>
    <p:sldMasterId id="2147483855" r:id="rId14"/>
    <p:sldMasterId id="2147483873" r:id="rId15"/>
    <p:sldMasterId id="2147483891" r:id="rId16"/>
    <p:sldMasterId id="2147483909" r:id="rId17"/>
    <p:sldMasterId id="2147483924" r:id="rId18"/>
    <p:sldMasterId id="2147483942" r:id="rId19"/>
    <p:sldMasterId id="2147483960" r:id="rId20"/>
    <p:sldMasterId id="2147483975" r:id="rId21"/>
    <p:sldMasterId id="2147483993" r:id="rId22"/>
    <p:sldMasterId id="2147484011" r:id="rId23"/>
    <p:sldMasterId id="2147484029" r:id="rId24"/>
  </p:sldMasterIdLst>
  <p:notesMasterIdLst>
    <p:notesMasterId r:id="rId56"/>
  </p:notesMasterIdLst>
  <p:sldIdLst>
    <p:sldId id="256" r:id="rId25"/>
    <p:sldId id="257" r:id="rId26"/>
    <p:sldId id="258" r:id="rId27"/>
    <p:sldId id="259" r:id="rId28"/>
    <p:sldId id="260" r:id="rId29"/>
    <p:sldId id="261" r:id="rId30"/>
    <p:sldId id="262" r:id="rId31"/>
    <p:sldId id="263" r:id="rId32"/>
    <p:sldId id="264" r:id="rId33"/>
    <p:sldId id="281" r:id="rId34"/>
    <p:sldId id="265" r:id="rId35"/>
    <p:sldId id="282" r:id="rId36"/>
    <p:sldId id="283" r:id="rId37"/>
    <p:sldId id="284" r:id="rId38"/>
    <p:sldId id="285" r:id="rId39"/>
    <p:sldId id="286" r:id="rId40"/>
    <p:sldId id="266" r:id="rId41"/>
    <p:sldId id="267" r:id="rId42"/>
    <p:sldId id="268" r:id="rId43"/>
    <p:sldId id="269" r:id="rId44"/>
    <p:sldId id="270" r:id="rId45"/>
    <p:sldId id="271" r:id="rId46"/>
    <p:sldId id="272" r:id="rId47"/>
    <p:sldId id="273" r:id="rId48"/>
    <p:sldId id="274" r:id="rId49"/>
    <p:sldId id="275" r:id="rId50"/>
    <p:sldId id="276" r:id="rId51"/>
    <p:sldId id="277" r:id="rId52"/>
    <p:sldId id="278" r:id="rId53"/>
    <p:sldId id="279" r:id="rId54"/>
    <p:sldId id="280" r:id="rId55"/>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0" autoAdjust="0"/>
    <p:restoredTop sz="94660"/>
  </p:normalViewPr>
  <p:slideViewPr>
    <p:cSldViewPr snapToGrid="0">
      <p:cViewPr varScale="1">
        <p:scale>
          <a:sx n="71" d="100"/>
          <a:sy n="71" d="100"/>
        </p:scale>
        <p:origin x="61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2.xml"/><Relationship Id="rId39" Type="http://schemas.openxmlformats.org/officeDocument/2006/relationships/slide" Target="slides/slide15.xml"/><Relationship Id="rId21" Type="http://schemas.openxmlformats.org/officeDocument/2006/relationships/slideMaster" Target="slideMasters/slideMaster21.xml"/><Relationship Id="rId34" Type="http://schemas.openxmlformats.org/officeDocument/2006/relationships/slide" Target="slides/slide10.xml"/><Relationship Id="rId42" Type="http://schemas.openxmlformats.org/officeDocument/2006/relationships/slide" Target="slides/slide18.xml"/><Relationship Id="rId47" Type="http://schemas.openxmlformats.org/officeDocument/2006/relationships/slide" Target="slides/slide23.xml"/><Relationship Id="rId50" Type="http://schemas.openxmlformats.org/officeDocument/2006/relationships/slide" Target="slides/slide26.xml"/><Relationship Id="rId55" Type="http://schemas.openxmlformats.org/officeDocument/2006/relationships/slide" Target="slides/slide3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1.xml"/><Relationship Id="rId33" Type="http://schemas.openxmlformats.org/officeDocument/2006/relationships/slide" Target="slides/slide9.xml"/><Relationship Id="rId38" Type="http://schemas.openxmlformats.org/officeDocument/2006/relationships/slide" Target="slides/slide14.xml"/><Relationship Id="rId46" Type="http://schemas.openxmlformats.org/officeDocument/2006/relationships/slide" Target="slides/slide22.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5.xml"/><Relationship Id="rId41" Type="http://schemas.openxmlformats.org/officeDocument/2006/relationships/slide" Target="slides/slide17.xml"/><Relationship Id="rId54" Type="http://schemas.openxmlformats.org/officeDocument/2006/relationships/slide" Target="slides/slide3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8.xml"/><Relationship Id="rId37" Type="http://schemas.openxmlformats.org/officeDocument/2006/relationships/slide" Target="slides/slide13.xml"/><Relationship Id="rId40" Type="http://schemas.openxmlformats.org/officeDocument/2006/relationships/slide" Target="slides/slide16.xml"/><Relationship Id="rId45" Type="http://schemas.openxmlformats.org/officeDocument/2006/relationships/slide" Target="slides/slide21.xml"/><Relationship Id="rId53" Type="http://schemas.openxmlformats.org/officeDocument/2006/relationships/slide" Target="slides/slide29.xml"/><Relationship Id="rId58"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4.xml"/><Relationship Id="rId36" Type="http://schemas.openxmlformats.org/officeDocument/2006/relationships/slide" Target="slides/slide12.xml"/><Relationship Id="rId49" Type="http://schemas.openxmlformats.org/officeDocument/2006/relationships/slide" Target="slides/slide25.xml"/><Relationship Id="rId57"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7.xml"/><Relationship Id="rId44" Type="http://schemas.openxmlformats.org/officeDocument/2006/relationships/slide" Target="slides/slide20.xml"/><Relationship Id="rId52" Type="http://schemas.openxmlformats.org/officeDocument/2006/relationships/slide" Target="slides/slide28.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3.xml"/><Relationship Id="rId30" Type="http://schemas.openxmlformats.org/officeDocument/2006/relationships/slide" Target="slides/slide6.xml"/><Relationship Id="rId35" Type="http://schemas.openxmlformats.org/officeDocument/2006/relationships/slide" Target="slides/slide11.xml"/><Relationship Id="rId43" Type="http://schemas.openxmlformats.org/officeDocument/2006/relationships/slide" Target="slides/slide19.xml"/><Relationship Id="rId48" Type="http://schemas.openxmlformats.org/officeDocument/2006/relationships/slide" Target="slides/slide24.xml"/><Relationship Id="rId56"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27.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D061A0CE-DFE2-4B3C-A086-E86ABB9B9360}" type="datetimeFigureOut">
              <a:rPr lang="fa-IR" smtClean="0"/>
              <a:t>04/14/1440</a:t>
            </a:fld>
            <a:endParaRPr lang="fa-I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784DB18D-865D-4109-979E-12C0F761E1C1}" type="slidenum">
              <a:rPr lang="fa-IR" smtClean="0"/>
              <a:t>‹#›</a:t>
            </a:fld>
            <a:endParaRPr lang="fa-IR"/>
          </a:p>
        </p:txBody>
      </p:sp>
    </p:spTree>
    <p:extLst>
      <p:ext uri="{BB962C8B-B14F-4D97-AF65-F5344CB8AC3E}">
        <p14:creationId xmlns:p14="http://schemas.microsoft.com/office/powerpoint/2010/main" val="344515008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A53A52D-D5F9-4C0D-A425-8AD1F3FDC82F}" type="slidenum">
              <a:rPr lang="ar-SA">
                <a:solidFill>
                  <a:srgbClr val="000000"/>
                </a:solidFill>
              </a:rPr>
              <a:pPr>
                <a:spcBef>
                  <a:spcPct val="0"/>
                </a:spcBef>
              </a:pPr>
              <a:t>5</a:t>
            </a:fld>
            <a:endParaRPr lang="en-US">
              <a:solidFill>
                <a:srgbClr val="000000"/>
              </a:solidFill>
            </a:endParaRPr>
          </a:p>
        </p:txBody>
      </p:sp>
      <p:sp>
        <p:nvSpPr>
          <p:cNvPr id="319491" name="Rectangle 2"/>
          <p:cNvSpPr>
            <a:spLocks noGrp="1" noRot="1" noChangeAspect="1" noChangeArrowheads="1" noTextEdit="1"/>
          </p:cNvSpPr>
          <p:nvPr>
            <p:ph type="sldImg"/>
          </p:nvPr>
        </p:nvSpPr>
        <p:spPr>
          <a:ln/>
        </p:spPr>
      </p:sp>
      <p:sp>
        <p:nvSpPr>
          <p:cNvPr id="319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04092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eaLnBrk="0" fontAlgn="base" hangingPunct="0">
              <a:spcBef>
                <a:spcPct val="0"/>
              </a:spcBef>
              <a:spcAft>
                <a:spcPct val="0"/>
              </a:spcAft>
              <a:defRPr b="1">
                <a:solidFill>
                  <a:schemeClr val="tx1"/>
                </a:solidFill>
                <a:latin typeface="Arial" charset="0"/>
                <a:cs typeface="Arial" charset="0"/>
              </a:defRPr>
            </a:lvl6pPr>
            <a:lvl7pPr marL="2971800" indent="-228600" algn="ctr" eaLnBrk="0" fontAlgn="base" hangingPunct="0">
              <a:spcBef>
                <a:spcPct val="0"/>
              </a:spcBef>
              <a:spcAft>
                <a:spcPct val="0"/>
              </a:spcAft>
              <a:defRPr b="1">
                <a:solidFill>
                  <a:schemeClr val="tx1"/>
                </a:solidFill>
                <a:latin typeface="Arial" charset="0"/>
                <a:cs typeface="Arial" charset="0"/>
              </a:defRPr>
            </a:lvl7pPr>
            <a:lvl8pPr marL="3429000" indent="-228600" algn="ctr" eaLnBrk="0" fontAlgn="base" hangingPunct="0">
              <a:spcBef>
                <a:spcPct val="0"/>
              </a:spcBef>
              <a:spcAft>
                <a:spcPct val="0"/>
              </a:spcAft>
              <a:defRPr b="1">
                <a:solidFill>
                  <a:schemeClr val="tx1"/>
                </a:solidFill>
                <a:latin typeface="Arial" charset="0"/>
                <a:cs typeface="Arial" charset="0"/>
              </a:defRPr>
            </a:lvl8pPr>
            <a:lvl9pPr marL="3886200" indent="-228600" algn="ctr" eaLnBrk="0" fontAlgn="base" hangingPunct="0">
              <a:spcBef>
                <a:spcPct val="0"/>
              </a:spcBef>
              <a:spcAft>
                <a:spcPct val="0"/>
              </a:spcAft>
              <a:defRPr b="1">
                <a:solidFill>
                  <a:schemeClr val="tx1"/>
                </a:solidFill>
                <a:latin typeface="Arial" charset="0"/>
                <a:cs typeface="Arial" charset="0"/>
              </a:defRPr>
            </a:lvl9pPr>
          </a:lstStyle>
          <a:p>
            <a:pPr eaLnBrk="1" hangingPunct="1"/>
            <a:fld id="{5519EE34-CC7C-4647-B3D3-F7804B37216A}" type="slidenum">
              <a:rPr lang="ar-SA" b="0">
                <a:solidFill>
                  <a:prstClr val="black"/>
                </a:solidFill>
              </a:rPr>
              <a:pPr eaLnBrk="1" hangingPunct="1"/>
              <a:t>24</a:t>
            </a:fld>
            <a:endParaRPr lang="en-US" b="0">
              <a:solidFill>
                <a:prstClr val="black"/>
              </a:solidFill>
            </a:endParaRPr>
          </a:p>
        </p:txBody>
      </p:sp>
      <p:sp>
        <p:nvSpPr>
          <p:cNvPr id="700419" name="Rectangle 2"/>
          <p:cNvSpPr>
            <a:spLocks noGrp="1" noRot="1" noChangeAspect="1" noChangeArrowheads="1" noTextEdit="1"/>
          </p:cNvSpPr>
          <p:nvPr>
            <p:ph type="sldImg"/>
          </p:nvPr>
        </p:nvSpPr>
        <p:spPr>
          <a:ln/>
        </p:spPr>
      </p:sp>
      <p:sp>
        <p:nvSpPr>
          <p:cNvPr id="70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0273380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eaLnBrk="0" fontAlgn="base" hangingPunct="0">
              <a:spcBef>
                <a:spcPct val="0"/>
              </a:spcBef>
              <a:spcAft>
                <a:spcPct val="0"/>
              </a:spcAft>
              <a:defRPr b="1">
                <a:solidFill>
                  <a:schemeClr val="tx1"/>
                </a:solidFill>
                <a:latin typeface="Arial" charset="0"/>
                <a:cs typeface="Arial" charset="0"/>
              </a:defRPr>
            </a:lvl6pPr>
            <a:lvl7pPr marL="2971800" indent="-228600" algn="ctr" eaLnBrk="0" fontAlgn="base" hangingPunct="0">
              <a:spcBef>
                <a:spcPct val="0"/>
              </a:spcBef>
              <a:spcAft>
                <a:spcPct val="0"/>
              </a:spcAft>
              <a:defRPr b="1">
                <a:solidFill>
                  <a:schemeClr val="tx1"/>
                </a:solidFill>
                <a:latin typeface="Arial" charset="0"/>
                <a:cs typeface="Arial" charset="0"/>
              </a:defRPr>
            </a:lvl7pPr>
            <a:lvl8pPr marL="3429000" indent="-228600" algn="ctr" eaLnBrk="0" fontAlgn="base" hangingPunct="0">
              <a:spcBef>
                <a:spcPct val="0"/>
              </a:spcBef>
              <a:spcAft>
                <a:spcPct val="0"/>
              </a:spcAft>
              <a:defRPr b="1">
                <a:solidFill>
                  <a:schemeClr val="tx1"/>
                </a:solidFill>
                <a:latin typeface="Arial" charset="0"/>
                <a:cs typeface="Arial" charset="0"/>
              </a:defRPr>
            </a:lvl8pPr>
            <a:lvl9pPr marL="3886200" indent="-228600" algn="ctr" eaLnBrk="0" fontAlgn="base" hangingPunct="0">
              <a:spcBef>
                <a:spcPct val="0"/>
              </a:spcBef>
              <a:spcAft>
                <a:spcPct val="0"/>
              </a:spcAft>
              <a:defRPr b="1">
                <a:solidFill>
                  <a:schemeClr val="tx1"/>
                </a:solidFill>
                <a:latin typeface="Arial" charset="0"/>
                <a:cs typeface="Arial" charset="0"/>
              </a:defRPr>
            </a:lvl9pPr>
          </a:lstStyle>
          <a:p>
            <a:pPr eaLnBrk="1" hangingPunct="1"/>
            <a:fld id="{9C7DAC75-4768-4108-8AF3-277CABFD1BE9}" type="slidenum">
              <a:rPr lang="ar-SA" b="0">
                <a:solidFill>
                  <a:prstClr val="black"/>
                </a:solidFill>
              </a:rPr>
              <a:pPr eaLnBrk="1" hangingPunct="1"/>
              <a:t>25</a:t>
            </a:fld>
            <a:endParaRPr lang="en-US" b="0">
              <a:solidFill>
                <a:prstClr val="black"/>
              </a:solidFill>
            </a:endParaRPr>
          </a:p>
        </p:txBody>
      </p:sp>
      <p:sp>
        <p:nvSpPr>
          <p:cNvPr id="706563" name="Rectangle 2"/>
          <p:cNvSpPr>
            <a:spLocks noGrp="1" noRot="1" noChangeAspect="1" noChangeArrowheads="1" noTextEdit="1"/>
          </p:cNvSpPr>
          <p:nvPr>
            <p:ph type="sldImg"/>
          </p:nvPr>
        </p:nvSpPr>
        <p:spPr>
          <a:ln/>
        </p:spPr>
      </p:sp>
      <p:sp>
        <p:nvSpPr>
          <p:cNvPr id="70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9331546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eaLnBrk="0" fontAlgn="base" hangingPunct="0">
              <a:spcBef>
                <a:spcPct val="0"/>
              </a:spcBef>
              <a:spcAft>
                <a:spcPct val="0"/>
              </a:spcAft>
              <a:defRPr b="1">
                <a:solidFill>
                  <a:schemeClr val="tx1"/>
                </a:solidFill>
                <a:latin typeface="Arial" charset="0"/>
                <a:cs typeface="Arial" charset="0"/>
              </a:defRPr>
            </a:lvl6pPr>
            <a:lvl7pPr marL="2971800" indent="-228600" algn="ctr" eaLnBrk="0" fontAlgn="base" hangingPunct="0">
              <a:spcBef>
                <a:spcPct val="0"/>
              </a:spcBef>
              <a:spcAft>
                <a:spcPct val="0"/>
              </a:spcAft>
              <a:defRPr b="1">
                <a:solidFill>
                  <a:schemeClr val="tx1"/>
                </a:solidFill>
                <a:latin typeface="Arial" charset="0"/>
                <a:cs typeface="Arial" charset="0"/>
              </a:defRPr>
            </a:lvl7pPr>
            <a:lvl8pPr marL="3429000" indent="-228600" algn="ctr" eaLnBrk="0" fontAlgn="base" hangingPunct="0">
              <a:spcBef>
                <a:spcPct val="0"/>
              </a:spcBef>
              <a:spcAft>
                <a:spcPct val="0"/>
              </a:spcAft>
              <a:defRPr b="1">
                <a:solidFill>
                  <a:schemeClr val="tx1"/>
                </a:solidFill>
                <a:latin typeface="Arial" charset="0"/>
                <a:cs typeface="Arial" charset="0"/>
              </a:defRPr>
            </a:lvl8pPr>
            <a:lvl9pPr marL="3886200" indent="-228600" algn="ctr" eaLnBrk="0" fontAlgn="base" hangingPunct="0">
              <a:spcBef>
                <a:spcPct val="0"/>
              </a:spcBef>
              <a:spcAft>
                <a:spcPct val="0"/>
              </a:spcAft>
              <a:defRPr b="1">
                <a:solidFill>
                  <a:schemeClr val="tx1"/>
                </a:solidFill>
                <a:latin typeface="Arial" charset="0"/>
                <a:cs typeface="Arial" charset="0"/>
              </a:defRPr>
            </a:lvl9pPr>
          </a:lstStyle>
          <a:p>
            <a:pPr eaLnBrk="1" hangingPunct="1"/>
            <a:fld id="{3862CF59-D316-46D5-A637-86DF04061A0E}" type="slidenum">
              <a:rPr lang="ar-SA" b="0">
                <a:solidFill>
                  <a:prstClr val="black"/>
                </a:solidFill>
              </a:rPr>
              <a:pPr eaLnBrk="1" hangingPunct="1"/>
              <a:t>27</a:t>
            </a:fld>
            <a:endParaRPr lang="en-US" b="0">
              <a:solidFill>
                <a:prstClr val="black"/>
              </a:solidFill>
            </a:endParaRPr>
          </a:p>
        </p:txBody>
      </p:sp>
      <p:sp>
        <p:nvSpPr>
          <p:cNvPr id="724995" name="Rectangle 2"/>
          <p:cNvSpPr>
            <a:spLocks noGrp="1" noRot="1" noChangeAspect="1" noChangeArrowheads="1" noTextEdit="1"/>
          </p:cNvSpPr>
          <p:nvPr>
            <p:ph type="sldImg"/>
          </p:nvPr>
        </p:nvSpPr>
        <p:spPr>
          <a:ln/>
        </p:spPr>
      </p:sp>
      <p:sp>
        <p:nvSpPr>
          <p:cNvPr id="72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905172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eaLnBrk="0" fontAlgn="base" hangingPunct="0">
              <a:spcBef>
                <a:spcPct val="0"/>
              </a:spcBef>
              <a:spcAft>
                <a:spcPct val="0"/>
              </a:spcAft>
              <a:defRPr b="1">
                <a:solidFill>
                  <a:schemeClr val="tx1"/>
                </a:solidFill>
                <a:latin typeface="Arial" charset="0"/>
                <a:cs typeface="Arial" charset="0"/>
              </a:defRPr>
            </a:lvl6pPr>
            <a:lvl7pPr marL="2971800" indent="-228600" algn="ctr" eaLnBrk="0" fontAlgn="base" hangingPunct="0">
              <a:spcBef>
                <a:spcPct val="0"/>
              </a:spcBef>
              <a:spcAft>
                <a:spcPct val="0"/>
              </a:spcAft>
              <a:defRPr b="1">
                <a:solidFill>
                  <a:schemeClr val="tx1"/>
                </a:solidFill>
                <a:latin typeface="Arial" charset="0"/>
                <a:cs typeface="Arial" charset="0"/>
              </a:defRPr>
            </a:lvl7pPr>
            <a:lvl8pPr marL="3429000" indent="-228600" algn="ctr" eaLnBrk="0" fontAlgn="base" hangingPunct="0">
              <a:spcBef>
                <a:spcPct val="0"/>
              </a:spcBef>
              <a:spcAft>
                <a:spcPct val="0"/>
              </a:spcAft>
              <a:defRPr b="1">
                <a:solidFill>
                  <a:schemeClr val="tx1"/>
                </a:solidFill>
                <a:latin typeface="Arial" charset="0"/>
                <a:cs typeface="Arial" charset="0"/>
              </a:defRPr>
            </a:lvl8pPr>
            <a:lvl9pPr marL="3886200" indent="-228600" algn="ctr" eaLnBrk="0" fontAlgn="base" hangingPunct="0">
              <a:spcBef>
                <a:spcPct val="0"/>
              </a:spcBef>
              <a:spcAft>
                <a:spcPct val="0"/>
              </a:spcAft>
              <a:defRPr b="1">
                <a:solidFill>
                  <a:schemeClr val="tx1"/>
                </a:solidFill>
                <a:latin typeface="Arial" charset="0"/>
                <a:cs typeface="Arial" charset="0"/>
              </a:defRPr>
            </a:lvl9pPr>
          </a:lstStyle>
          <a:p>
            <a:pPr eaLnBrk="1" hangingPunct="1"/>
            <a:fld id="{8897F851-11A5-4580-ADC1-347C4F34CF0D}" type="slidenum">
              <a:rPr lang="ar-SA" b="0">
                <a:solidFill>
                  <a:prstClr val="black"/>
                </a:solidFill>
              </a:rPr>
              <a:pPr eaLnBrk="1" hangingPunct="1"/>
              <a:t>28</a:t>
            </a:fld>
            <a:endParaRPr lang="en-US" b="0">
              <a:solidFill>
                <a:prstClr val="black"/>
              </a:solidFill>
            </a:endParaRPr>
          </a:p>
        </p:txBody>
      </p:sp>
      <p:sp>
        <p:nvSpPr>
          <p:cNvPr id="718851" name="Rectangle 2"/>
          <p:cNvSpPr>
            <a:spLocks noGrp="1" noRot="1" noChangeAspect="1" noChangeArrowheads="1" noTextEdit="1"/>
          </p:cNvSpPr>
          <p:nvPr>
            <p:ph type="sldImg"/>
          </p:nvPr>
        </p:nvSpPr>
        <p:spPr>
          <a:ln/>
        </p:spPr>
      </p:sp>
      <p:sp>
        <p:nvSpPr>
          <p:cNvPr id="71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4507617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eaLnBrk="0" fontAlgn="base" hangingPunct="0">
              <a:spcBef>
                <a:spcPct val="0"/>
              </a:spcBef>
              <a:spcAft>
                <a:spcPct val="0"/>
              </a:spcAft>
              <a:defRPr b="1">
                <a:solidFill>
                  <a:schemeClr val="tx1"/>
                </a:solidFill>
                <a:latin typeface="Arial" charset="0"/>
                <a:cs typeface="Arial" charset="0"/>
              </a:defRPr>
            </a:lvl6pPr>
            <a:lvl7pPr marL="2971800" indent="-228600" algn="ctr" eaLnBrk="0" fontAlgn="base" hangingPunct="0">
              <a:spcBef>
                <a:spcPct val="0"/>
              </a:spcBef>
              <a:spcAft>
                <a:spcPct val="0"/>
              </a:spcAft>
              <a:defRPr b="1">
                <a:solidFill>
                  <a:schemeClr val="tx1"/>
                </a:solidFill>
                <a:latin typeface="Arial" charset="0"/>
                <a:cs typeface="Arial" charset="0"/>
              </a:defRPr>
            </a:lvl7pPr>
            <a:lvl8pPr marL="3429000" indent="-228600" algn="ctr" eaLnBrk="0" fontAlgn="base" hangingPunct="0">
              <a:spcBef>
                <a:spcPct val="0"/>
              </a:spcBef>
              <a:spcAft>
                <a:spcPct val="0"/>
              </a:spcAft>
              <a:defRPr b="1">
                <a:solidFill>
                  <a:schemeClr val="tx1"/>
                </a:solidFill>
                <a:latin typeface="Arial" charset="0"/>
                <a:cs typeface="Arial" charset="0"/>
              </a:defRPr>
            </a:lvl8pPr>
            <a:lvl9pPr marL="3886200" indent="-228600" algn="ctr" eaLnBrk="0" fontAlgn="base" hangingPunct="0">
              <a:spcBef>
                <a:spcPct val="0"/>
              </a:spcBef>
              <a:spcAft>
                <a:spcPct val="0"/>
              </a:spcAft>
              <a:defRPr b="1">
                <a:solidFill>
                  <a:schemeClr val="tx1"/>
                </a:solidFill>
                <a:latin typeface="Arial" charset="0"/>
                <a:cs typeface="Arial" charset="0"/>
              </a:defRPr>
            </a:lvl9pPr>
          </a:lstStyle>
          <a:p>
            <a:pPr eaLnBrk="1" hangingPunct="1"/>
            <a:fld id="{4A6AD5BC-773B-4866-BB82-318EC1378FE4}" type="slidenum">
              <a:rPr lang="ar-SA" b="0">
                <a:solidFill>
                  <a:prstClr val="black"/>
                </a:solidFill>
              </a:rPr>
              <a:pPr eaLnBrk="1" hangingPunct="1"/>
              <a:t>30</a:t>
            </a:fld>
            <a:endParaRPr lang="en-US" b="0">
              <a:solidFill>
                <a:prstClr val="black"/>
              </a:solidFill>
            </a:endParaRPr>
          </a:p>
        </p:txBody>
      </p:sp>
      <p:sp>
        <p:nvSpPr>
          <p:cNvPr id="732163" name="Rectangle 2"/>
          <p:cNvSpPr>
            <a:spLocks noGrp="1" noRot="1" noChangeAspect="1" noChangeArrowheads="1" noTextEdit="1"/>
          </p:cNvSpPr>
          <p:nvPr>
            <p:ph type="sldImg"/>
          </p:nvPr>
        </p:nvSpPr>
        <p:spPr>
          <a:ln/>
        </p:spPr>
      </p:sp>
      <p:sp>
        <p:nvSpPr>
          <p:cNvPr id="73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6762831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eaLnBrk="0" fontAlgn="base" hangingPunct="0">
              <a:spcBef>
                <a:spcPct val="0"/>
              </a:spcBef>
              <a:spcAft>
                <a:spcPct val="0"/>
              </a:spcAft>
              <a:defRPr b="1">
                <a:solidFill>
                  <a:schemeClr val="tx1"/>
                </a:solidFill>
                <a:latin typeface="Arial" charset="0"/>
                <a:cs typeface="Arial" charset="0"/>
              </a:defRPr>
            </a:lvl6pPr>
            <a:lvl7pPr marL="2971800" indent="-228600" algn="ctr" eaLnBrk="0" fontAlgn="base" hangingPunct="0">
              <a:spcBef>
                <a:spcPct val="0"/>
              </a:spcBef>
              <a:spcAft>
                <a:spcPct val="0"/>
              </a:spcAft>
              <a:defRPr b="1">
                <a:solidFill>
                  <a:schemeClr val="tx1"/>
                </a:solidFill>
                <a:latin typeface="Arial" charset="0"/>
                <a:cs typeface="Arial" charset="0"/>
              </a:defRPr>
            </a:lvl7pPr>
            <a:lvl8pPr marL="3429000" indent="-228600" algn="ctr" eaLnBrk="0" fontAlgn="base" hangingPunct="0">
              <a:spcBef>
                <a:spcPct val="0"/>
              </a:spcBef>
              <a:spcAft>
                <a:spcPct val="0"/>
              </a:spcAft>
              <a:defRPr b="1">
                <a:solidFill>
                  <a:schemeClr val="tx1"/>
                </a:solidFill>
                <a:latin typeface="Arial" charset="0"/>
                <a:cs typeface="Arial" charset="0"/>
              </a:defRPr>
            </a:lvl8pPr>
            <a:lvl9pPr marL="3886200" indent="-228600" algn="ctr" eaLnBrk="0" fontAlgn="base" hangingPunct="0">
              <a:spcBef>
                <a:spcPct val="0"/>
              </a:spcBef>
              <a:spcAft>
                <a:spcPct val="0"/>
              </a:spcAft>
              <a:defRPr b="1">
                <a:solidFill>
                  <a:schemeClr val="tx1"/>
                </a:solidFill>
                <a:latin typeface="Arial" charset="0"/>
                <a:cs typeface="Arial" charset="0"/>
              </a:defRPr>
            </a:lvl9pPr>
          </a:lstStyle>
          <a:p>
            <a:pPr eaLnBrk="1" hangingPunct="1"/>
            <a:fld id="{E5A0F865-8035-4271-9FE0-85294ECEEA7E}" type="slidenum">
              <a:rPr lang="ar-SA" b="0">
                <a:solidFill>
                  <a:prstClr val="black"/>
                </a:solidFill>
              </a:rPr>
              <a:pPr eaLnBrk="1" hangingPunct="1"/>
              <a:t>31</a:t>
            </a:fld>
            <a:endParaRPr lang="en-US" b="0">
              <a:solidFill>
                <a:prstClr val="black"/>
              </a:solidFill>
            </a:endParaRPr>
          </a:p>
        </p:txBody>
      </p:sp>
      <p:sp>
        <p:nvSpPr>
          <p:cNvPr id="734211" name="Rectangle 2"/>
          <p:cNvSpPr>
            <a:spLocks noGrp="1" noRot="1" noChangeAspect="1" noChangeArrowheads="1" noTextEdit="1"/>
          </p:cNvSpPr>
          <p:nvPr>
            <p:ph type="sldImg"/>
          </p:nvPr>
        </p:nvSpPr>
        <p:spPr>
          <a:ln/>
        </p:spPr>
      </p:sp>
      <p:sp>
        <p:nvSpPr>
          <p:cNvPr id="73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69139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7D85D9B-D972-473E-AF5B-C3021017A8EB}" type="slidenum">
              <a:rPr lang="ar-SA">
                <a:solidFill>
                  <a:srgbClr val="000000"/>
                </a:solidFill>
              </a:rPr>
              <a:pPr>
                <a:spcBef>
                  <a:spcPct val="0"/>
                </a:spcBef>
              </a:pPr>
              <a:t>6</a:t>
            </a:fld>
            <a:endParaRPr lang="en-US">
              <a:solidFill>
                <a:srgbClr val="000000"/>
              </a:solidFill>
            </a:endParaRPr>
          </a:p>
        </p:txBody>
      </p:sp>
      <p:sp>
        <p:nvSpPr>
          <p:cNvPr id="323587" name="Rectangle 2"/>
          <p:cNvSpPr>
            <a:spLocks noGrp="1" noRot="1" noChangeAspect="1" noChangeArrowheads="1" noTextEdit="1"/>
          </p:cNvSpPr>
          <p:nvPr>
            <p:ph type="sldImg"/>
          </p:nvPr>
        </p:nvSpPr>
        <p:spPr>
          <a:ln/>
        </p:spPr>
      </p:sp>
      <p:sp>
        <p:nvSpPr>
          <p:cNvPr id="323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398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42500CA-A0B8-44BB-9427-C3857BEE9E7B}" type="slidenum">
              <a:rPr lang="ar-SA">
                <a:solidFill>
                  <a:srgbClr val="000000"/>
                </a:solidFill>
              </a:rPr>
              <a:pPr>
                <a:spcBef>
                  <a:spcPct val="0"/>
                </a:spcBef>
              </a:pPr>
              <a:t>7</a:t>
            </a:fld>
            <a:endParaRPr lang="en-US">
              <a:solidFill>
                <a:srgbClr val="000000"/>
              </a:solidFill>
            </a:endParaRPr>
          </a:p>
        </p:txBody>
      </p:sp>
      <p:sp>
        <p:nvSpPr>
          <p:cNvPr id="325635" name="Rectangle 2"/>
          <p:cNvSpPr>
            <a:spLocks noGrp="1" noRot="1" noChangeAspect="1" noChangeArrowheads="1" noTextEdit="1"/>
          </p:cNvSpPr>
          <p:nvPr>
            <p:ph type="sldImg"/>
          </p:nvPr>
        </p:nvSpPr>
        <p:spPr>
          <a:ln/>
        </p:spPr>
      </p:sp>
      <p:sp>
        <p:nvSpPr>
          <p:cNvPr id="325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4778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557AD44-9A7F-44AF-A69C-3C7699F042DA}" type="slidenum">
              <a:rPr lang="ar-SA">
                <a:solidFill>
                  <a:srgbClr val="000000"/>
                </a:solidFill>
              </a:rPr>
              <a:pPr>
                <a:spcBef>
                  <a:spcPct val="0"/>
                </a:spcBef>
              </a:pPr>
              <a:t>8</a:t>
            </a:fld>
            <a:endParaRPr lang="en-US">
              <a:solidFill>
                <a:srgbClr val="000000"/>
              </a:solidFill>
            </a:endParaRPr>
          </a:p>
        </p:txBody>
      </p:sp>
      <p:sp>
        <p:nvSpPr>
          <p:cNvPr id="327683" name="Rectangle 2"/>
          <p:cNvSpPr>
            <a:spLocks noGrp="1" noRot="1" noChangeAspect="1" noChangeArrowheads="1" noTextEdit="1"/>
          </p:cNvSpPr>
          <p:nvPr>
            <p:ph type="sldImg"/>
          </p:nvPr>
        </p:nvSpPr>
        <p:spPr>
          <a:ln/>
        </p:spPr>
      </p:sp>
      <p:sp>
        <p:nvSpPr>
          <p:cNvPr id="327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5940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08F3369-A144-4628-AF78-8135F0C97BB4}" type="slidenum">
              <a:rPr lang="ar-SA">
                <a:solidFill>
                  <a:srgbClr val="000000"/>
                </a:solidFill>
              </a:rPr>
              <a:pPr>
                <a:spcBef>
                  <a:spcPct val="0"/>
                </a:spcBef>
              </a:pPr>
              <a:t>9</a:t>
            </a:fld>
            <a:endParaRPr lang="en-US">
              <a:solidFill>
                <a:srgbClr val="000000"/>
              </a:solidFill>
            </a:endParaRPr>
          </a:p>
        </p:txBody>
      </p:sp>
      <p:sp>
        <p:nvSpPr>
          <p:cNvPr id="333827" name="Rectangle 2"/>
          <p:cNvSpPr>
            <a:spLocks noGrp="1" noRot="1" noChangeAspect="1" noChangeArrowheads="1" noTextEdit="1"/>
          </p:cNvSpPr>
          <p:nvPr>
            <p:ph type="sldImg"/>
          </p:nvPr>
        </p:nvSpPr>
        <p:spPr>
          <a:ln/>
        </p:spPr>
      </p:sp>
      <p:sp>
        <p:nvSpPr>
          <p:cNvPr id="333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9549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2667C66-DA83-415D-8501-24F04A385208}" type="slidenum">
              <a:rPr lang="ar-SA">
                <a:solidFill>
                  <a:srgbClr val="000000"/>
                </a:solidFill>
              </a:rPr>
              <a:pPr>
                <a:spcBef>
                  <a:spcPct val="0"/>
                </a:spcBef>
              </a:pPr>
              <a:t>10</a:t>
            </a:fld>
            <a:endParaRPr lang="en-US">
              <a:solidFill>
                <a:srgbClr val="000000"/>
              </a:solidFill>
            </a:endParaRPr>
          </a:p>
        </p:txBody>
      </p:sp>
      <p:sp>
        <p:nvSpPr>
          <p:cNvPr id="339971" name="Rectangle 2"/>
          <p:cNvSpPr>
            <a:spLocks noGrp="1" noRot="1" noChangeAspect="1" noChangeArrowheads="1" noTextEdit="1"/>
          </p:cNvSpPr>
          <p:nvPr>
            <p:ph type="sldImg"/>
          </p:nvPr>
        </p:nvSpPr>
        <p:spPr>
          <a:ln/>
        </p:spPr>
      </p:sp>
      <p:sp>
        <p:nvSpPr>
          <p:cNvPr id="339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6680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eaLnBrk="0" fontAlgn="base" hangingPunct="0">
              <a:spcBef>
                <a:spcPct val="0"/>
              </a:spcBef>
              <a:spcAft>
                <a:spcPct val="0"/>
              </a:spcAft>
              <a:defRPr b="1">
                <a:solidFill>
                  <a:schemeClr val="tx1"/>
                </a:solidFill>
                <a:latin typeface="Arial" charset="0"/>
                <a:cs typeface="Arial" charset="0"/>
              </a:defRPr>
            </a:lvl6pPr>
            <a:lvl7pPr marL="2971800" indent="-228600" algn="ctr" eaLnBrk="0" fontAlgn="base" hangingPunct="0">
              <a:spcBef>
                <a:spcPct val="0"/>
              </a:spcBef>
              <a:spcAft>
                <a:spcPct val="0"/>
              </a:spcAft>
              <a:defRPr b="1">
                <a:solidFill>
                  <a:schemeClr val="tx1"/>
                </a:solidFill>
                <a:latin typeface="Arial" charset="0"/>
                <a:cs typeface="Arial" charset="0"/>
              </a:defRPr>
            </a:lvl7pPr>
            <a:lvl8pPr marL="3429000" indent="-228600" algn="ctr" eaLnBrk="0" fontAlgn="base" hangingPunct="0">
              <a:spcBef>
                <a:spcPct val="0"/>
              </a:spcBef>
              <a:spcAft>
                <a:spcPct val="0"/>
              </a:spcAft>
              <a:defRPr b="1">
                <a:solidFill>
                  <a:schemeClr val="tx1"/>
                </a:solidFill>
                <a:latin typeface="Arial" charset="0"/>
                <a:cs typeface="Arial" charset="0"/>
              </a:defRPr>
            </a:lvl8pPr>
            <a:lvl9pPr marL="3886200" indent="-228600" algn="ctr" eaLnBrk="0" fontAlgn="base" hangingPunct="0">
              <a:spcBef>
                <a:spcPct val="0"/>
              </a:spcBef>
              <a:spcAft>
                <a:spcPct val="0"/>
              </a:spcAft>
              <a:defRPr b="1">
                <a:solidFill>
                  <a:schemeClr val="tx1"/>
                </a:solidFill>
                <a:latin typeface="Arial" charset="0"/>
                <a:cs typeface="Arial" charset="0"/>
              </a:defRPr>
            </a:lvl9pPr>
          </a:lstStyle>
          <a:p>
            <a:pPr eaLnBrk="1" hangingPunct="1"/>
            <a:fld id="{643DE815-74E1-440F-B353-826A264AAE80}" type="slidenum">
              <a:rPr lang="ar-SA" b="0">
                <a:solidFill>
                  <a:prstClr val="black"/>
                </a:solidFill>
              </a:rPr>
              <a:pPr eaLnBrk="1" hangingPunct="1"/>
              <a:t>11</a:t>
            </a:fld>
            <a:endParaRPr lang="en-US" b="0">
              <a:solidFill>
                <a:prstClr val="black"/>
              </a:solidFill>
            </a:endParaRPr>
          </a:p>
        </p:txBody>
      </p:sp>
      <p:sp>
        <p:nvSpPr>
          <p:cNvPr id="653315" name="Rectangle 2"/>
          <p:cNvSpPr>
            <a:spLocks noGrp="1" noRot="1" noChangeAspect="1" noChangeArrowheads="1" noTextEdit="1"/>
          </p:cNvSpPr>
          <p:nvPr>
            <p:ph type="sldImg"/>
          </p:nvPr>
        </p:nvSpPr>
        <p:spPr>
          <a:ln/>
        </p:spPr>
      </p:sp>
      <p:sp>
        <p:nvSpPr>
          <p:cNvPr id="65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7365581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eaLnBrk="0" fontAlgn="base" hangingPunct="0">
              <a:spcBef>
                <a:spcPct val="0"/>
              </a:spcBef>
              <a:spcAft>
                <a:spcPct val="0"/>
              </a:spcAft>
              <a:defRPr b="1">
                <a:solidFill>
                  <a:schemeClr val="tx1"/>
                </a:solidFill>
                <a:latin typeface="Arial" charset="0"/>
                <a:cs typeface="Arial" charset="0"/>
              </a:defRPr>
            </a:lvl6pPr>
            <a:lvl7pPr marL="2971800" indent="-228600" algn="ctr" eaLnBrk="0" fontAlgn="base" hangingPunct="0">
              <a:spcBef>
                <a:spcPct val="0"/>
              </a:spcBef>
              <a:spcAft>
                <a:spcPct val="0"/>
              </a:spcAft>
              <a:defRPr b="1">
                <a:solidFill>
                  <a:schemeClr val="tx1"/>
                </a:solidFill>
                <a:latin typeface="Arial" charset="0"/>
                <a:cs typeface="Arial" charset="0"/>
              </a:defRPr>
            </a:lvl7pPr>
            <a:lvl8pPr marL="3429000" indent="-228600" algn="ctr" eaLnBrk="0" fontAlgn="base" hangingPunct="0">
              <a:spcBef>
                <a:spcPct val="0"/>
              </a:spcBef>
              <a:spcAft>
                <a:spcPct val="0"/>
              </a:spcAft>
              <a:defRPr b="1">
                <a:solidFill>
                  <a:schemeClr val="tx1"/>
                </a:solidFill>
                <a:latin typeface="Arial" charset="0"/>
                <a:cs typeface="Arial" charset="0"/>
              </a:defRPr>
            </a:lvl8pPr>
            <a:lvl9pPr marL="3886200" indent="-228600" algn="ctr" eaLnBrk="0" fontAlgn="base" hangingPunct="0">
              <a:spcBef>
                <a:spcPct val="0"/>
              </a:spcBef>
              <a:spcAft>
                <a:spcPct val="0"/>
              </a:spcAft>
              <a:defRPr b="1">
                <a:solidFill>
                  <a:schemeClr val="tx1"/>
                </a:solidFill>
                <a:latin typeface="Arial" charset="0"/>
                <a:cs typeface="Arial" charset="0"/>
              </a:defRPr>
            </a:lvl9pPr>
          </a:lstStyle>
          <a:p>
            <a:pPr eaLnBrk="1" hangingPunct="1"/>
            <a:fld id="{9DC26C2E-BEBB-479A-8146-3D679A1DA093}" type="slidenum">
              <a:rPr lang="ar-SA" b="0">
                <a:solidFill>
                  <a:prstClr val="black"/>
                </a:solidFill>
              </a:rPr>
              <a:pPr eaLnBrk="1" hangingPunct="1"/>
              <a:t>19</a:t>
            </a:fld>
            <a:endParaRPr lang="en-US" b="0">
              <a:solidFill>
                <a:prstClr val="black"/>
              </a:solidFill>
            </a:endParaRPr>
          </a:p>
        </p:txBody>
      </p:sp>
      <p:sp>
        <p:nvSpPr>
          <p:cNvPr id="669699" name="Rectangle 2"/>
          <p:cNvSpPr>
            <a:spLocks noGrp="1" noRot="1" noChangeAspect="1" noChangeArrowheads="1" noTextEdit="1"/>
          </p:cNvSpPr>
          <p:nvPr>
            <p:ph type="sldImg"/>
          </p:nvPr>
        </p:nvSpPr>
        <p:spPr>
          <a:ln/>
        </p:spPr>
      </p:sp>
      <p:sp>
        <p:nvSpPr>
          <p:cNvPr id="66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3961381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eaLnBrk="0" fontAlgn="base" hangingPunct="0">
              <a:spcBef>
                <a:spcPct val="0"/>
              </a:spcBef>
              <a:spcAft>
                <a:spcPct val="0"/>
              </a:spcAft>
              <a:defRPr b="1">
                <a:solidFill>
                  <a:schemeClr val="tx1"/>
                </a:solidFill>
                <a:latin typeface="Arial" charset="0"/>
                <a:cs typeface="Arial" charset="0"/>
              </a:defRPr>
            </a:lvl6pPr>
            <a:lvl7pPr marL="2971800" indent="-228600" algn="ctr" eaLnBrk="0" fontAlgn="base" hangingPunct="0">
              <a:spcBef>
                <a:spcPct val="0"/>
              </a:spcBef>
              <a:spcAft>
                <a:spcPct val="0"/>
              </a:spcAft>
              <a:defRPr b="1">
                <a:solidFill>
                  <a:schemeClr val="tx1"/>
                </a:solidFill>
                <a:latin typeface="Arial" charset="0"/>
                <a:cs typeface="Arial" charset="0"/>
              </a:defRPr>
            </a:lvl7pPr>
            <a:lvl8pPr marL="3429000" indent="-228600" algn="ctr" eaLnBrk="0" fontAlgn="base" hangingPunct="0">
              <a:spcBef>
                <a:spcPct val="0"/>
              </a:spcBef>
              <a:spcAft>
                <a:spcPct val="0"/>
              </a:spcAft>
              <a:defRPr b="1">
                <a:solidFill>
                  <a:schemeClr val="tx1"/>
                </a:solidFill>
                <a:latin typeface="Arial" charset="0"/>
                <a:cs typeface="Arial" charset="0"/>
              </a:defRPr>
            </a:lvl8pPr>
            <a:lvl9pPr marL="3886200" indent="-228600" algn="ctr" eaLnBrk="0" fontAlgn="base" hangingPunct="0">
              <a:spcBef>
                <a:spcPct val="0"/>
              </a:spcBef>
              <a:spcAft>
                <a:spcPct val="0"/>
              </a:spcAft>
              <a:defRPr b="1">
                <a:solidFill>
                  <a:schemeClr val="tx1"/>
                </a:solidFill>
                <a:latin typeface="Arial" charset="0"/>
                <a:cs typeface="Arial" charset="0"/>
              </a:defRPr>
            </a:lvl9pPr>
          </a:lstStyle>
          <a:p>
            <a:pPr eaLnBrk="1" hangingPunct="1"/>
            <a:fld id="{58DBD638-B11B-4615-918C-0503628E4EE8}" type="slidenum">
              <a:rPr lang="ar-SA" b="0">
                <a:solidFill>
                  <a:prstClr val="black"/>
                </a:solidFill>
              </a:rPr>
              <a:pPr eaLnBrk="1" hangingPunct="1"/>
              <a:t>22</a:t>
            </a:fld>
            <a:endParaRPr lang="en-US" b="0">
              <a:solidFill>
                <a:prstClr val="black"/>
              </a:solidFill>
            </a:endParaRPr>
          </a:p>
        </p:txBody>
      </p:sp>
      <p:sp>
        <p:nvSpPr>
          <p:cNvPr id="664579" name="Rectangle 2"/>
          <p:cNvSpPr>
            <a:spLocks noGrp="1" noRot="1" noChangeAspect="1" noChangeArrowheads="1" noTextEdit="1"/>
          </p:cNvSpPr>
          <p:nvPr>
            <p:ph type="sldImg"/>
          </p:nvPr>
        </p:nvSpPr>
        <p:spPr>
          <a:ln/>
        </p:spPr>
      </p:sp>
      <p:sp>
        <p:nvSpPr>
          <p:cNvPr id="66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30689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5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6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4.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6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4.xml"/></Relationships>
</file>

<file path=ppt/slideLayouts/_rels/slideLayout37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4.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7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435EF515-109C-4E00-8B1F-05154181F23A}" type="datetimeFigureOut">
              <a:rPr lang="fa-IR" smtClean="0"/>
              <a:t>04/14/1440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EE457A4-B4FC-4B58-813E-1C179C021D95}" type="slidenum">
              <a:rPr lang="fa-IR" smtClean="0"/>
              <a:t>‹#›</a:t>
            </a:fld>
            <a:endParaRPr lang="fa-IR"/>
          </a:p>
        </p:txBody>
      </p:sp>
    </p:spTree>
    <p:extLst>
      <p:ext uri="{BB962C8B-B14F-4D97-AF65-F5344CB8AC3E}">
        <p14:creationId xmlns:p14="http://schemas.microsoft.com/office/powerpoint/2010/main" val="628364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435EF515-109C-4E00-8B1F-05154181F23A}" type="datetimeFigureOut">
              <a:rPr lang="fa-IR" smtClean="0"/>
              <a:t>04/14/1440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EE457A4-B4FC-4B58-813E-1C179C021D95}" type="slidenum">
              <a:rPr lang="fa-IR" smtClean="0"/>
              <a:t>‹#›</a:t>
            </a:fld>
            <a:endParaRPr lang="fa-IR"/>
          </a:p>
        </p:txBody>
      </p:sp>
    </p:spTree>
    <p:extLst>
      <p:ext uri="{BB962C8B-B14F-4D97-AF65-F5344CB8AC3E}">
        <p14:creationId xmlns:p14="http://schemas.microsoft.com/office/powerpoint/2010/main" val="251312337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369484" y="104775"/>
            <a:ext cx="9201149" cy="482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 y="1628776"/>
            <a:ext cx="5585884"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789084" y="1628776"/>
            <a:ext cx="5588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A1CC8EA-F175-49E1-B0D1-067C834BF9C3}"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0813753"/>
      </p:ext>
    </p:extLst>
  </p:cSld>
  <p:clrMapOvr>
    <a:masterClrMapping/>
  </p:clrMapOvr>
  <p:transition>
    <p:random/>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369484" y="104775"/>
            <a:ext cx="9201149"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 y="1628776"/>
            <a:ext cx="5585884"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789084" y="1628776"/>
            <a:ext cx="5588000" cy="4525963"/>
          </a:xfrm>
        </p:spPr>
        <p:txBody>
          <a:bodyPr/>
          <a:lstStyle/>
          <a:p>
            <a:pPr lvl="0"/>
            <a:r>
              <a:rPr lang="en-US" noProof="0" smtClean="0"/>
              <a:t>Click icon to add clip art</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B7A0983-A725-4B7C-8141-22A7B78E6FC8}"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91851436"/>
      </p:ext>
    </p:extLst>
  </p:cSld>
  <p:clrMapOvr>
    <a:masterClrMapping/>
  </p:clrMapOvr>
  <p:transition>
    <p:random/>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8839970-E9CA-4344-A91D-C6AB32260C92}"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87989425"/>
      </p:ext>
    </p:extLst>
  </p:cSld>
  <p:clrMapOvr>
    <a:masterClrMapping/>
  </p:clrMapOvr>
  <p:transition>
    <p:random/>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658399C-48F5-43BC-BB1E-36BBD020FE8D}"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85083000"/>
      </p:ext>
    </p:extLst>
  </p:cSld>
  <p:clrMapOvr>
    <a:masterClrMapping/>
  </p:clrMapOvr>
  <p:transition>
    <p:random/>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EA3AF9E-AB31-4EB1-9914-35F959B071F9}"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57567029"/>
      </p:ext>
    </p:extLst>
  </p:cSld>
  <p:clrMapOvr>
    <a:masterClrMapping/>
  </p:clrMapOvr>
  <p:transition>
    <p:random/>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 y="1628776"/>
            <a:ext cx="558588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789084" y="1628776"/>
            <a:ext cx="5588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6652A11-AF8B-418A-ADA4-EE8084056097}"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97525113"/>
      </p:ext>
    </p:extLst>
  </p:cSld>
  <p:clrMapOvr>
    <a:masterClrMapping/>
  </p:clrMapOvr>
  <p:transition>
    <p:random/>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CCDB9E5-AF83-4B69-9477-EA711781B3AC}"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36515180"/>
      </p:ext>
    </p:extLst>
  </p:cSld>
  <p:clrMapOvr>
    <a:masterClrMapping/>
  </p:clrMapOvr>
  <p:transition>
    <p:random/>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0AF515-316D-489C-A24D-3511DD3886FC}"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43269500"/>
      </p:ext>
    </p:extLst>
  </p:cSld>
  <p:clrMapOvr>
    <a:masterClrMapping/>
  </p:clrMapOvr>
  <p:transition>
    <p:random/>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848D787-2D52-4648-BE2B-1066F9643927}"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39667946"/>
      </p:ext>
    </p:extLst>
  </p:cSld>
  <p:clrMapOvr>
    <a:masterClrMapping/>
  </p:clrMapOvr>
  <p:transition>
    <p:random/>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BA7E150-A714-4FB4-802D-60AFB4F9CDAC}"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57524451"/>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435EF515-109C-4E00-8B1F-05154181F23A}" type="datetimeFigureOut">
              <a:rPr lang="fa-IR" smtClean="0"/>
              <a:t>04/14/1440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EE457A4-B4FC-4B58-813E-1C179C021D95}" type="slidenum">
              <a:rPr lang="fa-IR" smtClean="0"/>
              <a:t>‹#›</a:t>
            </a:fld>
            <a:endParaRPr lang="fa-IR"/>
          </a:p>
        </p:txBody>
      </p:sp>
    </p:spTree>
    <p:extLst>
      <p:ext uri="{BB962C8B-B14F-4D97-AF65-F5344CB8AC3E}">
        <p14:creationId xmlns:p14="http://schemas.microsoft.com/office/powerpoint/2010/main" val="244418363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861F9CE-9606-436C-B019-A2383002F65B}"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224893"/>
      </p:ext>
    </p:extLst>
  </p:cSld>
  <p:clrMapOvr>
    <a:masterClrMapping/>
  </p:clrMapOvr>
  <p:transition>
    <p:random/>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3EBC983-1E0F-49A5-86C1-4BFE59DBAB23}"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45345960"/>
      </p:ext>
    </p:extLst>
  </p:cSld>
  <p:clrMapOvr>
    <a:masterClrMapping/>
  </p:clrMapOvr>
  <p:transition>
    <p:random/>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34401" y="104776"/>
            <a:ext cx="2842684" cy="6049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04776"/>
            <a:ext cx="8331200" cy="6049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962756F-0D6A-4374-B8FC-585E099FB44A}"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1989305"/>
      </p:ext>
    </p:extLst>
  </p:cSld>
  <p:clrMapOvr>
    <a:masterClrMapping/>
  </p:clrMapOvr>
  <p:transition>
    <p:random/>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69484" y="104775"/>
            <a:ext cx="9201149"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 y="1628776"/>
            <a:ext cx="5585884"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789084" y="1628776"/>
            <a:ext cx="5588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4FA2678-39C6-4EC2-BF51-C52255D6BB10}"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88449662"/>
      </p:ext>
    </p:extLst>
  </p:cSld>
  <p:clrMapOvr>
    <a:masterClrMapping/>
  </p:clrMapOvr>
  <p:transition>
    <p:random/>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369484" y="104775"/>
            <a:ext cx="9201149" cy="4826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 y="1628776"/>
            <a:ext cx="5585884" cy="4525963"/>
          </a:xfrm>
        </p:spPr>
        <p:txBody>
          <a:bodyPr/>
          <a:lstStyle/>
          <a:p>
            <a:pPr lvl="0"/>
            <a:r>
              <a:rPr lang="en-US" noProof="0" smtClean="0"/>
              <a:t>Click icon to add clip art</a:t>
            </a:r>
          </a:p>
        </p:txBody>
      </p:sp>
      <p:sp>
        <p:nvSpPr>
          <p:cNvPr id="4" name="Text Placeholder 3"/>
          <p:cNvSpPr>
            <a:spLocks noGrp="1"/>
          </p:cNvSpPr>
          <p:nvPr>
            <p:ph type="body" sz="half" idx="2"/>
          </p:nvPr>
        </p:nvSpPr>
        <p:spPr>
          <a:xfrm>
            <a:off x="5789084" y="1628776"/>
            <a:ext cx="5588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5716286-17DA-4D78-902E-8FF650782E89}"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31318615"/>
      </p:ext>
    </p:extLst>
  </p:cSld>
  <p:clrMapOvr>
    <a:masterClrMapping/>
  </p:clrMapOvr>
  <p:transition>
    <p:random/>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 y="104776"/>
            <a:ext cx="11377084" cy="6049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4C203C0-22B4-405B-9F97-027F50090502}"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71006637"/>
      </p:ext>
    </p:extLst>
  </p:cSld>
  <p:clrMapOvr>
    <a:masterClrMapping/>
  </p:clrMapOvr>
  <p:transition>
    <p:random/>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69484" y="104775"/>
            <a:ext cx="9201149"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 y="1628776"/>
            <a:ext cx="5585884"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789084" y="1628775"/>
            <a:ext cx="55880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789084" y="3967164"/>
            <a:ext cx="55880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9EEC6BC1-DD6B-4E28-AEBE-70EE984F5EAE}"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4989483"/>
      </p:ext>
    </p:extLst>
  </p:cSld>
  <p:clrMapOvr>
    <a:masterClrMapping/>
  </p:clrMapOvr>
  <p:transition>
    <p:random/>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369484" y="104775"/>
            <a:ext cx="9201149" cy="482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 y="1628776"/>
            <a:ext cx="5585884"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789084" y="1628776"/>
            <a:ext cx="5588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A1CC8EA-F175-49E1-B0D1-067C834BF9C3}"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4394229"/>
      </p:ext>
    </p:extLst>
  </p:cSld>
  <p:clrMapOvr>
    <a:masterClrMapping/>
  </p:clrMapOvr>
  <p:transition>
    <p:random/>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369484" y="104775"/>
            <a:ext cx="9201149"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 y="1628776"/>
            <a:ext cx="5585884"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789084" y="1628776"/>
            <a:ext cx="5588000" cy="4525963"/>
          </a:xfrm>
        </p:spPr>
        <p:txBody>
          <a:bodyPr/>
          <a:lstStyle/>
          <a:p>
            <a:pPr lvl="0"/>
            <a:r>
              <a:rPr lang="en-US" noProof="0" smtClean="0"/>
              <a:t>Click icon to add clip art</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B7A0983-A725-4B7C-8141-22A7B78E6FC8}"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54588356"/>
      </p:ext>
    </p:extLst>
  </p:cSld>
  <p:clrMapOvr>
    <a:masterClrMapping/>
  </p:clrMapOvr>
  <p:transition>
    <p:random/>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2AB6FE8-25FA-45E3-AEA1-890022C1EB4B}"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9903811"/>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4DE1D9-2B96-4A24-83CE-50FAA6FC7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105984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681CDC0-7B94-4474-9226-3E06D05EA6A8}"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98698811"/>
      </p:ext>
    </p:extLst>
  </p:cSld>
  <p:clrMapOvr>
    <a:masterClrMapping/>
  </p:clrMapOvr>
  <p:transition>
    <p:random/>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5E7038-F795-4829-89B4-52DBE1BDF168}"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58143105"/>
      </p:ext>
    </p:extLst>
  </p:cSld>
  <p:clrMapOvr>
    <a:masterClrMapping/>
  </p:clrMapOvr>
  <p:transition>
    <p:random/>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 y="1628776"/>
            <a:ext cx="558588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789084" y="1628776"/>
            <a:ext cx="5588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F9B3640-7906-476E-9582-ECB06C417281}"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87367586"/>
      </p:ext>
    </p:extLst>
  </p:cSld>
  <p:clrMapOvr>
    <a:masterClrMapping/>
  </p:clrMapOvr>
  <p:transition>
    <p:random/>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30B5F60-0659-4C7E-A5B2-D459EC33EB8F}"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5113799"/>
      </p:ext>
    </p:extLst>
  </p:cSld>
  <p:clrMapOvr>
    <a:masterClrMapping/>
  </p:clrMapOvr>
  <p:transition>
    <p:random/>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9B4C2E3-3537-424C-A511-A4723A55D16C}"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95662369"/>
      </p:ext>
    </p:extLst>
  </p:cSld>
  <p:clrMapOvr>
    <a:masterClrMapping/>
  </p:clrMapOvr>
  <p:transition>
    <p:random/>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AABFDA8-6685-4120-A2AF-BBA8C607C328}"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1910049"/>
      </p:ext>
    </p:extLst>
  </p:cSld>
  <p:clrMapOvr>
    <a:masterClrMapping/>
  </p:clrMapOvr>
  <p:transition>
    <p:random/>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154EFFF-0FCF-4A56-A08D-10B3F7D74688}"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97853244"/>
      </p:ext>
    </p:extLst>
  </p:cSld>
  <p:clrMapOvr>
    <a:masterClrMapping/>
  </p:clrMapOvr>
  <p:transition>
    <p:random/>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2E7752B-FB71-4C93-84FC-C7223C6D3B21}"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30960015"/>
      </p:ext>
    </p:extLst>
  </p:cSld>
  <p:clrMapOvr>
    <a:masterClrMapping/>
  </p:clrMapOvr>
  <p:transition>
    <p:random/>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B2E04CD-9D57-4776-BC51-420123D2BA1C}"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45995625"/>
      </p:ext>
    </p:extLst>
  </p:cSld>
  <p:clrMapOvr>
    <a:masterClrMapping/>
  </p:clrMapOvr>
  <p:transition>
    <p:random/>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34401" y="104776"/>
            <a:ext cx="2842684" cy="6049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04776"/>
            <a:ext cx="8331200" cy="6049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86B5298-4FB1-4842-B800-0B918CB3744C}"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8167482"/>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4DE1D9-2B96-4A24-83CE-50FAA6FC7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375502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69484" y="104775"/>
            <a:ext cx="9201149"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 y="1628776"/>
            <a:ext cx="5585884"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789084" y="1628776"/>
            <a:ext cx="5588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987D133-B8F2-4FE0-BCFD-2DD75F92E1FD}"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27689134"/>
      </p:ext>
    </p:extLst>
  </p:cSld>
  <p:clrMapOvr>
    <a:masterClrMapping/>
  </p:clrMapOvr>
  <p:transition>
    <p:random/>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369484" y="104775"/>
            <a:ext cx="9201149" cy="4826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 y="1628776"/>
            <a:ext cx="5585884" cy="4525963"/>
          </a:xfrm>
        </p:spPr>
        <p:txBody>
          <a:bodyPr/>
          <a:lstStyle/>
          <a:p>
            <a:pPr lvl="0"/>
            <a:r>
              <a:rPr lang="en-US" noProof="0" smtClean="0"/>
              <a:t>Click icon to add clip art</a:t>
            </a:r>
          </a:p>
        </p:txBody>
      </p:sp>
      <p:sp>
        <p:nvSpPr>
          <p:cNvPr id="4" name="Text Placeholder 3"/>
          <p:cNvSpPr>
            <a:spLocks noGrp="1"/>
          </p:cNvSpPr>
          <p:nvPr>
            <p:ph type="body" sz="half" idx="2"/>
          </p:nvPr>
        </p:nvSpPr>
        <p:spPr>
          <a:xfrm>
            <a:off x="5789084" y="1628776"/>
            <a:ext cx="5588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01DB016-6849-4457-87E7-EBF50CDCA8EF}"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74551814"/>
      </p:ext>
    </p:extLst>
  </p:cSld>
  <p:clrMapOvr>
    <a:masterClrMapping/>
  </p:clrMapOvr>
  <p:transition>
    <p:random/>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 y="104776"/>
            <a:ext cx="11377084" cy="6049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65D85D3-AD70-450F-9DCF-4E4691C74AFC}"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29628104"/>
      </p:ext>
    </p:extLst>
  </p:cSld>
  <p:clrMapOvr>
    <a:masterClrMapping/>
  </p:clrMapOvr>
  <p:transition>
    <p:random/>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69484" y="104775"/>
            <a:ext cx="9201149"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 y="1628776"/>
            <a:ext cx="5585884"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789084" y="1628775"/>
            <a:ext cx="55880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789084" y="3967164"/>
            <a:ext cx="55880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2725DFF-B353-4B4F-8186-57471B1D0F0B}"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54132592"/>
      </p:ext>
    </p:extLst>
  </p:cSld>
  <p:clrMapOvr>
    <a:masterClrMapping/>
  </p:clrMapOvr>
  <p:transition>
    <p:random/>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369484" y="104775"/>
            <a:ext cx="9201149" cy="482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 y="1628776"/>
            <a:ext cx="5585884"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789084" y="1628776"/>
            <a:ext cx="5588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37C8EF3-0222-4407-B661-FA548716FF9B}"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99050244"/>
      </p:ext>
    </p:extLst>
  </p:cSld>
  <p:clrMapOvr>
    <a:masterClrMapping/>
  </p:clrMapOvr>
  <p:transition>
    <p:random/>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369484" y="104775"/>
            <a:ext cx="9201149"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 y="1628776"/>
            <a:ext cx="5585884"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789084" y="1628776"/>
            <a:ext cx="5588000" cy="4525963"/>
          </a:xfrm>
        </p:spPr>
        <p:txBody>
          <a:bodyPr/>
          <a:lstStyle/>
          <a:p>
            <a:pPr lvl="0"/>
            <a:r>
              <a:rPr lang="en-US" noProof="0" smtClean="0"/>
              <a:t>Click icon to add clip art</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7510FFE-BF5F-453B-A6BC-18702F1027F9}"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72643840"/>
      </p:ext>
    </p:extLst>
  </p:cSld>
  <p:clrMapOvr>
    <a:masterClrMapping/>
  </p:clrMapOvr>
  <p:transition>
    <p:random/>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4DE1D9-2B96-4A24-83CE-50FAA6FC7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061300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4DE1D9-2B96-4A24-83CE-50FAA6FC7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620480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4DE1D9-2B96-4A24-83CE-50FAA6FC7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752766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44DE1D9-2B96-4A24-83CE-50FAA6FC7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0562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4DE1D9-2B96-4A24-83CE-50FAA6FC7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566904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44DE1D9-2B96-4A24-83CE-50FAA6FC7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27940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44DE1D9-2B96-4A24-83CE-50FAA6FC7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332263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44DE1D9-2B96-4A24-83CE-50FAA6FC7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381162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44DE1D9-2B96-4A24-83CE-50FAA6FC7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800283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44DE1D9-2B96-4A24-83CE-50FAA6FC7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81933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4DE1D9-2B96-4A24-83CE-50FAA6FC7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310845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4DE1D9-2B96-4A24-83CE-50FAA6FC7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297913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2AB6FE8-25FA-45E3-AEA1-890022C1EB4B}"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62739675"/>
      </p:ext>
    </p:extLst>
  </p:cSld>
  <p:clrMapOvr>
    <a:masterClrMapping/>
  </p:clrMapOvr>
  <p:transition>
    <p:random/>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681CDC0-7B94-4474-9226-3E06D05EA6A8}"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48101754"/>
      </p:ext>
    </p:extLst>
  </p:cSld>
  <p:clrMapOvr>
    <a:masterClrMapping/>
  </p:clrMapOvr>
  <p:transition>
    <p:random/>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5E7038-F795-4829-89B4-52DBE1BDF168}"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90707384"/>
      </p:ext>
    </p:extLst>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44DE1D9-2B96-4A24-83CE-50FAA6FC7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7139239"/>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 y="1628776"/>
            <a:ext cx="558588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789084" y="1628776"/>
            <a:ext cx="5588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F9B3640-7906-476E-9582-ECB06C417281}"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43599551"/>
      </p:ext>
    </p:extLst>
  </p:cSld>
  <p:clrMapOvr>
    <a:masterClrMapping/>
  </p:clrMapOvr>
  <p:transition>
    <p:random/>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30B5F60-0659-4C7E-A5B2-D459EC33EB8F}"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14341562"/>
      </p:ext>
    </p:extLst>
  </p:cSld>
  <p:clrMapOvr>
    <a:masterClrMapping/>
  </p:clrMapOvr>
  <p:transition>
    <p:random/>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9B4C2E3-3537-424C-A511-A4723A55D16C}"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02323779"/>
      </p:ext>
    </p:extLst>
  </p:cSld>
  <p:clrMapOvr>
    <a:masterClrMapping/>
  </p:clrMapOvr>
  <p:transition>
    <p:random/>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AABFDA8-6685-4120-A2AF-BBA8C607C328}"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83564740"/>
      </p:ext>
    </p:extLst>
  </p:cSld>
  <p:clrMapOvr>
    <a:masterClrMapping/>
  </p:clrMapOvr>
  <p:transition>
    <p:random/>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154EFFF-0FCF-4A56-A08D-10B3F7D74688}"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4231587"/>
      </p:ext>
    </p:extLst>
  </p:cSld>
  <p:clrMapOvr>
    <a:masterClrMapping/>
  </p:clrMapOvr>
  <p:transition>
    <p:random/>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2E7752B-FB71-4C93-84FC-C7223C6D3B21}"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74742714"/>
      </p:ext>
    </p:extLst>
  </p:cSld>
  <p:clrMapOvr>
    <a:masterClrMapping/>
  </p:clrMapOvr>
  <p:transition>
    <p:random/>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B2E04CD-9D57-4776-BC51-420123D2BA1C}"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05517424"/>
      </p:ext>
    </p:extLst>
  </p:cSld>
  <p:clrMapOvr>
    <a:masterClrMapping/>
  </p:clrMapOvr>
  <p:transition>
    <p:random/>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34401" y="104776"/>
            <a:ext cx="2842684" cy="6049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04776"/>
            <a:ext cx="8331200" cy="6049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86B5298-4FB1-4842-B800-0B918CB3744C}"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65615948"/>
      </p:ext>
    </p:extLst>
  </p:cSld>
  <p:clrMapOvr>
    <a:masterClrMapping/>
  </p:clrMapOvr>
  <p:transition>
    <p:random/>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69484" y="104775"/>
            <a:ext cx="9201149"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 y="1628776"/>
            <a:ext cx="5585884"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789084" y="1628776"/>
            <a:ext cx="5588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987D133-B8F2-4FE0-BCFD-2DD75F92E1FD}"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82603481"/>
      </p:ext>
    </p:extLst>
  </p:cSld>
  <p:clrMapOvr>
    <a:masterClrMapping/>
  </p:clrMapOvr>
  <p:transition>
    <p:random/>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369484" y="104775"/>
            <a:ext cx="9201149" cy="4826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 y="1628776"/>
            <a:ext cx="5585884" cy="4525963"/>
          </a:xfrm>
        </p:spPr>
        <p:txBody>
          <a:bodyPr/>
          <a:lstStyle/>
          <a:p>
            <a:pPr lvl="0"/>
            <a:r>
              <a:rPr lang="en-US" noProof="0" smtClean="0"/>
              <a:t>Click icon to add clip art</a:t>
            </a:r>
          </a:p>
        </p:txBody>
      </p:sp>
      <p:sp>
        <p:nvSpPr>
          <p:cNvPr id="4" name="Text Placeholder 3"/>
          <p:cNvSpPr>
            <a:spLocks noGrp="1"/>
          </p:cNvSpPr>
          <p:nvPr>
            <p:ph type="body" sz="half" idx="2"/>
          </p:nvPr>
        </p:nvSpPr>
        <p:spPr>
          <a:xfrm>
            <a:off x="5789084" y="1628776"/>
            <a:ext cx="5588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01DB016-6849-4457-87E7-EBF50CDCA8EF}"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50059760"/>
      </p:ext>
    </p:extLst>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44DE1D9-2B96-4A24-83CE-50FAA6FC7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060036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 y="104776"/>
            <a:ext cx="11377084" cy="6049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65D85D3-AD70-450F-9DCF-4E4691C74AFC}"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8353088"/>
      </p:ext>
    </p:extLst>
  </p:cSld>
  <p:clrMapOvr>
    <a:masterClrMapping/>
  </p:clrMapOvr>
  <p:transition>
    <p:random/>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69484" y="104775"/>
            <a:ext cx="9201149"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 y="1628776"/>
            <a:ext cx="5585884"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789084" y="1628775"/>
            <a:ext cx="55880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789084" y="3967164"/>
            <a:ext cx="55880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2725DFF-B353-4B4F-8186-57471B1D0F0B}"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78422051"/>
      </p:ext>
    </p:extLst>
  </p:cSld>
  <p:clrMapOvr>
    <a:masterClrMapping/>
  </p:clrMapOvr>
  <p:transition>
    <p:random/>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369484" y="104775"/>
            <a:ext cx="9201149" cy="482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 y="1628776"/>
            <a:ext cx="5585884"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789084" y="1628776"/>
            <a:ext cx="5588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37C8EF3-0222-4407-B661-FA548716FF9B}"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44252090"/>
      </p:ext>
    </p:extLst>
  </p:cSld>
  <p:clrMapOvr>
    <a:masterClrMapping/>
  </p:clrMapOvr>
  <p:transition>
    <p:random/>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369484" y="104775"/>
            <a:ext cx="9201149"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 y="1628776"/>
            <a:ext cx="5585884"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789084" y="1628776"/>
            <a:ext cx="5588000" cy="4525963"/>
          </a:xfrm>
        </p:spPr>
        <p:txBody>
          <a:bodyPr/>
          <a:lstStyle/>
          <a:p>
            <a:pPr lvl="0"/>
            <a:r>
              <a:rPr lang="en-US" noProof="0" smtClean="0"/>
              <a:t>Click icon to add clip art</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7510FFE-BF5F-453B-A6BC-18702F1027F9}"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17374913"/>
      </p:ext>
    </p:extLst>
  </p:cSld>
  <p:clrMapOvr>
    <a:masterClrMapping/>
  </p:clrMapOvr>
  <p:transition>
    <p:random/>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5AD26D5-F9B6-474B-9BF7-D0BCDCE2B70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8506956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3370F98-8FC7-49FA-9FC3-14713E7A65B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1491617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A19029B-B95B-49CA-BD9E-EBDFD125E57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4792106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53D928B-7417-4BF7-96C3-94205CAEE9A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1462895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5CF756D2-0646-4E88-B99F-A7F77C34F4C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1578619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B76ABB1-FA61-4B2D-AA7B-F22192FCB1D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77996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44DE1D9-2B96-4A24-83CE-50FAA6FC7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089568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19100472-8120-4E5C-91E6-6872B6C43E2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8697583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380FA5C-B7A9-4304-BFC2-9940B84B21B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8897838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5158F96-3AC3-4C9B-89CE-A0B73EA7254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4843526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B2AF3CF-C58E-463D-BA0C-0D3AF7A5847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6691171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9D0367F-128C-4232-9F26-B59A49F2B4B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1588296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245225"/>
            <a:ext cx="2844800" cy="47625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fld id="{C1EF7B21-9EDC-4F78-836B-8AB75F9BCBA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2557490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09600" y="6245225"/>
            <a:ext cx="2844800" cy="47625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4165600" y="6245225"/>
            <a:ext cx="3860800" cy="47625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8737600" y="6245225"/>
            <a:ext cx="2844800" cy="476250"/>
          </a:xfrm>
        </p:spPr>
        <p:txBody>
          <a:bodyPr/>
          <a:lstStyle>
            <a:lvl1pPr>
              <a:defRPr/>
            </a:lvl1pPr>
          </a:lstStyle>
          <a:p>
            <a:fld id="{801F06B9-1D44-462E-B3C5-4E70903CBAD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798978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09600" y="6245225"/>
            <a:ext cx="2844800" cy="476250"/>
          </a:xfrm>
        </p:spPr>
        <p:txBody>
          <a:bodyPr/>
          <a:lstStyle>
            <a:lvl1pPr>
              <a:defRPr/>
            </a:lvl1pPr>
          </a:lstStyle>
          <a:p>
            <a:endParaRPr lang="en-US">
              <a:solidFill>
                <a:srgbClr val="000000"/>
              </a:solidFill>
            </a:endParaRPr>
          </a:p>
        </p:txBody>
      </p:sp>
      <p:sp>
        <p:nvSpPr>
          <p:cNvPr id="7" name="Footer Placeholder 6"/>
          <p:cNvSpPr>
            <a:spLocks noGrp="1"/>
          </p:cNvSpPr>
          <p:nvPr>
            <p:ph type="ftr" sz="quarter" idx="11"/>
          </p:nvPr>
        </p:nvSpPr>
        <p:spPr>
          <a:xfrm>
            <a:off x="4165600" y="6245225"/>
            <a:ext cx="3860800" cy="476250"/>
          </a:xfrm>
        </p:spPr>
        <p:txBody>
          <a:bodyPr/>
          <a:lstStyle>
            <a:lvl1pPr>
              <a:defRPr/>
            </a:lvl1pPr>
          </a:lstStyle>
          <a:p>
            <a:endParaRPr lang="en-US">
              <a:solidFill>
                <a:srgbClr val="000000"/>
              </a:solidFill>
            </a:endParaRPr>
          </a:p>
        </p:txBody>
      </p:sp>
      <p:sp>
        <p:nvSpPr>
          <p:cNvPr id="8" name="Slide Number Placeholder 7"/>
          <p:cNvSpPr>
            <a:spLocks noGrp="1"/>
          </p:cNvSpPr>
          <p:nvPr>
            <p:ph type="sldNum" sz="quarter" idx="12"/>
          </p:nvPr>
        </p:nvSpPr>
        <p:spPr>
          <a:xfrm>
            <a:off x="8737600" y="6245225"/>
            <a:ext cx="2844800" cy="476250"/>
          </a:xfrm>
        </p:spPr>
        <p:txBody>
          <a:bodyPr/>
          <a:lstStyle>
            <a:lvl1pPr>
              <a:defRPr/>
            </a:lvl1pPr>
          </a:lstStyle>
          <a:p>
            <a:fld id="{8CC04766-8E28-4CE3-86C6-AEFB8E849D3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2733791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2AB6FE8-25FA-45E3-AEA1-890022C1EB4B}"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81736869"/>
      </p:ext>
    </p:extLst>
  </p:cSld>
  <p:clrMapOvr>
    <a:masterClrMapping/>
  </p:clrMapOvr>
  <p:transition>
    <p:random/>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681CDC0-7B94-4474-9226-3E06D05EA6A8}"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97616851"/>
      </p:ext>
    </p:extLst>
  </p:cSld>
  <p:clrMapOvr>
    <a:masterClrMapping/>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44DE1D9-2B96-4A24-83CE-50FAA6FC7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8756847"/>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5E7038-F795-4829-89B4-52DBE1BDF168}"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4136042"/>
      </p:ext>
    </p:extLst>
  </p:cSld>
  <p:clrMapOvr>
    <a:masterClrMapping/>
  </p:clrMapOvr>
  <p:transition>
    <p:random/>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 y="1628776"/>
            <a:ext cx="558588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789084" y="1628776"/>
            <a:ext cx="5588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F9B3640-7906-476E-9582-ECB06C417281}"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25300408"/>
      </p:ext>
    </p:extLst>
  </p:cSld>
  <p:clrMapOvr>
    <a:masterClrMapping/>
  </p:clrMapOvr>
  <p:transition>
    <p:random/>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30B5F60-0659-4C7E-A5B2-D459EC33EB8F}"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88005944"/>
      </p:ext>
    </p:extLst>
  </p:cSld>
  <p:clrMapOvr>
    <a:masterClrMapping/>
  </p:clrMapOvr>
  <p:transition>
    <p:random/>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9B4C2E3-3537-424C-A511-A4723A55D16C}"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79769764"/>
      </p:ext>
    </p:extLst>
  </p:cSld>
  <p:clrMapOvr>
    <a:masterClrMapping/>
  </p:clrMapOvr>
  <p:transition>
    <p:random/>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AABFDA8-6685-4120-A2AF-BBA8C607C328}"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90287387"/>
      </p:ext>
    </p:extLst>
  </p:cSld>
  <p:clrMapOvr>
    <a:masterClrMapping/>
  </p:clrMapOvr>
  <p:transition>
    <p:random/>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154EFFF-0FCF-4A56-A08D-10B3F7D74688}"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52262351"/>
      </p:ext>
    </p:extLst>
  </p:cSld>
  <p:clrMapOvr>
    <a:masterClrMapping/>
  </p:clrMapOvr>
  <p:transition>
    <p:random/>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2E7752B-FB71-4C93-84FC-C7223C6D3B21}"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1727958"/>
      </p:ext>
    </p:extLst>
  </p:cSld>
  <p:clrMapOvr>
    <a:masterClrMapping/>
  </p:clrMapOvr>
  <p:transition>
    <p:random/>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B2E04CD-9D57-4776-BC51-420123D2BA1C}"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99144268"/>
      </p:ext>
    </p:extLst>
  </p:cSld>
  <p:clrMapOvr>
    <a:masterClrMapping/>
  </p:clrMapOvr>
  <p:transition>
    <p:random/>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34401" y="104776"/>
            <a:ext cx="2842684" cy="6049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04776"/>
            <a:ext cx="8331200" cy="6049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86B5298-4FB1-4842-B800-0B918CB3744C}"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55702840"/>
      </p:ext>
    </p:extLst>
  </p:cSld>
  <p:clrMapOvr>
    <a:masterClrMapping/>
  </p:clrMapOvr>
  <p:transition>
    <p:random/>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69484" y="104775"/>
            <a:ext cx="9201149"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 y="1628776"/>
            <a:ext cx="5585884"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789084" y="1628776"/>
            <a:ext cx="5588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987D133-B8F2-4FE0-BCFD-2DD75F92E1FD}"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70150686"/>
      </p:ext>
    </p:extLst>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44DE1D9-2B96-4A24-83CE-50FAA6FC7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1767018"/>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369484" y="104775"/>
            <a:ext cx="9201149" cy="4826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 y="1628776"/>
            <a:ext cx="5585884" cy="4525963"/>
          </a:xfrm>
        </p:spPr>
        <p:txBody>
          <a:bodyPr/>
          <a:lstStyle/>
          <a:p>
            <a:pPr lvl="0"/>
            <a:r>
              <a:rPr lang="en-US" noProof="0" smtClean="0"/>
              <a:t>Click icon to add clip art</a:t>
            </a:r>
          </a:p>
        </p:txBody>
      </p:sp>
      <p:sp>
        <p:nvSpPr>
          <p:cNvPr id="4" name="Text Placeholder 3"/>
          <p:cNvSpPr>
            <a:spLocks noGrp="1"/>
          </p:cNvSpPr>
          <p:nvPr>
            <p:ph type="body" sz="half" idx="2"/>
          </p:nvPr>
        </p:nvSpPr>
        <p:spPr>
          <a:xfrm>
            <a:off x="5789084" y="1628776"/>
            <a:ext cx="5588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01DB016-6849-4457-87E7-EBF50CDCA8EF}"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57207176"/>
      </p:ext>
    </p:extLst>
  </p:cSld>
  <p:clrMapOvr>
    <a:masterClrMapping/>
  </p:clrMapOvr>
  <p:transition>
    <p:random/>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 y="104776"/>
            <a:ext cx="11377084" cy="6049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65D85D3-AD70-450F-9DCF-4E4691C74AFC}"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14656375"/>
      </p:ext>
    </p:extLst>
  </p:cSld>
  <p:clrMapOvr>
    <a:masterClrMapping/>
  </p:clrMapOvr>
  <p:transition>
    <p:random/>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69484" y="104775"/>
            <a:ext cx="9201149"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 y="1628776"/>
            <a:ext cx="5585884"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789084" y="1628775"/>
            <a:ext cx="55880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789084" y="3967164"/>
            <a:ext cx="55880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2725DFF-B353-4B4F-8186-57471B1D0F0B}"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99244705"/>
      </p:ext>
    </p:extLst>
  </p:cSld>
  <p:clrMapOvr>
    <a:masterClrMapping/>
  </p:clrMapOvr>
  <p:transition>
    <p:random/>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369484" y="104775"/>
            <a:ext cx="9201149" cy="482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 y="1628776"/>
            <a:ext cx="5585884"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789084" y="1628776"/>
            <a:ext cx="5588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37C8EF3-0222-4407-B661-FA548716FF9B}"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4409939"/>
      </p:ext>
    </p:extLst>
  </p:cSld>
  <p:clrMapOvr>
    <a:masterClrMapping/>
  </p:clrMapOvr>
  <p:transition>
    <p:random/>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369484" y="104775"/>
            <a:ext cx="9201149"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 y="1628776"/>
            <a:ext cx="5585884"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789084" y="1628776"/>
            <a:ext cx="5588000" cy="4525963"/>
          </a:xfrm>
        </p:spPr>
        <p:txBody>
          <a:bodyPr/>
          <a:lstStyle/>
          <a:p>
            <a:pPr lvl="0"/>
            <a:r>
              <a:rPr lang="en-US" noProof="0" smtClean="0"/>
              <a:t>Click icon to add clip art</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7510FFE-BF5F-453B-A6BC-18702F1027F9}"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88453817"/>
      </p:ext>
    </p:extLst>
  </p:cSld>
  <p:clrMapOvr>
    <a:masterClrMapping/>
  </p:clrMapOvr>
  <p:transition>
    <p:random/>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2AB6FE8-25FA-45E3-AEA1-890022C1EB4B}"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28492440"/>
      </p:ext>
    </p:extLst>
  </p:cSld>
  <p:clrMapOvr>
    <a:masterClrMapping/>
  </p:clrMapOvr>
  <p:transition>
    <p:random/>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681CDC0-7B94-4474-9226-3E06D05EA6A8}"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97044190"/>
      </p:ext>
    </p:extLst>
  </p:cSld>
  <p:clrMapOvr>
    <a:masterClrMapping/>
  </p:clrMapOvr>
  <p:transition>
    <p:random/>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5E7038-F795-4829-89B4-52DBE1BDF168}"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8995806"/>
      </p:ext>
    </p:extLst>
  </p:cSld>
  <p:clrMapOvr>
    <a:masterClrMapping/>
  </p:clrMapOvr>
  <p:transition>
    <p:random/>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 y="1628776"/>
            <a:ext cx="558588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789084" y="1628776"/>
            <a:ext cx="5588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F9B3640-7906-476E-9582-ECB06C417281}"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30572028"/>
      </p:ext>
    </p:extLst>
  </p:cSld>
  <p:clrMapOvr>
    <a:masterClrMapping/>
  </p:clrMapOvr>
  <p:transition>
    <p:random/>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30B5F60-0659-4C7E-A5B2-D459EC33EB8F}"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97110299"/>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435EF515-109C-4E00-8B1F-05154181F23A}" type="datetimeFigureOut">
              <a:rPr lang="fa-IR" smtClean="0"/>
              <a:t>04/14/1440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EE457A4-B4FC-4B58-813E-1C179C021D95}" type="slidenum">
              <a:rPr lang="fa-IR" smtClean="0"/>
              <a:t>‹#›</a:t>
            </a:fld>
            <a:endParaRPr lang="fa-IR"/>
          </a:p>
        </p:txBody>
      </p:sp>
    </p:spTree>
    <p:extLst>
      <p:ext uri="{BB962C8B-B14F-4D97-AF65-F5344CB8AC3E}">
        <p14:creationId xmlns:p14="http://schemas.microsoft.com/office/powerpoint/2010/main" val="39241780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44DE1D9-2B96-4A24-83CE-50FAA6FC7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145294"/>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9B4C2E3-3537-424C-A511-A4723A55D16C}"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44129442"/>
      </p:ext>
    </p:extLst>
  </p:cSld>
  <p:clrMapOvr>
    <a:masterClrMapping/>
  </p:clrMapOvr>
  <p:transition>
    <p:random/>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AABFDA8-6685-4120-A2AF-BBA8C607C328}"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3138851"/>
      </p:ext>
    </p:extLst>
  </p:cSld>
  <p:clrMapOvr>
    <a:masterClrMapping/>
  </p:clrMapOvr>
  <p:transition>
    <p:random/>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154EFFF-0FCF-4A56-A08D-10B3F7D74688}"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45537314"/>
      </p:ext>
    </p:extLst>
  </p:cSld>
  <p:clrMapOvr>
    <a:masterClrMapping/>
  </p:clrMapOvr>
  <p:transition>
    <p:random/>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2E7752B-FB71-4C93-84FC-C7223C6D3B21}"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41648403"/>
      </p:ext>
    </p:extLst>
  </p:cSld>
  <p:clrMapOvr>
    <a:masterClrMapping/>
  </p:clrMapOvr>
  <p:transition>
    <p:random/>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B2E04CD-9D57-4776-BC51-420123D2BA1C}"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82036634"/>
      </p:ext>
    </p:extLst>
  </p:cSld>
  <p:clrMapOvr>
    <a:masterClrMapping/>
  </p:clrMapOvr>
  <p:transition>
    <p:random/>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34401" y="104776"/>
            <a:ext cx="2842684" cy="6049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04776"/>
            <a:ext cx="8331200" cy="6049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86B5298-4FB1-4842-B800-0B918CB3744C}"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5382962"/>
      </p:ext>
    </p:extLst>
  </p:cSld>
  <p:clrMapOvr>
    <a:masterClrMapping/>
  </p:clrMapOvr>
  <p:transition>
    <p:random/>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69484" y="104775"/>
            <a:ext cx="9201149"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 y="1628776"/>
            <a:ext cx="5585884"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789084" y="1628776"/>
            <a:ext cx="5588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987D133-B8F2-4FE0-BCFD-2DD75F92E1FD}"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99213016"/>
      </p:ext>
    </p:extLst>
  </p:cSld>
  <p:clrMapOvr>
    <a:masterClrMapping/>
  </p:clrMapOvr>
  <p:transition>
    <p:random/>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369484" y="104775"/>
            <a:ext cx="9201149" cy="4826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 y="1628776"/>
            <a:ext cx="5585884" cy="4525963"/>
          </a:xfrm>
        </p:spPr>
        <p:txBody>
          <a:bodyPr/>
          <a:lstStyle/>
          <a:p>
            <a:pPr lvl="0"/>
            <a:r>
              <a:rPr lang="en-US" noProof="0" smtClean="0"/>
              <a:t>Click icon to add clip art</a:t>
            </a:r>
          </a:p>
        </p:txBody>
      </p:sp>
      <p:sp>
        <p:nvSpPr>
          <p:cNvPr id="4" name="Text Placeholder 3"/>
          <p:cNvSpPr>
            <a:spLocks noGrp="1"/>
          </p:cNvSpPr>
          <p:nvPr>
            <p:ph type="body" sz="half" idx="2"/>
          </p:nvPr>
        </p:nvSpPr>
        <p:spPr>
          <a:xfrm>
            <a:off x="5789084" y="1628776"/>
            <a:ext cx="5588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01DB016-6849-4457-87E7-EBF50CDCA8EF}"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96499049"/>
      </p:ext>
    </p:extLst>
  </p:cSld>
  <p:clrMapOvr>
    <a:masterClrMapping/>
  </p:clrMapOvr>
  <p:transition>
    <p:random/>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 y="104776"/>
            <a:ext cx="11377084" cy="6049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65D85D3-AD70-450F-9DCF-4E4691C74AFC}"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39155689"/>
      </p:ext>
    </p:extLst>
  </p:cSld>
  <p:clrMapOvr>
    <a:masterClrMapping/>
  </p:clrMapOvr>
  <p:transition>
    <p:random/>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69484" y="104775"/>
            <a:ext cx="9201149"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 y="1628776"/>
            <a:ext cx="5585884"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789084" y="1628775"/>
            <a:ext cx="55880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789084" y="3967164"/>
            <a:ext cx="55880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2725DFF-B353-4B4F-8186-57471B1D0F0B}"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5188169"/>
      </p:ext>
    </p:extLst>
  </p:cSld>
  <p:clrMapOvr>
    <a:masterClrMapping/>
  </p:clrMapOvr>
  <p:transition>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4DE1D9-2B96-4A24-83CE-50FAA6FC7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462837"/>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369484" y="104775"/>
            <a:ext cx="9201149" cy="482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 y="1628776"/>
            <a:ext cx="5585884"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789084" y="1628776"/>
            <a:ext cx="5588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37C8EF3-0222-4407-B661-FA548716FF9B}"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7084941"/>
      </p:ext>
    </p:extLst>
  </p:cSld>
  <p:clrMapOvr>
    <a:masterClrMapping/>
  </p:clrMapOvr>
  <p:transition>
    <p:random/>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369484" y="104775"/>
            <a:ext cx="9201149"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 y="1628776"/>
            <a:ext cx="5585884"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789084" y="1628776"/>
            <a:ext cx="5588000" cy="4525963"/>
          </a:xfrm>
        </p:spPr>
        <p:txBody>
          <a:bodyPr/>
          <a:lstStyle/>
          <a:p>
            <a:pPr lvl="0"/>
            <a:r>
              <a:rPr lang="en-US" noProof="0" smtClean="0"/>
              <a:t>Click icon to add clip art</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7510FFE-BF5F-453B-A6BC-18702F1027F9}"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69962674"/>
      </p:ext>
    </p:extLst>
  </p:cSld>
  <p:clrMapOvr>
    <a:masterClrMapping/>
  </p:clrMapOvr>
  <p:transition>
    <p:random/>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7805FB2-5B96-4EAC-AD59-914B228CE24F}"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74519376"/>
      </p:ext>
    </p:extLst>
  </p:cSld>
  <p:clrMapOvr>
    <a:masterClrMapping/>
  </p:clrMapOvr>
  <p:transition>
    <p:random/>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46A8D0A-17CF-4E09-914E-367C1F13831D}"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42153777"/>
      </p:ext>
    </p:extLst>
  </p:cSld>
  <p:clrMapOvr>
    <a:masterClrMapping/>
  </p:clrMapOvr>
  <p:transition>
    <p:random/>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282BE08-A3DF-4F76-A317-A490604B7B60}"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37621621"/>
      </p:ext>
    </p:extLst>
  </p:cSld>
  <p:clrMapOvr>
    <a:masterClrMapping/>
  </p:clrMapOvr>
  <p:transition>
    <p:random/>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 y="1628776"/>
            <a:ext cx="558588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789084" y="1628776"/>
            <a:ext cx="5588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6B314AA-089C-4DCE-8515-7F283B128CC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92259444"/>
      </p:ext>
    </p:extLst>
  </p:cSld>
  <p:clrMapOvr>
    <a:masterClrMapping/>
  </p:clrMapOvr>
  <p:transition>
    <p:random/>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6739C2A-B327-4607-99B8-9122AFA410A7}"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7439324"/>
      </p:ext>
    </p:extLst>
  </p:cSld>
  <p:clrMapOvr>
    <a:masterClrMapping/>
  </p:clrMapOvr>
  <p:transition>
    <p:random/>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C68F456-1CCD-4C36-95C2-C25D8DCE61B9}"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68251787"/>
      </p:ext>
    </p:extLst>
  </p:cSld>
  <p:clrMapOvr>
    <a:masterClrMapping/>
  </p:clrMapOvr>
  <p:transition>
    <p:random/>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13845F5-2C4D-4DD2-B3DB-6C33450799F4}"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58981789"/>
      </p:ext>
    </p:extLst>
  </p:cSld>
  <p:clrMapOvr>
    <a:masterClrMapping/>
  </p:clrMapOvr>
  <p:transition>
    <p:random/>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696B425-AD48-4B37-8FAD-2F5E7AA214D0}"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77986087"/>
      </p:ext>
    </p:extLst>
  </p:cSld>
  <p:clrMapOvr>
    <a:masterClrMapping/>
  </p:clrMapOvr>
  <p:transition>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4DE1D9-2B96-4A24-83CE-50FAA6FC7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7407436"/>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F3161D8-B2EF-443E-8BB1-023988BE5823}"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38677384"/>
      </p:ext>
    </p:extLst>
  </p:cSld>
  <p:clrMapOvr>
    <a:masterClrMapping/>
  </p:clrMapOvr>
  <p:transition>
    <p:random/>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3D3B910-7B8A-4F64-96A0-8D3F442360D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46353750"/>
      </p:ext>
    </p:extLst>
  </p:cSld>
  <p:clrMapOvr>
    <a:masterClrMapping/>
  </p:clrMapOvr>
  <p:transition>
    <p:random/>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34401" y="104776"/>
            <a:ext cx="2842684" cy="6049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04776"/>
            <a:ext cx="8331200" cy="6049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B8577C9-D721-4715-8665-540D1FEDB1BA}"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13419479"/>
      </p:ext>
    </p:extLst>
  </p:cSld>
  <p:clrMapOvr>
    <a:masterClrMapping/>
  </p:clrMapOvr>
  <p:transition>
    <p:random/>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69484" y="104775"/>
            <a:ext cx="9201149"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 y="1628776"/>
            <a:ext cx="5585884"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789084" y="1628776"/>
            <a:ext cx="5588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BAD7BC0-95CD-4A24-97E5-21F3C7301E74}"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76753473"/>
      </p:ext>
    </p:extLst>
  </p:cSld>
  <p:clrMapOvr>
    <a:masterClrMapping/>
  </p:clrMapOvr>
  <p:transition>
    <p:random/>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369484" y="104775"/>
            <a:ext cx="9201149" cy="4826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 y="1628776"/>
            <a:ext cx="5585884" cy="4525963"/>
          </a:xfrm>
        </p:spPr>
        <p:txBody>
          <a:bodyPr/>
          <a:lstStyle/>
          <a:p>
            <a:pPr lvl="0"/>
            <a:r>
              <a:rPr lang="en-US" noProof="0" smtClean="0"/>
              <a:t>Click icon to add clip art</a:t>
            </a:r>
          </a:p>
        </p:txBody>
      </p:sp>
      <p:sp>
        <p:nvSpPr>
          <p:cNvPr id="4" name="Text Placeholder 3"/>
          <p:cNvSpPr>
            <a:spLocks noGrp="1"/>
          </p:cNvSpPr>
          <p:nvPr>
            <p:ph type="body" sz="half" idx="2"/>
          </p:nvPr>
        </p:nvSpPr>
        <p:spPr>
          <a:xfrm>
            <a:off x="5789084" y="1628776"/>
            <a:ext cx="5588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6965629-458E-4245-ACB7-DC647F8BFD9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98572255"/>
      </p:ext>
    </p:extLst>
  </p:cSld>
  <p:clrMapOvr>
    <a:masterClrMapping/>
  </p:clrMapOvr>
  <p:transition>
    <p:random/>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 y="104776"/>
            <a:ext cx="11377084" cy="6049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869DB52-1E02-4C9B-84FF-CA21E5E528A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10492240"/>
      </p:ext>
    </p:extLst>
  </p:cSld>
  <p:clrMapOvr>
    <a:masterClrMapping/>
  </p:clrMapOvr>
  <p:transition>
    <p:random/>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69484" y="104775"/>
            <a:ext cx="9201149"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 y="1628776"/>
            <a:ext cx="5585884"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789084" y="1628775"/>
            <a:ext cx="55880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789084" y="3967164"/>
            <a:ext cx="55880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0ED15B71-B90D-4D74-B99B-E45A5FD26F74}"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92923817"/>
      </p:ext>
    </p:extLst>
  </p:cSld>
  <p:clrMapOvr>
    <a:masterClrMapping/>
  </p:clrMapOvr>
  <p:transition>
    <p:random/>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369484" y="104775"/>
            <a:ext cx="9201149" cy="482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 y="1628776"/>
            <a:ext cx="5585884"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789084" y="1628776"/>
            <a:ext cx="5588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9CA38A5-D4C5-4F4F-AB7A-A7915C688738}"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26146689"/>
      </p:ext>
    </p:extLst>
  </p:cSld>
  <p:clrMapOvr>
    <a:masterClrMapping/>
  </p:clrMapOvr>
  <p:transition>
    <p:random/>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369484" y="104775"/>
            <a:ext cx="9201149"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 y="1628776"/>
            <a:ext cx="5585884"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789084" y="1628776"/>
            <a:ext cx="5588000" cy="4525963"/>
          </a:xfrm>
        </p:spPr>
        <p:txBody>
          <a:bodyPr/>
          <a:lstStyle/>
          <a:p>
            <a:pPr lvl="0"/>
            <a:r>
              <a:rPr lang="en-US" noProof="0" smtClean="0"/>
              <a:t>Click icon to add clip art</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AA63DE-815C-4505-88BD-FC2B8C7F2748}"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94356252"/>
      </p:ext>
    </p:extLst>
  </p:cSld>
  <p:clrMapOvr>
    <a:masterClrMapping/>
  </p:clrMapOvr>
  <p:transition>
    <p:random/>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7805FB2-5B96-4EAC-AD59-914B228CE24F}"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07087723"/>
      </p:ext>
    </p:extLst>
  </p:cSld>
  <p:clrMapOvr>
    <a:masterClrMapping/>
  </p:clrMapOvr>
  <p:transition>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4DE1D9-2B96-4A24-83CE-50FAA6FC7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7452243"/>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46A8D0A-17CF-4E09-914E-367C1F13831D}"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49419398"/>
      </p:ext>
    </p:extLst>
  </p:cSld>
  <p:clrMapOvr>
    <a:masterClrMapping/>
  </p:clrMapOvr>
  <p:transition>
    <p:random/>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282BE08-A3DF-4F76-A317-A490604B7B60}"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78891934"/>
      </p:ext>
    </p:extLst>
  </p:cSld>
  <p:clrMapOvr>
    <a:masterClrMapping/>
  </p:clrMapOvr>
  <p:transition>
    <p:random/>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 y="1628776"/>
            <a:ext cx="558588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789084" y="1628776"/>
            <a:ext cx="5588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6B314AA-089C-4DCE-8515-7F283B128CC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21711994"/>
      </p:ext>
    </p:extLst>
  </p:cSld>
  <p:clrMapOvr>
    <a:masterClrMapping/>
  </p:clrMapOvr>
  <p:transition>
    <p:random/>
  </p:transition>
</p:sldLayout>
</file>

<file path=ppt/slideLayouts/slideLayout2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6739C2A-B327-4607-99B8-9122AFA410A7}"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8703270"/>
      </p:ext>
    </p:extLst>
  </p:cSld>
  <p:clrMapOvr>
    <a:masterClrMapping/>
  </p:clrMapOvr>
  <p:transition>
    <p:random/>
  </p:transition>
</p:sldLayout>
</file>

<file path=ppt/slideLayouts/slideLayout2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C68F456-1CCD-4C36-95C2-C25D8DCE61B9}"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02907228"/>
      </p:ext>
    </p:extLst>
  </p:cSld>
  <p:clrMapOvr>
    <a:masterClrMapping/>
  </p:clrMapOvr>
  <p:transition>
    <p:random/>
  </p:transition>
</p:sldLayout>
</file>

<file path=ppt/slideLayouts/slideLayout2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13845F5-2C4D-4DD2-B3DB-6C33450799F4}"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8391721"/>
      </p:ext>
    </p:extLst>
  </p:cSld>
  <p:clrMapOvr>
    <a:masterClrMapping/>
  </p:clrMapOvr>
  <p:transition>
    <p:random/>
  </p:transition>
</p:sldLayout>
</file>

<file path=ppt/slideLayouts/slideLayout2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696B425-AD48-4B37-8FAD-2F5E7AA214D0}"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18091811"/>
      </p:ext>
    </p:extLst>
  </p:cSld>
  <p:clrMapOvr>
    <a:masterClrMapping/>
  </p:clrMapOvr>
  <p:transition>
    <p:random/>
  </p:transition>
</p:sldLayout>
</file>

<file path=ppt/slideLayouts/slideLayout2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F3161D8-B2EF-443E-8BB1-023988BE5823}"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18027129"/>
      </p:ext>
    </p:extLst>
  </p:cSld>
  <p:clrMapOvr>
    <a:masterClrMapping/>
  </p:clrMapOvr>
  <p:transition>
    <p:random/>
  </p:transition>
</p:sldLayout>
</file>

<file path=ppt/slideLayouts/slideLayout2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3D3B910-7B8A-4F64-96A0-8D3F442360D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42365672"/>
      </p:ext>
    </p:extLst>
  </p:cSld>
  <p:clrMapOvr>
    <a:masterClrMapping/>
  </p:clrMapOvr>
  <p:transition>
    <p:random/>
  </p:transition>
</p:sldLayout>
</file>

<file path=ppt/slideLayouts/slideLayout2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34401" y="104776"/>
            <a:ext cx="2842684" cy="6049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04776"/>
            <a:ext cx="8331200" cy="6049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B8577C9-D721-4715-8665-540D1FEDB1BA}"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48239780"/>
      </p:ext>
    </p:extLst>
  </p:cSld>
  <p:clrMapOvr>
    <a:masterClrMapping/>
  </p:clrMapOvr>
  <p:transition>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4DE1D9-2B96-4A24-83CE-50FAA6FC7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5814781"/>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69484" y="104775"/>
            <a:ext cx="9201149"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 y="1628776"/>
            <a:ext cx="5585884"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789084" y="1628776"/>
            <a:ext cx="5588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BAD7BC0-95CD-4A24-97E5-21F3C7301E74}"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78509165"/>
      </p:ext>
    </p:extLst>
  </p:cSld>
  <p:clrMapOvr>
    <a:masterClrMapping/>
  </p:clrMapOvr>
  <p:transition>
    <p:random/>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369484" y="104775"/>
            <a:ext cx="9201149" cy="4826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 y="1628776"/>
            <a:ext cx="5585884" cy="4525963"/>
          </a:xfrm>
        </p:spPr>
        <p:txBody>
          <a:bodyPr/>
          <a:lstStyle/>
          <a:p>
            <a:pPr lvl="0"/>
            <a:r>
              <a:rPr lang="en-US" noProof="0" smtClean="0"/>
              <a:t>Click icon to add clip art</a:t>
            </a:r>
          </a:p>
        </p:txBody>
      </p:sp>
      <p:sp>
        <p:nvSpPr>
          <p:cNvPr id="4" name="Text Placeholder 3"/>
          <p:cNvSpPr>
            <a:spLocks noGrp="1"/>
          </p:cNvSpPr>
          <p:nvPr>
            <p:ph type="body" sz="half" idx="2"/>
          </p:nvPr>
        </p:nvSpPr>
        <p:spPr>
          <a:xfrm>
            <a:off x="5789084" y="1628776"/>
            <a:ext cx="5588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6965629-458E-4245-ACB7-DC647F8BFD9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94973009"/>
      </p:ext>
    </p:extLst>
  </p:cSld>
  <p:clrMapOvr>
    <a:masterClrMapping/>
  </p:clrMapOvr>
  <p:transition>
    <p:random/>
  </p:transition>
</p:sldLayout>
</file>

<file path=ppt/slideLayouts/slideLayout24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 y="104776"/>
            <a:ext cx="11377084" cy="6049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869DB52-1E02-4C9B-84FF-CA21E5E528A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9865357"/>
      </p:ext>
    </p:extLst>
  </p:cSld>
  <p:clrMapOvr>
    <a:masterClrMapping/>
  </p:clrMapOvr>
  <p:transition>
    <p:random/>
  </p:transition>
</p:sldLayout>
</file>

<file path=ppt/slideLayouts/slideLayout24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69484" y="104775"/>
            <a:ext cx="9201149"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 y="1628776"/>
            <a:ext cx="5585884"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789084" y="1628775"/>
            <a:ext cx="55880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789084" y="3967164"/>
            <a:ext cx="55880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0ED15B71-B90D-4D74-B99B-E45A5FD26F74}"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71477367"/>
      </p:ext>
    </p:extLst>
  </p:cSld>
  <p:clrMapOvr>
    <a:masterClrMapping/>
  </p:clrMapOvr>
  <p:transition>
    <p:random/>
  </p:transition>
</p:sldLayout>
</file>

<file path=ppt/slideLayouts/slideLayout24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369484" y="104775"/>
            <a:ext cx="9201149" cy="482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 y="1628776"/>
            <a:ext cx="5585884"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789084" y="1628776"/>
            <a:ext cx="5588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9CA38A5-D4C5-4F4F-AB7A-A7915C688738}"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32187916"/>
      </p:ext>
    </p:extLst>
  </p:cSld>
  <p:clrMapOvr>
    <a:masterClrMapping/>
  </p:clrMapOvr>
  <p:transition>
    <p:random/>
  </p:transition>
</p:sldLayout>
</file>

<file path=ppt/slideLayouts/slideLayout24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369484" y="104775"/>
            <a:ext cx="9201149"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 y="1628776"/>
            <a:ext cx="5585884"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789084" y="1628776"/>
            <a:ext cx="5588000" cy="4525963"/>
          </a:xfrm>
        </p:spPr>
        <p:txBody>
          <a:bodyPr/>
          <a:lstStyle/>
          <a:p>
            <a:pPr lvl="0"/>
            <a:r>
              <a:rPr lang="en-US" noProof="0" smtClean="0"/>
              <a:t>Click icon to add clip art</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AA63DE-815C-4505-88BD-FC2B8C7F2748}"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02528045"/>
      </p:ext>
    </p:extLst>
  </p:cSld>
  <p:clrMapOvr>
    <a:masterClrMapping/>
  </p:clrMapOvr>
  <p:transition>
    <p:random/>
  </p:transition>
</p:sldLayout>
</file>

<file path=ppt/slideLayouts/slideLayout2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393CE74-6E72-4047-9A03-75E1CC87F6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08342733"/>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4DB697D-EB89-428F-99CF-304EAEF477D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20349004"/>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CA5F401-706D-4AEB-8A69-A082205FD3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74438895"/>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CEC66E4-46B6-4126-8033-EBAD5C0894B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819624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4DE1D9-2B96-4A24-83CE-50FAA6FC7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7564236"/>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355E7DA-0BEC-401F-985A-D36BB0FB87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7539085"/>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2457431-E0BB-4B79-BAA2-28BB4547425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87265986"/>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14F34D7-52EF-4630-B9F3-77064D9E5CC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04783697"/>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7C8CEDE-CCF0-4ADE-AE55-B17DE459C60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4295841"/>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FF963BE-CE62-46C1-BEF5-A38FABAC857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95141302"/>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2F08738-52D0-41CA-927A-2ACC2F09258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74550554"/>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7731975-15C0-4036-B48F-5717468F08D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59771631"/>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6D0F8AF-0285-4041-A1F1-4EDB3043E38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29230702"/>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9E88B59-5787-4E9C-A0CD-E9568F718C8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38507565"/>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45C6A895-880F-4B3B-BA61-4AC57C7D1E9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002343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44DE1D9-2B96-4A24-83CE-50FAA6FC7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3305622"/>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7805FB2-5B96-4EAC-AD59-914B228CE24F}"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42303009"/>
      </p:ext>
    </p:extLst>
  </p:cSld>
  <p:clrMapOvr>
    <a:masterClrMapping/>
  </p:clrMapOvr>
  <p:transition>
    <p:random/>
  </p:transition>
</p:sldLayout>
</file>

<file path=ppt/slideLayouts/slideLayout2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46A8D0A-17CF-4E09-914E-367C1F13831D}"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32080722"/>
      </p:ext>
    </p:extLst>
  </p:cSld>
  <p:clrMapOvr>
    <a:masterClrMapping/>
  </p:clrMapOvr>
  <p:transition>
    <p:random/>
  </p:transition>
</p:sldLayout>
</file>

<file path=ppt/slideLayouts/slideLayout2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282BE08-A3DF-4F76-A317-A490604B7B60}"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38534512"/>
      </p:ext>
    </p:extLst>
  </p:cSld>
  <p:clrMapOvr>
    <a:masterClrMapping/>
  </p:clrMapOvr>
  <p:transition>
    <p:random/>
  </p:transition>
</p:sldLayout>
</file>

<file path=ppt/slideLayouts/slideLayout2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 y="1628776"/>
            <a:ext cx="558588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789084" y="1628776"/>
            <a:ext cx="5588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6B314AA-089C-4DCE-8515-7F283B128CC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29847866"/>
      </p:ext>
    </p:extLst>
  </p:cSld>
  <p:clrMapOvr>
    <a:masterClrMapping/>
  </p:clrMapOvr>
  <p:transition>
    <p:random/>
  </p:transition>
</p:sldLayout>
</file>

<file path=ppt/slideLayouts/slideLayout2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6739C2A-B327-4607-99B8-9122AFA410A7}"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41552374"/>
      </p:ext>
    </p:extLst>
  </p:cSld>
  <p:clrMapOvr>
    <a:masterClrMapping/>
  </p:clrMapOvr>
  <p:transition>
    <p:random/>
  </p:transition>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C68F456-1CCD-4C36-95C2-C25D8DCE61B9}"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42383135"/>
      </p:ext>
    </p:extLst>
  </p:cSld>
  <p:clrMapOvr>
    <a:masterClrMapping/>
  </p:clrMapOvr>
  <p:transition>
    <p:random/>
  </p:transition>
</p:sldLayout>
</file>

<file path=ppt/slideLayouts/slideLayout2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13845F5-2C4D-4DD2-B3DB-6C33450799F4}"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43283500"/>
      </p:ext>
    </p:extLst>
  </p:cSld>
  <p:clrMapOvr>
    <a:masterClrMapping/>
  </p:clrMapOvr>
  <p:transition>
    <p:random/>
  </p:transition>
</p:sldLayout>
</file>

<file path=ppt/slideLayouts/slideLayout2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696B425-AD48-4B37-8FAD-2F5E7AA214D0}"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35683251"/>
      </p:ext>
    </p:extLst>
  </p:cSld>
  <p:clrMapOvr>
    <a:masterClrMapping/>
  </p:clrMapOvr>
  <p:transition>
    <p:random/>
  </p:transition>
</p:sldLayout>
</file>

<file path=ppt/slideLayouts/slideLayout2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F3161D8-B2EF-443E-8BB1-023988BE5823}"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1434022"/>
      </p:ext>
    </p:extLst>
  </p:cSld>
  <p:clrMapOvr>
    <a:masterClrMapping/>
  </p:clrMapOvr>
  <p:transition>
    <p:random/>
  </p:transition>
</p:sldLayout>
</file>

<file path=ppt/slideLayouts/slideLayout2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3D3B910-7B8A-4F64-96A0-8D3F442360D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98841343"/>
      </p:ext>
    </p:extLst>
  </p:cSld>
  <p:clrMapOvr>
    <a:masterClrMapping/>
  </p:clrMapOvr>
  <p:transition>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44DE1D9-2B96-4A24-83CE-50FAA6FC7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9665741"/>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34401" y="104776"/>
            <a:ext cx="2842684" cy="6049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04776"/>
            <a:ext cx="8331200" cy="6049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B8577C9-D721-4715-8665-540D1FEDB1BA}"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89960318"/>
      </p:ext>
    </p:extLst>
  </p:cSld>
  <p:clrMapOvr>
    <a:masterClrMapping/>
  </p:clrMapOvr>
  <p:transition>
    <p:random/>
  </p:transition>
</p:sldLayout>
</file>

<file path=ppt/slideLayouts/slideLayout27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69484" y="104775"/>
            <a:ext cx="9201149"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 y="1628776"/>
            <a:ext cx="5585884"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789084" y="1628776"/>
            <a:ext cx="5588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BAD7BC0-95CD-4A24-97E5-21F3C7301E74}"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39290873"/>
      </p:ext>
    </p:extLst>
  </p:cSld>
  <p:clrMapOvr>
    <a:masterClrMapping/>
  </p:clrMapOvr>
  <p:transition>
    <p:random/>
  </p:transition>
</p:sldLayout>
</file>

<file path=ppt/slideLayouts/slideLayout27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369484" y="104775"/>
            <a:ext cx="9201149" cy="4826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 y="1628776"/>
            <a:ext cx="5585884" cy="4525963"/>
          </a:xfrm>
        </p:spPr>
        <p:txBody>
          <a:bodyPr/>
          <a:lstStyle/>
          <a:p>
            <a:pPr lvl="0"/>
            <a:r>
              <a:rPr lang="en-US" noProof="0" smtClean="0"/>
              <a:t>Click icon to add clip art</a:t>
            </a:r>
          </a:p>
        </p:txBody>
      </p:sp>
      <p:sp>
        <p:nvSpPr>
          <p:cNvPr id="4" name="Text Placeholder 3"/>
          <p:cNvSpPr>
            <a:spLocks noGrp="1"/>
          </p:cNvSpPr>
          <p:nvPr>
            <p:ph type="body" sz="half" idx="2"/>
          </p:nvPr>
        </p:nvSpPr>
        <p:spPr>
          <a:xfrm>
            <a:off x="5789084" y="1628776"/>
            <a:ext cx="5588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6965629-458E-4245-ACB7-DC647F8BFD9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98833270"/>
      </p:ext>
    </p:extLst>
  </p:cSld>
  <p:clrMapOvr>
    <a:masterClrMapping/>
  </p:clrMapOvr>
  <p:transition>
    <p:random/>
  </p:transition>
</p:sldLayout>
</file>

<file path=ppt/slideLayouts/slideLayout27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 y="104776"/>
            <a:ext cx="11377084" cy="6049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869DB52-1E02-4C9B-84FF-CA21E5E528A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51894284"/>
      </p:ext>
    </p:extLst>
  </p:cSld>
  <p:clrMapOvr>
    <a:masterClrMapping/>
  </p:clrMapOvr>
  <p:transition>
    <p:random/>
  </p:transition>
</p:sldLayout>
</file>

<file path=ppt/slideLayouts/slideLayout27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69484" y="104775"/>
            <a:ext cx="9201149"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 y="1628776"/>
            <a:ext cx="5585884"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789084" y="1628775"/>
            <a:ext cx="55880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789084" y="3967164"/>
            <a:ext cx="55880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0ED15B71-B90D-4D74-B99B-E45A5FD26F74}"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31811727"/>
      </p:ext>
    </p:extLst>
  </p:cSld>
  <p:clrMapOvr>
    <a:masterClrMapping/>
  </p:clrMapOvr>
  <p:transition>
    <p:random/>
  </p:transition>
</p:sldLayout>
</file>

<file path=ppt/slideLayouts/slideLayout27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369484" y="104775"/>
            <a:ext cx="9201149" cy="482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 y="1628776"/>
            <a:ext cx="5585884"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789084" y="1628776"/>
            <a:ext cx="5588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9CA38A5-D4C5-4F4F-AB7A-A7915C688738}"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7796682"/>
      </p:ext>
    </p:extLst>
  </p:cSld>
  <p:clrMapOvr>
    <a:masterClrMapping/>
  </p:clrMapOvr>
  <p:transition>
    <p:random/>
  </p:transition>
</p:sldLayout>
</file>

<file path=ppt/slideLayouts/slideLayout276.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369484" y="104775"/>
            <a:ext cx="9201149"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 y="1628776"/>
            <a:ext cx="5585884"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789084" y="1628776"/>
            <a:ext cx="5588000" cy="4525963"/>
          </a:xfrm>
        </p:spPr>
        <p:txBody>
          <a:bodyPr/>
          <a:lstStyle/>
          <a:p>
            <a:pPr lvl="0"/>
            <a:r>
              <a:rPr lang="en-US" noProof="0" smtClean="0"/>
              <a:t>Click icon to add clip art</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AA63DE-815C-4505-88BD-FC2B8C7F2748}"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94975639"/>
      </p:ext>
    </p:extLst>
  </p:cSld>
  <p:clrMapOvr>
    <a:masterClrMapping/>
  </p:clrMapOvr>
  <p:transition>
    <p:random/>
  </p:transition>
</p:sldLayout>
</file>

<file path=ppt/slideLayouts/slideLayout2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7805FB2-5B96-4EAC-AD59-914B228CE24F}"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43129194"/>
      </p:ext>
    </p:extLst>
  </p:cSld>
  <p:clrMapOvr>
    <a:masterClrMapping/>
  </p:clrMapOvr>
  <p:transition>
    <p:random/>
  </p:transition>
</p:sldLayout>
</file>

<file path=ppt/slideLayouts/slideLayout2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46A8D0A-17CF-4E09-914E-367C1F13831D}"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0823704"/>
      </p:ext>
    </p:extLst>
  </p:cSld>
  <p:clrMapOvr>
    <a:masterClrMapping/>
  </p:clrMapOvr>
  <p:transition>
    <p:random/>
  </p:transition>
</p:sldLayout>
</file>

<file path=ppt/slideLayouts/slideLayout2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282BE08-A3DF-4F76-A317-A490604B7B60}"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5156981"/>
      </p:ext>
    </p:extLst>
  </p:cSld>
  <p:clrMapOvr>
    <a:masterClrMapping/>
  </p:clrMapOvr>
  <p:transition>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44DE1D9-2B96-4A24-83CE-50FAA6FC7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6115977"/>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 y="1628776"/>
            <a:ext cx="558588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789084" y="1628776"/>
            <a:ext cx="5588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6B314AA-089C-4DCE-8515-7F283B128CC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09962078"/>
      </p:ext>
    </p:extLst>
  </p:cSld>
  <p:clrMapOvr>
    <a:masterClrMapping/>
  </p:clrMapOvr>
  <p:transition>
    <p:random/>
  </p:transition>
</p:sldLayout>
</file>

<file path=ppt/slideLayouts/slideLayout2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6739C2A-B327-4607-99B8-9122AFA410A7}"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66895329"/>
      </p:ext>
    </p:extLst>
  </p:cSld>
  <p:clrMapOvr>
    <a:masterClrMapping/>
  </p:clrMapOvr>
  <p:transition>
    <p:random/>
  </p:transition>
</p:sldLayout>
</file>

<file path=ppt/slideLayouts/slideLayout2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C68F456-1CCD-4C36-95C2-C25D8DCE61B9}"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12129890"/>
      </p:ext>
    </p:extLst>
  </p:cSld>
  <p:clrMapOvr>
    <a:masterClrMapping/>
  </p:clrMapOvr>
  <p:transition>
    <p:random/>
  </p:transition>
</p:sldLayout>
</file>

<file path=ppt/slideLayouts/slideLayout2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13845F5-2C4D-4DD2-B3DB-6C33450799F4}"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47935334"/>
      </p:ext>
    </p:extLst>
  </p:cSld>
  <p:clrMapOvr>
    <a:masterClrMapping/>
  </p:clrMapOvr>
  <p:transition>
    <p:random/>
  </p:transition>
</p:sldLayout>
</file>

<file path=ppt/slideLayouts/slideLayout2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696B425-AD48-4B37-8FAD-2F5E7AA214D0}"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6054335"/>
      </p:ext>
    </p:extLst>
  </p:cSld>
  <p:clrMapOvr>
    <a:masterClrMapping/>
  </p:clrMapOvr>
  <p:transition>
    <p:random/>
  </p:transition>
</p:sldLayout>
</file>

<file path=ppt/slideLayouts/slideLayout2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F3161D8-B2EF-443E-8BB1-023988BE5823}"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95064927"/>
      </p:ext>
    </p:extLst>
  </p:cSld>
  <p:clrMapOvr>
    <a:masterClrMapping/>
  </p:clrMapOvr>
  <p:transition>
    <p:random/>
  </p:transition>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3D3B910-7B8A-4F64-96A0-8D3F442360D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45601019"/>
      </p:ext>
    </p:extLst>
  </p:cSld>
  <p:clrMapOvr>
    <a:masterClrMapping/>
  </p:clrMapOvr>
  <p:transition>
    <p:random/>
  </p:transition>
</p:sldLayout>
</file>

<file path=ppt/slideLayouts/slideLayout2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34401" y="104776"/>
            <a:ext cx="2842684" cy="6049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04776"/>
            <a:ext cx="8331200" cy="6049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B8577C9-D721-4715-8665-540D1FEDB1BA}"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71219657"/>
      </p:ext>
    </p:extLst>
  </p:cSld>
  <p:clrMapOvr>
    <a:masterClrMapping/>
  </p:clrMapOvr>
  <p:transition>
    <p:random/>
  </p:transition>
</p:sldLayout>
</file>

<file path=ppt/slideLayouts/slideLayout28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69484" y="104775"/>
            <a:ext cx="9201149"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 y="1628776"/>
            <a:ext cx="5585884"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789084" y="1628776"/>
            <a:ext cx="5588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BAD7BC0-95CD-4A24-97E5-21F3C7301E74}"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7014619"/>
      </p:ext>
    </p:extLst>
  </p:cSld>
  <p:clrMapOvr>
    <a:masterClrMapping/>
  </p:clrMapOvr>
  <p:transition>
    <p:random/>
  </p:transition>
</p:sldLayout>
</file>

<file path=ppt/slideLayouts/slideLayout289.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369484" y="104775"/>
            <a:ext cx="9201149" cy="4826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 y="1628776"/>
            <a:ext cx="5585884" cy="4525963"/>
          </a:xfrm>
        </p:spPr>
        <p:txBody>
          <a:bodyPr/>
          <a:lstStyle/>
          <a:p>
            <a:pPr lvl="0"/>
            <a:r>
              <a:rPr lang="en-US" noProof="0" smtClean="0"/>
              <a:t>Click icon to add clip art</a:t>
            </a:r>
          </a:p>
        </p:txBody>
      </p:sp>
      <p:sp>
        <p:nvSpPr>
          <p:cNvPr id="4" name="Text Placeholder 3"/>
          <p:cNvSpPr>
            <a:spLocks noGrp="1"/>
          </p:cNvSpPr>
          <p:nvPr>
            <p:ph type="body" sz="half" idx="2"/>
          </p:nvPr>
        </p:nvSpPr>
        <p:spPr>
          <a:xfrm>
            <a:off x="5789084" y="1628776"/>
            <a:ext cx="5588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6965629-458E-4245-ACB7-DC647F8BFD9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47545693"/>
      </p:ext>
    </p:extLst>
  </p:cSld>
  <p:clrMapOvr>
    <a:masterClrMapping/>
  </p:clrMapOvr>
  <p:transition>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44DE1D9-2B96-4A24-83CE-50FAA6FC7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7927377"/>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 y="104776"/>
            <a:ext cx="11377084" cy="6049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869DB52-1E02-4C9B-84FF-CA21E5E528A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13552404"/>
      </p:ext>
    </p:extLst>
  </p:cSld>
  <p:clrMapOvr>
    <a:masterClrMapping/>
  </p:clrMapOvr>
  <p:transition>
    <p:random/>
  </p:transition>
</p:sldLayout>
</file>

<file path=ppt/slideLayouts/slideLayout29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69484" y="104775"/>
            <a:ext cx="9201149"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 y="1628776"/>
            <a:ext cx="5585884"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789084" y="1628775"/>
            <a:ext cx="55880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789084" y="3967164"/>
            <a:ext cx="55880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0ED15B71-B90D-4D74-B99B-E45A5FD26F74}"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02411175"/>
      </p:ext>
    </p:extLst>
  </p:cSld>
  <p:clrMapOvr>
    <a:masterClrMapping/>
  </p:clrMapOvr>
  <p:transition>
    <p:random/>
  </p:transition>
</p:sldLayout>
</file>

<file path=ppt/slideLayouts/slideLayout29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369484" y="104775"/>
            <a:ext cx="9201149" cy="482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 y="1628776"/>
            <a:ext cx="5585884"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789084" y="1628776"/>
            <a:ext cx="5588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9CA38A5-D4C5-4F4F-AB7A-A7915C688738}"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28201643"/>
      </p:ext>
    </p:extLst>
  </p:cSld>
  <p:clrMapOvr>
    <a:masterClrMapping/>
  </p:clrMapOvr>
  <p:transition>
    <p:random/>
  </p:transition>
</p:sldLayout>
</file>

<file path=ppt/slideLayouts/slideLayout29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369484" y="104775"/>
            <a:ext cx="9201149"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 y="1628776"/>
            <a:ext cx="5585884"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789084" y="1628776"/>
            <a:ext cx="5588000" cy="4525963"/>
          </a:xfrm>
        </p:spPr>
        <p:txBody>
          <a:bodyPr/>
          <a:lstStyle/>
          <a:p>
            <a:pPr lvl="0"/>
            <a:r>
              <a:rPr lang="en-US" noProof="0" smtClean="0"/>
              <a:t>Click icon to add clip art</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AA63DE-815C-4505-88BD-FC2B8C7F2748}"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28283481"/>
      </p:ext>
    </p:extLst>
  </p:cSld>
  <p:clrMapOvr>
    <a:masterClrMapping/>
  </p:clrMapOvr>
  <p:transition>
    <p:random/>
  </p:transition>
</p:sldLayout>
</file>

<file path=ppt/slideLayouts/slideLayout2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393CE74-6E72-4047-9A03-75E1CC87F6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08218862"/>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4DB697D-EB89-428F-99CF-304EAEF477D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34272052"/>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CA5F401-706D-4AEB-8A69-A082205FD3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25463276"/>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CEC66E4-46B6-4126-8033-EBAD5C0894B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67154203"/>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355E7DA-0BEC-401F-985A-D36BB0FB87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11493539"/>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2457431-E0BB-4B79-BAA2-28BB4547425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74676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5EF515-109C-4E00-8B1F-05154181F23A}" type="datetimeFigureOut">
              <a:rPr lang="fa-IR" smtClean="0"/>
              <a:t>04/14/1440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EE457A4-B4FC-4B58-813E-1C179C021D95}" type="slidenum">
              <a:rPr lang="fa-IR" smtClean="0"/>
              <a:t>‹#›</a:t>
            </a:fld>
            <a:endParaRPr lang="fa-IR"/>
          </a:p>
        </p:txBody>
      </p:sp>
    </p:spTree>
    <p:extLst>
      <p:ext uri="{BB962C8B-B14F-4D97-AF65-F5344CB8AC3E}">
        <p14:creationId xmlns:p14="http://schemas.microsoft.com/office/powerpoint/2010/main" val="9772496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44DE1D9-2B96-4A24-83CE-50FAA6FC7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626061"/>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14F34D7-52EF-4630-B9F3-77064D9E5CC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08215993"/>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7C8CEDE-CCF0-4ADE-AE55-B17DE459C60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95127909"/>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FF963BE-CE62-46C1-BEF5-A38FABAC857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60979597"/>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2F08738-52D0-41CA-927A-2ACC2F09258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07205990"/>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7731975-15C0-4036-B48F-5717468F08D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20755352"/>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6D0F8AF-0285-4041-A1F1-4EDB3043E38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4167478"/>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9E88B59-5787-4E9C-A0CD-E9568F718C8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39517892"/>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45C6A895-880F-4B3B-BA61-4AC57C7D1E9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20777122"/>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7805FB2-5B96-4EAC-AD59-914B228CE24F}"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86378569"/>
      </p:ext>
    </p:extLst>
  </p:cSld>
  <p:clrMapOvr>
    <a:masterClrMapping/>
  </p:clrMapOvr>
  <p:transition>
    <p:random/>
  </p:transition>
</p:sldLayout>
</file>

<file path=ppt/slideLayouts/slideLayout3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46A8D0A-17CF-4E09-914E-367C1F13831D}"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34204988"/>
      </p:ext>
    </p:extLst>
  </p:cSld>
  <p:clrMapOvr>
    <a:masterClrMapping/>
  </p:clrMapOvr>
  <p:transition>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44DE1D9-2B96-4A24-83CE-50FAA6FC7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2074704"/>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282BE08-A3DF-4F76-A317-A490604B7B60}"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99089158"/>
      </p:ext>
    </p:extLst>
  </p:cSld>
  <p:clrMapOvr>
    <a:masterClrMapping/>
  </p:clrMapOvr>
  <p:transition>
    <p:random/>
  </p:transition>
</p:sldLayout>
</file>

<file path=ppt/slideLayouts/slideLayout3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 y="1628776"/>
            <a:ext cx="558588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789084" y="1628776"/>
            <a:ext cx="5588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6B314AA-089C-4DCE-8515-7F283B128CC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50072848"/>
      </p:ext>
    </p:extLst>
  </p:cSld>
  <p:clrMapOvr>
    <a:masterClrMapping/>
  </p:clrMapOvr>
  <p:transition>
    <p:random/>
  </p:transition>
</p:sldLayout>
</file>

<file path=ppt/slideLayouts/slideLayout3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6739C2A-B327-4607-99B8-9122AFA410A7}"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01171084"/>
      </p:ext>
    </p:extLst>
  </p:cSld>
  <p:clrMapOvr>
    <a:masterClrMapping/>
  </p:clrMapOvr>
  <p:transition>
    <p:random/>
  </p:transition>
</p:sldLayout>
</file>

<file path=ppt/slideLayouts/slideLayout3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C68F456-1CCD-4C36-95C2-C25D8DCE61B9}"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74730774"/>
      </p:ext>
    </p:extLst>
  </p:cSld>
  <p:clrMapOvr>
    <a:masterClrMapping/>
  </p:clrMapOvr>
  <p:transition>
    <p:random/>
  </p:transition>
</p:sldLayout>
</file>

<file path=ppt/slideLayouts/slideLayout3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13845F5-2C4D-4DD2-B3DB-6C33450799F4}"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90052167"/>
      </p:ext>
    </p:extLst>
  </p:cSld>
  <p:clrMapOvr>
    <a:masterClrMapping/>
  </p:clrMapOvr>
  <p:transition>
    <p:random/>
  </p:transition>
</p:sldLayout>
</file>

<file path=ppt/slideLayouts/slideLayout3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696B425-AD48-4B37-8FAD-2F5E7AA214D0}"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54333422"/>
      </p:ext>
    </p:extLst>
  </p:cSld>
  <p:clrMapOvr>
    <a:masterClrMapping/>
  </p:clrMapOvr>
  <p:transition>
    <p:random/>
  </p:transition>
</p:sldLayout>
</file>

<file path=ppt/slideLayouts/slideLayout3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F3161D8-B2EF-443E-8BB1-023988BE5823}"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19733994"/>
      </p:ext>
    </p:extLst>
  </p:cSld>
  <p:clrMapOvr>
    <a:masterClrMapping/>
  </p:clrMapOvr>
  <p:transition>
    <p:random/>
  </p:transition>
</p:sldLayout>
</file>

<file path=ppt/slideLayouts/slideLayout3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3D3B910-7B8A-4F64-96A0-8D3F442360D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32071684"/>
      </p:ext>
    </p:extLst>
  </p:cSld>
  <p:clrMapOvr>
    <a:masterClrMapping/>
  </p:clrMapOvr>
  <p:transition>
    <p:random/>
  </p:transition>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34401" y="104776"/>
            <a:ext cx="2842684" cy="6049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04776"/>
            <a:ext cx="8331200" cy="6049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B8577C9-D721-4715-8665-540D1FEDB1BA}"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21302975"/>
      </p:ext>
    </p:extLst>
  </p:cSld>
  <p:clrMapOvr>
    <a:masterClrMapping/>
  </p:clrMapOvr>
  <p:transition>
    <p:random/>
  </p:transition>
</p:sldLayout>
</file>

<file path=ppt/slideLayouts/slideLayout31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69484" y="104775"/>
            <a:ext cx="9201149"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 y="1628776"/>
            <a:ext cx="5585884"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789084" y="1628776"/>
            <a:ext cx="5588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BAD7BC0-95CD-4A24-97E5-21F3C7301E74}"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86926405"/>
      </p:ext>
    </p:extLst>
  </p:cSld>
  <p:clrMapOvr>
    <a:masterClrMapping/>
  </p:clrMapOvr>
  <p:transition>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4DE1D9-2B96-4A24-83CE-50FAA6FC7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7705179"/>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369484" y="104775"/>
            <a:ext cx="9201149" cy="4826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 y="1628776"/>
            <a:ext cx="5585884" cy="4525963"/>
          </a:xfrm>
        </p:spPr>
        <p:txBody>
          <a:bodyPr/>
          <a:lstStyle/>
          <a:p>
            <a:pPr lvl="0"/>
            <a:r>
              <a:rPr lang="en-US" noProof="0" smtClean="0"/>
              <a:t>Click icon to add clip art</a:t>
            </a:r>
          </a:p>
        </p:txBody>
      </p:sp>
      <p:sp>
        <p:nvSpPr>
          <p:cNvPr id="4" name="Text Placeholder 3"/>
          <p:cNvSpPr>
            <a:spLocks noGrp="1"/>
          </p:cNvSpPr>
          <p:nvPr>
            <p:ph type="body" sz="half" idx="2"/>
          </p:nvPr>
        </p:nvSpPr>
        <p:spPr>
          <a:xfrm>
            <a:off x="5789084" y="1628776"/>
            <a:ext cx="5588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6965629-458E-4245-ACB7-DC647F8BFD9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63290782"/>
      </p:ext>
    </p:extLst>
  </p:cSld>
  <p:clrMapOvr>
    <a:masterClrMapping/>
  </p:clrMapOvr>
  <p:transition>
    <p:random/>
  </p:transition>
</p:sldLayout>
</file>

<file path=ppt/slideLayouts/slideLayout32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 y="104776"/>
            <a:ext cx="11377084" cy="6049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869DB52-1E02-4C9B-84FF-CA21E5E528A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05594704"/>
      </p:ext>
    </p:extLst>
  </p:cSld>
  <p:clrMapOvr>
    <a:masterClrMapping/>
  </p:clrMapOvr>
  <p:transition>
    <p:random/>
  </p:transition>
</p:sldLayout>
</file>

<file path=ppt/slideLayouts/slideLayout32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69484" y="104775"/>
            <a:ext cx="9201149"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 y="1628776"/>
            <a:ext cx="5585884"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789084" y="1628775"/>
            <a:ext cx="55880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789084" y="3967164"/>
            <a:ext cx="55880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0ED15B71-B90D-4D74-B99B-E45A5FD26F74}"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0463442"/>
      </p:ext>
    </p:extLst>
  </p:cSld>
  <p:clrMapOvr>
    <a:masterClrMapping/>
  </p:clrMapOvr>
  <p:transition>
    <p:random/>
  </p:transition>
</p:sldLayout>
</file>

<file path=ppt/slideLayouts/slideLayout32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369484" y="104775"/>
            <a:ext cx="9201149" cy="482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 y="1628776"/>
            <a:ext cx="5585884"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789084" y="1628776"/>
            <a:ext cx="5588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9CA38A5-D4C5-4F4F-AB7A-A7915C688738}"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40156998"/>
      </p:ext>
    </p:extLst>
  </p:cSld>
  <p:clrMapOvr>
    <a:masterClrMapping/>
  </p:clrMapOvr>
  <p:transition>
    <p:random/>
  </p:transition>
</p:sldLayout>
</file>

<file path=ppt/slideLayouts/slideLayout32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369484" y="104775"/>
            <a:ext cx="9201149"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 y="1628776"/>
            <a:ext cx="5585884"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789084" y="1628776"/>
            <a:ext cx="5588000" cy="4525963"/>
          </a:xfrm>
        </p:spPr>
        <p:txBody>
          <a:bodyPr/>
          <a:lstStyle/>
          <a:p>
            <a:pPr lvl="0"/>
            <a:r>
              <a:rPr lang="en-US" noProof="0" smtClean="0"/>
              <a:t>Click icon to add clip art</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AA63DE-815C-4505-88BD-FC2B8C7F2748}"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34541062"/>
      </p:ext>
    </p:extLst>
  </p:cSld>
  <p:clrMapOvr>
    <a:masterClrMapping/>
  </p:clrMapOvr>
  <p:transition>
    <p:random/>
  </p:transition>
</p:sldLayout>
</file>

<file path=ppt/slideLayouts/slideLayout3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7805FB2-5B96-4EAC-AD59-914B228CE24F}"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02910896"/>
      </p:ext>
    </p:extLst>
  </p:cSld>
  <p:clrMapOvr>
    <a:masterClrMapping/>
  </p:clrMapOvr>
  <p:transition>
    <p:random/>
  </p:transition>
</p:sldLayout>
</file>

<file path=ppt/slideLayouts/slideLayout3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46A8D0A-17CF-4E09-914E-367C1F13831D}"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3465821"/>
      </p:ext>
    </p:extLst>
  </p:cSld>
  <p:clrMapOvr>
    <a:masterClrMapping/>
  </p:clrMapOvr>
  <p:transition>
    <p:random/>
  </p:transition>
</p:sldLayout>
</file>

<file path=ppt/slideLayouts/slideLayout3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282BE08-A3DF-4F76-A317-A490604B7B60}"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62916386"/>
      </p:ext>
    </p:extLst>
  </p:cSld>
  <p:clrMapOvr>
    <a:masterClrMapping/>
  </p:clrMapOvr>
  <p:transition>
    <p:random/>
  </p:transition>
</p:sldLayout>
</file>

<file path=ppt/slideLayouts/slideLayout3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 y="1628776"/>
            <a:ext cx="558588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789084" y="1628776"/>
            <a:ext cx="5588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6B314AA-089C-4DCE-8515-7F283B128CC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16848308"/>
      </p:ext>
    </p:extLst>
  </p:cSld>
  <p:clrMapOvr>
    <a:masterClrMapping/>
  </p:clrMapOvr>
  <p:transition>
    <p:random/>
  </p:transition>
</p:sldLayout>
</file>

<file path=ppt/slideLayouts/slideLayout3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6739C2A-B327-4607-99B8-9122AFA410A7}"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71082121"/>
      </p:ext>
    </p:extLst>
  </p:cSld>
  <p:clrMapOvr>
    <a:masterClrMapping/>
  </p:clrMapOvr>
  <p:transition>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4DE1D9-2B96-4A24-83CE-50FAA6FC7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2424785"/>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C68F456-1CCD-4C36-95C2-C25D8DCE61B9}"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08625448"/>
      </p:ext>
    </p:extLst>
  </p:cSld>
  <p:clrMapOvr>
    <a:masterClrMapping/>
  </p:clrMapOvr>
  <p:transition>
    <p:random/>
  </p:transition>
</p:sldLayout>
</file>

<file path=ppt/slideLayouts/slideLayout3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13845F5-2C4D-4DD2-B3DB-6C33450799F4}"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02524487"/>
      </p:ext>
    </p:extLst>
  </p:cSld>
  <p:clrMapOvr>
    <a:masterClrMapping/>
  </p:clrMapOvr>
  <p:transition>
    <p:random/>
  </p:transition>
</p:sldLayout>
</file>

<file path=ppt/slideLayouts/slideLayout3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696B425-AD48-4B37-8FAD-2F5E7AA214D0}"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38338402"/>
      </p:ext>
    </p:extLst>
  </p:cSld>
  <p:clrMapOvr>
    <a:masterClrMapping/>
  </p:clrMapOvr>
  <p:transition>
    <p:random/>
  </p:transition>
</p:sldLayout>
</file>

<file path=ppt/slideLayouts/slideLayout3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F3161D8-B2EF-443E-8BB1-023988BE5823}"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94658246"/>
      </p:ext>
    </p:extLst>
  </p:cSld>
  <p:clrMapOvr>
    <a:masterClrMapping/>
  </p:clrMapOvr>
  <p:transition>
    <p:random/>
  </p:transition>
</p:sldLayout>
</file>

<file path=ppt/slideLayouts/slideLayout3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3D3B910-7B8A-4F64-96A0-8D3F442360D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54675850"/>
      </p:ext>
    </p:extLst>
  </p:cSld>
  <p:clrMapOvr>
    <a:masterClrMapping/>
  </p:clrMapOvr>
  <p:transition>
    <p:random/>
  </p:transition>
</p:sldLayout>
</file>

<file path=ppt/slideLayouts/slideLayout3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34401" y="104776"/>
            <a:ext cx="2842684" cy="6049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04776"/>
            <a:ext cx="8331200" cy="6049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B8577C9-D721-4715-8665-540D1FEDB1BA}"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2173889"/>
      </p:ext>
    </p:extLst>
  </p:cSld>
  <p:clrMapOvr>
    <a:masterClrMapping/>
  </p:clrMapOvr>
  <p:transition>
    <p:random/>
  </p:transition>
</p:sldLayout>
</file>

<file path=ppt/slideLayouts/slideLayout33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69484" y="104775"/>
            <a:ext cx="9201149"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 y="1628776"/>
            <a:ext cx="5585884"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789084" y="1628776"/>
            <a:ext cx="5588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BAD7BC0-95CD-4A24-97E5-21F3C7301E74}"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88798444"/>
      </p:ext>
    </p:extLst>
  </p:cSld>
  <p:clrMapOvr>
    <a:masterClrMapping/>
  </p:clrMapOvr>
  <p:transition>
    <p:random/>
  </p:transition>
</p:sldLayout>
</file>

<file path=ppt/slideLayouts/slideLayout337.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369484" y="104775"/>
            <a:ext cx="9201149" cy="4826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 y="1628776"/>
            <a:ext cx="5585884" cy="4525963"/>
          </a:xfrm>
        </p:spPr>
        <p:txBody>
          <a:bodyPr/>
          <a:lstStyle/>
          <a:p>
            <a:pPr lvl="0"/>
            <a:r>
              <a:rPr lang="en-US" noProof="0" smtClean="0"/>
              <a:t>Click icon to add clip art</a:t>
            </a:r>
          </a:p>
        </p:txBody>
      </p:sp>
      <p:sp>
        <p:nvSpPr>
          <p:cNvPr id="4" name="Text Placeholder 3"/>
          <p:cNvSpPr>
            <a:spLocks noGrp="1"/>
          </p:cNvSpPr>
          <p:nvPr>
            <p:ph type="body" sz="half" idx="2"/>
          </p:nvPr>
        </p:nvSpPr>
        <p:spPr>
          <a:xfrm>
            <a:off x="5789084" y="1628776"/>
            <a:ext cx="5588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6965629-458E-4245-ACB7-DC647F8BFD9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87028695"/>
      </p:ext>
    </p:extLst>
  </p:cSld>
  <p:clrMapOvr>
    <a:masterClrMapping/>
  </p:clrMapOvr>
  <p:transition>
    <p:random/>
  </p:transition>
</p:sldLayout>
</file>

<file path=ppt/slideLayouts/slideLayout33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 y="104776"/>
            <a:ext cx="11377084" cy="6049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869DB52-1E02-4C9B-84FF-CA21E5E528A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19922031"/>
      </p:ext>
    </p:extLst>
  </p:cSld>
  <p:clrMapOvr>
    <a:masterClrMapping/>
  </p:clrMapOvr>
  <p:transition>
    <p:random/>
  </p:transition>
</p:sldLayout>
</file>

<file path=ppt/slideLayouts/slideLayout33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69484" y="104775"/>
            <a:ext cx="9201149"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 y="1628776"/>
            <a:ext cx="5585884"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789084" y="1628775"/>
            <a:ext cx="55880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789084" y="3967164"/>
            <a:ext cx="55880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0ED15B71-B90D-4D74-B99B-E45A5FD26F74}"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21375859"/>
      </p:ext>
    </p:extLst>
  </p:cSld>
  <p:clrMapOvr>
    <a:masterClrMapping/>
  </p:clrMapOvr>
  <p:transition>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8839970-E9CA-4344-A91D-C6AB32260C92}"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06653767"/>
      </p:ext>
    </p:extLst>
  </p:cSld>
  <p:clrMapOvr>
    <a:masterClrMapping/>
  </p:clrMapOvr>
  <p:transition>
    <p:random/>
  </p:transition>
</p:sldLayout>
</file>

<file path=ppt/slideLayouts/slideLayout340.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369484" y="104775"/>
            <a:ext cx="9201149" cy="482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 y="1628776"/>
            <a:ext cx="5585884"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789084" y="1628776"/>
            <a:ext cx="5588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9CA38A5-D4C5-4F4F-AB7A-A7915C688738}"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03295178"/>
      </p:ext>
    </p:extLst>
  </p:cSld>
  <p:clrMapOvr>
    <a:masterClrMapping/>
  </p:clrMapOvr>
  <p:transition>
    <p:random/>
  </p:transition>
</p:sldLayout>
</file>

<file path=ppt/slideLayouts/slideLayout341.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369484" y="104775"/>
            <a:ext cx="9201149"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 y="1628776"/>
            <a:ext cx="5585884"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789084" y="1628776"/>
            <a:ext cx="5588000" cy="4525963"/>
          </a:xfrm>
        </p:spPr>
        <p:txBody>
          <a:bodyPr/>
          <a:lstStyle/>
          <a:p>
            <a:pPr lvl="0"/>
            <a:r>
              <a:rPr lang="en-US" noProof="0" smtClean="0"/>
              <a:t>Click icon to add clip art</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AA63DE-815C-4505-88BD-FC2B8C7F2748}"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54305413"/>
      </p:ext>
    </p:extLst>
  </p:cSld>
  <p:clrMapOvr>
    <a:masterClrMapping/>
  </p:clrMapOvr>
  <p:transition>
    <p:random/>
  </p:transition>
</p:sldLayout>
</file>

<file path=ppt/slideLayouts/slideLayout3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8839970-E9CA-4344-A91D-C6AB32260C92}"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36095132"/>
      </p:ext>
    </p:extLst>
  </p:cSld>
  <p:clrMapOvr>
    <a:masterClrMapping/>
  </p:clrMapOvr>
  <p:transition>
    <p:random/>
  </p:transition>
</p:sldLayout>
</file>

<file path=ppt/slideLayouts/slideLayout3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658399C-48F5-43BC-BB1E-36BBD020FE8D}"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55710943"/>
      </p:ext>
    </p:extLst>
  </p:cSld>
  <p:clrMapOvr>
    <a:masterClrMapping/>
  </p:clrMapOvr>
  <p:transition>
    <p:random/>
  </p:transition>
</p:sldLayout>
</file>

<file path=ppt/slideLayouts/slideLayout3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EA3AF9E-AB31-4EB1-9914-35F959B071F9}"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09039113"/>
      </p:ext>
    </p:extLst>
  </p:cSld>
  <p:clrMapOvr>
    <a:masterClrMapping/>
  </p:clrMapOvr>
  <p:transition>
    <p:random/>
  </p:transition>
</p:sldLayout>
</file>

<file path=ppt/slideLayouts/slideLayout3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 y="1628776"/>
            <a:ext cx="558588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789084" y="1628776"/>
            <a:ext cx="5588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6652A11-AF8B-418A-ADA4-EE8084056097}"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57533107"/>
      </p:ext>
    </p:extLst>
  </p:cSld>
  <p:clrMapOvr>
    <a:masterClrMapping/>
  </p:clrMapOvr>
  <p:transition>
    <p:random/>
  </p:transition>
</p:sldLayout>
</file>

<file path=ppt/slideLayouts/slideLayout3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CCDB9E5-AF83-4B69-9477-EA711781B3AC}"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07329148"/>
      </p:ext>
    </p:extLst>
  </p:cSld>
  <p:clrMapOvr>
    <a:masterClrMapping/>
  </p:clrMapOvr>
  <p:transition>
    <p:random/>
  </p:transition>
</p:sldLayout>
</file>

<file path=ppt/slideLayouts/slideLayout3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0AF515-316D-489C-A24D-3511DD3886FC}"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49147358"/>
      </p:ext>
    </p:extLst>
  </p:cSld>
  <p:clrMapOvr>
    <a:masterClrMapping/>
  </p:clrMapOvr>
  <p:transition>
    <p:random/>
  </p:transition>
</p:sldLayout>
</file>

<file path=ppt/slideLayouts/slideLayout3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848D787-2D52-4648-BE2B-1066F9643927}"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5107623"/>
      </p:ext>
    </p:extLst>
  </p:cSld>
  <p:clrMapOvr>
    <a:masterClrMapping/>
  </p:clrMapOvr>
  <p:transition>
    <p:random/>
  </p:transition>
</p:sldLayout>
</file>

<file path=ppt/slideLayouts/slideLayout3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BA7E150-A714-4FB4-802D-60AFB4F9CDAC}"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53834316"/>
      </p:ext>
    </p:extLst>
  </p:cSld>
  <p:clrMapOvr>
    <a:masterClrMapping/>
  </p:clrMapOvr>
  <p:transition>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658399C-48F5-43BC-BB1E-36BBD020FE8D}"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5567834"/>
      </p:ext>
    </p:extLst>
  </p:cSld>
  <p:clrMapOvr>
    <a:masterClrMapping/>
  </p:clrMapOvr>
  <p:transition>
    <p:random/>
  </p:transition>
</p:sldLayout>
</file>

<file path=ppt/slideLayouts/slideLayout3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861F9CE-9606-436C-B019-A2383002F65B}"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13241966"/>
      </p:ext>
    </p:extLst>
  </p:cSld>
  <p:clrMapOvr>
    <a:masterClrMapping/>
  </p:clrMapOvr>
  <p:transition>
    <p:random/>
  </p:transition>
</p:sldLayout>
</file>

<file path=ppt/slideLayouts/slideLayout3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3EBC983-1E0F-49A5-86C1-4BFE59DBAB23}"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89888584"/>
      </p:ext>
    </p:extLst>
  </p:cSld>
  <p:clrMapOvr>
    <a:masterClrMapping/>
  </p:clrMapOvr>
  <p:transition>
    <p:random/>
  </p:transition>
</p:sldLayout>
</file>

<file path=ppt/slideLayouts/slideLayout3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34401" y="104776"/>
            <a:ext cx="2842684" cy="6049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04776"/>
            <a:ext cx="8331200" cy="6049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962756F-0D6A-4374-B8FC-585E099FB44A}"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13717884"/>
      </p:ext>
    </p:extLst>
  </p:cSld>
  <p:clrMapOvr>
    <a:masterClrMapping/>
  </p:clrMapOvr>
  <p:transition>
    <p:random/>
  </p:transition>
</p:sldLayout>
</file>

<file path=ppt/slideLayouts/slideLayout35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69484" y="104775"/>
            <a:ext cx="9201149"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 y="1628776"/>
            <a:ext cx="5585884"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789084" y="1628776"/>
            <a:ext cx="5588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4FA2678-39C6-4EC2-BF51-C52255D6BB10}"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97408974"/>
      </p:ext>
    </p:extLst>
  </p:cSld>
  <p:clrMapOvr>
    <a:masterClrMapping/>
  </p:clrMapOvr>
  <p:transition>
    <p:random/>
  </p:transition>
</p:sldLayout>
</file>

<file path=ppt/slideLayouts/slideLayout354.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369484" y="104775"/>
            <a:ext cx="9201149" cy="4826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 y="1628776"/>
            <a:ext cx="5585884" cy="4525963"/>
          </a:xfrm>
        </p:spPr>
        <p:txBody>
          <a:bodyPr/>
          <a:lstStyle/>
          <a:p>
            <a:pPr lvl="0"/>
            <a:r>
              <a:rPr lang="en-US" noProof="0" smtClean="0"/>
              <a:t>Click icon to add clip art</a:t>
            </a:r>
          </a:p>
        </p:txBody>
      </p:sp>
      <p:sp>
        <p:nvSpPr>
          <p:cNvPr id="4" name="Text Placeholder 3"/>
          <p:cNvSpPr>
            <a:spLocks noGrp="1"/>
          </p:cNvSpPr>
          <p:nvPr>
            <p:ph type="body" sz="half" idx="2"/>
          </p:nvPr>
        </p:nvSpPr>
        <p:spPr>
          <a:xfrm>
            <a:off x="5789084" y="1628776"/>
            <a:ext cx="5588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5716286-17DA-4D78-902E-8FF650782E89}"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46872852"/>
      </p:ext>
    </p:extLst>
  </p:cSld>
  <p:clrMapOvr>
    <a:masterClrMapping/>
  </p:clrMapOvr>
  <p:transition>
    <p:random/>
  </p:transition>
</p:sldLayout>
</file>

<file path=ppt/slideLayouts/slideLayout35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 y="104776"/>
            <a:ext cx="11377084" cy="6049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4C203C0-22B4-405B-9F97-027F50090502}"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8594709"/>
      </p:ext>
    </p:extLst>
  </p:cSld>
  <p:clrMapOvr>
    <a:masterClrMapping/>
  </p:clrMapOvr>
  <p:transition>
    <p:random/>
  </p:transition>
</p:sldLayout>
</file>

<file path=ppt/slideLayouts/slideLayout35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69484" y="104775"/>
            <a:ext cx="9201149"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 y="1628776"/>
            <a:ext cx="5585884"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789084" y="1628775"/>
            <a:ext cx="55880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789084" y="3967164"/>
            <a:ext cx="55880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9EEC6BC1-DD6B-4E28-AEBE-70EE984F5EAE}"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34407328"/>
      </p:ext>
    </p:extLst>
  </p:cSld>
  <p:clrMapOvr>
    <a:masterClrMapping/>
  </p:clrMapOvr>
  <p:transition>
    <p:random/>
  </p:transition>
</p:sldLayout>
</file>

<file path=ppt/slideLayouts/slideLayout357.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369484" y="104775"/>
            <a:ext cx="9201149" cy="482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 y="1628776"/>
            <a:ext cx="5585884"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789084" y="1628776"/>
            <a:ext cx="5588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A1CC8EA-F175-49E1-B0D1-067C834BF9C3}"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1982803"/>
      </p:ext>
    </p:extLst>
  </p:cSld>
  <p:clrMapOvr>
    <a:masterClrMapping/>
  </p:clrMapOvr>
  <p:transition>
    <p:random/>
  </p:transition>
</p:sldLayout>
</file>

<file path=ppt/slideLayouts/slideLayout358.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369484" y="104775"/>
            <a:ext cx="9201149"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 y="1628776"/>
            <a:ext cx="5585884"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789084" y="1628776"/>
            <a:ext cx="5588000" cy="4525963"/>
          </a:xfrm>
        </p:spPr>
        <p:txBody>
          <a:bodyPr/>
          <a:lstStyle/>
          <a:p>
            <a:pPr lvl="0"/>
            <a:r>
              <a:rPr lang="en-US" noProof="0" smtClean="0"/>
              <a:t>Click icon to add clip art</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B7A0983-A725-4B7C-8141-22A7B78E6FC8}"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87540347"/>
      </p:ext>
    </p:extLst>
  </p:cSld>
  <p:clrMapOvr>
    <a:masterClrMapping/>
  </p:clrMapOvr>
  <p:transition>
    <p:random/>
  </p:transition>
</p:sldLayout>
</file>

<file path=ppt/slideLayouts/slideLayout3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A555AE0A-F853-43CD-B19D-BF05D2A021F8}" type="datetime1">
              <a:rPr lang="en-US" smtClean="0">
                <a:solidFill>
                  <a:prstClr val="black">
                    <a:tint val="75000"/>
                  </a:prstClr>
                </a:solidFill>
              </a:rPr>
              <a:pPr/>
              <a:t>12/22/2018</a:t>
            </a:fld>
            <a:endParaRPr lang="en-US" dirty="0">
              <a:solidFill>
                <a:prstClr val="black">
                  <a:tint val="75000"/>
                </a:prstClr>
              </a:solidFill>
            </a:endParaRPr>
          </a:p>
        </p:txBody>
      </p:sp>
      <p:sp>
        <p:nvSpPr>
          <p:cNvPr id="5" name="Footer Placeholder 4"/>
          <p:cNvSpPr>
            <a:spLocks noGrp="1"/>
          </p:cNvSpPr>
          <p:nvPr>
            <p:ph type="ftr" sz="quarter" idx="11"/>
          </p:nvPr>
        </p:nvSpPr>
        <p:spPr>
          <a:xfrm>
            <a:off x="1371600" y="4323845"/>
            <a:ext cx="6400800" cy="36512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069478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EA3AF9E-AB31-4EB1-9914-35F959B071F9}"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03864822"/>
      </p:ext>
    </p:extLst>
  </p:cSld>
  <p:clrMapOvr>
    <a:masterClrMapping/>
  </p:clrMapOvr>
  <p:transition>
    <p:random/>
  </p:transition>
</p:sldLayout>
</file>

<file path=ppt/slideLayouts/slideLayout3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B266A4-DE7B-46AD-9083-4C4602A0626A}" type="datetime1">
              <a:rPr lang="en-US" smtClean="0">
                <a:solidFill>
                  <a:prstClr val="black">
                    <a:tint val="75000"/>
                  </a:prstClr>
                </a:solidFill>
              </a:rPr>
              <a:pPr/>
              <a:t>12/22/2018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23200905"/>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E2C4D820-4EF4-4B2F-8240-98C0ABEDA776}" type="datetime1">
              <a:rPr lang="en-US" smtClean="0">
                <a:solidFill>
                  <a:prstClr val="black">
                    <a:tint val="75000"/>
                  </a:prstClr>
                </a:solidFill>
              </a:rPr>
              <a:pPr/>
              <a:t>12/22/2018</a:t>
            </a:fld>
            <a:endParaRPr lang="en-US" dirty="0">
              <a:solidFill>
                <a:prstClr val="black">
                  <a:tint val="75000"/>
                </a:prstClr>
              </a:solidFill>
            </a:endParaRPr>
          </a:p>
        </p:txBody>
      </p:sp>
      <p:sp>
        <p:nvSpPr>
          <p:cNvPr id="5" name="Footer Placeholder 4"/>
          <p:cNvSpPr>
            <a:spLocks noGrp="1"/>
          </p:cNvSpPr>
          <p:nvPr>
            <p:ph type="ftr" sz="quarter" idx="11"/>
          </p:nvPr>
        </p:nvSpPr>
        <p:spPr>
          <a:xfrm>
            <a:off x="685800" y="381001"/>
            <a:ext cx="6991492" cy="36406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37357349"/>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BD7DE9B-6C75-4024-83D3-E03C7E15D408}" type="datetime1">
              <a:rPr lang="en-US" smtClean="0">
                <a:solidFill>
                  <a:prstClr val="black">
                    <a:tint val="75000"/>
                  </a:prstClr>
                </a:solidFill>
              </a:rPr>
              <a:pPr/>
              <a:t>12/22/2018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78465341"/>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C4773CB-6293-4231-81B8-8FFF44EB3107}" type="datetime1">
              <a:rPr lang="en-US" smtClean="0">
                <a:solidFill>
                  <a:prstClr val="black">
                    <a:tint val="75000"/>
                  </a:prstClr>
                </a:solidFill>
              </a:rPr>
              <a:pPr/>
              <a:t>12/22/2018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75928671"/>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50541E9-BE8A-4DB4-B718-60C8DBF2D5D1}" type="datetime1">
              <a:rPr lang="en-US" smtClean="0">
                <a:solidFill>
                  <a:prstClr val="black">
                    <a:tint val="75000"/>
                  </a:prstClr>
                </a:solidFill>
              </a:rPr>
              <a:pPr/>
              <a:t>12/22/2018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28294046"/>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D1388B-7A52-4E37-8E0A-EE6114F5CFE7}" type="datetime1">
              <a:rPr lang="en-US" smtClean="0">
                <a:solidFill>
                  <a:prstClr val="black">
                    <a:tint val="75000"/>
                  </a:prstClr>
                </a:solidFill>
              </a:rPr>
              <a:pPr/>
              <a:t>12/22/2018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64667286"/>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1D6280-FC62-4D7D-95B2-5BC30FC6D645}" type="datetime1">
              <a:rPr lang="en-US" smtClean="0">
                <a:solidFill>
                  <a:prstClr val="black">
                    <a:tint val="75000"/>
                  </a:prstClr>
                </a:solidFill>
              </a:rPr>
              <a:pPr/>
              <a:t>12/22/2018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20822355"/>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B3FCE5-6118-42EC-B6F1-FC890F9F72E1}" type="datetime1">
              <a:rPr lang="en-US" smtClean="0">
                <a:solidFill>
                  <a:prstClr val="black">
                    <a:tint val="75000"/>
                  </a:prstClr>
                </a:solidFill>
              </a:rPr>
              <a:pPr/>
              <a:t>12/22/2018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30540049"/>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519C0F-0A7C-4D09-8C33-2DF5EA03C9B6}" type="datetime1">
              <a:rPr lang="en-US" smtClean="0">
                <a:solidFill>
                  <a:prstClr val="black">
                    <a:tint val="75000"/>
                  </a:prstClr>
                </a:solidFill>
              </a:rPr>
              <a:pPr/>
              <a:t>12/22/2018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93727941"/>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0D8D0605-C904-43E6-B100-1C29DEE953B8}" type="datetime1">
              <a:rPr lang="en-US" smtClean="0">
                <a:solidFill>
                  <a:prstClr val="black">
                    <a:tint val="75000"/>
                  </a:prstClr>
                </a:solidFill>
              </a:rPr>
              <a:pPr/>
              <a:t>12/22/2018</a:t>
            </a:fld>
            <a:endParaRPr lang="en-US" dirty="0">
              <a:solidFill>
                <a:prstClr val="black">
                  <a:tint val="75000"/>
                </a:prstClr>
              </a:solidFill>
            </a:endParaRPr>
          </a:p>
        </p:txBody>
      </p:sp>
      <p:sp>
        <p:nvSpPr>
          <p:cNvPr id="6" name="Footer Placeholder 5"/>
          <p:cNvSpPr>
            <a:spLocks noGrp="1"/>
          </p:cNvSpPr>
          <p:nvPr>
            <p:ph type="ftr" sz="quarter" idx="11"/>
          </p:nvPr>
        </p:nvSpPr>
        <p:spPr>
          <a:xfrm>
            <a:off x="685800" y="379941"/>
            <a:ext cx="6991492" cy="365125"/>
          </a:xfrm>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554279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 y="1628776"/>
            <a:ext cx="558588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789084" y="1628776"/>
            <a:ext cx="5588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6652A11-AF8B-418A-ADA4-EE8084056097}"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7751486"/>
      </p:ext>
    </p:extLst>
  </p:cSld>
  <p:clrMapOvr>
    <a:masterClrMapping/>
  </p:clrMapOvr>
  <p:transition>
    <p:random/>
  </p:transition>
</p:sldLayout>
</file>

<file path=ppt/slideLayouts/slideLayout370.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1BC9A74C-8842-4E08-81FD-11ED6F20AC2E}" type="datetime1">
              <a:rPr lang="en-US" smtClean="0">
                <a:solidFill>
                  <a:prstClr val="black">
                    <a:tint val="75000"/>
                  </a:prstClr>
                </a:solidFill>
              </a:rPr>
              <a:pPr/>
              <a:t>12/22/2018</a:t>
            </a:fld>
            <a:endParaRPr lang="en-US" dirty="0">
              <a:solidFill>
                <a:prstClr val="black">
                  <a:tint val="75000"/>
                </a:prstClr>
              </a:solidFill>
            </a:endParaRPr>
          </a:p>
        </p:txBody>
      </p:sp>
      <p:sp>
        <p:nvSpPr>
          <p:cNvPr id="6" name="Footer Placeholder 5"/>
          <p:cNvSpPr>
            <a:spLocks noGrp="1"/>
          </p:cNvSpPr>
          <p:nvPr>
            <p:ph type="ftr" sz="quarter" idx="11"/>
          </p:nvPr>
        </p:nvSpPr>
        <p:spPr>
          <a:xfrm>
            <a:off x="685800" y="379941"/>
            <a:ext cx="6991492" cy="365125"/>
          </a:xfrm>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l" defTabSz="457200" rtl="0"/>
            <a:r>
              <a:rPr lang="en-US" sz="8000" dirty="0">
                <a:solidFill>
                  <a:prstClr val="black"/>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457200" rtl="0"/>
            <a:r>
              <a:rPr lang="en-US" sz="8000" dirty="0">
                <a:solidFill>
                  <a:prstClr val="black"/>
                </a:solidFill>
                <a:effectLst/>
              </a:rPr>
              <a:t>”</a:t>
            </a:r>
          </a:p>
        </p:txBody>
      </p:sp>
    </p:spTree>
    <p:extLst>
      <p:ext uri="{BB962C8B-B14F-4D97-AF65-F5344CB8AC3E}">
        <p14:creationId xmlns:p14="http://schemas.microsoft.com/office/powerpoint/2010/main" val="2306736858"/>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28BF8AF9-86F4-458D-88E9-3ED0895FB07A}" type="datetime1">
              <a:rPr lang="en-US" smtClean="0">
                <a:solidFill>
                  <a:prstClr val="black">
                    <a:tint val="75000"/>
                  </a:prstClr>
                </a:solidFill>
              </a:rPr>
              <a:pPr/>
              <a:t>12/22/2018</a:t>
            </a:fld>
            <a:endParaRPr lang="en-US" dirty="0">
              <a:solidFill>
                <a:prstClr val="black">
                  <a:tint val="75000"/>
                </a:prstClr>
              </a:solidFill>
            </a:endParaRPr>
          </a:p>
        </p:txBody>
      </p:sp>
      <p:sp>
        <p:nvSpPr>
          <p:cNvPr id="6" name="Footer Placeholder 5"/>
          <p:cNvSpPr>
            <a:spLocks noGrp="1"/>
          </p:cNvSpPr>
          <p:nvPr>
            <p:ph type="ftr" sz="quarter" idx="11"/>
          </p:nvPr>
        </p:nvSpPr>
        <p:spPr>
          <a:xfrm>
            <a:off x="685800" y="378883"/>
            <a:ext cx="6991492" cy="365125"/>
          </a:xfrm>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26897557"/>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C024437-8493-44C0-8F0D-8D91396B2590}" type="datetime1">
              <a:rPr lang="en-US" smtClean="0">
                <a:solidFill>
                  <a:prstClr val="black">
                    <a:tint val="75000"/>
                  </a:prstClr>
                </a:solidFill>
              </a:rPr>
              <a:pPr/>
              <a:t>12/22/2018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20242141"/>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67F8EE62-F602-4F7F-88AB-D85C2562748C}" type="datetime1">
              <a:rPr lang="en-US" smtClean="0">
                <a:solidFill>
                  <a:prstClr val="black">
                    <a:tint val="75000"/>
                  </a:prstClr>
                </a:solidFill>
              </a:rPr>
              <a:pPr/>
              <a:t>12/22/2018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03167974"/>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8A91C3C-FF1A-434C-94A6-1E984B86B24C}" type="datetime1">
              <a:rPr lang="en-US" smtClean="0">
                <a:solidFill>
                  <a:prstClr val="black">
                    <a:tint val="75000"/>
                  </a:prstClr>
                </a:solidFill>
              </a:rPr>
              <a:pPr/>
              <a:t>12/22/2018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97734581"/>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6E061155-A098-4119-89AC-E49EB7D8F454}" type="datetime1">
              <a:rPr lang="en-US" smtClean="0">
                <a:solidFill>
                  <a:prstClr val="black">
                    <a:tint val="75000"/>
                  </a:prstClr>
                </a:solidFill>
              </a:rPr>
              <a:pPr/>
              <a:t>12/22/2018</a:t>
            </a:fld>
            <a:endParaRPr lang="en-US" dirty="0">
              <a:solidFill>
                <a:prstClr val="black">
                  <a:tint val="75000"/>
                </a:prstClr>
              </a:solidFill>
            </a:endParaRPr>
          </a:p>
        </p:txBody>
      </p:sp>
      <p:sp>
        <p:nvSpPr>
          <p:cNvPr id="5" name="Footer Placeholder 4"/>
          <p:cNvSpPr>
            <a:spLocks noGrp="1"/>
          </p:cNvSpPr>
          <p:nvPr>
            <p:ph type="ftr" sz="quarter" idx="11"/>
          </p:nvPr>
        </p:nvSpPr>
        <p:spPr>
          <a:xfrm>
            <a:off x="685800" y="381000"/>
            <a:ext cx="6991492" cy="36512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91294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CCDB9E5-AF83-4B69-9477-EA711781B3AC}"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5130780"/>
      </p:ext>
    </p:extLst>
  </p:cSld>
  <p:clrMapOvr>
    <a:masterClrMapping/>
  </p:clrMapOvr>
  <p:transition>
    <p:rand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0AF515-316D-489C-A24D-3511DD3886FC}"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12676552"/>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435EF515-109C-4E00-8B1F-05154181F23A}" type="datetimeFigureOut">
              <a:rPr lang="fa-IR" smtClean="0"/>
              <a:t>04/14/1440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AEE457A4-B4FC-4B58-813E-1C179C021D95}" type="slidenum">
              <a:rPr lang="fa-IR" smtClean="0"/>
              <a:t>‹#›</a:t>
            </a:fld>
            <a:endParaRPr lang="fa-IR"/>
          </a:p>
        </p:txBody>
      </p:sp>
    </p:spTree>
    <p:extLst>
      <p:ext uri="{BB962C8B-B14F-4D97-AF65-F5344CB8AC3E}">
        <p14:creationId xmlns:p14="http://schemas.microsoft.com/office/powerpoint/2010/main" val="41834717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848D787-2D52-4648-BE2B-1066F9643927}"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62395528"/>
      </p:ext>
    </p:extLst>
  </p:cSld>
  <p:clrMapOvr>
    <a:masterClrMapping/>
  </p:clrMapOvr>
  <p:transition>
    <p:rand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BA7E150-A714-4FB4-802D-60AFB4F9CDAC}"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63535693"/>
      </p:ext>
    </p:extLst>
  </p:cSld>
  <p:clrMapOvr>
    <a:masterClrMapping/>
  </p:clrMapOvr>
  <p:transition>
    <p:rand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861F9CE-9606-436C-B019-A2383002F65B}"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4374548"/>
      </p:ext>
    </p:extLst>
  </p:cSld>
  <p:clrMapOvr>
    <a:masterClrMapping/>
  </p:clrMapOvr>
  <p:transition>
    <p:rand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3EBC983-1E0F-49A5-86C1-4BFE59DBAB23}"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17402368"/>
      </p:ext>
    </p:extLst>
  </p:cSld>
  <p:clrMapOvr>
    <a:masterClrMapping/>
  </p:clrMapOvr>
  <p:transition>
    <p:rand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34401" y="104776"/>
            <a:ext cx="2842684" cy="6049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04776"/>
            <a:ext cx="8331200" cy="6049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962756F-0D6A-4374-B8FC-585E099FB44A}"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55450383"/>
      </p:ext>
    </p:extLst>
  </p:cSld>
  <p:clrMapOvr>
    <a:masterClrMapping/>
  </p:clrMapOvr>
  <p:transition>
    <p:rand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69484" y="104775"/>
            <a:ext cx="9201149"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 y="1628776"/>
            <a:ext cx="5585884"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789084" y="1628776"/>
            <a:ext cx="5588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4FA2678-39C6-4EC2-BF51-C52255D6BB10}"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08348044"/>
      </p:ext>
    </p:extLst>
  </p:cSld>
  <p:clrMapOvr>
    <a:masterClrMapping/>
  </p:clrMapOvr>
  <p:transition>
    <p:rand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369484" y="104775"/>
            <a:ext cx="9201149" cy="4826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 y="1628776"/>
            <a:ext cx="5585884" cy="4525963"/>
          </a:xfrm>
        </p:spPr>
        <p:txBody>
          <a:bodyPr/>
          <a:lstStyle/>
          <a:p>
            <a:pPr lvl="0"/>
            <a:r>
              <a:rPr lang="en-US" noProof="0" smtClean="0"/>
              <a:t>Click icon to add clip art</a:t>
            </a:r>
          </a:p>
        </p:txBody>
      </p:sp>
      <p:sp>
        <p:nvSpPr>
          <p:cNvPr id="4" name="Text Placeholder 3"/>
          <p:cNvSpPr>
            <a:spLocks noGrp="1"/>
          </p:cNvSpPr>
          <p:nvPr>
            <p:ph type="body" sz="half" idx="2"/>
          </p:nvPr>
        </p:nvSpPr>
        <p:spPr>
          <a:xfrm>
            <a:off x="5789084" y="1628776"/>
            <a:ext cx="5588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5716286-17DA-4D78-902E-8FF650782E89}"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36087580"/>
      </p:ext>
    </p:extLst>
  </p:cSld>
  <p:clrMapOvr>
    <a:masterClrMapping/>
  </p:clrMapOvr>
  <p:transition>
    <p:rand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 y="104776"/>
            <a:ext cx="11377084" cy="6049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4C203C0-22B4-405B-9F97-027F50090502}"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77995"/>
      </p:ext>
    </p:extLst>
  </p:cSld>
  <p:clrMapOvr>
    <a:masterClrMapping/>
  </p:clrMapOvr>
  <p:transition>
    <p:rand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69484" y="104775"/>
            <a:ext cx="9201149"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 y="1628776"/>
            <a:ext cx="5585884"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789084" y="1628775"/>
            <a:ext cx="55880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789084" y="3967164"/>
            <a:ext cx="55880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9EEC6BC1-DD6B-4E28-AEBE-70EE984F5EAE}"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76590328"/>
      </p:ext>
    </p:extLst>
  </p:cSld>
  <p:clrMapOvr>
    <a:masterClrMapping/>
  </p:clrMapOvr>
  <p:transition>
    <p:rand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369484" y="104775"/>
            <a:ext cx="9201149" cy="482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 y="1628776"/>
            <a:ext cx="5585884"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789084" y="1628776"/>
            <a:ext cx="5588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A1CC8EA-F175-49E1-B0D1-067C834BF9C3}"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3971762"/>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435EF515-109C-4E00-8B1F-05154181F23A}" type="datetimeFigureOut">
              <a:rPr lang="fa-IR" smtClean="0"/>
              <a:t>04/14/1440</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AEE457A4-B4FC-4B58-813E-1C179C021D95}" type="slidenum">
              <a:rPr lang="fa-IR" smtClean="0"/>
              <a:t>‹#›</a:t>
            </a:fld>
            <a:endParaRPr lang="fa-IR"/>
          </a:p>
        </p:txBody>
      </p:sp>
    </p:spTree>
    <p:extLst>
      <p:ext uri="{BB962C8B-B14F-4D97-AF65-F5344CB8AC3E}">
        <p14:creationId xmlns:p14="http://schemas.microsoft.com/office/powerpoint/2010/main" val="115504490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369484" y="104775"/>
            <a:ext cx="9201149"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 y="1628776"/>
            <a:ext cx="5585884"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789084" y="1628776"/>
            <a:ext cx="5588000" cy="4525963"/>
          </a:xfrm>
        </p:spPr>
        <p:txBody>
          <a:bodyPr/>
          <a:lstStyle/>
          <a:p>
            <a:pPr lvl="0"/>
            <a:r>
              <a:rPr lang="en-US" noProof="0" smtClean="0"/>
              <a:t>Click icon to add clip art</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B7A0983-A725-4B7C-8141-22A7B78E6FC8}"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64619821"/>
      </p:ext>
    </p:extLst>
  </p:cSld>
  <p:clrMapOvr>
    <a:masterClrMapping/>
  </p:clrMapOvr>
  <p:transition>
    <p:rand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8839970-E9CA-4344-A91D-C6AB32260C92}"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62381640"/>
      </p:ext>
    </p:extLst>
  </p:cSld>
  <p:clrMapOvr>
    <a:masterClrMapping/>
  </p:clrMapOvr>
  <p:transition>
    <p:rand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658399C-48F5-43BC-BB1E-36BBD020FE8D}"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03121208"/>
      </p:ext>
    </p:extLst>
  </p:cSld>
  <p:clrMapOvr>
    <a:masterClrMapping/>
  </p:clrMapOvr>
  <p:transition>
    <p:rand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EA3AF9E-AB31-4EB1-9914-35F959B071F9}"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91114049"/>
      </p:ext>
    </p:extLst>
  </p:cSld>
  <p:clrMapOvr>
    <a:masterClrMapping/>
  </p:clrMapOvr>
  <p:transition>
    <p:rand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 y="1628776"/>
            <a:ext cx="558588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789084" y="1628776"/>
            <a:ext cx="5588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6652A11-AF8B-418A-ADA4-EE8084056097}"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34547140"/>
      </p:ext>
    </p:extLst>
  </p:cSld>
  <p:clrMapOvr>
    <a:masterClrMapping/>
  </p:clrMapOvr>
  <p:transition>
    <p:rand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CCDB9E5-AF83-4B69-9477-EA711781B3AC}"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41103351"/>
      </p:ext>
    </p:extLst>
  </p:cSld>
  <p:clrMapOvr>
    <a:masterClrMapping/>
  </p:clrMapOvr>
  <p:transition>
    <p:rand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0AF515-316D-489C-A24D-3511DD3886FC}"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31534467"/>
      </p:ext>
    </p:extLst>
  </p:cSld>
  <p:clrMapOvr>
    <a:masterClrMapping/>
  </p:clrMapOvr>
  <p:transition>
    <p:random/>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848D787-2D52-4648-BE2B-1066F9643927}"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24980411"/>
      </p:ext>
    </p:extLst>
  </p:cSld>
  <p:clrMapOvr>
    <a:masterClrMapping/>
  </p:clrMapOvr>
  <p:transition>
    <p:random/>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BA7E150-A714-4FB4-802D-60AFB4F9CDAC}"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81987400"/>
      </p:ext>
    </p:extLst>
  </p:cSld>
  <p:clrMapOvr>
    <a:masterClrMapping/>
  </p:clrMapOvr>
  <p:transition>
    <p:random/>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861F9CE-9606-436C-B019-A2383002F65B}"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50905590"/>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435EF515-109C-4E00-8B1F-05154181F23A}" type="datetimeFigureOut">
              <a:rPr lang="fa-IR" smtClean="0"/>
              <a:t>04/14/1440</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AEE457A4-B4FC-4B58-813E-1C179C021D95}" type="slidenum">
              <a:rPr lang="fa-IR" smtClean="0"/>
              <a:t>‹#›</a:t>
            </a:fld>
            <a:endParaRPr lang="fa-IR"/>
          </a:p>
        </p:txBody>
      </p:sp>
    </p:spTree>
    <p:extLst>
      <p:ext uri="{BB962C8B-B14F-4D97-AF65-F5344CB8AC3E}">
        <p14:creationId xmlns:p14="http://schemas.microsoft.com/office/powerpoint/2010/main" val="41503319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3EBC983-1E0F-49A5-86C1-4BFE59DBAB23}"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32790826"/>
      </p:ext>
    </p:extLst>
  </p:cSld>
  <p:clrMapOvr>
    <a:masterClrMapping/>
  </p:clrMapOvr>
  <p:transition>
    <p:random/>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34401" y="104776"/>
            <a:ext cx="2842684" cy="6049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04776"/>
            <a:ext cx="8331200" cy="6049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962756F-0D6A-4374-B8FC-585E099FB44A}"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3250948"/>
      </p:ext>
    </p:extLst>
  </p:cSld>
  <p:clrMapOvr>
    <a:masterClrMapping/>
  </p:clrMapOvr>
  <p:transition>
    <p:random/>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69484" y="104775"/>
            <a:ext cx="9201149"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 y="1628776"/>
            <a:ext cx="5585884"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789084" y="1628776"/>
            <a:ext cx="5588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4FA2678-39C6-4EC2-BF51-C52255D6BB10}"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17014749"/>
      </p:ext>
    </p:extLst>
  </p:cSld>
  <p:clrMapOvr>
    <a:masterClrMapping/>
  </p:clrMapOvr>
  <p:transition>
    <p:random/>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369484" y="104775"/>
            <a:ext cx="9201149" cy="4826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 y="1628776"/>
            <a:ext cx="5585884" cy="4525963"/>
          </a:xfrm>
        </p:spPr>
        <p:txBody>
          <a:bodyPr/>
          <a:lstStyle/>
          <a:p>
            <a:pPr lvl="0"/>
            <a:r>
              <a:rPr lang="en-US" noProof="0" smtClean="0"/>
              <a:t>Click icon to add clip art</a:t>
            </a:r>
          </a:p>
        </p:txBody>
      </p:sp>
      <p:sp>
        <p:nvSpPr>
          <p:cNvPr id="4" name="Text Placeholder 3"/>
          <p:cNvSpPr>
            <a:spLocks noGrp="1"/>
          </p:cNvSpPr>
          <p:nvPr>
            <p:ph type="body" sz="half" idx="2"/>
          </p:nvPr>
        </p:nvSpPr>
        <p:spPr>
          <a:xfrm>
            <a:off x="5789084" y="1628776"/>
            <a:ext cx="5588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5716286-17DA-4D78-902E-8FF650782E89}"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92491993"/>
      </p:ext>
    </p:extLst>
  </p:cSld>
  <p:clrMapOvr>
    <a:masterClrMapping/>
  </p:clrMapOvr>
  <p:transition>
    <p:random/>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 y="104776"/>
            <a:ext cx="11377084" cy="6049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4C203C0-22B4-405B-9F97-027F50090502}"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51054388"/>
      </p:ext>
    </p:extLst>
  </p:cSld>
  <p:clrMapOvr>
    <a:masterClrMapping/>
  </p:clrMapOvr>
  <p:transition>
    <p:random/>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69484" y="104775"/>
            <a:ext cx="9201149"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 y="1628776"/>
            <a:ext cx="5585884"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789084" y="1628775"/>
            <a:ext cx="55880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789084" y="3967164"/>
            <a:ext cx="55880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9EEC6BC1-DD6B-4E28-AEBE-70EE984F5EAE}"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3795958"/>
      </p:ext>
    </p:extLst>
  </p:cSld>
  <p:clrMapOvr>
    <a:masterClrMapping/>
  </p:clrMapOvr>
  <p:transition>
    <p:random/>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369484" y="104775"/>
            <a:ext cx="9201149" cy="482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 y="1628776"/>
            <a:ext cx="5585884"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789084" y="1628776"/>
            <a:ext cx="5588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A1CC8EA-F175-49E1-B0D1-067C834BF9C3}"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3642880"/>
      </p:ext>
    </p:extLst>
  </p:cSld>
  <p:clrMapOvr>
    <a:masterClrMapping/>
  </p:clrMapOvr>
  <p:transition>
    <p:random/>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369484" y="104775"/>
            <a:ext cx="9201149"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 y="1628776"/>
            <a:ext cx="5585884"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789084" y="1628776"/>
            <a:ext cx="5588000" cy="4525963"/>
          </a:xfrm>
        </p:spPr>
        <p:txBody>
          <a:bodyPr/>
          <a:lstStyle/>
          <a:p>
            <a:pPr lvl="0"/>
            <a:r>
              <a:rPr lang="en-US" noProof="0" smtClean="0"/>
              <a:t>Click icon to add clip art</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B7A0983-A725-4B7C-8141-22A7B78E6FC8}"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13285820"/>
      </p:ext>
    </p:extLst>
  </p:cSld>
  <p:clrMapOvr>
    <a:masterClrMapping/>
  </p:clrMapOvr>
  <p:transition>
    <p:random/>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8839970-E9CA-4344-A91D-C6AB32260C92}"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62299045"/>
      </p:ext>
    </p:extLst>
  </p:cSld>
  <p:clrMapOvr>
    <a:masterClrMapping/>
  </p:clrMapOvr>
  <p:transition>
    <p:random/>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658399C-48F5-43BC-BB1E-36BBD020FE8D}"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22852300"/>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5EF515-109C-4E00-8B1F-05154181F23A}" type="datetimeFigureOut">
              <a:rPr lang="fa-IR" smtClean="0"/>
              <a:t>04/14/1440</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AEE457A4-B4FC-4B58-813E-1C179C021D95}" type="slidenum">
              <a:rPr lang="fa-IR" smtClean="0"/>
              <a:t>‹#›</a:t>
            </a:fld>
            <a:endParaRPr lang="fa-IR"/>
          </a:p>
        </p:txBody>
      </p:sp>
    </p:spTree>
    <p:extLst>
      <p:ext uri="{BB962C8B-B14F-4D97-AF65-F5344CB8AC3E}">
        <p14:creationId xmlns:p14="http://schemas.microsoft.com/office/powerpoint/2010/main" val="384457142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EA3AF9E-AB31-4EB1-9914-35F959B071F9}"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34033372"/>
      </p:ext>
    </p:extLst>
  </p:cSld>
  <p:clrMapOvr>
    <a:masterClrMapping/>
  </p:clrMapOvr>
  <p:transition>
    <p:random/>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 y="1628776"/>
            <a:ext cx="558588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789084" y="1628776"/>
            <a:ext cx="5588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6652A11-AF8B-418A-ADA4-EE8084056097}"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17628934"/>
      </p:ext>
    </p:extLst>
  </p:cSld>
  <p:clrMapOvr>
    <a:masterClrMapping/>
  </p:clrMapOvr>
  <p:transition>
    <p:random/>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CCDB9E5-AF83-4B69-9477-EA711781B3AC}"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07624911"/>
      </p:ext>
    </p:extLst>
  </p:cSld>
  <p:clrMapOvr>
    <a:masterClrMapping/>
  </p:clrMapOvr>
  <p:transition>
    <p:random/>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0AF515-316D-489C-A24D-3511DD3886FC}"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17658073"/>
      </p:ext>
    </p:extLst>
  </p:cSld>
  <p:clrMapOvr>
    <a:masterClrMapping/>
  </p:clrMapOvr>
  <p:transition>
    <p:random/>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848D787-2D52-4648-BE2B-1066F9643927}"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78280577"/>
      </p:ext>
    </p:extLst>
  </p:cSld>
  <p:clrMapOvr>
    <a:masterClrMapping/>
  </p:clrMapOvr>
  <p:transition>
    <p:random/>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BA7E150-A714-4FB4-802D-60AFB4F9CDAC}"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22448370"/>
      </p:ext>
    </p:extLst>
  </p:cSld>
  <p:clrMapOvr>
    <a:masterClrMapping/>
  </p:clrMapOvr>
  <p:transition>
    <p:random/>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861F9CE-9606-436C-B019-A2383002F65B}"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10977994"/>
      </p:ext>
    </p:extLst>
  </p:cSld>
  <p:clrMapOvr>
    <a:masterClrMapping/>
  </p:clrMapOvr>
  <p:transition>
    <p:random/>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3EBC983-1E0F-49A5-86C1-4BFE59DBAB23}"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5980042"/>
      </p:ext>
    </p:extLst>
  </p:cSld>
  <p:clrMapOvr>
    <a:masterClrMapping/>
  </p:clrMapOvr>
  <p:transition>
    <p:random/>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34401" y="104776"/>
            <a:ext cx="2842684" cy="6049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04776"/>
            <a:ext cx="8331200" cy="6049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962756F-0D6A-4374-B8FC-585E099FB44A}"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26044148"/>
      </p:ext>
    </p:extLst>
  </p:cSld>
  <p:clrMapOvr>
    <a:masterClrMapping/>
  </p:clrMapOvr>
  <p:transition>
    <p:random/>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69484" y="104775"/>
            <a:ext cx="9201149"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 y="1628776"/>
            <a:ext cx="5585884"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789084" y="1628776"/>
            <a:ext cx="5588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4FA2678-39C6-4EC2-BF51-C52255D6BB10}"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7843955"/>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5EF515-109C-4E00-8B1F-05154181F23A}" type="datetimeFigureOut">
              <a:rPr lang="fa-IR" smtClean="0"/>
              <a:t>04/14/1440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AEE457A4-B4FC-4B58-813E-1C179C021D95}" type="slidenum">
              <a:rPr lang="fa-IR" smtClean="0"/>
              <a:t>‹#›</a:t>
            </a:fld>
            <a:endParaRPr lang="fa-IR"/>
          </a:p>
        </p:txBody>
      </p:sp>
    </p:spTree>
    <p:extLst>
      <p:ext uri="{BB962C8B-B14F-4D97-AF65-F5344CB8AC3E}">
        <p14:creationId xmlns:p14="http://schemas.microsoft.com/office/powerpoint/2010/main" val="124578099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369484" y="104775"/>
            <a:ext cx="9201149" cy="4826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 y="1628776"/>
            <a:ext cx="5585884" cy="4525963"/>
          </a:xfrm>
        </p:spPr>
        <p:txBody>
          <a:bodyPr/>
          <a:lstStyle/>
          <a:p>
            <a:pPr lvl="0"/>
            <a:r>
              <a:rPr lang="en-US" noProof="0" smtClean="0"/>
              <a:t>Click icon to add clip art</a:t>
            </a:r>
          </a:p>
        </p:txBody>
      </p:sp>
      <p:sp>
        <p:nvSpPr>
          <p:cNvPr id="4" name="Text Placeholder 3"/>
          <p:cNvSpPr>
            <a:spLocks noGrp="1"/>
          </p:cNvSpPr>
          <p:nvPr>
            <p:ph type="body" sz="half" idx="2"/>
          </p:nvPr>
        </p:nvSpPr>
        <p:spPr>
          <a:xfrm>
            <a:off x="5789084" y="1628776"/>
            <a:ext cx="5588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5716286-17DA-4D78-902E-8FF650782E89}"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83982760"/>
      </p:ext>
    </p:extLst>
  </p:cSld>
  <p:clrMapOvr>
    <a:masterClrMapping/>
  </p:clrMapOvr>
  <p:transition>
    <p:random/>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 y="104776"/>
            <a:ext cx="11377084" cy="6049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4C203C0-22B4-405B-9F97-027F50090502}"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41283654"/>
      </p:ext>
    </p:extLst>
  </p:cSld>
  <p:clrMapOvr>
    <a:masterClrMapping/>
  </p:clrMapOvr>
  <p:transition>
    <p:random/>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69484" y="104775"/>
            <a:ext cx="9201149"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 y="1628776"/>
            <a:ext cx="5585884"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789084" y="1628775"/>
            <a:ext cx="55880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789084" y="3967164"/>
            <a:ext cx="55880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9EEC6BC1-DD6B-4E28-AEBE-70EE984F5EAE}"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80840761"/>
      </p:ext>
    </p:extLst>
  </p:cSld>
  <p:clrMapOvr>
    <a:masterClrMapping/>
  </p:clrMapOvr>
  <p:transition>
    <p:random/>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369484" y="104775"/>
            <a:ext cx="9201149" cy="482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 y="1628776"/>
            <a:ext cx="5585884"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789084" y="1628776"/>
            <a:ext cx="5588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A1CC8EA-F175-49E1-B0D1-067C834BF9C3}"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65573271"/>
      </p:ext>
    </p:extLst>
  </p:cSld>
  <p:clrMapOvr>
    <a:masterClrMapping/>
  </p:clrMapOvr>
  <p:transition>
    <p:random/>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369484" y="104775"/>
            <a:ext cx="9201149"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 y="1628776"/>
            <a:ext cx="5585884"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789084" y="1628776"/>
            <a:ext cx="5588000" cy="4525963"/>
          </a:xfrm>
        </p:spPr>
        <p:txBody>
          <a:bodyPr/>
          <a:lstStyle/>
          <a:p>
            <a:pPr lvl="0"/>
            <a:r>
              <a:rPr lang="en-US" noProof="0" smtClean="0"/>
              <a:t>Click icon to add clip art</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B7A0983-A725-4B7C-8141-22A7B78E6FC8}"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70030432"/>
      </p:ext>
    </p:extLst>
  </p:cSld>
  <p:clrMapOvr>
    <a:masterClrMapping/>
  </p:clrMapOvr>
  <p:transition>
    <p:random/>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8839970-E9CA-4344-A91D-C6AB32260C92}"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14560054"/>
      </p:ext>
    </p:extLst>
  </p:cSld>
  <p:clrMapOvr>
    <a:masterClrMapping/>
  </p:clrMapOvr>
  <p:transition>
    <p:random/>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658399C-48F5-43BC-BB1E-36BBD020FE8D}"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92287970"/>
      </p:ext>
    </p:extLst>
  </p:cSld>
  <p:clrMapOvr>
    <a:masterClrMapping/>
  </p:clrMapOvr>
  <p:transition>
    <p:random/>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EA3AF9E-AB31-4EB1-9914-35F959B071F9}"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00543610"/>
      </p:ext>
    </p:extLst>
  </p:cSld>
  <p:clrMapOvr>
    <a:masterClrMapping/>
  </p:clrMapOvr>
  <p:transition>
    <p:random/>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 y="1628776"/>
            <a:ext cx="558588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789084" y="1628776"/>
            <a:ext cx="5588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6652A11-AF8B-418A-ADA4-EE8084056097}"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62246550"/>
      </p:ext>
    </p:extLst>
  </p:cSld>
  <p:clrMapOvr>
    <a:masterClrMapping/>
  </p:clrMapOvr>
  <p:transition>
    <p:random/>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CCDB9E5-AF83-4B69-9477-EA711781B3AC}"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78046975"/>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5EF515-109C-4E00-8B1F-05154181F23A}" type="datetimeFigureOut">
              <a:rPr lang="fa-IR" smtClean="0"/>
              <a:t>04/14/1440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AEE457A4-B4FC-4B58-813E-1C179C021D95}" type="slidenum">
              <a:rPr lang="fa-IR" smtClean="0"/>
              <a:t>‹#›</a:t>
            </a:fld>
            <a:endParaRPr lang="fa-IR"/>
          </a:p>
        </p:txBody>
      </p:sp>
    </p:spTree>
    <p:extLst>
      <p:ext uri="{BB962C8B-B14F-4D97-AF65-F5344CB8AC3E}">
        <p14:creationId xmlns:p14="http://schemas.microsoft.com/office/powerpoint/2010/main" val="404453912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0AF515-316D-489C-A24D-3511DD3886FC}"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446221"/>
      </p:ext>
    </p:extLst>
  </p:cSld>
  <p:clrMapOvr>
    <a:masterClrMapping/>
  </p:clrMapOvr>
  <p:transition>
    <p:random/>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848D787-2D52-4648-BE2B-1066F9643927}"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51310427"/>
      </p:ext>
    </p:extLst>
  </p:cSld>
  <p:clrMapOvr>
    <a:masterClrMapping/>
  </p:clrMapOvr>
  <p:transition>
    <p:random/>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BA7E150-A714-4FB4-802D-60AFB4F9CDAC}"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14435555"/>
      </p:ext>
    </p:extLst>
  </p:cSld>
  <p:clrMapOvr>
    <a:masterClrMapping/>
  </p:clrMapOvr>
  <p:transition>
    <p:random/>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861F9CE-9606-436C-B019-A2383002F65B}"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53596293"/>
      </p:ext>
    </p:extLst>
  </p:cSld>
  <p:clrMapOvr>
    <a:masterClrMapping/>
  </p:clrMapOvr>
  <p:transition>
    <p:random/>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3EBC983-1E0F-49A5-86C1-4BFE59DBAB23}"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9665015"/>
      </p:ext>
    </p:extLst>
  </p:cSld>
  <p:clrMapOvr>
    <a:masterClrMapping/>
  </p:clrMapOvr>
  <p:transition>
    <p:random/>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34401" y="104776"/>
            <a:ext cx="2842684" cy="6049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04776"/>
            <a:ext cx="8331200" cy="6049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962756F-0D6A-4374-B8FC-585E099FB44A}"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93293402"/>
      </p:ext>
    </p:extLst>
  </p:cSld>
  <p:clrMapOvr>
    <a:masterClrMapping/>
  </p:clrMapOvr>
  <p:transition>
    <p:random/>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69484" y="104775"/>
            <a:ext cx="9201149"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 y="1628776"/>
            <a:ext cx="5585884"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789084" y="1628776"/>
            <a:ext cx="5588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4FA2678-39C6-4EC2-BF51-C52255D6BB10}"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17208794"/>
      </p:ext>
    </p:extLst>
  </p:cSld>
  <p:clrMapOvr>
    <a:masterClrMapping/>
  </p:clrMapOvr>
  <p:transition>
    <p:random/>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369484" y="104775"/>
            <a:ext cx="9201149" cy="4826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 y="1628776"/>
            <a:ext cx="5585884" cy="4525963"/>
          </a:xfrm>
        </p:spPr>
        <p:txBody>
          <a:bodyPr/>
          <a:lstStyle/>
          <a:p>
            <a:pPr lvl="0"/>
            <a:r>
              <a:rPr lang="en-US" noProof="0" smtClean="0"/>
              <a:t>Click icon to add clip art</a:t>
            </a:r>
          </a:p>
        </p:txBody>
      </p:sp>
      <p:sp>
        <p:nvSpPr>
          <p:cNvPr id="4" name="Text Placeholder 3"/>
          <p:cNvSpPr>
            <a:spLocks noGrp="1"/>
          </p:cNvSpPr>
          <p:nvPr>
            <p:ph type="body" sz="half" idx="2"/>
          </p:nvPr>
        </p:nvSpPr>
        <p:spPr>
          <a:xfrm>
            <a:off x="5789084" y="1628776"/>
            <a:ext cx="5588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5716286-17DA-4D78-902E-8FF650782E89}"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72936507"/>
      </p:ext>
    </p:extLst>
  </p:cSld>
  <p:clrMapOvr>
    <a:masterClrMapping/>
  </p:clrMapOvr>
  <p:transition>
    <p:random/>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 y="104776"/>
            <a:ext cx="11377084" cy="6049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4C203C0-22B4-405B-9F97-027F50090502}"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11873980"/>
      </p:ext>
    </p:extLst>
  </p:cSld>
  <p:clrMapOvr>
    <a:masterClrMapping/>
  </p:clrMapOvr>
  <p:transition>
    <p:random/>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69484" y="104775"/>
            <a:ext cx="9201149"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 y="1628776"/>
            <a:ext cx="5585884"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789084" y="1628775"/>
            <a:ext cx="55880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789084" y="3967164"/>
            <a:ext cx="55880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9EEC6BC1-DD6B-4E28-AEBE-70EE984F5EAE}"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41927863"/>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0.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slideLayout" Target="../slideLayouts/slideLayout159.xml"/><Relationship Id="rId18" Type="http://schemas.openxmlformats.org/officeDocument/2006/relationships/theme" Target="../theme/theme11.xml"/><Relationship Id="rId3" Type="http://schemas.openxmlformats.org/officeDocument/2006/relationships/slideLayout" Target="../slideLayouts/slideLayout149.xml"/><Relationship Id="rId21" Type="http://schemas.openxmlformats.org/officeDocument/2006/relationships/image" Target="../media/image3.png"/><Relationship Id="rId7" Type="http://schemas.openxmlformats.org/officeDocument/2006/relationships/slideLayout" Target="../slideLayouts/slideLayout153.xml"/><Relationship Id="rId12" Type="http://schemas.openxmlformats.org/officeDocument/2006/relationships/slideLayout" Target="../slideLayouts/slideLayout158.xml"/><Relationship Id="rId17" Type="http://schemas.openxmlformats.org/officeDocument/2006/relationships/slideLayout" Target="../slideLayouts/slideLayout163.xml"/><Relationship Id="rId2" Type="http://schemas.openxmlformats.org/officeDocument/2006/relationships/slideLayout" Target="../slideLayouts/slideLayout148.xml"/><Relationship Id="rId16" Type="http://schemas.openxmlformats.org/officeDocument/2006/relationships/slideLayout" Target="../slideLayouts/slideLayout162.xml"/><Relationship Id="rId20" Type="http://schemas.openxmlformats.org/officeDocument/2006/relationships/image" Target="../media/image2.png"/><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5" Type="http://schemas.openxmlformats.org/officeDocument/2006/relationships/slideLayout" Target="../slideLayouts/slideLayout161.xml"/><Relationship Id="rId23" Type="http://schemas.openxmlformats.org/officeDocument/2006/relationships/image" Target="../media/image5.png"/><Relationship Id="rId10" Type="http://schemas.openxmlformats.org/officeDocument/2006/relationships/slideLayout" Target="../slideLayouts/slideLayout156.xml"/><Relationship Id="rId19" Type="http://schemas.openxmlformats.org/officeDocument/2006/relationships/image" Target="../media/image1.png"/><Relationship Id="rId4" Type="http://schemas.openxmlformats.org/officeDocument/2006/relationships/slideLayout" Target="../slideLayouts/slideLayout150.xml"/><Relationship Id="rId9" Type="http://schemas.openxmlformats.org/officeDocument/2006/relationships/slideLayout" Target="../slideLayouts/slideLayout155.xml"/><Relationship Id="rId14" Type="http://schemas.openxmlformats.org/officeDocument/2006/relationships/slideLayout" Target="../slideLayouts/slideLayout160.xml"/><Relationship Id="rId22" Type="http://schemas.openxmlformats.org/officeDocument/2006/relationships/image" Target="../media/image4.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71.xml"/><Relationship Id="rId13" Type="http://schemas.openxmlformats.org/officeDocument/2006/relationships/slideLayout" Target="../slideLayouts/slideLayout176.xml"/><Relationship Id="rId3" Type="http://schemas.openxmlformats.org/officeDocument/2006/relationships/slideLayout" Target="../slideLayouts/slideLayout166.xml"/><Relationship Id="rId7" Type="http://schemas.openxmlformats.org/officeDocument/2006/relationships/slideLayout" Target="../slideLayouts/slideLayout170.xml"/><Relationship Id="rId12" Type="http://schemas.openxmlformats.org/officeDocument/2006/relationships/slideLayout" Target="../slideLayouts/slideLayout175.xml"/><Relationship Id="rId2" Type="http://schemas.openxmlformats.org/officeDocument/2006/relationships/slideLayout" Target="../slideLayouts/slideLayout165.xml"/><Relationship Id="rId1" Type="http://schemas.openxmlformats.org/officeDocument/2006/relationships/slideLayout" Target="../slideLayouts/slideLayout164.xml"/><Relationship Id="rId6" Type="http://schemas.openxmlformats.org/officeDocument/2006/relationships/slideLayout" Target="../slideLayouts/slideLayout169.xml"/><Relationship Id="rId11" Type="http://schemas.openxmlformats.org/officeDocument/2006/relationships/slideLayout" Target="../slideLayouts/slideLayout174.xml"/><Relationship Id="rId5" Type="http://schemas.openxmlformats.org/officeDocument/2006/relationships/slideLayout" Target="../slideLayouts/slideLayout168.xml"/><Relationship Id="rId15" Type="http://schemas.openxmlformats.org/officeDocument/2006/relationships/theme" Target="../theme/theme12.xml"/><Relationship Id="rId10" Type="http://schemas.openxmlformats.org/officeDocument/2006/relationships/slideLayout" Target="../slideLayouts/slideLayout173.xml"/><Relationship Id="rId4" Type="http://schemas.openxmlformats.org/officeDocument/2006/relationships/slideLayout" Target="../slideLayouts/slideLayout167.xml"/><Relationship Id="rId9" Type="http://schemas.openxmlformats.org/officeDocument/2006/relationships/slideLayout" Target="../slideLayouts/slideLayout172.xml"/><Relationship Id="rId14" Type="http://schemas.openxmlformats.org/officeDocument/2006/relationships/slideLayout" Target="../slideLayouts/slideLayout177.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85.xml"/><Relationship Id="rId13" Type="http://schemas.openxmlformats.org/officeDocument/2006/relationships/slideLayout" Target="../slideLayouts/slideLayout190.xml"/><Relationship Id="rId18" Type="http://schemas.openxmlformats.org/officeDocument/2006/relationships/theme" Target="../theme/theme13.xml"/><Relationship Id="rId3" Type="http://schemas.openxmlformats.org/officeDocument/2006/relationships/slideLayout" Target="../slideLayouts/slideLayout180.xml"/><Relationship Id="rId21" Type="http://schemas.openxmlformats.org/officeDocument/2006/relationships/image" Target="../media/image3.png"/><Relationship Id="rId7" Type="http://schemas.openxmlformats.org/officeDocument/2006/relationships/slideLayout" Target="../slideLayouts/slideLayout184.xml"/><Relationship Id="rId12" Type="http://schemas.openxmlformats.org/officeDocument/2006/relationships/slideLayout" Target="../slideLayouts/slideLayout189.xml"/><Relationship Id="rId17" Type="http://schemas.openxmlformats.org/officeDocument/2006/relationships/slideLayout" Target="../slideLayouts/slideLayout194.xml"/><Relationship Id="rId2" Type="http://schemas.openxmlformats.org/officeDocument/2006/relationships/slideLayout" Target="../slideLayouts/slideLayout179.xml"/><Relationship Id="rId16" Type="http://schemas.openxmlformats.org/officeDocument/2006/relationships/slideLayout" Target="../slideLayouts/slideLayout193.xml"/><Relationship Id="rId20" Type="http://schemas.openxmlformats.org/officeDocument/2006/relationships/image" Target="../media/image2.png"/><Relationship Id="rId1" Type="http://schemas.openxmlformats.org/officeDocument/2006/relationships/slideLayout" Target="../slideLayouts/slideLayout178.xml"/><Relationship Id="rId6" Type="http://schemas.openxmlformats.org/officeDocument/2006/relationships/slideLayout" Target="../slideLayouts/slideLayout183.xml"/><Relationship Id="rId11" Type="http://schemas.openxmlformats.org/officeDocument/2006/relationships/slideLayout" Target="../slideLayouts/slideLayout188.xml"/><Relationship Id="rId5" Type="http://schemas.openxmlformats.org/officeDocument/2006/relationships/slideLayout" Target="../slideLayouts/slideLayout182.xml"/><Relationship Id="rId15" Type="http://schemas.openxmlformats.org/officeDocument/2006/relationships/slideLayout" Target="../slideLayouts/slideLayout192.xml"/><Relationship Id="rId23" Type="http://schemas.openxmlformats.org/officeDocument/2006/relationships/image" Target="../media/image5.png"/><Relationship Id="rId10" Type="http://schemas.openxmlformats.org/officeDocument/2006/relationships/slideLayout" Target="../slideLayouts/slideLayout187.xml"/><Relationship Id="rId19" Type="http://schemas.openxmlformats.org/officeDocument/2006/relationships/image" Target="../media/image1.png"/><Relationship Id="rId4" Type="http://schemas.openxmlformats.org/officeDocument/2006/relationships/slideLayout" Target="../slideLayouts/slideLayout181.xml"/><Relationship Id="rId9" Type="http://schemas.openxmlformats.org/officeDocument/2006/relationships/slideLayout" Target="../slideLayouts/slideLayout186.xml"/><Relationship Id="rId14" Type="http://schemas.openxmlformats.org/officeDocument/2006/relationships/slideLayout" Target="../slideLayouts/slideLayout191.xml"/><Relationship Id="rId22" Type="http://schemas.openxmlformats.org/officeDocument/2006/relationships/image" Target="../media/image4.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202.xml"/><Relationship Id="rId13" Type="http://schemas.openxmlformats.org/officeDocument/2006/relationships/slideLayout" Target="../slideLayouts/slideLayout207.xml"/><Relationship Id="rId18" Type="http://schemas.openxmlformats.org/officeDocument/2006/relationships/theme" Target="../theme/theme14.xml"/><Relationship Id="rId3" Type="http://schemas.openxmlformats.org/officeDocument/2006/relationships/slideLayout" Target="../slideLayouts/slideLayout197.xml"/><Relationship Id="rId21" Type="http://schemas.openxmlformats.org/officeDocument/2006/relationships/image" Target="../media/image3.png"/><Relationship Id="rId7" Type="http://schemas.openxmlformats.org/officeDocument/2006/relationships/slideLayout" Target="../slideLayouts/slideLayout201.xml"/><Relationship Id="rId12" Type="http://schemas.openxmlformats.org/officeDocument/2006/relationships/slideLayout" Target="../slideLayouts/slideLayout206.xml"/><Relationship Id="rId17" Type="http://schemas.openxmlformats.org/officeDocument/2006/relationships/slideLayout" Target="../slideLayouts/slideLayout211.xml"/><Relationship Id="rId2" Type="http://schemas.openxmlformats.org/officeDocument/2006/relationships/slideLayout" Target="../slideLayouts/slideLayout196.xml"/><Relationship Id="rId16" Type="http://schemas.openxmlformats.org/officeDocument/2006/relationships/slideLayout" Target="../slideLayouts/slideLayout210.xml"/><Relationship Id="rId20" Type="http://schemas.openxmlformats.org/officeDocument/2006/relationships/image" Target="../media/image2.png"/><Relationship Id="rId1" Type="http://schemas.openxmlformats.org/officeDocument/2006/relationships/slideLayout" Target="../slideLayouts/slideLayout195.xml"/><Relationship Id="rId6" Type="http://schemas.openxmlformats.org/officeDocument/2006/relationships/slideLayout" Target="../slideLayouts/slideLayout200.xml"/><Relationship Id="rId11" Type="http://schemas.openxmlformats.org/officeDocument/2006/relationships/slideLayout" Target="../slideLayouts/slideLayout205.xml"/><Relationship Id="rId5" Type="http://schemas.openxmlformats.org/officeDocument/2006/relationships/slideLayout" Target="../slideLayouts/slideLayout199.xml"/><Relationship Id="rId15" Type="http://schemas.openxmlformats.org/officeDocument/2006/relationships/slideLayout" Target="../slideLayouts/slideLayout209.xml"/><Relationship Id="rId23" Type="http://schemas.openxmlformats.org/officeDocument/2006/relationships/image" Target="../media/image5.png"/><Relationship Id="rId10" Type="http://schemas.openxmlformats.org/officeDocument/2006/relationships/slideLayout" Target="../slideLayouts/slideLayout204.xml"/><Relationship Id="rId19" Type="http://schemas.openxmlformats.org/officeDocument/2006/relationships/image" Target="../media/image1.png"/><Relationship Id="rId4" Type="http://schemas.openxmlformats.org/officeDocument/2006/relationships/slideLayout" Target="../slideLayouts/slideLayout198.xml"/><Relationship Id="rId9" Type="http://schemas.openxmlformats.org/officeDocument/2006/relationships/slideLayout" Target="../slideLayouts/slideLayout203.xml"/><Relationship Id="rId14" Type="http://schemas.openxmlformats.org/officeDocument/2006/relationships/slideLayout" Target="../slideLayouts/slideLayout208.xml"/><Relationship Id="rId22" Type="http://schemas.openxmlformats.org/officeDocument/2006/relationships/image" Target="../media/image4.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19.xml"/><Relationship Id="rId13" Type="http://schemas.openxmlformats.org/officeDocument/2006/relationships/slideLayout" Target="../slideLayouts/slideLayout224.xml"/><Relationship Id="rId18" Type="http://schemas.openxmlformats.org/officeDocument/2006/relationships/theme" Target="../theme/theme15.xml"/><Relationship Id="rId3" Type="http://schemas.openxmlformats.org/officeDocument/2006/relationships/slideLayout" Target="../slideLayouts/slideLayout214.xml"/><Relationship Id="rId21" Type="http://schemas.openxmlformats.org/officeDocument/2006/relationships/image" Target="../media/image3.png"/><Relationship Id="rId7" Type="http://schemas.openxmlformats.org/officeDocument/2006/relationships/slideLayout" Target="../slideLayouts/slideLayout218.xml"/><Relationship Id="rId12" Type="http://schemas.openxmlformats.org/officeDocument/2006/relationships/slideLayout" Target="../slideLayouts/slideLayout223.xml"/><Relationship Id="rId17" Type="http://schemas.openxmlformats.org/officeDocument/2006/relationships/slideLayout" Target="../slideLayouts/slideLayout228.xml"/><Relationship Id="rId2" Type="http://schemas.openxmlformats.org/officeDocument/2006/relationships/slideLayout" Target="../slideLayouts/slideLayout213.xml"/><Relationship Id="rId16" Type="http://schemas.openxmlformats.org/officeDocument/2006/relationships/slideLayout" Target="../slideLayouts/slideLayout227.xml"/><Relationship Id="rId20" Type="http://schemas.openxmlformats.org/officeDocument/2006/relationships/image" Target="../media/image2.png"/><Relationship Id="rId1" Type="http://schemas.openxmlformats.org/officeDocument/2006/relationships/slideLayout" Target="../slideLayouts/slideLayout212.xml"/><Relationship Id="rId6" Type="http://schemas.openxmlformats.org/officeDocument/2006/relationships/slideLayout" Target="../slideLayouts/slideLayout217.xml"/><Relationship Id="rId11" Type="http://schemas.openxmlformats.org/officeDocument/2006/relationships/slideLayout" Target="../slideLayouts/slideLayout222.xml"/><Relationship Id="rId5" Type="http://schemas.openxmlformats.org/officeDocument/2006/relationships/slideLayout" Target="../slideLayouts/slideLayout216.xml"/><Relationship Id="rId15" Type="http://schemas.openxmlformats.org/officeDocument/2006/relationships/slideLayout" Target="../slideLayouts/slideLayout226.xml"/><Relationship Id="rId23" Type="http://schemas.openxmlformats.org/officeDocument/2006/relationships/image" Target="../media/image5.png"/><Relationship Id="rId10" Type="http://schemas.openxmlformats.org/officeDocument/2006/relationships/slideLayout" Target="../slideLayouts/slideLayout221.xml"/><Relationship Id="rId19" Type="http://schemas.openxmlformats.org/officeDocument/2006/relationships/image" Target="../media/image1.png"/><Relationship Id="rId4" Type="http://schemas.openxmlformats.org/officeDocument/2006/relationships/slideLayout" Target="../slideLayouts/slideLayout215.xml"/><Relationship Id="rId9" Type="http://schemas.openxmlformats.org/officeDocument/2006/relationships/slideLayout" Target="../slideLayouts/slideLayout220.xml"/><Relationship Id="rId14" Type="http://schemas.openxmlformats.org/officeDocument/2006/relationships/slideLayout" Target="../slideLayouts/slideLayout225.xml"/><Relationship Id="rId22" Type="http://schemas.openxmlformats.org/officeDocument/2006/relationships/image" Target="../media/image4.pn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36.xml"/><Relationship Id="rId13" Type="http://schemas.openxmlformats.org/officeDocument/2006/relationships/slideLayout" Target="../slideLayouts/slideLayout241.xml"/><Relationship Id="rId18" Type="http://schemas.openxmlformats.org/officeDocument/2006/relationships/theme" Target="../theme/theme16.xml"/><Relationship Id="rId3" Type="http://schemas.openxmlformats.org/officeDocument/2006/relationships/slideLayout" Target="../slideLayouts/slideLayout231.xml"/><Relationship Id="rId21" Type="http://schemas.openxmlformats.org/officeDocument/2006/relationships/image" Target="../media/image3.png"/><Relationship Id="rId7" Type="http://schemas.openxmlformats.org/officeDocument/2006/relationships/slideLayout" Target="../slideLayouts/slideLayout235.xml"/><Relationship Id="rId12" Type="http://schemas.openxmlformats.org/officeDocument/2006/relationships/slideLayout" Target="../slideLayouts/slideLayout240.xml"/><Relationship Id="rId17" Type="http://schemas.openxmlformats.org/officeDocument/2006/relationships/slideLayout" Target="../slideLayouts/slideLayout245.xml"/><Relationship Id="rId2" Type="http://schemas.openxmlformats.org/officeDocument/2006/relationships/slideLayout" Target="../slideLayouts/slideLayout230.xml"/><Relationship Id="rId16" Type="http://schemas.openxmlformats.org/officeDocument/2006/relationships/slideLayout" Target="../slideLayouts/slideLayout244.xml"/><Relationship Id="rId20" Type="http://schemas.openxmlformats.org/officeDocument/2006/relationships/image" Target="../media/image2.png"/><Relationship Id="rId1" Type="http://schemas.openxmlformats.org/officeDocument/2006/relationships/slideLayout" Target="../slideLayouts/slideLayout229.xml"/><Relationship Id="rId6" Type="http://schemas.openxmlformats.org/officeDocument/2006/relationships/slideLayout" Target="../slideLayouts/slideLayout234.xml"/><Relationship Id="rId11" Type="http://schemas.openxmlformats.org/officeDocument/2006/relationships/slideLayout" Target="../slideLayouts/slideLayout239.xml"/><Relationship Id="rId5" Type="http://schemas.openxmlformats.org/officeDocument/2006/relationships/slideLayout" Target="../slideLayouts/slideLayout233.xml"/><Relationship Id="rId15" Type="http://schemas.openxmlformats.org/officeDocument/2006/relationships/slideLayout" Target="../slideLayouts/slideLayout243.xml"/><Relationship Id="rId23" Type="http://schemas.openxmlformats.org/officeDocument/2006/relationships/image" Target="../media/image5.png"/><Relationship Id="rId10" Type="http://schemas.openxmlformats.org/officeDocument/2006/relationships/slideLayout" Target="../slideLayouts/slideLayout238.xml"/><Relationship Id="rId19" Type="http://schemas.openxmlformats.org/officeDocument/2006/relationships/image" Target="../media/image1.png"/><Relationship Id="rId4" Type="http://schemas.openxmlformats.org/officeDocument/2006/relationships/slideLayout" Target="../slideLayouts/slideLayout232.xml"/><Relationship Id="rId9" Type="http://schemas.openxmlformats.org/officeDocument/2006/relationships/slideLayout" Target="../slideLayouts/slideLayout237.xml"/><Relationship Id="rId14" Type="http://schemas.openxmlformats.org/officeDocument/2006/relationships/slideLayout" Target="../slideLayouts/slideLayout242.xml"/><Relationship Id="rId22" Type="http://schemas.openxmlformats.org/officeDocument/2006/relationships/image" Target="../media/image4.pn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53.xml"/><Relationship Id="rId13" Type="http://schemas.openxmlformats.org/officeDocument/2006/relationships/slideLayout" Target="../slideLayouts/slideLayout258.xml"/><Relationship Id="rId3" Type="http://schemas.openxmlformats.org/officeDocument/2006/relationships/slideLayout" Target="../slideLayouts/slideLayout248.xml"/><Relationship Id="rId7" Type="http://schemas.openxmlformats.org/officeDocument/2006/relationships/slideLayout" Target="../slideLayouts/slideLayout252.xml"/><Relationship Id="rId12" Type="http://schemas.openxmlformats.org/officeDocument/2006/relationships/slideLayout" Target="../slideLayouts/slideLayout257.xml"/><Relationship Id="rId2" Type="http://schemas.openxmlformats.org/officeDocument/2006/relationships/slideLayout" Target="../slideLayouts/slideLayout247.xml"/><Relationship Id="rId1" Type="http://schemas.openxmlformats.org/officeDocument/2006/relationships/slideLayout" Target="../slideLayouts/slideLayout246.xml"/><Relationship Id="rId6" Type="http://schemas.openxmlformats.org/officeDocument/2006/relationships/slideLayout" Target="../slideLayouts/slideLayout251.xml"/><Relationship Id="rId11" Type="http://schemas.openxmlformats.org/officeDocument/2006/relationships/slideLayout" Target="../slideLayouts/slideLayout256.xml"/><Relationship Id="rId5" Type="http://schemas.openxmlformats.org/officeDocument/2006/relationships/slideLayout" Target="../slideLayouts/slideLayout250.xml"/><Relationship Id="rId15" Type="http://schemas.openxmlformats.org/officeDocument/2006/relationships/theme" Target="../theme/theme17.xml"/><Relationship Id="rId10" Type="http://schemas.openxmlformats.org/officeDocument/2006/relationships/slideLayout" Target="../slideLayouts/slideLayout255.xml"/><Relationship Id="rId4" Type="http://schemas.openxmlformats.org/officeDocument/2006/relationships/slideLayout" Target="../slideLayouts/slideLayout249.xml"/><Relationship Id="rId9" Type="http://schemas.openxmlformats.org/officeDocument/2006/relationships/slideLayout" Target="../slideLayouts/slideLayout254.xml"/><Relationship Id="rId14" Type="http://schemas.openxmlformats.org/officeDocument/2006/relationships/slideLayout" Target="../slideLayouts/slideLayout259.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67.xml"/><Relationship Id="rId13" Type="http://schemas.openxmlformats.org/officeDocument/2006/relationships/slideLayout" Target="../slideLayouts/slideLayout272.xml"/><Relationship Id="rId18" Type="http://schemas.openxmlformats.org/officeDocument/2006/relationships/theme" Target="../theme/theme18.xml"/><Relationship Id="rId3" Type="http://schemas.openxmlformats.org/officeDocument/2006/relationships/slideLayout" Target="../slideLayouts/slideLayout262.xml"/><Relationship Id="rId21" Type="http://schemas.openxmlformats.org/officeDocument/2006/relationships/image" Target="../media/image3.png"/><Relationship Id="rId7" Type="http://schemas.openxmlformats.org/officeDocument/2006/relationships/slideLayout" Target="../slideLayouts/slideLayout266.xml"/><Relationship Id="rId12" Type="http://schemas.openxmlformats.org/officeDocument/2006/relationships/slideLayout" Target="../slideLayouts/slideLayout271.xml"/><Relationship Id="rId17" Type="http://schemas.openxmlformats.org/officeDocument/2006/relationships/slideLayout" Target="../slideLayouts/slideLayout276.xml"/><Relationship Id="rId2" Type="http://schemas.openxmlformats.org/officeDocument/2006/relationships/slideLayout" Target="../slideLayouts/slideLayout261.xml"/><Relationship Id="rId16" Type="http://schemas.openxmlformats.org/officeDocument/2006/relationships/slideLayout" Target="../slideLayouts/slideLayout275.xml"/><Relationship Id="rId20" Type="http://schemas.openxmlformats.org/officeDocument/2006/relationships/image" Target="../media/image2.png"/><Relationship Id="rId1" Type="http://schemas.openxmlformats.org/officeDocument/2006/relationships/slideLayout" Target="../slideLayouts/slideLayout260.xml"/><Relationship Id="rId6" Type="http://schemas.openxmlformats.org/officeDocument/2006/relationships/slideLayout" Target="../slideLayouts/slideLayout265.xml"/><Relationship Id="rId11" Type="http://schemas.openxmlformats.org/officeDocument/2006/relationships/slideLayout" Target="../slideLayouts/slideLayout270.xml"/><Relationship Id="rId5" Type="http://schemas.openxmlformats.org/officeDocument/2006/relationships/slideLayout" Target="../slideLayouts/slideLayout264.xml"/><Relationship Id="rId15" Type="http://schemas.openxmlformats.org/officeDocument/2006/relationships/slideLayout" Target="../slideLayouts/slideLayout274.xml"/><Relationship Id="rId23" Type="http://schemas.openxmlformats.org/officeDocument/2006/relationships/image" Target="../media/image5.png"/><Relationship Id="rId10" Type="http://schemas.openxmlformats.org/officeDocument/2006/relationships/slideLayout" Target="../slideLayouts/slideLayout269.xml"/><Relationship Id="rId19" Type="http://schemas.openxmlformats.org/officeDocument/2006/relationships/image" Target="../media/image1.png"/><Relationship Id="rId4" Type="http://schemas.openxmlformats.org/officeDocument/2006/relationships/slideLayout" Target="../slideLayouts/slideLayout263.xml"/><Relationship Id="rId9" Type="http://schemas.openxmlformats.org/officeDocument/2006/relationships/slideLayout" Target="../slideLayouts/slideLayout268.xml"/><Relationship Id="rId14" Type="http://schemas.openxmlformats.org/officeDocument/2006/relationships/slideLayout" Target="../slideLayouts/slideLayout273.xml"/><Relationship Id="rId22" Type="http://schemas.openxmlformats.org/officeDocument/2006/relationships/image" Target="../media/image4.pn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84.xml"/><Relationship Id="rId13" Type="http://schemas.openxmlformats.org/officeDocument/2006/relationships/slideLayout" Target="../slideLayouts/slideLayout289.xml"/><Relationship Id="rId18" Type="http://schemas.openxmlformats.org/officeDocument/2006/relationships/theme" Target="../theme/theme19.xml"/><Relationship Id="rId3" Type="http://schemas.openxmlformats.org/officeDocument/2006/relationships/slideLayout" Target="../slideLayouts/slideLayout279.xml"/><Relationship Id="rId21" Type="http://schemas.openxmlformats.org/officeDocument/2006/relationships/image" Target="../media/image3.png"/><Relationship Id="rId7" Type="http://schemas.openxmlformats.org/officeDocument/2006/relationships/slideLayout" Target="../slideLayouts/slideLayout283.xml"/><Relationship Id="rId12" Type="http://schemas.openxmlformats.org/officeDocument/2006/relationships/slideLayout" Target="../slideLayouts/slideLayout288.xml"/><Relationship Id="rId17" Type="http://schemas.openxmlformats.org/officeDocument/2006/relationships/slideLayout" Target="../slideLayouts/slideLayout293.xml"/><Relationship Id="rId2" Type="http://schemas.openxmlformats.org/officeDocument/2006/relationships/slideLayout" Target="../slideLayouts/slideLayout278.xml"/><Relationship Id="rId16" Type="http://schemas.openxmlformats.org/officeDocument/2006/relationships/slideLayout" Target="../slideLayouts/slideLayout292.xml"/><Relationship Id="rId20" Type="http://schemas.openxmlformats.org/officeDocument/2006/relationships/image" Target="../media/image2.png"/><Relationship Id="rId1" Type="http://schemas.openxmlformats.org/officeDocument/2006/relationships/slideLayout" Target="../slideLayouts/slideLayout277.xml"/><Relationship Id="rId6" Type="http://schemas.openxmlformats.org/officeDocument/2006/relationships/slideLayout" Target="../slideLayouts/slideLayout282.xml"/><Relationship Id="rId11" Type="http://schemas.openxmlformats.org/officeDocument/2006/relationships/slideLayout" Target="../slideLayouts/slideLayout287.xml"/><Relationship Id="rId5" Type="http://schemas.openxmlformats.org/officeDocument/2006/relationships/slideLayout" Target="../slideLayouts/slideLayout281.xml"/><Relationship Id="rId15" Type="http://schemas.openxmlformats.org/officeDocument/2006/relationships/slideLayout" Target="../slideLayouts/slideLayout291.xml"/><Relationship Id="rId23" Type="http://schemas.openxmlformats.org/officeDocument/2006/relationships/image" Target="../media/image5.png"/><Relationship Id="rId10" Type="http://schemas.openxmlformats.org/officeDocument/2006/relationships/slideLayout" Target="../slideLayouts/slideLayout286.xml"/><Relationship Id="rId19" Type="http://schemas.openxmlformats.org/officeDocument/2006/relationships/image" Target="../media/image1.png"/><Relationship Id="rId4" Type="http://schemas.openxmlformats.org/officeDocument/2006/relationships/slideLayout" Target="../slideLayouts/slideLayout280.xml"/><Relationship Id="rId9" Type="http://schemas.openxmlformats.org/officeDocument/2006/relationships/slideLayout" Target="../slideLayouts/slideLayout285.xml"/><Relationship Id="rId14" Type="http://schemas.openxmlformats.org/officeDocument/2006/relationships/slideLayout" Target="../slideLayouts/slideLayout290.xml"/><Relationship Id="rId22"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301.xml"/><Relationship Id="rId13" Type="http://schemas.openxmlformats.org/officeDocument/2006/relationships/slideLayout" Target="../slideLayouts/slideLayout306.xml"/><Relationship Id="rId3" Type="http://schemas.openxmlformats.org/officeDocument/2006/relationships/slideLayout" Target="../slideLayouts/slideLayout296.xml"/><Relationship Id="rId7" Type="http://schemas.openxmlformats.org/officeDocument/2006/relationships/slideLayout" Target="../slideLayouts/slideLayout300.xml"/><Relationship Id="rId12" Type="http://schemas.openxmlformats.org/officeDocument/2006/relationships/slideLayout" Target="../slideLayouts/slideLayout305.xml"/><Relationship Id="rId2" Type="http://schemas.openxmlformats.org/officeDocument/2006/relationships/slideLayout" Target="../slideLayouts/slideLayout295.xml"/><Relationship Id="rId1" Type="http://schemas.openxmlformats.org/officeDocument/2006/relationships/slideLayout" Target="../slideLayouts/slideLayout294.xml"/><Relationship Id="rId6" Type="http://schemas.openxmlformats.org/officeDocument/2006/relationships/slideLayout" Target="../slideLayouts/slideLayout299.xml"/><Relationship Id="rId11" Type="http://schemas.openxmlformats.org/officeDocument/2006/relationships/slideLayout" Target="../slideLayouts/slideLayout304.xml"/><Relationship Id="rId5" Type="http://schemas.openxmlformats.org/officeDocument/2006/relationships/slideLayout" Target="../slideLayouts/slideLayout298.xml"/><Relationship Id="rId15" Type="http://schemas.openxmlformats.org/officeDocument/2006/relationships/theme" Target="../theme/theme20.xml"/><Relationship Id="rId10" Type="http://schemas.openxmlformats.org/officeDocument/2006/relationships/slideLayout" Target="../slideLayouts/slideLayout303.xml"/><Relationship Id="rId4" Type="http://schemas.openxmlformats.org/officeDocument/2006/relationships/slideLayout" Target="../slideLayouts/slideLayout297.xml"/><Relationship Id="rId9" Type="http://schemas.openxmlformats.org/officeDocument/2006/relationships/slideLayout" Target="../slideLayouts/slideLayout302.xml"/><Relationship Id="rId14" Type="http://schemas.openxmlformats.org/officeDocument/2006/relationships/slideLayout" Target="../slideLayouts/slideLayout307.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315.xml"/><Relationship Id="rId13" Type="http://schemas.openxmlformats.org/officeDocument/2006/relationships/slideLayout" Target="../slideLayouts/slideLayout320.xml"/><Relationship Id="rId18" Type="http://schemas.openxmlformats.org/officeDocument/2006/relationships/theme" Target="../theme/theme21.xml"/><Relationship Id="rId3" Type="http://schemas.openxmlformats.org/officeDocument/2006/relationships/slideLayout" Target="../slideLayouts/slideLayout310.xml"/><Relationship Id="rId21" Type="http://schemas.openxmlformats.org/officeDocument/2006/relationships/image" Target="../media/image3.png"/><Relationship Id="rId7" Type="http://schemas.openxmlformats.org/officeDocument/2006/relationships/slideLayout" Target="../slideLayouts/slideLayout314.xml"/><Relationship Id="rId12" Type="http://schemas.openxmlformats.org/officeDocument/2006/relationships/slideLayout" Target="../slideLayouts/slideLayout319.xml"/><Relationship Id="rId17" Type="http://schemas.openxmlformats.org/officeDocument/2006/relationships/slideLayout" Target="../slideLayouts/slideLayout324.xml"/><Relationship Id="rId2" Type="http://schemas.openxmlformats.org/officeDocument/2006/relationships/slideLayout" Target="../slideLayouts/slideLayout309.xml"/><Relationship Id="rId16" Type="http://schemas.openxmlformats.org/officeDocument/2006/relationships/slideLayout" Target="../slideLayouts/slideLayout323.xml"/><Relationship Id="rId20" Type="http://schemas.openxmlformats.org/officeDocument/2006/relationships/image" Target="../media/image2.png"/><Relationship Id="rId1" Type="http://schemas.openxmlformats.org/officeDocument/2006/relationships/slideLayout" Target="../slideLayouts/slideLayout308.xml"/><Relationship Id="rId6" Type="http://schemas.openxmlformats.org/officeDocument/2006/relationships/slideLayout" Target="../slideLayouts/slideLayout313.xml"/><Relationship Id="rId11" Type="http://schemas.openxmlformats.org/officeDocument/2006/relationships/slideLayout" Target="../slideLayouts/slideLayout318.xml"/><Relationship Id="rId5" Type="http://schemas.openxmlformats.org/officeDocument/2006/relationships/slideLayout" Target="../slideLayouts/slideLayout312.xml"/><Relationship Id="rId15" Type="http://schemas.openxmlformats.org/officeDocument/2006/relationships/slideLayout" Target="../slideLayouts/slideLayout322.xml"/><Relationship Id="rId23" Type="http://schemas.openxmlformats.org/officeDocument/2006/relationships/image" Target="../media/image5.png"/><Relationship Id="rId10" Type="http://schemas.openxmlformats.org/officeDocument/2006/relationships/slideLayout" Target="../slideLayouts/slideLayout317.xml"/><Relationship Id="rId19" Type="http://schemas.openxmlformats.org/officeDocument/2006/relationships/image" Target="../media/image1.png"/><Relationship Id="rId4" Type="http://schemas.openxmlformats.org/officeDocument/2006/relationships/slideLayout" Target="../slideLayouts/slideLayout311.xml"/><Relationship Id="rId9" Type="http://schemas.openxmlformats.org/officeDocument/2006/relationships/slideLayout" Target="../slideLayouts/slideLayout316.xml"/><Relationship Id="rId14" Type="http://schemas.openxmlformats.org/officeDocument/2006/relationships/slideLayout" Target="../slideLayouts/slideLayout321.xml"/><Relationship Id="rId22" Type="http://schemas.openxmlformats.org/officeDocument/2006/relationships/image" Target="../media/image4.png"/></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332.xml"/><Relationship Id="rId13" Type="http://schemas.openxmlformats.org/officeDocument/2006/relationships/slideLayout" Target="../slideLayouts/slideLayout337.xml"/><Relationship Id="rId18" Type="http://schemas.openxmlformats.org/officeDocument/2006/relationships/theme" Target="../theme/theme22.xml"/><Relationship Id="rId3" Type="http://schemas.openxmlformats.org/officeDocument/2006/relationships/slideLayout" Target="../slideLayouts/slideLayout327.xml"/><Relationship Id="rId21" Type="http://schemas.openxmlformats.org/officeDocument/2006/relationships/image" Target="../media/image3.png"/><Relationship Id="rId7" Type="http://schemas.openxmlformats.org/officeDocument/2006/relationships/slideLayout" Target="../slideLayouts/slideLayout331.xml"/><Relationship Id="rId12" Type="http://schemas.openxmlformats.org/officeDocument/2006/relationships/slideLayout" Target="../slideLayouts/slideLayout336.xml"/><Relationship Id="rId17" Type="http://schemas.openxmlformats.org/officeDocument/2006/relationships/slideLayout" Target="../slideLayouts/slideLayout341.xml"/><Relationship Id="rId2" Type="http://schemas.openxmlformats.org/officeDocument/2006/relationships/slideLayout" Target="../slideLayouts/slideLayout326.xml"/><Relationship Id="rId16" Type="http://schemas.openxmlformats.org/officeDocument/2006/relationships/slideLayout" Target="../slideLayouts/slideLayout340.xml"/><Relationship Id="rId20" Type="http://schemas.openxmlformats.org/officeDocument/2006/relationships/image" Target="../media/image2.png"/><Relationship Id="rId1" Type="http://schemas.openxmlformats.org/officeDocument/2006/relationships/slideLayout" Target="../slideLayouts/slideLayout325.xml"/><Relationship Id="rId6" Type="http://schemas.openxmlformats.org/officeDocument/2006/relationships/slideLayout" Target="../slideLayouts/slideLayout330.xml"/><Relationship Id="rId11" Type="http://schemas.openxmlformats.org/officeDocument/2006/relationships/slideLayout" Target="../slideLayouts/slideLayout335.xml"/><Relationship Id="rId5" Type="http://schemas.openxmlformats.org/officeDocument/2006/relationships/slideLayout" Target="../slideLayouts/slideLayout329.xml"/><Relationship Id="rId15" Type="http://schemas.openxmlformats.org/officeDocument/2006/relationships/slideLayout" Target="../slideLayouts/slideLayout339.xml"/><Relationship Id="rId23" Type="http://schemas.openxmlformats.org/officeDocument/2006/relationships/image" Target="../media/image5.png"/><Relationship Id="rId10" Type="http://schemas.openxmlformats.org/officeDocument/2006/relationships/slideLayout" Target="../slideLayouts/slideLayout334.xml"/><Relationship Id="rId19" Type="http://schemas.openxmlformats.org/officeDocument/2006/relationships/image" Target="../media/image1.png"/><Relationship Id="rId4" Type="http://schemas.openxmlformats.org/officeDocument/2006/relationships/slideLayout" Target="../slideLayouts/slideLayout328.xml"/><Relationship Id="rId9" Type="http://schemas.openxmlformats.org/officeDocument/2006/relationships/slideLayout" Target="../slideLayouts/slideLayout333.xml"/><Relationship Id="rId14" Type="http://schemas.openxmlformats.org/officeDocument/2006/relationships/slideLayout" Target="../slideLayouts/slideLayout338.xml"/><Relationship Id="rId22" Type="http://schemas.openxmlformats.org/officeDocument/2006/relationships/image" Target="../media/image4.png"/></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349.xml"/><Relationship Id="rId13" Type="http://schemas.openxmlformats.org/officeDocument/2006/relationships/slideLayout" Target="../slideLayouts/slideLayout354.xml"/><Relationship Id="rId18" Type="http://schemas.openxmlformats.org/officeDocument/2006/relationships/theme" Target="../theme/theme23.xml"/><Relationship Id="rId3" Type="http://schemas.openxmlformats.org/officeDocument/2006/relationships/slideLayout" Target="../slideLayouts/slideLayout344.xml"/><Relationship Id="rId21" Type="http://schemas.openxmlformats.org/officeDocument/2006/relationships/image" Target="../media/image3.png"/><Relationship Id="rId7" Type="http://schemas.openxmlformats.org/officeDocument/2006/relationships/slideLayout" Target="../slideLayouts/slideLayout348.xml"/><Relationship Id="rId12" Type="http://schemas.openxmlformats.org/officeDocument/2006/relationships/slideLayout" Target="../slideLayouts/slideLayout353.xml"/><Relationship Id="rId17" Type="http://schemas.openxmlformats.org/officeDocument/2006/relationships/slideLayout" Target="../slideLayouts/slideLayout358.xml"/><Relationship Id="rId2" Type="http://schemas.openxmlformats.org/officeDocument/2006/relationships/slideLayout" Target="../slideLayouts/slideLayout343.xml"/><Relationship Id="rId16" Type="http://schemas.openxmlformats.org/officeDocument/2006/relationships/slideLayout" Target="../slideLayouts/slideLayout357.xml"/><Relationship Id="rId20" Type="http://schemas.openxmlformats.org/officeDocument/2006/relationships/image" Target="../media/image2.png"/><Relationship Id="rId1" Type="http://schemas.openxmlformats.org/officeDocument/2006/relationships/slideLayout" Target="../slideLayouts/slideLayout342.xml"/><Relationship Id="rId6" Type="http://schemas.openxmlformats.org/officeDocument/2006/relationships/slideLayout" Target="../slideLayouts/slideLayout347.xml"/><Relationship Id="rId11" Type="http://schemas.openxmlformats.org/officeDocument/2006/relationships/slideLayout" Target="../slideLayouts/slideLayout352.xml"/><Relationship Id="rId5" Type="http://schemas.openxmlformats.org/officeDocument/2006/relationships/slideLayout" Target="../slideLayouts/slideLayout346.xml"/><Relationship Id="rId15" Type="http://schemas.openxmlformats.org/officeDocument/2006/relationships/slideLayout" Target="../slideLayouts/slideLayout356.xml"/><Relationship Id="rId23" Type="http://schemas.openxmlformats.org/officeDocument/2006/relationships/image" Target="../media/image5.png"/><Relationship Id="rId10" Type="http://schemas.openxmlformats.org/officeDocument/2006/relationships/slideLayout" Target="../slideLayouts/slideLayout351.xml"/><Relationship Id="rId19" Type="http://schemas.openxmlformats.org/officeDocument/2006/relationships/image" Target="../media/image1.png"/><Relationship Id="rId4" Type="http://schemas.openxmlformats.org/officeDocument/2006/relationships/slideLayout" Target="../slideLayouts/slideLayout345.xml"/><Relationship Id="rId9" Type="http://schemas.openxmlformats.org/officeDocument/2006/relationships/slideLayout" Target="../slideLayouts/slideLayout350.xml"/><Relationship Id="rId14" Type="http://schemas.openxmlformats.org/officeDocument/2006/relationships/slideLayout" Target="../slideLayouts/slideLayout355.xml"/><Relationship Id="rId22" Type="http://schemas.openxmlformats.org/officeDocument/2006/relationships/image" Target="../media/image4.png"/></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366.xml"/><Relationship Id="rId13" Type="http://schemas.openxmlformats.org/officeDocument/2006/relationships/slideLayout" Target="../slideLayouts/slideLayout371.xml"/><Relationship Id="rId18" Type="http://schemas.openxmlformats.org/officeDocument/2006/relationships/theme" Target="../theme/theme24.xml"/><Relationship Id="rId3" Type="http://schemas.openxmlformats.org/officeDocument/2006/relationships/slideLayout" Target="../slideLayouts/slideLayout361.xml"/><Relationship Id="rId7" Type="http://schemas.openxmlformats.org/officeDocument/2006/relationships/slideLayout" Target="../slideLayouts/slideLayout365.xml"/><Relationship Id="rId12" Type="http://schemas.openxmlformats.org/officeDocument/2006/relationships/slideLayout" Target="../slideLayouts/slideLayout370.xml"/><Relationship Id="rId17" Type="http://schemas.openxmlformats.org/officeDocument/2006/relationships/slideLayout" Target="../slideLayouts/slideLayout375.xml"/><Relationship Id="rId2" Type="http://schemas.openxmlformats.org/officeDocument/2006/relationships/slideLayout" Target="../slideLayouts/slideLayout360.xml"/><Relationship Id="rId16" Type="http://schemas.openxmlformats.org/officeDocument/2006/relationships/slideLayout" Target="../slideLayouts/slideLayout374.xml"/><Relationship Id="rId1" Type="http://schemas.openxmlformats.org/officeDocument/2006/relationships/slideLayout" Target="../slideLayouts/slideLayout359.xml"/><Relationship Id="rId6" Type="http://schemas.openxmlformats.org/officeDocument/2006/relationships/slideLayout" Target="../slideLayouts/slideLayout364.xml"/><Relationship Id="rId11" Type="http://schemas.openxmlformats.org/officeDocument/2006/relationships/slideLayout" Target="../slideLayouts/slideLayout369.xml"/><Relationship Id="rId5" Type="http://schemas.openxmlformats.org/officeDocument/2006/relationships/slideLayout" Target="../slideLayouts/slideLayout363.xml"/><Relationship Id="rId15" Type="http://schemas.openxmlformats.org/officeDocument/2006/relationships/slideLayout" Target="../slideLayouts/slideLayout373.xml"/><Relationship Id="rId10" Type="http://schemas.openxmlformats.org/officeDocument/2006/relationships/slideLayout" Target="../slideLayouts/slideLayout368.xml"/><Relationship Id="rId19" Type="http://schemas.openxmlformats.org/officeDocument/2006/relationships/image" Target="../media/image6.png"/><Relationship Id="rId4" Type="http://schemas.openxmlformats.org/officeDocument/2006/relationships/slideLayout" Target="../slideLayouts/slideLayout362.xml"/><Relationship Id="rId9" Type="http://schemas.openxmlformats.org/officeDocument/2006/relationships/slideLayout" Target="../slideLayouts/slideLayout367.xml"/><Relationship Id="rId14" Type="http://schemas.openxmlformats.org/officeDocument/2006/relationships/slideLayout" Target="../slideLayouts/slideLayout37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theme" Target="../theme/theme4.xml"/><Relationship Id="rId3" Type="http://schemas.openxmlformats.org/officeDocument/2006/relationships/slideLayout" Target="../slideLayouts/slideLayout36.xml"/><Relationship Id="rId21" Type="http://schemas.openxmlformats.org/officeDocument/2006/relationships/image" Target="../media/image3.png"/><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image" Target="../media/image2.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image" Target="../media/image5.png"/><Relationship Id="rId10" Type="http://schemas.openxmlformats.org/officeDocument/2006/relationships/slideLayout" Target="../slideLayouts/slideLayout43.xml"/><Relationship Id="rId19" Type="http://schemas.openxmlformats.org/officeDocument/2006/relationships/image" Target="../media/image1.png"/><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theme" Target="../theme/theme5.xml"/><Relationship Id="rId3" Type="http://schemas.openxmlformats.org/officeDocument/2006/relationships/slideLayout" Target="../slideLayouts/slideLayout53.xml"/><Relationship Id="rId21" Type="http://schemas.openxmlformats.org/officeDocument/2006/relationships/image" Target="../media/image3.png"/><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image" Target="../media/image2.png"/><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23" Type="http://schemas.openxmlformats.org/officeDocument/2006/relationships/image" Target="../media/image5.png"/><Relationship Id="rId10" Type="http://schemas.openxmlformats.org/officeDocument/2006/relationships/slideLayout" Target="../slideLayouts/slideLayout60.xml"/><Relationship Id="rId19" Type="http://schemas.openxmlformats.org/officeDocument/2006/relationships/image" Target="../media/image1.png"/><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18" Type="http://schemas.openxmlformats.org/officeDocument/2006/relationships/theme" Target="../theme/theme6.xml"/><Relationship Id="rId3" Type="http://schemas.openxmlformats.org/officeDocument/2006/relationships/slideLayout" Target="../slideLayouts/slideLayout70.xml"/><Relationship Id="rId21" Type="http://schemas.openxmlformats.org/officeDocument/2006/relationships/image" Target="../media/image3.png"/><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20" Type="http://schemas.openxmlformats.org/officeDocument/2006/relationships/image" Target="../media/image2.png"/><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23" Type="http://schemas.openxmlformats.org/officeDocument/2006/relationships/image" Target="../media/image5.png"/><Relationship Id="rId10" Type="http://schemas.openxmlformats.org/officeDocument/2006/relationships/slideLayout" Target="../slideLayouts/slideLayout77.xml"/><Relationship Id="rId19" Type="http://schemas.openxmlformats.org/officeDocument/2006/relationships/image" Target="../media/image1.png"/><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 Id="rId22"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18" Type="http://schemas.openxmlformats.org/officeDocument/2006/relationships/theme" Target="../theme/theme7.xml"/><Relationship Id="rId3" Type="http://schemas.openxmlformats.org/officeDocument/2006/relationships/slideLayout" Target="../slideLayouts/slideLayout87.xml"/><Relationship Id="rId21" Type="http://schemas.openxmlformats.org/officeDocument/2006/relationships/image" Target="../media/image3.png"/><Relationship Id="rId7" Type="http://schemas.openxmlformats.org/officeDocument/2006/relationships/slideLayout" Target="../slideLayouts/slideLayout91.xml"/><Relationship Id="rId12" Type="http://schemas.openxmlformats.org/officeDocument/2006/relationships/slideLayout" Target="../slideLayouts/slideLayout96.xml"/><Relationship Id="rId17" Type="http://schemas.openxmlformats.org/officeDocument/2006/relationships/slideLayout" Target="../slideLayouts/slideLayout101.xml"/><Relationship Id="rId2" Type="http://schemas.openxmlformats.org/officeDocument/2006/relationships/slideLayout" Target="../slideLayouts/slideLayout86.xml"/><Relationship Id="rId16" Type="http://schemas.openxmlformats.org/officeDocument/2006/relationships/slideLayout" Target="../slideLayouts/slideLayout100.xml"/><Relationship Id="rId20" Type="http://schemas.openxmlformats.org/officeDocument/2006/relationships/image" Target="../media/image2.png"/><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slideLayout" Target="../slideLayouts/slideLayout99.xml"/><Relationship Id="rId23" Type="http://schemas.openxmlformats.org/officeDocument/2006/relationships/image" Target="../media/image5.png"/><Relationship Id="rId10" Type="http://schemas.openxmlformats.org/officeDocument/2006/relationships/slideLayout" Target="../slideLayouts/slideLayout94.xml"/><Relationship Id="rId19" Type="http://schemas.openxmlformats.org/officeDocument/2006/relationships/image" Target="../media/image1.png"/><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 Id="rId22" Type="http://schemas.openxmlformats.org/officeDocument/2006/relationships/image" Target="../media/image4.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slideLayout" Target="../slideLayouts/slideLayout114.xml"/><Relationship Id="rId18" Type="http://schemas.openxmlformats.org/officeDocument/2006/relationships/theme" Target="../theme/theme8.xml"/><Relationship Id="rId3" Type="http://schemas.openxmlformats.org/officeDocument/2006/relationships/slideLayout" Target="../slideLayouts/slideLayout104.xml"/><Relationship Id="rId21" Type="http://schemas.openxmlformats.org/officeDocument/2006/relationships/image" Target="../media/image3.png"/><Relationship Id="rId7" Type="http://schemas.openxmlformats.org/officeDocument/2006/relationships/slideLayout" Target="../slideLayouts/slideLayout108.xml"/><Relationship Id="rId12" Type="http://schemas.openxmlformats.org/officeDocument/2006/relationships/slideLayout" Target="../slideLayouts/slideLayout113.xml"/><Relationship Id="rId17" Type="http://schemas.openxmlformats.org/officeDocument/2006/relationships/slideLayout" Target="../slideLayouts/slideLayout118.xml"/><Relationship Id="rId2" Type="http://schemas.openxmlformats.org/officeDocument/2006/relationships/slideLayout" Target="../slideLayouts/slideLayout103.xml"/><Relationship Id="rId16" Type="http://schemas.openxmlformats.org/officeDocument/2006/relationships/slideLayout" Target="../slideLayouts/slideLayout117.xml"/><Relationship Id="rId20" Type="http://schemas.openxmlformats.org/officeDocument/2006/relationships/image" Target="../media/image2.png"/><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5" Type="http://schemas.openxmlformats.org/officeDocument/2006/relationships/slideLayout" Target="../slideLayouts/slideLayout116.xml"/><Relationship Id="rId23" Type="http://schemas.openxmlformats.org/officeDocument/2006/relationships/image" Target="../media/image5.png"/><Relationship Id="rId10" Type="http://schemas.openxmlformats.org/officeDocument/2006/relationships/slideLayout" Target="../slideLayouts/slideLayout111.xml"/><Relationship Id="rId19" Type="http://schemas.openxmlformats.org/officeDocument/2006/relationships/image" Target="../media/image1.png"/><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slideLayout" Target="../slideLayouts/slideLayout115.xml"/><Relationship Id="rId22" Type="http://schemas.openxmlformats.org/officeDocument/2006/relationships/image" Target="../media/image4.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6.xml"/><Relationship Id="rId13" Type="http://schemas.openxmlformats.org/officeDocument/2006/relationships/slideLayout" Target="../slideLayouts/slideLayout131.xml"/><Relationship Id="rId18" Type="http://schemas.openxmlformats.org/officeDocument/2006/relationships/theme" Target="../theme/theme9.xml"/><Relationship Id="rId3" Type="http://schemas.openxmlformats.org/officeDocument/2006/relationships/slideLayout" Target="../slideLayouts/slideLayout121.xml"/><Relationship Id="rId21" Type="http://schemas.openxmlformats.org/officeDocument/2006/relationships/image" Target="../media/image3.png"/><Relationship Id="rId7" Type="http://schemas.openxmlformats.org/officeDocument/2006/relationships/slideLayout" Target="../slideLayouts/slideLayout125.xml"/><Relationship Id="rId12" Type="http://schemas.openxmlformats.org/officeDocument/2006/relationships/slideLayout" Target="../slideLayouts/slideLayout130.xml"/><Relationship Id="rId17" Type="http://schemas.openxmlformats.org/officeDocument/2006/relationships/slideLayout" Target="../slideLayouts/slideLayout135.xml"/><Relationship Id="rId2" Type="http://schemas.openxmlformats.org/officeDocument/2006/relationships/slideLayout" Target="../slideLayouts/slideLayout120.xml"/><Relationship Id="rId16" Type="http://schemas.openxmlformats.org/officeDocument/2006/relationships/slideLayout" Target="../slideLayouts/slideLayout134.xml"/><Relationship Id="rId20" Type="http://schemas.openxmlformats.org/officeDocument/2006/relationships/image" Target="../media/image2.png"/><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5" Type="http://schemas.openxmlformats.org/officeDocument/2006/relationships/slideLayout" Target="../slideLayouts/slideLayout123.xml"/><Relationship Id="rId15" Type="http://schemas.openxmlformats.org/officeDocument/2006/relationships/slideLayout" Target="../slideLayouts/slideLayout133.xml"/><Relationship Id="rId23" Type="http://schemas.openxmlformats.org/officeDocument/2006/relationships/image" Target="../media/image5.png"/><Relationship Id="rId10" Type="http://schemas.openxmlformats.org/officeDocument/2006/relationships/slideLayout" Target="../slideLayouts/slideLayout128.xml"/><Relationship Id="rId19" Type="http://schemas.openxmlformats.org/officeDocument/2006/relationships/image" Target="../media/image1.png"/><Relationship Id="rId4" Type="http://schemas.openxmlformats.org/officeDocument/2006/relationships/slideLayout" Target="../slideLayouts/slideLayout122.xml"/><Relationship Id="rId9" Type="http://schemas.openxmlformats.org/officeDocument/2006/relationships/slideLayout" Target="../slideLayouts/slideLayout127.xml"/><Relationship Id="rId14" Type="http://schemas.openxmlformats.org/officeDocument/2006/relationships/slideLayout" Target="../slideLayouts/slideLayout132.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35EF515-109C-4E00-8B1F-05154181F23A}" type="datetimeFigureOut">
              <a:rPr lang="fa-IR" smtClean="0"/>
              <a:t>04/14/1440</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EE457A4-B4FC-4B58-813E-1C179C021D95}" type="slidenum">
              <a:rPr lang="fa-IR" smtClean="0"/>
              <a:t>‹#›</a:t>
            </a:fld>
            <a:endParaRPr lang="fa-IR"/>
          </a:p>
        </p:txBody>
      </p:sp>
    </p:spTree>
    <p:extLst>
      <p:ext uri="{BB962C8B-B14F-4D97-AF65-F5344CB8AC3E}">
        <p14:creationId xmlns:p14="http://schemas.microsoft.com/office/powerpoint/2010/main" val="20428977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A44DE1D9-2B96-4A24-83CE-50FAA6FC7640}" type="slidenum">
              <a:rPr lang="en-US" smtClean="0">
                <a:solidFill>
                  <a:prstClr val="black">
                    <a:tint val="75000"/>
                  </a:prstClr>
                </a:solidFill>
              </a:rPr>
              <a:pPr rtl="0"/>
              <a:t>‹#›</a:t>
            </a:fld>
            <a:endParaRPr lang="en-US">
              <a:solidFill>
                <a:prstClr val="black">
                  <a:tint val="75000"/>
                </a:prstClr>
              </a:solidFill>
            </a:endParaRPr>
          </a:p>
        </p:txBody>
      </p:sp>
    </p:spTree>
    <p:extLst>
      <p:ext uri="{BB962C8B-B14F-4D97-AF65-F5344CB8AC3E}">
        <p14:creationId xmlns:p14="http://schemas.microsoft.com/office/powerpoint/2010/main" val="1077988934"/>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3" name="AutoShape 119"/>
          <p:cNvSpPr>
            <a:spLocks noChangeArrowheads="1"/>
          </p:cNvSpPr>
          <p:nvPr/>
        </p:nvSpPr>
        <p:spPr bwMode="auto">
          <a:xfrm>
            <a:off x="118534" y="15875"/>
            <a:ext cx="11307233" cy="762000"/>
          </a:xfrm>
          <a:prstGeom prst="roundRect">
            <a:avLst>
              <a:gd name="adj" fmla="val 50000"/>
            </a:avLst>
          </a:prstGeom>
          <a:gradFill rotWithShape="1">
            <a:gsLst>
              <a:gs pos="0">
                <a:schemeClr val="accent2"/>
              </a:gs>
              <a:gs pos="100000">
                <a:schemeClr val="accent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027" name="Rectangle 205"/>
          <p:cNvSpPr>
            <a:spLocks noChangeArrowheads="1"/>
          </p:cNvSpPr>
          <p:nvPr/>
        </p:nvSpPr>
        <p:spPr bwMode="auto">
          <a:xfrm>
            <a:off x="927100" y="638176"/>
            <a:ext cx="9662584" cy="358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rtl="0" fontAlgn="base">
              <a:spcBef>
                <a:spcPct val="0"/>
              </a:spcBef>
              <a:spcAft>
                <a:spcPct val="0"/>
              </a:spcAft>
            </a:pPr>
            <a:endParaRPr lang="en-US" sz="1800" b="1">
              <a:solidFill>
                <a:srgbClr val="000000"/>
              </a:solidFill>
              <a:cs typeface="Arial" charset="0"/>
            </a:endParaRPr>
          </a:p>
        </p:txBody>
      </p:sp>
      <p:sp>
        <p:nvSpPr>
          <p:cNvPr id="1028" name="Rectangle 2"/>
          <p:cNvSpPr>
            <a:spLocks noGrp="1" noChangeArrowheads="1"/>
          </p:cNvSpPr>
          <p:nvPr>
            <p:ph type="title"/>
          </p:nvPr>
        </p:nvSpPr>
        <p:spPr bwMode="auto">
          <a:xfrm>
            <a:off x="1369484" y="104775"/>
            <a:ext cx="9201149"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1" y="1628776"/>
            <a:ext cx="11377084"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lvl1pPr>
          </a:lstStyle>
          <a:p>
            <a:pPr rtl="0" fontAlgn="base">
              <a:spcBef>
                <a:spcPct val="0"/>
              </a:spcBef>
              <a:spcAft>
                <a:spcPct val="0"/>
              </a:spcAft>
              <a:defRPr/>
            </a:pPr>
            <a:endParaRPr lang="en-US">
              <a:solidFill>
                <a:srgbClr val="000000"/>
              </a:solidFill>
              <a:cs typeface="Arial" charset="0"/>
            </a:endParaRPr>
          </a:p>
        </p:txBody>
      </p:sp>
      <p:sp>
        <p:nvSpPr>
          <p:cNvPr id="3"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lgn="ctr" rtl="0" fontAlgn="base">
              <a:spcBef>
                <a:spcPct val="0"/>
              </a:spcBef>
              <a:spcAft>
                <a:spcPct val="0"/>
              </a:spcAft>
              <a:defRPr/>
            </a:pPr>
            <a:endParaRPr lang="en-US">
              <a:solidFill>
                <a:srgbClr val="000000"/>
              </a:solidFill>
              <a:cs typeface="Arial" charset="0"/>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rtl="0" fontAlgn="base">
              <a:spcBef>
                <a:spcPct val="0"/>
              </a:spcBef>
              <a:spcAft>
                <a:spcPct val="0"/>
              </a:spcAft>
              <a:defRPr/>
            </a:pPr>
            <a:fld id="{B4F14077-54EB-4AEB-A201-B4CCABC33FB1}" type="slidenum">
              <a:rPr lang="ar-SA">
                <a:solidFill>
                  <a:srgbClr val="000000"/>
                </a:solidFill>
                <a:cs typeface="Arial" charset="0"/>
              </a:rPr>
              <a:pPr rtl="0" fontAlgn="base">
                <a:spcBef>
                  <a:spcPct val="0"/>
                </a:spcBef>
                <a:spcAft>
                  <a:spcPct val="0"/>
                </a:spcAft>
                <a:defRPr/>
              </a:pPr>
              <a:t>‹#›</a:t>
            </a:fld>
            <a:endParaRPr lang="en-US">
              <a:solidFill>
                <a:srgbClr val="000000"/>
              </a:solidFill>
              <a:cs typeface="Arial" charset="0"/>
            </a:endParaRPr>
          </a:p>
        </p:txBody>
      </p:sp>
      <p:pic>
        <p:nvPicPr>
          <p:cNvPr id="1033" name="Picture 4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4763"/>
            <a:ext cx="814916" cy="200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7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19526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7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39211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8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58737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8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78105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82"/>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83434" y="977901"/>
            <a:ext cx="81491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9" name="Picture 83"/>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116522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0" name="Picture 8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136525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1" name="Picture 85"/>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156210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2" name="Picture 86"/>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175736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3" name="Picture 87"/>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1951039"/>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 name="Picture 8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83434" y="2147889"/>
            <a:ext cx="81491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 name="Picture 8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233680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6" name="Picture 9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253682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7" name="Picture 9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273367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8" name="Picture 92"/>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2928939"/>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9" name="Picture 93"/>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312261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0" name="Picture 9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83434" y="3319464"/>
            <a:ext cx="81491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1" name="Picture 95"/>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85551" y="3513139"/>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2" name="Picture 96"/>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370681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3" name="Picture 97"/>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3903663"/>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 name="Picture 9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409892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5" name="Picture 9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429260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6" name="Picture 10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83434" y="4489451"/>
            <a:ext cx="81491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7" name="Picture 10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4675189"/>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8" name="Picture 102"/>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487521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9" name="Picture 103"/>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507206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0" name="Picture 10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526732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1" name="Picture 105"/>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546100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2" name="Picture 106"/>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83434" y="5657851"/>
            <a:ext cx="81491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3" name="Picture 107"/>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584517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4" name="Picture 10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604520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 name="Picture 10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624205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6" name="Picture 11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643731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7" name="Picture 11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6630989"/>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4" name="Rectangle 120"/>
          <p:cNvSpPr>
            <a:spLocks noChangeArrowheads="1"/>
          </p:cNvSpPr>
          <p:nvPr/>
        </p:nvSpPr>
        <p:spPr bwMode="auto">
          <a:xfrm>
            <a:off x="503767" y="53975"/>
            <a:ext cx="10485967" cy="88900"/>
          </a:xfrm>
          <a:prstGeom prst="rect">
            <a:avLst/>
          </a:prstGeom>
          <a:gradFill rotWithShape="1">
            <a:gsLst>
              <a:gs pos="0">
                <a:schemeClr val="bg2"/>
              </a:gs>
              <a:gs pos="100000">
                <a:schemeClr val="bg2">
                  <a:gamma/>
                  <a:shade val="46275"/>
                  <a:invGamma/>
                </a:schemeClr>
              </a:gs>
            </a:gsLst>
            <a:lin ang="5400000" scaled="1"/>
          </a:gradFill>
          <a:ln w="9525">
            <a:noFill/>
            <a:miter lim="800000"/>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nvGrpSpPr>
          <p:cNvPr id="1069" name="Group 121"/>
          <p:cNvGrpSpPr>
            <a:grpSpLocks/>
          </p:cNvGrpSpPr>
          <p:nvPr/>
        </p:nvGrpSpPr>
        <p:grpSpPr bwMode="auto">
          <a:xfrm>
            <a:off x="552451" y="600075"/>
            <a:ext cx="10437283" cy="179388"/>
            <a:chOff x="254" y="463"/>
            <a:chExt cx="5208" cy="113"/>
          </a:xfrm>
        </p:grpSpPr>
        <p:sp>
          <p:nvSpPr>
            <p:cNvPr id="1146" name="Freeform 122"/>
            <p:cNvSpPr>
              <a:spLocks/>
            </p:cNvSpPr>
            <p:nvPr/>
          </p:nvSpPr>
          <p:spPr bwMode="auto">
            <a:xfrm flipH="1">
              <a:off x="5232" y="468"/>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bg2"/>
                </a:gs>
                <a:gs pos="100000">
                  <a:schemeClr val="bg2">
                    <a:gamma/>
                    <a:shade val="46275"/>
                    <a:invGamma/>
                  </a:schemeClr>
                </a:gs>
              </a:gsLst>
              <a:lin ang="5400000" scaled="1"/>
            </a:gradFill>
            <a:ln w="9525" cap="flat" cmpd="sng">
              <a:noFill/>
              <a:prstDash val="solid"/>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47" name="Freeform 123"/>
            <p:cNvSpPr>
              <a:spLocks/>
            </p:cNvSpPr>
            <p:nvPr/>
          </p:nvSpPr>
          <p:spPr bwMode="auto">
            <a:xfrm>
              <a:off x="254" y="470"/>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bg2"/>
                </a:gs>
                <a:gs pos="100000">
                  <a:schemeClr val="bg2">
                    <a:gamma/>
                    <a:shade val="46275"/>
                    <a:invGamma/>
                  </a:schemeClr>
                </a:gs>
              </a:gsLst>
              <a:lin ang="5400000" scaled="1"/>
            </a:gradFill>
            <a:ln w="9525" cap="flat" cmpd="sng">
              <a:noFill/>
              <a:prstDash val="solid"/>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nvGrpSpPr>
            <p:cNvPr id="1117" name="Group 124"/>
            <p:cNvGrpSpPr>
              <a:grpSpLocks/>
            </p:cNvGrpSpPr>
            <p:nvPr/>
          </p:nvGrpSpPr>
          <p:grpSpPr bwMode="auto">
            <a:xfrm>
              <a:off x="450" y="463"/>
              <a:ext cx="4812" cy="113"/>
              <a:chOff x="450" y="463"/>
              <a:chExt cx="4812" cy="113"/>
            </a:xfrm>
          </p:grpSpPr>
          <p:grpSp>
            <p:nvGrpSpPr>
              <p:cNvPr id="1118" name="Group 125"/>
              <p:cNvGrpSpPr>
                <a:grpSpLocks/>
              </p:cNvGrpSpPr>
              <p:nvPr/>
            </p:nvGrpSpPr>
            <p:grpSpPr bwMode="auto">
              <a:xfrm>
                <a:off x="450" y="464"/>
                <a:ext cx="2928" cy="112"/>
                <a:chOff x="0" y="283"/>
                <a:chExt cx="5760" cy="220"/>
              </a:xfrm>
            </p:grpSpPr>
            <p:grpSp>
              <p:nvGrpSpPr>
                <p:cNvPr id="1132" name="Group 126"/>
                <p:cNvGrpSpPr>
                  <a:grpSpLocks/>
                </p:cNvGrpSpPr>
                <p:nvPr/>
              </p:nvGrpSpPr>
              <p:grpSpPr bwMode="auto">
                <a:xfrm>
                  <a:off x="0" y="283"/>
                  <a:ext cx="823" cy="220"/>
                  <a:chOff x="240" y="720"/>
                  <a:chExt cx="3980" cy="1064"/>
                </a:xfrm>
              </p:grpSpPr>
              <p:sp>
                <p:nvSpPr>
                  <p:cNvPr id="1151" name="Freeform 127"/>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52" name="Freeform 128"/>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33" name="Group 129"/>
                <p:cNvGrpSpPr>
                  <a:grpSpLocks/>
                </p:cNvGrpSpPr>
                <p:nvPr/>
              </p:nvGrpSpPr>
              <p:grpSpPr bwMode="auto">
                <a:xfrm>
                  <a:off x="823" y="283"/>
                  <a:ext cx="823" cy="220"/>
                  <a:chOff x="240" y="720"/>
                  <a:chExt cx="3980" cy="1064"/>
                </a:xfrm>
              </p:grpSpPr>
              <p:sp>
                <p:nvSpPr>
                  <p:cNvPr id="1154" name="Freeform 130"/>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55" name="Freeform 131"/>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34" name="Group 132"/>
                <p:cNvGrpSpPr>
                  <a:grpSpLocks/>
                </p:cNvGrpSpPr>
                <p:nvPr/>
              </p:nvGrpSpPr>
              <p:grpSpPr bwMode="auto">
                <a:xfrm>
                  <a:off x="1646" y="283"/>
                  <a:ext cx="823" cy="220"/>
                  <a:chOff x="1646" y="283"/>
                  <a:chExt cx="823" cy="220"/>
                </a:xfrm>
              </p:grpSpPr>
              <p:sp>
                <p:nvSpPr>
                  <p:cNvPr id="1157" name="Freeform 133"/>
                  <p:cNvSpPr>
                    <a:spLocks/>
                  </p:cNvSpPr>
                  <p:nvPr/>
                </p:nvSpPr>
                <p:spPr bwMode="auto">
                  <a:xfrm>
                    <a:off x="1646"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58" name="Freeform 134"/>
                  <p:cNvSpPr>
                    <a:spLocks/>
                  </p:cNvSpPr>
                  <p:nvPr/>
                </p:nvSpPr>
                <p:spPr bwMode="auto">
                  <a:xfrm>
                    <a:off x="2054"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35" name="Group 135"/>
                <p:cNvGrpSpPr>
                  <a:grpSpLocks/>
                </p:cNvGrpSpPr>
                <p:nvPr/>
              </p:nvGrpSpPr>
              <p:grpSpPr bwMode="auto">
                <a:xfrm>
                  <a:off x="2469" y="283"/>
                  <a:ext cx="822" cy="220"/>
                  <a:chOff x="240" y="720"/>
                  <a:chExt cx="3980" cy="1064"/>
                </a:xfrm>
              </p:grpSpPr>
              <p:sp>
                <p:nvSpPr>
                  <p:cNvPr id="1160" name="Freeform 136"/>
                  <p:cNvSpPr>
                    <a:spLocks/>
                  </p:cNvSpPr>
                  <p:nvPr/>
                </p:nvSpPr>
                <p:spPr bwMode="auto">
                  <a:xfrm>
                    <a:off x="241"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61" name="Freeform 137"/>
                  <p:cNvSpPr>
                    <a:spLocks/>
                  </p:cNvSpPr>
                  <p:nvPr/>
                </p:nvSpPr>
                <p:spPr bwMode="auto">
                  <a:xfrm>
                    <a:off x="2213"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36" name="Group 138"/>
                <p:cNvGrpSpPr>
                  <a:grpSpLocks/>
                </p:cNvGrpSpPr>
                <p:nvPr/>
              </p:nvGrpSpPr>
              <p:grpSpPr bwMode="auto">
                <a:xfrm>
                  <a:off x="3291" y="283"/>
                  <a:ext cx="823" cy="220"/>
                  <a:chOff x="240" y="720"/>
                  <a:chExt cx="3980" cy="1064"/>
                </a:xfrm>
              </p:grpSpPr>
              <p:sp>
                <p:nvSpPr>
                  <p:cNvPr id="1163" name="Freeform 139"/>
                  <p:cNvSpPr>
                    <a:spLocks/>
                  </p:cNvSpPr>
                  <p:nvPr/>
                </p:nvSpPr>
                <p:spPr bwMode="auto">
                  <a:xfrm>
                    <a:off x="245"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64" name="Freeform 140"/>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37" name="Group 141"/>
                <p:cNvGrpSpPr>
                  <a:grpSpLocks/>
                </p:cNvGrpSpPr>
                <p:nvPr/>
              </p:nvGrpSpPr>
              <p:grpSpPr bwMode="auto">
                <a:xfrm>
                  <a:off x="4114" y="283"/>
                  <a:ext cx="823" cy="220"/>
                  <a:chOff x="240" y="720"/>
                  <a:chExt cx="3980" cy="1064"/>
                </a:xfrm>
              </p:grpSpPr>
              <p:sp>
                <p:nvSpPr>
                  <p:cNvPr id="1166" name="Freeform 142"/>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67" name="Freeform 143"/>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38" name="Group 144"/>
                <p:cNvGrpSpPr>
                  <a:grpSpLocks/>
                </p:cNvGrpSpPr>
                <p:nvPr/>
              </p:nvGrpSpPr>
              <p:grpSpPr bwMode="auto">
                <a:xfrm>
                  <a:off x="4937" y="283"/>
                  <a:ext cx="823" cy="220"/>
                  <a:chOff x="240" y="720"/>
                  <a:chExt cx="3980" cy="1064"/>
                </a:xfrm>
              </p:grpSpPr>
              <p:sp>
                <p:nvSpPr>
                  <p:cNvPr id="1169" name="Freeform 145"/>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70" name="Freeform 146"/>
                  <p:cNvSpPr>
                    <a:spLocks/>
                  </p:cNvSpPr>
                  <p:nvPr/>
                </p:nvSpPr>
                <p:spPr bwMode="auto">
                  <a:xfrm>
                    <a:off x="2212"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grpSp>
            <p:nvGrpSpPr>
              <p:cNvPr id="1119" name="Group 147"/>
              <p:cNvGrpSpPr>
                <a:grpSpLocks/>
              </p:cNvGrpSpPr>
              <p:nvPr/>
            </p:nvGrpSpPr>
            <p:grpSpPr bwMode="auto">
              <a:xfrm>
                <a:off x="3378" y="463"/>
                <a:ext cx="418" cy="112"/>
                <a:chOff x="240" y="720"/>
                <a:chExt cx="3980" cy="1064"/>
              </a:xfrm>
            </p:grpSpPr>
            <p:sp>
              <p:nvSpPr>
                <p:cNvPr id="1172" name="Freeform 148"/>
                <p:cNvSpPr>
                  <a:spLocks/>
                </p:cNvSpPr>
                <p:nvPr/>
              </p:nvSpPr>
              <p:spPr bwMode="auto">
                <a:xfrm>
                  <a:off x="242"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73" name="Freeform 149"/>
                <p:cNvSpPr>
                  <a:spLocks/>
                </p:cNvSpPr>
                <p:nvPr/>
              </p:nvSpPr>
              <p:spPr bwMode="auto">
                <a:xfrm>
                  <a:off x="2213"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20" name="Group 150"/>
              <p:cNvGrpSpPr>
                <a:grpSpLocks/>
              </p:cNvGrpSpPr>
              <p:nvPr/>
            </p:nvGrpSpPr>
            <p:grpSpPr bwMode="auto">
              <a:xfrm>
                <a:off x="3796" y="463"/>
                <a:ext cx="419" cy="112"/>
                <a:chOff x="240" y="720"/>
                <a:chExt cx="3980" cy="1064"/>
              </a:xfrm>
            </p:grpSpPr>
            <p:sp>
              <p:nvSpPr>
                <p:cNvPr id="1175" name="Freeform 151"/>
                <p:cNvSpPr>
                  <a:spLocks/>
                </p:cNvSpPr>
                <p:nvPr/>
              </p:nvSpPr>
              <p:spPr bwMode="auto">
                <a:xfrm>
                  <a:off x="244" y="720"/>
                  <a:ext cx="204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76" name="Freeform 152"/>
                <p:cNvSpPr>
                  <a:spLocks/>
                </p:cNvSpPr>
                <p:nvPr/>
              </p:nvSpPr>
              <p:spPr bwMode="auto">
                <a:xfrm>
                  <a:off x="2240" y="720"/>
                  <a:ext cx="201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21" name="Group 153"/>
              <p:cNvGrpSpPr>
                <a:grpSpLocks/>
              </p:cNvGrpSpPr>
              <p:nvPr/>
            </p:nvGrpSpPr>
            <p:grpSpPr bwMode="auto">
              <a:xfrm>
                <a:off x="4215" y="463"/>
                <a:ext cx="418" cy="112"/>
                <a:chOff x="1646" y="283"/>
                <a:chExt cx="823" cy="220"/>
              </a:xfrm>
            </p:grpSpPr>
            <p:sp>
              <p:nvSpPr>
                <p:cNvPr id="1178" name="Freeform 154"/>
                <p:cNvSpPr>
                  <a:spLocks/>
                </p:cNvSpPr>
                <p:nvPr/>
              </p:nvSpPr>
              <p:spPr bwMode="auto">
                <a:xfrm>
                  <a:off x="1647"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79" name="Freeform 155"/>
                <p:cNvSpPr>
                  <a:spLocks/>
                </p:cNvSpPr>
                <p:nvPr/>
              </p:nvSpPr>
              <p:spPr bwMode="auto">
                <a:xfrm>
                  <a:off x="2053"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22" name="Group 156"/>
              <p:cNvGrpSpPr>
                <a:grpSpLocks/>
              </p:cNvGrpSpPr>
              <p:nvPr/>
            </p:nvGrpSpPr>
            <p:grpSpPr bwMode="auto">
              <a:xfrm>
                <a:off x="4633" y="463"/>
                <a:ext cx="418" cy="112"/>
                <a:chOff x="240" y="720"/>
                <a:chExt cx="3980" cy="1064"/>
              </a:xfrm>
            </p:grpSpPr>
            <p:sp>
              <p:nvSpPr>
                <p:cNvPr id="1181" name="Freeform 157"/>
                <p:cNvSpPr>
                  <a:spLocks/>
                </p:cNvSpPr>
                <p:nvPr/>
              </p:nvSpPr>
              <p:spPr bwMode="auto">
                <a:xfrm>
                  <a:off x="239"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82" name="Freeform 158"/>
                <p:cNvSpPr>
                  <a:spLocks/>
                </p:cNvSpPr>
                <p:nvPr/>
              </p:nvSpPr>
              <p:spPr bwMode="auto">
                <a:xfrm>
                  <a:off x="2210"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sp>
            <p:nvSpPr>
              <p:cNvPr id="1183" name="Freeform 159"/>
              <p:cNvSpPr>
                <a:spLocks/>
              </p:cNvSpPr>
              <p:nvPr/>
            </p:nvSpPr>
            <p:spPr bwMode="auto">
              <a:xfrm>
                <a:off x="5051" y="463"/>
                <a:ext cx="211" cy="112"/>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grpSp>
        <p:nvGrpSpPr>
          <p:cNvPr id="1070" name="Group 160"/>
          <p:cNvGrpSpPr>
            <a:grpSpLocks/>
          </p:cNvGrpSpPr>
          <p:nvPr/>
        </p:nvGrpSpPr>
        <p:grpSpPr bwMode="auto">
          <a:xfrm>
            <a:off x="533401" y="598489"/>
            <a:ext cx="10437284" cy="179387"/>
            <a:chOff x="254" y="463"/>
            <a:chExt cx="5208" cy="113"/>
          </a:xfrm>
        </p:grpSpPr>
        <p:sp>
          <p:nvSpPr>
            <p:cNvPr id="1185" name="Freeform 161"/>
            <p:cNvSpPr>
              <a:spLocks/>
            </p:cNvSpPr>
            <p:nvPr/>
          </p:nvSpPr>
          <p:spPr bwMode="auto">
            <a:xfrm flipH="1">
              <a:off x="5232" y="468"/>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accent1"/>
                </a:gs>
                <a:gs pos="100000">
                  <a:schemeClr val="accent1">
                    <a:gamma/>
                    <a:shade val="46275"/>
                    <a:invGamma/>
                  </a:schemeClr>
                </a:gs>
              </a:gsLst>
              <a:lin ang="5400000" scaled="1"/>
            </a:gradFill>
            <a:ln w="9525" cap="flat" cmpd="sng">
              <a:noFill/>
              <a:prstDash val="solid"/>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86" name="Freeform 162"/>
            <p:cNvSpPr>
              <a:spLocks/>
            </p:cNvSpPr>
            <p:nvPr/>
          </p:nvSpPr>
          <p:spPr bwMode="auto">
            <a:xfrm>
              <a:off x="254" y="470"/>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accent1"/>
                </a:gs>
                <a:gs pos="100000">
                  <a:schemeClr val="accent1">
                    <a:gamma/>
                    <a:shade val="46275"/>
                    <a:invGamma/>
                  </a:schemeClr>
                </a:gs>
              </a:gsLst>
              <a:lin ang="5400000" scaled="1"/>
            </a:gradFill>
            <a:ln w="9525" cap="flat" cmpd="sng">
              <a:noFill/>
              <a:prstDash val="solid"/>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nvGrpSpPr>
            <p:cNvPr id="1079" name="Group 163"/>
            <p:cNvGrpSpPr>
              <a:grpSpLocks/>
            </p:cNvGrpSpPr>
            <p:nvPr/>
          </p:nvGrpSpPr>
          <p:grpSpPr bwMode="auto">
            <a:xfrm>
              <a:off x="450" y="463"/>
              <a:ext cx="4812" cy="113"/>
              <a:chOff x="450" y="463"/>
              <a:chExt cx="4812" cy="113"/>
            </a:xfrm>
          </p:grpSpPr>
          <p:grpSp>
            <p:nvGrpSpPr>
              <p:cNvPr id="1080" name="Group 164"/>
              <p:cNvGrpSpPr>
                <a:grpSpLocks/>
              </p:cNvGrpSpPr>
              <p:nvPr/>
            </p:nvGrpSpPr>
            <p:grpSpPr bwMode="auto">
              <a:xfrm>
                <a:off x="450" y="464"/>
                <a:ext cx="2928" cy="112"/>
                <a:chOff x="0" y="283"/>
                <a:chExt cx="5760" cy="220"/>
              </a:xfrm>
            </p:grpSpPr>
            <p:grpSp>
              <p:nvGrpSpPr>
                <p:cNvPr id="1094" name="Group 165"/>
                <p:cNvGrpSpPr>
                  <a:grpSpLocks/>
                </p:cNvGrpSpPr>
                <p:nvPr/>
              </p:nvGrpSpPr>
              <p:grpSpPr bwMode="auto">
                <a:xfrm>
                  <a:off x="0" y="283"/>
                  <a:ext cx="823" cy="220"/>
                  <a:chOff x="240" y="720"/>
                  <a:chExt cx="3980" cy="1064"/>
                </a:xfrm>
              </p:grpSpPr>
              <p:sp>
                <p:nvSpPr>
                  <p:cNvPr id="1190" name="Freeform 166"/>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91" name="Freeform 167"/>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095" name="Group 168"/>
                <p:cNvGrpSpPr>
                  <a:grpSpLocks/>
                </p:cNvGrpSpPr>
                <p:nvPr/>
              </p:nvGrpSpPr>
              <p:grpSpPr bwMode="auto">
                <a:xfrm>
                  <a:off x="823" y="283"/>
                  <a:ext cx="823" cy="220"/>
                  <a:chOff x="240" y="720"/>
                  <a:chExt cx="3980" cy="1064"/>
                </a:xfrm>
              </p:grpSpPr>
              <p:sp>
                <p:nvSpPr>
                  <p:cNvPr id="1193" name="Freeform 169"/>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94" name="Freeform 170"/>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096" name="Group 171"/>
                <p:cNvGrpSpPr>
                  <a:grpSpLocks/>
                </p:cNvGrpSpPr>
                <p:nvPr/>
              </p:nvGrpSpPr>
              <p:grpSpPr bwMode="auto">
                <a:xfrm>
                  <a:off x="1646" y="283"/>
                  <a:ext cx="823" cy="220"/>
                  <a:chOff x="1646" y="283"/>
                  <a:chExt cx="823" cy="220"/>
                </a:xfrm>
              </p:grpSpPr>
              <p:sp>
                <p:nvSpPr>
                  <p:cNvPr id="1196" name="Freeform 172"/>
                  <p:cNvSpPr>
                    <a:spLocks/>
                  </p:cNvSpPr>
                  <p:nvPr/>
                </p:nvSpPr>
                <p:spPr bwMode="auto">
                  <a:xfrm>
                    <a:off x="1646"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97" name="Freeform 173"/>
                  <p:cNvSpPr>
                    <a:spLocks/>
                  </p:cNvSpPr>
                  <p:nvPr/>
                </p:nvSpPr>
                <p:spPr bwMode="auto">
                  <a:xfrm>
                    <a:off x="2054"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097" name="Group 174"/>
                <p:cNvGrpSpPr>
                  <a:grpSpLocks/>
                </p:cNvGrpSpPr>
                <p:nvPr/>
              </p:nvGrpSpPr>
              <p:grpSpPr bwMode="auto">
                <a:xfrm>
                  <a:off x="2469" y="283"/>
                  <a:ext cx="822" cy="220"/>
                  <a:chOff x="240" y="720"/>
                  <a:chExt cx="3980" cy="1064"/>
                </a:xfrm>
              </p:grpSpPr>
              <p:sp>
                <p:nvSpPr>
                  <p:cNvPr id="1199" name="Freeform 175"/>
                  <p:cNvSpPr>
                    <a:spLocks/>
                  </p:cNvSpPr>
                  <p:nvPr/>
                </p:nvSpPr>
                <p:spPr bwMode="auto">
                  <a:xfrm>
                    <a:off x="241"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00" name="Freeform 176"/>
                  <p:cNvSpPr>
                    <a:spLocks/>
                  </p:cNvSpPr>
                  <p:nvPr/>
                </p:nvSpPr>
                <p:spPr bwMode="auto">
                  <a:xfrm>
                    <a:off x="2213"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098" name="Group 177"/>
                <p:cNvGrpSpPr>
                  <a:grpSpLocks/>
                </p:cNvGrpSpPr>
                <p:nvPr/>
              </p:nvGrpSpPr>
              <p:grpSpPr bwMode="auto">
                <a:xfrm>
                  <a:off x="3291" y="283"/>
                  <a:ext cx="823" cy="220"/>
                  <a:chOff x="240" y="720"/>
                  <a:chExt cx="3980" cy="1064"/>
                </a:xfrm>
              </p:grpSpPr>
              <p:sp>
                <p:nvSpPr>
                  <p:cNvPr id="1202" name="Freeform 178"/>
                  <p:cNvSpPr>
                    <a:spLocks/>
                  </p:cNvSpPr>
                  <p:nvPr/>
                </p:nvSpPr>
                <p:spPr bwMode="auto">
                  <a:xfrm>
                    <a:off x="245"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03" name="Freeform 179"/>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099" name="Group 180"/>
                <p:cNvGrpSpPr>
                  <a:grpSpLocks/>
                </p:cNvGrpSpPr>
                <p:nvPr/>
              </p:nvGrpSpPr>
              <p:grpSpPr bwMode="auto">
                <a:xfrm>
                  <a:off x="4114" y="283"/>
                  <a:ext cx="823" cy="220"/>
                  <a:chOff x="240" y="720"/>
                  <a:chExt cx="3980" cy="1064"/>
                </a:xfrm>
              </p:grpSpPr>
              <p:sp>
                <p:nvSpPr>
                  <p:cNvPr id="1205" name="Freeform 181"/>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06" name="Freeform 182"/>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00" name="Group 183"/>
                <p:cNvGrpSpPr>
                  <a:grpSpLocks/>
                </p:cNvGrpSpPr>
                <p:nvPr/>
              </p:nvGrpSpPr>
              <p:grpSpPr bwMode="auto">
                <a:xfrm>
                  <a:off x="4937" y="283"/>
                  <a:ext cx="823" cy="220"/>
                  <a:chOff x="240" y="720"/>
                  <a:chExt cx="3980" cy="1064"/>
                </a:xfrm>
              </p:grpSpPr>
              <p:sp>
                <p:nvSpPr>
                  <p:cNvPr id="1208" name="Freeform 184"/>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09" name="Freeform 185"/>
                  <p:cNvSpPr>
                    <a:spLocks/>
                  </p:cNvSpPr>
                  <p:nvPr/>
                </p:nvSpPr>
                <p:spPr bwMode="auto">
                  <a:xfrm>
                    <a:off x="2212"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grpSp>
            <p:nvGrpSpPr>
              <p:cNvPr id="1081" name="Group 186"/>
              <p:cNvGrpSpPr>
                <a:grpSpLocks/>
              </p:cNvGrpSpPr>
              <p:nvPr/>
            </p:nvGrpSpPr>
            <p:grpSpPr bwMode="auto">
              <a:xfrm>
                <a:off x="3378" y="463"/>
                <a:ext cx="418" cy="112"/>
                <a:chOff x="240" y="720"/>
                <a:chExt cx="3980" cy="1064"/>
              </a:xfrm>
            </p:grpSpPr>
            <p:sp>
              <p:nvSpPr>
                <p:cNvPr id="1211" name="Freeform 187"/>
                <p:cNvSpPr>
                  <a:spLocks/>
                </p:cNvSpPr>
                <p:nvPr/>
              </p:nvSpPr>
              <p:spPr bwMode="auto">
                <a:xfrm>
                  <a:off x="242"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12" name="Freeform 188"/>
                <p:cNvSpPr>
                  <a:spLocks/>
                </p:cNvSpPr>
                <p:nvPr/>
              </p:nvSpPr>
              <p:spPr bwMode="auto">
                <a:xfrm>
                  <a:off x="2213"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082" name="Group 189"/>
              <p:cNvGrpSpPr>
                <a:grpSpLocks/>
              </p:cNvGrpSpPr>
              <p:nvPr/>
            </p:nvGrpSpPr>
            <p:grpSpPr bwMode="auto">
              <a:xfrm>
                <a:off x="3796" y="463"/>
                <a:ext cx="419" cy="112"/>
                <a:chOff x="240" y="720"/>
                <a:chExt cx="3980" cy="1064"/>
              </a:xfrm>
            </p:grpSpPr>
            <p:sp>
              <p:nvSpPr>
                <p:cNvPr id="1214" name="Freeform 190"/>
                <p:cNvSpPr>
                  <a:spLocks/>
                </p:cNvSpPr>
                <p:nvPr/>
              </p:nvSpPr>
              <p:spPr bwMode="auto">
                <a:xfrm>
                  <a:off x="244" y="720"/>
                  <a:ext cx="204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15" name="Freeform 191"/>
                <p:cNvSpPr>
                  <a:spLocks/>
                </p:cNvSpPr>
                <p:nvPr/>
              </p:nvSpPr>
              <p:spPr bwMode="auto">
                <a:xfrm>
                  <a:off x="2240" y="720"/>
                  <a:ext cx="201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083" name="Group 192"/>
              <p:cNvGrpSpPr>
                <a:grpSpLocks/>
              </p:cNvGrpSpPr>
              <p:nvPr/>
            </p:nvGrpSpPr>
            <p:grpSpPr bwMode="auto">
              <a:xfrm>
                <a:off x="4215" y="463"/>
                <a:ext cx="418" cy="112"/>
                <a:chOff x="1646" y="283"/>
                <a:chExt cx="823" cy="220"/>
              </a:xfrm>
            </p:grpSpPr>
            <p:sp>
              <p:nvSpPr>
                <p:cNvPr id="1217" name="Freeform 193"/>
                <p:cNvSpPr>
                  <a:spLocks/>
                </p:cNvSpPr>
                <p:nvPr/>
              </p:nvSpPr>
              <p:spPr bwMode="auto">
                <a:xfrm>
                  <a:off x="1647"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18" name="Freeform 194"/>
                <p:cNvSpPr>
                  <a:spLocks/>
                </p:cNvSpPr>
                <p:nvPr/>
              </p:nvSpPr>
              <p:spPr bwMode="auto">
                <a:xfrm>
                  <a:off x="2053"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084" name="Group 195"/>
              <p:cNvGrpSpPr>
                <a:grpSpLocks/>
              </p:cNvGrpSpPr>
              <p:nvPr/>
            </p:nvGrpSpPr>
            <p:grpSpPr bwMode="auto">
              <a:xfrm>
                <a:off x="4633" y="463"/>
                <a:ext cx="418" cy="112"/>
                <a:chOff x="240" y="720"/>
                <a:chExt cx="3980" cy="1064"/>
              </a:xfrm>
            </p:grpSpPr>
            <p:sp>
              <p:nvSpPr>
                <p:cNvPr id="1220" name="Freeform 196"/>
                <p:cNvSpPr>
                  <a:spLocks/>
                </p:cNvSpPr>
                <p:nvPr/>
              </p:nvSpPr>
              <p:spPr bwMode="auto">
                <a:xfrm>
                  <a:off x="239"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21" name="Freeform 197"/>
                <p:cNvSpPr>
                  <a:spLocks/>
                </p:cNvSpPr>
                <p:nvPr/>
              </p:nvSpPr>
              <p:spPr bwMode="auto">
                <a:xfrm>
                  <a:off x="2210"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sp>
            <p:nvSpPr>
              <p:cNvPr id="1222" name="Freeform 198"/>
              <p:cNvSpPr>
                <a:spLocks/>
              </p:cNvSpPr>
              <p:nvPr/>
            </p:nvSpPr>
            <p:spPr bwMode="auto">
              <a:xfrm>
                <a:off x="5051" y="463"/>
                <a:ext cx="211" cy="112"/>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grpSp>
        <p:nvGrpSpPr>
          <p:cNvPr id="1071" name="Group 199"/>
          <p:cNvGrpSpPr>
            <a:grpSpLocks/>
          </p:cNvGrpSpPr>
          <p:nvPr/>
        </p:nvGrpSpPr>
        <p:grpSpPr bwMode="auto">
          <a:xfrm>
            <a:off x="23285" y="15875"/>
            <a:ext cx="1138767" cy="965200"/>
            <a:chOff x="8" y="32"/>
            <a:chExt cx="568" cy="608"/>
          </a:xfrm>
        </p:grpSpPr>
        <p:sp>
          <p:nvSpPr>
            <p:cNvPr id="1224" name="Freeform 200"/>
            <p:cNvSpPr>
              <a:spLocks/>
            </p:cNvSpPr>
            <p:nvPr userDrawn="1"/>
          </p:nvSpPr>
          <p:spPr bwMode="auto">
            <a:xfrm>
              <a:off x="20" y="54"/>
              <a:ext cx="556" cy="586"/>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bg2"/>
                </a:gs>
                <a:gs pos="100000">
                  <a:schemeClr val="bg2">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25" name="Freeform 201"/>
            <p:cNvSpPr>
              <a:spLocks/>
            </p:cNvSpPr>
            <p:nvPr userDrawn="1"/>
          </p:nvSpPr>
          <p:spPr bwMode="auto">
            <a:xfrm>
              <a:off x="8" y="32"/>
              <a:ext cx="556" cy="586"/>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accent1"/>
                </a:gs>
                <a:gs pos="100000">
                  <a:schemeClr val="accent1">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sp>
        <p:nvSpPr>
          <p:cNvPr id="1226" name="Freeform 202"/>
          <p:cNvSpPr>
            <a:spLocks/>
          </p:cNvSpPr>
          <p:nvPr/>
        </p:nvSpPr>
        <p:spPr bwMode="auto">
          <a:xfrm flipH="1">
            <a:off x="10382251" y="50800"/>
            <a:ext cx="1113367" cy="930275"/>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bg2"/>
              </a:gs>
              <a:gs pos="100000">
                <a:schemeClr val="bg2">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27" name="Freeform 203"/>
          <p:cNvSpPr>
            <a:spLocks/>
          </p:cNvSpPr>
          <p:nvPr/>
        </p:nvSpPr>
        <p:spPr bwMode="auto">
          <a:xfrm flipH="1">
            <a:off x="10356851" y="15875"/>
            <a:ext cx="1115483" cy="930275"/>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accent1"/>
              </a:gs>
              <a:gs pos="100000">
                <a:schemeClr val="accent1">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28" name="Rectangle 204"/>
          <p:cNvSpPr>
            <a:spLocks noChangeArrowheads="1"/>
          </p:cNvSpPr>
          <p:nvPr/>
        </p:nvSpPr>
        <p:spPr bwMode="auto">
          <a:xfrm>
            <a:off x="503767" y="15875"/>
            <a:ext cx="10485967" cy="88900"/>
          </a:xfrm>
          <a:prstGeom prst="rect">
            <a:avLst/>
          </a:prstGeom>
          <a:gradFill rotWithShape="1">
            <a:gsLst>
              <a:gs pos="0">
                <a:schemeClr val="accent1"/>
              </a:gs>
              <a:gs pos="100000">
                <a:schemeClr val="accent1">
                  <a:gamma/>
                  <a:shade val="46275"/>
                  <a:invGamma/>
                </a:schemeClr>
              </a:gs>
            </a:gsLst>
            <a:lin ang="5400000" scaled="1"/>
          </a:gradFill>
          <a:ln w="9525">
            <a:noFill/>
            <a:miter lim="800000"/>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Tree>
    <p:extLst>
      <p:ext uri="{BB962C8B-B14F-4D97-AF65-F5344CB8AC3E}">
        <p14:creationId xmlns:p14="http://schemas.microsoft.com/office/powerpoint/2010/main" val="3141514613"/>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 id="2147483821" r:id="rId17"/>
  </p:sldLayoutIdLst>
  <p:transition>
    <p:random/>
  </p:transition>
  <p:hf hdr="0" ftr="0" dt="0"/>
  <p:txStyles>
    <p:titleStyle>
      <a:lvl1pPr algn="ctr" rtl="1" eaLnBrk="0" fontAlgn="base" hangingPunct="0">
        <a:spcBef>
          <a:spcPct val="0"/>
        </a:spcBef>
        <a:spcAft>
          <a:spcPct val="0"/>
        </a:spcAft>
        <a:defRPr sz="3200">
          <a:solidFill>
            <a:srgbClr val="CCECFF"/>
          </a:solidFill>
          <a:latin typeface="+mj-lt"/>
          <a:ea typeface="+mj-ea"/>
          <a:cs typeface="+mj-cs"/>
        </a:defRPr>
      </a:lvl1pPr>
      <a:lvl2pPr algn="ctr" rtl="1" eaLnBrk="0" fontAlgn="base" hangingPunct="0">
        <a:spcBef>
          <a:spcPct val="0"/>
        </a:spcBef>
        <a:spcAft>
          <a:spcPct val="0"/>
        </a:spcAft>
        <a:defRPr sz="3200">
          <a:solidFill>
            <a:srgbClr val="CCECFF"/>
          </a:solidFill>
          <a:latin typeface="Arial" charset="0"/>
          <a:cs typeface="Titr" pitchFamily="2" charset="-78"/>
        </a:defRPr>
      </a:lvl2pPr>
      <a:lvl3pPr algn="ctr" rtl="1" eaLnBrk="0" fontAlgn="base" hangingPunct="0">
        <a:spcBef>
          <a:spcPct val="0"/>
        </a:spcBef>
        <a:spcAft>
          <a:spcPct val="0"/>
        </a:spcAft>
        <a:defRPr sz="3200">
          <a:solidFill>
            <a:srgbClr val="CCECFF"/>
          </a:solidFill>
          <a:latin typeface="Arial" charset="0"/>
          <a:cs typeface="Titr" pitchFamily="2" charset="-78"/>
        </a:defRPr>
      </a:lvl3pPr>
      <a:lvl4pPr algn="ctr" rtl="1" eaLnBrk="0" fontAlgn="base" hangingPunct="0">
        <a:spcBef>
          <a:spcPct val="0"/>
        </a:spcBef>
        <a:spcAft>
          <a:spcPct val="0"/>
        </a:spcAft>
        <a:defRPr sz="3200">
          <a:solidFill>
            <a:srgbClr val="CCECFF"/>
          </a:solidFill>
          <a:latin typeface="Arial" charset="0"/>
          <a:cs typeface="Titr" pitchFamily="2" charset="-78"/>
        </a:defRPr>
      </a:lvl4pPr>
      <a:lvl5pPr algn="ctr" rtl="1" eaLnBrk="0" fontAlgn="base" hangingPunct="0">
        <a:spcBef>
          <a:spcPct val="0"/>
        </a:spcBef>
        <a:spcAft>
          <a:spcPct val="0"/>
        </a:spcAft>
        <a:defRPr sz="3200">
          <a:solidFill>
            <a:srgbClr val="CCECFF"/>
          </a:solidFill>
          <a:latin typeface="Arial" charset="0"/>
          <a:cs typeface="Titr" pitchFamily="2" charset="-78"/>
        </a:defRPr>
      </a:lvl5pPr>
      <a:lvl6pPr marL="457200" algn="ctr" rtl="1" eaLnBrk="1" fontAlgn="base" hangingPunct="1">
        <a:spcBef>
          <a:spcPct val="0"/>
        </a:spcBef>
        <a:spcAft>
          <a:spcPct val="0"/>
        </a:spcAft>
        <a:defRPr sz="3200">
          <a:solidFill>
            <a:srgbClr val="CCECFF"/>
          </a:solidFill>
          <a:latin typeface="Arial" charset="0"/>
          <a:cs typeface="Titr" pitchFamily="2" charset="-78"/>
        </a:defRPr>
      </a:lvl6pPr>
      <a:lvl7pPr marL="914400" algn="ctr" rtl="1" eaLnBrk="1" fontAlgn="base" hangingPunct="1">
        <a:spcBef>
          <a:spcPct val="0"/>
        </a:spcBef>
        <a:spcAft>
          <a:spcPct val="0"/>
        </a:spcAft>
        <a:defRPr sz="3200">
          <a:solidFill>
            <a:srgbClr val="CCECFF"/>
          </a:solidFill>
          <a:latin typeface="Arial" charset="0"/>
          <a:cs typeface="Titr" pitchFamily="2" charset="-78"/>
        </a:defRPr>
      </a:lvl7pPr>
      <a:lvl8pPr marL="1371600" algn="ctr" rtl="1" eaLnBrk="1" fontAlgn="base" hangingPunct="1">
        <a:spcBef>
          <a:spcPct val="0"/>
        </a:spcBef>
        <a:spcAft>
          <a:spcPct val="0"/>
        </a:spcAft>
        <a:defRPr sz="3200">
          <a:solidFill>
            <a:srgbClr val="CCECFF"/>
          </a:solidFill>
          <a:latin typeface="Arial" charset="0"/>
          <a:cs typeface="Titr" pitchFamily="2" charset="-78"/>
        </a:defRPr>
      </a:lvl8pPr>
      <a:lvl9pPr marL="1828800" algn="ctr" rtl="1" eaLnBrk="1" fontAlgn="base" hangingPunct="1">
        <a:spcBef>
          <a:spcPct val="0"/>
        </a:spcBef>
        <a:spcAft>
          <a:spcPct val="0"/>
        </a:spcAft>
        <a:defRPr sz="3200">
          <a:solidFill>
            <a:srgbClr val="CCECFF"/>
          </a:solidFill>
          <a:latin typeface="Arial" charset="0"/>
          <a:cs typeface="Titr" pitchFamily="2" charset="-78"/>
        </a:defRPr>
      </a:lvl9pPr>
    </p:titleStyle>
    <p:bodyStyle>
      <a:lvl1pPr marL="342900" indent="-342900" algn="just" rtl="1" eaLnBrk="0" fontAlgn="base" hangingPunct="0">
        <a:spcBef>
          <a:spcPct val="20000"/>
        </a:spcBef>
        <a:spcAft>
          <a:spcPct val="0"/>
        </a:spcAft>
        <a:buClr>
          <a:srgbClr val="000099"/>
        </a:buClr>
        <a:buFont typeface="Wingdings 2" pitchFamily="18" charset="2"/>
        <a:buBlip>
          <a:blip r:embed="rId20"/>
        </a:buBlip>
        <a:defRPr sz="3200">
          <a:solidFill>
            <a:schemeClr val="accent2"/>
          </a:solidFill>
          <a:latin typeface="+mn-lt"/>
          <a:ea typeface="+mn-ea"/>
          <a:cs typeface="+mn-cs"/>
        </a:defRPr>
      </a:lvl1pPr>
      <a:lvl2pPr marL="742950" indent="-285750" algn="just" rtl="1" eaLnBrk="0" fontAlgn="base" hangingPunct="0">
        <a:spcBef>
          <a:spcPct val="20000"/>
        </a:spcBef>
        <a:spcAft>
          <a:spcPct val="0"/>
        </a:spcAft>
        <a:buClr>
          <a:srgbClr val="CCECFF"/>
        </a:buClr>
        <a:buFont typeface="Wingdings" pitchFamily="2" charset="2"/>
        <a:buBlip>
          <a:blip r:embed="rId21"/>
        </a:buBlip>
        <a:defRPr sz="2800">
          <a:solidFill>
            <a:srgbClr val="990000"/>
          </a:solidFill>
          <a:latin typeface="+mn-lt"/>
          <a:cs typeface="+mn-cs"/>
        </a:defRPr>
      </a:lvl2pPr>
      <a:lvl3pPr marL="1143000" indent="-228600" algn="just" rtl="1" eaLnBrk="0" fontAlgn="base" hangingPunct="0">
        <a:spcBef>
          <a:spcPct val="20000"/>
        </a:spcBef>
        <a:spcAft>
          <a:spcPct val="0"/>
        </a:spcAft>
        <a:buClr>
          <a:srgbClr val="66CCFF"/>
        </a:buClr>
        <a:buFont typeface="Wingdings" pitchFamily="2" charset="2"/>
        <a:buBlip>
          <a:blip r:embed="rId22"/>
        </a:buBlip>
        <a:defRPr sz="2400">
          <a:solidFill>
            <a:srgbClr val="009900"/>
          </a:solidFill>
          <a:latin typeface="+mn-lt"/>
          <a:cs typeface="+mn-cs"/>
        </a:defRPr>
      </a:lvl3pPr>
      <a:lvl4pPr marL="1600200" indent="-228600" algn="just" rtl="1" eaLnBrk="0" fontAlgn="base" hangingPunct="0">
        <a:spcBef>
          <a:spcPct val="20000"/>
        </a:spcBef>
        <a:spcAft>
          <a:spcPct val="0"/>
        </a:spcAft>
        <a:buClr>
          <a:srgbClr val="3399FF"/>
        </a:buClr>
        <a:buFont typeface="Wingdings" pitchFamily="2" charset="2"/>
        <a:buBlip>
          <a:blip r:embed="rId22"/>
        </a:buBlip>
        <a:defRPr sz="2000">
          <a:solidFill>
            <a:srgbClr val="008080"/>
          </a:solidFill>
          <a:latin typeface="+mn-lt"/>
          <a:cs typeface="+mn-cs"/>
        </a:defRPr>
      </a:lvl4pPr>
      <a:lvl5pPr marL="2057400" indent="-228600" algn="just" rtl="1" eaLnBrk="0" fontAlgn="base" hangingPunct="0">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5pPr>
      <a:lvl6pPr marL="25146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6pPr>
      <a:lvl7pPr marL="29718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7pPr>
      <a:lvl8pPr marL="34290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8pPr>
      <a:lvl9pPr marL="38862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lgn="l" rtl="0"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rtl="0"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rtl="0" fontAlgn="base">
              <a:spcBef>
                <a:spcPct val="0"/>
              </a:spcBef>
              <a:spcAft>
                <a:spcPct val="0"/>
              </a:spcAft>
            </a:pPr>
            <a:fld id="{50206515-590C-4F7F-85DC-0C470E825809}" type="slidenum">
              <a:rPr lang="en-US">
                <a:solidFill>
                  <a:srgbClr val="000000"/>
                </a:solidFill>
              </a:rPr>
              <a:pPr rtl="0"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4020221374"/>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 id="2147483835" r:id="rId13"/>
    <p:sldLayoutId id="2147483836" r:id="rId14"/>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3" name="AutoShape 119"/>
          <p:cNvSpPr>
            <a:spLocks noChangeArrowheads="1"/>
          </p:cNvSpPr>
          <p:nvPr/>
        </p:nvSpPr>
        <p:spPr bwMode="auto">
          <a:xfrm>
            <a:off x="118534" y="15875"/>
            <a:ext cx="11307233" cy="762000"/>
          </a:xfrm>
          <a:prstGeom prst="roundRect">
            <a:avLst>
              <a:gd name="adj" fmla="val 50000"/>
            </a:avLst>
          </a:prstGeom>
          <a:gradFill rotWithShape="1">
            <a:gsLst>
              <a:gs pos="0">
                <a:schemeClr val="accent2"/>
              </a:gs>
              <a:gs pos="100000">
                <a:schemeClr val="accent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027" name="Rectangle 205"/>
          <p:cNvSpPr>
            <a:spLocks noChangeArrowheads="1"/>
          </p:cNvSpPr>
          <p:nvPr/>
        </p:nvSpPr>
        <p:spPr bwMode="auto">
          <a:xfrm>
            <a:off x="927100" y="638176"/>
            <a:ext cx="9662584" cy="358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rtl="0" fontAlgn="base">
              <a:spcBef>
                <a:spcPct val="0"/>
              </a:spcBef>
              <a:spcAft>
                <a:spcPct val="0"/>
              </a:spcAft>
            </a:pPr>
            <a:endParaRPr lang="en-US" sz="1800" b="1">
              <a:solidFill>
                <a:srgbClr val="000000"/>
              </a:solidFill>
              <a:cs typeface="Arial" charset="0"/>
            </a:endParaRPr>
          </a:p>
        </p:txBody>
      </p:sp>
      <p:sp>
        <p:nvSpPr>
          <p:cNvPr id="1028" name="Rectangle 2"/>
          <p:cNvSpPr>
            <a:spLocks noGrp="1" noChangeArrowheads="1"/>
          </p:cNvSpPr>
          <p:nvPr>
            <p:ph type="title"/>
          </p:nvPr>
        </p:nvSpPr>
        <p:spPr bwMode="auto">
          <a:xfrm>
            <a:off x="1369484" y="104775"/>
            <a:ext cx="9201149"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1" y="1628776"/>
            <a:ext cx="11377084"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lvl1pPr>
          </a:lstStyle>
          <a:p>
            <a:pPr rtl="0" fontAlgn="base">
              <a:spcBef>
                <a:spcPct val="0"/>
              </a:spcBef>
              <a:spcAft>
                <a:spcPct val="0"/>
              </a:spcAft>
              <a:defRPr/>
            </a:pPr>
            <a:endParaRPr lang="en-US">
              <a:solidFill>
                <a:srgbClr val="000000"/>
              </a:solidFill>
              <a:cs typeface="Arial" charset="0"/>
            </a:endParaRPr>
          </a:p>
        </p:txBody>
      </p:sp>
      <p:sp>
        <p:nvSpPr>
          <p:cNvPr id="3"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lgn="ctr" rtl="0" fontAlgn="base">
              <a:spcBef>
                <a:spcPct val="0"/>
              </a:spcBef>
              <a:spcAft>
                <a:spcPct val="0"/>
              </a:spcAft>
              <a:defRPr/>
            </a:pPr>
            <a:endParaRPr lang="en-US">
              <a:solidFill>
                <a:srgbClr val="000000"/>
              </a:solidFill>
              <a:cs typeface="Arial" charset="0"/>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rtl="0" fontAlgn="base">
              <a:spcBef>
                <a:spcPct val="0"/>
              </a:spcBef>
              <a:spcAft>
                <a:spcPct val="0"/>
              </a:spcAft>
              <a:defRPr/>
            </a:pPr>
            <a:fld id="{B4F14077-54EB-4AEB-A201-B4CCABC33FB1}" type="slidenum">
              <a:rPr lang="ar-SA">
                <a:solidFill>
                  <a:srgbClr val="000000"/>
                </a:solidFill>
                <a:cs typeface="Arial" charset="0"/>
              </a:rPr>
              <a:pPr rtl="0" fontAlgn="base">
                <a:spcBef>
                  <a:spcPct val="0"/>
                </a:spcBef>
                <a:spcAft>
                  <a:spcPct val="0"/>
                </a:spcAft>
                <a:defRPr/>
              </a:pPr>
              <a:t>‹#›</a:t>
            </a:fld>
            <a:endParaRPr lang="en-US">
              <a:solidFill>
                <a:srgbClr val="000000"/>
              </a:solidFill>
              <a:cs typeface="Arial" charset="0"/>
            </a:endParaRPr>
          </a:p>
        </p:txBody>
      </p:sp>
      <p:pic>
        <p:nvPicPr>
          <p:cNvPr id="1033" name="Picture 4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4763"/>
            <a:ext cx="814916" cy="200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7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19526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7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39211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8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58737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8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78105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82"/>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83434" y="977901"/>
            <a:ext cx="81491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9" name="Picture 83"/>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116522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0" name="Picture 8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136525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1" name="Picture 85"/>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156210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2" name="Picture 86"/>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175736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3" name="Picture 87"/>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1951039"/>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 name="Picture 8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83434" y="2147889"/>
            <a:ext cx="81491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 name="Picture 8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233680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6" name="Picture 9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253682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7" name="Picture 9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273367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8" name="Picture 92"/>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2928939"/>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9" name="Picture 93"/>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312261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0" name="Picture 9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83434" y="3319464"/>
            <a:ext cx="81491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1" name="Picture 95"/>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85551" y="3513139"/>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2" name="Picture 96"/>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370681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3" name="Picture 97"/>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3903663"/>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 name="Picture 9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409892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5" name="Picture 9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429260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6" name="Picture 10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83434" y="4489451"/>
            <a:ext cx="81491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7" name="Picture 10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4675189"/>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8" name="Picture 102"/>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487521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9" name="Picture 103"/>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507206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0" name="Picture 10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526732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1" name="Picture 105"/>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546100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2" name="Picture 106"/>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83434" y="5657851"/>
            <a:ext cx="81491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3" name="Picture 107"/>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584517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4" name="Picture 10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604520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 name="Picture 10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624205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6" name="Picture 11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643731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7" name="Picture 11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6630989"/>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4" name="Rectangle 120"/>
          <p:cNvSpPr>
            <a:spLocks noChangeArrowheads="1"/>
          </p:cNvSpPr>
          <p:nvPr/>
        </p:nvSpPr>
        <p:spPr bwMode="auto">
          <a:xfrm>
            <a:off x="503767" y="53975"/>
            <a:ext cx="10485967" cy="88900"/>
          </a:xfrm>
          <a:prstGeom prst="rect">
            <a:avLst/>
          </a:prstGeom>
          <a:gradFill rotWithShape="1">
            <a:gsLst>
              <a:gs pos="0">
                <a:schemeClr val="bg2"/>
              </a:gs>
              <a:gs pos="100000">
                <a:schemeClr val="bg2">
                  <a:gamma/>
                  <a:shade val="46275"/>
                  <a:invGamma/>
                </a:schemeClr>
              </a:gs>
            </a:gsLst>
            <a:lin ang="5400000" scaled="1"/>
          </a:gradFill>
          <a:ln w="9525">
            <a:noFill/>
            <a:miter lim="800000"/>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nvGrpSpPr>
          <p:cNvPr id="1069" name="Group 121"/>
          <p:cNvGrpSpPr>
            <a:grpSpLocks/>
          </p:cNvGrpSpPr>
          <p:nvPr/>
        </p:nvGrpSpPr>
        <p:grpSpPr bwMode="auto">
          <a:xfrm>
            <a:off x="552451" y="600075"/>
            <a:ext cx="10437283" cy="179388"/>
            <a:chOff x="254" y="463"/>
            <a:chExt cx="5208" cy="113"/>
          </a:xfrm>
        </p:grpSpPr>
        <p:sp>
          <p:nvSpPr>
            <p:cNvPr id="1146" name="Freeform 122"/>
            <p:cNvSpPr>
              <a:spLocks/>
            </p:cNvSpPr>
            <p:nvPr/>
          </p:nvSpPr>
          <p:spPr bwMode="auto">
            <a:xfrm flipH="1">
              <a:off x="5232" y="468"/>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bg2"/>
                </a:gs>
                <a:gs pos="100000">
                  <a:schemeClr val="bg2">
                    <a:gamma/>
                    <a:shade val="46275"/>
                    <a:invGamma/>
                  </a:schemeClr>
                </a:gs>
              </a:gsLst>
              <a:lin ang="5400000" scaled="1"/>
            </a:gradFill>
            <a:ln w="9525" cap="flat" cmpd="sng">
              <a:noFill/>
              <a:prstDash val="solid"/>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47" name="Freeform 123"/>
            <p:cNvSpPr>
              <a:spLocks/>
            </p:cNvSpPr>
            <p:nvPr/>
          </p:nvSpPr>
          <p:spPr bwMode="auto">
            <a:xfrm>
              <a:off x="254" y="470"/>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bg2"/>
                </a:gs>
                <a:gs pos="100000">
                  <a:schemeClr val="bg2">
                    <a:gamma/>
                    <a:shade val="46275"/>
                    <a:invGamma/>
                  </a:schemeClr>
                </a:gs>
              </a:gsLst>
              <a:lin ang="5400000" scaled="1"/>
            </a:gradFill>
            <a:ln w="9525" cap="flat" cmpd="sng">
              <a:noFill/>
              <a:prstDash val="solid"/>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nvGrpSpPr>
            <p:cNvPr id="1117" name="Group 124"/>
            <p:cNvGrpSpPr>
              <a:grpSpLocks/>
            </p:cNvGrpSpPr>
            <p:nvPr/>
          </p:nvGrpSpPr>
          <p:grpSpPr bwMode="auto">
            <a:xfrm>
              <a:off x="450" y="463"/>
              <a:ext cx="4812" cy="113"/>
              <a:chOff x="450" y="463"/>
              <a:chExt cx="4812" cy="113"/>
            </a:xfrm>
          </p:grpSpPr>
          <p:grpSp>
            <p:nvGrpSpPr>
              <p:cNvPr id="1118" name="Group 125"/>
              <p:cNvGrpSpPr>
                <a:grpSpLocks/>
              </p:cNvGrpSpPr>
              <p:nvPr/>
            </p:nvGrpSpPr>
            <p:grpSpPr bwMode="auto">
              <a:xfrm>
                <a:off x="450" y="464"/>
                <a:ext cx="2928" cy="112"/>
                <a:chOff x="0" y="283"/>
                <a:chExt cx="5760" cy="220"/>
              </a:xfrm>
            </p:grpSpPr>
            <p:grpSp>
              <p:nvGrpSpPr>
                <p:cNvPr id="1132" name="Group 126"/>
                <p:cNvGrpSpPr>
                  <a:grpSpLocks/>
                </p:cNvGrpSpPr>
                <p:nvPr/>
              </p:nvGrpSpPr>
              <p:grpSpPr bwMode="auto">
                <a:xfrm>
                  <a:off x="0" y="283"/>
                  <a:ext cx="823" cy="220"/>
                  <a:chOff x="240" y="720"/>
                  <a:chExt cx="3980" cy="1064"/>
                </a:xfrm>
              </p:grpSpPr>
              <p:sp>
                <p:nvSpPr>
                  <p:cNvPr id="1151" name="Freeform 127"/>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52" name="Freeform 128"/>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33" name="Group 129"/>
                <p:cNvGrpSpPr>
                  <a:grpSpLocks/>
                </p:cNvGrpSpPr>
                <p:nvPr/>
              </p:nvGrpSpPr>
              <p:grpSpPr bwMode="auto">
                <a:xfrm>
                  <a:off x="823" y="283"/>
                  <a:ext cx="823" cy="220"/>
                  <a:chOff x="240" y="720"/>
                  <a:chExt cx="3980" cy="1064"/>
                </a:xfrm>
              </p:grpSpPr>
              <p:sp>
                <p:nvSpPr>
                  <p:cNvPr id="1154" name="Freeform 130"/>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55" name="Freeform 131"/>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34" name="Group 132"/>
                <p:cNvGrpSpPr>
                  <a:grpSpLocks/>
                </p:cNvGrpSpPr>
                <p:nvPr/>
              </p:nvGrpSpPr>
              <p:grpSpPr bwMode="auto">
                <a:xfrm>
                  <a:off x="1646" y="283"/>
                  <a:ext cx="823" cy="220"/>
                  <a:chOff x="1646" y="283"/>
                  <a:chExt cx="823" cy="220"/>
                </a:xfrm>
              </p:grpSpPr>
              <p:sp>
                <p:nvSpPr>
                  <p:cNvPr id="1157" name="Freeform 133"/>
                  <p:cNvSpPr>
                    <a:spLocks/>
                  </p:cNvSpPr>
                  <p:nvPr/>
                </p:nvSpPr>
                <p:spPr bwMode="auto">
                  <a:xfrm>
                    <a:off x="1646"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58" name="Freeform 134"/>
                  <p:cNvSpPr>
                    <a:spLocks/>
                  </p:cNvSpPr>
                  <p:nvPr/>
                </p:nvSpPr>
                <p:spPr bwMode="auto">
                  <a:xfrm>
                    <a:off x="2054"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35" name="Group 135"/>
                <p:cNvGrpSpPr>
                  <a:grpSpLocks/>
                </p:cNvGrpSpPr>
                <p:nvPr/>
              </p:nvGrpSpPr>
              <p:grpSpPr bwMode="auto">
                <a:xfrm>
                  <a:off x="2469" y="283"/>
                  <a:ext cx="822" cy="220"/>
                  <a:chOff x="240" y="720"/>
                  <a:chExt cx="3980" cy="1064"/>
                </a:xfrm>
              </p:grpSpPr>
              <p:sp>
                <p:nvSpPr>
                  <p:cNvPr id="1160" name="Freeform 136"/>
                  <p:cNvSpPr>
                    <a:spLocks/>
                  </p:cNvSpPr>
                  <p:nvPr/>
                </p:nvSpPr>
                <p:spPr bwMode="auto">
                  <a:xfrm>
                    <a:off x="241"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61" name="Freeform 137"/>
                  <p:cNvSpPr>
                    <a:spLocks/>
                  </p:cNvSpPr>
                  <p:nvPr/>
                </p:nvSpPr>
                <p:spPr bwMode="auto">
                  <a:xfrm>
                    <a:off x="2213"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36" name="Group 138"/>
                <p:cNvGrpSpPr>
                  <a:grpSpLocks/>
                </p:cNvGrpSpPr>
                <p:nvPr/>
              </p:nvGrpSpPr>
              <p:grpSpPr bwMode="auto">
                <a:xfrm>
                  <a:off x="3291" y="283"/>
                  <a:ext cx="823" cy="220"/>
                  <a:chOff x="240" y="720"/>
                  <a:chExt cx="3980" cy="1064"/>
                </a:xfrm>
              </p:grpSpPr>
              <p:sp>
                <p:nvSpPr>
                  <p:cNvPr id="1163" name="Freeform 139"/>
                  <p:cNvSpPr>
                    <a:spLocks/>
                  </p:cNvSpPr>
                  <p:nvPr/>
                </p:nvSpPr>
                <p:spPr bwMode="auto">
                  <a:xfrm>
                    <a:off x="245"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64" name="Freeform 140"/>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37" name="Group 141"/>
                <p:cNvGrpSpPr>
                  <a:grpSpLocks/>
                </p:cNvGrpSpPr>
                <p:nvPr/>
              </p:nvGrpSpPr>
              <p:grpSpPr bwMode="auto">
                <a:xfrm>
                  <a:off x="4114" y="283"/>
                  <a:ext cx="823" cy="220"/>
                  <a:chOff x="240" y="720"/>
                  <a:chExt cx="3980" cy="1064"/>
                </a:xfrm>
              </p:grpSpPr>
              <p:sp>
                <p:nvSpPr>
                  <p:cNvPr id="1166" name="Freeform 142"/>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67" name="Freeform 143"/>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38" name="Group 144"/>
                <p:cNvGrpSpPr>
                  <a:grpSpLocks/>
                </p:cNvGrpSpPr>
                <p:nvPr/>
              </p:nvGrpSpPr>
              <p:grpSpPr bwMode="auto">
                <a:xfrm>
                  <a:off x="4937" y="283"/>
                  <a:ext cx="823" cy="220"/>
                  <a:chOff x="240" y="720"/>
                  <a:chExt cx="3980" cy="1064"/>
                </a:xfrm>
              </p:grpSpPr>
              <p:sp>
                <p:nvSpPr>
                  <p:cNvPr id="1169" name="Freeform 145"/>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70" name="Freeform 146"/>
                  <p:cNvSpPr>
                    <a:spLocks/>
                  </p:cNvSpPr>
                  <p:nvPr/>
                </p:nvSpPr>
                <p:spPr bwMode="auto">
                  <a:xfrm>
                    <a:off x="2212"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grpSp>
            <p:nvGrpSpPr>
              <p:cNvPr id="1119" name="Group 147"/>
              <p:cNvGrpSpPr>
                <a:grpSpLocks/>
              </p:cNvGrpSpPr>
              <p:nvPr/>
            </p:nvGrpSpPr>
            <p:grpSpPr bwMode="auto">
              <a:xfrm>
                <a:off x="3378" y="463"/>
                <a:ext cx="418" cy="112"/>
                <a:chOff x="240" y="720"/>
                <a:chExt cx="3980" cy="1064"/>
              </a:xfrm>
            </p:grpSpPr>
            <p:sp>
              <p:nvSpPr>
                <p:cNvPr id="1172" name="Freeform 148"/>
                <p:cNvSpPr>
                  <a:spLocks/>
                </p:cNvSpPr>
                <p:nvPr/>
              </p:nvSpPr>
              <p:spPr bwMode="auto">
                <a:xfrm>
                  <a:off x="242"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73" name="Freeform 149"/>
                <p:cNvSpPr>
                  <a:spLocks/>
                </p:cNvSpPr>
                <p:nvPr/>
              </p:nvSpPr>
              <p:spPr bwMode="auto">
                <a:xfrm>
                  <a:off x="2213"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20" name="Group 150"/>
              <p:cNvGrpSpPr>
                <a:grpSpLocks/>
              </p:cNvGrpSpPr>
              <p:nvPr/>
            </p:nvGrpSpPr>
            <p:grpSpPr bwMode="auto">
              <a:xfrm>
                <a:off x="3796" y="463"/>
                <a:ext cx="419" cy="112"/>
                <a:chOff x="240" y="720"/>
                <a:chExt cx="3980" cy="1064"/>
              </a:xfrm>
            </p:grpSpPr>
            <p:sp>
              <p:nvSpPr>
                <p:cNvPr id="1175" name="Freeform 151"/>
                <p:cNvSpPr>
                  <a:spLocks/>
                </p:cNvSpPr>
                <p:nvPr/>
              </p:nvSpPr>
              <p:spPr bwMode="auto">
                <a:xfrm>
                  <a:off x="244" y="720"/>
                  <a:ext cx="204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76" name="Freeform 152"/>
                <p:cNvSpPr>
                  <a:spLocks/>
                </p:cNvSpPr>
                <p:nvPr/>
              </p:nvSpPr>
              <p:spPr bwMode="auto">
                <a:xfrm>
                  <a:off x="2240" y="720"/>
                  <a:ext cx="201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21" name="Group 153"/>
              <p:cNvGrpSpPr>
                <a:grpSpLocks/>
              </p:cNvGrpSpPr>
              <p:nvPr/>
            </p:nvGrpSpPr>
            <p:grpSpPr bwMode="auto">
              <a:xfrm>
                <a:off x="4215" y="463"/>
                <a:ext cx="418" cy="112"/>
                <a:chOff x="1646" y="283"/>
                <a:chExt cx="823" cy="220"/>
              </a:xfrm>
            </p:grpSpPr>
            <p:sp>
              <p:nvSpPr>
                <p:cNvPr id="1178" name="Freeform 154"/>
                <p:cNvSpPr>
                  <a:spLocks/>
                </p:cNvSpPr>
                <p:nvPr/>
              </p:nvSpPr>
              <p:spPr bwMode="auto">
                <a:xfrm>
                  <a:off x="1647"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79" name="Freeform 155"/>
                <p:cNvSpPr>
                  <a:spLocks/>
                </p:cNvSpPr>
                <p:nvPr/>
              </p:nvSpPr>
              <p:spPr bwMode="auto">
                <a:xfrm>
                  <a:off x="2053"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22" name="Group 156"/>
              <p:cNvGrpSpPr>
                <a:grpSpLocks/>
              </p:cNvGrpSpPr>
              <p:nvPr/>
            </p:nvGrpSpPr>
            <p:grpSpPr bwMode="auto">
              <a:xfrm>
                <a:off x="4633" y="463"/>
                <a:ext cx="418" cy="112"/>
                <a:chOff x="240" y="720"/>
                <a:chExt cx="3980" cy="1064"/>
              </a:xfrm>
            </p:grpSpPr>
            <p:sp>
              <p:nvSpPr>
                <p:cNvPr id="1181" name="Freeform 157"/>
                <p:cNvSpPr>
                  <a:spLocks/>
                </p:cNvSpPr>
                <p:nvPr/>
              </p:nvSpPr>
              <p:spPr bwMode="auto">
                <a:xfrm>
                  <a:off x="239"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82" name="Freeform 158"/>
                <p:cNvSpPr>
                  <a:spLocks/>
                </p:cNvSpPr>
                <p:nvPr/>
              </p:nvSpPr>
              <p:spPr bwMode="auto">
                <a:xfrm>
                  <a:off x="2210"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sp>
            <p:nvSpPr>
              <p:cNvPr id="1183" name="Freeform 159"/>
              <p:cNvSpPr>
                <a:spLocks/>
              </p:cNvSpPr>
              <p:nvPr/>
            </p:nvSpPr>
            <p:spPr bwMode="auto">
              <a:xfrm>
                <a:off x="5051" y="463"/>
                <a:ext cx="211" cy="112"/>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grpSp>
        <p:nvGrpSpPr>
          <p:cNvPr id="1070" name="Group 160"/>
          <p:cNvGrpSpPr>
            <a:grpSpLocks/>
          </p:cNvGrpSpPr>
          <p:nvPr/>
        </p:nvGrpSpPr>
        <p:grpSpPr bwMode="auto">
          <a:xfrm>
            <a:off x="533401" y="598489"/>
            <a:ext cx="10437284" cy="179387"/>
            <a:chOff x="254" y="463"/>
            <a:chExt cx="5208" cy="113"/>
          </a:xfrm>
        </p:grpSpPr>
        <p:sp>
          <p:nvSpPr>
            <p:cNvPr id="1185" name="Freeform 161"/>
            <p:cNvSpPr>
              <a:spLocks/>
            </p:cNvSpPr>
            <p:nvPr/>
          </p:nvSpPr>
          <p:spPr bwMode="auto">
            <a:xfrm flipH="1">
              <a:off x="5232" y="468"/>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accent1"/>
                </a:gs>
                <a:gs pos="100000">
                  <a:schemeClr val="accent1">
                    <a:gamma/>
                    <a:shade val="46275"/>
                    <a:invGamma/>
                  </a:schemeClr>
                </a:gs>
              </a:gsLst>
              <a:lin ang="5400000" scaled="1"/>
            </a:gradFill>
            <a:ln w="9525" cap="flat" cmpd="sng">
              <a:noFill/>
              <a:prstDash val="solid"/>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86" name="Freeform 162"/>
            <p:cNvSpPr>
              <a:spLocks/>
            </p:cNvSpPr>
            <p:nvPr/>
          </p:nvSpPr>
          <p:spPr bwMode="auto">
            <a:xfrm>
              <a:off x="254" y="470"/>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accent1"/>
                </a:gs>
                <a:gs pos="100000">
                  <a:schemeClr val="accent1">
                    <a:gamma/>
                    <a:shade val="46275"/>
                    <a:invGamma/>
                  </a:schemeClr>
                </a:gs>
              </a:gsLst>
              <a:lin ang="5400000" scaled="1"/>
            </a:gradFill>
            <a:ln w="9525" cap="flat" cmpd="sng">
              <a:noFill/>
              <a:prstDash val="solid"/>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nvGrpSpPr>
            <p:cNvPr id="1079" name="Group 163"/>
            <p:cNvGrpSpPr>
              <a:grpSpLocks/>
            </p:cNvGrpSpPr>
            <p:nvPr/>
          </p:nvGrpSpPr>
          <p:grpSpPr bwMode="auto">
            <a:xfrm>
              <a:off x="450" y="463"/>
              <a:ext cx="4812" cy="113"/>
              <a:chOff x="450" y="463"/>
              <a:chExt cx="4812" cy="113"/>
            </a:xfrm>
          </p:grpSpPr>
          <p:grpSp>
            <p:nvGrpSpPr>
              <p:cNvPr id="1080" name="Group 164"/>
              <p:cNvGrpSpPr>
                <a:grpSpLocks/>
              </p:cNvGrpSpPr>
              <p:nvPr/>
            </p:nvGrpSpPr>
            <p:grpSpPr bwMode="auto">
              <a:xfrm>
                <a:off x="450" y="464"/>
                <a:ext cx="2928" cy="112"/>
                <a:chOff x="0" y="283"/>
                <a:chExt cx="5760" cy="220"/>
              </a:xfrm>
            </p:grpSpPr>
            <p:grpSp>
              <p:nvGrpSpPr>
                <p:cNvPr id="1094" name="Group 165"/>
                <p:cNvGrpSpPr>
                  <a:grpSpLocks/>
                </p:cNvGrpSpPr>
                <p:nvPr/>
              </p:nvGrpSpPr>
              <p:grpSpPr bwMode="auto">
                <a:xfrm>
                  <a:off x="0" y="283"/>
                  <a:ext cx="823" cy="220"/>
                  <a:chOff x="240" y="720"/>
                  <a:chExt cx="3980" cy="1064"/>
                </a:xfrm>
              </p:grpSpPr>
              <p:sp>
                <p:nvSpPr>
                  <p:cNvPr id="1190" name="Freeform 166"/>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91" name="Freeform 167"/>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095" name="Group 168"/>
                <p:cNvGrpSpPr>
                  <a:grpSpLocks/>
                </p:cNvGrpSpPr>
                <p:nvPr/>
              </p:nvGrpSpPr>
              <p:grpSpPr bwMode="auto">
                <a:xfrm>
                  <a:off x="823" y="283"/>
                  <a:ext cx="823" cy="220"/>
                  <a:chOff x="240" y="720"/>
                  <a:chExt cx="3980" cy="1064"/>
                </a:xfrm>
              </p:grpSpPr>
              <p:sp>
                <p:nvSpPr>
                  <p:cNvPr id="1193" name="Freeform 169"/>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94" name="Freeform 170"/>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096" name="Group 171"/>
                <p:cNvGrpSpPr>
                  <a:grpSpLocks/>
                </p:cNvGrpSpPr>
                <p:nvPr/>
              </p:nvGrpSpPr>
              <p:grpSpPr bwMode="auto">
                <a:xfrm>
                  <a:off x="1646" y="283"/>
                  <a:ext cx="823" cy="220"/>
                  <a:chOff x="1646" y="283"/>
                  <a:chExt cx="823" cy="220"/>
                </a:xfrm>
              </p:grpSpPr>
              <p:sp>
                <p:nvSpPr>
                  <p:cNvPr id="1196" name="Freeform 172"/>
                  <p:cNvSpPr>
                    <a:spLocks/>
                  </p:cNvSpPr>
                  <p:nvPr/>
                </p:nvSpPr>
                <p:spPr bwMode="auto">
                  <a:xfrm>
                    <a:off x="1646"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97" name="Freeform 173"/>
                  <p:cNvSpPr>
                    <a:spLocks/>
                  </p:cNvSpPr>
                  <p:nvPr/>
                </p:nvSpPr>
                <p:spPr bwMode="auto">
                  <a:xfrm>
                    <a:off x="2054"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097" name="Group 174"/>
                <p:cNvGrpSpPr>
                  <a:grpSpLocks/>
                </p:cNvGrpSpPr>
                <p:nvPr/>
              </p:nvGrpSpPr>
              <p:grpSpPr bwMode="auto">
                <a:xfrm>
                  <a:off x="2469" y="283"/>
                  <a:ext cx="822" cy="220"/>
                  <a:chOff x="240" y="720"/>
                  <a:chExt cx="3980" cy="1064"/>
                </a:xfrm>
              </p:grpSpPr>
              <p:sp>
                <p:nvSpPr>
                  <p:cNvPr id="1199" name="Freeform 175"/>
                  <p:cNvSpPr>
                    <a:spLocks/>
                  </p:cNvSpPr>
                  <p:nvPr/>
                </p:nvSpPr>
                <p:spPr bwMode="auto">
                  <a:xfrm>
                    <a:off x="241"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00" name="Freeform 176"/>
                  <p:cNvSpPr>
                    <a:spLocks/>
                  </p:cNvSpPr>
                  <p:nvPr/>
                </p:nvSpPr>
                <p:spPr bwMode="auto">
                  <a:xfrm>
                    <a:off x="2213"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098" name="Group 177"/>
                <p:cNvGrpSpPr>
                  <a:grpSpLocks/>
                </p:cNvGrpSpPr>
                <p:nvPr/>
              </p:nvGrpSpPr>
              <p:grpSpPr bwMode="auto">
                <a:xfrm>
                  <a:off x="3291" y="283"/>
                  <a:ext cx="823" cy="220"/>
                  <a:chOff x="240" y="720"/>
                  <a:chExt cx="3980" cy="1064"/>
                </a:xfrm>
              </p:grpSpPr>
              <p:sp>
                <p:nvSpPr>
                  <p:cNvPr id="1202" name="Freeform 178"/>
                  <p:cNvSpPr>
                    <a:spLocks/>
                  </p:cNvSpPr>
                  <p:nvPr/>
                </p:nvSpPr>
                <p:spPr bwMode="auto">
                  <a:xfrm>
                    <a:off x="245"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03" name="Freeform 179"/>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099" name="Group 180"/>
                <p:cNvGrpSpPr>
                  <a:grpSpLocks/>
                </p:cNvGrpSpPr>
                <p:nvPr/>
              </p:nvGrpSpPr>
              <p:grpSpPr bwMode="auto">
                <a:xfrm>
                  <a:off x="4114" y="283"/>
                  <a:ext cx="823" cy="220"/>
                  <a:chOff x="240" y="720"/>
                  <a:chExt cx="3980" cy="1064"/>
                </a:xfrm>
              </p:grpSpPr>
              <p:sp>
                <p:nvSpPr>
                  <p:cNvPr id="1205" name="Freeform 181"/>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06" name="Freeform 182"/>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00" name="Group 183"/>
                <p:cNvGrpSpPr>
                  <a:grpSpLocks/>
                </p:cNvGrpSpPr>
                <p:nvPr/>
              </p:nvGrpSpPr>
              <p:grpSpPr bwMode="auto">
                <a:xfrm>
                  <a:off x="4937" y="283"/>
                  <a:ext cx="823" cy="220"/>
                  <a:chOff x="240" y="720"/>
                  <a:chExt cx="3980" cy="1064"/>
                </a:xfrm>
              </p:grpSpPr>
              <p:sp>
                <p:nvSpPr>
                  <p:cNvPr id="1208" name="Freeform 184"/>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09" name="Freeform 185"/>
                  <p:cNvSpPr>
                    <a:spLocks/>
                  </p:cNvSpPr>
                  <p:nvPr/>
                </p:nvSpPr>
                <p:spPr bwMode="auto">
                  <a:xfrm>
                    <a:off x="2212"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grpSp>
            <p:nvGrpSpPr>
              <p:cNvPr id="1081" name="Group 186"/>
              <p:cNvGrpSpPr>
                <a:grpSpLocks/>
              </p:cNvGrpSpPr>
              <p:nvPr/>
            </p:nvGrpSpPr>
            <p:grpSpPr bwMode="auto">
              <a:xfrm>
                <a:off x="3378" y="463"/>
                <a:ext cx="418" cy="112"/>
                <a:chOff x="240" y="720"/>
                <a:chExt cx="3980" cy="1064"/>
              </a:xfrm>
            </p:grpSpPr>
            <p:sp>
              <p:nvSpPr>
                <p:cNvPr id="1211" name="Freeform 187"/>
                <p:cNvSpPr>
                  <a:spLocks/>
                </p:cNvSpPr>
                <p:nvPr/>
              </p:nvSpPr>
              <p:spPr bwMode="auto">
                <a:xfrm>
                  <a:off x="242"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12" name="Freeform 188"/>
                <p:cNvSpPr>
                  <a:spLocks/>
                </p:cNvSpPr>
                <p:nvPr/>
              </p:nvSpPr>
              <p:spPr bwMode="auto">
                <a:xfrm>
                  <a:off x="2213"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082" name="Group 189"/>
              <p:cNvGrpSpPr>
                <a:grpSpLocks/>
              </p:cNvGrpSpPr>
              <p:nvPr/>
            </p:nvGrpSpPr>
            <p:grpSpPr bwMode="auto">
              <a:xfrm>
                <a:off x="3796" y="463"/>
                <a:ext cx="419" cy="112"/>
                <a:chOff x="240" y="720"/>
                <a:chExt cx="3980" cy="1064"/>
              </a:xfrm>
            </p:grpSpPr>
            <p:sp>
              <p:nvSpPr>
                <p:cNvPr id="1214" name="Freeform 190"/>
                <p:cNvSpPr>
                  <a:spLocks/>
                </p:cNvSpPr>
                <p:nvPr/>
              </p:nvSpPr>
              <p:spPr bwMode="auto">
                <a:xfrm>
                  <a:off x="244" y="720"/>
                  <a:ext cx="204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15" name="Freeform 191"/>
                <p:cNvSpPr>
                  <a:spLocks/>
                </p:cNvSpPr>
                <p:nvPr/>
              </p:nvSpPr>
              <p:spPr bwMode="auto">
                <a:xfrm>
                  <a:off x="2240" y="720"/>
                  <a:ext cx="201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083" name="Group 192"/>
              <p:cNvGrpSpPr>
                <a:grpSpLocks/>
              </p:cNvGrpSpPr>
              <p:nvPr/>
            </p:nvGrpSpPr>
            <p:grpSpPr bwMode="auto">
              <a:xfrm>
                <a:off x="4215" y="463"/>
                <a:ext cx="418" cy="112"/>
                <a:chOff x="1646" y="283"/>
                <a:chExt cx="823" cy="220"/>
              </a:xfrm>
            </p:grpSpPr>
            <p:sp>
              <p:nvSpPr>
                <p:cNvPr id="1217" name="Freeform 193"/>
                <p:cNvSpPr>
                  <a:spLocks/>
                </p:cNvSpPr>
                <p:nvPr/>
              </p:nvSpPr>
              <p:spPr bwMode="auto">
                <a:xfrm>
                  <a:off x="1647"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18" name="Freeform 194"/>
                <p:cNvSpPr>
                  <a:spLocks/>
                </p:cNvSpPr>
                <p:nvPr/>
              </p:nvSpPr>
              <p:spPr bwMode="auto">
                <a:xfrm>
                  <a:off x="2053"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084" name="Group 195"/>
              <p:cNvGrpSpPr>
                <a:grpSpLocks/>
              </p:cNvGrpSpPr>
              <p:nvPr/>
            </p:nvGrpSpPr>
            <p:grpSpPr bwMode="auto">
              <a:xfrm>
                <a:off x="4633" y="463"/>
                <a:ext cx="418" cy="112"/>
                <a:chOff x="240" y="720"/>
                <a:chExt cx="3980" cy="1064"/>
              </a:xfrm>
            </p:grpSpPr>
            <p:sp>
              <p:nvSpPr>
                <p:cNvPr id="1220" name="Freeform 196"/>
                <p:cNvSpPr>
                  <a:spLocks/>
                </p:cNvSpPr>
                <p:nvPr/>
              </p:nvSpPr>
              <p:spPr bwMode="auto">
                <a:xfrm>
                  <a:off x="239"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21" name="Freeform 197"/>
                <p:cNvSpPr>
                  <a:spLocks/>
                </p:cNvSpPr>
                <p:nvPr/>
              </p:nvSpPr>
              <p:spPr bwMode="auto">
                <a:xfrm>
                  <a:off x="2210"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sp>
            <p:nvSpPr>
              <p:cNvPr id="1222" name="Freeform 198"/>
              <p:cNvSpPr>
                <a:spLocks/>
              </p:cNvSpPr>
              <p:nvPr/>
            </p:nvSpPr>
            <p:spPr bwMode="auto">
              <a:xfrm>
                <a:off x="5051" y="463"/>
                <a:ext cx="211" cy="112"/>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grpSp>
        <p:nvGrpSpPr>
          <p:cNvPr id="1071" name="Group 199"/>
          <p:cNvGrpSpPr>
            <a:grpSpLocks/>
          </p:cNvGrpSpPr>
          <p:nvPr/>
        </p:nvGrpSpPr>
        <p:grpSpPr bwMode="auto">
          <a:xfrm>
            <a:off x="23285" y="15875"/>
            <a:ext cx="1138767" cy="965200"/>
            <a:chOff x="8" y="32"/>
            <a:chExt cx="568" cy="608"/>
          </a:xfrm>
        </p:grpSpPr>
        <p:sp>
          <p:nvSpPr>
            <p:cNvPr id="1224" name="Freeform 200"/>
            <p:cNvSpPr>
              <a:spLocks/>
            </p:cNvSpPr>
            <p:nvPr userDrawn="1"/>
          </p:nvSpPr>
          <p:spPr bwMode="auto">
            <a:xfrm>
              <a:off x="20" y="54"/>
              <a:ext cx="556" cy="586"/>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bg2"/>
                </a:gs>
                <a:gs pos="100000">
                  <a:schemeClr val="bg2">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25" name="Freeform 201"/>
            <p:cNvSpPr>
              <a:spLocks/>
            </p:cNvSpPr>
            <p:nvPr userDrawn="1"/>
          </p:nvSpPr>
          <p:spPr bwMode="auto">
            <a:xfrm>
              <a:off x="8" y="32"/>
              <a:ext cx="556" cy="586"/>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accent1"/>
                </a:gs>
                <a:gs pos="100000">
                  <a:schemeClr val="accent1">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sp>
        <p:nvSpPr>
          <p:cNvPr id="1226" name="Freeform 202"/>
          <p:cNvSpPr>
            <a:spLocks/>
          </p:cNvSpPr>
          <p:nvPr/>
        </p:nvSpPr>
        <p:spPr bwMode="auto">
          <a:xfrm flipH="1">
            <a:off x="10382251" y="50800"/>
            <a:ext cx="1113367" cy="930275"/>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bg2"/>
              </a:gs>
              <a:gs pos="100000">
                <a:schemeClr val="bg2">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27" name="Freeform 203"/>
          <p:cNvSpPr>
            <a:spLocks/>
          </p:cNvSpPr>
          <p:nvPr/>
        </p:nvSpPr>
        <p:spPr bwMode="auto">
          <a:xfrm flipH="1">
            <a:off x="10356851" y="15875"/>
            <a:ext cx="1115483" cy="930275"/>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accent1"/>
              </a:gs>
              <a:gs pos="100000">
                <a:schemeClr val="accent1">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28" name="Rectangle 204"/>
          <p:cNvSpPr>
            <a:spLocks noChangeArrowheads="1"/>
          </p:cNvSpPr>
          <p:nvPr/>
        </p:nvSpPr>
        <p:spPr bwMode="auto">
          <a:xfrm>
            <a:off x="503767" y="15875"/>
            <a:ext cx="10485967" cy="88900"/>
          </a:xfrm>
          <a:prstGeom prst="rect">
            <a:avLst/>
          </a:prstGeom>
          <a:gradFill rotWithShape="1">
            <a:gsLst>
              <a:gs pos="0">
                <a:schemeClr val="accent1"/>
              </a:gs>
              <a:gs pos="100000">
                <a:schemeClr val="accent1">
                  <a:gamma/>
                  <a:shade val="46275"/>
                  <a:invGamma/>
                </a:schemeClr>
              </a:gs>
            </a:gsLst>
            <a:lin ang="5400000" scaled="1"/>
          </a:gradFill>
          <a:ln w="9525">
            <a:noFill/>
            <a:miter lim="800000"/>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Tree>
    <p:extLst>
      <p:ext uri="{BB962C8B-B14F-4D97-AF65-F5344CB8AC3E}">
        <p14:creationId xmlns:p14="http://schemas.microsoft.com/office/powerpoint/2010/main" val="2368383531"/>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 id="2147483850" r:id="rId13"/>
    <p:sldLayoutId id="2147483851" r:id="rId14"/>
    <p:sldLayoutId id="2147483852" r:id="rId15"/>
    <p:sldLayoutId id="2147483853" r:id="rId16"/>
    <p:sldLayoutId id="2147483854" r:id="rId17"/>
  </p:sldLayoutIdLst>
  <p:transition>
    <p:random/>
  </p:transition>
  <p:hf hdr="0" ftr="0" dt="0"/>
  <p:txStyles>
    <p:titleStyle>
      <a:lvl1pPr algn="ctr" rtl="1" eaLnBrk="0" fontAlgn="base" hangingPunct="0">
        <a:spcBef>
          <a:spcPct val="0"/>
        </a:spcBef>
        <a:spcAft>
          <a:spcPct val="0"/>
        </a:spcAft>
        <a:defRPr sz="3200">
          <a:solidFill>
            <a:srgbClr val="CCECFF"/>
          </a:solidFill>
          <a:latin typeface="+mj-lt"/>
          <a:ea typeface="+mj-ea"/>
          <a:cs typeface="+mj-cs"/>
        </a:defRPr>
      </a:lvl1pPr>
      <a:lvl2pPr algn="ctr" rtl="1" eaLnBrk="0" fontAlgn="base" hangingPunct="0">
        <a:spcBef>
          <a:spcPct val="0"/>
        </a:spcBef>
        <a:spcAft>
          <a:spcPct val="0"/>
        </a:spcAft>
        <a:defRPr sz="3200">
          <a:solidFill>
            <a:srgbClr val="CCECFF"/>
          </a:solidFill>
          <a:latin typeface="Arial" charset="0"/>
          <a:cs typeface="Titr" pitchFamily="2" charset="-78"/>
        </a:defRPr>
      </a:lvl2pPr>
      <a:lvl3pPr algn="ctr" rtl="1" eaLnBrk="0" fontAlgn="base" hangingPunct="0">
        <a:spcBef>
          <a:spcPct val="0"/>
        </a:spcBef>
        <a:spcAft>
          <a:spcPct val="0"/>
        </a:spcAft>
        <a:defRPr sz="3200">
          <a:solidFill>
            <a:srgbClr val="CCECFF"/>
          </a:solidFill>
          <a:latin typeface="Arial" charset="0"/>
          <a:cs typeface="Titr" pitchFamily="2" charset="-78"/>
        </a:defRPr>
      </a:lvl3pPr>
      <a:lvl4pPr algn="ctr" rtl="1" eaLnBrk="0" fontAlgn="base" hangingPunct="0">
        <a:spcBef>
          <a:spcPct val="0"/>
        </a:spcBef>
        <a:spcAft>
          <a:spcPct val="0"/>
        </a:spcAft>
        <a:defRPr sz="3200">
          <a:solidFill>
            <a:srgbClr val="CCECFF"/>
          </a:solidFill>
          <a:latin typeface="Arial" charset="0"/>
          <a:cs typeface="Titr" pitchFamily="2" charset="-78"/>
        </a:defRPr>
      </a:lvl4pPr>
      <a:lvl5pPr algn="ctr" rtl="1" eaLnBrk="0" fontAlgn="base" hangingPunct="0">
        <a:spcBef>
          <a:spcPct val="0"/>
        </a:spcBef>
        <a:spcAft>
          <a:spcPct val="0"/>
        </a:spcAft>
        <a:defRPr sz="3200">
          <a:solidFill>
            <a:srgbClr val="CCECFF"/>
          </a:solidFill>
          <a:latin typeface="Arial" charset="0"/>
          <a:cs typeface="Titr" pitchFamily="2" charset="-78"/>
        </a:defRPr>
      </a:lvl5pPr>
      <a:lvl6pPr marL="457200" algn="ctr" rtl="1" eaLnBrk="1" fontAlgn="base" hangingPunct="1">
        <a:spcBef>
          <a:spcPct val="0"/>
        </a:spcBef>
        <a:spcAft>
          <a:spcPct val="0"/>
        </a:spcAft>
        <a:defRPr sz="3200">
          <a:solidFill>
            <a:srgbClr val="CCECFF"/>
          </a:solidFill>
          <a:latin typeface="Arial" charset="0"/>
          <a:cs typeface="Titr" pitchFamily="2" charset="-78"/>
        </a:defRPr>
      </a:lvl6pPr>
      <a:lvl7pPr marL="914400" algn="ctr" rtl="1" eaLnBrk="1" fontAlgn="base" hangingPunct="1">
        <a:spcBef>
          <a:spcPct val="0"/>
        </a:spcBef>
        <a:spcAft>
          <a:spcPct val="0"/>
        </a:spcAft>
        <a:defRPr sz="3200">
          <a:solidFill>
            <a:srgbClr val="CCECFF"/>
          </a:solidFill>
          <a:latin typeface="Arial" charset="0"/>
          <a:cs typeface="Titr" pitchFamily="2" charset="-78"/>
        </a:defRPr>
      </a:lvl7pPr>
      <a:lvl8pPr marL="1371600" algn="ctr" rtl="1" eaLnBrk="1" fontAlgn="base" hangingPunct="1">
        <a:spcBef>
          <a:spcPct val="0"/>
        </a:spcBef>
        <a:spcAft>
          <a:spcPct val="0"/>
        </a:spcAft>
        <a:defRPr sz="3200">
          <a:solidFill>
            <a:srgbClr val="CCECFF"/>
          </a:solidFill>
          <a:latin typeface="Arial" charset="0"/>
          <a:cs typeface="Titr" pitchFamily="2" charset="-78"/>
        </a:defRPr>
      </a:lvl8pPr>
      <a:lvl9pPr marL="1828800" algn="ctr" rtl="1" eaLnBrk="1" fontAlgn="base" hangingPunct="1">
        <a:spcBef>
          <a:spcPct val="0"/>
        </a:spcBef>
        <a:spcAft>
          <a:spcPct val="0"/>
        </a:spcAft>
        <a:defRPr sz="3200">
          <a:solidFill>
            <a:srgbClr val="CCECFF"/>
          </a:solidFill>
          <a:latin typeface="Arial" charset="0"/>
          <a:cs typeface="Titr" pitchFamily="2" charset="-78"/>
        </a:defRPr>
      </a:lvl9pPr>
    </p:titleStyle>
    <p:bodyStyle>
      <a:lvl1pPr marL="342900" indent="-342900" algn="just" rtl="1" eaLnBrk="0" fontAlgn="base" hangingPunct="0">
        <a:spcBef>
          <a:spcPct val="20000"/>
        </a:spcBef>
        <a:spcAft>
          <a:spcPct val="0"/>
        </a:spcAft>
        <a:buClr>
          <a:srgbClr val="000099"/>
        </a:buClr>
        <a:buFont typeface="Wingdings 2" pitchFamily="18" charset="2"/>
        <a:buBlip>
          <a:blip r:embed="rId20"/>
        </a:buBlip>
        <a:defRPr sz="3200">
          <a:solidFill>
            <a:schemeClr val="accent2"/>
          </a:solidFill>
          <a:latin typeface="+mn-lt"/>
          <a:ea typeface="+mn-ea"/>
          <a:cs typeface="+mn-cs"/>
        </a:defRPr>
      </a:lvl1pPr>
      <a:lvl2pPr marL="742950" indent="-285750" algn="just" rtl="1" eaLnBrk="0" fontAlgn="base" hangingPunct="0">
        <a:spcBef>
          <a:spcPct val="20000"/>
        </a:spcBef>
        <a:spcAft>
          <a:spcPct val="0"/>
        </a:spcAft>
        <a:buClr>
          <a:srgbClr val="CCECFF"/>
        </a:buClr>
        <a:buFont typeface="Wingdings" pitchFamily="2" charset="2"/>
        <a:buBlip>
          <a:blip r:embed="rId21"/>
        </a:buBlip>
        <a:defRPr sz="2800">
          <a:solidFill>
            <a:srgbClr val="990000"/>
          </a:solidFill>
          <a:latin typeface="+mn-lt"/>
          <a:cs typeface="+mn-cs"/>
        </a:defRPr>
      </a:lvl2pPr>
      <a:lvl3pPr marL="1143000" indent="-228600" algn="just" rtl="1" eaLnBrk="0" fontAlgn="base" hangingPunct="0">
        <a:spcBef>
          <a:spcPct val="20000"/>
        </a:spcBef>
        <a:spcAft>
          <a:spcPct val="0"/>
        </a:spcAft>
        <a:buClr>
          <a:srgbClr val="66CCFF"/>
        </a:buClr>
        <a:buFont typeface="Wingdings" pitchFamily="2" charset="2"/>
        <a:buBlip>
          <a:blip r:embed="rId22"/>
        </a:buBlip>
        <a:defRPr sz="2400">
          <a:solidFill>
            <a:srgbClr val="009900"/>
          </a:solidFill>
          <a:latin typeface="+mn-lt"/>
          <a:cs typeface="+mn-cs"/>
        </a:defRPr>
      </a:lvl3pPr>
      <a:lvl4pPr marL="1600200" indent="-228600" algn="just" rtl="1" eaLnBrk="0" fontAlgn="base" hangingPunct="0">
        <a:spcBef>
          <a:spcPct val="20000"/>
        </a:spcBef>
        <a:spcAft>
          <a:spcPct val="0"/>
        </a:spcAft>
        <a:buClr>
          <a:srgbClr val="3399FF"/>
        </a:buClr>
        <a:buFont typeface="Wingdings" pitchFamily="2" charset="2"/>
        <a:buBlip>
          <a:blip r:embed="rId22"/>
        </a:buBlip>
        <a:defRPr sz="2000">
          <a:solidFill>
            <a:srgbClr val="008080"/>
          </a:solidFill>
          <a:latin typeface="+mn-lt"/>
          <a:cs typeface="+mn-cs"/>
        </a:defRPr>
      </a:lvl4pPr>
      <a:lvl5pPr marL="2057400" indent="-228600" algn="just" rtl="1" eaLnBrk="0" fontAlgn="base" hangingPunct="0">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5pPr>
      <a:lvl6pPr marL="25146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6pPr>
      <a:lvl7pPr marL="29718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7pPr>
      <a:lvl8pPr marL="34290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8pPr>
      <a:lvl9pPr marL="38862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3" name="AutoShape 119"/>
          <p:cNvSpPr>
            <a:spLocks noChangeArrowheads="1"/>
          </p:cNvSpPr>
          <p:nvPr/>
        </p:nvSpPr>
        <p:spPr bwMode="auto">
          <a:xfrm>
            <a:off x="118534" y="15875"/>
            <a:ext cx="11307233" cy="762000"/>
          </a:xfrm>
          <a:prstGeom prst="roundRect">
            <a:avLst>
              <a:gd name="adj" fmla="val 50000"/>
            </a:avLst>
          </a:prstGeom>
          <a:gradFill rotWithShape="1">
            <a:gsLst>
              <a:gs pos="0">
                <a:schemeClr val="accent2"/>
              </a:gs>
              <a:gs pos="100000">
                <a:schemeClr val="accent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027" name="Rectangle 205"/>
          <p:cNvSpPr>
            <a:spLocks noChangeArrowheads="1"/>
          </p:cNvSpPr>
          <p:nvPr/>
        </p:nvSpPr>
        <p:spPr bwMode="auto">
          <a:xfrm>
            <a:off x="927100" y="638176"/>
            <a:ext cx="9662584" cy="358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rtl="0" fontAlgn="base">
              <a:spcBef>
                <a:spcPct val="0"/>
              </a:spcBef>
              <a:spcAft>
                <a:spcPct val="0"/>
              </a:spcAft>
            </a:pPr>
            <a:endParaRPr lang="en-US" sz="1800" b="1">
              <a:solidFill>
                <a:srgbClr val="000000"/>
              </a:solidFill>
              <a:cs typeface="Arial" charset="0"/>
            </a:endParaRPr>
          </a:p>
        </p:txBody>
      </p:sp>
      <p:sp>
        <p:nvSpPr>
          <p:cNvPr id="1028" name="Rectangle 2"/>
          <p:cNvSpPr>
            <a:spLocks noGrp="1" noChangeArrowheads="1"/>
          </p:cNvSpPr>
          <p:nvPr>
            <p:ph type="title"/>
          </p:nvPr>
        </p:nvSpPr>
        <p:spPr bwMode="auto">
          <a:xfrm>
            <a:off x="1369484" y="104775"/>
            <a:ext cx="9201149"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1" y="1628776"/>
            <a:ext cx="11377084"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lvl1pPr>
          </a:lstStyle>
          <a:p>
            <a:pPr rtl="0" fontAlgn="base">
              <a:spcBef>
                <a:spcPct val="0"/>
              </a:spcBef>
              <a:spcAft>
                <a:spcPct val="0"/>
              </a:spcAft>
              <a:defRPr/>
            </a:pPr>
            <a:endParaRPr lang="en-US">
              <a:solidFill>
                <a:srgbClr val="000000"/>
              </a:solidFill>
              <a:cs typeface="Arial" charset="0"/>
            </a:endParaRPr>
          </a:p>
        </p:txBody>
      </p:sp>
      <p:sp>
        <p:nvSpPr>
          <p:cNvPr id="3"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lgn="ctr" rtl="0" fontAlgn="base">
              <a:spcBef>
                <a:spcPct val="0"/>
              </a:spcBef>
              <a:spcAft>
                <a:spcPct val="0"/>
              </a:spcAft>
              <a:defRPr/>
            </a:pPr>
            <a:endParaRPr lang="en-US">
              <a:solidFill>
                <a:srgbClr val="000000"/>
              </a:solidFill>
              <a:cs typeface="Arial" charset="0"/>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rtl="0" fontAlgn="base">
              <a:spcBef>
                <a:spcPct val="0"/>
              </a:spcBef>
              <a:spcAft>
                <a:spcPct val="0"/>
              </a:spcAft>
              <a:defRPr/>
            </a:pPr>
            <a:fld id="{B4F14077-54EB-4AEB-A201-B4CCABC33FB1}" type="slidenum">
              <a:rPr lang="ar-SA">
                <a:solidFill>
                  <a:srgbClr val="000000"/>
                </a:solidFill>
                <a:cs typeface="Arial" charset="0"/>
              </a:rPr>
              <a:pPr rtl="0" fontAlgn="base">
                <a:spcBef>
                  <a:spcPct val="0"/>
                </a:spcBef>
                <a:spcAft>
                  <a:spcPct val="0"/>
                </a:spcAft>
                <a:defRPr/>
              </a:pPr>
              <a:t>‹#›</a:t>
            </a:fld>
            <a:endParaRPr lang="en-US">
              <a:solidFill>
                <a:srgbClr val="000000"/>
              </a:solidFill>
              <a:cs typeface="Arial" charset="0"/>
            </a:endParaRPr>
          </a:p>
        </p:txBody>
      </p:sp>
      <p:pic>
        <p:nvPicPr>
          <p:cNvPr id="1033" name="Picture 4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4763"/>
            <a:ext cx="814916" cy="200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7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19526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7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39211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8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58737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8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78105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82"/>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83434" y="977901"/>
            <a:ext cx="81491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9" name="Picture 83"/>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116522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0" name="Picture 8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136525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1" name="Picture 85"/>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156210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2" name="Picture 86"/>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175736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3" name="Picture 87"/>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1951039"/>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 name="Picture 8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83434" y="2147889"/>
            <a:ext cx="81491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 name="Picture 8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233680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6" name="Picture 9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253682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7" name="Picture 9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273367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8" name="Picture 92"/>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2928939"/>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9" name="Picture 93"/>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312261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0" name="Picture 9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83434" y="3319464"/>
            <a:ext cx="81491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1" name="Picture 95"/>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85551" y="3513139"/>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2" name="Picture 96"/>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370681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3" name="Picture 97"/>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3903663"/>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 name="Picture 9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409892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5" name="Picture 9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429260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6" name="Picture 10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83434" y="4489451"/>
            <a:ext cx="81491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7" name="Picture 10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4675189"/>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8" name="Picture 102"/>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487521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9" name="Picture 103"/>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507206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0" name="Picture 10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526732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1" name="Picture 105"/>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546100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2" name="Picture 106"/>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83434" y="5657851"/>
            <a:ext cx="81491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3" name="Picture 107"/>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584517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4" name="Picture 10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604520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 name="Picture 10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624205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6" name="Picture 11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643731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7" name="Picture 11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6630989"/>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4" name="Rectangle 120"/>
          <p:cNvSpPr>
            <a:spLocks noChangeArrowheads="1"/>
          </p:cNvSpPr>
          <p:nvPr/>
        </p:nvSpPr>
        <p:spPr bwMode="auto">
          <a:xfrm>
            <a:off x="503767" y="53975"/>
            <a:ext cx="10485967" cy="88900"/>
          </a:xfrm>
          <a:prstGeom prst="rect">
            <a:avLst/>
          </a:prstGeom>
          <a:gradFill rotWithShape="1">
            <a:gsLst>
              <a:gs pos="0">
                <a:schemeClr val="bg2"/>
              </a:gs>
              <a:gs pos="100000">
                <a:schemeClr val="bg2">
                  <a:gamma/>
                  <a:shade val="46275"/>
                  <a:invGamma/>
                </a:schemeClr>
              </a:gs>
            </a:gsLst>
            <a:lin ang="5400000" scaled="1"/>
          </a:gradFill>
          <a:ln w="9525">
            <a:noFill/>
            <a:miter lim="800000"/>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nvGrpSpPr>
          <p:cNvPr id="1069" name="Group 121"/>
          <p:cNvGrpSpPr>
            <a:grpSpLocks/>
          </p:cNvGrpSpPr>
          <p:nvPr/>
        </p:nvGrpSpPr>
        <p:grpSpPr bwMode="auto">
          <a:xfrm>
            <a:off x="552451" y="600075"/>
            <a:ext cx="10437283" cy="179388"/>
            <a:chOff x="254" y="463"/>
            <a:chExt cx="5208" cy="113"/>
          </a:xfrm>
        </p:grpSpPr>
        <p:sp>
          <p:nvSpPr>
            <p:cNvPr id="1146" name="Freeform 122"/>
            <p:cNvSpPr>
              <a:spLocks/>
            </p:cNvSpPr>
            <p:nvPr/>
          </p:nvSpPr>
          <p:spPr bwMode="auto">
            <a:xfrm flipH="1">
              <a:off x="5232" y="468"/>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bg2"/>
                </a:gs>
                <a:gs pos="100000">
                  <a:schemeClr val="bg2">
                    <a:gamma/>
                    <a:shade val="46275"/>
                    <a:invGamma/>
                  </a:schemeClr>
                </a:gs>
              </a:gsLst>
              <a:lin ang="5400000" scaled="1"/>
            </a:gradFill>
            <a:ln w="9525" cap="flat" cmpd="sng">
              <a:noFill/>
              <a:prstDash val="solid"/>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47" name="Freeform 123"/>
            <p:cNvSpPr>
              <a:spLocks/>
            </p:cNvSpPr>
            <p:nvPr/>
          </p:nvSpPr>
          <p:spPr bwMode="auto">
            <a:xfrm>
              <a:off x="254" y="470"/>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bg2"/>
                </a:gs>
                <a:gs pos="100000">
                  <a:schemeClr val="bg2">
                    <a:gamma/>
                    <a:shade val="46275"/>
                    <a:invGamma/>
                  </a:schemeClr>
                </a:gs>
              </a:gsLst>
              <a:lin ang="5400000" scaled="1"/>
            </a:gradFill>
            <a:ln w="9525" cap="flat" cmpd="sng">
              <a:noFill/>
              <a:prstDash val="solid"/>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nvGrpSpPr>
            <p:cNvPr id="1117" name="Group 124"/>
            <p:cNvGrpSpPr>
              <a:grpSpLocks/>
            </p:cNvGrpSpPr>
            <p:nvPr/>
          </p:nvGrpSpPr>
          <p:grpSpPr bwMode="auto">
            <a:xfrm>
              <a:off x="450" y="463"/>
              <a:ext cx="4812" cy="113"/>
              <a:chOff x="450" y="463"/>
              <a:chExt cx="4812" cy="113"/>
            </a:xfrm>
          </p:grpSpPr>
          <p:grpSp>
            <p:nvGrpSpPr>
              <p:cNvPr id="1118" name="Group 125"/>
              <p:cNvGrpSpPr>
                <a:grpSpLocks/>
              </p:cNvGrpSpPr>
              <p:nvPr/>
            </p:nvGrpSpPr>
            <p:grpSpPr bwMode="auto">
              <a:xfrm>
                <a:off x="450" y="464"/>
                <a:ext cx="2928" cy="112"/>
                <a:chOff x="0" y="283"/>
                <a:chExt cx="5760" cy="220"/>
              </a:xfrm>
            </p:grpSpPr>
            <p:grpSp>
              <p:nvGrpSpPr>
                <p:cNvPr id="1132" name="Group 126"/>
                <p:cNvGrpSpPr>
                  <a:grpSpLocks/>
                </p:cNvGrpSpPr>
                <p:nvPr/>
              </p:nvGrpSpPr>
              <p:grpSpPr bwMode="auto">
                <a:xfrm>
                  <a:off x="0" y="283"/>
                  <a:ext cx="823" cy="220"/>
                  <a:chOff x="240" y="720"/>
                  <a:chExt cx="3980" cy="1064"/>
                </a:xfrm>
              </p:grpSpPr>
              <p:sp>
                <p:nvSpPr>
                  <p:cNvPr id="1151" name="Freeform 127"/>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52" name="Freeform 128"/>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33" name="Group 129"/>
                <p:cNvGrpSpPr>
                  <a:grpSpLocks/>
                </p:cNvGrpSpPr>
                <p:nvPr/>
              </p:nvGrpSpPr>
              <p:grpSpPr bwMode="auto">
                <a:xfrm>
                  <a:off x="823" y="283"/>
                  <a:ext cx="823" cy="220"/>
                  <a:chOff x="240" y="720"/>
                  <a:chExt cx="3980" cy="1064"/>
                </a:xfrm>
              </p:grpSpPr>
              <p:sp>
                <p:nvSpPr>
                  <p:cNvPr id="1154" name="Freeform 130"/>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55" name="Freeform 131"/>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34" name="Group 132"/>
                <p:cNvGrpSpPr>
                  <a:grpSpLocks/>
                </p:cNvGrpSpPr>
                <p:nvPr/>
              </p:nvGrpSpPr>
              <p:grpSpPr bwMode="auto">
                <a:xfrm>
                  <a:off x="1646" y="283"/>
                  <a:ext cx="823" cy="220"/>
                  <a:chOff x="1646" y="283"/>
                  <a:chExt cx="823" cy="220"/>
                </a:xfrm>
              </p:grpSpPr>
              <p:sp>
                <p:nvSpPr>
                  <p:cNvPr id="1157" name="Freeform 133"/>
                  <p:cNvSpPr>
                    <a:spLocks/>
                  </p:cNvSpPr>
                  <p:nvPr/>
                </p:nvSpPr>
                <p:spPr bwMode="auto">
                  <a:xfrm>
                    <a:off x="1646"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58" name="Freeform 134"/>
                  <p:cNvSpPr>
                    <a:spLocks/>
                  </p:cNvSpPr>
                  <p:nvPr/>
                </p:nvSpPr>
                <p:spPr bwMode="auto">
                  <a:xfrm>
                    <a:off x="2054"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35" name="Group 135"/>
                <p:cNvGrpSpPr>
                  <a:grpSpLocks/>
                </p:cNvGrpSpPr>
                <p:nvPr/>
              </p:nvGrpSpPr>
              <p:grpSpPr bwMode="auto">
                <a:xfrm>
                  <a:off x="2469" y="283"/>
                  <a:ext cx="822" cy="220"/>
                  <a:chOff x="240" y="720"/>
                  <a:chExt cx="3980" cy="1064"/>
                </a:xfrm>
              </p:grpSpPr>
              <p:sp>
                <p:nvSpPr>
                  <p:cNvPr id="1160" name="Freeform 136"/>
                  <p:cNvSpPr>
                    <a:spLocks/>
                  </p:cNvSpPr>
                  <p:nvPr/>
                </p:nvSpPr>
                <p:spPr bwMode="auto">
                  <a:xfrm>
                    <a:off x="241"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61" name="Freeform 137"/>
                  <p:cNvSpPr>
                    <a:spLocks/>
                  </p:cNvSpPr>
                  <p:nvPr/>
                </p:nvSpPr>
                <p:spPr bwMode="auto">
                  <a:xfrm>
                    <a:off x="2213"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36" name="Group 138"/>
                <p:cNvGrpSpPr>
                  <a:grpSpLocks/>
                </p:cNvGrpSpPr>
                <p:nvPr/>
              </p:nvGrpSpPr>
              <p:grpSpPr bwMode="auto">
                <a:xfrm>
                  <a:off x="3291" y="283"/>
                  <a:ext cx="823" cy="220"/>
                  <a:chOff x="240" y="720"/>
                  <a:chExt cx="3980" cy="1064"/>
                </a:xfrm>
              </p:grpSpPr>
              <p:sp>
                <p:nvSpPr>
                  <p:cNvPr id="1163" name="Freeform 139"/>
                  <p:cNvSpPr>
                    <a:spLocks/>
                  </p:cNvSpPr>
                  <p:nvPr/>
                </p:nvSpPr>
                <p:spPr bwMode="auto">
                  <a:xfrm>
                    <a:off x="245"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64" name="Freeform 140"/>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37" name="Group 141"/>
                <p:cNvGrpSpPr>
                  <a:grpSpLocks/>
                </p:cNvGrpSpPr>
                <p:nvPr/>
              </p:nvGrpSpPr>
              <p:grpSpPr bwMode="auto">
                <a:xfrm>
                  <a:off x="4114" y="283"/>
                  <a:ext cx="823" cy="220"/>
                  <a:chOff x="240" y="720"/>
                  <a:chExt cx="3980" cy="1064"/>
                </a:xfrm>
              </p:grpSpPr>
              <p:sp>
                <p:nvSpPr>
                  <p:cNvPr id="1166" name="Freeform 142"/>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67" name="Freeform 143"/>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38" name="Group 144"/>
                <p:cNvGrpSpPr>
                  <a:grpSpLocks/>
                </p:cNvGrpSpPr>
                <p:nvPr/>
              </p:nvGrpSpPr>
              <p:grpSpPr bwMode="auto">
                <a:xfrm>
                  <a:off x="4937" y="283"/>
                  <a:ext cx="823" cy="220"/>
                  <a:chOff x="240" y="720"/>
                  <a:chExt cx="3980" cy="1064"/>
                </a:xfrm>
              </p:grpSpPr>
              <p:sp>
                <p:nvSpPr>
                  <p:cNvPr id="1169" name="Freeform 145"/>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70" name="Freeform 146"/>
                  <p:cNvSpPr>
                    <a:spLocks/>
                  </p:cNvSpPr>
                  <p:nvPr/>
                </p:nvSpPr>
                <p:spPr bwMode="auto">
                  <a:xfrm>
                    <a:off x="2212"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grpSp>
            <p:nvGrpSpPr>
              <p:cNvPr id="1119" name="Group 147"/>
              <p:cNvGrpSpPr>
                <a:grpSpLocks/>
              </p:cNvGrpSpPr>
              <p:nvPr/>
            </p:nvGrpSpPr>
            <p:grpSpPr bwMode="auto">
              <a:xfrm>
                <a:off x="3378" y="463"/>
                <a:ext cx="418" cy="112"/>
                <a:chOff x="240" y="720"/>
                <a:chExt cx="3980" cy="1064"/>
              </a:xfrm>
            </p:grpSpPr>
            <p:sp>
              <p:nvSpPr>
                <p:cNvPr id="1172" name="Freeform 148"/>
                <p:cNvSpPr>
                  <a:spLocks/>
                </p:cNvSpPr>
                <p:nvPr/>
              </p:nvSpPr>
              <p:spPr bwMode="auto">
                <a:xfrm>
                  <a:off x="242"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73" name="Freeform 149"/>
                <p:cNvSpPr>
                  <a:spLocks/>
                </p:cNvSpPr>
                <p:nvPr/>
              </p:nvSpPr>
              <p:spPr bwMode="auto">
                <a:xfrm>
                  <a:off x="2213"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20" name="Group 150"/>
              <p:cNvGrpSpPr>
                <a:grpSpLocks/>
              </p:cNvGrpSpPr>
              <p:nvPr/>
            </p:nvGrpSpPr>
            <p:grpSpPr bwMode="auto">
              <a:xfrm>
                <a:off x="3796" y="463"/>
                <a:ext cx="419" cy="112"/>
                <a:chOff x="240" y="720"/>
                <a:chExt cx="3980" cy="1064"/>
              </a:xfrm>
            </p:grpSpPr>
            <p:sp>
              <p:nvSpPr>
                <p:cNvPr id="1175" name="Freeform 151"/>
                <p:cNvSpPr>
                  <a:spLocks/>
                </p:cNvSpPr>
                <p:nvPr/>
              </p:nvSpPr>
              <p:spPr bwMode="auto">
                <a:xfrm>
                  <a:off x="244" y="720"/>
                  <a:ext cx="204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76" name="Freeform 152"/>
                <p:cNvSpPr>
                  <a:spLocks/>
                </p:cNvSpPr>
                <p:nvPr/>
              </p:nvSpPr>
              <p:spPr bwMode="auto">
                <a:xfrm>
                  <a:off x="2240" y="720"/>
                  <a:ext cx="201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21" name="Group 153"/>
              <p:cNvGrpSpPr>
                <a:grpSpLocks/>
              </p:cNvGrpSpPr>
              <p:nvPr/>
            </p:nvGrpSpPr>
            <p:grpSpPr bwMode="auto">
              <a:xfrm>
                <a:off x="4215" y="463"/>
                <a:ext cx="418" cy="112"/>
                <a:chOff x="1646" y="283"/>
                <a:chExt cx="823" cy="220"/>
              </a:xfrm>
            </p:grpSpPr>
            <p:sp>
              <p:nvSpPr>
                <p:cNvPr id="1178" name="Freeform 154"/>
                <p:cNvSpPr>
                  <a:spLocks/>
                </p:cNvSpPr>
                <p:nvPr/>
              </p:nvSpPr>
              <p:spPr bwMode="auto">
                <a:xfrm>
                  <a:off x="1647"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79" name="Freeform 155"/>
                <p:cNvSpPr>
                  <a:spLocks/>
                </p:cNvSpPr>
                <p:nvPr/>
              </p:nvSpPr>
              <p:spPr bwMode="auto">
                <a:xfrm>
                  <a:off x="2053"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22" name="Group 156"/>
              <p:cNvGrpSpPr>
                <a:grpSpLocks/>
              </p:cNvGrpSpPr>
              <p:nvPr/>
            </p:nvGrpSpPr>
            <p:grpSpPr bwMode="auto">
              <a:xfrm>
                <a:off x="4633" y="463"/>
                <a:ext cx="418" cy="112"/>
                <a:chOff x="240" y="720"/>
                <a:chExt cx="3980" cy="1064"/>
              </a:xfrm>
            </p:grpSpPr>
            <p:sp>
              <p:nvSpPr>
                <p:cNvPr id="1181" name="Freeform 157"/>
                <p:cNvSpPr>
                  <a:spLocks/>
                </p:cNvSpPr>
                <p:nvPr/>
              </p:nvSpPr>
              <p:spPr bwMode="auto">
                <a:xfrm>
                  <a:off x="239"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82" name="Freeform 158"/>
                <p:cNvSpPr>
                  <a:spLocks/>
                </p:cNvSpPr>
                <p:nvPr/>
              </p:nvSpPr>
              <p:spPr bwMode="auto">
                <a:xfrm>
                  <a:off x="2210"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sp>
            <p:nvSpPr>
              <p:cNvPr id="1183" name="Freeform 159"/>
              <p:cNvSpPr>
                <a:spLocks/>
              </p:cNvSpPr>
              <p:nvPr/>
            </p:nvSpPr>
            <p:spPr bwMode="auto">
              <a:xfrm>
                <a:off x="5051" y="463"/>
                <a:ext cx="211" cy="112"/>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grpSp>
        <p:nvGrpSpPr>
          <p:cNvPr id="1070" name="Group 160"/>
          <p:cNvGrpSpPr>
            <a:grpSpLocks/>
          </p:cNvGrpSpPr>
          <p:nvPr/>
        </p:nvGrpSpPr>
        <p:grpSpPr bwMode="auto">
          <a:xfrm>
            <a:off x="533401" y="598489"/>
            <a:ext cx="10437284" cy="179387"/>
            <a:chOff x="254" y="463"/>
            <a:chExt cx="5208" cy="113"/>
          </a:xfrm>
        </p:grpSpPr>
        <p:sp>
          <p:nvSpPr>
            <p:cNvPr id="1185" name="Freeform 161"/>
            <p:cNvSpPr>
              <a:spLocks/>
            </p:cNvSpPr>
            <p:nvPr/>
          </p:nvSpPr>
          <p:spPr bwMode="auto">
            <a:xfrm flipH="1">
              <a:off x="5232" y="468"/>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accent1"/>
                </a:gs>
                <a:gs pos="100000">
                  <a:schemeClr val="accent1">
                    <a:gamma/>
                    <a:shade val="46275"/>
                    <a:invGamma/>
                  </a:schemeClr>
                </a:gs>
              </a:gsLst>
              <a:lin ang="5400000" scaled="1"/>
            </a:gradFill>
            <a:ln w="9525" cap="flat" cmpd="sng">
              <a:noFill/>
              <a:prstDash val="solid"/>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86" name="Freeform 162"/>
            <p:cNvSpPr>
              <a:spLocks/>
            </p:cNvSpPr>
            <p:nvPr/>
          </p:nvSpPr>
          <p:spPr bwMode="auto">
            <a:xfrm>
              <a:off x="254" y="470"/>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accent1"/>
                </a:gs>
                <a:gs pos="100000">
                  <a:schemeClr val="accent1">
                    <a:gamma/>
                    <a:shade val="46275"/>
                    <a:invGamma/>
                  </a:schemeClr>
                </a:gs>
              </a:gsLst>
              <a:lin ang="5400000" scaled="1"/>
            </a:gradFill>
            <a:ln w="9525" cap="flat" cmpd="sng">
              <a:noFill/>
              <a:prstDash val="solid"/>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nvGrpSpPr>
            <p:cNvPr id="1079" name="Group 163"/>
            <p:cNvGrpSpPr>
              <a:grpSpLocks/>
            </p:cNvGrpSpPr>
            <p:nvPr/>
          </p:nvGrpSpPr>
          <p:grpSpPr bwMode="auto">
            <a:xfrm>
              <a:off x="450" y="463"/>
              <a:ext cx="4812" cy="113"/>
              <a:chOff x="450" y="463"/>
              <a:chExt cx="4812" cy="113"/>
            </a:xfrm>
          </p:grpSpPr>
          <p:grpSp>
            <p:nvGrpSpPr>
              <p:cNvPr id="1080" name="Group 164"/>
              <p:cNvGrpSpPr>
                <a:grpSpLocks/>
              </p:cNvGrpSpPr>
              <p:nvPr/>
            </p:nvGrpSpPr>
            <p:grpSpPr bwMode="auto">
              <a:xfrm>
                <a:off x="450" y="464"/>
                <a:ext cx="2928" cy="112"/>
                <a:chOff x="0" y="283"/>
                <a:chExt cx="5760" cy="220"/>
              </a:xfrm>
            </p:grpSpPr>
            <p:grpSp>
              <p:nvGrpSpPr>
                <p:cNvPr id="1094" name="Group 165"/>
                <p:cNvGrpSpPr>
                  <a:grpSpLocks/>
                </p:cNvGrpSpPr>
                <p:nvPr/>
              </p:nvGrpSpPr>
              <p:grpSpPr bwMode="auto">
                <a:xfrm>
                  <a:off x="0" y="283"/>
                  <a:ext cx="823" cy="220"/>
                  <a:chOff x="240" y="720"/>
                  <a:chExt cx="3980" cy="1064"/>
                </a:xfrm>
              </p:grpSpPr>
              <p:sp>
                <p:nvSpPr>
                  <p:cNvPr id="1190" name="Freeform 166"/>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91" name="Freeform 167"/>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095" name="Group 168"/>
                <p:cNvGrpSpPr>
                  <a:grpSpLocks/>
                </p:cNvGrpSpPr>
                <p:nvPr/>
              </p:nvGrpSpPr>
              <p:grpSpPr bwMode="auto">
                <a:xfrm>
                  <a:off x="823" y="283"/>
                  <a:ext cx="823" cy="220"/>
                  <a:chOff x="240" y="720"/>
                  <a:chExt cx="3980" cy="1064"/>
                </a:xfrm>
              </p:grpSpPr>
              <p:sp>
                <p:nvSpPr>
                  <p:cNvPr id="1193" name="Freeform 169"/>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94" name="Freeform 170"/>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096" name="Group 171"/>
                <p:cNvGrpSpPr>
                  <a:grpSpLocks/>
                </p:cNvGrpSpPr>
                <p:nvPr/>
              </p:nvGrpSpPr>
              <p:grpSpPr bwMode="auto">
                <a:xfrm>
                  <a:off x="1646" y="283"/>
                  <a:ext cx="823" cy="220"/>
                  <a:chOff x="1646" y="283"/>
                  <a:chExt cx="823" cy="220"/>
                </a:xfrm>
              </p:grpSpPr>
              <p:sp>
                <p:nvSpPr>
                  <p:cNvPr id="1196" name="Freeform 172"/>
                  <p:cNvSpPr>
                    <a:spLocks/>
                  </p:cNvSpPr>
                  <p:nvPr/>
                </p:nvSpPr>
                <p:spPr bwMode="auto">
                  <a:xfrm>
                    <a:off x="1646"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97" name="Freeform 173"/>
                  <p:cNvSpPr>
                    <a:spLocks/>
                  </p:cNvSpPr>
                  <p:nvPr/>
                </p:nvSpPr>
                <p:spPr bwMode="auto">
                  <a:xfrm>
                    <a:off x="2054"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097" name="Group 174"/>
                <p:cNvGrpSpPr>
                  <a:grpSpLocks/>
                </p:cNvGrpSpPr>
                <p:nvPr/>
              </p:nvGrpSpPr>
              <p:grpSpPr bwMode="auto">
                <a:xfrm>
                  <a:off x="2469" y="283"/>
                  <a:ext cx="822" cy="220"/>
                  <a:chOff x="240" y="720"/>
                  <a:chExt cx="3980" cy="1064"/>
                </a:xfrm>
              </p:grpSpPr>
              <p:sp>
                <p:nvSpPr>
                  <p:cNvPr id="1199" name="Freeform 175"/>
                  <p:cNvSpPr>
                    <a:spLocks/>
                  </p:cNvSpPr>
                  <p:nvPr/>
                </p:nvSpPr>
                <p:spPr bwMode="auto">
                  <a:xfrm>
                    <a:off x="241"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00" name="Freeform 176"/>
                  <p:cNvSpPr>
                    <a:spLocks/>
                  </p:cNvSpPr>
                  <p:nvPr/>
                </p:nvSpPr>
                <p:spPr bwMode="auto">
                  <a:xfrm>
                    <a:off x="2213"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098" name="Group 177"/>
                <p:cNvGrpSpPr>
                  <a:grpSpLocks/>
                </p:cNvGrpSpPr>
                <p:nvPr/>
              </p:nvGrpSpPr>
              <p:grpSpPr bwMode="auto">
                <a:xfrm>
                  <a:off x="3291" y="283"/>
                  <a:ext cx="823" cy="220"/>
                  <a:chOff x="240" y="720"/>
                  <a:chExt cx="3980" cy="1064"/>
                </a:xfrm>
              </p:grpSpPr>
              <p:sp>
                <p:nvSpPr>
                  <p:cNvPr id="1202" name="Freeform 178"/>
                  <p:cNvSpPr>
                    <a:spLocks/>
                  </p:cNvSpPr>
                  <p:nvPr/>
                </p:nvSpPr>
                <p:spPr bwMode="auto">
                  <a:xfrm>
                    <a:off x="245"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03" name="Freeform 179"/>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099" name="Group 180"/>
                <p:cNvGrpSpPr>
                  <a:grpSpLocks/>
                </p:cNvGrpSpPr>
                <p:nvPr/>
              </p:nvGrpSpPr>
              <p:grpSpPr bwMode="auto">
                <a:xfrm>
                  <a:off x="4114" y="283"/>
                  <a:ext cx="823" cy="220"/>
                  <a:chOff x="240" y="720"/>
                  <a:chExt cx="3980" cy="1064"/>
                </a:xfrm>
              </p:grpSpPr>
              <p:sp>
                <p:nvSpPr>
                  <p:cNvPr id="1205" name="Freeform 181"/>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06" name="Freeform 182"/>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00" name="Group 183"/>
                <p:cNvGrpSpPr>
                  <a:grpSpLocks/>
                </p:cNvGrpSpPr>
                <p:nvPr/>
              </p:nvGrpSpPr>
              <p:grpSpPr bwMode="auto">
                <a:xfrm>
                  <a:off x="4937" y="283"/>
                  <a:ext cx="823" cy="220"/>
                  <a:chOff x="240" y="720"/>
                  <a:chExt cx="3980" cy="1064"/>
                </a:xfrm>
              </p:grpSpPr>
              <p:sp>
                <p:nvSpPr>
                  <p:cNvPr id="1208" name="Freeform 184"/>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09" name="Freeform 185"/>
                  <p:cNvSpPr>
                    <a:spLocks/>
                  </p:cNvSpPr>
                  <p:nvPr/>
                </p:nvSpPr>
                <p:spPr bwMode="auto">
                  <a:xfrm>
                    <a:off x="2212"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grpSp>
            <p:nvGrpSpPr>
              <p:cNvPr id="1081" name="Group 186"/>
              <p:cNvGrpSpPr>
                <a:grpSpLocks/>
              </p:cNvGrpSpPr>
              <p:nvPr/>
            </p:nvGrpSpPr>
            <p:grpSpPr bwMode="auto">
              <a:xfrm>
                <a:off x="3378" y="463"/>
                <a:ext cx="418" cy="112"/>
                <a:chOff x="240" y="720"/>
                <a:chExt cx="3980" cy="1064"/>
              </a:xfrm>
            </p:grpSpPr>
            <p:sp>
              <p:nvSpPr>
                <p:cNvPr id="1211" name="Freeform 187"/>
                <p:cNvSpPr>
                  <a:spLocks/>
                </p:cNvSpPr>
                <p:nvPr/>
              </p:nvSpPr>
              <p:spPr bwMode="auto">
                <a:xfrm>
                  <a:off x="242"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12" name="Freeform 188"/>
                <p:cNvSpPr>
                  <a:spLocks/>
                </p:cNvSpPr>
                <p:nvPr/>
              </p:nvSpPr>
              <p:spPr bwMode="auto">
                <a:xfrm>
                  <a:off x="2213"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082" name="Group 189"/>
              <p:cNvGrpSpPr>
                <a:grpSpLocks/>
              </p:cNvGrpSpPr>
              <p:nvPr/>
            </p:nvGrpSpPr>
            <p:grpSpPr bwMode="auto">
              <a:xfrm>
                <a:off x="3796" y="463"/>
                <a:ext cx="419" cy="112"/>
                <a:chOff x="240" y="720"/>
                <a:chExt cx="3980" cy="1064"/>
              </a:xfrm>
            </p:grpSpPr>
            <p:sp>
              <p:nvSpPr>
                <p:cNvPr id="1214" name="Freeform 190"/>
                <p:cNvSpPr>
                  <a:spLocks/>
                </p:cNvSpPr>
                <p:nvPr/>
              </p:nvSpPr>
              <p:spPr bwMode="auto">
                <a:xfrm>
                  <a:off x="244" y="720"/>
                  <a:ext cx="204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15" name="Freeform 191"/>
                <p:cNvSpPr>
                  <a:spLocks/>
                </p:cNvSpPr>
                <p:nvPr/>
              </p:nvSpPr>
              <p:spPr bwMode="auto">
                <a:xfrm>
                  <a:off x="2240" y="720"/>
                  <a:ext cx="201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083" name="Group 192"/>
              <p:cNvGrpSpPr>
                <a:grpSpLocks/>
              </p:cNvGrpSpPr>
              <p:nvPr/>
            </p:nvGrpSpPr>
            <p:grpSpPr bwMode="auto">
              <a:xfrm>
                <a:off x="4215" y="463"/>
                <a:ext cx="418" cy="112"/>
                <a:chOff x="1646" y="283"/>
                <a:chExt cx="823" cy="220"/>
              </a:xfrm>
            </p:grpSpPr>
            <p:sp>
              <p:nvSpPr>
                <p:cNvPr id="1217" name="Freeform 193"/>
                <p:cNvSpPr>
                  <a:spLocks/>
                </p:cNvSpPr>
                <p:nvPr/>
              </p:nvSpPr>
              <p:spPr bwMode="auto">
                <a:xfrm>
                  <a:off x="1647"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18" name="Freeform 194"/>
                <p:cNvSpPr>
                  <a:spLocks/>
                </p:cNvSpPr>
                <p:nvPr/>
              </p:nvSpPr>
              <p:spPr bwMode="auto">
                <a:xfrm>
                  <a:off x="2053"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084" name="Group 195"/>
              <p:cNvGrpSpPr>
                <a:grpSpLocks/>
              </p:cNvGrpSpPr>
              <p:nvPr/>
            </p:nvGrpSpPr>
            <p:grpSpPr bwMode="auto">
              <a:xfrm>
                <a:off x="4633" y="463"/>
                <a:ext cx="418" cy="112"/>
                <a:chOff x="240" y="720"/>
                <a:chExt cx="3980" cy="1064"/>
              </a:xfrm>
            </p:grpSpPr>
            <p:sp>
              <p:nvSpPr>
                <p:cNvPr id="1220" name="Freeform 196"/>
                <p:cNvSpPr>
                  <a:spLocks/>
                </p:cNvSpPr>
                <p:nvPr/>
              </p:nvSpPr>
              <p:spPr bwMode="auto">
                <a:xfrm>
                  <a:off x="239"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21" name="Freeform 197"/>
                <p:cNvSpPr>
                  <a:spLocks/>
                </p:cNvSpPr>
                <p:nvPr/>
              </p:nvSpPr>
              <p:spPr bwMode="auto">
                <a:xfrm>
                  <a:off x="2210"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sp>
            <p:nvSpPr>
              <p:cNvPr id="1222" name="Freeform 198"/>
              <p:cNvSpPr>
                <a:spLocks/>
              </p:cNvSpPr>
              <p:nvPr/>
            </p:nvSpPr>
            <p:spPr bwMode="auto">
              <a:xfrm>
                <a:off x="5051" y="463"/>
                <a:ext cx="211" cy="112"/>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grpSp>
        <p:nvGrpSpPr>
          <p:cNvPr id="1071" name="Group 199"/>
          <p:cNvGrpSpPr>
            <a:grpSpLocks/>
          </p:cNvGrpSpPr>
          <p:nvPr/>
        </p:nvGrpSpPr>
        <p:grpSpPr bwMode="auto">
          <a:xfrm>
            <a:off x="23285" y="15875"/>
            <a:ext cx="1138767" cy="965200"/>
            <a:chOff x="8" y="32"/>
            <a:chExt cx="568" cy="608"/>
          </a:xfrm>
        </p:grpSpPr>
        <p:sp>
          <p:nvSpPr>
            <p:cNvPr id="1224" name="Freeform 200"/>
            <p:cNvSpPr>
              <a:spLocks/>
            </p:cNvSpPr>
            <p:nvPr userDrawn="1"/>
          </p:nvSpPr>
          <p:spPr bwMode="auto">
            <a:xfrm>
              <a:off x="20" y="54"/>
              <a:ext cx="556" cy="586"/>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bg2"/>
                </a:gs>
                <a:gs pos="100000">
                  <a:schemeClr val="bg2">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25" name="Freeform 201"/>
            <p:cNvSpPr>
              <a:spLocks/>
            </p:cNvSpPr>
            <p:nvPr userDrawn="1"/>
          </p:nvSpPr>
          <p:spPr bwMode="auto">
            <a:xfrm>
              <a:off x="8" y="32"/>
              <a:ext cx="556" cy="586"/>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accent1"/>
                </a:gs>
                <a:gs pos="100000">
                  <a:schemeClr val="accent1">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sp>
        <p:nvSpPr>
          <p:cNvPr id="1226" name="Freeform 202"/>
          <p:cNvSpPr>
            <a:spLocks/>
          </p:cNvSpPr>
          <p:nvPr/>
        </p:nvSpPr>
        <p:spPr bwMode="auto">
          <a:xfrm flipH="1">
            <a:off x="10382251" y="50800"/>
            <a:ext cx="1113367" cy="930275"/>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bg2"/>
              </a:gs>
              <a:gs pos="100000">
                <a:schemeClr val="bg2">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27" name="Freeform 203"/>
          <p:cNvSpPr>
            <a:spLocks/>
          </p:cNvSpPr>
          <p:nvPr/>
        </p:nvSpPr>
        <p:spPr bwMode="auto">
          <a:xfrm flipH="1">
            <a:off x="10356851" y="15875"/>
            <a:ext cx="1115483" cy="930275"/>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accent1"/>
              </a:gs>
              <a:gs pos="100000">
                <a:schemeClr val="accent1">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28" name="Rectangle 204"/>
          <p:cNvSpPr>
            <a:spLocks noChangeArrowheads="1"/>
          </p:cNvSpPr>
          <p:nvPr/>
        </p:nvSpPr>
        <p:spPr bwMode="auto">
          <a:xfrm>
            <a:off x="503767" y="15875"/>
            <a:ext cx="10485967" cy="88900"/>
          </a:xfrm>
          <a:prstGeom prst="rect">
            <a:avLst/>
          </a:prstGeom>
          <a:gradFill rotWithShape="1">
            <a:gsLst>
              <a:gs pos="0">
                <a:schemeClr val="accent1"/>
              </a:gs>
              <a:gs pos="100000">
                <a:schemeClr val="accent1">
                  <a:gamma/>
                  <a:shade val="46275"/>
                  <a:invGamma/>
                </a:schemeClr>
              </a:gs>
            </a:gsLst>
            <a:lin ang="5400000" scaled="1"/>
          </a:gradFill>
          <a:ln w="9525">
            <a:noFill/>
            <a:miter lim="800000"/>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Tree>
    <p:extLst>
      <p:ext uri="{BB962C8B-B14F-4D97-AF65-F5344CB8AC3E}">
        <p14:creationId xmlns:p14="http://schemas.microsoft.com/office/powerpoint/2010/main" val="2509321735"/>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 id="2147483868" r:id="rId13"/>
    <p:sldLayoutId id="2147483869" r:id="rId14"/>
    <p:sldLayoutId id="2147483870" r:id="rId15"/>
    <p:sldLayoutId id="2147483871" r:id="rId16"/>
    <p:sldLayoutId id="2147483872" r:id="rId17"/>
  </p:sldLayoutIdLst>
  <p:transition>
    <p:random/>
  </p:transition>
  <p:hf hdr="0" ftr="0" dt="0"/>
  <p:txStyles>
    <p:titleStyle>
      <a:lvl1pPr algn="ctr" rtl="1" eaLnBrk="0" fontAlgn="base" hangingPunct="0">
        <a:spcBef>
          <a:spcPct val="0"/>
        </a:spcBef>
        <a:spcAft>
          <a:spcPct val="0"/>
        </a:spcAft>
        <a:defRPr sz="3200">
          <a:solidFill>
            <a:srgbClr val="CCECFF"/>
          </a:solidFill>
          <a:latin typeface="+mj-lt"/>
          <a:ea typeface="+mj-ea"/>
          <a:cs typeface="+mj-cs"/>
        </a:defRPr>
      </a:lvl1pPr>
      <a:lvl2pPr algn="ctr" rtl="1" eaLnBrk="0" fontAlgn="base" hangingPunct="0">
        <a:spcBef>
          <a:spcPct val="0"/>
        </a:spcBef>
        <a:spcAft>
          <a:spcPct val="0"/>
        </a:spcAft>
        <a:defRPr sz="3200">
          <a:solidFill>
            <a:srgbClr val="CCECFF"/>
          </a:solidFill>
          <a:latin typeface="Arial" charset="0"/>
          <a:cs typeface="Titr" pitchFamily="2" charset="-78"/>
        </a:defRPr>
      </a:lvl2pPr>
      <a:lvl3pPr algn="ctr" rtl="1" eaLnBrk="0" fontAlgn="base" hangingPunct="0">
        <a:spcBef>
          <a:spcPct val="0"/>
        </a:spcBef>
        <a:spcAft>
          <a:spcPct val="0"/>
        </a:spcAft>
        <a:defRPr sz="3200">
          <a:solidFill>
            <a:srgbClr val="CCECFF"/>
          </a:solidFill>
          <a:latin typeface="Arial" charset="0"/>
          <a:cs typeface="Titr" pitchFamily="2" charset="-78"/>
        </a:defRPr>
      </a:lvl3pPr>
      <a:lvl4pPr algn="ctr" rtl="1" eaLnBrk="0" fontAlgn="base" hangingPunct="0">
        <a:spcBef>
          <a:spcPct val="0"/>
        </a:spcBef>
        <a:spcAft>
          <a:spcPct val="0"/>
        </a:spcAft>
        <a:defRPr sz="3200">
          <a:solidFill>
            <a:srgbClr val="CCECFF"/>
          </a:solidFill>
          <a:latin typeface="Arial" charset="0"/>
          <a:cs typeface="Titr" pitchFamily="2" charset="-78"/>
        </a:defRPr>
      </a:lvl4pPr>
      <a:lvl5pPr algn="ctr" rtl="1" eaLnBrk="0" fontAlgn="base" hangingPunct="0">
        <a:spcBef>
          <a:spcPct val="0"/>
        </a:spcBef>
        <a:spcAft>
          <a:spcPct val="0"/>
        </a:spcAft>
        <a:defRPr sz="3200">
          <a:solidFill>
            <a:srgbClr val="CCECFF"/>
          </a:solidFill>
          <a:latin typeface="Arial" charset="0"/>
          <a:cs typeface="Titr" pitchFamily="2" charset="-78"/>
        </a:defRPr>
      </a:lvl5pPr>
      <a:lvl6pPr marL="457200" algn="ctr" rtl="1" eaLnBrk="1" fontAlgn="base" hangingPunct="1">
        <a:spcBef>
          <a:spcPct val="0"/>
        </a:spcBef>
        <a:spcAft>
          <a:spcPct val="0"/>
        </a:spcAft>
        <a:defRPr sz="3200">
          <a:solidFill>
            <a:srgbClr val="CCECFF"/>
          </a:solidFill>
          <a:latin typeface="Arial" charset="0"/>
          <a:cs typeface="Titr" pitchFamily="2" charset="-78"/>
        </a:defRPr>
      </a:lvl6pPr>
      <a:lvl7pPr marL="914400" algn="ctr" rtl="1" eaLnBrk="1" fontAlgn="base" hangingPunct="1">
        <a:spcBef>
          <a:spcPct val="0"/>
        </a:spcBef>
        <a:spcAft>
          <a:spcPct val="0"/>
        </a:spcAft>
        <a:defRPr sz="3200">
          <a:solidFill>
            <a:srgbClr val="CCECFF"/>
          </a:solidFill>
          <a:latin typeface="Arial" charset="0"/>
          <a:cs typeface="Titr" pitchFamily="2" charset="-78"/>
        </a:defRPr>
      </a:lvl7pPr>
      <a:lvl8pPr marL="1371600" algn="ctr" rtl="1" eaLnBrk="1" fontAlgn="base" hangingPunct="1">
        <a:spcBef>
          <a:spcPct val="0"/>
        </a:spcBef>
        <a:spcAft>
          <a:spcPct val="0"/>
        </a:spcAft>
        <a:defRPr sz="3200">
          <a:solidFill>
            <a:srgbClr val="CCECFF"/>
          </a:solidFill>
          <a:latin typeface="Arial" charset="0"/>
          <a:cs typeface="Titr" pitchFamily="2" charset="-78"/>
        </a:defRPr>
      </a:lvl8pPr>
      <a:lvl9pPr marL="1828800" algn="ctr" rtl="1" eaLnBrk="1" fontAlgn="base" hangingPunct="1">
        <a:spcBef>
          <a:spcPct val="0"/>
        </a:spcBef>
        <a:spcAft>
          <a:spcPct val="0"/>
        </a:spcAft>
        <a:defRPr sz="3200">
          <a:solidFill>
            <a:srgbClr val="CCECFF"/>
          </a:solidFill>
          <a:latin typeface="Arial" charset="0"/>
          <a:cs typeface="Titr" pitchFamily="2" charset="-78"/>
        </a:defRPr>
      </a:lvl9pPr>
    </p:titleStyle>
    <p:bodyStyle>
      <a:lvl1pPr marL="342900" indent="-342900" algn="just" rtl="1" eaLnBrk="0" fontAlgn="base" hangingPunct="0">
        <a:spcBef>
          <a:spcPct val="20000"/>
        </a:spcBef>
        <a:spcAft>
          <a:spcPct val="0"/>
        </a:spcAft>
        <a:buClr>
          <a:srgbClr val="000099"/>
        </a:buClr>
        <a:buFont typeface="Wingdings 2" pitchFamily="18" charset="2"/>
        <a:buBlip>
          <a:blip r:embed="rId20"/>
        </a:buBlip>
        <a:defRPr sz="3200">
          <a:solidFill>
            <a:schemeClr val="accent2"/>
          </a:solidFill>
          <a:latin typeface="+mn-lt"/>
          <a:ea typeface="+mn-ea"/>
          <a:cs typeface="+mn-cs"/>
        </a:defRPr>
      </a:lvl1pPr>
      <a:lvl2pPr marL="742950" indent="-285750" algn="just" rtl="1" eaLnBrk="0" fontAlgn="base" hangingPunct="0">
        <a:spcBef>
          <a:spcPct val="20000"/>
        </a:spcBef>
        <a:spcAft>
          <a:spcPct val="0"/>
        </a:spcAft>
        <a:buClr>
          <a:srgbClr val="CCECFF"/>
        </a:buClr>
        <a:buFont typeface="Wingdings" pitchFamily="2" charset="2"/>
        <a:buBlip>
          <a:blip r:embed="rId21"/>
        </a:buBlip>
        <a:defRPr sz="2800">
          <a:solidFill>
            <a:srgbClr val="990000"/>
          </a:solidFill>
          <a:latin typeface="+mn-lt"/>
          <a:cs typeface="+mn-cs"/>
        </a:defRPr>
      </a:lvl2pPr>
      <a:lvl3pPr marL="1143000" indent="-228600" algn="just" rtl="1" eaLnBrk="0" fontAlgn="base" hangingPunct="0">
        <a:spcBef>
          <a:spcPct val="20000"/>
        </a:spcBef>
        <a:spcAft>
          <a:spcPct val="0"/>
        </a:spcAft>
        <a:buClr>
          <a:srgbClr val="66CCFF"/>
        </a:buClr>
        <a:buFont typeface="Wingdings" pitchFamily="2" charset="2"/>
        <a:buBlip>
          <a:blip r:embed="rId22"/>
        </a:buBlip>
        <a:defRPr sz="2400">
          <a:solidFill>
            <a:srgbClr val="009900"/>
          </a:solidFill>
          <a:latin typeface="+mn-lt"/>
          <a:cs typeface="+mn-cs"/>
        </a:defRPr>
      </a:lvl3pPr>
      <a:lvl4pPr marL="1600200" indent="-228600" algn="just" rtl="1" eaLnBrk="0" fontAlgn="base" hangingPunct="0">
        <a:spcBef>
          <a:spcPct val="20000"/>
        </a:spcBef>
        <a:spcAft>
          <a:spcPct val="0"/>
        </a:spcAft>
        <a:buClr>
          <a:srgbClr val="3399FF"/>
        </a:buClr>
        <a:buFont typeface="Wingdings" pitchFamily="2" charset="2"/>
        <a:buBlip>
          <a:blip r:embed="rId22"/>
        </a:buBlip>
        <a:defRPr sz="2000">
          <a:solidFill>
            <a:srgbClr val="008080"/>
          </a:solidFill>
          <a:latin typeface="+mn-lt"/>
          <a:cs typeface="+mn-cs"/>
        </a:defRPr>
      </a:lvl4pPr>
      <a:lvl5pPr marL="2057400" indent="-228600" algn="just" rtl="1" eaLnBrk="0" fontAlgn="base" hangingPunct="0">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5pPr>
      <a:lvl6pPr marL="25146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6pPr>
      <a:lvl7pPr marL="29718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7pPr>
      <a:lvl8pPr marL="34290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8pPr>
      <a:lvl9pPr marL="38862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3" name="AutoShape 119"/>
          <p:cNvSpPr>
            <a:spLocks noChangeArrowheads="1"/>
          </p:cNvSpPr>
          <p:nvPr/>
        </p:nvSpPr>
        <p:spPr bwMode="auto">
          <a:xfrm>
            <a:off x="118534" y="15875"/>
            <a:ext cx="11307233" cy="762000"/>
          </a:xfrm>
          <a:prstGeom prst="roundRect">
            <a:avLst>
              <a:gd name="adj" fmla="val 50000"/>
            </a:avLst>
          </a:prstGeom>
          <a:gradFill rotWithShape="1">
            <a:gsLst>
              <a:gs pos="0">
                <a:schemeClr val="accent2"/>
              </a:gs>
              <a:gs pos="100000">
                <a:schemeClr val="accent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027" name="Rectangle 205"/>
          <p:cNvSpPr>
            <a:spLocks noChangeArrowheads="1"/>
          </p:cNvSpPr>
          <p:nvPr/>
        </p:nvSpPr>
        <p:spPr bwMode="auto">
          <a:xfrm>
            <a:off x="927100" y="638176"/>
            <a:ext cx="9662584" cy="358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rtl="0" fontAlgn="base">
              <a:spcBef>
                <a:spcPct val="0"/>
              </a:spcBef>
              <a:spcAft>
                <a:spcPct val="0"/>
              </a:spcAft>
            </a:pPr>
            <a:endParaRPr lang="en-US" sz="1800" b="1">
              <a:solidFill>
                <a:srgbClr val="000000"/>
              </a:solidFill>
              <a:cs typeface="Arial" charset="0"/>
            </a:endParaRPr>
          </a:p>
        </p:txBody>
      </p:sp>
      <p:sp>
        <p:nvSpPr>
          <p:cNvPr id="1028" name="Rectangle 2"/>
          <p:cNvSpPr>
            <a:spLocks noGrp="1" noChangeArrowheads="1"/>
          </p:cNvSpPr>
          <p:nvPr>
            <p:ph type="title"/>
          </p:nvPr>
        </p:nvSpPr>
        <p:spPr bwMode="auto">
          <a:xfrm>
            <a:off x="1369484" y="104775"/>
            <a:ext cx="9201149"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1" y="1628776"/>
            <a:ext cx="11377084"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lvl1pPr>
          </a:lstStyle>
          <a:p>
            <a:pPr rtl="0" fontAlgn="base">
              <a:spcBef>
                <a:spcPct val="0"/>
              </a:spcBef>
              <a:spcAft>
                <a:spcPct val="0"/>
              </a:spcAft>
              <a:defRPr/>
            </a:pPr>
            <a:endParaRPr lang="en-US">
              <a:solidFill>
                <a:srgbClr val="000000"/>
              </a:solidFill>
              <a:cs typeface="Arial" charset="0"/>
            </a:endParaRPr>
          </a:p>
        </p:txBody>
      </p:sp>
      <p:sp>
        <p:nvSpPr>
          <p:cNvPr id="3"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lgn="ctr" rtl="0" fontAlgn="base">
              <a:spcBef>
                <a:spcPct val="0"/>
              </a:spcBef>
              <a:spcAft>
                <a:spcPct val="0"/>
              </a:spcAft>
              <a:defRPr/>
            </a:pPr>
            <a:endParaRPr lang="en-US">
              <a:solidFill>
                <a:srgbClr val="000000"/>
              </a:solidFill>
              <a:cs typeface="Arial" charset="0"/>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rtl="0" fontAlgn="base">
              <a:spcBef>
                <a:spcPct val="0"/>
              </a:spcBef>
              <a:spcAft>
                <a:spcPct val="0"/>
              </a:spcAft>
              <a:defRPr/>
            </a:pPr>
            <a:fld id="{3BB738D9-124B-4EAF-8C54-6C7EDAAB21C0}" type="slidenum">
              <a:rPr lang="ar-SA">
                <a:solidFill>
                  <a:srgbClr val="000000"/>
                </a:solidFill>
                <a:cs typeface="Arial" charset="0"/>
              </a:rPr>
              <a:pPr rtl="0" fontAlgn="base">
                <a:spcBef>
                  <a:spcPct val="0"/>
                </a:spcBef>
                <a:spcAft>
                  <a:spcPct val="0"/>
                </a:spcAft>
                <a:defRPr/>
              </a:pPr>
              <a:t>‹#›</a:t>
            </a:fld>
            <a:endParaRPr lang="en-US">
              <a:solidFill>
                <a:srgbClr val="000000"/>
              </a:solidFill>
              <a:cs typeface="Arial" charset="0"/>
            </a:endParaRPr>
          </a:p>
        </p:txBody>
      </p:sp>
      <p:pic>
        <p:nvPicPr>
          <p:cNvPr id="1033" name="Picture 4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4763"/>
            <a:ext cx="814916" cy="200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7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19526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7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39211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8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58737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8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78105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82"/>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83434" y="977901"/>
            <a:ext cx="81491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9" name="Picture 83"/>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116522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0" name="Picture 8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136525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1" name="Picture 85"/>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156210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2" name="Picture 86"/>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175736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3" name="Picture 87"/>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1951039"/>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 name="Picture 8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83434" y="2147889"/>
            <a:ext cx="81491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 name="Picture 8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233680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6" name="Picture 9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253682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7" name="Picture 9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273367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8" name="Picture 92"/>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2928939"/>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9" name="Picture 93"/>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312261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0" name="Picture 9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83434" y="3319464"/>
            <a:ext cx="81491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1" name="Picture 95"/>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85551" y="3513139"/>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2" name="Picture 96"/>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370681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3" name="Picture 97"/>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3903663"/>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 name="Picture 9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409892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5" name="Picture 9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429260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6" name="Picture 10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83434" y="4489451"/>
            <a:ext cx="81491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7" name="Picture 10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4675189"/>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8" name="Picture 102"/>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487521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9" name="Picture 103"/>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507206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0" name="Picture 10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526732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1" name="Picture 105"/>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546100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2" name="Picture 106"/>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83434" y="5657851"/>
            <a:ext cx="81491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3" name="Picture 107"/>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584517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4" name="Picture 10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604520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 name="Picture 10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624205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6" name="Picture 11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643731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7" name="Picture 11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6630989"/>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4" name="Rectangle 120"/>
          <p:cNvSpPr>
            <a:spLocks noChangeArrowheads="1"/>
          </p:cNvSpPr>
          <p:nvPr/>
        </p:nvSpPr>
        <p:spPr bwMode="auto">
          <a:xfrm>
            <a:off x="503767" y="53975"/>
            <a:ext cx="10485967" cy="88900"/>
          </a:xfrm>
          <a:prstGeom prst="rect">
            <a:avLst/>
          </a:prstGeom>
          <a:gradFill rotWithShape="1">
            <a:gsLst>
              <a:gs pos="0">
                <a:schemeClr val="bg2"/>
              </a:gs>
              <a:gs pos="100000">
                <a:schemeClr val="bg2">
                  <a:gamma/>
                  <a:shade val="46275"/>
                  <a:invGamma/>
                </a:schemeClr>
              </a:gs>
            </a:gsLst>
            <a:lin ang="5400000" scaled="1"/>
          </a:gradFill>
          <a:ln w="9525">
            <a:noFill/>
            <a:miter lim="800000"/>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nvGrpSpPr>
          <p:cNvPr id="1069" name="Group 121"/>
          <p:cNvGrpSpPr>
            <a:grpSpLocks/>
          </p:cNvGrpSpPr>
          <p:nvPr/>
        </p:nvGrpSpPr>
        <p:grpSpPr bwMode="auto">
          <a:xfrm>
            <a:off x="552451" y="600075"/>
            <a:ext cx="10437283" cy="179388"/>
            <a:chOff x="254" y="463"/>
            <a:chExt cx="5208" cy="113"/>
          </a:xfrm>
        </p:grpSpPr>
        <p:sp>
          <p:nvSpPr>
            <p:cNvPr id="1146" name="Freeform 122"/>
            <p:cNvSpPr>
              <a:spLocks/>
            </p:cNvSpPr>
            <p:nvPr/>
          </p:nvSpPr>
          <p:spPr bwMode="auto">
            <a:xfrm flipH="1">
              <a:off x="5232" y="468"/>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bg2"/>
                </a:gs>
                <a:gs pos="100000">
                  <a:schemeClr val="bg2">
                    <a:gamma/>
                    <a:shade val="46275"/>
                    <a:invGamma/>
                  </a:schemeClr>
                </a:gs>
              </a:gsLst>
              <a:lin ang="5400000" scaled="1"/>
            </a:gradFill>
            <a:ln w="9525" cap="flat" cmpd="sng">
              <a:noFill/>
              <a:prstDash val="solid"/>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47" name="Freeform 123"/>
            <p:cNvSpPr>
              <a:spLocks/>
            </p:cNvSpPr>
            <p:nvPr/>
          </p:nvSpPr>
          <p:spPr bwMode="auto">
            <a:xfrm>
              <a:off x="254" y="470"/>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bg2"/>
                </a:gs>
                <a:gs pos="100000">
                  <a:schemeClr val="bg2">
                    <a:gamma/>
                    <a:shade val="46275"/>
                    <a:invGamma/>
                  </a:schemeClr>
                </a:gs>
              </a:gsLst>
              <a:lin ang="5400000" scaled="1"/>
            </a:gradFill>
            <a:ln w="9525" cap="flat" cmpd="sng">
              <a:noFill/>
              <a:prstDash val="solid"/>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nvGrpSpPr>
            <p:cNvPr id="1117" name="Group 124"/>
            <p:cNvGrpSpPr>
              <a:grpSpLocks/>
            </p:cNvGrpSpPr>
            <p:nvPr/>
          </p:nvGrpSpPr>
          <p:grpSpPr bwMode="auto">
            <a:xfrm>
              <a:off x="450" y="463"/>
              <a:ext cx="4812" cy="113"/>
              <a:chOff x="450" y="463"/>
              <a:chExt cx="4812" cy="113"/>
            </a:xfrm>
          </p:grpSpPr>
          <p:grpSp>
            <p:nvGrpSpPr>
              <p:cNvPr id="1118" name="Group 125"/>
              <p:cNvGrpSpPr>
                <a:grpSpLocks/>
              </p:cNvGrpSpPr>
              <p:nvPr/>
            </p:nvGrpSpPr>
            <p:grpSpPr bwMode="auto">
              <a:xfrm>
                <a:off x="450" y="464"/>
                <a:ext cx="2928" cy="112"/>
                <a:chOff x="0" y="283"/>
                <a:chExt cx="5760" cy="220"/>
              </a:xfrm>
            </p:grpSpPr>
            <p:grpSp>
              <p:nvGrpSpPr>
                <p:cNvPr id="1132" name="Group 126"/>
                <p:cNvGrpSpPr>
                  <a:grpSpLocks/>
                </p:cNvGrpSpPr>
                <p:nvPr/>
              </p:nvGrpSpPr>
              <p:grpSpPr bwMode="auto">
                <a:xfrm>
                  <a:off x="0" y="283"/>
                  <a:ext cx="823" cy="220"/>
                  <a:chOff x="240" y="720"/>
                  <a:chExt cx="3980" cy="1064"/>
                </a:xfrm>
              </p:grpSpPr>
              <p:sp>
                <p:nvSpPr>
                  <p:cNvPr id="1151" name="Freeform 127"/>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52" name="Freeform 128"/>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33" name="Group 129"/>
                <p:cNvGrpSpPr>
                  <a:grpSpLocks/>
                </p:cNvGrpSpPr>
                <p:nvPr/>
              </p:nvGrpSpPr>
              <p:grpSpPr bwMode="auto">
                <a:xfrm>
                  <a:off x="823" y="283"/>
                  <a:ext cx="823" cy="220"/>
                  <a:chOff x="240" y="720"/>
                  <a:chExt cx="3980" cy="1064"/>
                </a:xfrm>
              </p:grpSpPr>
              <p:sp>
                <p:nvSpPr>
                  <p:cNvPr id="1154" name="Freeform 130"/>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55" name="Freeform 131"/>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34" name="Group 132"/>
                <p:cNvGrpSpPr>
                  <a:grpSpLocks/>
                </p:cNvGrpSpPr>
                <p:nvPr/>
              </p:nvGrpSpPr>
              <p:grpSpPr bwMode="auto">
                <a:xfrm>
                  <a:off x="1646" y="283"/>
                  <a:ext cx="823" cy="220"/>
                  <a:chOff x="1646" y="283"/>
                  <a:chExt cx="823" cy="220"/>
                </a:xfrm>
              </p:grpSpPr>
              <p:sp>
                <p:nvSpPr>
                  <p:cNvPr id="1157" name="Freeform 133"/>
                  <p:cNvSpPr>
                    <a:spLocks/>
                  </p:cNvSpPr>
                  <p:nvPr/>
                </p:nvSpPr>
                <p:spPr bwMode="auto">
                  <a:xfrm>
                    <a:off x="1646"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58" name="Freeform 134"/>
                  <p:cNvSpPr>
                    <a:spLocks/>
                  </p:cNvSpPr>
                  <p:nvPr/>
                </p:nvSpPr>
                <p:spPr bwMode="auto">
                  <a:xfrm>
                    <a:off x="2054"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35" name="Group 135"/>
                <p:cNvGrpSpPr>
                  <a:grpSpLocks/>
                </p:cNvGrpSpPr>
                <p:nvPr/>
              </p:nvGrpSpPr>
              <p:grpSpPr bwMode="auto">
                <a:xfrm>
                  <a:off x="2469" y="283"/>
                  <a:ext cx="822" cy="220"/>
                  <a:chOff x="240" y="720"/>
                  <a:chExt cx="3980" cy="1064"/>
                </a:xfrm>
              </p:grpSpPr>
              <p:sp>
                <p:nvSpPr>
                  <p:cNvPr id="1160" name="Freeform 136"/>
                  <p:cNvSpPr>
                    <a:spLocks/>
                  </p:cNvSpPr>
                  <p:nvPr/>
                </p:nvSpPr>
                <p:spPr bwMode="auto">
                  <a:xfrm>
                    <a:off x="241"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61" name="Freeform 137"/>
                  <p:cNvSpPr>
                    <a:spLocks/>
                  </p:cNvSpPr>
                  <p:nvPr/>
                </p:nvSpPr>
                <p:spPr bwMode="auto">
                  <a:xfrm>
                    <a:off x="2213"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36" name="Group 138"/>
                <p:cNvGrpSpPr>
                  <a:grpSpLocks/>
                </p:cNvGrpSpPr>
                <p:nvPr/>
              </p:nvGrpSpPr>
              <p:grpSpPr bwMode="auto">
                <a:xfrm>
                  <a:off x="3291" y="283"/>
                  <a:ext cx="823" cy="220"/>
                  <a:chOff x="240" y="720"/>
                  <a:chExt cx="3980" cy="1064"/>
                </a:xfrm>
              </p:grpSpPr>
              <p:sp>
                <p:nvSpPr>
                  <p:cNvPr id="1163" name="Freeform 139"/>
                  <p:cNvSpPr>
                    <a:spLocks/>
                  </p:cNvSpPr>
                  <p:nvPr/>
                </p:nvSpPr>
                <p:spPr bwMode="auto">
                  <a:xfrm>
                    <a:off x="245"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64" name="Freeform 140"/>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37" name="Group 141"/>
                <p:cNvGrpSpPr>
                  <a:grpSpLocks/>
                </p:cNvGrpSpPr>
                <p:nvPr/>
              </p:nvGrpSpPr>
              <p:grpSpPr bwMode="auto">
                <a:xfrm>
                  <a:off x="4114" y="283"/>
                  <a:ext cx="823" cy="220"/>
                  <a:chOff x="240" y="720"/>
                  <a:chExt cx="3980" cy="1064"/>
                </a:xfrm>
              </p:grpSpPr>
              <p:sp>
                <p:nvSpPr>
                  <p:cNvPr id="1166" name="Freeform 142"/>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67" name="Freeform 143"/>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38" name="Group 144"/>
                <p:cNvGrpSpPr>
                  <a:grpSpLocks/>
                </p:cNvGrpSpPr>
                <p:nvPr/>
              </p:nvGrpSpPr>
              <p:grpSpPr bwMode="auto">
                <a:xfrm>
                  <a:off x="4937" y="283"/>
                  <a:ext cx="823" cy="220"/>
                  <a:chOff x="240" y="720"/>
                  <a:chExt cx="3980" cy="1064"/>
                </a:xfrm>
              </p:grpSpPr>
              <p:sp>
                <p:nvSpPr>
                  <p:cNvPr id="1169" name="Freeform 145"/>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70" name="Freeform 146"/>
                  <p:cNvSpPr>
                    <a:spLocks/>
                  </p:cNvSpPr>
                  <p:nvPr/>
                </p:nvSpPr>
                <p:spPr bwMode="auto">
                  <a:xfrm>
                    <a:off x="2212"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grpSp>
            <p:nvGrpSpPr>
              <p:cNvPr id="1119" name="Group 147"/>
              <p:cNvGrpSpPr>
                <a:grpSpLocks/>
              </p:cNvGrpSpPr>
              <p:nvPr/>
            </p:nvGrpSpPr>
            <p:grpSpPr bwMode="auto">
              <a:xfrm>
                <a:off x="3378" y="463"/>
                <a:ext cx="418" cy="112"/>
                <a:chOff x="240" y="720"/>
                <a:chExt cx="3980" cy="1064"/>
              </a:xfrm>
            </p:grpSpPr>
            <p:sp>
              <p:nvSpPr>
                <p:cNvPr id="1172" name="Freeform 148"/>
                <p:cNvSpPr>
                  <a:spLocks/>
                </p:cNvSpPr>
                <p:nvPr/>
              </p:nvSpPr>
              <p:spPr bwMode="auto">
                <a:xfrm>
                  <a:off x="242"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73" name="Freeform 149"/>
                <p:cNvSpPr>
                  <a:spLocks/>
                </p:cNvSpPr>
                <p:nvPr/>
              </p:nvSpPr>
              <p:spPr bwMode="auto">
                <a:xfrm>
                  <a:off x="2213"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20" name="Group 150"/>
              <p:cNvGrpSpPr>
                <a:grpSpLocks/>
              </p:cNvGrpSpPr>
              <p:nvPr/>
            </p:nvGrpSpPr>
            <p:grpSpPr bwMode="auto">
              <a:xfrm>
                <a:off x="3796" y="463"/>
                <a:ext cx="419" cy="112"/>
                <a:chOff x="240" y="720"/>
                <a:chExt cx="3980" cy="1064"/>
              </a:xfrm>
            </p:grpSpPr>
            <p:sp>
              <p:nvSpPr>
                <p:cNvPr id="1175" name="Freeform 151"/>
                <p:cNvSpPr>
                  <a:spLocks/>
                </p:cNvSpPr>
                <p:nvPr/>
              </p:nvSpPr>
              <p:spPr bwMode="auto">
                <a:xfrm>
                  <a:off x="244" y="720"/>
                  <a:ext cx="205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76" name="Freeform 152"/>
                <p:cNvSpPr>
                  <a:spLocks/>
                </p:cNvSpPr>
                <p:nvPr/>
              </p:nvSpPr>
              <p:spPr bwMode="auto">
                <a:xfrm>
                  <a:off x="2240" y="720"/>
                  <a:ext cx="202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21" name="Group 153"/>
              <p:cNvGrpSpPr>
                <a:grpSpLocks/>
              </p:cNvGrpSpPr>
              <p:nvPr/>
            </p:nvGrpSpPr>
            <p:grpSpPr bwMode="auto">
              <a:xfrm>
                <a:off x="4215" y="463"/>
                <a:ext cx="418" cy="112"/>
                <a:chOff x="1646" y="283"/>
                <a:chExt cx="823" cy="220"/>
              </a:xfrm>
            </p:grpSpPr>
            <p:sp>
              <p:nvSpPr>
                <p:cNvPr id="1178" name="Freeform 154"/>
                <p:cNvSpPr>
                  <a:spLocks/>
                </p:cNvSpPr>
                <p:nvPr/>
              </p:nvSpPr>
              <p:spPr bwMode="auto">
                <a:xfrm>
                  <a:off x="1647"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79" name="Freeform 155"/>
                <p:cNvSpPr>
                  <a:spLocks/>
                </p:cNvSpPr>
                <p:nvPr/>
              </p:nvSpPr>
              <p:spPr bwMode="auto">
                <a:xfrm>
                  <a:off x="2053"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22" name="Group 156"/>
              <p:cNvGrpSpPr>
                <a:grpSpLocks/>
              </p:cNvGrpSpPr>
              <p:nvPr/>
            </p:nvGrpSpPr>
            <p:grpSpPr bwMode="auto">
              <a:xfrm>
                <a:off x="4633" y="463"/>
                <a:ext cx="418" cy="112"/>
                <a:chOff x="240" y="720"/>
                <a:chExt cx="3980" cy="1064"/>
              </a:xfrm>
            </p:grpSpPr>
            <p:sp>
              <p:nvSpPr>
                <p:cNvPr id="1181" name="Freeform 157"/>
                <p:cNvSpPr>
                  <a:spLocks/>
                </p:cNvSpPr>
                <p:nvPr/>
              </p:nvSpPr>
              <p:spPr bwMode="auto">
                <a:xfrm>
                  <a:off x="239"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82" name="Freeform 158"/>
                <p:cNvSpPr>
                  <a:spLocks/>
                </p:cNvSpPr>
                <p:nvPr/>
              </p:nvSpPr>
              <p:spPr bwMode="auto">
                <a:xfrm>
                  <a:off x="2210"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sp>
            <p:nvSpPr>
              <p:cNvPr id="1183" name="Freeform 159"/>
              <p:cNvSpPr>
                <a:spLocks/>
              </p:cNvSpPr>
              <p:nvPr/>
            </p:nvSpPr>
            <p:spPr bwMode="auto">
              <a:xfrm>
                <a:off x="5051" y="463"/>
                <a:ext cx="211" cy="112"/>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grpSp>
        <p:nvGrpSpPr>
          <p:cNvPr id="1070" name="Group 160"/>
          <p:cNvGrpSpPr>
            <a:grpSpLocks/>
          </p:cNvGrpSpPr>
          <p:nvPr/>
        </p:nvGrpSpPr>
        <p:grpSpPr bwMode="auto">
          <a:xfrm>
            <a:off x="533401" y="598489"/>
            <a:ext cx="10437284" cy="179387"/>
            <a:chOff x="254" y="463"/>
            <a:chExt cx="5208" cy="113"/>
          </a:xfrm>
        </p:grpSpPr>
        <p:sp>
          <p:nvSpPr>
            <p:cNvPr id="1185" name="Freeform 161"/>
            <p:cNvSpPr>
              <a:spLocks/>
            </p:cNvSpPr>
            <p:nvPr/>
          </p:nvSpPr>
          <p:spPr bwMode="auto">
            <a:xfrm flipH="1">
              <a:off x="5232" y="468"/>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accent1"/>
                </a:gs>
                <a:gs pos="100000">
                  <a:schemeClr val="accent1">
                    <a:gamma/>
                    <a:shade val="46275"/>
                    <a:invGamma/>
                  </a:schemeClr>
                </a:gs>
              </a:gsLst>
              <a:lin ang="5400000" scaled="1"/>
            </a:gradFill>
            <a:ln w="9525" cap="flat" cmpd="sng">
              <a:noFill/>
              <a:prstDash val="solid"/>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86" name="Freeform 162"/>
            <p:cNvSpPr>
              <a:spLocks/>
            </p:cNvSpPr>
            <p:nvPr/>
          </p:nvSpPr>
          <p:spPr bwMode="auto">
            <a:xfrm>
              <a:off x="254" y="470"/>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accent1"/>
                </a:gs>
                <a:gs pos="100000">
                  <a:schemeClr val="accent1">
                    <a:gamma/>
                    <a:shade val="46275"/>
                    <a:invGamma/>
                  </a:schemeClr>
                </a:gs>
              </a:gsLst>
              <a:lin ang="5400000" scaled="1"/>
            </a:gradFill>
            <a:ln w="9525" cap="flat" cmpd="sng">
              <a:noFill/>
              <a:prstDash val="solid"/>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nvGrpSpPr>
            <p:cNvPr id="1079" name="Group 163"/>
            <p:cNvGrpSpPr>
              <a:grpSpLocks/>
            </p:cNvGrpSpPr>
            <p:nvPr/>
          </p:nvGrpSpPr>
          <p:grpSpPr bwMode="auto">
            <a:xfrm>
              <a:off x="450" y="463"/>
              <a:ext cx="4812" cy="113"/>
              <a:chOff x="450" y="463"/>
              <a:chExt cx="4812" cy="113"/>
            </a:xfrm>
          </p:grpSpPr>
          <p:grpSp>
            <p:nvGrpSpPr>
              <p:cNvPr id="1080" name="Group 164"/>
              <p:cNvGrpSpPr>
                <a:grpSpLocks/>
              </p:cNvGrpSpPr>
              <p:nvPr/>
            </p:nvGrpSpPr>
            <p:grpSpPr bwMode="auto">
              <a:xfrm>
                <a:off x="450" y="464"/>
                <a:ext cx="2928" cy="112"/>
                <a:chOff x="0" y="283"/>
                <a:chExt cx="5760" cy="220"/>
              </a:xfrm>
            </p:grpSpPr>
            <p:grpSp>
              <p:nvGrpSpPr>
                <p:cNvPr id="1094" name="Group 165"/>
                <p:cNvGrpSpPr>
                  <a:grpSpLocks/>
                </p:cNvGrpSpPr>
                <p:nvPr/>
              </p:nvGrpSpPr>
              <p:grpSpPr bwMode="auto">
                <a:xfrm>
                  <a:off x="0" y="283"/>
                  <a:ext cx="823" cy="220"/>
                  <a:chOff x="240" y="720"/>
                  <a:chExt cx="3980" cy="1064"/>
                </a:xfrm>
              </p:grpSpPr>
              <p:sp>
                <p:nvSpPr>
                  <p:cNvPr id="1190" name="Freeform 166"/>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91" name="Freeform 167"/>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095" name="Group 168"/>
                <p:cNvGrpSpPr>
                  <a:grpSpLocks/>
                </p:cNvGrpSpPr>
                <p:nvPr/>
              </p:nvGrpSpPr>
              <p:grpSpPr bwMode="auto">
                <a:xfrm>
                  <a:off x="823" y="283"/>
                  <a:ext cx="823" cy="220"/>
                  <a:chOff x="240" y="720"/>
                  <a:chExt cx="3980" cy="1064"/>
                </a:xfrm>
              </p:grpSpPr>
              <p:sp>
                <p:nvSpPr>
                  <p:cNvPr id="1193" name="Freeform 169"/>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94" name="Freeform 170"/>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096" name="Group 171"/>
                <p:cNvGrpSpPr>
                  <a:grpSpLocks/>
                </p:cNvGrpSpPr>
                <p:nvPr/>
              </p:nvGrpSpPr>
              <p:grpSpPr bwMode="auto">
                <a:xfrm>
                  <a:off x="1646" y="283"/>
                  <a:ext cx="823" cy="220"/>
                  <a:chOff x="1646" y="283"/>
                  <a:chExt cx="823" cy="220"/>
                </a:xfrm>
              </p:grpSpPr>
              <p:sp>
                <p:nvSpPr>
                  <p:cNvPr id="1196" name="Freeform 172"/>
                  <p:cNvSpPr>
                    <a:spLocks/>
                  </p:cNvSpPr>
                  <p:nvPr/>
                </p:nvSpPr>
                <p:spPr bwMode="auto">
                  <a:xfrm>
                    <a:off x="1646"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97" name="Freeform 173"/>
                  <p:cNvSpPr>
                    <a:spLocks/>
                  </p:cNvSpPr>
                  <p:nvPr/>
                </p:nvSpPr>
                <p:spPr bwMode="auto">
                  <a:xfrm>
                    <a:off x="2054"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097" name="Group 174"/>
                <p:cNvGrpSpPr>
                  <a:grpSpLocks/>
                </p:cNvGrpSpPr>
                <p:nvPr/>
              </p:nvGrpSpPr>
              <p:grpSpPr bwMode="auto">
                <a:xfrm>
                  <a:off x="2469" y="283"/>
                  <a:ext cx="822" cy="220"/>
                  <a:chOff x="240" y="720"/>
                  <a:chExt cx="3980" cy="1064"/>
                </a:xfrm>
              </p:grpSpPr>
              <p:sp>
                <p:nvSpPr>
                  <p:cNvPr id="1199" name="Freeform 175"/>
                  <p:cNvSpPr>
                    <a:spLocks/>
                  </p:cNvSpPr>
                  <p:nvPr/>
                </p:nvSpPr>
                <p:spPr bwMode="auto">
                  <a:xfrm>
                    <a:off x="241"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00" name="Freeform 176"/>
                  <p:cNvSpPr>
                    <a:spLocks/>
                  </p:cNvSpPr>
                  <p:nvPr/>
                </p:nvSpPr>
                <p:spPr bwMode="auto">
                  <a:xfrm>
                    <a:off x="2213"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098" name="Group 177"/>
                <p:cNvGrpSpPr>
                  <a:grpSpLocks/>
                </p:cNvGrpSpPr>
                <p:nvPr/>
              </p:nvGrpSpPr>
              <p:grpSpPr bwMode="auto">
                <a:xfrm>
                  <a:off x="3291" y="283"/>
                  <a:ext cx="823" cy="220"/>
                  <a:chOff x="240" y="720"/>
                  <a:chExt cx="3980" cy="1064"/>
                </a:xfrm>
              </p:grpSpPr>
              <p:sp>
                <p:nvSpPr>
                  <p:cNvPr id="1202" name="Freeform 178"/>
                  <p:cNvSpPr>
                    <a:spLocks/>
                  </p:cNvSpPr>
                  <p:nvPr/>
                </p:nvSpPr>
                <p:spPr bwMode="auto">
                  <a:xfrm>
                    <a:off x="245"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03" name="Freeform 179"/>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099" name="Group 180"/>
                <p:cNvGrpSpPr>
                  <a:grpSpLocks/>
                </p:cNvGrpSpPr>
                <p:nvPr/>
              </p:nvGrpSpPr>
              <p:grpSpPr bwMode="auto">
                <a:xfrm>
                  <a:off x="4114" y="283"/>
                  <a:ext cx="823" cy="220"/>
                  <a:chOff x="240" y="720"/>
                  <a:chExt cx="3980" cy="1064"/>
                </a:xfrm>
              </p:grpSpPr>
              <p:sp>
                <p:nvSpPr>
                  <p:cNvPr id="1205" name="Freeform 181"/>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06" name="Freeform 182"/>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00" name="Group 183"/>
                <p:cNvGrpSpPr>
                  <a:grpSpLocks/>
                </p:cNvGrpSpPr>
                <p:nvPr/>
              </p:nvGrpSpPr>
              <p:grpSpPr bwMode="auto">
                <a:xfrm>
                  <a:off x="4937" y="283"/>
                  <a:ext cx="823" cy="220"/>
                  <a:chOff x="240" y="720"/>
                  <a:chExt cx="3980" cy="1064"/>
                </a:xfrm>
              </p:grpSpPr>
              <p:sp>
                <p:nvSpPr>
                  <p:cNvPr id="1208" name="Freeform 184"/>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09" name="Freeform 185"/>
                  <p:cNvSpPr>
                    <a:spLocks/>
                  </p:cNvSpPr>
                  <p:nvPr/>
                </p:nvSpPr>
                <p:spPr bwMode="auto">
                  <a:xfrm>
                    <a:off x="2212"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grpSp>
            <p:nvGrpSpPr>
              <p:cNvPr id="1081" name="Group 186"/>
              <p:cNvGrpSpPr>
                <a:grpSpLocks/>
              </p:cNvGrpSpPr>
              <p:nvPr/>
            </p:nvGrpSpPr>
            <p:grpSpPr bwMode="auto">
              <a:xfrm>
                <a:off x="3378" y="463"/>
                <a:ext cx="418" cy="112"/>
                <a:chOff x="240" y="720"/>
                <a:chExt cx="3980" cy="1064"/>
              </a:xfrm>
            </p:grpSpPr>
            <p:sp>
              <p:nvSpPr>
                <p:cNvPr id="1211" name="Freeform 187"/>
                <p:cNvSpPr>
                  <a:spLocks/>
                </p:cNvSpPr>
                <p:nvPr/>
              </p:nvSpPr>
              <p:spPr bwMode="auto">
                <a:xfrm>
                  <a:off x="242"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12" name="Freeform 188"/>
                <p:cNvSpPr>
                  <a:spLocks/>
                </p:cNvSpPr>
                <p:nvPr/>
              </p:nvSpPr>
              <p:spPr bwMode="auto">
                <a:xfrm>
                  <a:off x="2213"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082" name="Group 189"/>
              <p:cNvGrpSpPr>
                <a:grpSpLocks/>
              </p:cNvGrpSpPr>
              <p:nvPr/>
            </p:nvGrpSpPr>
            <p:grpSpPr bwMode="auto">
              <a:xfrm>
                <a:off x="3796" y="463"/>
                <a:ext cx="419" cy="112"/>
                <a:chOff x="240" y="720"/>
                <a:chExt cx="3980" cy="1064"/>
              </a:xfrm>
            </p:grpSpPr>
            <p:sp>
              <p:nvSpPr>
                <p:cNvPr id="1214" name="Freeform 190"/>
                <p:cNvSpPr>
                  <a:spLocks/>
                </p:cNvSpPr>
                <p:nvPr/>
              </p:nvSpPr>
              <p:spPr bwMode="auto">
                <a:xfrm>
                  <a:off x="244" y="720"/>
                  <a:ext cx="205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15" name="Freeform 191"/>
                <p:cNvSpPr>
                  <a:spLocks/>
                </p:cNvSpPr>
                <p:nvPr/>
              </p:nvSpPr>
              <p:spPr bwMode="auto">
                <a:xfrm>
                  <a:off x="2240" y="720"/>
                  <a:ext cx="202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083" name="Group 192"/>
              <p:cNvGrpSpPr>
                <a:grpSpLocks/>
              </p:cNvGrpSpPr>
              <p:nvPr/>
            </p:nvGrpSpPr>
            <p:grpSpPr bwMode="auto">
              <a:xfrm>
                <a:off x="4215" y="463"/>
                <a:ext cx="418" cy="112"/>
                <a:chOff x="1646" y="283"/>
                <a:chExt cx="823" cy="220"/>
              </a:xfrm>
            </p:grpSpPr>
            <p:sp>
              <p:nvSpPr>
                <p:cNvPr id="1217" name="Freeform 193"/>
                <p:cNvSpPr>
                  <a:spLocks/>
                </p:cNvSpPr>
                <p:nvPr/>
              </p:nvSpPr>
              <p:spPr bwMode="auto">
                <a:xfrm>
                  <a:off x="1647"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18" name="Freeform 194"/>
                <p:cNvSpPr>
                  <a:spLocks/>
                </p:cNvSpPr>
                <p:nvPr/>
              </p:nvSpPr>
              <p:spPr bwMode="auto">
                <a:xfrm>
                  <a:off x="2053"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084" name="Group 195"/>
              <p:cNvGrpSpPr>
                <a:grpSpLocks/>
              </p:cNvGrpSpPr>
              <p:nvPr/>
            </p:nvGrpSpPr>
            <p:grpSpPr bwMode="auto">
              <a:xfrm>
                <a:off x="4633" y="463"/>
                <a:ext cx="418" cy="112"/>
                <a:chOff x="240" y="720"/>
                <a:chExt cx="3980" cy="1064"/>
              </a:xfrm>
            </p:grpSpPr>
            <p:sp>
              <p:nvSpPr>
                <p:cNvPr id="1220" name="Freeform 196"/>
                <p:cNvSpPr>
                  <a:spLocks/>
                </p:cNvSpPr>
                <p:nvPr/>
              </p:nvSpPr>
              <p:spPr bwMode="auto">
                <a:xfrm>
                  <a:off x="239"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21" name="Freeform 197"/>
                <p:cNvSpPr>
                  <a:spLocks/>
                </p:cNvSpPr>
                <p:nvPr/>
              </p:nvSpPr>
              <p:spPr bwMode="auto">
                <a:xfrm>
                  <a:off x="2210"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sp>
            <p:nvSpPr>
              <p:cNvPr id="1222" name="Freeform 198"/>
              <p:cNvSpPr>
                <a:spLocks/>
              </p:cNvSpPr>
              <p:nvPr/>
            </p:nvSpPr>
            <p:spPr bwMode="auto">
              <a:xfrm>
                <a:off x="5051" y="463"/>
                <a:ext cx="211" cy="112"/>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grpSp>
        <p:nvGrpSpPr>
          <p:cNvPr id="1071" name="Group 199"/>
          <p:cNvGrpSpPr>
            <a:grpSpLocks/>
          </p:cNvGrpSpPr>
          <p:nvPr/>
        </p:nvGrpSpPr>
        <p:grpSpPr bwMode="auto">
          <a:xfrm>
            <a:off x="23285" y="15875"/>
            <a:ext cx="1138767" cy="965200"/>
            <a:chOff x="8" y="32"/>
            <a:chExt cx="568" cy="608"/>
          </a:xfrm>
        </p:grpSpPr>
        <p:sp>
          <p:nvSpPr>
            <p:cNvPr id="1224" name="Freeform 200"/>
            <p:cNvSpPr>
              <a:spLocks/>
            </p:cNvSpPr>
            <p:nvPr userDrawn="1"/>
          </p:nvSpPr>
          <p:spPr bwMode="auto">
            <a:xfrm>
              <a:off x="20" y="54"/>
              <a:ext cx="556" cy="586"/>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bg2"/>
                </a:gs>
                <a:gs pos="100000">
                  <a:schemeClr val="bg2">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25" name="Freeform 201"/>
            <p:cNvSpPr>
              <a:spLocks/>
            </p:cNvSpPr>
            <p:nvPr userDrawn="1"/>
          </p:nvSpPr>
          <p:spPr bwMode="auto">
            <a:xfrm>
              <a:off x="8" y="32"/>
              <a:ext cx="556" cy="586"/>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accent1"/>
                </a:gs>
                <a:gs pos="100000">
                  <a:schemeClr val="accent1">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sp>
        <p:nvSpPr>
          <p:cNvPr id="1226" name="Freeform 202"/>
          <p:cNvSpPr>
            <a:spLocks/>
          </p:cNvSpPr>
          <p:nvPr/>
        </p:nvSpPr>
        <p:spPr bwMode="auto">
          <a:xfrm flipH="1">
            <a:off x="10382251" y="50800"/>
            <a:ext cx="1113367" cy="930275"/>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bg2"/>
              </a:gs>
              <a:gs pos="100000">
                <a:schemeClr val="bg2">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27" name="Freeform 203"/>
          <p:cNvSpPr>
            <a:spLocks/>
          </p:cNvSpPr>
          <p:nvPr/>
        </p:nvSpPr>
        <p:spPr bwMode="auto">
          <a:xfrm flipH="1">
            <a:off x="10356851" y="15875"/>
            <a:ext cx="1115483" cy="930275"/>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accent1"/>
              </a:gs>
              <a:gs pos="100000">
                <a:schemeClr val="accent1">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28" name="Rectangle 204"/>
          <p:cNvSpPr>
            <a:spLocks noChangeArrowheads="1"/>
          </p:cNvSpPr>
          <p:nvPr/>
        </p:nvSpPr>
        <p:spPr bwMode="auto">
          <a:xfrm>
            <a:off x="503767" y="15875"/>
            <a:ext cx="10485967" cy="88900"/>
          </a:xfrm>
          <a:prstGeom prst="rect">
            <a:avLst/>
          </a:prstGeom>
          <a:gradFill rotWithShape="1">
            <a:gsLst>
              <a:gs pos="0">
                <a:schemeClr val="accent1"/>
              </a:gs>
              <a:gs pos="100000">
                <a:schemeClr val="accent1">
                  <a:gamma/>
                  <a:shade val="46275"/>
                  <a:invGamma/>
                </a:schemeClr>
              </a:gs>
            </a:gsLst>
            <a:lin ang="5400000" scaled="1"/>
          </a:gradFill>
          <a:ln w="9525">
            <a:noFill/>
            <a:miter lim="800000"/>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Tree>
    <p:extLst>
      <p:ext uri="{BB962C8B-B14F-4D97-AF65-F5344CB8AC3E}">
        <p14:creationId xmlns:p14="http://schemas.microsoft.com/office/powerpoint/2010/main" val="177972207"/>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 id="2147483885" r:id="rId12"/>
    <p:sldLayoutId id="2147483886" r:id="rId13"/>
    <p:sldLayoutId id="2147483887" r:id="rId14"/>
    <p:sldLayoutId id="2147483888" r:id="rId15"/>
    <p:sldLayoutId id="2147483889" r:id="rId16"/>
    <p:sldLayoutId id="2147483890" r:id="rId17"/>
  </p:sldLayoutIdLst>
  <p:transition>
    <p:random/>
  </p:transition>
  <p:hf hdr="0" ftr="0" dt="0"/>
  <p:txStyles>
    <p:titleStyle>
      <a:lvl1pPr algn="ctr" rtl="1" eaLnBrk="0" fontAlgn="base" hangingPunct="0">
        <a:spcBef>
          <a:spcPct val="0"/>
        </a:spcBef>
        <a:spcAft>
          <a:spcPct val="0"/>
        </a:spcAft>
        <a:defRPr sz="3200">
          <a:solidFill>
            <a:srgbClr val="CCECFF"/>
          </a:solidFill>
          <a:latin typeface="+mj-lt"/>
          <a:ea typeface="+mj-ea"/>
          <a:cs typeface="+mj-cs"/>
        </a:defRPr>
      </a:lvl1pPr>
      <a:lvl2pPr algn="ctr" rtl="1" eaLnBrk="0" fontAlgn="base" hangingPunct="0">
        <a:spcBef>
          <a:spcPct val="0"/>
        </a:spcBef>
        <a:spcAft>
          <a:spcPct val="0"/>
        </a:spcAft>
        <a:defRPr sz="3200">
          <a:solidFill>
            <a:srgbClr val="CCECFF"/>
          </a:solidFill>
          <a:latin typeface="Arial" charset="0"/>
          <a:cs typeface="Titr" pitchFamily="2" charset="-78"/>
        </a:defRPr>
      </a:lvl2pPr>
      <a:lvl3pPr algn="ctr" rtl="1" eaLnBrk="0" fontAlgn="base" hangingPunct="0">
        <a:spcBef>
          <a:spcPct val="0"/>
        </a:spcBef>
        <a:spcAft>
          <a:spcPct val="0"/>
        </a:spcAft>
        <a:defRPr sz="3200">
          <a:solidFill>
            <a:srgbClr val="CCECFF"/>
          </a:solidFill>
          <a:latin typeface="Arial" charset="0"/>
          <a:cs typeface="Titr" pitchFamily="2" charset="-78"/>
        </a:defRPr>
      </a:lvl3pPr>
      <a:lvl4pPr algn="ctr" rtl="1" eaLnBrk="0" fontAlgn="base" hangingPunct="0">
        <a:spcBef>
          <a:spcPct val="0"/>
        </a:spcBef>
        <a:spcAft>
          <a:spcPct val="0"/>
        </a:spcAft>
        <a:defRPr sz="3200">
          <a:solidFill>
            <a:srgbClr val="CCECFF"/>
          </a:solidFill>
          <a:latin typeface="Arial" charset="0"/>
          <a:cs typeface="Titr" pitchFamily="2" charset="-78"/>
        </a:defRPr>
      </a:lvl4pPr>
      <a:lvl5pPr algn="ctr" rtl="1" eaLnBrk="0" fontAlgn="base" hangingPunct="0">
        <a:spcBef>
          <a:spcPct val="0"/>
        </a:spcBef>
        <a:spcAft>
          <a:spcPct val="0"/>
        </a:spcAft>
        <a:defRPr sz="3200">
          <a:solidFill>
            <a:srgbClr val="CCECFF"/>
          </a:solidFill>
          <a:latin typeface="Arial" charset="0"/>
          <a:cs typeface="Titr" pitchFamily="2" charset="-78"/>
        </a:defRPr>
      </a:lvl5pPr>
      <a:lvl6pPr marL="457200" algn="ctr" rtl="1" eaLnBrk="1" fontAlgn="base" hangingPunct="1">
        <a:spcBef>
          <a:spcPct val="0"/>
        </a:spcBef>
        <a:spcAft>
          <a:spcPct val="0"/>
        </a:spcAft>
        <a:defRPr sz="3200">
          <a:solidFill>
            <a:srgbClr val="CCECFF"/>
          </a:solidFill>
          <a:latin typeface="Arial" charset="0"/>
          <a:cs typeface="Titr" pitchFamily="2" charset="-78"/>
        </a:defRPr>
      </a:lvl6pPr>
      <a:lvl7pPr marL="914400" algn="ctr" rtl="1" eaLnBrk="1" fontAlgn="base" hangingPunct="1">
        <a:spcBef>
          <a:spcPct val="0"/>
        </a:spcBef>
        <a:spcAft>
          <a:spcPct val="0"/>
        </a:spcAft>
        <a:defRPr sz="3200">
          <a:solidFill>
            <a:srgbClr val="CCECFF"/>
          </a:solidFill>
          <a:latin typeface="Arial" charset="0"/>
          <a:cs typeface="Titr" pitchFamily="2" charset="-78"/>
        </a:defRPr>
      </a:lvl7pPr>
      <a:lvl8pPr marL="1371600" algn="ctr" rtl="1" eaLnBrk="1" fontAlgn="base" hangingPunct="1">
        <a:spcBef>
          <a:spcPct val="0"/>
        </a:spcBef>
        <a:spcAft>
          <a:spcPct val="0"/>
        </a:spcAft>
        <a:defRPr sz="3200">
          <a:solidFill>
            <a:srgbClr val="CCECFF"/>
          </a:solidFill>
          <a:latin typeface="Arial" charset="0"/>
          <a:cs typeface="Titr" pitchFamily="2" charset="-78"/>
        </a:defRPr>
      </a:lvl8pPr>
      <a:lvl9pPr marL="1828800" algn="ctr" rtl="1" eaLnBrk="1" fontAlgn="base" hangingPunct="1">
        <a:spcBef>
          <a:spcPct val="0"/>
        </a:spcBef>
        <a:spcAft>
          <a:spcPct val="0"/>
        </a:spcAft>
        <a:defRPr sz="3200">
          <a:solidFill>
            <a:srgbClr val="CCECFF"/>
          </a:solidFill>
          <a:latin typeface="Arial" charset="0"/>
          <a:cs typeface="Titr" pitchFamily="2" charset="-78"/>
        </a:defRPr>
      </a:lvl9pPr>
    </p:titleStyle>
    <p:bodyStyle>
      <a:lvl1pPr marL="342900" indent="-342900" algn="just" rtl="1" eaLnBrk="0" fontAlgn="base" hangingPunct="0">
        <a:spcBef>
          <a:spcPct val="20000"/>
        </a:spcBef>
        <a:spcAft>
          <a:spcPct val="0"/>
        </a:spcAft>
        <a:buClr>
          <a:srgbClr val="000099"/>
        </a:buClr>
        <a:buFont typeface="Wingdings 2" pitchFamily="18" charset="2"/>
        <a:buBlip>
          <a:blip r:embed="rId20"/>
        </a:buBlip>
        <a:defRPr sz="3200">
          <a:solidFill>
            <a:schemeClr val="accent2"/>
          </a:solidFill>
          <a:latin typeface="+mn-lt"/>
          <a:ea typeface="+mn-ea"/>
          <a:cs typeface="+mn-cs"/>
        </a:defRPr>
      </a:lvl1pPr>
      <a:lvl2pPr marL="742950" indent="-285750" algn="just" rtl="1" eaLnBrk="0" fontAlgn="base" hangingPunct="0">
        <a:spcBef>
          <a:spcPct val="20000"/>
        </a:spcBef>
        <a:spcAft>
          <a:spcPct val="0"/>
        </a:spcAft>
        <a:buClr>
          <a:srgbClr val="CCECFF"/>
        </a:buClr>
        <a:buFont typeface="Wingdings" pitchFamily="2" charset="2"/>
        <a:buBlip>
          <a:blip r:embed="rId21"/>
        </a:buBlip>
        <a:defRPr sz="2800">
          <a:solidFill>
            <a:srgbClr val="990000"/>
          </a:solidFill>
          <a:latin typeface="+mn-lt"/>
          <a:cs typeface="+mn-cs"/>
        </a:defRPr>
      </a:lvl2pPr>
      <a:lvl3pPr marL="1143000" indent="-228600" algn="just" rtl="1" eaLnBrk="0" fontAlgn="base" hangingPunct="0">
        <a:spcBef>
          <a:spcPct val="20000"/>
        </a:spcBef>
        <a:spcAft>
          <a:spcPct val="0"/>
        </a:spcAft>
        <a:buClr>
          <a:srgbClr val="66CCFF"/>
        </a:buClr>
        <a:buFont typeface="Wingdings" pitchFamily="2" charset="2"/>
        <a:buBlip>
          <a:blip r:embed="rId22"/>
        </a:buBlip>
        <a:defRPr sz="2400">
          <a:solidFill>
            <a:srgbClr val="009900"/>
          </a:solidFill>
          <a:latin typeface="+mn-lt"/>
          <a:cs typeface="+mn-cs"/>
        </a:defRPr>
      </a:lvl3pPr>
      <a:lvl4pPr marL="1600200" indent="-228600" algn="just" rtl="1" eaLnBrk="0" fontAlgn="base" hangingPunct="0">
        <a:spcBef>
          <a:spcPct val="20000"/>
        </a:spcBef>
        <a:spcAft>
          <a:spcPct val="0"/>
        </a:spcAft>
        <a:buClr>
          <a:srgbClr val="3399FF"/>
        </a:buClr>
        <a:buFont typeface="Wingdings" pitchFamily="2" charset="2"/>
        <a:buBlip>
          <a:blip r:embed="rId22"/>
        </a:buBlip>
        <a:defRPr sz="2000">
          <a:solidFill>
            <a:srgbClr val="008080"/>
          </a:solidFill>
          <a:latin typeface="+mn-lt"/>
          <a:cs typeface="+mn-cs"/>
        </a:defRPr>
      </a:lvl4pPr>
      <a:lvl5pPr marL="2057400" indent="-228600" algn="just" rtl="1" eaLnBrk="0" fontAlgn="base" hangingPunct="0">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5pPr>
      <a:lvl6pPr marL="25146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6pPr>
      <a:lvl7pPr marL="29718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7pPr>
      <a:lvl8pPr marL="34290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8pPr>
      <a:lvl9pPr marL="38862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3" name="AutoShape 119"/>
          <p:cNvSpPr>
            <a:spLocks noChangeArrowheads="1"/>
          </p:cNvSpPr>
          <p:nvPr/>
        </p:nvSpPr>
        <p:spPr bwMode="auto">
          <a:xfrm>
            <a:off x="118534" y="15875"/>
            <a:ext cx="11307233" cy="762000"/>
          </a:xfrm>
          <a:prstGeom prst="roundRect">
            <a:avLst>
              <a:gd name="adj" fmla="val 50000"/>
            </a:avLst>
          </a:prstGeom>
          <a:gradFill rotWithShape="1">
            <a:gsLst>
              <a:gs pos="0">
                <a:schemeClr val="accent2"/>
              </a:gs>
              <a:gs pos="100000">
                <a:schemeClr val="accent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027" name="Rectangle 205"/>
          <p:cNvSpPr>
            <a:spLocks noChangeArrowheads="1"/>
          </p:cNvSpPr>
          <p:nvPr/>
        </p:nvSpPr>
        <p:spPr bwMode="auto">
          <a:xfrm>
            <a:off x="927100" y="638176"/>
            <a:ext cx="9662584" cy="358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rtl="0" fontAlgn="base">
              <a:spcBef>
                <a:spcPct val="0"/>
              </a:spcBef>
              <a:spcAft>
                <a:spcPct val="0"/>
              </a:spcAft>
            </a:pPr>
            <a:endParaRPr lang="en-US" sz="1800" b="1">
              <a:solidFill>
                <a:srgbClr val="000000"/>
              </a:solidFill>
              <a:cs typeface="Arial" charset="0"/>
            </a:endParaRPr>
          </a:p>
        </p:txBody>
      </p:sp>
      <p:sp>
        <p:nvSpPr>
          <p:cNvPr id="1028" name="Rectangle 2"/>
          <p:cNvSpPr>
            <a:spLocks noGrp="1" noChangeArrowheads="1"/>
          </p:cNvSpPr>
          <p:nvPr>
            <p:ph type="title"/>
          </p:nvPr>
        </p:nvSpPr>
        <p:spPr bwMode="auto">
          <a:xfrm>
            <a:off x="1369484" y="104775"/>
            <a:ext cx="9201149"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1" y="1628776"/>
            <a:ext cx="11377084"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lvl1pPr>
          </a:lstStyle>
          <a:p>
            <a:pPr rtl="0" fontAlgn="base">
              <a:spcBef>
                <a:spcPct val="0"/>
              </a:spcBef>
              <a:spcAft>
                <a:spcPct val="0"/>
              </a:spcAft>
              <a:defRPr/>
            </a:pPr>
            <a:endParaRPr lang="en-US">
              <a:solidFill>
                <a:srgbClr val="000000"/>
              </a:solidFill>
              <a:cs typeface="Arial" charset="0"/>
            </a:endParaRPr>
          </a:p>
        </p:txBody>
      </p:sp>
      <p:sp>
        <p:nvSpPr>
          <p:cNvPr id="3"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lgn="ctr" rtl="0" fontAlgn="base">
              <a:spcBef>
                <a:spcPct val="0"/>
              </a:spcBef>
              <a:spcAft>
                <a:spcPct val="0"/>
              </a:spcAft>
              <a:defRPr/>
            </a:pPr>
            <a:endParaRPr lang="en-US">
              <a:solidFill>
                <a:srgbClr val="000000"/>
              </a:solidFill>
              <a:cs typeface="Arial" charset="0"/>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rtl="0" fontAlgn="base">
              <a:spcBef>
                <a:spcPct val="0"/>
              </a:spcBef>
              <a:spcAft>
                <a:spcPct val="0"/>
              </a:spcAft>
              <a:defRPr/>
            </a:pPr>
            <a:fld id="{3BB738D9-124B-4EAF-8C54-6C7EDAAB21C0}" type="slidenum">
              <a:rPr lang="ar-SA">
                <a:solidFill>
                  <a:srgbClr val="000000"/>
                </a:solidFill>
                <a:cs typeface="Arial" charset="0"/>
              </a:rPr>
              <a:pPr rtl="0" fontAlgn="base">
                <a:spcBef>
                  <a:spcPct val="0"/>
                </a:spcBef>
                <a:spcAft>
                  <a:spcPct val="0"/>
                </a:spcAft>
                <a:defRPr/>
              </a:pPr>
              <a:t>‹#›</a:t>
            </a:fld>
            <a:endParaRPr lang="en-US">
              <a:solidFill>
                <a:srgbClr val="000000"/>
              </a:solidFill>
              <a:cs typeface="Arial" charset="0"/>
            </a:endParaRPr>
          </a:p>
        </p:txBody>
      </p:sp>
      <p:pic>
        <p:nvPicPr>
          <p:cNvPr id="1033" name="Picture 4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4763"/>
            <a:ext cx="814916" cy="200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7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19526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7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39211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8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58737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8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78105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82"/>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83434" y="977901"/>
            <a:ext cx="81491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9" name="Picture 83"/>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116522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0" name="Picture 8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136525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1" name="Picture 85"/>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156210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2" name="Picture 86"/>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175736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3" name="Picture 87"/>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1951039"/>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 name="Picture 8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83434" y="2147889"/>
            <a:ext cx="81491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 name="Picture 8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233680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6" name="Picture 9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253682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7" name="Picture 9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273367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8" name="Picture 92"/>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2928939"/>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9" name="Picture 93"/>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312261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0" name="Picture 9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83434" y="3319464"/>
            <a:ext cx="81491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1" name="Picture 95"/>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85551" y="3513139"/>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2" name="Picture 96"/>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370681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3" name="Picture 97"/>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3903663"/>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 name="Picture 9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409892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5" name="Picture 9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429260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6" name="Picture 10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83434" y="4489451"/>
            <a:ext cx="81491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7" name="Picture 10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4675189"/>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8" name="Picture 102"/>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487521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9" name="Picture 103"/>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507206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0" name="Picture 10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526732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1" name="Picture 105"/>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546100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2" name="Picture 106"/>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83434" y="5657851"/>
            <a:ext cx="81491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3" name="Picture 107"/>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584517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4" name="Picture 10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604520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 name="Picture 10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624205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6" name="Picture 11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643731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7" name="Picture 11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6630989"/>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4" name="Rectangle 120"/>
          <p:cNvSpPr>
            <a:spLocks noChangeArrowheads="1"/>
          </p:cNvSpPr>
          <p:nvPr/>
        </p:nvSpPr>
        <p:spPr bwMode="auto">
          <a:xfrm>
            <a:off x="503767" y="53975"/>
            <a:ext cx="10485967" cy="88900"/>
          </a:xfrm>
          <a:prstGeom prst="rect">
            <a:avLst/>
          </a:prstGeom>
          <a:gradFill rotWithShape="1">
            <a:gsLst>
              <a:gs pos="0">
                <a:schemeClr val="bg2"/>
              </a:gs>
              <a:gs pos="100000">
                <a:schemeClr val="bg2">
                  <a:gamma/>
                  <a:shade val="46275"/>
                  <a:invGamma/>
                </a:schemeClr>
              </a:gs>
            </a:gsLst>
            <a:lin ang="5400000" scaled="1"/>
          </a:gradFill>
          <a:ln w="9525">
            <a:noFill/>
            <a:miter lim="800000"/>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nvGrpSpPr>
          <p:cNvPr id="1069" name="Group 121"/>
          <p:cNvGrpSpPr>
            <a:grpSpLocks/>
          </p:cNvGrpSpPr>
          <p:nvPr/>
        </p:nvGrpSpPr>
        <p:grpSpPr bwMode="auto">
          <a:xfrm>
            <a:off x="552451" y="600075"/>
            <a:ext cx="10437283" cy="179388"/>
            <a:chOff x="254" y="463"/>
            <a:chExt cx="5208" cy="113"/>
          </a:xfrm>
        </p:grpSpPr>
        <p:sp>
          <p:nvSpPr>
            <p:cNvPr id="1146" name="Freeform 122"/>
            <p:cNvSpPr>
              <a:spLocks/>
            </p:cNvSpPr>
            <p:nvPr/>
          </p:nvSpPr>
          <p:spPr bwMode="auto">
            <a:xfrm flipH="1">
              <a:off x="5232" y="468"/>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bg2"/>
                </a:gs>
                <a:gs pos="100000">
                  <a:schemeClr val="bg2">
                    <a:gamma/>
                    <a:shade val="46275"/>
                    <a:invGamma/>
                  </a:schemeClr>
                </a:gs>
              </a:gsLst>
              <a:lin ang="5400000" scaled="1"/>
            </a:gradFill>
            <a:ln w="9525" cap="flat" cmpd="sng">
              <a:noFill/>
              <a:prstDash val="solid"/>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47" name="Freeform 123"/>
            <p:cNvSpPr>
              <a:spLocks/>
            </p:cNvSpPr>
            <p:nvPr/>
          </p:nvSpPr>
          <p:spPr bwMode="auto">
            <a:xfrm>
              <a:off x="254" y="470"/>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bg2"/>
                </a:gs>
                <a:gs pos="100000">
                  <a:schemeClr val="bg2">
                    <a:gamma/>
                    <a:shade val="46275"/>
                    <a:invGamma/>
                  </a:schemeClr>
                </a:gs>
              </a:gsLst>
              <a:lin ang="5400000" scaled="1"/>
            </a:gradFill>
            <a:ln w="9525" cap="flat" cmpd="sng">
              <a:noFill/>
              <a:prstDash val="solid"/>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nvGrpSpPr>
            <p:cNvPr id="1117" name="Group 124"/>
            <p:cNvGrpSpPr>
              <a:grpSpLocks/>
            </p:cNvGrpSpPr>
            <p:nvPr/>
          </p:nvGrpSpPr>
          <p:grpSpPr bwMode="auto">
            <a:xfrm>
              <a:off x="450" y="463"/>
              <a:ext cx="4812" cy="113"/>
              <a:chOff x="450" y="463"/>
              <a:chExt cx="4812" cy="113"/>
            </a:xfrm>
          </p:grpSpPr>
          <p:grpSp>
            <p:nvGrpSpPr>
              <p:cNvPr id="1118" name="Group 125"/>
              <p:cNvGrpSpPr>
                <a:grpSpLocks/>
              </p:cNvGrpSpPr>
              <p:nvPr/>
            </p:nvGrpSpPr>
            <p:grpSpPr bwMode="auto">
              <a:xfrm>
                <a:off x="450" y="464"/>
                <a:ext cx="2928" cy="112"/>
                <a:chOff x="0" y="283"/>
                <a:chExt cx="5760" cy="220"/>
              </a:xfrm>
            </p:grpSpPr>
            <p:grpSp>
              <p:nvGrpSpPr>
                <p:cNvPr id="1132" name="Group 126"/>
                <p:cNvGrpSpPr>
                  <a:grpSpLocks/>
                </p:cNvGrpSpPr>
                <p:nvPr/>
              </p:nvGrpSpPr>
              <p:grpSpPr bwMode="auto">
                <a:xfrm>
                  <a:off x="0" y="283"/>
                  <a:ext cx="823" cy="220"/>
                  <a:chOff x="240" y="720"/>
                  <a:chExt cx="3980" cy="1064"/>
                </a:xfrm>
              </p:grpSpPr>
              <p:sp>
                <p:nvSpPr>
                  <p:cNvPr id="1151" name="Freeform 127"/>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52" name="Freeform 128"/>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33" name="Group 129"/>
                <p:cNvGrpSpPr>
                  <a:grpSpLocks/>
                </p:cNvGrpSpPr>
                <p:nvPr/>
              </p:nvGrpSpPr>
              <p:grpSpPr bwMode="auto">
                <a:xfrm>
                  <a:off x="823" y="283"/>
                  <a:ext cx="823" cy="220"/>
                  <a:chOff x="240" y="720"/>
                  <a:chExt cx="3980" cy="1064"/>
                </a:xfrm>
              </p:grpSpPr>
              <p:sp>
                <p:nvSpPr>
                  <p:cNvPr id="1154" name="Freeform 130"/>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55" name="Freeform 131"/>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34" name="Group 132"/>
                <p:cNvGrpSpPr>
                  <a:grpSpLocks/>
                </p:cNvGrpSpPr>
                <p:nvPr/>
              </p:nvGrpSpPr>
              <p:grpSpPr bwMode="auto">
                <a:xfrm>
                  <a:off x="1646" y="283"/>
                  <a:ext cx="823" cy="220"/>
                  <a:chOff x="1646" y="283"/>
                  <a:chExt cx="823" cy="220"/>
                </a:xfrm>
              </p:grpSpPr>
              <p:sp>
                <p:nvSpPr>
                  <p:cNvPr id="1157" name="Freeform 133"/>
                  <p:cNvSpPr>
                    <a:spLocks/>
                  </p:cNvSpPr>
                  <p:nvPr/>
                </p:nvSpPr>
                <p:spPr bwMode="auto">
                  <a:xfrm>
                    <a:off x="1646"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58" name="Freeform 134"/>
                  <p:cNvSpPr>
                    <a:spLocks/>
                  </p:cNvSpPr>
                  <p:nvPr/>
                </p:nvSpPr>
                <p:spPr bwMode="auto">
                  <a:xfrm>
                    <a:off x="2054"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35" name="Group 135"/>
                <p:cNvGrpSpPr>
                  <a:grpSpLocks/>
                </p:cNvGrpSpPr>
                <p:nvPr/>
              </p:nvGrpSpPr>
              <p:grpSpPr bwMode="auto">
                <a:xfrm>
                  <a:off x="2469" y="283"/>
                  <a:ext cx="822" cy="220"/>
                  <a:chOff x="240" y="720"/>
                  <a:chExt cx="3980" cy="1064"/>
                </a:xfrm>
              </p:grpSpPr>
              <p:sp>
                <p:nvSpPr>
                  <p:cNvPr id="1160" name="Freeform 136"/>
                  <p:cNvSpPr>
                    <a:spLocks/>
                  </p:cNvSpPr>
                  <p:nvPr/>
                </p:nvSpPr>
                <p:spPr bwMode="auto">
                  <a:xfrm>
                    <a:off x="241"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61" name="Freeform 137"/>
                  <p:cNvSpPr>
                    <a:spLocks/>
                  </p:cNvSpPr>
                  <p:nvPr/>
                </p:nvSpPr>
                <p:spPr bwMode="auto">
                  <a:xfrm>
                    <a:off x="2213"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36" name="Group 138"/>
                <p:cNvGrpSpPr>
                  <a:grpSpLocks/>
                </p:cNvGrpSpPr>
                <p:nvPr/>
              </p:nvGrpSpPr>
              <p:grpSpPr bwMode="auto">
                <a:xfrm>
                  <a:off x="3291" y="283"/>
                  <a:ext cx="823" cy="220"/>
                  <a:chOff x="240" y="720"/>
                  <a:chExt cx="3980" cy="1064"/>
                </a:xfrm>
              </p:grpSpPr>
              <p:sp>
                <p:nvSpPr>
                  <p:cNvPr id="1163" name="Freeform 139"/>
                  <p:cNvSpPr>
                    <a:spLocks/>
                  </p:cNvSpPr>
                  <p:nvPr/>
                </p:nvSpPr>
                <p:spPr bwMode="auto">
                  <a:xfrm>
                    <a:off x="245"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64" name="Freeform 140"/>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37" name="Group 141"/>
                <p:cNvGrpSpPr>
                  <a:grpSpLocks/>
                </p:cNvGrpSpPr>
                <p:nvPr/>
              </p:nvGrpSpPr>
              <p:grpSpPr bwMode="auto">
                <a:xfrm>
                  <a:off x="4114" y="283"/>
                  <a:ext cx="823" cy="220"/>
                  <a:chOff x="240" y="720"/>
                  <a:chExt cx="3980" cy="1064"/>
                </a:xfrm>
              </p:grpSpPr>
              <p:sp>
                <p:nvSpPr>
                  <p:cNvPr id="1166" name="Freeform 142"/>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67" name="Freeform 143"/>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38" name="Group 144"/>
                <p:cNvGrpSpPr>
                  <a:grpSpLocks/>
                </p:cNvGrpSpPr>
                <p:nvPr/>
              </p:nvGrpSpPr>
              <p:grpSpPr bwMode="auto">
                <a:xfrm>
                  <a:off x="4937" y="283"/>
                  <a:ext cx="823" cy="220"/>
                  <a:chOff x="240" y="720"/>
                  <a:chExt cx="3980" cy="1064"/>
                </a:xfrm>
              </p:grpSpPr>
              <p:sp>
                <p:nvSpPr>
                  <p:cNvPr id="1169" name="Freeform 145"/>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70" name="Freeform 146"/>
                  <p:cNvSpPr>
                    <a:spLocks/>
                  </p:cNvSpPr>
                  <p:nvPr/>
                </p:nvSpPr>
                <p:spPr bwMode="auto">
                  <a:xfrm>
                    <a:off x="2212"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grpSp>
            <p:nvGrpSpPr>
              <p:cNvPr id="1119" name="Group 147"/>
              <p:cNvGrpSpPr>
                <a:grpSpLocks/>
              </p:cNvGrpSpPr>
              <p:nvPr/>
            </p:nvGrpSpPr>
            <p:grpSpPr bwMode="auto">
              <a:xfrm>
                <a:off x="3378" y="463"/>
                <a:ext cx="418" cy="112"/>
                <a:chOff x="240" y="720"/>
                <a:chExt cx="3980" cy="1064"/>
              </a:xfrm>
            </p:grpSpPr>
            <p:sp>
              <p:nvSpPr>
                <p:cNvPr id="1172" name="Freeform 148"/>
                <p:cNvSpPr>
                  <a:spLocks/>
                </p:cNvSpPr>
                <p:nvPr/>
              </p:nvSpPr>
              <p:spPr bwMode="auto">
                <a:xfrm>
                  <a:off x="242"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73" name="Freeform 149"/>
                <p:cNvSpPr>
                  <a:spLocks/>
                </p:cNvSpPr>
                <p:nvPr/>
              </p:nvSpPr>
              <p:spPr bwMode="auto">
                <a:xfrm>
                  <a:off x="2213"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20" name="Group 150"/>
              <p:cNvGrpSpPr>
                <a:grpSpLocks/>
              </p:cNvGrpSpPr>
              <p:nvPr/>
            </p:nvGrpSpPr>
            <p:grpSpPr bwMode="auto">
              <a:xfrm>
                <a:off x="3796" y="463"/>
                <a:ext cx="419" cy="112"/>
                <a:chOff x="240" y="720"/>
                <a:chExt cx="3980" cy="1064"/>
              </a:xfrm>
            </p:grpSpPr>
            <p:sp>
              <p:nvSpPr>
                <p:cNvPr id="1175" name="Freeform 151"/>
                <p:cNvSpPr>
                  <a:spLocks/>
                </p:cNvSpPr>
                <p:nvPr/>
              </p:nvSpPr>
              <p:spPr bwMode="auto">
                <a:xfrm>
                  <a:off x="244" y="720"/>
                  <a:ext cx="205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76" name="Freeform 152"/>
                <p:cNvSpPr>
                  <a:spLocks/>
                </p:cNvSpPr>
                <p:nvPr/>
              </p:nvSpPr>
              <p:spPr bwMode="auto">
                <a:xfrm>
                  <a:off x="2240" y="720"/>
                  <a:ext cx="202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21" name="Group 153"/>
              <p:cNvGrpSpPr>
                <a:grpSpLocks/>
              </p:cNvGrpSpPr>
              <p:nvPr/>
            </p:nvGrpSpPr>
            <p:grpSpPr bwMode="auto">
              <a:xfrm>
                <a:off x="4215" y="463"/>
                <a:ext cx="418" cy="112"/>
                <a:chOff x="1646" y="283"/>
                <a:chExt cx="823" cy="220"/>
              </a:xfrm>
            </p:grpSpPr>
            <p:sp>
              <p:nvSpPr>
                <p:cNvPr id="1178" name="Freeform 154"/>
                <p:cNvSpPr>
                  <a:spLocks/>
                </p:cNvSpPr>
                <p:nvPr/>
              </p:nvSpPr>
              <p:spPr bwMode="auto">
                <a:xfrm>
                  <a:off x="1647"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79" name="Freeform 155"/>
                <p:cNvSpPr>
                  <a:spLocks/>
                </p:cNvSpPr>
                <p:nvPr/>
              </p:nvSpPr>
              <p:spPr bwMode="auto">
                <a:xfrm>
                  <a:off x="2053"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22" name="Group 156"/>
              <p:cNvGrpSpPr>
                <a:grpSpLocks/>
              </p:cNvGrpSpPr>
              <p:nvPr/>
            </p:nvGrpSpPr>
            <p:grpSpPr bwMode="auto">
              <a:xfrm>
                <a:off x="4633" y="463"/>
                <a:ext cx="418" cy="112"/>
                <a:chOff x="240" y="720"/>
                <a:chExt cx="3980" cy="1064"/>
              </a:xfrm>
            </p:grpSpPr>
            <p:sp>
              <p:nvSpPr>
                <p:cNvPr id="1181" name="Freeform 157"/>
                <p:cNvSpPr>
                  <a:spLocks/>
                </p:cNvSpPr>
                <p:nvPr/>
              </p:nvSpPr>
              <p:spPr bwMode="auto">
                <a:xfrm>
                  <a:off x="239"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82" name="Freeform 158"/>
                <p:cNvSpPr>
                  <a:spLocks/>
                </p:cNvSpPr>
                <p:nvPr/>
              </p:nvSpPr>
              <p:spPr bwMode="auto">
                <a:xfrm>
                  <a:off x="2210"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sp>
            <p:nvSpPr>
              <p:cNvPr id="1183" name="Freeform 159"/>
              <p:cNvSpPr>
                <a:spLocks/>
              </p:cNvSpPr>
              <p:nvPr/>
            </p:nvSpPr>
            <p:spPr bwMode="auto">
              <a:xfrm>
                <a:off x="5051" y="463"/>
                <a:ext cx="211" cy="112"/>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grpSp>
        <p:nvGrpSpPr>
          <p:cNvPr id="1070" name="Group 160"/>
          <p:cNvGrpSpPr>
            <a:grpSpLocks/>
          </p:cNvGrpSpPr>
          <p:nvPr/>
        </p:nvGrpSpPr>
        <p:grpSpPr bwMode="auto">
          <a:xfrm>
            <a:off x="533401" y="598489"/>
            <a:ext cx="10437284" cy="179387"/>
            <a:chOff x="254" y="463"/>
            <a:chExt cx="5208" cy="113"/>
          </a:xfrm>
        </p:grpSpPr>
        <p:sp>
          <p:nvSpPr>
            <p:cNvPr id="1185" name="Freeform 161"/>
            <p:cNvSpPr>
              <a:spLocks/>
            </p:cNvSpPr>
            <p:nvPr/>
          </p:nvSpPr>
          <p:spPr bwMode="auto">
            <a:xfrm flipH="1">
              <a:off x="5232" y="468"/>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accent1"/>
                </a:gs>
                <a:gs pos="100000">
                  <a:schemeClr val="accent1">
                    <a:gamma/>
                    <a:shade val="46275"/>
                    <a:invGamma/>
                  </a:schemeClr>
                </a:gs>
              </a:gsLst>
              <a:lin ang="5400000" scaled="1"/>
            </a:gradFill>
            <a:ln w="9525" cap="flat" cmpd="sng">
              <a:noFill/>
              <a:prstDash val="solid"/>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86" name="Freeform 162"/>
            <p:cNvSpPr>
              <a:spLocks/>
            </p:cNvSpPr>
            <p:nvPr/>
          </p:nvSpPr>
          <p:spPr bwMode="auto">
            <a:xfrm>
              <a:off x="254" y="470"/>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accent1"/>
                </a:gs>
                <a:gs pos="100000">
                  <a:schemeClr val="accent1">
                    <a:gamma/>
                    <a:shade val="46275"/>
                    <a:invGamma/>
                  </a:schemeClr>
                </a:gs>
              </a:gsLst>
              <a:lin ang="5400000" scaled="1"/>
            </a:gradFill>
            <a:ln w="9525" cap="flat" cmpd="sng">
              <a:noFill/>
              <a:prstDash val="solid"/>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nvGrpSpPr>
            <p:cNvPr id="1079" name="Group 163"/>
            <p:cNvGrpSpPr>
              <a:grpSpLocks/>
            </p:cNvGrpSpPr>
            <p:nvPr/>
          </p:nvGrpSpPr>
          <p:grpSpPr bwMode="auto">
            <a:xfrm>
              <a:off x="450" y="463"/>
              <a:ext cx="4812" cy="113"/>
              <a:chOff x="450" y="463"/>
              <a:chExt cx="4812" cy="113"/>
            </a:xfrm>
          </p:grpSpPr>
          <p:grpSp>
            <p:nvGrpSpPr>
              <p:cNvPr id="1080" name="Group 164"/>
              <p:cNvGrpSpPr>
                <a:grpSpLocks/>
              </p:cNvGrpSpPr>
              <p:nvPr/>
            </p:nvGrpSpPr>
            <p:grpSpPr bwMode="auto">
              <a:xfrm>
                <a:off x="450" y="464"/>
                <a:ext cx="2928" cy="112"/>
                <a:chOff x="0" y="283"/>
                <a:chExt cx="5760" cy="220"/>
              </a:xfrm>
            </p:grpSpPr>
            <p:grpSp>
              <p:nvGrpSpPr>
                <p:cNvPr id="1094" name="Group 165"/>
                <p:cNvGrpSpPr>
                  <a:grpSpLocks/>
                </p:cNvGrpSpPr>
                <p:nvPr/>
              </p:nvGrpSpPr>
              <p:grpSpPr bwMode="auto">
                <a:xfrm>
                  <a:off x="0" y="283"/>
                  <a:ext cx="823" cy="220"/>
                  <a:chOff x="240" y="720"/>
                  <a:chExt cx="3980" cy="1064"/>
                </a:xfrm>
              </p:grpSpPr>
              <p:sp>
                <p:nvSpPr>
                  <p:cNvPr id="1190" name="Freeform 166"/>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91" name="Freeform 167"/>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095" name="Group 168"/>
                <p:cNvGrpSpPr>
                  <a:grpSpLocks/>
                </p:cNvGrpSpPr>
                <p:nvPr/>
              </p:nvGrpSpPr>
              <p:grpSpPr bwMode="auto">
                <a:xfrm>
                  <a:off x="823" y="283"/>
                  <a:ext cx="823" cy="220"/>
                  <a:chOff x="240" y="720"/>
                  <a:chExt cx="3980" cy="1064"/>
                </a:xfrm>
              </p:grpSpPr>
              <p:sp>
                <p:nvSpPr>
                  <p:cNvPr id="1193" name="Freeform 169"/>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94" name="Freeform 170"/>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096" name="Group 171"/>
                <p:cNvGrpSpPr>
                  <a:grpSpLocks/>
                </p:cNvGrpSpPr>
                <p:nvPr/>
              </p:nvGrpSpPr>
              <p:grpSpPr bwMode="auto">
                <a:xfrm>
                  <a:off x="1646" y="283"/>
                  <a:ext cx="823" cy="220"/>
                  <a:chOff x="1646" y="283"/>
                  <a:chExt cx="823" cy="220"/>
                </a:xfrm>
              </p:grpSpPr>
              <p:sp>
                <p:nvSpPr>
                  <p:cNvPr id="1196" name="Freeform 172"/>
                  <p:cNvSpPr>
                    <a:spLocks/>
                  </p:cNvSpPr>
                  <p:nvPr/>
                </p:nvSpPr>
                <p:spPr bwMode="auto">
                  <a:xfrm>
                    <a:off x="1646"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97" name="Freeform 173"/>
                  <p:cNvSpPr>
                    <a:spLocks/>
                  </p:cNvSpPr>
                  <p:nvPr/>
                </p:nvSpPr>
                <p:spPr bwMode="auto">
                  <a:xfrm>
                    <a:off x="2054"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097" name="Group 174"/>
                <p:cNvGrpSpPr>
                  <a:grpSpLocks/>
                </p:cNvGrpSpPr>
                <p:nvPr/>
              </p:nvGrpSpPr>
              <p:grpSpPr bwMode="auto">
                <a:xfrm>
                  <a:off x="2469" y="283"/>
                  <a:ext cx="822" cy="220"/>
                  <a:chOff x="240" y="720"/>
                  <a:chExt cx="3980" cy="1064"/>
                </a:xfrm>
              </p:grpSpPr>
              <p:sp>
                <p:nvSpPr>
                  <p:cNvPr id="1199" name="Freeform 175"/>
                  <p:cNvSpPr>
                    <a:spLocks/>
                  </p:cNvSpPr>
                  <p:nvPr/>
                </p:nvSpPr>
                <p:spPr bwMode="auto">
                  <a:xfrm>
                    <a:off x="241"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00" name="Freeform 176"/>
                  <p:cNvSpPr>
                    <a:spLocks/>
                  </p:cNvSpPr>
                  <p:nvPr/>
                </p:nvSpPr>
                <p:spPr bwMode="auto">
                  <a:xfrm>
                    <a:off x="2213"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098" name="Group 177"/>
                <p:cNvGrpSpPr>
                  <a:grpSpLocks/>
                </p:cNvGrpSpPr>
                <p:nvPr/>
              </p:nvGrpSpPr>
              <p:grpSpPr bwMode="auto">
                <a:xfrm>
                  <a:off x="3291" y="283"/>
                  <a:ext cx="823" cy="220"/>
                  <a:chOff x="240" y="720"/>
                  <a:chExt cx="3980" cy="1064"/>
                </a:xfrm>
              </p:grpSpPr>
              <p:sp>
                <p:nvSpPr>
                  <p:cNvPr id="1202" name="Freeform 178"/>
                  <p:cNvSpPr>
                    <a:spLocks/>
                  </p:cNvSpPr>
                  <p:nvPr/>
                </p:nvSpPr>
                <p:spPr bwMode="auto">
                  <a:xfrm>
                    <a:off x="245"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03" name="Freeform 179"/>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099" name="Group 180"/>
                <p:cNvGrpSpPr>
                  <a:grpSpLocks/>
                </p:cNvGrpSpPr>
                <p:nvPr/>
              </p:nvGrpSpPr>
              <p:grpSpPr bwMode="auto">
                <a:xfrm>
                  <a:off x="4114" y="283"/>
                  <a:ext cx="823" cy="220"/>
                  <a:chOff x="240" y="720"/>
                  <a:chExt cx="3980" cy="1064"/>
                </a:xfrm>
              </p:grpSpPr>
              <p:sp>
                <p:nvSpPr>
                  <p:cNvPr id="1205" name="Freeform 181"/>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06" name="Freeform 182"/>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00" name="Group 183"/>
                <p:cNvGrpSpPr>
                  <a:grpSpLocks/>
                </p:cNvGrpSpPr>
                <p:nvPr/>
              </p:nvGrpSpPr>
              <p:grpSpPr bwMode="auto">
                <a:xfrm>
                  <a:off x="4937" y="283"/>
                  <a:ext cx="823" cy="220"/>
                  <a:chOff x="240" y="720"/>
                  <a:chExt cx="3980" cy="1064"/>
                </a:xfrm>
              </p:grpSpPr>
              <p:sp>
                <p:nvSpPr>
                  <p:cNvPr id="1208" name="Freeform 184"/>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09" name="Freeform 185"/>
                  <p:cNvSpPr>
                    <a:spLocks/>
                  </p:cNvSpPr>
                  <p:nvPr/>
                </p:nvSpPr>
                <p:spPr bwMode="auto">
                  <a:xfrm>
                    <a:off x="2212"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grpSp>
            <p:nvGrpSpPr>
              <p:cNvPr id="1081" name="Group 186"/>
              <p:cNvGrpSpPr>
                <a:grpSpLocks/>
              </p:cNvGrpSpPr>
              <p:nvPr/>
            </p:nvGrpSpPr>
            <p:grpSpPr bwMode="auto">
              <a:xfrm>
                <a:off x="3378" y="463"/>
                <a:ext cx="418" cy="112"/>
                <a:chOff x="240" y="720"/>
                <a:chExt cx="3980" cy="1064"/>
              </a:xfrm>
            </p:grpSpPr>
            <p:sp>
              <p:nvSpPr>
                <p:cNvPr id="1211" name="Freeform 187"/>
                <p:cNvSpPr>
                  <a:spLocks/>
                </p:cNvSpPr>
                <p:nvPr/>
              </p:nvSpPr>
              <p:spPr bwMode="auto">
                <a:xfrm>
                  <a:off x="242"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12" name="Freeform 188"/>
                <p:cNvSpPr>
                  <a:spLocks/>
                </p:cNvSpPr>
                <p:nvPr/>
              </p:nvSpPr>
              <p:spPr bwMode="auto">
                <a:xfrm>
                  <a:off x="2213"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082" name="Group 189"/>
              <p:cNvGrpSpPr>
                <a:grpSpLocks/>
              </p:cNvGrpSpPr>
              <p:nvPr/>
            </p:nvGrpSpPr>
            <p:grpSpPr bwMode="auto">
              <a:xfrm>
                <a:off x="3796" y="463"/>
                <a:ext cx="419" cy="112"/>
                <a:chOff x="240" y="720"/>
                <a:chExt cx="3980" cy="1064"/>
              </a:xfrm>
            </p:grpSpPr>
            <p:sp>
              <p:nvSpPr>
                <p:cNvPr id="1214" name="Freeform 190"/>
                <p:cNvSpPr>
                  <a:spLocks/>
                </p:cNvSpPr>
                <p:nvPr/>
              </p:nvSpPr>
              <p:spPr bwMode="auto">
                <a:xfrm>
                  <a:off x="244" y="720"/>
                  <a:ext cx="205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15" name="Freeform 191"/>
                <p:cNvSpPr>
                  <a:spLocks/>
                </p:cNvSpPr>
                <p:nvPr/>
              </p:nvSpPr>
              <p:spPr bwMode="auto">
                <a:xfrm>
                  <a:off x="2240" y="720"/>
                  <a:ext cx="202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083" name="Group 192"/>
              <p:cNvGrpSpPr>
                <a:grpSpLocks/>
              </p:cNvGrpSpPr>
              <p:nvPr/>
            </p:nvGrpSpPr>
            <p:grpSpPr bwMode="auto">
              <a:xfrm>
                <a:off x="4215" y="463"/>
                <a:ext cx="418" cy="112"/>
                <a:chOff x="1646" y="283"/>
                <a:chExt cx="823" cy="220"/>
              </a:xfrm>
            </p:grpSpPr>
            <p:sp>
              <p:nvSpPr>
                <p:cNvPr id="1217" name="Freeform 193"/>
                <p:cNvSpPr>
                  <a:spLocks/>
                </p:cNvSpPr>
                <p:nvPr/>
              </p:nvSpPr>
              <p:spPr bwMode="auto">
                <a:xfrm>
                  <a:off x="1647"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18" name="Freeform 194"/>
                <p:cNvSpPr>
                  <a:spLocks/>
                </p:cNvSpPr>
                <p:nvPr/>
              </p:nvSpPr>
              <p:spPr bwMode="auto">
                <a:xfrm>
                  <a:off x="2053"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084" name="Group 195"/>
              <p:cNvGrpSpPr>
                <a:grpSpLocks/>
              </p:cNvGrpSpPr>
              <p:nvPr/>
            </p:nvGrpSpPr>
            <p:grpSpPr bwMode="auto">
              <a:xfrm>
                <a:off x="4633" y="463"/>
                <a:ext cx="418" cy="112"/>
                <a:chOff x="240" y="720"/>
                <a:chExt cx="3980" cy="1064"/>
              </a:xfrm>
            </p:grpSpPr>
            <p:sp>
              <p:nvSpPr>
                <p:cNvPr id="1220" name="Freeform 196"/>
                <p:cNvSpPr>
                  <a:spLocks/>
                </p:cNvSpPr>
                <p:nvPr/>
              </p:nvSpPr>
              <p:spPr bwMode="auto">
                <a:xfrm>
                  <a:off x="239"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21" name="Freeform 197"/>
                <p:cNvSpPr>
                  <a:spLocks/>
                </p:cNvSpPr>
                <p:nvPr/>
              </p:nvSpPr>
              <p:spPr bwMode="auto">
                <a:xfrm>
                  <a:off x="2210"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sp>
            <p:nvSpPr>
              <p:cNvPr id="1222" name="Freeform 198"/>
              <p:cNvSpPr>
                <a:spLocks/>
              </p:cNvSpPr>
              <p:nvPr/>
            </p:nvSpPr>
            <p:spPr bwMode="auto">
              <a:xfrm>
                <a:off x="5051" y="463"/>
                <a:ext cx="211" cy="112"/>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grpSp>
        <p:nvGrpSpPr>
          <p:cNvPr id="1071" name="Group 199"/>
          <p:cNvGrpSpPr>
            <a:grpSpLocks/>
          </p:cNvGrpSpPr>
          <p:nvPr/>
        </p:nvGrpSpPr>
        <p:grpSpPr bwMode="auto">
          <a:xfrm>
            <a:off x="23285" y="15875"/>
            <a:ext cx="1138767" cy="965200"/>
            <a:chOff x="8" y="32"/>
            <a:chExt cx="568" cy="608"/>
          </a:xfrm>
        </p:grpSpPr>
        <p:sp>
          <p:nvSpPr>
            <p:cNvPr id="1224" name="Freeform 200"/>
            <p:cNvSpPr>
              <a:spLocks/>
            </p:cNvSpPr>
            <p:nvPr userDrawn="1"/>
          </p:nvSpPr>
          <p:spPr bwMode="auto">
            <a:xfrm>
              <a:off x="20" y="54"/>
              <a:ext cx="556" cy="586"/>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bg2"/>
                </a:gs>
                <a:gs pos="100000">
                  <a:schemeClr val="bg2">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25" name="Freeform 201"/>
            <p:cNvSpPr>
              <a:spLocks/>
            </p:cNvSpPr>
            <p:nvPr userDrawn="1"/>
          </p:nvSpPr>
          <p:spPr bwMode="auto">
            <a:xfrm>
              <a:off x="8" y="32"/>
              <a:ext cx="556" cy="586"/>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accent1"/>
                </a:gs>
                <a:gs pos="100000">
                  <a:schemeClr val="accent1">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sp>
        <p:nvSpPr>
          <p:cNvPr id="1226" name="Freeform 202"/>
          <p:cNvSpPr>
            <a:spLocks/>
          </p:cNvSpPr>
          <p:nvPr/>
        </p:nvSpPr>
        <p:spPr bwMode="auto">
          <a:xfrm flipH="1">
            <a:off x="10382251" y="50800"/>
            <a:ext cx="1113367" cy="930275"/>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bg2"/>
              </a:gs>
              <a:gs pos="100000">
                <a:schemeClr val="bg2">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27" name="Freeform 203"/>
          <p:cNvSpPr>
            <a:spLocks/>
          </p:cNvSpPr>
          <p:nvPr/>
        </p:nvSpPr>
        <p:spPr bwMode="auto">
          <a:xfrm flipH="1">
            <a:off x="10356851" y="15875"/>
            <a:ext cx="1115483" cy="930275"/>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accent1"/>
              </a:gs>
              <a:gs pos="100000">
                <a:schemeClr val="accent1">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28" name="Rectangle 204"/>
          <p:cNvSpPr>
            <a:spLocks noChangeArrowheads="1"/>
          </p:cNvSpPr>
          <p:nvPr/>
        </p:nvSpPr>
        <p:spPr bwMode="auto">
          <a:xfrm>
            <a:off x="503767" y="15875"/>
            <a:ext cx="10485967" cy="88900"/>
          </a:xfrm>
          <a:prstGeom prst="rect">
            <a:avLst/>
          </a:prstGeom>
          <a:gradFill rotWithShape="1">
            <a:gsLst>
              <a:gs pos="0">
                <a:schemeClr val="accent1"/>
              </a:gs>
              <a:gs pos="100000">
                <a:schemeClr val="accent1">
                  <a:gamma/>
                  <a:shade val="46275"/>
                  <a:invGamma/>
                </a:schemeClr>
              </a:gs>
            </a:gsLst>
            <a:lin ang="5400000" scaled="1"/>
          </a:gradFill>
          <a:ln w="9525">
            <a:noFill/>
            <a:miter lim="800000"/>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Tree>
    <p:extLst>
      <p:ext uri="{BB962C8B-B14F-4D97-AF65-F5344CB8AC3E}">
        <p14:creationId xmlns:p14="http://schemas.microsoft.com/office/powerpoint/2010/main" val="774574026"/>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 id="2147483903" r:id="rId12"/>
    <p:sldLayoutId id="2147483904" r:id="rId13"/>
    <p:sldLayoutId id="2147483905" r:id="rId14"/>
    <p:sldLayoutId id="2147483906" r:id="rId15"/>
    <p:sldLayoutId id="2147483907" r:id="rId16"/>
    <p:sldLayoutId id="2147483908" r:id="rId17"/>
  </p:sldLayoutIdLst>
  <p:transition>
    <p:random/>
  </p:transition>
  <p:hf hdr="0" ftr="0" dt="0"/>
  <p:txStyles>
    <p:titleStyle>
      <a:lvl1pPr algn="ctr" rtl="1" eaLnBrk="0" fontAlgn="base" hangingPunct="0">
        <a:spcBef>
          <a:spcPct val="0"/>
        </a:spcBef>
        <a:spcAft>
          <a:spcPct val="0"/>
        </a:spcAft>
        <a:defRPr sz="3200">
          <a:solidFill>
            <a:srgbClr val="CCECFF"/>
          </a:solidFill>
          <a:latin typeface="+mj-lt"/>
          <a:ea typeface="+mj-ea"/>
          <a:cs typeface="+mj-cs"/>
        </a:defRPr>
      </a:lvl1pPr>
      <a:lvl2pPr algn="ctr" rtl="1" eaLnBrk="0" fontAlgn="base" hangingPunct="0">
        <a:spcBef>
          <a:spcPct val="0"/>
        </a:spcBef>
        <a:spcAft>
          <a:spcPct val="0"/>
        </a:spcAft>
        <a:defRPr sz="3200">
          <a:solidFill>
            <a:srgbClr val="CCECFF"/>
          </a:solidFill>
          <a:latin typeface="Arial" charset="0"/>
          <a:cs typeface="Titr" pitchFamily="2" charset="-78"/>
        </a:defRPr>
      </a:lvl2pPr>
      <a:lvl3pPr algn="ctr" rtl="1" eaLnBrk="0" fontAlgn="base" hangingPunct="0">
        <a:spcBef>
          <a:spcPct val="0"/>
        </a:spcBef>
        <a:spcAft>
          <a:spcPct val="0"/>
        </a:spcAft>
        <a:defRPr sz="3200">
          <a:solidFill>
            <a:srgbClr val="CCECFF"/>
          </a:solidFill>
          <a:latin typeface="Arial" charset="0"/>
          <a:cs typeface="Titr" pitchFamily="2" charset="-78"/>
        </a:defRPr>
      </a:lvl3pPr>
      <a:lvl4pPr algn="ctr" rtl="1" eaLnBrk="0" fontAlgn="base" hangingPunct="0">
        <a:spcBef>
          <a:spcPct val="0"/>
        </a:spcBef>
        <a:spcAft>
          <a:spcPct val="0"/>
        </a:spcAft>
        <a:defRPr sz="3200">
          <a:solidFill>
            <a:srgbClr val="CCECFF"/>
          </a:solidFill>
          <a:latin typeface="Arial" charset="0"/>
          <a:cs typeface="Titr" pitchFamily="2" charset="-78"/>
        </a:defRPr>
      </a:lvl4pPr>
      <a:lvl5pPr algn="ctr" rtl="1" eaLnBrk="0" fontAlgn="base" hangingPunct="0">
        <a:spcBef>
          <a:spcPct val="0"/>
        </a:spcBef>
        <a:spcAft>
          <a:spcPct val="0"/>
        </a:spcAft>
        <a:defRPr sz="3200">
          <a:solidFill>
            <a:srgbClr val="CCECFF"/>
          </a:solidFill>
          <a:latin typeface="Arial" charset="0"/>
          <a:cs typeface="Titr" pitchFamily="2" charset="-78"/>
        </a:defRPr>
      </a:lvl5pPr>
      <a:lvl6pPr marL="457200" algn="ctr" rtl="1" eaLnBrk="1" fontAlgn="base" hangingPunct="1">
        <a:spcBef>
          <a:spcPct val="0"/>
        </a:spcBef>
        <a:spcAft>
          <a:spcPct val="0"/>
        </a:spcAft>
        <a:defRPr sz="3200">
          <a:solidFill>
            <a:srgbClr val="CCECFF"/>
          </a:solidFill>
          <a:latin typeface="Arial" charset="0"/>
          <a:cs typeface="Titr" pitchFamily="2" charset="-78"/>
        </a:defRPr>
      </a:lvl6pPr>
      <a:lvl7pPr marL="914400" algn="ctr" rtl="1" eaLnBrk="1" fontAlgn="base" hangingPunct="1">
        <a:spcBef>
          <a:spcPct val="0"/>
        </a:spcBef>
        <a:spcAft>
          <a:spcPct val="0"/>
        </a:spcAft>
        <a:defRPr sz="3200">
          <a:solidFill>
            <a:srgbClr val="CCECFF"/>
          </a:solidFill>
          <a:latin typeface="Arial" charset="0"/>
          <a:cs typeface="Titr" pitchFamily="2" charset="-78"/>
        </a:defRPr>
      </a:lvl7pPr>
      <a:lvl8pPr marL="1371600" algn="ctr" rtl="1" eaLnBrk="1" fontAlgn="base" hangingPunct="1">
        <a:spcBef>
          <a:spcPct val="0"/>
        </a:spcBef>
        <a:spcAft>
          <a:spcPct val="0"/>
        </a:spcAft>
        <a:defRPr sz="3200">
          <a:solidFill>
            <a:srgbClr val="CCECFF"/>
          </a:solidFill>
          <a:latin typeface="Arial" charset="0"/>
          <a:cs typeface="Titr" pitchFamily="2" charset="-78"/>
        </a:defRPr>
      </a:lvl8pPr>
      <a:lvl9pPr marL="1828800" algn="ctr" rtl="1" eaLnBrk="1" fontAlgn="base" hangingPunct="1">
        <a:spcBef>
          <a:spcPct val="0"/>
        </a:spcBef>
        <a:spcAft>
          <a:spcPct val="0"/>
        </a:spcAft>
        <a:defRPr sz="3200">
          <a:solidFill>
            <a:srgbClr val="CCECFF"/>
          </a:solidFill>
          <a:latin typeface="Arial" charset="0"/>
          <a:cs typeface="Titr" pitchFamily="2" charset="-78"/>
        </a:defRPr>
      </a:lvl9pPr>
    </p:titleStyle>
    <p:bodyStyle>
      <a:lvl1pPr marL="342900" indent="-342900" algn="just" rtl="1" eaLnBrk="0" fontAlgn="base" hangingPunct="0">
        <a:spcBef>
          <a:spcPct val="20000"/>
        </a:spcBef>
        <a:spcAft>
          <a:spcPct val="0"/>
        </a:spcAft>
        <a:buClr>
          <a:srgbClr val="000099"/>
        </a:buClr>
        <a:buFont typeface="Wingdings 2" pitchFamily="18" charset="2"/>
        <a:buBlip>
          <a:blip r:embed="rId20"/>
        </a:buBlip>
        <a:defRPr sz="3200">
          <a:solidFill>
            <a:schemeClr val="accent2"/>
          </a:solidFill>
          <a:latin typeface="+mn-lt"/>
          <a:ea typeface="+mn-ea"/>
          <a:cs typeface="+mn-cs"/>
        </a:defRPr>
      </a:lvl1pPr>
      <a:lvl2pPr marL="742950" indent="-285750" algn="just" rtl="1" eaLnBrk="0" fontAlgn="base" hangingPunct="0">
        <a:spcBef>
          <a:spcPct val="20000"/>
        </a:spcBef>
        <a:spcAft>
          <a:spcPct val="0"/>
        </a:spcAft>
        <a:buClr>
          <a:srgbClr val="CCECFF"/>
        </a:buClr>
        <a:buFont typeface="Wingdings" pitchFamily="2" charset="2"/>
        <a:buBlip>
          <a:blip r:embed="rId21"/>
        </a:buBlip>
        <a:defRPr sz="2800">
          <a:solidFill>
            <a:srgbClr val="990000"/>
          </a:solidFill>
          <a:latin typeface="+mn-lt"/>
          <a:cs typeface="+mn-cs"/>
        </a:defRPr>
      </a:lvl2pPr>
      <a:lvl3pPr marL="1143000" indent="-228600" algn="just" rtl="1" eaLnBrk="0" fontAlgn="base" hangingPunct="0">
        <a:spcBef>
          <a:spcPct val="20000"/>
        </a:spcBef>
        <a:spcAft>
          <a:spcPct val="0"/>
        </a:spcAft>
        <a:buClr>
          <a:srgbClr val="66CCFF"/>
        </a:buClr>
        <a:buFont typeface="Wingdings" pitchFamily="2" charset="2"/>
        <a:buBlip>
          <a:blip r:embed="rId22"/>
        </a:buBlip>
        <a:defRPr sz="2400">
          <a:solidFill>
            <a:srgbClr val="009900"/>
          </a:solidFill>
          <a:latin typeface="+mn-lt"/>
          <a:cs typeface="+mn-cs"/>
        </a:defRPr>
      </a:lvl3pPr>
      <a:lvl4pPr marL="1600200" indent="-228600" algn="just" rtl="1" eaLnBrk="0" fontAlgn="base" hangingPunct="0">
        <a:spcBef>
          <a:spcPct val="20000"/>
        </a:spcBef>
        <a:spcAft>
          <a:spcPct val="0"/>
        </a:spcAft>
        <a:buClr>
          <a:srgbClr val="3399FF"/>
        </a:buClr>
        <a:buFont typeface="Wingdings" pitchFamily="2" charset="2"/>
        <a:buBlip>
          <a:blip r:embed="rId22"/>
        </a:buBlip>
        <a:defRPr sz="2000">
          <a:solidFill>
            <a:srgbClr val="008080"/>
          </a:solidFill>
          <a:latin typeface="+mn-lt"/>
          <a:cs typeface="+mn-cs"/>
        </a:defRPr>
      </a:lvl4pPr>
      <a:lvl5pPr marL="2057400" indent="-228600" algn="just" rtl="1" eaLnBrk="0" fontAlgn="base" hangingPunct="0">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5pPr>
      <a:lvl6pPr marL="25146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6pPr>
      <a:lvl7pPr marL="29718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7pPr>
      <a:lvl8pPr marL="34290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8pPr>
      <a:lvl9pPr marL="38862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lgn="l" rtl="0"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rtl="0"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rtl="0" fontAlgn="base">
              <a:spcBef>
                <a:spcPct val="0"/>
              </a:spcBef>
              <a:spcAft>
                <a:spcPct val="0"/>
              </a:spcAft>
              <a:defRPr/>
            </a:pPr>
            <a:fld id="{C834E91C-3281-4696-A2C8-0B7EA472E15E}" type="slidenum">
              <a:rPr lang="en-US">
                <a:solidFill>
                  <a:srgbClr val="000000"/>
                </a:solidFill>
              </a:rPr>
              <a:pPr rtl="0"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656539925"/>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 id="2147483921" r:id="rId12"/>
    <p:sldLayoutId id="2147483922" r:id="rId13"/>
    <p:sldLayoutId id="2147483923" r:id="rId14"/>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3" name="AutoShape 119"/>
          <p:cNvSpPr>
            <a:spLocks noChangeArrowheads="1"/>
          </p:cNvSpPr>
          <p:nvPr/>
        </p:nvSpPr>
        <p:spPr bwMode="auto">
          <a:xfrm>
            <a:off x="118534" y="15875"/>
            <a:ext cx="11307233" cy="762000"/>
          </a:xfrm>
          <a:prstGeom prst="roundRect">
            <a:avLst>
              <a:gd name="adj" fmla="val 50000"/>
            </a:avLst>
          </a:prstGeom>
          <a:gradFill rotWithShape="1">
            <a:gsLst>
              <a:gs pos="0">
                <a:schemeClr val="accent2"/>
              </a:gs>
              <a:gs pos="100000">
                <a:schemeClr val="accent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027" name="Rectangle 205"/>
          <p:cNvSpPr>
            <a:spLocks noChangeArrowheads="1"/>
          </p:cNvSpPr>
          <p:nvPr/>
        </p:nvSpPr>
        <p:spPr bwMode="auto">
          <a:xfrm>
            <a:off x="927100" y="638176"/>
            <a:ext cx="9662584" cy="358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rtl="0" fontAlgn="base">
              <a:spcBef>
                <a:spcPct val="0"/>
              </a:spcBef>
              <a:spcAft>
                <a:spcPct val="0"/>
              </a:spcAft>
            </a:pPr>
            <a:endParaRPr lang="en-US" sz="1800" b="1">
              <a:solidFill>
                <a:srgbClr val="000000"/>
              </a:solidFill>
              <a:cs typeface="Arial" charset="0"/>
            </a:endParaRPr>
          </a:p>
        </p:txBody>
      </p:sp>
      <p:sp>
        <p:nvSpPr>
          <p:cNvPr id="1028" name="Rectangle 2"/>
          <p:cNvSpPr>
            <a:spLocks noGrp="1" noChangeArrowheads="1"/>
          </p:cNvSpPr>
          <p:nvPr>
            <p:ph type="title"/>
          </p:nvPr>
        </p:nvSpPr>
        <p:spPr bwMode="auto">
          <a:xfrm>
            <a:off x="1369484" y="104775"/>
            <a:ext cx="9201149"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1" y="1628776"/>
            <a:ext cx="11377084"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lvl1pPr>
          </a:lstStyle>
          <a:p>
            <a:pPr rtl="0" fontAlgn="base">
              <a:spcBef>
                <a:spcPct val="0"/>
              </a:spcBef>
              <a:spcAft>
                <a:spcPct val="0"/>
              </a:spcAft>
              <a:defRPr/>
            </a:pPr>
            <a:endParaRPr lang="en-US">
              <a:solidFill>
                <a:srgbClr val="000000"/>
              </a:solidFill>
              <a:cs typeface="Arial" charset="0"/>
            </a:endParaRPr>
          </a:p>
        </p:txBody>
      </p:sp>
      <p:sp>
        <p:nvSpPr>
          <p:cNvPr id="3"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lgn="ctr" rtl="0" fontAlgn="base">
              <a:spcBef>
                <a:spcPct val="0"/>
              </a:spcBef>
              <a:spcAft>
                <a:spcPct val="0"/>
              </a:spcAft>
              <a:defRPr/>
            </a:pPr>
            <a:endParaRPr lang="en-US">
              <a:solidFill>
                <a:srgbClr val="000000"/>
              </a:solidFill>
              <a:cs typeface="Arial" charset="0"/>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rtl="0" fontAlgn="base">
              <a:spcBef>
                <a:spcPct val="0"/>
              </a:spcBef>
              <a:spcAft>
                <a:spcPct val="0"/>
              </a:spcAft>
              <a:defRPr/>
            </a:pPr>
            <a:fld id="{3BB738D9-124B-4EAF-8C54-6C7EDAAB21C0}" type="slidenum">
              <a:rPr lang="ar-SA">
                <a:solidFill>
                  <a:srgbClr val="000000"/>
                </a:solidFill>
                <a:cs typeface="Arial" charset="0"/>
              </a:rPr>
              <a:pPr rtl="0" fontAlgn="base">
                <a:spcBef>
                  <a:spcPct val="0"/>
                </a:spcBef>
                <a:spcAft>
                  <a:spcPct val="0"/>
                </a:spcAft>
                <a:defRPr/>
              </a:pPr>
              <a:t>‹#›</a:t>
            </a:fld>
            <a:endParaRPr lang="en-US">
              <a:solidFill>
                <a:srgbClr val="000000"/>
              </a:solidFill>
              <a:cs typeface="Arial" charset="0"/>
            </a:endParaRPr>
          </a:p>
        </p:txBody>
      </p:sp>
      <p:pic>
        <p:nvPicPr>
          <p:cNvPr id="1033" name="Picture 4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4763"/>
            <a:ext cx="814916" cy="200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7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19526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7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39211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8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58737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8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78105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82"/>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83434" y="977901"/>
            <a:ext cx="81491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9" name="Picture 83"/>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116522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0" name="Picture 8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136525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1" name="Picture 85"/>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156210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2" name="Picture 86"/>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175736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3" name="Picture 87"/>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1951039"/>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 name="Picture 8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83434" y="2147889"/>
            <a:ext cx="81491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 name="Picture 8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233680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6" name="Picture 9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253682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7" name="Picture 9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273367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8" name="Picture 92"/>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2928939"/>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9" name="Picture 93"/>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312261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0" name="Picture 9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83434" y="3319464"/>
            <a:ext cx="81491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1" name="Picture 95"/>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85551" y="3513139"/>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2" name="Picture 96"/>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370681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3" name="Picture 97"/>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3903663"/>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 name="Picture 9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409892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5" name="Picture 9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429260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6" name="Picture 10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83434" y="4489451"/>
            <a:ext cx="81491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7" name="Picture 10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4675189"/>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8" name="Picture 102"/>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487521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9" name="Picture 103"/>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507206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0" name="Picture 10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526732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1" name="Picture 105"/>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546100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2" name="Picture 106"/>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83434" y="5657851"/>
            <a:ext cx="81491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3" name="Picture 107"/>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584517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4" name="Picture 10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604520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 name="Picture 10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624205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6" name="Picture 11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643731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7" name="Picture 11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6630989"/>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4" name="Rectangle 120"/>
          <p:cNvSpPr>
            <a:spLocks noChangeArrowheads="1"/>
          </p:cNvSpPr>
          <p:nvPr/>
        </p:nvSpPr>
        <p:spPr bwMode="auto">
          <a:xfrm>
            <a:off x="503767" y="53975"/>
            <a:ext cx="10485967" cy="88900"/>
          </a:xfrm>
          <a:prstGeom prst="rect">
            <a:avLst/>
          </a:prstGeom>
          <a:gradFill rotWithShape="1">
            <a:gsLst>
              <a:gs pos="0">
                <a:schemeClr val="bg2"/>
              </a:gs>
              <a:gs pos="100000">
                <a:schemeClr val="bg2">
                  <a:gamma/>
                  <a:shade val="46275"/>
                  <a:invGamma/>
                </a:schemeClr>
              </a:gs>
            </a:gsLst>
            <a:lin ang="5400000" scaled="1"/>
          </a:gradFill>
          <a:ln w="9525">
            <a:noFill/>
            <a:miter lim="800000"/>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nvGrpSpPr>
          <p:cNvPr id="1069" name="Group 121"/>
          <p:cNvGrpSpPr>
            <a:grpSpLocks/>
          </p:cNvGrpSpPr>
          <p:nvPr/>
        </p:nvGrpSpPr>
        <p:grpSpPr bwMode="auto">
          <a:xfrm>
            <a:off x="552451" y="600075"/>
            <a:ext cx="10437283" cy="179388"/>
            <a:chOff x="254" y="463"/>
            <a:chExt cx="5208" cy="113"/>
          </a:xfrm>
        </p:grpSpPr>
        <p:sp>
          <p:nvSpPr>
            <p:cNvPr id="1146" name="Freeform 122"/>
            <p:cNvSpPr>
              <a:spLocks/>
            </p:cNvSpPr>
            <p:nvPr/>
          </p:nvSpPr>
          <p:spPr bwMode="auto">
            <a:xfrm flipH="1">
              <a:off x="5232" y="468"/>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bg2"/>
                </a:gs>
                <a:gs pos="100000">
                  <a:schemeClr val="bg2">
                    <a:gamma/>
                    <a:shade val="46275"/>
                    <a:invGamma/>
                  </a:schemeClr>
                </a:gs>
              </a:gsLst>
              <a:lin ang="5400000" scaled="1"/>
            </a:gradFill>
            <a:ln w="9525" cap="flat" cmpd="sng">
              <a:noFill/>
              <a:prstDash val="solid"/>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47" name="Freeform 123"/>
            <p:cNvSpPr>
              <a:spLocks/>
            </p:cNvSpPr>
            <p:nvPr/>
          </p:nvSpPr>
          <p:spPr bwMode="auto">
            <a:xfrm>
              <a:off x="254" y="470"/>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bg2"/>
                </a:gs>
                <a:gs pos="100000">
                  <a:schemeClr val="bg2">
                    <a:gamma/>
                    <a:shade val="46275"/>
                    <a:invGamma/>
                  </a:schemeClr>
                </a:gs>
              </a:gsLst>
              <a:lin ang="5400000" scaled="1"/>
            </a:gradFill>
            <a:ln w="9525" cap="flat" cmpd="sng">
              <a:noFill/>
              <a:prstDash val="solid"/>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nvGrpSpPr>
            <p:cNvPr id="1117" name="Group 124"/>
            <p:cNvGrpSpPr>
              <a:grpSpLocks/>
            </p:cNvGrpSpPr>
            <p:nvPr/>
          </p:nvGrpSpPr>
          <p:grpSpPr bwMode="auto">
            <a:xfrm>
              <a:off x="450" y="463"/>
              <a:ext cx="4812" cy="113"/>
              <a:chOff x="450" y="463"/>
              <a:chExt cx="4812" cy="113"/>
            </a:xfrm>
          </p:grpSpPr>
          <p:grpSp>
            <p:nvGrpSpPr>
              <p:cNvPr id="1118" name="Group 125"/>
              <p:cNvGrpSpPr>
                <a:grpSpLocks/>
              </p:cNvGrpSpPr>
              <p:nvPr/>
            </p:nvGrpSpPr>
            <p:grpSpPr bwMode="auto">
              <a:xfrm>
                <a:off x="450" y="464"/>
                <a:ext cx="2928" cy="112"/>
                <a:chOff x="0" y="283"/>
                <a:chExt cx="5760" cy="220"/>
              </a:xfrm>
            </p:grpSpPr>
            <p:grpSp>
              <p:nvGrpSpPr>
                <p:cNvPr id="1132" name="Group 126"/>
                <p:cNvGrpSpPr>
                  <a:grpSpLocks/>
                </p:cNvGrpSpPr>
                <p:nvPr/>
              </p:nvGrpSpPr>
              <p:grpSpPr bwMode="auto">
                <a:xfrm>
                  <a:off x="0" y="283"/>
                  <a:ext cx="823" cy="220"/>
                  <a:chOff x="240" y="720"/>
                  <a:chExt cx="3980" cy="1064"/>
                </a:xfrm>
              </p:grpSpPr>
              <p:sp>
                <p:nvSpPr>
                  <p:cNvPr id="1151" name="Freeform 127"/>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52" name="Freeform 128"/>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33" name="Group 129"/>
                <p:cNvGrpSpPr>
                  <a:grpSpLocks/>
                </p:cNvGrpSpPr>
                <p:nvPr/>
              </p:nvGrpSpPr>
              <p:grpSpPr bwMode="auto">
                <a:xfrm>
                  <a:off x="823" y="283"/>
                  <a:ext cx="823" cy="220"/>
                  <a:chOff x="240" y="720"/>
                  <a:chExt cx="3980" cy="1064"/>
                </a:xfrm>
              </p:grpSpPr>
              <p:sp>
                <p:nvSpPr>
                  <p:cNvPr id="1154" name="Freeform 130"/>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55" name="Freeform 131"/>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34" name="Group 132"/>
                <p:cNvGrpSpPr>
                  <a:grpSpLocks/>
                </p:cNvGrpSpPr>
                <p:nvPr/>
              </p:nvGrpSpPr>
              <p:grpSpPr bwMode="auto">
                <a:xfrm>
                  <a:off x="1646" y="283"/>
                  <a:ext cx="823" cy="220"/>
                  <a:chOff x="1646" y="283"/>
                  <a:chExt cx="823" cy="220"/>
                </a:xfrm>
              </p:grpSpPr>
              <p:sp>
                <p:nvSpPr>
                  <p:cNvPr id="1157" name="Freeform 133"/>
                  <p:cNvSpPr>
                    <a:spLocks/>
                  </p:cNvSpPr>
                  <p:nvPr/>
                </p:nvSpPr>
                <p:spPr bwMode="auto">
                  <a:xfrm>
                    <a:off x="1646"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58" name="Freeform 134"/>
                  <p:cNvSpPr>
                    <a:spLocks/>
                  </p:cNvSpPr>
                  <p:nvPr/>
                </p:nvSpPr>
                <p:spPr bwMode="auto">
                  <a:xfrm>
                    <a:off x="2054"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35" name="Group 135"/>
                <p:cNvGrpSpPr>
                  <a:grpSpLocks/>
                </p:cNvGrpSpPr>
                <p:nvPr/>
              </p:nvGrpSpPr>
              <p:grpSpPr bwMode="auto">
                <a:xfrm>
                  <a:off x="2469" y="283"/>
                  <a:ext cx="822" cy="220"/>
                  <a:chOff x="240" y="720"/>
                  <a:chExt cx="3980" cy="1064"/>
                </a:xfrm>
              </p:grpSpPr>
              <p:sp>
                <p:nvSpPr>
                  <p:cNvPr id="1160" name="Freeform 136"/>
                  <p:cNvSpPr>
                    <a:spLocks/>
                  </p:cNvSpPr>
                  <p:nvPr/>
                </p:nvSpPr>
                <p:spPr bwMode="auto">
                  <a:xfrm>
                    <a:off x="241"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61" name="Freeform 137"/>
                  <p:cNvSpPr>
                    <a:spLocks/>
                  </p:cNvSpPr>
                  <p:nvPr/>
                </p:nvSpPr>
                <p:spPr bwMode="auto">
                  <a:xfrm>
                    <a:off x="2213"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36" name="Group 138"/>
                <p:cNvGrpSpPr>
                  <a:grpSpLocks/>
                </p:cNvGrpSpPr>
                <p:nvPr/>
              </p:nvGrpSpPr>
              <p:grpSpPr bwMode="auto">
                <a:xfrm>
                  <a:off x="3291" y="283"/>
                  <a:ext cx="823" cy="220"/>
                  <a:chOff x="240" y="720"/>
                  <a:chExt cx="3980" cy="1064"/>
                </a:xfrm>
              </p:grpSpPr>
              <p:sp>
                <p:nvSpPr>
                  <p:cNvPr id="1163" name="Freeform 139"/>
                  <p:cNvSpPr>
                    <a:spLocks/>
                  </p:cNvSpPr>
                  <p:nvPr/>
                </p:nvSpPr>
                <p:spPr bwMode="auto">
                  <a:xfrm>
                    <a:off x="245"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64" name="Freeform 140"/>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37" name="Group 141"/>
                <p:cNvGrpSpPr>
                  <a:grpSpLocks/>
                </p:cNvGrpSpPr>
                <p:nvPr/>
              </p:nvGrpSpPr>
              <p:grpSpPr bwMode="auto">
                <a:xfrm>
                  <a:off x="4114" y="283"/>
                  <a:ext cx="823" cy="220"/>
                  <a:chOff x="240" y="720"/>
                  <a:chExt cx="3980" cy="1064"/>
                </a:xfrm>
              </p:grpSpPr>
              <p:sp>
                <p:nvSpPr>
                  <p:cNvPr id="1166" name="Freeform 142"/>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67" name="Freeform 143"/>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38" name="Group 144"/>
                <p:cNvGrpSpPr>
                  <a:grpSpLocks/>
                </p:cNvGrpSpPr>
                <p:nvPr/>
              </p:nvGrpSpPr>
              <p:grpSpPr bwMode="auto">
                <a:xfrm>
                  <a:off x="4937" y="283"/>
                  <a:ext cx="823" cy="220"/>
                  <a:chOff x="240" y="720"/>
                  <a:chExt cx="3980" cy="1064"/>
                </a:xfrm>
              </p:grpSpPr>
              <p:sp>
                <p:nvSpPr>
                  <p:cNvPr id="1169" name="Freeform 145"/>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70" name="Freeform 146"/>
                  <p:cNvSpPr>
                    <a:spLocks/>
                  </p:cNvSpPr>
                  <p:nvPr/>
                </p:nvSpPr>
                <p:spPr bwMode="auto">
                  <a:xfrm>
                    <a:off x="2212"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grpSp>
            <p:nvGrpSpPr>
              <p:cNvPr id="1119" name="Group 147"/>
              <p:cNvGrpSpPr>
                <a:grpSpLocks/>
              </p:cNvGrpSpPr>
              <p:nvPr/>
            </p:nvGrpSpPr>
            <p:grpSpPr bwMode="auto">
              <a:xfrm>
                <a:off x="3378" y="463"/>
                <a:ext cx="418" cy="112"/>
                <a:chOff x="240" y="720"/>
                <a:chExt cx="3980" cy="1064"/>
              </a:xfrm>
            </p:grpSpPr>
            <p:sp>
              <p:nvSpPr>
                <p:cNvPr id="1172" name="Freeform 148"/>
                <p:cNvSpPr>
                  <a:spLocks/>
                </p:cNvSpPr>
                <p:nvPr/>
              </p:nvSpPr>
              <p:spPr bwMode="auto">
                <a:xfrm>
                  <a:off x="242"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73" name="Freeform 149"/>
                <p:cNvSpPr>
                  <a:spLocks/>
                </p:cNvSpPr>
                <p:nvPr/>
              </p:nvSpPr>
              <p:spPr bwMode="auto">
                <a:xfrm>
                  <a:off x="2213"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20" name="Group 150"/>
              <p:cNvGrpSpPr>
                <a:grpSpLocks/>
              </p:cNvGrpSpPr>
              <p:nvPr/>
            </p:nvGrpSpPr>
            <p:grpSpPr bwMode="auto">
              <a:xfrm>
                <a:off x="3796" y="463"/>
                <a:ext cx="419" cy="112"/>
                <a:chOff x="240" y="720"/>
                <a:chExt cx="3980" cy="1064"/>
              </a:xfrm>
            </p:grpSpPr>
            <p:sp>
              <p:nvSpPr>
                <p:cNvPr id="1175" name="Freeform 151"/>
                <p:cNvSpPr>
                  <a:spLocks/>
                </p:cNvSpPr>
                <p:nvPr/>
              </p:nvSpPr>
              <p:spPr bwMode="auto">
                <a:xfrm>
                  <a:off x="244" y="720"/>
                  <a:ext cx="205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76" name="Freeform 152"/>
                <p:cNvSpPr>
                  <a:spLocks/>
                </p:cNvSpPr>
                <p:nvPr/>
              </p:nvSpPr>
              <p:spPr bwMode="auto">
                <a:xfrm>
                  <a:off x="2240" y="720"/>
                  <a:ext cx="202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21" name="Group 153"/>
              <p:cNvGrpSpPr>
                <a:grpSpLocks/>
              </p:cNvGrpSpPr>
              <p:nvPr/>
            </p:nvGrpSpPr>
            <p:grpSpPr bwMode="auto">
              <a:xfrm>
                <a:off x="4215" y="463"/>
                <a:ext cx="418" cy="112"/>
                <a:chOff x="1646" y="283"/>
                <a:chExt cx="823" cy="220"/>
              </a:xfrm>
            </p:grpSpPr>
            <p:sp>
              <p:nvSpPr>
                <p:cNvPr id="1178" name="Freeform 154"/>
                <p:cNvSpPr>
                  <a:spLocks/>
                </p:cNvSpPr>
                <p:nvPr/>
              </p:nvSpPr>
              <p:spPr bwMode="auto">
                <a:xfrm>
                  <a:off x="1647"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79" name="Freeform 155"/>
                <p:cNvSpPr>
                  <a:spLocks/>
                </p:cNvSpPr>
                <p:nvPr/>
              </p:nvSpPr>
              <p:spPr bwMode="auto">
                <a:xfrm>
                  <a:off x="2053"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22" name="Group 156"/>
              <p:cNvGrpSpPr>
                <a:grpSpLocks/>
              </p:cNvGrpSpPr>
              <p:nvPr/>
            </p:nvGrpSpPr>
            <p:grpSpPr bwMode="auto">
              <a:xfrm>
                <a:off x="4633" y="463"/>
                <a:ext cx="418" cy="112"/>
                <a:chOff x="240" y="720"/>
                <a:chExt cx="3980" cy="1064"/>
              </a:xfrm>
            </p:grpSpPr>
            <p:sp>
              <p:nvSpPr>
                <p:cNvPr id="1181" name="Freeform 157"/>
                <p:cNvSpPr>
                  <a:spLocks/>
                </p:cNvSpPr>
                <p:nvPr/>
              </p:nvSpPr>
              <p:spPr bwMode="auto">
                <a:xfrm>
                  <a:off x="239"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82" name="Freeform 158"/>
                <p:cNvSpPr>
                  <a:spLocks/>
                </p:cNvSpPr>
                <p:nvPr/>
              </p:nvSpPr>
              <p:spPr bwMode="auto">
                <a:xfrm>
                  <a:off x="2210"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sp>
            <p:nvSpPr>
              <p:cNvPr id="1183" name="Freeform 159"/>
              <p:cNvSpPr>
                <a:spLocks/>
              </p:cNvSpPr>
              <p:nvPr/>
            </p:nvSpPr>
            <p:spPr bwMode="auto">
              <a:xfrm>
                <a:off x="5051" y="463"/>
                <a:ext cx="211" cy="112"/>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grpSp>
        <p:nvGrpSpPr>
          <p:cNvPr id="1070" name="Group 160"/>
          <p:cNvGrpSpPr>
            <a:grpSpLocks/>
          </p:cNvGrpSpPr>
          <p:nvPr/>
        </p:nvGrpSpPr>
        <p:grpSpPr bwMode="auto">
          <a:xfrm>
            <a:off x="533401" y="598489"/>
            <a:ext cx="10437284" cy="179387"/>
            <a:chOff x="254" y="463"/>
            <a:chExt cx="5208" cy="113"/>
          </a:xfrm>
        </p:grpSpPr>
        <p:sp>
          <p:nvSpPr>
            <p:cNvPr id="1185" name="Freeform 161"/>
            <p:cNvSpPr>
              <a:spLocks/>
            </p:cNvSpPr>
            <p:nvPr/>
          </p:nvSpPr>
          <p:spPr bwMode="auto">
            <a:xfrm flipH="1">
              <a:off x="5232" y="468"/>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accent1"/>
                </a:gs>
                <a:gs pos="100000">
                  <a:schemeClr val="accent1">
                    <a:gamma/>
                    <a:shade val="46275"/>
                    <a:invGamma/>
                  </a:schemeClr>
                </a:gs>
              </a:gsLst>
              <a:lin ang="5400000" scaled="1"/>
            </a:gradFill>
            <a:ln w="9525" cap="flat" cmpd="sng">
              <a:noFill/>
              <a:prstDash val="solid"/>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86" name="Freeform 162"/>
            <p:cNvSpPr>
              <a:spLocks/>
            </p:cNvSpPr>
            <p:nvPr/>
          </p:nvSpPr>
          <p:spPr bwMode="auto">
            <a:xfrm>
              <a:off x="254" y="470"/>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accent1"/>
                </a:gs>
                <a:gs pos="100000">
                  <a:schemeClr val="accent1">
                    <a:gamma/>
                    <a:shade val="46275"/>
                    <a:invGamma/>
                  </a:schemeClr>
                </a:gs>
              </a:gsLst>
              <a:lin ang="5400000" scaled="1"/>
            </a:gradFill>
            <a:ln w="9525" cap="flat" cmpd="sng">
              <a:noFill/>
              <a:prstDash val="solid"/>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nvGrpSpPr>
            <p:cNvPr id="1079" name="Group 163"/>
            <p:cNvGrpSpPr>
              <a:grpSpLocks/>
            </p:cNvGrpSpPr>
            <p:nvPr/>
          </p:nvGrpSpPr>
          <p:grpSpPr bwMode="auto">
            <a:xfrm>
              <a:off x="450" y="463"/>
              <a:ext cx="4812" cy="113"/>
              <a:chOff x="450" y="463"/>
              <a:chExt cx="4812" cy="113"/>
            </a:xfrm>
          </p:grpSpPr>
          <p:grpSp>
            <p:nvGrpSpPr>
              <p:cNvPr id="1080" name="Group 164"/>
              <p:cNvGrpSpPr>
                <a:grpSpLocks/>
              </p:cNvGrpSpPr>
              <p:nvPr/>
            </p:nvGrpSpPr>
            <p:grpSpPr bwMode="auto">
              <a:xfrm>
                <a:off x="450" y="464"/>
                <a:ext cx="2928" cy="112"/>
                <a:chOff x="0" y="283"/>
                <a:chExt cx="5760" cy="220"/>
              </a:xfrm>
            </p:grpSpPr>
            <p:grpSp>
              <p:nvGrpSpPr>
                <p:cNvPr id="1094" name="Group 165"/>
                <p:cNvGrpSpPr>
                  <a:grpSpLocks/>
                </p:cNvGrpSpPr>
                <p:nvPr/>
              </p:nvGrpSpPr>
              <p:grpSpPr bwMode="auto">
                <a:xfrm>
                  <a:off x="0" y="283"/>
                  <a:ext cx="823" cy="220"/>
                  <a:chOff x="240" y="720"/>
                  <a:chExt cx="3980" cy="1064"/>
                </a:xfrm>
              </p:grpSpPr>
              <p:sp>
                <p:nvSpPr>
                  <p:cNvPr id="1190" name="Freeform 166"/>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91" name="Freeform 167"/>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095" name="Group 168"/>
                <p:cNvGrpSpPr>
                  <a:grpSpLocks/>
                </p:cNvGrpSpPr>
                <p:nvPr/>
              </p:nvGrpSpPr>
              <p:grpSpPr bwMode="auto">
                <a:xfrm>
                  <a:off x="823" y="283"/>
                  <a:ext cx="823" cy="220"/>
                  <a:chOff x="240" y="720"/>
                  <a:chExt cx="3980" cy="1064"/>
                </a:xfrm>
              </p:grpSpPr>
              <p:sp>
                <p:nvSpPr>
                  <p:cNvPr id="1193" name="Freeform 169"/>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94" name="Freeform 170"/>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096" name="Group 171"/>
                <p:cNvGrpSpPr>
                  <a:grpSpLocks/>
                </p:cNvGrpSpPr>
                <p:nvPr/>
              </p:nvGrpSpPr>
              <p:grpSpPr bwMode="auto">
                <a:xfrm>
                  <a:off x="1646" y="283"/>
                  <a:ext cx="823" cy="220"/>
                  <a:chOff x="1646" y="283"/>
                  <a:chExt cx="823" cy="220"/>
                </a:xfrm>
              </p:grpSpPr>
              <p:sp>
                <p:nvSpPr>
                  <p:cNvPr id="1196" name="Freeform 172"/>
                  <p:cNvSpPr>
                    <a:spLocks/>
                  </p:cNvSpPr>
                  <p:nvPr/>
                </p:nvSpPr>
                <p:spPr bwMode="auto">
                  <a:xfrm>
                    <a:off x="1646"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97" name="Freeform 173"/>
                  <p:cNvSpPr>
                    <a:spLocks/>
                  </p:cNvSpPr>
                  <p:nvPr/>
                </p:nvSpPr>
                <p:spPr bwMode="auto">
                  <a:xfrm>
                    <a:off x="2054"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097" name="Group 174"/>
                <p:cNvGrpSpPr>
                  <a:grpSpLocks/>
                </p:cNvGrpSpPr>
                <p:nvPr/>
              </p:nvGrpSpPr>
              <p:grpSpPr bwMode="auto">
                <a:xfrm>
                  <a:off x="2469" y="283"/>
                  <a:ext cx="822" cy="220"/>
                  <a:chOff x="240" y="720"/>
                  <a:chExt cx="3980" cy="1064"/>
                </a:xfrm>
              </p:grpSpPr>
              <p:sp>
                <p:nvSpPr>
                  <p:cNvPr id="1199" name="Freeform 175"/>
                  <p:cNvSpPr>
                    <a:spLocks/>
                  </p:cNvSpPr>
                  <p:nvPr/>
                </p:nvSpPr>
                <p:spPr bwMode="auto">
                  <a:xfrm>
                    <a:off x="241"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00" name="Freeform 176"/>
                  <p:cNvSpPr>
                    <a:spLocks/>
                  </p:cNvSpPr>
                  <p:nvPr/>
                </p:nvSpPr>
                <p:spPr bwMode="auto">
                  <a:xfrm>
                    <a:off x="2213"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098" name="Group 177"/>
                <p:cNvGrpSpPr>
                  <a:grpSpLocks/>
                </p:cNvGrpSpPr>
                <p:nvPr/>
              </p:nvGrpSpPr>
              <p:grpSpPr bwMode="auto">
                <a:xfrm>
                  <a:off x="3291" y="283"/>
                  <a:ext cx="823" cy="220"/>
                  <a:chOff x="240" y="720"/>
                  <a:chExt cx="3980" cy="1064"/>
                </a:xfrm>
              </p:grpSpPr>
              <p:sp>
                <p:nvSpPr>
                  <p:cNvPr id="1202" name="Freeform 178"/>
                  <p:cNvSpPr>
                    <a:spLocks/>
                  </p:cNvSpPr>
                  <p:nvPr/>
                </p:nvSpPr>
                <p:spPr bwMode="auto">
                  <a:xfrm>
                    <a:off x="245"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03" name="Freeform 179"/>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099" name="Group 180"/>
                <p:cNvGrpSpPr>
                  <a:grpSpLocks/>
                </p:cNvGrpSpPr>
                <p:nvPr/>
              </p:nvGrpSpPr>
              <p:grpSpPr bwMode="auto">
                <a:xfrm>
                  <a:off x="4114" y="283"/>
                  <a:ext cx="823" cy="220"/>
                  <a:chOff x="240" y="720"/>
                  <a:chExt cx="3980" cy="1064"/>
                </a:xfrm>
              </p:grpSpPr>
              <p:sp>
                <p:nvSpPr>
                  <p:cNvPr id="1205" name="Freeform 181"/>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06" name="Freeform 182"/>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00" name="Group 183"/>
                <p:cNvGrpSpPr>
                  <a:grpSpLocks/>
                </p:cNvGrpSpPr>
                <p:nvPr/>
              </p:nvGrpSpPr>
              <p:grpSpPr bwMode="auto">
                <a:xfrm>
                  <a:off x="4937" y="283"/>
                  <a:ext cx="823" cy="220"/>
                  <a:chOff x="240" y="720"/>
                  <a:chExt cx="3980" cy="1064"/>
                </a:xfrm>
              </p:grpSpPr>
              <p:sp>
                <p:nvSpPr>
                  <p:cNvPr id="1208" name="Freeform 184"/>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09" name="Freeform 185"/>
                  <p:cNvSpPr>
                    <a:spLocks/>
                  </p:cNvSpPr>
                  <p:nvPr/>
                </p:nvSpPr>
                <p:spPr bwMode="auto">
                  <a:xfrm>
                    <a:off x="2212"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grpSp>
            <p:nvGrpSpPr>
              <p:cNvPr id="1081" name="Group 186"/>
              <p:cNvGrpSpPr>
                <a:grpSpLocks/>
              </p:cNvGrpSpPr>
              <p:nvPr/>
            </p:nvGrpSpPr>
            <p:grpSpPr bwMode="auto">
              <a:xfrm>
                <a:off x="3378" y="463"/>
                <a:ext cx="418" cy="112"/>
                <a:chOff x="240" y="720"/>
                <a:chExt cx="3980" cy="1064"/>
              </a:xfrm>
            </p:grpSpPr>
            <p:sp>
              <p:nvSpPr>
                <p:cNvPr id="1211" name="Freeform 187"/>
                <p:cNvSpPr>
                  <a:spLocks/>
                </p:cNvSpPr>
                <p:nvPr/>
              </p:nvSpPr>
              <p:spPr bwMode="auto">
                <a:xfrm>
                  <a:off x="242"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12" name="Freeform 188"/>
                <p:cNvSpPr>
                  <a:spLocks/>
                </p:cNvSpPr>
                <p:nvPr/>
              </p:nvSpPr>
              <p:spPr bwMode="auto">
                <a:xfrm>
                  <a:off x="2213"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082" name="Group 189"/>
              <p:cNvGrpSpPr>
                <a:grpSpLocks/>
              </p:cNvGrpSpPr>
              <p:nvPr/>
            </p:nvGrpSpPr>
            <p:grpSpPr bwMode="auto">
              <a:xfrm>
                <a:off x="3796" y="463"/>
                <a:ext cx="419" cy="112"/>
                <a:chOff x="240" y="720"/>
                <a:chExt cx="3980" cy="1064"/>
              </a:xfrm>
            </p:grpSpPr>
            <p:sp>
              <p:nvSpPr>
                <p:cNvPr id="1214" name="Freeform 190"/>
                <p:cNvSpPr>
                  <a:spLocks/>
                </p:cNvSpPr>
                <p:nvPr/>
              </p:nvSpPr>
              <p:spPr bwMode="auto">
                <a:xfrm>
                  <a:off x="244" y="720"/>
                  <a:ext cx="205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15" name="Freeform 191"/>
                <p:cNvSpPr>
                  <a:spLocks/>
                </p:cNvSpPr>
                <p:nvPr/>
              </p:nvSpPr>
              <p:spPr bwMode="auto">
                <a:xfrm>
                  <a:off x="2240" y="720"/>
                  <a:ext cx="202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083" name="Group 192"/>
              <p:cNvGrpSpPr>
                <a:grpSpLocks/>
              </p:cNvGrpSpPr>
              <p:nvPr/>
            </p:nvGrpSpPr>
            <p:grpSpPr bwMode="auto">
              <a:xfrm>
                <a:off x="4215" y="463"/>
                <a:ext cx="418" cy="112"/>
                <a:chOff x="1646" y="283"/>
                <a:chExt cx="823" cy="220"/>
              </a:xfrm>
            </p:grpSpPr>
            <p:sp>
              <p:nvSpPr>
                <p:cNvPr id="1217" name="Freeform 193"/>
                <p:cNvSpPr>
                  <a:spLocks/>
                </p:cNvSpPr>
                <p:nvPr/>
              </p:nvSpPr>
              <p:spPr bwMode="auto">
                <a:xfrm>
                  <a:off x="1647"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18" name="Freeform 194"/>
                <p:cNvSpPr>
                  <a:spLocks/>
                </p:cNvSpPr>
                <p:nvPr/>
              </p:nvSpPr>
              <p:spPr bwMode="auto">
                <a:xfrm>
                  <a:off x="2053"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084" name="Group 195"/>
              <p:cNvGrpSpPr>
                <a:grpSpLocks/>
              </p:cNvGrpSpPr>
              <p:nvPr/>
            </p:nvGrpSpPr>
            <p:grpSpPr bwMode="auto">
              <a:xfrm>
                <a:off x="4633" y="463"/>
                <a:ext cx="418" cy="112"/>
                <a:chOff x="240" y="720"/>
                <a:chExt cx="3980" cy="1064"/>
              </a:xfrm>
            </p:grpSpPr>
            <p:sp>
              <p:nvSpPr>
                <p:cNvPr id="1220" name="Freeform 196"/>
                <p:cNvSpPr>
                  <a:spLocks/>
                </p:cNvSpPr>
                <p:nvPr/>
              </p:nvSpPr>
              <p:spPr bwMode="auto">
                <a:xfrm>
                  <a:off x="239"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21" name="Freeform 197"/>
                <p:cNvSpPr>
                  <a:spLocks/>
                </p:cNvSpPr>
                <p:nvPr/>
              </p:nvSpPr>
              <p:spPr bwMode="auto">
                <a:xfrm>
                  <a:off x="2210"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sp>
            <p:nvSpPr>
              <p:cNvPr id="1222" name="Freeform 198"/>
              <p:cNvSpPr>
                <a:spLocks/>
              </p:cNvSpPr>
              <p:nvPr/>
            </p:nvSpPr>
            <p:spPr bwMode="auto">
              <a:xfrm>
                <a:off x="5051" y="463"/>
                <a:ext cx="211" cy="112"/>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grpSp>
        <p:nvGrpSpPr>
          <p:cNvPr id="1071" name="Group 199"/>
          <p:cNvGrpSpPr>
            <a:grpSpLocks/>
          </p:cNvGrpSpPr>
          <p:nvPr/>
        </p:nvGrpSpPr>
        <p:grpSpPr bwMode="auto">
          <a:xfrm>
            <a:off x="23285" y="15875"/>
            <a:ext cx="1138767" cy="965200"/>
            <a:chOff x="8" y="32"/>
            <a:chExt cx="568" cy="608"/>
          </a:xfrm>
        </p:grpSpPr>
        <p:sp>
          <p:nvSpPr>
            <p:cNvPr id="1224" name="Freeform 200"/>
            <p:cNvSpPr>
              <a:spLocks/>
            </p:cNvSpPr>
            <p:nvPr userDrawn="1"/>
          </p:nvSpPr>
          <p:spPr bwMode="auto">
            <a:xfrm>
              <a:off x="20" y="54"/>
              <a:ext cx="556" cy="586"/>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bg2"/>
                </a:gs>
                <a:gs pos="100000">
                  <a:schemeClr val="bg2">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25" name="Freeform 201"/>
            <p:cNvSpPr>
              <a:spLocks/>
            </p:cNvSpPr>
            <p:nvPr userDrawn="1"/>
          </p:nvSpPr>
          <p:spPr bwMode="auto">
            <a:xfrm>
              <a:off x="8" y="32"/>
              <a:ext cx="556" cy="586"/>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accent1"/>
                </a:gs>
                <a:gs pos="100000">
                  <a:schemeClr val="accent1">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sp>
        <p:nvSpPr>
          <p:cNvPr id="1226" name="Freeform 202"/>
          <p:cNvSpPr>
            <a:spLocks/>
          </p:cNvSpPr>
          <p:nvPr/>
        </p:nvSpPr>
        <p:spPr bwMode="auto">
          <a:xfrm flipH="1">
            <a:off x="10382251" y="50800"/>
            <a:ext cx="1113367" cy="930275"/>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bg2"/>
              </a:gs>
              <a:gs pos="100000">
                <a:schemeClr val="bg2">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27" name="Freeform 203"/>
          <p:cNvSpPr>
            <a:spLocks/>
          </p:cNvSpPr>
          <p:nvPr/>
        </p:nvSpPr>
        <p:spPr bwMode="auto">
          <a:xfrm flipH="1">
            <a:off x="10356851" y="15875"/>
            <a:ext cx="1115483" cy="930275"/>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accent1"/>
              </a:gs>
              <a:gs pos="100000">
                <a:schemeClr val="accent1">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28" name="Rectangle 204"/>
          <p:cNvSpPr>
            <a:spLocks noChangeArrowheads="1"/>
          </p:cNvSpPr>
          <p:nvPr/>
        </p:nvSpPr>
        <p:spPr bwMode="auto">
          <a:xfrm>
            <a:off x="503767" y="15875"/>
            <a:ext cx="10485967" cy="88900"/>
          </a:xfrm>
          <a:prstGeom prst="rect">
            <a:avLst/>
          </a:prstGeom>
          <a:gradFill rotWithShape="1">
            <a:gsLst>
              <a:gs pos="0">
                <a:schemeClr val="accent1"/>
              </a:gs>
              <a:gs pos="100000">
                <a:schemeClr val="accent1">
                  <a:gamma/>
                  <a:shade val="46275"/>
                  <a:invGamma/>
                </a:schemeClr>
              </a:gs>
            </a:gsLst>
            <a:lin ang="5400000" scaled="1"/>
          </a:gradFill>
          <a:ln w="9525">
            <a:noFill/>
            <a:miter lim="800000"/>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Tree>
    <p:extLst>
      <p:ext uri="{BB962C8B-B14F-4D97-AF65-F5344CB8AC3E}">
        <p14:creationId xmlns:p14="http://schemas.microsoft.com/office/powerpoint/2010/main" val="4288325937"/>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 id="2147483936" r:id="rId12"/>
    <p:sldLayoutId id="2147483937" r:id="rId13"/>
    <p:sldLayoutId id="2147483938" r:id="rId14"/>
    <p:sldLayoutId id="2147483939" r:id="rId15"/>
    <p:sldLayoutId id="2147483940" r:id="rId16"/>
    <p:sldLayoutId id="2147483941" r:id="rId17"/>
  </p:sldLayoutIdLst>
  <p:transition>
    <p:random/>
  </p:transition>
  <p:hf hdr="0" ftr="0" dt="0"/>
  <p:txStyles>
    <p:titleStyle>
      <a:lvl1pPr algn="ctr" rtl="1" eaLnBrk="0" fontAlgn="base" hangingPunct="0">
        <a:spcBef>
          <a:spcPct val="0"/>
        </a:spcBef>
        <a:spcAft>
          <a:spcPct val="0"/>
        </a:spcAft>
        <a:defRPr sz="3200">
          <a:solidFill>
            <a:srgbClr val="CCECFF"/>
          </a:solidFill>
          <a:latin typeface="+mj-lt"/>
          <a:ea typeface="+mj-ea"/>
          <a:cs typeface="+mj-cs"/>
        </a:defRPr>
      </a:lvl1pPr>
      <a:lvl2pPr algn="ctr" rtl="1" eaLnBrk="0" fontAlgn="base" hangingPunct="0">
        <a:spcBef>
          <a:spcPct val="0"/>
        </a:spcBef>
        <a:spcAft>
          <a:spcPct val="0"/>
        </a:spcAft>
        <a:defRPr sz="3200">
          <a:solidFill>
            <a:srgbClr val="CCECFF"/>
          </a:solidFill>
          <a:latin typeface="Arial" charset="0"/>
          <a:cs typeface="Titr" pitchFamily="2" charset="-78"/>
        </a:defRPr>
      </a:lvl2pPr>
      <a:lvl3pPr algn="ctr" rtl="1" eaLnBrk="0" fontAlgn="base" hangingPunct="0">
        <a:spcBef>
          <a:spcPct val="0"/>
        </a:spcBef>
        <a:spcAft>
          <a:spcPct val="0"/>
        </a:spcAft>
        <a:defRPr sz="3200">
          <a:solidFill>
            <a:srgbClr val="CCECFF"/>
          </a:solidFill>
          <a:latin typeface="Arial" charset="0"/>
          <a:cs typeface="Titr" pitchFamily="2" charset="-78"/>
        </a:defRPr>
      </a:lvl3pPr>
      <a:lvl4pPr algn="ctr" rtl="1" eaLnBrk="0" fontAlgn="base" hangingPunct="0">
        <a:spcBef>
          <a:spcPct val="0"/>
        </a:spcBef>
        <a:spcAft>
          <a:spcPct val="0"/>
        </a:spcAft>
        <a:defRPr sz="3200">
          <a:solidFill>
            <a:srgbClr val="CCECFF"/>
          </a:solidFill>
          <a:latin typeface="Arial" charset="0"/>
          <a:cs typeface="Titr" pitchFamily="2" charset="-78"/>
        </a:defRPr>
      </a:lvl4pPr>
      <a:lvl5pPr algn="ctr" rtl="1" eaLnBrk="0" fontAlgn="base" hangingPunct="0">
        <a:spcBef>
          <a:spcPct val="0"/>
        </a:spcBef>
        <a:spcAft>
          <a:spcPct val="0"/>
        </a:spcAft>
        <a:defRPr sz="3200">
          <a:solidFill>
            <a:srgbClr val="CCECFF"/>
          </a:solidFill>
          <a:latin typeface="Arial" charset="0"/>
          <a:cs typeface="Titr" pitchFamily="2" charset="-78"/>
        </a:defRPr>
      </a:lvl5pPr>
      <a:lvl6pPr marL="457200" algn="ctr" rtl="1" eaLnBrk="1" fontAlgn="base" hangingPunct="1">
        <a:spcBef>
          <a:spcPct val="0"/>
        </a:spcBef>
        <a:spcAft>
          <a:spcPct val="0"/>
        </a:spcAft>
        <a:defRPr sz="3200">
          <a:solidFill>
            <a:srgbClr val="CCECFF"/>
          </a:solidFill>
          <a:latin typeface="Arial" charset="0"/>
          <a:cs typeface="Titr" pitchFamily="2" charset="-78"/>
        </a:defRPr>
      </a:lvl6pPr>
      <a:lvl7pPr marL="914400" algn="ctr" rtl="1" eaLnBrk="1" fontAlgn="base" hangingPunct="1">
        <a:spcBef>
          <a:spcPct val="0"/>
        </a:spcBef>
        <a:spcAft>
          <a:spcPct val="0"/>
        </a:spcAft>
        <a:defRPr sz="3200">
          <a:solidFill>
            <a:srgbClr val="CCECFF"/>
          </a:solidFill>
          <a:latin typeface="Arial" charset="0"/>
          <a:cs typeface="Titr" pitchFamily="2" charset="-78"/>
        </a:defRPr>
      </a:lvl7pPr>
      <a:lvl8pPr marL="1371600" algn="ctr" rtl="1" eaLnBrk="1" fontAlgn="base" hangingPunct="1">
        <a:spcBef>
          <a:spcPct val="0"/>
        </a:spcBef>
        <a:spcAft>
          <a:spcPct val="0"/>
        </a:spcAft>
        <a:defRPr sz="3200">
          <a:solidFill>
            <a:srgbClr val="CCECFF"/>
          </a:solidFill>
          <a:latin typeface="Arial" charset="0"/>
          <a:cs typeface="Titr" pitchFamily="2" charset="-78"/>
        </a:defRPr>
      </a:lvl8pPr>
      <a:lvl9pPr marL="1828800" algn="ctr" rtl="1" eaLnBrk="1" fontAlgn="base" hangingPunct="1">
        <a:spcBef>
          <a:spcPct val="0"/>
        </a:spcBef>
        <a:spcAft>
          <a:spcPct val="0"/>
        </a:spcAft>
        <a:defRPr sz="3200">
          <a:solidFill>
            <a:srgbClr val="CCECFF"/>
          </a:solidFill>
          <a:latin typeface="Arial" charset="0"/>
          <a:cs typeface="Titr" pitchFamily="2" charset="-78"/>
        </a:defRPr>
      </a:lvl9pPr>
    </p:titleStyle>
    <p:bodyStyle>
      <a:lvl1pPr marL="342900" indent="-342900" algn="just" rtl="1" eaLnBrk="0" fontAlgn="base" hangingPunct="0">
        <a:spcBef>
          <a:spcPct val="20000"/>
        </a:spcBef>
        <a:spcAft>
          <a:spcPct val="0"/>
        </a:spcAft>
        <a:buClr>
          <a:srgbClr val="000099"/>
        </a:buClr>
        <a:buFont typeface="Wingdings 2" pitchFamily="18" charset="2"/>
        <a:buBlip>
          <a:blip r:embed="rId20"/>
        </a:buBlip>
        <a:defRPr sz="3200">
          <a:solidFill>
            <a:schemeClr val="accent2"/>
          </a:solidFill>
          <a:latin typeface="+mn-lt"/>
          <a:ea typeface="+mn-ea"/>
          <a:cs typeface="+mn-cs"/>
        </a:defRPr>
      </a:lvl1pPr>
      <a:lvl2pPr marL="742950" indent="-285750" algn="just" rtl="1" eaLnBrk="0" fontAlgn="base" hangingPunct="0">
        <a:spcBef>
          <a:spcPct val="20000"/>
        </a:spcBef>
        <a:spcAft>
          <a:spcPct val="0"/>
        </a:spcAft>
        <a:buClr>
          <a:srgbClr val="CCECFF"/>
        </a:buClr>
        <a:buFont typeface="Wingdings" pitchFamily="2" charset="2"/>
        <a:buBlip>
          <a:blip r:embed="rId21"/>
        </a:buBlip>
        <a:defRPr sz="2800">
          <a:solidFill>
            <a:srgbClr val="990000"/>
          </a:solidFill>
          <a:latin typeface="+mn-lt"/>
          <a:cs typeface="+mn-cs"/>
        </a:defRPr>
      </a:lvl2pPr>
      <a:lvl3pPr marL="1143000" indent="-228600" algn="just" rtl="1" eaLnBrk="0" fontAlgn="base" hangingPunct="0">
        <a:spcBef>
          <a:spcPct val="20000"/>
        </a:spcBef>
        <a:spcAft>
          <a:spcPct val="0"/>
        </a:spcAft>
        <a:buClr>
          <a:srgbClr val="66CCFF"/>
        </a:buClr>
        <a:buFont typeface="Wingdings" pitchFamily="2" charset="2"/>
        <a:buBlip>
          <a:blip r:embed="rId22"/>
        </a:buBlip>
        <a:defRPr sz="2400">
          <a:solidFill>
            <a:srgbClr val="009900"/>
          </a:solidFill>
          <a:latin typeface="+mn-lt"/>
          <a:cs typeface="+mn-cs"/>
        </a:defRPr>
      </a:lvl3pPr>
      <a:lvl4pPr marL="1600200" indent="-228600" algn="just" rtl="1" eaLnBrk="0" fontAlgn="base" hangingPunct="0">
        <a:spcBef>
          <a:spcPct val="20000"/>
        </a:spcBef>
        <a:spcAft>
          <a:spcPct val="0"/>
        </a:spcAft>
        <a:buClr>
          <a:srgbClr val="3399FF"/>
        </a:buClr>
        <a:buFont typeface="Wingdings" pitchFamily="2" charset="2"/>
        <a:buBlip>
          <a:blip r:embed="rId22"/>
        </a:buBlip>
        <a:defRPr sz="2000">
          <a:solidFill>
            <a:srgbClr val="008080"/>
          </a:solidFill>
          <a:latin typeface="+mn-lt"/>
          <a:cs typeface="+mn-cs"/>
        </a:defRPr>
      </a:lvl4pPr>
      <a:lvl5pPr marL="2057400" indent="-228600" algn="just" rtl="1" eaLnBrk="0" fontAlgn="base" hangingPunct="0">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5pPr>
      <a:lvl6pPr marL="25146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6pPr>
      <a:lvl7pPr marL="29718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7pPr>
      <a:lvl8pPr marL="34290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8pPr>
      <a:lvl9pPr marL="38862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3" name="AutoShape 119"/>
          <p:cNvSpPr>
            <a:spLocks noChangeArrowheads="1"/>
          </p:cNvSpPr>
          <p:nvPr/>
        </p:nvSpPr>
        <p:spPr bwMode="auto">
          <a:xfrm>
            <a:off x="118534" y="15875"/>
            <a:ext cx="11307233" cy="762000"/>
          </a:xfrm>
          <a:prstGeom prst="roundRect">
            <a:avLst>
              <a:gd name="adj" fmla="val 50000"/>
            </a:avLst>
          </a:prstGeom>
          <a:gradFill rotWithShape="1">
            <a:gsLst>
              <a:gs pos="0">
                <a:schemeClr val="accent2"/>
              </a:gs>
              <a:gs pos="100000">
                <a:schemeClr val="accent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027" name="Rectangle 205"/>
          <p:cNvSpPr>
            <a:spLocks noChangeArrowheads="1"/>
          </p:cNvSpPr>
          <p:nvPr/>
        </p:nvSpPr>
        <p:spPr bwMode="auto">
          <a:xfrm>
            <a:off x="927100" y="638176"/>
            <a:ext cx="9662584" cy="358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rtl="0" fontAlgn="base">
              <a:spcBef>
                <a:spcPct val="0"/>
              </a:spcBef>
              <a:spcAft>
                <a:spcPct val="0"/>
              </a:spcAft>
            </a:pPr>
            <a:endParaRPr lang="en-US" sz="1800" b="1">
              <a:solidFill>
                <a:srgbClr val="000000"/>
              </a:solidFill>
              <a:cs typeface="Arial" charset="0"/>
            </a:endParaRPr>
          </a:p>
        </p:txBody>
      </p:sp>
      <p:sp>
        <p:nvSpPr>
          <p:cNvPr id="1028" name="Rectangle 2"/>
          <p:cNvSpPr>
            <a:spLocks noGrp="1" noChangeArrowheads="1"/>
          </p:cNvSpPr>
          <p:nvPr>
            <p:ph type="title"/>
          </p:nvPr>
        </p:nvSpPr>
        <p:spPr bwMode="auto">
          <a:xfrm>
            <a:off x="1369484" y="104775"/>
            <a:ext cx="9201149"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1" y="1628776"/>
            <a:ext cx="11377084"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lvl1pPr>
          </a:lstStyle>
          <a:p>
            <a:pPr rtl="0" fontAlgn="base">
              <a:spcBef>
                <a:spcPct val="0"/>
              </a:spcBef>
              <a:spcAft>
                <a:spcPct val="0"/>
              </a:spcAft>
              <a:defRPr/>
            </a:pPr>
            <a:endParaRPr lang="en-US">
              <a:solidFill>
                <a:srgbClr val="000000"/>
              </a:solidFill>
              <a:cs typeface="Arial" charset="0"/>
            </a:endParaRPr>
          </a:p>
        </p:txBody>
      </p:sp>
      <p:sp>
        <p:nvSpPr>
          <p:cNvPr id="3"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lgn="ctr" rtl="0" fontAlgn="base">
              <a:spcBef>
                <a:spcPct val="0"/>
              </a:spcBef>
              <a:spcAft>
                <a:spcPct val="0"/>
              </a:spcAft>
              <a:defRPr/>
            </a:pPr>
            <a:endParaRPr lang="en-US">
              <a:solidFill>
                <a:srgbClr val="000000"/>
              </a:solidFill>
              <a:cs typeface="Arial" charset="0"/>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rtl="0" fontAlgn="base">
              <a:spcBef>
                <a:spcPct val="0"/>
              </a:spcBef>
              <a:spcAft>
                <a:spcPct val="0"/>
              </a:spcAft>
              <a:defRPr/>
            </a:pPr>
            <a:fld id="{3BB738D9-124B-4EAF-8C54-6C7EDAAB21C0}" type="slidenum">
              <a:rPr lang="ar-SA">
                <a:solidFill>
                  <a:srgbClr val="000000"/>
                </a:solidFill>
                <a:cs typeface="Arial" charset="0"/>
              </a:rPr>
              <a:pPr rtl="0" fontAlgn="base">
                <a:spcBef>
                  <a:spcPct val="0"/>
                </a:spcBef>
                <a:spcAft>
                  <a:spcPct val="0"/>
                </a:spcAft>
                <a:defRPr/>
              </a:pPr>
              <a:t>‹#›</a:t>
            </a:fld>
            <a:endParaRPr lang="en-US">
              <a:solidFill>
                <a:srgbClr val="000000"/>
              </a:solidFill>
              <a:cs typeface="Arial" charset="0"/>
            </a:endParaRPr>
          </a:p>
        </p:txBody>
      </p:sp>
      <p:pic>
        <p:nvPicPr>
          <p:cNvPr id="1033" name="Picture 4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4763"/>
            <a:ext cx="814916" cy="200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7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19526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7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39211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8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58737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8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78105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82"/>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83434" y="977901"/>
            <a:ext cx="81491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9" name="Picture 83"/>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116522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0" name="Picture 8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136525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1" name="Picture 85"/>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156210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2" name="Picture 86"/>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175736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3" name="Picture 87"/>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1951039"/>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 name="Picture 8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83434" y="2147889"/>
            <a:ext cx="81491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 name="Picture 8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233680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6" name="Picture 9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253682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7" name="Picture 9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273367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8" name="Picture 92"/>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2928939"/>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9" name="Picture 93"/>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312261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0" name="Picture 9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83434" y="3319464"/>
            <a:ext cx="81491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1" name="Picture 95"/>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85551" y="3513139"/>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2" name="Picture 96"/>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370681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3" name="Picture 97"/>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3903663"/>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 name="Picture 9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409892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5" name="Picture 9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429260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6" name="Picture 10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83434" y="4489451"/>
            <a:ext cx="81491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7" name="Picture 10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4675189"/>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8" name="Picture 102"/>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487521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9" name="Picture 103"/>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507206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0" name="Picture 10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526732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1" name="Picture 105"/>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546100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2" name="Picture 106"/>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83434" y="5657851"/>
            <a:ext cx="81491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3" name="Picture 107"/>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584517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4" name="Picture 10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604520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 name="Picture 10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624205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6" name="Picture 11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643731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7" name="Picture 11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6630989"/>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4" name="Rectangle 120"/>
          <p:cNvSpPr>
            <a:spLocks noChangeArrowheads="1"/>
          </p:cNvSpPr>
          <p:nvPr/>
        </p:nvSpPr>
        <p:spPr bwMode="auto">
          <a:xfrm>
            <a:off x="503767" y="53975"/>
            <a:ext cx="10485967" cy="88900"/>
          </a:xfrm>
          <a:prstGeom prst="rect">
            <a:avLst/>
          </a:prstGeom>
          <a:gradFill rotWithShape="1">
            <a:gsLst>
              <a:gs pos="0">
                <a:schemeClr val="bg2"/>
              </a:gs>
              <a:gs pos="100000">
                <a:schemeClr val="bg2">
                  <a:gamma/>
                  <a:shade val="46275"/>
                  <a:invGamma/>
                </a:schemeClr>
              </a:gs>
            </a:gsLst>
            <a:lin ang="5400000" scaled="1"/>
          </a:gradFill>
          <a:ln w="9525">
            <a:noFill/>
            <a:miter lim="800000"/>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nvGrpSpPr>
          <p:cNvPr id="1069" name="Group 121"/>
          <p:cNvGrpSpPr>
            <a:grpSpLocks/>
          </p:cNvGrpSpPr>
          <p:nvPr/>
        </p:nvGrpSpPr>
        <p:grpSpPr bwMode="auto">
          <a:xfrm>
            <a:off x="552451" y="600075"/>
            <a:ext cx="10437283" cy="179388"/>
            <a:chOff x="254" y="463"/>
            <a:chExt cx="5208" cy="113"/>
          </a:xfrm>
        </p:grpSpPr>
        <p:sp>
          <p:nvSpPr>
            <p:cNvPr id="1146" name="Freeform 122"/>
            <p:cNvSpPr>
              <a:spLocks/>
            </p:cNvSpPr>
            <p:nvPr/>
          </p:nvSpPr>
          <p:spPr bwMode="auto">
            <a:xfrm flipH="1">
              <a:off x="5232" y="468"/>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bg2"/>
                </a:gs>
                <a:gs pos="100000">
                  <a:schemeClr val="bg2">
                    <a:gamma/>
                    <a:shade val="46275"/>
                    <a:invGamma/>
                  </a:schemeClr>
                </a:gs>
              </a:gsLst>
              <a:lin ang="5400000" scaled="1"/>
            </a:gradFill>
            <a:ln w="9525" cap="flat" cmpd="sng">
              <a:noFill/>
              <a:prstDash val="solid"/>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47" name="Freeform 123"/>
            <p:cNvSpPr>
              <a:spLocks/>
            </p:cNvSpPr>
            <p:nvPr/>
          </p:nvSpPr>
          <p:spPr bwMode="auto">
            <a:xfrm>
              <a:off x="254" y="470"/>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bg2"/>
                </a:gs>
                <a:gs pos="100000">
                  <a:schemeClr val="bg2">
                    <a:gamma/>
                    <a:shade val="46275"/>
                    <a:invGamma/>
                  </a:schemeClr>
                </a:gs>
              </a:gsLst>
              <a:lin ang="5400000" scaled="1"/>
            </a:gradFill>
            <a:ln w="9525" cap="flat" cmpd="sng">
              <a:noFill/>
              <a:prstDash val="solid"/>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nvGrpSpPr>
            <p:cNvPr id="1117" name="Group 124"/>
            <p:cNvGrpSpPr>
              <a:grpSpLocks/>
            </p:cNvGrpSpPr>
            <p:nvPr/>
          </p:nvGrpSpPr>
          <p:grpSpPr bwMode="auto">
            <a:xfrm>
              <a:off x="450" y="463"/>
              <a:ext cx="4812" cy="113"/>
              <a:chOff x="450" y="463"/>
              <a:chExt cx="4812" cy="113"/>
            </a:xfrm>
          </p:grpSpPr>
          <p:grpSp>
            <p:nvGrpSpPr>
              <p:cNvPr id="1118" name="Group 125"/>
              <p:cNvGrpSpPr>
                <a:grpSpLocks/>
              </p:cNvGrpSpPr>
              <p:nvPr/>
            </p:nvGrpSpPr>
            <p:grpSpPr bwMode="auto">
              <a:xfrm>
                <a:off x="450" y="464"/>
                <a:ext cx="2928" cy="112"/>
                <a:chOff x="0" y="283"/>
                <a:chExt cx="5760" cy="220"/>
              </a:xfrm>
            </p:grpSpPr>
            <p:grpSp>
              <p:nvGrpSpPr>
                <p:cNvPr id="1132" name="Group 126"/>
                <p:cNvGrpSpPr>
                  <a:grpSpLocks/>
                </p:cNvGrpSpPr>
                <p:nvPr/>
              </p:nvGrpSpPr>
              <p:grpSpPr bwMode="auto">
                <a:xfrm>
                  <a:off x="0" y="283"/>
                  <a:ext cx="823" cy="220"/>
                  <a:chOff x="240" y="720"/>
                  <a:chExt cx="3980" cy="1064"/>
                </a:xfrm>
              </p:grpSpPr>
              <p:sp>
                <p:nvSpPr>
                  <p:cNvPr id="1151" name="Freeform 127"/>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52" name="Freeform 128"/>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33" name="Group 129"/>
                <p:cNvGrpSpPr>
                  <a:grpSpLocks/>
                </p:cNvGrpSpPr>
                <p:nvPr/>
              </p:nvGrpSpPr>
              <p:grpSpPr bwMode="auto">
                <a:xfrm>
                  <a:off x="823" y="283"/>
                  <a:ext cx="823" cy="220"/>
                  <a:chOff x="240" y="720"/>
                  <a:chExt cx="3980" cy="1064"/>
                </a:xfrm>
              </p:grpSpPr>
              <p:sp>
                <p:nvSpPr>
                  <p:cNvPr id="1154" name="Freeform 130"/>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55" name="Freeform 131"/>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34" name="Group 132"/>
                <p:cNvGrpSpPr>
                  <a:grpSpLocks/>
                </p:cNvGrpSpPr>
                <p:nvPr/>
              </p:nvGrpSpPr>
              <p:grpSpPr bwMode="auto">
                <a:xfrm>
                  <a:off x="1646" y="283"/>
                  <a:ext cx="823" cy="220"/>
                  <a:chOff x="1646" y="283"/>
                  <a:chExt cx="823" cy="220"/>
                </a:xfrm>
              </p:grpSpPr>
              <p:sp>
                <p:nvSpPr>
                  <p:cNvPr id="1157" name="Freeform 133"/>
                  <p:cNvSpPr>
                    <a:spLocks/>
                  </p:cNvSpPr>
                  <p:nvPr/>
                </p:nvSpPr>
                <p:spPr bwMode="auto">
                  <a:xfrm>
                    <a:off x="1646"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58" name="Freeform 134"/>
                  <p:cNvSpPr>
                    <a:spLocks/>
                  </p:cNvSpPr>
                  <p:nvPr/>
                </p:nvSpPr>
                <p:spPr bwMode="auto">
                  <a:xfrm>
                    <a:off x="2054"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35" name="Group 135"/>
                <p:cNvGrpSpPr>
                  <a:grpSpLocks/>
                </p:cNvGrpSpPr>
                <p:nvPr/>
              </p:nvGrpSpPr>
              <p:grpSpPr bwMode="auto">
                <a:xfrm>
                  <a:off x="2469" y="283"/>
                  <a:ext cx="822" cy="220"/>
                  <a:chOff x="240" y="720"/>
                  <a:chExt cx="3980" cy="1064"/>
                </a:xfrm>
              </p:grpSpPr>
              <p:sp>
                <p:nvSpPr>
                  <p:cNvPr id="1160" name="Freeform 136"/>
                  <p:cNvSpPr>
                    <a:spLocks/>
                  </p:cNvSpPr>
                  <p:nvPr/>
                </p:nvSpPr>
                <p:spPr bwMode="auto">
                  <a:xfrm>
                    <a:off x="241"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61" name="Freeform 137"/>
                  <p:cNvSpPr>
                    <a:spLocks/>
                  </p:cNvSpPr>
                  <p:nvPr/>
                </p:nvSpPr>
                <p:spPr bwMode="auto">
                  <a:xfrm>
                    <a:off x="2213"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36" name="Group 138"/>
                <p:cNvGrpSpPr>
                  <a:grpSpLocks/>
                </p:cNvGrpSpPr>
                <p:nvPr/>
              </p:nvGrpSpPr>
              <p:grpSpPr bwMode="auto">
                <a:xfrm>
                  <a:off x="3291" y="283"/>
                  <a:ext cx="823" cy="220"/>
                  <a:chOff x="240" y="720"/>
                  <a:chExt cx="3980" cy="1064"/>
                </a:xfrm>
              </p:grpSpPr>
              <p:sp>
                <p:nvSpPr>
                  <p:cNvPr id="1163" name="Freeform 139"/>
                  <p:cNvSpPr>
                    <a:spLocks/>
                  </p:cNvSpPr>
                  <p:nvPr/>
                </p:nvSpPr>
                <p:spPr bwMode="auto">
                  <a:xfrm>
                    <a:off x="245"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64" name="Freeform 140"/>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37" name="Group 141"/>
                <p:cNvGrpSpPr>
                  <a:grpSpLocks/>
                </p:cNvGrpSpPr>
                <p:nvPr/>
              </p:nvGrpSpPr>
              <p:grpSpPr bwMode="auto">
                <a:xfrm>
                  <a:off x="4114" y="283"/>
                  <a:ext cx="823" cy="220"/>
                  <a:chOff x="240" y="720"/>
                  <a:chExt cx="3980" cy="1064"/>
                </a:xfrm>
              </p:grpSpPr>
              <p:sp>
                <p:nvSpPr>
                  <p:cNvPr id="1166" name="Freeform 142"/>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67" name="Freeform 143"/>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38" name="Group 144"/>
                <p:cNvGrpSpPr>
                  <a:grpSpLocks/>
                </p:cNvGrpSpPr>
                <p:nvPr/>
              </p:nvGrpSpPr>
              <p:grpSpPr bwMode="auto">
                <a:xfrm>
                  <a:off x="4937" y="283"/>
                  <a:ext cx="823" cy="220"/>
                  <a:chOff x="240" y="720"/>
                  <a:chExt cx="3980" cy="1064"/>
                </a:xfrm>
              </p:grpSpPr>
              <p:sp>
                <p:nvSpPr>
                  <p:cNvPr id="1169" name="Freeform 145"/>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70" name="Freeform 146"/>
                  <p:cNvSpPr>
                    <a:spLocks/>
                  </p:cNvSpPr>
                  <p:nvPr/>
                </p:nvSpPr>
                <p:spPr bwMode="auto">
                  <a:xfrm>
                    <a:off x="2212"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grpSp>
            <p:nvGrpSpPr>
              <p:cNvPr id="1119" name="Group 147"/>
              <p:cNvGrpSpPr>
                <a:grpSpLocks/>
              </p:cNvGrpSpPr>
              <p:nvPr/>
            </p:nvGrpSpPr>
            <p:grpSpPr bwMode="auto">
              <a:xfrm>
                <a:off x="3378" y="463"/>
                <a:ext cx="418" cy="112"/>
                <a:chOff x="240" y="720"/>
                <a:chExt cx="3980" cy="1064"/>
              </a:xfrm>
            </p:grpSpPr>
            <p:sp>
              <p:nvSpPr>
                <p:cNvPr id="1172" name="Freeform 148"/>
                <p:cNvSpPr>
                  <a:spLocks/>
                </p:cNvSpPr>
                <p:nvPr/>
              </p:nvSpPr>
              <p:spPr bwMode="auto">
                <a:xfrm>
                  <a:off x="242"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73" name="Freeform 149"/>
                <p:cNvSpPr>
                  <a:spLocks/>
                </p:cNvSpPr>
                <p:nvPr/>
              </p:nvSpPr>
              <p:spPr bwMode="auto">
                <a:xfrm>
                  <a:off x="2213"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20" name="Group 150"/>
              <p:cNvGrpSpPr>
                <a:grpSpLocks/>
              </p:cNvGrpSpPr>
              <p:nvPr/>
            </p:nvGrpSpPr>
            <p:grpSpPr bwMode="auto">
              <a:xfrm>
                <a:off x="3796" y="463"/>
                <a:ext cx="419" cy="112"/>
                <a:chOff x="240" y="720"/>
                <a:chExt cx="3980" cy="1064"/>
              </a:xfrm>
            </p:grpSpPr>
            <p:sp>
              <p:nvSpPr>
                <p:cNvPr id="1175" name="Freeform 151"/>
                <p:cNvSpPr>
                  <a:spLocks/>
                </p:cNvSpPr>
                <p:nvPr/>
              </p:nvSpPr>
              <p:spPr bwMode="auto">
                <a:xfrm>
                  <a:off x="244" y="720"/>
                  <a:ext cx="205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76" name="Freeform 152"/>
                <p:cNvSpPr>
                  <a:spLocks/>
                </p:cNvSpPr>
                <p:nvPr/>
              </p:nvSpPr>
              <p:spPr bwMode="auto">
                <a:xfrm>
                  <a:off x="2240" y="720"/>
                  <a:ext cx="202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21" name="Group 153"/>
              <p:cNvGrpSpPr>
                <a:grpSpLocks/>
              </p:cNvGrpSpPr>
              <p:nvPr/>
            </p:nvGrpSpPr>
            <p:grpSpPr bwMode="auto">
              <a:xfrm>
                <a:off x="4215" y="463"/>
                <a:ext cx="418" cy="112"/>
                <a:chOff x="1646" y="283"/>
                <a:chExt cx="823" cy="220"/>
              </a:xfrm>
            </p:grpSpPr>
            <p:sp>
              <p:nvSpPr>
                <p:cNvPr id="1178" name="Freeform 154"/>
                <p:cNvSpPr>
                  <a:spLocks/>
                </p:cNvSpPr>
                <p:nvPr/>
              </p:nvSpPr>
              <p:spPr bwMode="auto">
                <a:xfrm>
                  <a:off x="1647"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79" name="Freeform 155"/>
                <p:cNvSpPr>
                  <a:spLocks/>
                </p:cNvSpPr>
                <p:nvPr/>
              </p:nvSpPr>
              <p:spPr bwMode="auto">
                <a:xfrm>
                  <a:off x="2053"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22" name="Group 156"/>
              <p:cNvGrpSpPr>
                <a:grpSpLocks/>
              </p:cNvGrpSpPr>
              <p:nvPr/>
            </p:nvGrpSpPr>
            <p:grpSpPr bwMode="auto">
              <a:xfrm>
                <a:off x="4633" y="463"/>
                <a:ext cx="418" cy="112"/>
                <a:chOff x="240" y="720"/>
                <a:chExt cx="3980" cy="1064"/>
              </a:xfrm>
            </p:grpSpPr>
            <p:sp>
              <p:nvSpPr>
                <p:cNvPr id="1181" name="Freeform 157"/>
                <p:cNvSpPr>
                  <a:spLocks/>
                </p:cNvSpPr>
                <p:nvPr/>
              </p:nvSpPr>
              <p:spPr bwMode="auto">
                <a:xfrm>
                  <a:off x="239"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82" name="Freeform 158"/>
                <p:cNvSpPr>
                  <a:spLocks/>
                </p:cNvSpPr>
                <p:nvPr/>
              </p:nvSpPr>
              <p:spPr bwMode="auto">
                <a:xfrm>
                  <a:off x="2210"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sp>
            <p:nvSpPr>
              <p:cNvPr id="1183" name="Freeform 159"/>
              <p:cNvSpPr>
                <a:spLocks/>
              </p:cNvSpPr>
              <p:nvPr/>
            </p:nvSpPr>
            <p:spPr bwMode="auto">
              <a:xfrm>
                <a:off x="5051" y="463"/>
                <a:ext cx="211" cy="112"/>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grpSp>
        <p:nvGrpSpPr>
          <p:cNvPr id="1070" name="Group 160"/>
          <p:cNvGrpSpPr>
            <a:grpSpLocks/>
          </p:cNvGrpSpPr>
          <p:nvPr/>
        </p:nvGrpSpPr>
        <p:grpSpPr bwMode="auto">
          <a:xfrm>
            <a:off x="533401" y="598489"/>
            <a:ext cx="10437284" cy="179387"/>
            <a:chOff x="254" y="463"/>
            <a:chExt cx="5208" cy="113"/>
          </a:xfrm>
        </p:grpSpPr>
        <p:sp>
          <p:nvSpPr>
            <p:cNvPr id="1185" name="Freeform 161"/>
            <p:cNvSpPr>
              <a:spLocks/>
            </p:cNvSpPr>
            <p:nvPr/>
          </p:nvSpPr>
          <p:spPr bwMode="auto">
            <a:xfrm flipH="1">
              <a:off x="5232" y="468"/>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accent1"/>
                </a:gs>
                <a:gs pos="100000">
                  <a:schemeClr val="accent1">
                    <a:gamma/>
                    <a:shade val="46275"/>
                    <a:invGamma/>
                  </a:schemeClr>
                </a:gs>
              </a:gsLst>
              <a:lin ang="5400000" scaled="1"/>
            </a:gradFill>
            <a:ln w="9525" cap="flat" cmpd="sng">
              <a:noFill/>
              <a:prstDash val="solid"/>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86" name="Freeform 162"/>
            <p:cNvSpPr>
              <a:spLocks/>
            </p:cNvSpPr>
            <p:nvPr/>
          </p:nvSpPr>
          <p:spPr bwMode="auto">
            <a:xfrm>
              <a:off x="254" y="470"/>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accent1"/>
                </a:gs>
                <a:gs pos="100000">
                  <a:schemeClr val="accent1">
                    <a:gamma/>
                    <a:shade val="46275"/>
                    <a:invGamma/>
                  </a:schemeClr>
                </a:gs>
              </a:gsLst>
              <a:lin ang="5400000" scaled="1"/>
            </a:gradFill>
            <a:ln w="9525" cap="flat" cmpd="sng">
              <a:noFill/>
              <a:prstDash val="solid"/>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nvGrpSpPr>
            <p:cNvPr id="1079" name="Group 163"/>
            <p:cNvGrpSpPr>
              <a:grpSpLocks/>
            </p:cNvGrpSpPr>
            <p:nvPr/>
          </p:nvGrpSpPr>
          <p:grpSpPr bwMode="auto">
            <a:xfrm>
              <a:off x="450" y="463"/>
              <a:ext cx="4812" cy="113"/>
              <a:chOff x="450" y="463"/>
              <a:chExt cx="4812" cy="113"/>
            </a:xfrm>
          </p:grpSpPr>
          <p:grpSp>
            <p:nvGrpSpPr>
              <p:cNvPr id="1080" name="Group 164"/>
              <p:cNvGrpSpPr>
                <a:grpSpLocks/>
              </p:cNvGrpSpPr>
              <p:nvPr/>
            </p:nvGrpSpPr>
            <p:grpSpPr bwMode="auto">
              <a:xfrm>
                <a:off x="450" y="464"/>
                <a:ext cx="2928" cy="112"/>
                <a:chOff x="0" y="283"/>
                <a:chExt cx="5760" cy="220"/>
              </a:xfrm>
            </p:grpSpPr>
            <p:grpSp>
              <p:nvGrpSpPr>
                <p:cNvPr id="1094" name="Group 165"/>
                <p:cNvGrpSpPr>
                  <a:grpSpLocks/>
                </p:cNvGrpSpPr>
                <p:nvPr/>
              </p:nvGrpSpPr>
              <p:grpSpPr bwMode="auto">
                <a:xfrm>
                  <a:off x="0" y="283"/>
                  <a:ext cx="823" cy="220"/>
                  <a:chOff x="240" y="720"/>
                  <a:chExt cx="3980" cy="1064"/>
                </a:xfrm>
              </p:grpSpPr>
              <p:sp>
                <p:nvSpPr>
                  <p:cNvPr id="1190" name="Freeform 166"/>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91" name="Freeform 167"/>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095" name="Group 168"/>
                <p:cNvGrpSpPr>
                  <a:grpSpLocks/>
                </p:cNvGrpSpPr>
                <p:nvPr/>
              </p:nvGrpSpPr>
              <p:grpSpPr bwMode="auto">
                <a:xfrm>
                  <a:off x="823" y="283"/>
                  <a:ext cx="823" cy="220"/>
                  <a:chOff x="240" y="720"/>
                  <a:chExt cx="3980" cy="1064"/>
                </a:xfrm>
              </p:grpSpPr>
              <p:sp>
                <p:nvSpPr>
                  <p:cNvPr id="1193" name="Freeform 169"/>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94" name="Freeform 170"/>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096" name="Group 171"/>
                <p:cNvGrpSpPr>
                  <a:grpSpLocks/>
                </p:cNvGrpSpPr>
                <p:nvPr/>
              </p:nvGrpSpPr>
              <p:grpSpPr bwMode="auto">
                <a:xfrm>
                  <a:off x="1646" y="283"/>
                  <a:ext cx="823" cy="220"/>
                  <a:chOff x="1646" y="283"/>
                  <a:chExt cx="823" cy="220"/>
                </a:xfrm>
              </p:grpSpPr>
              <p:sp>
                <p:nvSpPr>
                  <p:cNvPr id="1196" name="Freeform 172"/>
                  <p:cNvSpPr>
                    <a:spLocks/>
                  </p:cNvSpPr>
                  <p:nvPr/>
                </p:nvSpPr>
                <p:spPr bwMode="auto">
                  <a:xfrm>
                    <a:off x="1646"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97" name="Freeform 173"/>
                  <p:cNvSpPr>
                    <a:spLocks/>
                  </p:cNvSpPr>
                  <p:nvPr/>
                </p:nvSpPr>
                <p:spPr bwMode="auto">
                  <a:xfrm>
                    <a:off x="2054"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097" name="Group 174"/>
                <p:cNvGrpSpPr>
                  <a:grpSpLocks/>
                </p:cNvGrpSpPr>
                <p:nvPr/>
              </p:nvGrpSpPr>
              <p:grpSpPr bwMode="auto">
                <a:xfrm>
                  <a:off x="2469" y="283"/>
                  <a:ext cx="822" cy="220"/>
                  <a:chOff x="240" y="720"/>
                  <a:chExt cx="3980" cy="1064"/>
                </a:xfrm>
              </p:grpSpPr>
              <p:sp>
                <p:nvSpPr>
                  <p:cNvPr id="1199" name="Freeform 175"/>
                  <p:cNvSpPr>
                    <a:spLocks/>
                  </p:cNvSpPr>
                  <p:nvPr/>
                </p:nvSpPr>
                <p:spPr bwMode="auto">
                  <a:xfrm>
                    <a:off x="241"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00" name="Freeform 176"/>
                  <p:cNvSpPr>
                    <a:spLocks/>
                  </p:cNvSpPr>
                  <p:nvPr/>
                </p:nvSpPr>
                <p:spPr bwMode="auto">
                  <a:xfrm>
                    <a:off x="2213"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098" name="Group 177"/>
                <p:cNvGrpSpPr>
                  <a:grpSpLocks/>
                </p:cNvGrpSpPr>
                <p:nvPr/>
              </p:nvGrpSpPr>
              <p:grpSpPr bwMode="auto">
                <a:xfrm>
                  <a:off x="3291" y="283"/>
                  <a:ext cx="823" cy="220"/>
                  <a:chOff x="240" y="720"/>
                  <a:chExt cx="3980" cy="1064"/>
                </a:xfrm>
              </p:grpSpPr>
              <p:sp>
                <p:nvSpPr>
                  <p:cNvPr id="1202" name="Freeform 178"/>
                  <p:cNvSpPr>
                    <a:spLocks/>
                  </p:cNvSpPr>
                  <p:nvPr/>
                </p:nvSpPr>
                <p:spPr bwMode="auto">
                  <a:xfrm>
                    <a:off x="245"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03" name="Freeform 179"/>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099" name="Group 180"/>
                <p:cNvGrpSpPr>
                  <a:grpSpLocks/>
                </p:cNvGrpSpPr>
                <p:nvPr/>
              </p:nvGrpSpPr>
              <p:grpSpPr bwMode="auto">
                <a:xfrm>
                  <a:off x="4114" y="283"/>
                  <a:ext cx="823" cy="220"/>
                  <a:chOff x="240" y="720"/>
                  <a:chExt cx="3980" cy="1064"/>
                </a:xfrm>
              </p:grpSpPr>
              <p:sp>
                <p:nvSpPr>
                  <p:cNvPr id="1205" name="Freeform 181"/>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06" name="Freeform 182"/>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00" name="Group 183"/>
                <p:cNvGrpSpPr>
                  <a:grpSpLocks/>
                </p:cNvGrpSpPr>
                <p:nvPr/>
              </p:nvGrpSpPr>
              <p:grpSpPr bwMode="auto">
                <a:xfrm>
                  <a:off x="4937" y="283"/>
                  <a:ext cx="823" cy="220"/>
                  <a:chOff x="240" y="720"/>
                  <a:chExt cx="3980" cy="1064"/>
                </a:xfrm>
              </p:grpSpPr>
              <p:sp>
                <p:nvSpPr>
                  <p:cNvPr id="1208" name="Freeform 184"/>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09" name="Freeform 185"/>
                  <p:cNvSpPr>
                    <a:spLocks/>
                  </p:cNvSpPr>
                  <p:nvPr/>
                </p:nvSpPr>
                <p:spPr bwMode="auto">
                  <a:xfrm>
                    <a:off x="2212"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grpSp>
            <p:nvGrpSpPr>
              <p:cNvPr id="1081" name="Group 186"/>
              <p:cNvGrpSpPr>
                <a:grpSpLocks/>
              </p:cNvGrpSpPr>
              <p:nvPr/>
            </p:nvGrpSpPr>
            <p:grpSpPr bwMode="auto">
              <a:xfrm>
                <a:off x="3378" y="463"/>
                <a:ext cx="418" cy="112"/>
                <a:chOff x="240" y="720"/>
                <a:chExt cx="3980" cy="1064"/>
              </a:xfrm>
            </p:grpSpPr>
            <p:sp>
              <p:nvSpPr>
                <p:cNvPr id="1211" name="Freeform 187"/>
                <p:cNvSpPr>
                  <a:spLocks/>
                </p:cNvSpPr>
                <p:nvPr/>
              </p:nvSpPr>
              <p:spPr bwMode="auto">
                <a:xfrm>
                  <a:off x="242"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12" name="Freeform 188"/>
                <p:cNvSpPr>
                  <a:spLocks/>
                </p:cNvSpPr>
                <p:nvPr/>
              </p:nvSpPr>
              <p:spPr bwMode="auto">
                <a:xfrm>
                  <a:off x="2213"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082" name="Group 189"/>
              <p:cNvGrpSpPr>
                <a:grpSpLocks/>
              </p:cNvGrpSpPr>
              <p:nvPr/>
            </p:nvGrpSpPr>
            <p:grpSpPr bwMode="auto">
              <a:xfrm>
                <a:off x="3796" y="463"/>
                <a:ext cx="419" cy="112"/>
                <a:chOff x="240" y="720"/>
                <a:chExt cx="3980" cy="1064"/>
              </a:xfrm>
            </p:grpSpPr>
            <p:sp>
              <p:nvSpPr>
                <p:cNvPr id="1214" name="Freeform 190"/>
                <p:cNvSpPr>
                  <a:spLocks/>
                </p:cNvSpPr>
                <p:nvPr/>
              </p:nvSpPr>
              <p:spPr bwMode="auto">
                <a:xfrm>
                  <a:off x="244" y="720"/>
                  <a:ext cx="205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15" name="Freeform 191"/>
                <p:cNvSpPr>
                  <a:spLocks/>
                </p:cNvSpPr>
                <p:nvPr/>
              </p:nvSpPr>
              <p:spPr bwMode="auto">
                <a:xfrm>
                  <a:off x="2240" y="720"/>
                  <a:ext cx="202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083" name="Group 192"/>
              <p:cNvGrpSpPr>
                <a:grpSpLocks/>
              </p:cNvGrpSpPr>
              <p:nvPr/>
            </p:nvGrpSpPr>
            <p:grpSpPr bwMode="auto">
              <a:xfrm>
                <a:off x="4215" y="463"/>
                <a:ext cx="418" cy="112"/>
                <a:chOff x="1646" y="283"/>
                <a:chExt cx="823" cy="220"/>
              </a:xfrm>
            </p:grpSpPr>
            <p:sp>
              <p:nvSpPr>
                <p:cNvPr id="1217" name="Freeform 193"/>
                <p:cNvSpPr>
                  <a:spLocks/>
                </p:cNvSpPr>
                <p:nvPr/>
              </p:nvSpPr>
              <p:spPr bwMode="auto">
                <a:xfrm>
                  <a:off x="1647"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18" name="Freeform 194"/>
                <p:cNvSpPr>
                  <a:spLocks/>
                </p:cNvSpPr>
                <p:nvPr/>
              </p:nvSpPr>
              <p:spPr bwMode="auto">
                <a:xfrm>
                  <a:off x="2053"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084" name="Group 195"/>
              <p:cNvGrpSpPr>
                <a:grpSpLocks/>
              </p:cNvGrpSpPr>
              <p:nvPr/>
            </p:nvGrpSpPr>
            <p:grpSpPr bwMode="auto">
              <a:xfrm>
                <a:off x="4633" y="463"/>
                <a:ext cx="418" cy="112"/>
                <a:chOff x="240" y="720"/>
                <a:chExt cx="3980" cy="1064"/>
              </a:xfrm>
            </p:grpSpPr>
            <p:sp>
              <p:nvSpPr>
                <p:cNvPr id="1220" name="Freeform 196"/>
                <p:cNvSpPr>
                  <a:spLocks/>
                </p:cNvSpPr>
                <p:nvPr/>
              </p:nvSpPr>
              <p:spPr bwMode="auto">
                <a:xfrm>
                  <a:off x="239"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21" name="Freeform 197"/>
                <p:cNvSpPr>
                  <a:spLocks/>
                </p:cNvSpPr>
                <p:nvPr/>
              </p:nvSpPr>
              <p:spPr bwMode="auto">
                <a:xfrm>
                  <a:off x="2210"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sp>
            <p:nvSpPr>
              <p:cNvPr id="1222" name="Freeform 198"/>
              <p:cNvSpPr>
                <a:spLocks/>
              </p:cNvSpPr>
              <p:nvPr/>
            </p:nvSpPr>
            <p:spPr bwMode="auto">
              <a:xfrm>
                <a:off x="5051" y="463"/>
                <a:ext cx="211" cy="112"/>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grpSp>
        <p:nvGrpSpPr>
          <p:cNvPr id="1071" name="Group 199"/>
          <p:cNvGrpSpPr>
            <a:grpSpLocks/>
          </p:cNvGrpSpPr>
          <p:nvPr/>
        </p:nvGrpSpPr>
        <p:grpSpPr bwMode="auto">
          <a:xfrm>
            <a:off x="23285" y="15875"/>
            <a:ext cx="1138767" cy="965200"/>
            <a:chOff x="8" y="32"/>
            <a:chExt cx="568" cy="608"/>
          </a:xfrm>
        </p:grpSpPr>
        <p:sp>
          <p:nvSpPr>
            <p:cNvPr id="1224" name="Freeform 200"/>
            <p:cNvSpPr>
              <a:spLocks/>
            </p:cNvSpPr>
            <p:nvPr userDrawn="1"/>
          </p:nvSpPr>
          <p:spPr bwMode="auto">
            <a:xfrm>
              <a:off x="20" y="54"/>
              <a:ext cx="556" cy="586"/>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bg2"/>
                </a:gs>
                <a:gs pos="100000">
                  <a:schemeClr val="bg2">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25" name="Freeform 201"/>
            <p:cNvSpPr>
              <a:spLocks/>
            </p:cNvSpPr>
            <p:nvPr userDrawn="1"/>
          </p:nvSpPr>
          <p:spPr bwMode="auto">
            <a:xfrm>
              <a:off x="8" y="32"/>
              <a:ext cx="556" cy="586"/>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accent1"/>
                </a:gs>
                <a:gs pos="100000">
                  <a:schemeClr val="accent1">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sp>
        <p:nvSpPr>
          <p:cNvPr id="1226" name="Freeform 202"/>
          <p:cNvSpPr>
            <a:spLocks/>
          </p:cNvSpPr>
          <p:nvPr/>
        </p:nvSpPr>
        <p:spPr bwMode="auto">
          <a:xfrm flipH="1">
            <a:off x="10382251" y="50800"/>
            <a:ext cx="1113367" cy="930275"/>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bg2"/>
              </a:gs>
              <a:gs pos="100000">
                <a:schemeClr val="bg2">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27" name="Freeform 203"/>
          <p:cNvSpPr>
            <a:spLocks/>
          </p:cNvSpPr>
          <p:nvPr/>
        </p:nvSpPr>
        <p:spPr bwMode="auto">
          <a:xfrm flipH="1">
            <a:off x="10356851" y="15875"/>
            <a:ext cx="1115483" cy="930275"/>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accent1"/>
              </a:gs>
              <a:gs pos="100000">
                <a:schemeClr val="accent1">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28" name="Rectangle 204"/>
          <p:cNvSpPr>
            <a:spLocks noChangeArrowheads="1"/>
          </p:cNvSpPr>
          <p:nvPr/>
        </p:nvSpPr>
        <p:spPr bwMode="auto">
          <a:xfrm>
            <a:off x="503767" y="15875"/>
            <a:ext cx="10485967" cy="88900"/>
          </a:xfrm>
          <a:prstGeom prst="rect">
            <a:avLst/>
          </a:prstGeom>
          <a:gradFill rotWithShape="1">
            <a:gsLst>
              <a:gs pos="0">
                <a:schemeClr val="accent1"/>
              </a:gs>
              <a:gs pos="100000">
                <a:schemeClr val="accent1">
                  <a:gamma/>
                  <a:shade val="46275"/>
                  <a:invGamma/>
                </a:schemeClr>
              </a:gs>
            </a:gsLst>
            <a:lin ang="5400000" scaled="1"/>
          </a:gradFill>
          <a:ln w="9525">
            <a:noFill/>
            <a:miter lim="800000"/>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Tree>
    <p:extLst>
      <p:ext uri="{BB962C8B-B14F-4D97-AF65-F5344CB8AC3E}">
        <p14:creationId xmlns:p14="http://schemas.microsoft.com/office/powerpoint/2010/main" val="2731638036"/>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 id="2147483954" r:id="rId12"/>
    <p:sldLayoutId id="2147483955" r:id="rId13"/>
    <p:sldLayoutId id="2147483956" r:id="rId14"/>
    <p:sldLayoutId id="2147483957" r:id="rId15"/>
    <p:sldLayoutId id="2147483958" r:id="rId16"/>
    <p:sldLayoutId id="2147483959" r:id="rId17"/>
  </p:sldLayoutIdLst>
  <p:transition>
    <p:random/>
  </p:transition>
  <p:hf hdr="0" ftr="0" dt="0"/>
  <p:txStyles>
    <p:titleStyle>
      <a:lvl1pPr algn="ctr" rtl="1" eaLnBrk="0" fontAlgn="base" hangingPunct="0">
        <a:spcBef>
          <a:spcPct val="0"/>
        </a:spcBef>
        <a:spcAft>
          <a:spcPct val="0"/>
        </a:spcAft>
        <a:defRPr sz="3200">
          <a:solidFill>
            <a:srgbClr val="CCECFF"/>
          </a:solidFill>
          <a:latin typeface="+mj-lt"/>
          <a:ea typeface="+mj-ea"/>
          <a:cs typeface="+mj-cs"/>
        </a:defRPr>
      </a:lvl1pPr>
      <a:lvl2pPr algn="ctr" rtl="1" eaLnBrk="0" fontAlgn="base" hangingPunct="0">
        <a:spcBef>
          <a:spcPct val="0"/>
        </a:spcBef>
        <a:spcAft>
          <a:spcPct val="0"/>
        </a:spcAft>
        <a:defRPr sz="3200">
          <a:solidFill>
            <a:srgbClr val="CCECFF"/>
          </a:solidFill>
          <a:latin typeface="Arial" charset="0"/>
          <a:cs typeface="Titr" pitchFamily="2" charset="-78"/>
        </a:defRPr>
      </a:lvl2pPr>
      <a:lvl3pPr algn="ctr" rtl="1" eaLnBrk="0" fontAlgn="base" hangingPunct="0">
        <a:spcBef>
          <a:spcPct val="0"/>
        </a:spcBef>
        <a:spcAft>
          <a:spcPct val="0"/>
        </a:spcAft>
        <a:defRPr sz="3200">
          <a:solidFill>
            <a:srgbClr val="CCECFF"/>
          </a:solidFill>
          <a:latin typeface="Arial" charset="0"/>
          <a:cs typeface="Titr" pitchFamily="2" charset="-78"/>
        </a:defRPr>
      </a:lvl3pPr>
      <a:lvl4pPr algn="ctr" rtl="1" eaLnBrk="0" fontAlgn="base" hangingPunct="0">
        <a:spcBef>
          <a:spcPct val="0"/>
        </a:spcBef>
        <a:spcAft>
          <a:spcPct val="0"/>
        </a:spcAft>
        <a:defRPr sz="3200">
          <a:solidFill>
            <a:srgbClr val="CCECFF"/>
          </a:solidFill>
          <a:latin typeface="Arial" charset="0"/>
          <a:cs typeface="Titr" pitchFamily="2" charset="-78"/>
        </a:defRPr>
      </a:lvl4pPr>
      <a:lvl5pPr algn="ctr" rtl="1" eaLnBrk="0" fontAlgn="base" hangingPunct="0">
        <a:spcBef>
          <a:spcPct val="0"/>
        </a:spcBef>
        <a:spcAft>
          <a:spcPct val="0"/>
        </a:spcAft>
        <a:defRPr sz="3200">
          <a:solidFill>
            <a:srgbClr val="CCECFF"/>
          </a:solidFill>
          <a:latin typeface="Arial" charset="0"/>
          <a:cs typeface="Titr" pitchFamily="2" charset="-78"/>
        </a:defRPr>
      </a:lvl5pPr>
      <a:lvl6pPr marL="457200" algn="ctr" rtl="1" eaLnBrk="1" fontAlgn="base" hangingPunct="1">
        <a:spcBef>
          <a:spcPct val="0"/>
        </a:spcBef>
        <a:spcAft>
          <a:spcPct val="0"/>
        </a:spcAft>
        <a:defRPr sz="3200">
          <a:solidFill>
            <a:srgbClr val="CCECFF"/>
          </a:solidFill>
          <a:latin typeface="Arial" charset="0"/>
          <a:cs typeface="Titr" pitchFamily="2" charset="-78"/>
        </a:defRPr>
      </a:lvl6pPr>
      <a:lvl7pPr marL="914400" algn="ctr" rtl="1" eaLnBrk="1" fontAlgn="base" hangingPunct="1">
        <a:spcBef>
          <a:spcPct val="0"/>
        </a:spcBef>
        <a:spcAft>
          <a:spcPct val="0"/>
        </a:spcAft>
        <a:defRPr sz="3200">
          <a:solidFill>
            <a:srgbClr val="CCECFF"/>
          </a:solidFill>
          <a:latin typeface="Arial" charset="0"/>
          <a:cs typeface="Titr" pitchFamily="2" charset="-78"/>
        </a:defRPr>
      </a:lvl7pPr>
      <a:lvl8pPr marL="1371600" algn="ctr" rtl="1" eaLnBrk="1" fontAlgn="base" hangingPunct="1">
        <a:spcBef>
          <a:spcPct val="0"/>
        </a:spcBef>
        <a:spcAft>
          <a:spcPct val="0"/>
        </a:spcAft>
        <a:defRPr sz="3200">
          <a:solidFill>
            <a:srgbClr val="CCECFF"/>
          </a:solidFill>
          <a:latin typeface="Arial" charset="0"/>
          <a:cs typeface="Titr" pitchFamily="2" charset="-78"/>
        </a:defRPr>
      </a:lvl8pPr>
      <a:lvl9pPr marL="1828800" algn="ctr" rtl="1" eaLnBrk="1" fontAlgn="base" hangingPunct="1">
        <a:spcBef>
          <a:spcPct val="0"/>
        </a:spcBef>
        <a:spcAft>
          <a:spcPct val="0"/>
        </a:spcAft>
        <a:defRPr sz="3200">
          <a:solidFill>
            <a:srgbClr val="CCECFF"/>
          </a:solidFill>
          <a:latin typeface="Arial" charset="0"/>
          <a:cs typeface="Titr" pitchFamily="2" charset="-78"/>
        </a:defRPr>
      </a:lvl9pPr>
    </p:titleStyle>
    <p:bodyStyle>
      <a:lvl1pPr marL="342900" indent="-342900" algn="just" rtl="1" eaLnBrk="0" fontAlgn="base" hangingPunct="0">
        <a:spcBef>
          <a:spcPct val="20000"/>
        </a:spcBef>
        <a:spcAft>
          <a:spcPct val="0"/>
        </a:spcAft>
        <a:buClr>
          <a:srgbClr val="000099"/>
        </a:buClr>
        <a:buFont typeface="Wingdings 2" pitchFamily="18" charset="2"/>
        <a:buBlip>
          <a:blip r:embed="rId20"/>
        </a:buBlip>
        <a:defRPr sz="3200">
          <a:solidFill>
            <a:schemeClr val="accent2"/>
          </a:solidFill>
          <a:latin typeface="+mn-lt"/>
          <a:ea typeface="+mn-ea"/>
          <a:cs typeface="+mn-cs"/>
        </a:defRPr>
      </a:lvl1pPr>
      <a:lvl2pPr marL="742950" indent="-285750" algn="just" rtl="1" eaLnBrk="0" fontAlgn="base" hangingPunct="0">
        <a:spcBef>
          <a:spcPct val="20000"/>
        </a:spcBef>
        <a:spcAft>
          <a:spcPct val="0"/>
        </a:spcAft>
        <a:buClr>
          <a:srgbClr val="CCECFF"/>
        </a:buClr>
        <a:buFont typeface="Wingdings" pitchFamily="2" charset="2"/>
        <a:buBlip>
          <a:blip r:embed="rId21"/>
        </a:buBlip>
        <a:defRPr sz="2800">
          <a:solidFill>
            <a:srgbClr val="990000"/>
          </a:solidFill>
          <a:latin typeface="+mn-lt"/>
          <a:cs typeface="+mn-cs"/>
        </a:defRPr>
      </a:lvl2pPr>
      <a:lvl3pPr marL="1143000" indent="-228600" algn="just" rtl="1" eaLnBrk="0" fontAlgn="base" hangingPunct="0">
        <a:spcBef>
          <a:spcPct val="20000"/>
        </a:spcBef>
        <a:spcAft>
          <a:spcPct val="0"/>
        </a:spcAft>
        <a:buClr>
          <a:srgbClr val="66CCFF"/>
        </a:buClr>
        <a:buFont typeface="Wingdings" pitchFamily="2" charset="2"/>
        <a:buBlip>
          <a:blip r:embed="rId22"/>
        </a:buBlip>
        <a:defRPr sz="2400">
          <a:solidFill>
            <a:srgbClr val="009900"/>
          </a:solidFill>
          <a:latin typeface="+mn-lt"/>
          <a:cs typeface="+mn-cs"/>
        </a:defRPr>
      </a:lvl3pPr>
      <a:lvl4pPr marL="1600200" indent="-228600" algn="just" rtl="1" eaLnBrk="0" fontAlgn="base" hangingPunct="0">
        <a:spcBef>
          <a:spcPct val="20000"/>
        </a:spcBef>
        <a:spcAft>
          <a:spcPct val="0"/>
        </a:spcAft>
        <a:buClr>
          <a:srgbClr val="3399FF"/>
        </a:buClr>
        <a:buFont typeface="Wingdings" pitchFamily="2" charset="2"/>
        <a:buBlip>
          <a:blip r:embed="rId22"/>
        </a:buBlip>
        <a:defRPr sz="2000">
          <a:solidFill>
            <a:srgbClr val="008080"/>
          </a:solidFill>
          <a:latin typeface="+mn-lt"/>
          <a:cs typeface="+mn-cs"/>
        </a:defRPr>
      </a:lvl4pPr>
      <a:lvl5pPr marL="2057400" indent="-228600" algn="just" rtl="1" eaLnBrk="0" fontAlgn="base" hangingPunct="0">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5pPr>
      <a:lvl6pPr marL="25146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6pPr>
      <a:lvl7pPr marL="29718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7pPr>
      <a:lvl8pPr marL="34290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8pPr>
      <a:lvl9pPr marL="38862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A44DE1D9-2B96-4A24-83CE-50FAA6FC7640}" type="slidenum">
              <a:rPr lang="en-US" smtClean="0">
                <a:solidFill>
                  <a:prstClr val="black">
                    <a:tint val="75000"/>
                  </a:prstClr>
                </a:solidFill>
              </a:rPr>
              <a:pPr rtl="0"/>
              <a:t>‹#›</a:t>
            </a:fld>
            <a:endParaRPr lang="en-US">
              <a:solidFill>
                <a:prstClr val="black">
                  <a:tint val="75000"/>
                </a:prstClr>
              </a:solidFill>
            </a:endParaRPr>
          </a:p>
        </p:txBody>
      </p:sp>
    </p:spTree>
    <p:extLst>
      <p:ext uri="{BB962C8B-B14F-4D97-AF65-F5344CB8AC3E}">
        <p14:creationId xmlns:p14="http://schemas.microsoft.com/office/powerpoint/2010/main" val="42664121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lgn="l" rtl="0"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rtl="0"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rtl="0" fontAlgn="base">
              <a:spcBef>
                <a:spcPct val="0"/>
              </a:spcBef>
              <a:spcAft>
                <a:spcPct val="0"/>
              </a:spcAft>
              <a:defRPr/>
            </a:pPr>
            <a:fld id="{C834E91C-3281-4696-A2C8-0B7EA472E15E}" type="slidenum">
              <a:rPr lang="en-US">
                <a:solidFill>
                  <a:srgbClr val="000000"/>
                </a:solidFill>
              </a:rPr>
              <a:pPr rtl="0"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60133683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 id="2147483972" r:id="rId12"/>
    <p:sldLayoutId id="2147483973" r:id="rId13"/>
    <p:sldLayoutId id="2147483974" r:id="rId14"/>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3" name="AutoShape 119"/>
          <p:cNvSpPr>
            <a:spLocks noChangeArrowheads="1"/>
          </p:cNvSpPr>
          <p:nvPr/>
        </p:nvSpPr>
        <p:spPr bwMode="auto">
          <a:xfrm>
            <a:off x="118534" y="15875"/>
            <a:ext cx="11307233" cy="762000"/>
          </a:xfrm>
          <a:prstGeom prst="roundRect">
            <a:avLst>
              <a:gd name="adj" fmla="val 50000"/>
            </a:avLst>
          </a:prstGeom>
          <a:gradFill rotWithShape="1">
            <a:gsLst>
              <a:gs pos="0">
                <a:schemeClr val="accent2"/>
              </a:gs>
              <a:gs pos="100000">
                <a:schemeClr val="accent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027" name="Rectangle 205"/>
          <p:cNvSpPr>
            <a:spLocks noChangeArrowheads="1"/>
          </p:cNvSpPr>
          <p:nvPr/>
        </p:nvSpPr>
        <p:spPr bwMode="auto">
          <a:xfrm>
            <a:off x="927100" y="638176"/>
            <a:ext cx="9662584" cy="358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rtl="0" fontAlgn="base">
              <a:spcBef>
                <a:spcPct val="0"/>
              </a:spcBef>
              <a:spcAft>
                <a:spcPct val="0"/>
              </a:spcAft>
            </a:pPr>
            <a:endParaRPr lang="en-US" sz="1800" b="1">
              <a:solidFill>
                <a:srgbClr val="000000"/>
              </a:solidFill>
              <a:cs typeface="Arial" charset="0"/>
            </a:endParaRPr>
          </a:p>
        </p:txBody>
      </p:sp>
      <p:sp>
        <p:nvSpPr>
          <p:cNvPr id="1028" name="Rectangle 2"/>
          <p:cNvSpPr>
            <a:spLocks noGrp="1" noChangeArrowheads="1"/>
          </p:cNvSpPr>
          <p:nvPr>
            <p:ph type="title"/>
          </p:nvPr>
        </p:nvSpPr>
        <p:spPr bwMode="auto">
          <a:xfrm>
            <a:off x="1369484" y="104775"/>
            <a:ext cx="9201149"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1" y="1628776"/>
            <a:ext cx="11377084"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lvl1pPr>
          </a:lstStyle>
          <a:p>
            <a:pPr rtl="0" fontAlgn="base">
              <a:spcBef>
                <a:spcPct val="0"/>
              </a:spcBef>
              <a:spcAft>
                <a:spcPct val="0"/>
              </a:spcAft>
              <a:defRPr/>
            </a:pPr>
            <a:endParaRPr lang="en-US">
              <a:solidFill>
                <a:srgbClr val="000000"/>
              </a:solidFill>
              <a:cs typeface="Arial" charset="0"/>
            </a:endParaRPr>
          </a:p>
        </p:txBody>
      </p:sp>
      <p:sp>
        <p:nvSpPr>
          <p:cNvPr id="3"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lgn="ctr" rtl="0" fontAlgn="base">
              <a:spcBef>
                <a:spcPct val="0"/>
              </a:spcBef>
              <a:spcAft>
                <a:spcPct val="0"/>
              </a:spcAft>
              <a:defRPr/>
            </a:pPr>
            <a:endParaRPr lang="en-US">
              <a:solidFill>
                <a:srgbClr val="000000"/>
              </a:solidFill>
              <a:cs typeface="Arial" charset="0"/>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rtl="0" fontAlgn="base">
              <a:spcBef>
                <a:spcPct val="0"/>
              </a:spcBef>
              <a:spcAft>
                <a:spcPct val="0"/>
              </a:spcAft>
              <a:defRPr/>
            </a:pPr>
            <a:fld id="{3BB738D9-124B-4EAF-8C54-6C7EDAAB21C0}" type="slidenum">
              <a:rPr lang="ar-SA">
                <a:solidFill>
                  <a:srgbClr val="000000"/>
                </a:solidFill>
                <a:cs typeface="Arial" charset="0"/>
              </a:rPr>
              <a:pPr rtl="0" fontAlgn="base">
                <a:spcBef>
                  <a:spcPct val="0"/>
                </a:spcBef>
                <a:spcAft>
                  <a:spcPct val="0"/>
                </a:spcAft>
                <a:defRPr/>
              </a:pPr>
              <a:t>‹#›</a:t>
            </a:fld>
            <a:endParaRPr lang="en-US">
              <a:solidFill>
                <a:srgbClr val="000000"/>
              </a:solidFill>
              <a:cs typeface="Arial" charset="0"/>
            </a:endParaRPr>
          </a:p>
        </p:txBody>
      </p:sp>
      <p:pic>
        <p:nvPicPr>
          <p:cNvPr id="1033" name="Picture 4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4763"/>
            <a:ext cx="814916" cy="200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7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19526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7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39211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8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58737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8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78105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82"/>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83434" y="977901"/>
            <a:ext cx="81491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9" name="Picture 83"/>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116522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0" name="Picture 8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136525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1" name="Picture 85"/>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156210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2" name="Picture 86"/>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175736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3" name="Picture 87"/>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1951039"/>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 name="Picture 8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83434" y="2147889"/>
            <a:ext cx="81491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 name="Picture 8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233680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6" name="Picture 9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253682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7" name="Picture 9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273367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8" name="Picture 92"/>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2928939"/>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9" name="Picture 93"/>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312261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0" name="Picture 9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83434" y="3319464"/>
            <a:ext cx="81491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1" name="Picture 95"/>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85551" y="3513139"/>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2" name="Picture 96"/>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370681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3" name="Picture 97"/>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3903663"/>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 name="Picture 9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409892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5" name="Picture 9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429260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6" name="Picture 10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83434" y="4489451"/>
            <a:ext cx="81491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7" name="Picture 10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4675189"/>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8" name="Picture 102"/>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487521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9" name="Picture 103"/>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507206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0" name="Picture 10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526732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1" name="Picture 105"/>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546100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2" name="Picture 106"/>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83434" y="5657851"/>
            <a:ext cx="81491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3" name="Picture 107"/>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584517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4" name="Picture 10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604520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 name="Picture 10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624205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6" name="Picture 11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643731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7" name="Picture 11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6630989"/>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4" name="Rectangle 120"/>
          <p:cNvSpPr>
            <a:spLocks noChangeArrowheads="1"/>
          </p:cNvSpPr>
          <p:nvPr/>
        </p:nvSpPr>
        <p:spPr bwMode="auto">
          <a:xfrm>
            <a:off x="503767" y="53975"/>
            <a:ext cx="10485967" cy="88900"/>
          </a:xfrm>
          <a:prstGeom prst="rect">
            <a:avLst/>
          </a:prstGeom>
          <a:gradFill rotWithShape="1">
            <a:gsLst>
              <a:gs pos="0">
                <a:schemeClr val="bg2"/>
              </a:gs>
              <a:gs pos="100000">
                <a:schemeClr val="bg2">
                  <a:gamma/>
                  <a:shade val="46275"/>
                  <a:invGamma/>
                </a:schemeClr>
              </a:gs>
            </a:gsLst>
            <a:lin ang="5400000" scaled="1"/>
          </a:gradFill>
          <a:ln w="9525">
            <a:noFill/>
            <a:miter lim="800000"/>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nvGrpSpPr>
          <p:cNvPr id="1069" name="Group 121"/>
          <p:cNvGrpSpPr>
            <a:grpSpLocks/>
          </p:cNvGrpSpPr>
          <p:nvPr/>
        </p:nvGrpSpPr>
        <p:grpSpPr bwMode="auto">
          <a:xfrm>
            <a:off x="552451" y="600075"/>
            <a:ext cx="10437283" cy="179388"/>
            <a:chOff x="254" y="463"/>
            <a:chExt cx="5208" cy="113"/>
          </a:xfrm>
        </p:grpSpPr>
        <p:sp>
          <p:nvSpPr>
            <p:cNvPr id="1146" name="Freeform 122"/>
            <p:cNvSpPr>
              <a:spLocks/>
            </p:cNvSpPr>
            <p:nvPr/>
          </p:nvSpPr>
          <p:spPr bwMode="auto">
            <a:xfrm flipH="1">
              <a:off x="5232" y="468"/>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bg2"/>
                </a:gs>
                <a:gs pos="100000">
                  <a:schemeClr val="bg2">
                    <a:gamma/>
                    <a:shade val="46275"/>
                    <a:invGamma/>
                  </a:schemeClr>
                </a:gs>
              </a:gsLst>
              <a:lin ang="5400000" scaled="1"/>
            </a:gradFill>
            <a:ln w="9525" cap="flat" cmpd="sng">
              <a:noFill/>
              <a:prstDash val="solid"/>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47" name="Freeform 123"/>
            <p:cNvSpPr>
              <a:spLocks/>
            </p:cNvSpPr>
            <p:nvPr/>
          </p:nvSpPr>
          <p:spPr bwMode="auto">
            <a:xfrm>
              <a:off x="254" y="470"/>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bg2"/>
                </a:gs>
                <a:gs pos="100000">
                  <a:schemeClr val="bg2">
                    <a:gamma/>
                    <a:shade val="46275"/>
                    <a:invGamma/>
                  </a:schemeClr>
                </a:gs>
              </a:gsLst>
              <a:lin ang="5400000" scaled="1"/>
            </a:gradFill>
            <a:ln w="9525" cap="flat" cmpd="sng">
              <a:noFill/>
              <a:prstDash val="solid"/>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nvGrpSpPr>
            <p:cNvPr id="1117" name="Group 124"/>
            <p:cNvGrpSpPr>
              <a:grpSpLocks/>
            </p:cNvGrpSpPr>
            <p:nvPr/>
          </p:nvGrpSpPr>
          <p:grpSpPr bwMode="auto">
            <a:xfrm>
              <a:off x="450" y="463"/>
              <a:ext cx="4812" cy="113"/>
              <a:chOff x="450" y="463"/>
              <a:chExt cx="4812" cy="113"/>
            </a:xfrm>
          </p:grpSpPr>
          <p:grpSp>
            <p:nvGrpSpPr>
              <p:cNvPr id="1118" name="Group 125"/>
              <p:cNvGrpSpPr>
                <a:grpSpLocks/>
              </p:cNvGrpSpPr>
              <p:nvPr/>
            </p:nvGrpSpPr>
            <p:grpSpPr bwMode="auto">
              <a:xfrm>
                <a:off x="450" y="464"/>
                <a:ext cx="2928" cy="112"/>
                <a:chOff x="0" y="283"/>
                <a:chExt cx="5760" cy="220"/>
              </a:xfrm>
            </p:grpSpPr>
            <p:grpSp>
              <p:nvGrpSpPr>
                <p:cNvPr id="1132" name="Group 126"/>
                <p:cNvGrpSpPr>
                  <a:grpSpLocks/>
                </p:cNvGrpSpPr>
                <p:nvPr/>
              </p:nvGrpSpPr>
              <p:grpSpPr bwMode="auto">
                <a:xfrm>
                  <a:off x="0" y="283"/>
                  <a:ext cx="823" cy="220"/>
                  <a:chOff x="240" y="720"/>
                  <a:chExt cx="3980" cy="1064"/>
                </a:xfrm>
              </p:grpSpPr>
              <p:sp>
                <p:nvSpPr>
                  <p:cNvPr id="1151" name="Freeform 127"/>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52" name="Freeform 128"/>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33" name="Group 129"/>
                <p:cNvGrpSpPr>
                  <a:grpSpLocks/>
                </p:cNvGrpSpPr>
                <p:nvPr/>
              </p:nvGrpSpPr>
              <p:grpSpPr bwMode="auto">
                <a:xfrm>
                  <a:off x="823" y="283"/>
                  <a:ext cx="823" cy="220"/>
                  <a:chOff x="240" y="720"/>
                  <a:chExt cx="3980" cy="1064"/>
                </a:xfrm>
              </p:grpSpPr>
              <p:sp>
                <p:nvSpPr>
                  <p:cNvPr id="1154" name="Freeform 130"/>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55" name="Freeform 131"/>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34" name="Group 132"/>
                <p:cNvGrpSpPr>
                  <a:grpSpLocks/>
                </p:cNvGrpSpPr>
                <p:nvPr/>
              </p:nvGrpSpPr>
              <p:grpSpPr bwMode="auto">
                <a:xfrm>
                  <a:off x="1646" y="283"/>
                  <a:ext cx="823" cy="220"/>
                  <a:chOff x="1646" y="283"/>
                  <a:chExt cx="823" cy="220"/>
                </a:xfrm>
              </p:grpSpPr>
              <p:sp>
                <p:nvSpPr>
                  <p:cNvPr id="1157" name="Freeform 133"/>
                  <p:cNvSpPr>
                    <a:spLocks/>
                  </p:cNvSpPr>
                  <p:nvPr/>
                </p:nvSpPr>
                <p:spPr bwMode="auto">
                  <a:xfrm>
                    <a:off x="1646"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58" name="Freeform 134"/>
                  <p:cNvSpPr>
                    <a:spLocks/>
                  </p:cNvSpPr>
                  <p:nvPr/>
                </p:nvSpPr>
                <p:spPr bwMode="auto">
                  <a:xfrm>
                    <a:off x="2054"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35" name="Group 135"/>
                <p:cNvGrpSpPr>
                  <a:grpSpLocks/>
                </p:cNvGrpSpPr>
                <p:nvPr/>
              </p:nvGrpSpPr>
              <p:grpSpPr bwMode="auto">
                <a:xfrm>
                  <a:off x="2469" y="283"/>
                  <a:ext cx="822" cy="220"/>
                  <a:chOff x="240" y="720"/>
                  <a:chExt cx="3980" cy="1064"/>
                </a:xfrm>
              </p:grpSpPr>
              <p:sp>
                <p:nvSpPr>
                  <p:cNvPr id="1160" name="Freeform 136"/>
                  <p:cNvSpPr>
                    <a:spLocks/>
                  </p:cNvSpPr>
                  <p:nvPr/>
                </p:nvSpPr>
                <p:spPr bwMode="auto">
                  <a:xfrm>
                    <a:off x="241"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61" name="Freeform 137"/>
                  <p:cNvSpPr>
                    <a:spLocks/>
                  </p:cNvSpPr>
                  <p:nvPr/>
                </p:nvSpPr>
                <p:spPr bwMode="auto">
                  <a:xfrm>
                    <a:off x="2213"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36" name="Group 138"/>
                <p:cNvGrpSpPr>
                  <a:grpSpLocks/>
                </p:cNvGrpSpPr>
                <p:nvPr/>
              </p:nvGrpSpPr>
              <p:grpSpPr bwMode="auto">
                <a:xfrm>
                  <a:off x="3291" y="283"/>
                  <a:ext cx="823" cy="220"/>
                  <a:chOff x="240" y="720"/>
                  <a:chExt cx="3980" cy="1064"/>
                </a:xfrm>
              </p:grpSpPr>
              <p:sp>
                <p:nvSpPr>
                  <p:cNvPr id="1163" name="Freeform 139"/>
                  <p:cNvSpPr>
                    <a:spLocks/>
                  </p:cNvSpPr>
                  <p:nvPr/>
                </p:nvSpPr>
                <p:spPr bwMode="auto">
                  <a:xfrm>
                    <a:off x="245"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64" name="Freeform 140"/>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37" name="Group 141"/>
                <p:cNvGrpSpPr>
                  <a:grpSpLocks/>
                </p:cNvGrpSpPr>
                <p:nvPr/>
              </p:nvGrpSpPr>
              <p:grpSpPr bwMode="auto">
                <a:xfrm>
                  <a:off x="4114" y="283"/>
                  <a:ext cx="823" cy="220"/>
                  <a:chOff x="240" y="720"/>
                  <a:chExt cx="3980" cy="1064"/>
                </a:xfrm>
              </p:grpSpPr>
              <p:sp>
                <p:nvSpPr>
                  <p:cNvPr id="1166" name="Freeform 142"/>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67" name="Freeform 143"/>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38" name="Group 144"/>
                <p:cNvGrpSpPr>
                  <a:grpSpLocks/>
                </p:cNvGrpSpPr>
                <p:nvPr/>
              </p:nvGrpSpPr>
              <p:grpSpPr bwMode="auto">
                <a:xfrm>
                  <a:off x="4937" y="283"/>
                  <a:ext cx="823" cy="220"/>
                  <a:chOff x="240" y="720"/>
                  <a:chExt cx="3980" cy="1064"/>
                </a:xfrm>
              </p:grpSpPr>
              <p:sp>
                <p:nvSpPr>
                  <p:cNvPr id="1169" name="Freeform 145"/>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70" name="Freeform 146"/>
                  <p:cNvSpPr>
                    <a:spLocks/>
                  </p:cNvSpPr>
                  <p:nvPr/>
                </p:nvSpPr>
                <p:spPr bwMode="auto">
                  <a:xfrm>
                    <a:off x="2212"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grpSp>
            <p:nvGrpSpPr>
              <p:cNvPr id="1119" name="Group 147"/>
              <p:cNvGrpSpPr>
                <a:grpSpLocks/>
              </p:cNvGrpSpPr>
              <p:nvPr/>
            </p:nvGrpSpPr>
            <p:grpSpPr bwMode="auto">
              <a:xfrm>
                <a:off x="3378" y="463"/>
                <a:ext cx="418" cy="112"/>
                <a:chOff x="240" y="720"/>
                <a:chExt cx="3980" cy="1064"/>
              </a:xfrm>
            </p:grpSpPr>
            <p:sp>
              <p:nvSpPr>
                <p:cNvPr id="1172" name="Freeform 148"/>
                <p:cNvSpPr>
                  <a:spLocks/>
                </p:cNvSpPr>
                <p:nvPr/>
              </p:nvSpPr>
              <p:spPr bwMode="auto">
                <a:xfrm>
                  <a:off x="242"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73" name="Freeform 149"/>
                <p:cNvSpPr>
                  <a:spLocks/>
                </p:cNvSpPr>
                <p:nvPr/>
              </p:nvSpPr>
              <p:spPr bwMode="auto">
                <a:xfrm>
                  <a:off x="2213"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20" name="Group 150"/>
              <p:cNvGrpSpPr>
                <a:grpSpLocks/>
              </p:cNvGrpSpPr>
              <p:nvPr/>
            </p:nvGrpSpPr>
            <p:grpSpPr bwMode="auto">
              <a:xfrm>
                <a:off x="3796" y="463"/>
                <a:ext cx="419" cy="112"/>
                <a:chOff x="240" y="720"/>
                <a:chExt cx="3980" cy="1064"/>
              </a:xfrm>
            </p:grpSpPr>
            <p:sp>
              <p:nvSpPr>
                <p:cNvPr id="1175" name="Freeform 151"/>
                <p:cNvSpPr>
                  <a:spLocks/>
                </p:cNvSpPr>
                <p:nvPr/>
              </p:nvSpPr>
              <p:spPr bwMode="auto">
                <a:xfrm>
                  <a:off x="244" y="720"/>
                  <a:ext cx="205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76" name="Freeform 152"/>
                <p:cNvSpPr>
                  <a:spLocks/>
                </p:cNvSpPr>
                <p:nvPr/>
              </p:nvSpPr>
              <p:spPr bwMode="auto">
                <a:xfrm>
                  <a:off x="2240" y="720"/>
                  <a:ext cx="202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21" name="Group 153"/>
              <p:cNvGrpSpPr>
                <a:grpSpLocks/>
              </p:cNvGrpSpPr>
              <p:nvPr/>
            </p:nvGrpSpPr>
            <p:grpSpPr bwMode="auto">
              <a:xfrm>
                <a:off x="4215" y="463"/>
                <a:ext cx="418" cy="112"/>
                <a:chOff x="1646" y="283"/>
                <a:chExt cx="823" cy="220"/>
              </a:xfrm>
            </p:grpSpPr>
            <p:sp>
              <p:nvSpPr>
                <p:cNvPr id="1178" name="Freeform 154"/>
                <p:cNvSpPr>
                  <a:spLocks/>
                </p:cNvSpPr>
                <p:nvPr/>
              </p:nvSpPr>
              <p:spPr bwMode="auto">
                <a:xfrm>
                  <a:off x="1647"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79" name="Freeform 155"/>
                <p:cNvSpPr>
                  <a:spLocks/>
                </p:cNvSpPr>
                <p:nvPr/>
              </p:nvSpPr>
              <p:spPr bwMode="auto">
                <a:xfrm>
                  <a:off x="2053"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22" name="Group 156"/>
              <p:cNvGrpSpPr>
                <a:grpSpLocks/>
              </p:cNvGrpSpPr>
              <p:nvPr/>
            </p:nvGrpSpPr>
            <p:grpSpPr bwMode="auto">
              <a:xfrm>
                <a:off x="4633" y="463"/>
                <a:ext cx="418" cy="112"/>
                <a:chOff x="240" y="720"/>
                <a:chExt cx="3980" cy="1064"/>
              </a:xfrm>
            </p:grpSpPr>
            <p:sp>
              <p:nvSpPr>
                <p:cNvPr id="1181" name="Freeform 157"/>
                <p:cNvSpPr>
                  <a:spLocks/>
                </p:cNvSpPr>
                <p:nvPr/>
              </p:nvSpPr>
              <p:spPr bwMode="auto">
                <a:xfrm>
                  <a:off x="239"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82" name="Freeform 158"/>
                <p:cNvSpPr>
                  <a:spLocks/>
                </p:cNvSpPr>
                <p:nvPr/>
              </p:nvSpPr>
              <p:spPr bwMode="auto">
                <a:xfrm>
                  <a:off x="2210"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sp>
            <p:nvSpPr>
              <p:cNvPr id="1183" name="Freeform 159"/>
              <p:cNvSpPr>
                <a:spLocks/>
              </p:cNvSpPr>
              <p:nvPr/>
            </p:nvSpPr>
            <p:spPr bwMode="auto">
              <a:xfrm>
                <a:off x="5051" y="463"/>
                <a:ext cx="211" cy="112"/>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grpSp>
        <p:nvGrpSpPr>
          <p:cNvPr id="1070" name="Group 160"/>
          <p:cNvGrpSpPr>
            <a:grpSpLocks/>
          </p:cNvGrpSpPr>
          <p:nvPr/>
        </p:nvGrpSpPr>
        <p:grpSpPr bwMode="auto">
          <a:xfrm>
            <a:off x="533401" y="598489"/>
            <a:ext cx="10437284" cy="179387"/>
            <a:chOff x="254" y="463"/>
            <a:chExt cx="5208" cy="113"/>
          </a:xfrm>
        </p:grpSpPr>
        <p:sp>
          <p:nvSpPr>
            <p:cNvPr id="1185" name="Freeform 161"/>
            <p:cNvSpPr>
              <a:spLocks/>
            </p:cNvSpPr>
            <p:nvPr/>
          </p:nvSpPr>
          <p:spPr bwMode="auto">
            <a:xfrm flipH="1">
              <a:off x="5232" y="468"/>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accent1"/>
                </a:gs>
                <a:gs pos="100000">
                  <a:schemeClr val="accent1">
                    <a:gamma/>
                    <a:shade val="46275"/>
                    <a:invGamma/>
                  </a:schemeClr>
                </a:gs>
              </a:gsLst>
              <a:lin ang="5400000" scaled="1"/>
            </a:gradFill>
            <a:ln w="9525" cap="flat" cmpd="sng">
              <a:noFill/>
              <a:prstDash val="solid"/>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86" name="Freeform 162"/>
            <p:cNvSpPr>
              <a:spLocks/>
            </p:cNvSpPr>
            <p:nvPr/>
          </p:nvSpPr>
          <p:spPr bwMode="auto">
            <a:xfrm>
              <a:off x="254" y="470"/>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accent1"/>
                </a:gs>
                <a:gs pos="100000">
                  <a:schemeClr val="accent1">
                    <a:gamma/>
                    <a:shade val="46275"/>
                    <a:invGamma/>
                  </a:schemeClr>
                </a:gs>
              </a:gsLst>
              <a:lin ang="5400000" scaled="1"/>
            </a:gradFill>
            <a:ln w="9525" cap="flat" cmpd="sng">
              <a:noFill/>
              <a:prstDash val="solid"/>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nvGrpSpPr>
            <p:cNvPr id="1079" name="Group 163"/>
            <p:cNvGrpSpPr>
              <a:grpSpLocks/>
            </p:cNvGrpSpPr>
            <p:nvPr/>
          </p:nvGrpSpPr>
          <p:grpSpPr bwMode="auto">
            <a:xfrm>
              <a:off x="450" y="463"/>
              <a:ext cx="4812" cy="113"/>
              <a:chOff x="450" y="463"/>
              <a:chExt cx="4812" cy="113"/>
            </a:xfrm>
          </p:grpSpPr>
          <p:grpSp>
            <p:nvGrpSpPr>
              <p:cNvPr id="1080" name="Group 164"/>
              <p:cNvGrpSpPr>
                <a:grpSpLocks/>
              </p:cNvGrpSpPr>
              <p:nvPr/>
            </p:nvGrpSpPr>
            <p:grpSpPr bwMode="auto">
              <a:xfrm>
                <a:off x="450" y="464"/>
                <a:ext cx="2928" cy="112"/>
                <a:chOff x="0" y="283"/>
                <a:chExt cx="5760" cy="220"/>
              </a:xfrm>
            </p:grpSpPr>
            <p:grpSp>
              <p:nvGrpSpPr>
                <p:cNvPr id="1094" name="Group 165"/>
                <p:cNvGrpSpPr>
                  <a:grpSpLocks/>
                </p:cNvGrpSpPr>
                <p:nvPr/>
              </p:nvGrpSpPr>
              <p:grpSpPr bwMode="auto">
                <a:xfrm>
                  <a:off x="0" y="283"/>
                  <a:ext cx="823" cy="220"/>
                  <a:chOff x="240" y="720"/>
                  <a:chExt cx="3980" cy="1064"/>
                </a:xfrm>
              </p:grpSpPr>
              <p:sp>
                <p:nvSpPr>
                  <p:cNvPr id="1190" name="Freeform 166"/>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91" name="Freeform 167"/>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095" name="Group 168"/>
                <p:cNvGrpSpPr>
                  <a:grpSpLocks/>
                </p:cNvGrpSpPr>
                <p:nvPr/>
              </p:nvGrpSpPr>
              <p:grpSpPr bwMode="auto">
                <a:xfrm>
                  <a:off x="823" y="283"/>
                  <a:ext cx="823" cy="220"/>
                  <a:chOff x="240" y="720"/>
                  <a:chExt cx="3980" cy="1064"/>
                </a:xfrm>
              </p:grpSpPr>
              <p:sp>
                <p:nvSpPr>
                  <p:cNvPr id="1193" name="Freeform 169"/>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94" name="Freeform 170"/>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096" name="Group 171"/>
                <p:cNvGrpSpPr>
                  <a:grpSpLocks/>
                </p:cNvGrpSpPr>
                <p:nvPr/>
              </p:nvGrpSpPr>
              <p:grpSpPr bwMode="auto">
                <a:xfrm>
                  <a:off x="1646" y="283"/>
                  <a:ext cx="823" cy="220"/>
                  <a:chOff x="1646" y="283"/>
                  <a:chExt cx="823" cy="220"/>
                </a:xfrm>
              </p:grpSpPr>
              <p:sp>
                <p:nvSpPr>
                  <p:cNvPr id="1196" name="Freeform 172"/>
                  <p:cNvSpPr>
                    <a:spLocks/>
                  </p:cNvSpPr>
                  <p:nvPr/>
                </p:nvSpPr>
                <p:spPr bwMode="auto">
                  <a:xfrm>
                    <a:off x="1646"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97" name="Freeform 173"/>
                  <p:cNvSpPr>
                    <a:spLocks/>
                  </p:cNvSpPr>
                  <p:nvPr/>
                </p:nvSpPr>
                <p:spPr bwMode="auto">
                  <a:xfrm>
                    <a:off x="2054"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097" name="Group 174"/>
                <p:cNvGrpSpPr>
                  <a:grpSpLocks/>
                </p:cNvGrpSpPr>
                <p:nvPr/>
              </p:nvGrpSpPr>
              <p:grpSpPr bwMode="auto">
                <a:xfrm>
                  <a:off x="2469" y="283"/>
                  <a:ext cx="822" cy="220"/>
                  <a:chOff x="240" y="720"/>
                  <a:chExt cx="3980" cy="1064"/>
                </a:xfrm>
              </p:grpSpPr>
              <p:sp>
                <p:nvSpPr>
                  <p:cNvPr id="1199" name="Freeform 175"/>
                  <p:cNvSpPr>
                    <a:spLocks/>
                  </p:cNvSpPr>
                  <p:nvPr/>
                </p:nvSpPr>
                <p:spPr bwMode="auto">
                  <a:xfrm>
                    <a:off x="241"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00" name="Freeform 176"/>
                  <p:cNvSpPr>
                    <a:spLocks/>
                  </p:cNvSpPr>
                  <p:nvPr/>
                </p:nvSpPr>
                <p:spPr bwMode="auto">
                  <a:xfrm>
                    <a:off x="2213"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098" name="Group 177"/>
                <p:cNvGrpSpPr>
                  <a:grpSpLocks/>
                </p:cNvGrpSpPr>
                <p:nvPr/>
              </p:nvGrpSpPr>
              <p:grpSpPr bwMode="auto">
                <a:xfrm>
                  <a:off x="3291" y="283"/>
                  <a:ext cx="823" cy="220"/>
                  <a:chOff x="240" y="720"/>
                  <a:chExt cx="3980" cy="1064"/>
                </a:xfrm>
              </p:grpSpPr>
              <p:sp>
                <p:nvSpPr>
                  <p:cNvPr id="1202" name="Freeform 178"/>
                  <p:cNvSpPr>
                    <a:spLocks/>
                  </p:cNvSpPr>
                  <p:nvPr/>
                </p:nvSpPr>
                <p:spPr bwMode="auto">
                  <a:xfrm>
                    <a:off x="245"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03" name="Freeform 179"/>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099" name="Group 180"/>
                <p:cNvGrpSpPr>
                  <a:grpSpLocks/>
                </p:cNvGrpSpPr>
                <p:nvPr/>
              </p:nvGrpSpPr>
              <p:grpSpPr bwMode="auto">
                <a:xfrm>
                  <a:off x="4114" y="283"/>
                  <a:ext cx="823" cy="220"/>
                  <a:chOff x="240" y="720"/>
                  <a:chExt cx="3980" cy="1064"/>
                </a:xfrm>
              </p:grpSpPr>
              <p:sp>
                <p:nvSpPr>
                  <p:cNvPr id="1205" name="Freeform 181"/>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06" name="Freeform 182"/>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00" name="Group 183"/>
                <p:cNvGrpSpPr>
                  <a:grpSpLocks/>
                </p:cNvGrpSpPr>
                <p:nvPr/>
              </p:nvGrpSpPr>
              <p:grpSpPr bwMode="auto">
                <a:xfrm>
                  <a:off x="4937" y="283"/>
                  <a:ext cx="823" cy="220"/>
                  <a:chOff x="240" y="720"/>
                  <a:chExt cx="3980" cy="1064"/>
                </a:xfrm>
              </p:grpSpPr>
              <p:sp>
                <p:nvSpPr>
                  <p:cNvPr id="1208" name="Freeform 184"/>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09" name="Freeform 185"/>
                  <p:cNvSpPr>
                    <a:spLocks/>
                  </p:cNvSpPr>
                  <p:nvPr/>
                </p:nvSpPr>
                <p:spPr bwMode="auto">
                  <a:xfrm>
                    <a:off x="2212"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grpSp>
            <p:nvGrpSpPr>
              <p:cNvPr id="1081" name="Group 186"/>
              <p:cNvGrpSpPr>
                <a:grpSpLocks/>
              </p:cNvGrpSpPr>
              <p:nvPr/>
            </p:nvGrpSpPr>
            <p:grpSpPr bwMode="auto">
              <a:xfrm>
                <a:off x="3378" y="463"/>
                <a:ext cx="418" cy="112"/>
                <a:chOff x="240" y="720"/>
                <a:chExt cx="3980" cy="1064"/>
              </a:xfrm>
            </p:grpSpPr>
            <p:sp>
              <p:nvSpPr>
                <p:cNvPr id="1211" name="Freeform 187"/>
                <p:cNvSpPr>
                  <a:spLocks/>
                </p:cNvSpPr>
                <p:nvPr/>
              </p:nvSpPr>
              <p:spPr bwMode="auto">
                <a:xfrm>
                  <a:off x="242"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12" name="Freeform 188"/>
                <p:cNvSpPr>
                  <a:spLocks/>
                </p:cNvSpPr>
                <p:nvPr/>
              </p:nvSpPr>
              <p:spPr bwMode="auto">
                <a:xfrm>
                  <a:off x="2213"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082" name="Group 189"/>
              <p:cNvGrpSpPr>
                <a:grpSpLocks/>
              </p:cNvGrpSpPr>
              <p:nvPr/>
            </p:nvGrpSpPr>
            <p:grpSpPr bwMode="auto">
              <a:xfrm>
                <a:off x="3796" y="463"/>
                <a:ext cx="419" cy="112"/>
                <a:chOff x="240" y="720"/>
                <a:chExt cx="3980" cy="1064"/>
              </a:xfrm>
            </p:grpSpPr>
            <p:sp>
              <p:nvSpPr>
                <p:cNvPr id="1214" name="Freeform 190"/>
                <p:cNvSpPr>
                  <a:spLocks/>
                </p:cNvSpPr>
                <p:nvPr/>
              </p:nvSpPr>
              <p:spPr bwMode="auto">
                <a:xfrm>
                  <a:off x="244" y="720"/>
                  <a:ext cx="205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15" name="Freeform 191"/>
                <p:cNvSpPr>
                  <a:spLocks/>
                </p:cNvSpPr>
                <p:nvPr/>
              </p:nvSpPr>
              <p:spPr bwMode="auto">
                <a:xfrm>
                  <a:off x="2240" y="720"/>
                  <a:ext cx="202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083" name="Group 192"/>
              <p:cNvGrpSpPr>
                <a:grpSpLocks/>
              </p:cNvGrpSpPr>
              <p:nvPr/>
            </p:nvGrpSpPr>
            <p:grpSpPr bwMode="auto">
              <a:xfrm>
                <a:off x="4215" y="463"/>
                <a:ext cx="418" cy="112"/>
                <a:chOff x="1646" y="283"/>
                <a:chExt cx="823" cy="220"/>
              </a:xfrm>
            </p:grpSpPr>
            <p:sp>
              <p:nvSpPr>
                <p:cNvPr id="1217" name="Freeform 193"/>
                <p:cNvSpPr>
                  <a:spLocks/>
                </p:cNvSpPr>
                <p:nvPr/>
              </p:nvSpPr>
              <p:spPr bwMode="auto">
                <a:xfrm>
                  <a:off x="1647"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18" name="Freeform 194"/>
                <p:cNvSpPr>
                  <a:spLocks/>
                </p:cNvSpPr>
                <p:nvPr/>
              </p:nvSpPr>
              <p:spPr bwMode="auto">
                <a:xfrm>
                  <a:off x="2053"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084" name="Group 195"/>
              <p:cNvGrpSpPr>
                <a:grpSpLocks/>
              </p:cNvGrpSpPr>
              <p:nvPr/>
            </p:nvGrpSpPr>
            <p:grpSpPr bwMode="auto">
              <a:xfrm>
                <a:off x="4633" y="463"/>
                <a:ext cx="418" cy="112"/>
                <a:chOff x="240" y="720"/>
                <a:chExt cx="3980" cy="1064"/>
              </a:xfrm>
            </p:grpSpPr>
            <p:sp>
              <p:nvSpPr>
                <p:cNvPr id="1220" name="Freeform 196"/>
                <p:cNvSpPr>
                  <a:spLocks/>
                </p:cNvSpPr>
                <p:nvPr/>
              </p:nvSpPr>
              <p:spPr bwMode="auto">
                <a:xfrm>
                  <a:off x="239"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21" name="Freeform 197"/>
                <p:cNvSpPr>
                  <a:spLocks/>
                </p:cNvSpPr>
                <p:nvPr/>
              </p:nvSpPr>
              <p:spPr bwMode="auto">
                <a:xfrm>
                  <a:off x="2210"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sp>
            <p:nvSpPr>
              <p:cNvPr id="1222" name="Freeform 198"/>
              <p:cNvSpPr>
                <a:spLocks/>
              </p:cNvSpPr>
              <p:nvPr/>
            </p:nvSpPr>
            <p:spPr bwMode="auto">
              <a:xfrm>
                <a:off x="5051" y="463"/>
                <a:ext cx="211" cy="112"/>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grpSp>
        <p:nvGrpSpPr>
          <p:cNvPr id="1071" name="Group 199"/>
          <p:cNvGrpSpPr>
            <a:grpSpLocks/>
          </p:cNvGrpSpPr>
          <p:nvPr/>
        </p:nvGrpSpPr>
        <p:grpSpPr bwMode="auto">
          <a:xfrm>
            <a:off x="23285" y="15875"/>
            <a:ext cx="1138767" cy="965200"/>
            <a:chOff x="8" y="32"/>
            <a:chExt cx="568" cy="608"/>
          </a:xfrm>
        </p:grpSpPr>
        <p:sp>
          <p:nvSpPr>
            <p:cNvPr id="1224" name="Freeform 200"/>
            <p:cNvSpPr>
              <a:spLocks/>
            </p:cNvSpPr>
            <p:nvPr userDrawn="1"/>
          </p:nvSpPr>
          <p:spPr bwMode="auto">
            <a:xfrm>
              <a:off x="20" y="54"/>
              <a:ext cx="556" cy="586"/>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bg2"/>
                </a:gs>
                <a:gs pos="100000">
                  <a:schemeClr val="bg2">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25" name="Freeform 201"/>
            <p:cNvSpPr>
              <a:spLocks/>
            </p:cNvSpPr>
            <p:nvPr userDrawn="1"/>
          </p:nvSpPr>
          <p:spPr bwMode="auto">
            <a:xfrm>
              <a:off x="8" y="32"/>
              <a:ext cx="556" cy="586"/>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accent1"/>
                </a:gs>
                <a:gs pos="100000">
                  <a:schemeClr val="accent1">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sp>
        <p:nvSpPr>
          <p:cNvPr id="1226" name="Freeform 202"/>
          <p:cNvSpPr>
            <a:spLocks/>
          </p:cNvSpPr>
          <p:nvPr/>
        </p:nvSpPr>
        <p:spPr bwMode="auto">
          <a:xfrm flipH="1">
            <a:off x="10382251" y="50800"/>
            <a:ext cx="1113367" cy="930275"/>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bg2"/>
              </a:gs>
              <a:gs pos="100000">
                <a:schemeClr val="bg2">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27" name="Freeform 203"/>
          <p:cNvSpPr>
            <a:spLocks/>
          </p:cNvSpPr>
          <p:nvPr/>
        </p:nvSpPr>
        <p:spPr bwMode="auto">
          <a:xfrm flipH="1">
            <a:off x="10356851" y="15875"/>
            <a:ext cx="1115483" cy="930275"/>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accent1"/>
              </a:gs>
              <a:gs pos="100000">
                <a:schemeClr val="accent1">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28" name="Rectangle 204"/>
          <p:cNvSpPr>
            <a:spLocks noChangeArrowheads="1"/>
          </p:cNvSpPr>
          <p:nvPr/>
        </p:nvSpPr>
        <p:spPr bwMode="auto">
          <a:xfrm>
            <a:off x="503767" y="15875"/>
            <a:ext cx="10485967" cy="88900"/>
          </a:xfrm>
          <a:prstGeom prst="rect">
            <a:avLst/>
          </a:prstGeom>
          <a:gradFill rotWithShape="1">
            <a:gsLst>
              <a:gs pos="0">
                <a:schemeClr val="accent1"/>
              </a:gs>
              <a:gs pos="100000">
                <a:schemeClr val="accent1">
                  <a:gamma/>
                  <a:shade val="46275"/>
                  <a:invGamma/>
                </a:schemeClr>
              </a:gs>
            </a:gsLst>
            <a:lin ang="5400000" scaled="1"/>
          </a:gradFill>
          <a:ln w="9525">
            <a:noFill/>
            <a:miter lim="800000"/>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Tree>
    <p:extLst>
      <p:ext uri="{BB962C8B-B14F-4D97-AF65-F5344CB8AC3E}">
        <p14:creationId xmlns:p14="http://schemas.microsoft.com/office/powerpoint/2010/main" val="2462107354"/>
      </p:ext>
    </p:extLst>
  </p:cSld>
  <p:clrMap bg1="lt1" tx1="dk1" bg2="lt2" tx2="dk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 id="2147483987" r:id="rId12"/>
    <p:sldLayoutId id="2147483988" r:id="rId13"/>
    <p:sldLayoutId id="2147483989" r:id="rId14"/>
    <p:sldLayoutId id="2147483990" r:id="rId15"/>
    <p:sldLayoutId id="2147483991" r:id="rId16"/>
    <p:sldLayoutId id="2147483992" r:id="rId17"/>
  </p:sldLayoutIdLst>
  <p:transition>
    <p:random/>
  </p:transition>
  <p:hf hdr="0" ftr="0" dt="0"/>
  <p:txStyles>
    <p:titleStyle>
      <a:lvl1pPr algn="ctr" rtl="1" eaLnBrk="0" fontAlgn="base" hangingPunct="0">
        <a:spcBef>
          <a:spcPct val="0"/>
        </a:spcBef>
        <a:spcAft>
          <a:spcPct val="0"/>
        </a:spcAft>
        <a:defRPr sz="3200">
          <a:solidFill>
            <a:srgbClr val="CCECFF"/>
          </a:solidFill>
          <a:latin typeface="+mj-lt"/>
          <a:ea typeface="+mj-ea"/>
          <a:cs typeface="+mj-cs"/>
        </a:defRPr>
      </a:lvl1pPr>
      <a:lvl2pPr algn="ctr" rtl="1" eaLnBrk="0" fontAlgn="base" hangingPunct="0">
        <a:spcBef>
          <a:spcPct val="0"/>
        </a:spcBef>
        <a:spcAft>
          <a:spcPct val="0"/>
        </a:spcAft>
        <a:defRPr sz="3200">
          <a:solidFill>
            <a:srgbClr val="CCECFF"/>
          </a:solidFill>
          <a:latin typeface="Arial" charset="0"/>
          <a:cs typeface="Titr" pitchFamily="2" charset="-78"/>
        </a:defRPr>
      </a:lvl2pPr>
      <a:lvl3pPr algn="ctr" rtl="1" eaLnBrk="0" fontAlgn="base" hangingPunct="0">
        <a:spcBef>
          <a:spcPct val="0"/>
        </a:spcBef>
        <a:spcAft>
          <a:spcPct val="0"/>
        </a:spcAft>
        <a:defRPr sz="3200">
          <a:solidFill>
            <a:srgbClr val="CCECFF"/>
          </a:solidFill>
          <a:latin typeface="Arial" charset="0"/>
          <a:cs typeface="Titr" pitchFamily="2" charset="-78"/>
        </a:defRPr>
      </a:lvl3pPr>
      <a:lvl4pPr algn="ctr" rtl="1" eaLnBrk="0" fontAlgn="base" hangingPunct="0">
        <a:spcBef>
          <a:spcPct val="0"/>
        </a:spcBef>
        <a:spcAft>
          <a:spcPct val="0"/>
        </a:spcAft>
        <a:defRPr sz="3200">
          <a:solidFill>
            <a:srgbClr val="CCECFF"/>
          </a:solidFill>
          <a:latin typeface="Arial" charset="0"/>
          <a:cs typeface="Titr" pitchFamily="2" charset="-78"/>
        </a:defRPr>
      </a:lvl4pPr>
      <a:lvl5pPr algn="ctr" rtl="1" eaLnBrk="0" fontAlgn="base" hangingPunct="0">
        <a:spcBef>
          <a:spcPct val="0"/>
        </a:spcBef>
        <a:spcAft>
          <a:spcPct val="0"/>
        </a:spcAft>
        <a:defRPr sz="3200">
          <a:solidFill>
            <a:srgbClr val="CCECFF"/>
          </a:solidFill>
          <a:latin typeface="Arial" charset="0"/>
          <a:cs typeface="Titr" pitchFamily="2" charset="-78"/>
        </a:defRPr>
      </a:lvl5pPr>
      <a:lvl6pPr marL="457200" algn="ctr" rtl="1" eaLnBrk="1" fontAlgn="base" hangingPunct="1">
        <a:spcBef>
          <a:spcPct val="0"/>
        </a:spcBef>
        <a:spcAft>
          <a:spcPct val="0"/>
        </a:spcAft>
        <a:defRPr sz="3200">
          <a:solidFill>
            <a:srgbClr val="CCECFF"/>
          </a:solidFill>
          <a:latin typeface="Arial" charset="0"/>
          <a:cs typeface="Titr" pitchFamily="2" charset="-78"/>
        </a:defRPr>
      </a:lvl6pPr>
      <a:lvl7pPr marL="914400" algn="ctr" rtl="1" eaLnBrk="1" fontAlgn="base" hangingPunct="1">
        <a:spcBef>
          <a:spcPct val="0"/>
        </a:spcBef>
        <a:spcAft>
          <a:spcPct val="0"/>
        </a:spcAft>
        <a:defRPr sz="3200">
          <a:solidFill>
            <a:srgbClr val="CCECFF"/>
          </a:solidFill>
          <a:latin typeface="Arial" charset="0"/>
          <a:cs typeface="Titr" pitchFamily="2" charset="-78"/>
        </a:defRPr>
      </a:lvl7pPr>
      <a:lvl8pPr marL="1371600" algn="ctr" rtl="1" eaLnBrk="1" fontAlgn="base" hangingPunct="1">
        <a:spcBef>
          <a:spcPct val="0"/>
        </a:spcBef>
        <a:spcAft>
          <a:spcPct val="0"/>
        </a:spcAft>
        <a:defRPr sz="3200">
          <a:solidFill>
            <a:srgbClr val="CCECFF"/>
          </a:solidFill>
          <a:latin typeface="Arial" charset="0"/>
          <a:cs typeface="Titr" pitchFamily="2" charset="-78"/>
        </a:defRPr>
      </a:lvl8pPr>
      <a:lvl9pPr marL="1828800" algn="ctr" rtl="1" eaLnBrk="1" fontAlgn="base" hangingPunct="1">
        <a:spcBef>
          <a:spcPct val="0"/>
        </a:spcBef>
        <a:spcAft>
          <a:spcPct val="0"/>
        </a:spcAft>
        <a:defRPr sz="3200">
          <a:solidFill>
            <a:srgbClr val="CCECFF"/>
          </a:solidFill>
          <a:latin typeface="Arial" charset="0"/>
          <a:cs typeface="Titr" pitchFamily="2" charset="-78"/>
        </a:defRPr>
      </a:lvl9pPr>
    </p:titleStyle>
    <p:bodyStyle>
      <a:lvl1pPr marL="342900" indent="-342900" algn="just" rtl="1" eaLnBrk="0" fontAlgn="base" hangingPunct="0">
        <a:spcBef>
          <a:spcPct val="20000"/>
        </a:spcBef>
        <a:spcAft>
          <a:spcPct val="0"/>
        </a:spcAft>
        <a:buClr>
          <a:srgbClr val="000099"/>
        </a:buClr>
        <a:buFont typeface="Wingdings 2" pitchFamily="18" charset="2"/>
        <a:buBlip>
          <a:blip r:embed="rId20"/>
        </a:buBlip>
        <a:defRPr sz="3200">
          <a:solidFill>
            <a:schemeClr val="accent2"/>
          </a:solidFill>
          <a:latin typeface="+mn-lt"/>
          <a:ea typeface="+mn-ea"/>
          <a:cs typeface="+mn-cs"/>
        </a:defRPr>
      </a:lvl1pPr>
      <a:lvl2pPr marL="742950" indent="-285750" algn="just" rtl="1" eaLnBrk="0" fontAlgn="base" hangingPunct="0">
        <a:spcBef>
          <a:spcPct val="20000"/>
        </a:spcBef>
        <a:spcAft>
          <a:spcPct val="0"/>
        </a:spcAft>
        <a:buClr>
          <a:srgbClr val="CCECFF"/>
        </a:buClr>
        <a:buFont typeface="Wingdings" pitchFamily="2" charset="2"/>
        <a:buBlip>
          <a:blip r:embed="rId21"/>
        </a:buBlip>
        <a:defRPr sz="2800">
          <a:solidFill>
            <a:srgbClr val="990000"/>
          </a:solidFill>
          <a:latin typeface="+mn-lt"/>
          <a:cs typeface="+mn-cs"/>
        </a:defRPr>
      </a:lvl2pPr>
      <a:lvl3pPr marL="1143000" indent="-228600" algn="just" rtl="1" eaLnBrk="0" fontAlgn="base" hangingPunct="0">
        <a:spcBef>
          <a:spcPct val="20000"/>
        </a:spcBef>
        <a:spcAft>
          <a:spcPct val="0"/>
        </a:spcAft>
        <a:buClr>
          <a:srgbClr val="66CCFF"/>
        </a:buClr>
        <a:buFont typeface="Wingdings" pitchFamily="2" charset="2"/>
        <a:buBlip>
          <a:blip r:embed="rId22"/>
        </a:buBlip>
        <a:defRPr sz="2400">
          <a:solidFill>
            <a:srgbClr val="009900"/>
          </a:solidFill>
          <a:latin typeface="+mn-lt"/>
          <a:cs typeface="+mn-cs"/>
        </a:defRPr>
      </a:lvl3pPr>
      <a:lvl4pPr marL="1600200" indent="-228600" algn="just" rtl="1" eaLnBrk="0" fontAlgn="base" hangingPunct="0">
        <a:spcBef>
          <a:spcPct val="20000"/>
        </a:spcBef>
        <a:spcAft>
          <a:spcPct val="0"/>
        </a:spcAft>
        <a:buClr>
          <a:srgbClr val="3399FF"/>
        </a:buClr>
        <a:buFont typeface="Wingdings" pitchFamily="2" charset="2"/>
        <a:buBlip>
          <a:blip r:embed="rId22"/>
        </a:buBlip>
        <a:defRPr sz="2000">
          <a:solidFill>
            <a:srgbClr val="008080"/>
          </a:solidFill>
          <a:latin typeface="+mn-lt"/>
          <a:cs typeface="+mn-cs"/>
        </a:defRPr>
      </a:lvl4pPr>
      <a:lvl5pPr marL="2057400" indent="-228600" algn="just" rtl="1" eaLnBrk="0" fontAlgn="base" hangingPunct="0">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5pPr>
      <a:lvl6pPr marL="25146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6pPr>
      <a:lvl7pPr marL="29718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7pPr>
      <a:lvl8pPr marL="34290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8pPr>
      <a:lvl9pPr marL="38862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3" name="AutoShape 119"/>
          <p:cNvSpPr>
            <a:spLocks noChangeArrowheads="1"/>
          </p:cNvSpPr>
          <p:nvPr/>
        </p:nvSpPr>
        <p:spPr bwMode="auto">
          <a:xfrm>
            <a:off x="118534" y="15875"/>
            <a:ext cx="11307233" cy="762000"/>
          </a:xfrm>
          <a:prstGeom prst="roundRect">
            <a:avLst>
              <a:gd name="adj" fmla="val 50000"/>
            </a:avLst>
          </a:prstGeom>
          <a:gradFill rotWithShape="1">
            <a:gsLst>
              <a:gs pos="0">
                <a:schemeClr val="accent2"/>
              </a:gs>
              <a:gs pos="100000">
                <a:schemeClr val="accent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027" name="Rectangle 205"/>
          <p:cNvSpPr>
            <a:spLocks noChangeArrowheads="1"/>
          </p:cNvSpPr>
          <p:nvPr/>
        </p:nvSpPr>
        <p:spPr bwMode="auto">
          <a:xfrm>
            <a:off x="927100" y="638176"/>
            <a:ext cx="9662584" cy="358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rtl="0" fontAlgn="base">
              <a:spcBef>
                <a:spcPct val="0"/>
              </a:spcBef>
              <a:spcAft>
                <a:spcPct val="0"/>
              </a:spcAft>
            </a:pPr>
            <a:endParaRPr lang="en-US" sz="1800" b="1">
              <a:solidFill>
                <a:srgbClr val="000000"/>
              </a:solidFill>
              <a:cs typeface="Arial" charset="0"/>
            </a:endParaRPr>
          </a:p>
        </p:txBody>
      </p:sp>
      <p:sp>
        <p:nvSpPr>
          <p:cNvPr id="1028" name="Rectangle 2"/>
          <p:cNvSpPr>
            <a:spLocks noGrp="1" noChangeArrowheads="1"/>
          </p:cNvSpPr>
          <p:nvPr>
            <p:ph type="title"/>
          </p:nvPr>
        </p:nvSpPr>
        <p:spPr bwMode="auto">
          <a:xfrm>
            <a:off x="1369484" y="104775"/>
            <a:ext cx="9201149"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1" y="1628776"/>
            <a:ext cx="11377084"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lvl1pPr>
          </a:lstStyle>
          <a:p>
            <a:pPr rtl="0" fontAlgn="base">
              <a:spcBef>
                <a:spcPct val="0"/>
              </a:spcBef>
              <a:spcAft>
                <a:spcPct val="0"/>
              </a:spcAft>
              <a:defRPr/>
            </a:pPr>
            <a:endParaRPr lang="en-US">
              <a:solidFill>
                <a:srgbClr val="000000"/>
              </a:solidFill>
              <a:cs typeface="Arial" charset="0"/>
            </a:endParaRPr>
          </a:p>
        </p:txBody>
      </p:sp>
      <p:sp>
        <p:nvSpPr>
          <p:cNvPr id="3"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lgn="ctr" rtl="0" fontAlgn="base">
              <a:spcBef>
                <a:spcPct val="0"/>
              </a:spcBef>
              <a:spcAft>
                <a:spcPct val="0"/>
              </a:spcAft>
              <a:defRPr/>
            </a:pPr>
            <a:endParaRPr lang="en-US">
              <a:solidFill>
                <a:srgbClr val="000000"/>
              </a:solidFill>
              <a:cs typeface="Arial" charset="0"/>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rtl="0" fontAlgn="base">
              <a:spcBef>
                <a:spcPct val="0"/>
              </a:spcBef>
              <a:spcAft>
                <a:spcPct val="0"/>
              </a:spcAft>
              <a:defRPr/>
            </a:pPr>
            <a:fld id="{3BB738D9-124B-4EAF-8C54-6C7EDAAB21C0}" type="slidenum">
              <a:rPr lang="ar-SA">
                <a:solidFill>
                  <a:srgbClr val="000000"/>
                </a:solidFill>
                <a:cs typeface="Arial" charset="0"/>
              </a:rPr>
              <a:pPr rtl="0" fontAlgn="base">
                <a:spcBef>
                  <a:spcPct val="0"/>
                </a:spcBef>
                <a:spcAft>
                  <a:spcPct val="0"/>
                </a:spcAft>
                <a:defRPr/>
              </a:pPr>
              <a:t>‹#›</a:t>
            </a:fld>
            <a:endParaRPr lang="en-US">
              <a:solidFill>
                <a:srgbClr val="000000"/>
              </a:solidFill>
              <a:cs typeface="Arial" charset="0"/>
            </a:endParaRPr>
          </a:p>
        </p:txBody>
      </p:sp>
      <p:pic>
        <p:nvPicPr>
          <p:cNvPr id="1033" name="Picture 4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4763"/>
            <a:ext cx="814916" cy="200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7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19526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7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39211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8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58737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8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78105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82"/>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83434" y="977901"/>
            <a:ext cx="81491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9" name="Picture 83"/>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116522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0" name="Picture 8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136525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1" name="Picture 85"/>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156210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2" name="Picture 86"/>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175736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3" name="Picture 87"/>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1951039"/>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 name="Picture 8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83434" y="2147889"/>
            <a:ext cx="81491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 name="Picture 8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233680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6" name="Picture 9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253682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7" name="Picture 9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273367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8" name="Picture 92"/>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2928939"/>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9" name="Picture 93"/>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312261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0" name="Picture 9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83434" y="3319464"/>
            <a:ext cx="81491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1" name="Picture 95"/>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85551" y="3513139"/>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2" name="Picture 96"/>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370681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3" name="Picture 97"/>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3903663"/>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 name="Picture 9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409892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5" name="Picture 9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429260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6" name="Picture 10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83434" y="4489451"/>
            <a:ext cx="81491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7" name="Picture 10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4675189"/>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8" name="Picture 102"/>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487521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9" name="Picture 103"/>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507206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0" name="Picture 10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526732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1" name="Picture 105"/>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546100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2" name="Picture 106"/>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83434" y="5657851"/>
            <a:ext cx="81491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3" name="Picture 107"/>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584517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4" name="Picture 10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604520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 name="Picture 10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624205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6" name="Picture 11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643731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7" name="Picture 11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6630989"/>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4" name="Rectangle 120"/>
          <p:cNvSpPr>
            <a:spLocks noChangeArrowheads="1"/>
          </p:cNvSpPr>
          <p:nvPr/>
        </p:nvSpPr>
        <p:spPr bwMode="auto">
          <a:xfrm>
            <a:off x="503767" y="53975"/>
            <a:ext cx="10485967" cy="88900"/>
          </a:xfrm>
          <a:prstGeom prst="rect">
            <a:avLst/>
          </a:prstGeom>
          <a:gradFill rotWithShape="1">
            <a:gsLst>
              <a:gs pos="0">
                <a:schemeClr val="bg2"/>
              </a:gs>
              <a:gs pos="100000">
                <a:schemeClr val="bg2">
                  <a:gamma/>
                  <a:shade val="46275"/>
                  <a:invGamma/>
                </a:schemeClr>
              </a:gs>
            </a:gsLst>
            <a:lin ang="5400000" scaled="1"/>
          </a:gradFill>
          <a:ln w="9525">
            <a:noFill/>
            <a:miter lim="800000"/>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nvGrpSpPr>
          <p:cNvPr id="1069" name="Group 121"/>
          <p:cNvGrpSpPr>
            <a:grpSpLocks/>
          </p:cNvGrpSpPr>
          <p:nvPr/>
        </p:nvGrpSpPr>
        <p:grpSpPr bwMode="auto">
          <a:xfrm>
            <a:off x="552451" y="600075"/>
            <a:ext cx="10437283" cy="179388"/>
            <a:chOff x="254" y="463"/>
            <a:chExt cx="5208" cy="113"/>
          </a:xfrm>
        </p:grpSpPr>
        <p:sp>
          <p:nvSpPr>
            <p:cNvPr id="1146" name="Freeform 122"/>
            <p:cNvSpPr>
              <a:spLocks/>
            </p:cNvSpPr>
            <p:nvPr/>
          </p:nvSpPr>
          <p:spPr bwMode="auto">
            <a:xfrm flipH="1">
              <a:off x="5232" y="468"/>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bg2"/>
                </a:gs>
                <a:gs pos="100000">
                  <a:schemeClr val="bg2">
                    <a:gamma/>
                    <a:shade val="46275"/>
                    <a:invGamma/>
                  </a:schemeClr>
                </a:gs>
              </a:gsLst>
              <a:lin ang="5400000" scaled="1"/>
            </a:gradFill>
            <a:ln w="9525" cap="flat" cmpd="sng">
              <a:noFill/>
              <a:prstDash val="solid"/>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47" name="Freeform 123"/>
            <p:cNvSpPr>
              <a:spLocks/>
            </p:cNvSpPr>
            <p:nvPr/>
          </p:nvSpPr>
          <p:spPr bwMode="auto">
            <a:xfrm>
              <a:off x="254" y="470"/>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bg2"/>
                </a:gs>
                <a:gs pos="100000">
                  <a:schemeClr val="bg2">
                    <a:gamma/>
                    <a:shade val="46275"/>
                    <a:invGamma/>
                  </a:schemeClr>
                </a:gs>
              </a:gsLst>
              <a:lin ang="5400000" scaled="1"/>
            </a:gradFill>
            <a:ln w="9525" cap="flat" cmpd="sng">
              <a:noFill/>
              <a:prstDash val="solid"/>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nvGrpSpPr>
            <p:cNvPr id="1117" name="Group 124"/>
            <p:cNvGrpSpPr>
              <a:grpSpLocks/>
            </p:cNvGrpSpPr>
            <p:nvPr/>
          </p:nvGrpSpPr>
          <p:grpSpPr bwMode="auto">
            <a:xfrm>
              <a:off x="450" y="463"/>
              <a:ext cx="4812" cy="113"/>
              <a:chOff x="450" y="463"/>
              <a:chExt cx="4812" cy="113"/>
            </a:xfrm>
          </p:grpSpPr>
          <p:grpSp>
            <p:nvGrpSpPr>
              <p:cNvPr id="1118" name="Group 125"/>
              <p:cNvGrpSpPr>
                <a:grpSpLocks/>
              </p:cNvGrpSpPr>
              <p:nvPr/>
            </p:nvGrpSpPr>
            <p:grpSpPr bwMode="auto">
              <a:xfrm>
                <a:off x="450" y="464"/>
                <a:ext cx="2928" cy="112"/>
                <a:chOff x="0" y="283"/>
                <a:chExt cx="5760" cy="220"/>
              </a:xfrm>
            </p:grpSpPr>
            <p:grpSp>
              <p:nvGrpSpPr>
                <p:cNvPr id="1132" name="Group 126"/>
                <p:cNvGrpSpPr>
                  <a:grpSpLocks/>
                </p:cNvGrpSpPr>
                <p:nvPr/>
              </p:nvGrpSpPr>
              <p:grpSpPr bwMode="auto">
                <a:xfrm>
                  <a:off x="0" y="283"/>
                  <a:ext cx="823" cy="220"/>
                  <a:chOff x="240" y="720"/>
                  <a:chExt cx="3980" cy="1064"/>
                </a:xfrm>
              </p:grpSpPr>
              <p:sp>
                <p:nvSpPr>
                  <p:cNvPr id="1151" name="Freeform 127"/>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52" name="Freeform 128"/>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33" name="Group 129"/>
                <p:cNvGrpSpPr>
                  <a:grpSpLocks/>
                </p:cNvGrpSpPr>
                <p:nvPr/>
              </p:nvGrpSpPr>
              <p:grpSpPr bwMode="auto">
                <a:xfrm>
                  <a:off x="823" y="283"/>
                  <a:ext cx="823" cy="220"/>
                  <a:chOff x="240" y="720"/>
                  <a:chExt cx="3980" cy="1064"/>
                </a:xfrm>
              </p:grpSpPr>
              <p:sp>
                <p:nvSpPr>
                  <p:cNvPr id="1154" name="Freeform 130"/>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55" name="Freeform 131"/>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34" name="Group 132"/>
                <p:cNvGrpSpPr>
                  <a:grpSpLocks/>
                </p:cNvGrpSpPr>
                <p:nvPr/>
              </p:nvGrpSpPr>
              <p:grpSpPr bwMode="auto">
                <a:xfrm>
                  <a:off x="1646" y="283"/>
                  <a:ext cx="823" cy="220"/>
                  <a:chOff x="1646" y="283"/>
                  <a:chExt cx="823" cy="220"/>
                </a:xfrm>
              </p:grpSpPr>
              <p:sp>
                <p:nvSpPr>
                  <p:cNvPr id="1157" name="Freeform 133"/>
                  <p:cNvSpPr>
                    <a:spLocks/>
                  </p:cNvSpPr>
                  <p:nvPr/>
                </p:nvSpPr>
                <p:spPr bwMode="auto">
                  <a:xfrm>
                    <a:off x="1646"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58" name="Freeform 134"/>
                  <p:cNvSpPr>
                    <a:spLocks/>
                  </p:cNvSpPr>
                  <p:nvPr/>
                </p:nvSpPr>
                <p:spPr bwMode="auto">
                  <a:xfrm>
                    <a:off x="2054"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35" name="Group 135"/>
                <p:cNvGrpSpPr>
                  <a:grpSpLocks/>
                </p:cNvGrpSpPr>
                <p:nvPr/>
              </p:nvGrpSpPr>
              <p:grpSpPr bwMode="auto">
                <a:xfrm>
                  <a:off x="2469" y="283"/>
                  <a:ext cx="822" cy="220"/>
                  <a:chOff x="240" y="720"/>
                  <a:chExt cx="3980" cy="1064"/>
                </a:xfrm>
              </p:grpSpPr>
              <p:sp>
                <p:nvSpPr>
                  <p:cNvPr id="1160" name="Freeform 136"/>
                  <p:cNvSpPr>
                    <a:spLocks/>
                  </p:cNvSpPr>
                  <p:nvPr/>
                </p:nvSpPr>
                <p:spPr bwMode="auto">
                  <a:xfrm>
                    <a:off x="241"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61" name="Freeform 137"/>
                  <p:cNvSpPr>
                    <a:spLocks/>
                  </p:cNvSpPr>
                  <p:nvPr/>
                </p:nvSpPr>
                <p:spPr bwMode="auto">
                  <a:xfrm>
                    <a:off x="2213"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36" name="Group 138"/>
                <p:cNvGrpSpPr>
                  <a:grpSpLocks/>
                </p:cNvGrpSpPr>
                <p:nvPr/>
              </p:nvGrpSpPr>
              <p:grpSpPr bwMode="auto">
                <a:xfrm>
                  <a:off x="3291" y="283"/>
                  <a:ext cx="823" cy="220"/>
                  <a:chOff x="240" y="720"/>
                  <a:chExt cx="3980" cy="1064"/>
                </a:xfrm>
              </p:grpSpPr>
              <p:sp>
                <p:nvSpPr>
                  <p:cNvPr id="1163" name="Freeform 139"/>
                  <p:cNvSpPr>
                    <a:spLocks/>
                  </p:cNvSpPr>
                  <p:nvPr/>
                </p:nvSpPr>
                <p:spPr bwMode="auto">
                  <a:xfrm>
                    <a:off x="245"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64" name="Freeform 140"/>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37" name="Group 141"/>
                <p:cNvGrpSpPr>
                  <a:grpSpLocks/>
                </p:cNvGrpSpPr>
                <p:nvPr/>
              </p:nvGrpSpPr>
              <p:grpSpPr bwMode="auto">
                <a:xfrm>
                  <a:off x="4114" y="283"/>
                  <a:ext cx="823" cy="220"/>
                  <a:chOff x="240" y="720"/>
                  <a:chExt cx="3980" cy="1064"/>
                </a:xfrm>
              </p:grpSpPr>
              <p:sp>
                <p:nvSpPr>
                  <p:cNvPr id="1166" name="Freeform 142"/>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67" name="Freeform 143"/>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38" name="Group 144"/>
                <p:cNvGrpSpPr>
                  <a:grpSpLocks/>
                </p:cNvGrpSpPr>
                <p:nvPr/>
              </p:nvGrpSpPr>
              <p:grpSpPr bwMode="auto">
                <a:xfrm>
                  <a:off x="4937" y="283"/>
                  <a:ext cx="823" cy="220"/>
                  <a:chOff x="240" y="720"/>
                  <a:chExt cx="3980" cy="1064"/>
                </a:xfrm>
              </p:grpSpPr>
              <p:sp>
                <p:nvSpPr>
                  <p:cNvPr id="1169" name="Freeform 145"/>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70" name="Freeform 146"/>
                  <p:cNvSpPr>
                    <a:spLocks/>
                  </p:cNvSpPr>
                  <p:nvPr/>
                </p:nvSpPr>
                <p:spPr bwMode="auto">
                  <a:xfrm>
                    <a:off x="2212"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grpSp>
            <p:nvGrpSpPr>
              <p:cNvPr id="1119" name="Group 147"/>
              <p:cNvGrpSpPr>
                <a:grpSpLocks/>
              </p:cNvGrpSpPr>
              <p:nvPr/>
            </p:nvGrpSpPr>
            <p:grpSpPr bwMode="auto">
              <a:xfrm>
                <a:off x="3378" y="463"/>
                <a:ext cx="418" cy="112"/>
                <a:chOff x="240" y="720"/>
                <a:chExt cx="3980" cy="1064"/>
              </a:xfrm>
            </p:grpSpPr>
            <p:sp>
              <p:nvSpPr>
                <p:cNvPr id="1172" name="Freeform 148"/>
                <p:cNvSpPr>
                  <a:spLocks/>
                </p:cNvSpPr>
                <p:nvPr/>
              </p:nvSpPr>
              <p:spPr bwMode="auto">
                <a:xfrm>
                  <a:off x="242"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73" name="Freeform 149"/>
                <p:cNvSpPr>
                  <a:spLocks/>
                </p:cNvSpPr>
                <p:nvPr/>
              </p:nvSpPr>
              <p:spPr bwMode="auto">
                <a:xfrm>
                  <a:off x="2213"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20" name="Group 150"/>
              <p:cNvGrpSpPr>
                <a:grpSpLocks/>
              </p:cNvGrpSpPr>
              <p:nvPr/>
            </p:nvGrpSpPr>
            <p:grpSpPr bwMode="auto">
              <a:xfrm>
                <a:off x="3796" y="463"/>
                <a:ext cx="419" cy="112"/>
                <a:chOff x="240" y="720"/>
                <a:chExt cx="3980" cy="1064"/>
              </a:xfrm>
            </p:grpSpPr>
            <p:sp>
              <p:nvSpPr>
                <p:cNvPr id="1175" name="Freeform 151"/>
                <p:cNvSpPr>
                  <a:spLocks/>
                </p:cNvSpPr>
                <p:nvPr/>
              </p:nvSpPr>
              <p:spPr bwMode="auto">
                <a:xfrm>
                  <a:off x="244" y="720"/>
                  <a:ext cx="205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76" name="Freeform 152"/>
                <p:cNvSpPr>
                  <a:spLocks/>
                </p:cNvSpPr>
                <p:nvPr/>
              </p:nvSpPr>
              <p:spPr bwMode="auto">
                <a:xfrm>
                  <a:off x="2240" y="720"/>
                  <a:ext cx="202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21" name="Group 153"/>
              <p:cNvGrpSpPr>
                <a:grpSpLocks/>
              </p:cNvGrpSpPr>
              <p:nvPr/>
            </p:nvGrpSpPr>
            <p:grpSpPr bwMode="auto">
              <a:xfrm>
                <a:off x="4215" y="463"/>
                <a:ext cx="418" cy="112"/>
                <a:chOff x="1646" y="283"/>
                <a:chExt cx="823" cy="220"/>
              </a:xfrm>
            </p:grpSpPr>
            <p:sp>
              <p:nvSpPr>
                <p:cNvPr id="1178" name="Freeform 154"/>
                <p:cNvSpPr>
                  <a:spLocks/>
                </p:cNvSpPr>
                <p:nvPr/>
              </p:nvSpPr>
              <p:spPr bwMode="auto">
                <a:xfrm>
                  <a:off x="1647"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79" name="Freeform 155"/>
                <p:cNvSpPr>
                  <a:spLocks/>
                </p:cNvSpPr>
                <p:nvPr/>
              </p:nvSpPr>
              <p:spPr bwMode="auto">
                <a:xfrm>
                  <a:off x="2053"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22" name="Group 156"/>
              <p:cNvGrpSpPr>
                <a:grpSpLocks/>
              </p:cNvGrpSpPr>
              <p:nvPr/>
            </p:nvGrpSpPr>
            <p:grpSpPr bwMode="auto">
              <a:xfrm>
                <a:off x="4633" y="463"/>
                <a:ext cx="418" cy="112"/>
                <a:chOff x="240" y="720"/>
                <a:chExt cx="3980" cy="1064"/>
              </a:xfrm>
            </p:grpSpPr>
            <p:sp>
              <p:nvSpPr>
                <p:cNvPr id="1181" name="Freeform 157"/>
                <p:cNvSpPr>
                  <a:spLocks/>
                </p:cNvSpPr>
                <p:nvPr/>
              </p:nvSpPr>
              <p:spPr bwMode="auto">
                <a:xfrm>
                  <a:off x="239"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82" name="Freeform 158"/>
                <p:cNvSpPr>
                  <a:spLocks/>
                </p:cNvSpPr>
                <p:nvPr/>
              </p:nvSpPr>
              <p:spPr bwMode="auto">
                <a:xfrm>
                  <a:off x="2210"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sp>
            <p:nvSpPr>
              <p:cNvPr id="1183" name="Freeform 159"/>
              <p:cNvSpPr>
                <a:spLocks/>
              </p:cNvSpPr>
              <p:nvPr/>
            </p:nvSpPr>
            <p:spPr bwMode="auto">
              <a:xfrm>
                <a:off x="5051" y="463"/>
                <a:ext cx="211" cy="112"/>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grpSp>
        <p:nvGrpSpPr>
          <p:cNvPr id="1070" name="Group 160"/>
          <p:cNvGrpSpPr>
            <a:grpSpLocks/>
          </p:cNvGrpSpPr>
          <p:nvPr/>
        </p:nvGrpSpPr>
        <p:grpSpPr bwMode="auto">
          <a:xfrm>
            <a:off x="533401" y="598489"/>
            <a:ext cx="10437284" cy="179387"/>
            <a:chOff x="254" y="463"/>
            <a:chExt cx="5208" cy="113"/>
          </a:xfrm>
        </p:grpSpPr>
        <p:sp>
          <p:nvSpPr>
            <p:cNvPr id="1185" name="Freeform 161"/>
            <p:cNvSpPr>
              <a:spLocks/>
            </p:cNvSpPr>
            <p:nvPr/>
          </p:nvSpPr>
          <p:spPr bwMode="auto">
            <a:xfrm flipH="1">
              <a:off x="5232" y="468"/>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accent1"/>
                </a:gs>
                <a:gs pos="100000">
                  <a:schemeClr val="accent1">
                    <a:gamma/>
                    <a:shade val="46275"/>
                    <a:invGamma/>
                  </a:schemeClr>
                </a:gs>
              </a:gsLst>
              <a:lin ang="5400000" scaled="1"/>
            </a:gradFill>
            <a:ln w="9525" cap="flat" cmpd="sng">
              <a:noFill/>
              <a:prstDash val="solid"/>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86" name="Freeform 162"/>
            <p:cNvSpPr>
              <a:spLocks/>
            </p:cNvSpPr>
            <p:nvPr/>
          </p:nvSpPr>
          <p:spPr bwMode="auto">
            <a:xfrm>
              <a:off x="254" y="470"/>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accent1"/>
                </a:gs>
                <a:gs pos="100000">
                  <a:schemeClr val="accent1">
                    <a:gamma/>
                    <a:shade val="46275"/>
                    <a:invGamma/>
                  </a:schemeClr>
                </a:gs>
              </a:gsLst>
              <a:lin ang="5400000" scaled="1"/>
            </a:gradFill>
            <a:ln w="9525" cap="flat" cmpd="sng">
              <a:noFill/>
              <a:prstDash val="solid"/>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nvGrpSpPr>
            <p:cNvPr id="1079" name="Group 163"/>
            <p:cNvGrpSpPr>
              <a:grpSpLocks/>
            </p:cNvGrpSpPr>
            <p:nvPr/>
          </p:nvGrpSpPr>
          <p:grpSpPr bwMode="auto">
            <a:xfrm>
              <a:off x="450" y="463"/>
              <a:ext cx="4812" cy="113"/>
              <a:chOff x="450" y="463"/>
              <a:chExt cx="4812" cy="113"/>
            </a:xfrm>
          </p:grpSpPr>
          <p:grpSp>
            <p:nvGrpSpPr>
              <p:cNvPr id="1080" name="Group 164"/>
              <p:cNvGrpSpPr>
                <a:grpSpLocks/>
              </p:cNvGrpSpPr>
              <p:nvPr/>
            </p:nvGrpSpPr>
            <p:grpSpPr bwMode="auto">
              <a:xfrm>
                <a:off x="450" y="464"/>
                <a:ext cx="2928" cy="112"/>
                <a:chOff x="0" y="283"/>
                <a:chExt cx="5760" cy="220"/>
              </a:xfrm>
            </p:grpSpPr>
            <p:grpSp>
              <p:nvGrpSpPr>
                <p:cNvPr id="1094" name="Group 165"/>
                <p:cNvGrpSpPr>
                  <a:grpSpLocks/>
                </p:cNvGrpSpPr>
                <p:nvPr/>
              </p:nvGrpSpPr>
              <p:grpSpPr bwMode="auto">
                <a:xfrm>
                  <a:off x="0" y="283"/>
                  <a:ext cx="823" cy="220"/>
                  <a:chOff x="240" y="720"/>
                  <a:chExt cx="3980" cy="1064"/>
                </a:xfrm>
              </p:grpSpPr>
              <p:sp>
                <p:nvSpPr>
                  <p:cNvPr id="1190" name="Freeform 166"/>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91" name="Freeform 167"/>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095" name="Group 168"/>
                <p:cNvGrpSpPr>
                  <a:grpSpLocks/>
                </p:cNvGrpSpPr>
                <p:nvPr/>
              </p:nvGrpSpPr>
              <p:grpSpPr bwMode="auto">
                <a:xfrm>
                  <a:off x="823" y="283"/>
                  <a:ext cx="823" cy="220"/>
                  <a:chOff x="240" y="720"/>
                  <a:chExt cx="3980" cy="1064"/>
                </a:xfrm>
              </p:grpSpPr>
              <p:sp>
                <p:nvSpPr>
                  <p:cNvPr id="1193" name="Freeform 169"/>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94" name="Freeform 170"/>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096" name="Group 171"/>
                <p:cNvGrpSpPr>
                  <a:grpSpLocks/>
                </p:cNvGrpSpPr>
                <p:nvPr/>
              </p:nvGrpSpPr>
              <p:grpSpPr bwMode="auto">
                <a:xfrm>
                  <a:off x="1646" y="283"/>
                  <a:ext cx="823" cy="220"/>
                  <a:chOff x="1646" y="283"/>
                  <a:chExt cx="823" cy="220"/>
                </a:xfrm>
              </p:grpSpPr>
              <p:sp>
                <p:nvSpPr>
                  <p:cNvPr id="1196" name="Freeform 172"/>
                  <p:cNvSpPr>
                    <a:spLocks/>
                  </p:cNvSpPr>
                  <p:nvPr/>
                </p:nvSpPr>
                <p:spPr bwMode="auto">
                  <a:xfrm>
                    <a:off x="1646"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97" name="Freeform 173"/>
                  <p:cNvSpPr>
                    <a:spLocks/>
                  </p:cNvSpPr>
                  <p:nvPr/>
                </p:nvSpPr>
                <p:spPr bwMode="auto">
                  <a:xfrm>
                    <a:off x="2054"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097" name="Group 174"/>
                <p:cNvGrpSpPr>
                  <a:grpSpLocks/>
                </p:cNvGrpSpPr>
                <p:nvPr/>
              </p:nvGrpSpPr>
              <p:grpSpPr bwMode="auto">
                <a:xfrm>
                  <a:off x="2469" y="283"/>
                  <a:ext cx="822" cy="220"/>
                  <a:chOff x="240" y="720"/>
                  <a:chExt cx="3980" cy="1064"/>
                </a:xfrm>
              </p:grpSpPr>
              <p:sp>
                <p:nvSpPr>
                  <p:cNvPr id="1199" name="Freeform 175"/>
                  <p:cNvSpPr>
                    <a:spLocks/>
                  </p:cNvSpPr>
                  <p:nvPr/>
                </p:nvSpPr>
                <p:spPr bwMode="auto">
                  <a:xfrm>
                    <a:off x="241"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00" name="Freeform 176"/>
                  <p:cNvSpPr>
                    <a:spLocks/>
                  </p:cNvSpPr>
                  <p:nvPr/>
                </p:nvSpPr>
                <p:spPr bwMode="auto">
                  <a:xfrm>
                    <a:off x="2213"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098" name="Group 177"/>
                <p:cNvGrpSpPr>
                  <a:grpSpLocks/>
                </p:cNvGrpSpPr>
                <p:nvPr/>
              </p:nvGrpSpPr>
              <p:grpSpPr bwMode="auto">
                <a:xfrm>
                  <a:off x="3291" y="283"/>
                  <a:ext cx="823" cy="220"/>
                  <a:chOff x="240" y="720"/>
                  <a:chExt cx="3980" cy="1064"/>
                </a:xfrm>
              </p:grpSpPr>
              <p:sp>
                <p:nvSpPr>
                  <p:cNvPr id="1202" name="Freeform 178"/>
                  <p:cNvSpPr>
                    <a:spLocks/>
                  </p:cNvSpPr>
                  <p:nvPr/>
                </p:nvSpPr>
                <p:spPr bwMode="auto">
                  <a:xfrm>
                    <a:off x="245"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03" name="Freeform 179"/>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099" name="Group 180"/>
                <p:cNvGrpSpPr>
                  <a:grpSpLocks/>
                </p:cNvGrpSpPr>
                <p:nvPr/>
              </p:nvGrpSpPr>
              <p:grpSpPr bwMode="auto">
                <a:xfrm>
                  <a:off x="4114" y="283"/>
                  <a:ext cx="823" cy="220"/>
                  <a:chOff x="240" y="720"/>
                  <a:chExt cx="3980" cy="1064"/>
                </a:xfrm>
              </p:grpSpPr>
              <p:sp>
                <p:nvSpPr>
                  <p:cNvPr id="1205" name="Freeform 181"/>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06" name="Freeform 182"/>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00" name="Group 183"/>
                <p:cNvGrpSpPr>
                  <a:grpSpLocks/>
                </p:cNvGrpSpPr>
                <p:nvPr/>
              </p:nvGrpSpPr>
              <p:grpSpPr bwMode="auto">
                <a:xfrm>
                  <a:off x="4937" y="283"/>
                  <a:ext cx="823" cy="220"/>
                  <a:chOff x="240" y="720"/>
                  <a:chExt cx="3980" cy="1064"/>
                </a:xfrm>
              </p:grpSpPr>
              <p:sp>
                <p:nvSpPr>
                  <p:cNvPr id="1208" name="Freeform 184"/>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09" name="Freeform 185"/>
                  <p:cNvSpPr>
                    <a:spLocks/>
                  </p:cNvSpPr>
                  <p:nvPr/>
                </p:nvSpPr>
                <p:spPr bwMode="auto">
                  <a:xfrm>
                    <a:off x="2212"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grpSp>
            <p:nvGrpSpPr>
              <p:cNvPr id="1081" name="Group 186"/>
              <p:cNvGrpSpPr>
                <a:grpSpLocks/>
              </p:cNvGrpSpPr>
              <p:nvPr/>
            </p:nvGrpSpPr>
            <p:grpSpPr bwMode="auto">
              <a:xfrm>
                <a:off x="3378" y="463"/>
                <a:ext cx="418" cy="112"/>
                <a:chOff x="240" y="720"/>
                <a:chExt cx="3980" cy="1064"/>
              </a:xfrm>
            </p:grpSpPr>
            <p:sp>
              <p:nvSpPr>
                <p:cNvPr id="1211" name="Freeform 187"/>
                <p:cNvSpPr>
                  <a:spLocks/>
                </p:cNvSpPr>
                <p:nvPr/>
              </p:nvSpPr>
              <p:spPr bwMode="auto">
                <a:xfrm>
                  <a:off x="242"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12" name="Freeform 188"/>
                <p:cNvSpPr>
                  <a:spLocks/>
                </p:cNvSpPr>
                <p:nvPr/>
              </p:nvSpPr>
              <p:spPr bwMode="auto">
                <a:xfrm>
                  <a:off x="2213"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082" name="Group 189"/>
              <p:cNvGrpSpPr>
                <a:grpSpLocks/>
              </p:cNvGrpSpPr>
              <p:nvPr/>
            </p:nvGrpSpPr>
            <p:grpSpPr bwMode="auto">
              <a:xfrm>
                <a:off x="3796" y="463"/>
                <a:ext cx="419" cy="112"/>
                <a:chOff x="240" y="720"/>
                <a:chExt cx="3980" cy="1064"/>
              </a:xfrm>
            </p:grpSpPr>
            <p:sp>
              <p:nvSpPr>
                <p:cNvPr id="1214" name="Freeform 190"/>
                <p:cNvSpPr>
                  <a:spLocks/>
                </p:cNvSpPr>
                <p:nvPr/>
              </p:nvSpPr>
              <p:spPr bwMode="auto">
                <a:xfrm>
                  <a:off x="244" y="720"/>
                  <a:ext cx="205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15" name="Freeform 191"/>
                <p:cNvSpPr>
                  <a:spLocks/>
                </p:cNvSpPr>
                <p:nvPr/>
              </p:nvSpPr>
              <p:spPr bwMode="auto">
                <a:xfrm>
                  <a:off x="2240" y="720"/>
                  <a:ext cx="202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083" name="Group 192"/>
              <p:cNvGrpSpPr>
                <a:grpSpLocks/>
              </p:cNvGrpSpPr>
              <p:nvPr/>
            </p:nvGrpSpPr>
            <p:grpSpPr bwMode="auto">
              <a:xfrm>
                <a:off x="4215" y="463"/>
                <a:ext cx="418" cy="112"/>
                <a:chOff x="1646" y="283"/>
                <a:chExt cx="823" cy="220"/>
              </a:xfrm>
            </p:grpSpPr>
            <p:sp>
              <p:nvSpPr>
                <p:cNvPr id="1217" name="Freeform 193"/>
                <p:cNvSpPr>
                  <a:spLocks/>
                </p:cNvSpPr>
                <p:nvPr/>
              </p:nvSpPr>
              <p:spPr bwMode="auto">
                <a:xfrm>
                  <a:off x="1647"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18" name="Freeform 194"/>
                <p:cNvSpPr>
                  <a:spLocks/>
                </p:cNvSpPr>
                <p:nvPr/>
              </p:nvSpPr>
              <p:spPr bwMode="auto">
                <a:xfrm>
                  <a:off x="2053"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084" name="Group 195"/>
              <p:cNvGrpSpPr>
                <a:grpSpLocks/>
              </p:cNvGrpSpPr>
              <p:nvPr/>
            </p:nvGrpSpPr>
            <p:grpSpPr bwMode="auto">
              <a:xfrm>
                <a:off x="4633" y="463"/>
                <a:ext cx="418" cy="112"/>
                <a:chOff x="240" y="720"/>
                <a:chExt cx="3980" cy="1064"/>
              </a:xfrm>
            </p:grpSpPr>
            <p:sp>
              <p:nvSpPr>
                <p:cNvPr id="1220" name="Freeform 196"/>
                <p:cNvSpPr>
                  <a:spLocks/>
                </p:cNvSpPr>
                <p:nvPr/>
              </p:nvSpPr>
              <p:spPr bwMode="auto">
                <a:xfrm>
                  <a:off x="239"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21" name="Freeform 197"/>
                <p:cNvSpPr>
                  <a:spLocks/>
                </p:cNvSpPr>
                <p:nvPr/>
              </p:nvSpPr>
              <p:spPr bwMode="auto">
                <a:xfrm>
                  <a:off x="2210"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sp>
            <p:nvSpPr>
              <p:cNvPr id="1222" name="Freeform 198"/>
              <p:cNvSpPr>
                <a:spLocks/>
              </p:cNvSpPr>
              <p:nvPr/>
            </p:nvSpPr>
            <p:spPr bwMode="auto">
              <a:xfrm>
                <a:off x="5051" y="463"/>
                <a:ext cx="211" cy="112"/>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grpSp>
        <p:nvGrpSpPr>
          <p:cNvPr id="1071" name="Group 199"/>
          <p:cNvGrpSpPr>
            <a:grpSpLocks/>
          </p:cNvGrpSpPr>
          <p:nvPr/>
        </p:nvGrpSpPr>
        <p:grpSpPr bwMode="auto">
          <a:xfrm>
            <a:off x="23285" y="15875"/>
            <a:ext cx="1138767" cy="965200"/>
            <a:chOff x="8" y="32"/>
            <a:chExt cx="568" cy="608"/>
          </a:xfrm>
        </p:grpSpPr>
        <p:sp>
          <p:nvSpPr>
            <p:cNvPr id="1224" name="Freeform 200"/>
            <p:cNvSpPr>
              <a:spLocks/>
            </p:cNvSpPr>
            <p:nvPr userDrawn="1"/>
          </p:nvSpPr>
          <p:spPr bwMode="auto">
            <a:xfrm>
              <a:off x="20" y="54"/>
              <a:ext cx="556" cy="586"/>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bg2"/>
                </a:gs>
                <a:gs pos="100000">
                  <a:schemeClr val="bg2">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25" name="Freeform 201"/>
            <p:cNvSpPr>
              <a:spLocks/>
            </p:cNvSpPr>
            <p:nvPr userDrawn="1"/>
          </p:nvSpPr>
          <p:spPr bwMode="auto">
            <a:xfrm>
              <a:off x="8" y="32"/>
              <a:ext cx="556" cy="586"/>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accent1"/>
                </a:gs>
                <a:gs pos="100000">
                  <a:schemeClr val="accent1">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sp>
        <p:nvSpPr>
          <p:cNvPr id="1226" name="Freeform 202"/>
          <p:cNvSpPr>
            <a:spLocks/>
          </p:cNvSpPr>
          <p:nvPr/>
        </p:nvSpPr>
        <p:spPr bwMode="auto">
          <a:xfrm flipH="1">
            <a:off x="10382251" y="50800"/>
            <a:ext cx="1113367" cy="930275"/>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bg2"/>
              </a:gs>
              <a:gs pos="100000">
                <a:schemeClr val="bg2">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27" name="Freeform 203"/>
          <p:cNvSpPr>
            <a:spLocks/>
          </p:cNvSpPr>
          <p:nvPr/>
        </p:nvSpPr>
        <p:spPr bwMode="auto">
          <a:xfrm flipH="1">
            <a:off x="10356851" y="15875"/>
            <a:ext cx="1115483" cy="930275"/>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accent1"/>
              </a:gs>
              <a:gs pos="100000">
                <a:schemeClr val="accent1">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28" name="Rectangle 204"/>
          <p:cNvSpPr>
            <a:spLocks noChangeArrowheads="1"/>
          </p:cNvSpPr>
          <p:nvPr/>
        </p:nvSpPr>
        <p:spPr bwMode="auto">
          <a:xfrm>
            <a:off x="503767" y="15875"/>
            <a:ext cx="10485967" cy="88900"/>
          </a:xfrm>
          <a:prstGeom prst="rect">
            <a:avLst/>
          </a:prstGeom>
          <a:gradFill rotWithShape="1">
            <a:gsLst>
              <a:gs pos="0">
                <a:schemeClr val="accent1"/>
              </a:gs>
              <a:gs pos="100000">
                <a:schemeClr val="accent1">
                  <a:gamma/>
                  <a:shade val="46275"/>
                  <a:invGamma/>
                </a:schemeClr>
              </a:gs>
            </a:gsLst>
            <a:lin ang="5400000" scaled="1"/>
          </a:gradFill>
          <a:ln w="9525">
            <a:noFill/>
            <a:miter lim="800000"/>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Tree>
    <p:extLst>
      <p:ext uri="{BB962C8B-B14F-4D97-AF65-F5344CB8AC3E}">
        <p14:creationId xmlns:p14="http://schemas.microsoft.com/office/powerpoint/2010/main" val="3035636782"/>
      </p:ext>
    </p:extLst>
  </p:cSld>
  <p:clrMap bg1="lt1" tx1="dk1" bg2="lt2" tx2="dk2" accent1="accent1" accent2="accent2" accent3="accent3" accent4="accent4" accent5="accent5" accent6="accent6" hlink="hlink" folHlink="folHlink"/>
  <p:sldLayoutIdLst>
    <p:sldLayoutId id="2147483994" r:id="rId1"/>
    <p:sldLayoutId id="2147483995" r:id="rId2"/>
    <p:sldLayoutId id="2147483996" r:id="rId3"/>
    <p:sldLayoutId id="2147483997" r:id="rId4"/>
    <p:sldLayoutId id="2147483998" r:id="rId5"/>
    <p:sldLayoutId id="2147483999" r:id="rId6"/>
    <p:sldLayoutId id="2147484000" r:id="rId7"/>
    <p:sldLayoutId id="2147484001" r:id="rId8"/>
    <p:sldLayoutId id="2147484002" r:id="rId9"/>
    <p:sldLayoutId id="2147484003" r:id="rId10"/>
    <p:sldLayoutId id="2147484004" r:id="rId11"/>
    <p:sldLayoutId id="2147484005" r:id="rId12"/>
    <p:sldLayoutId id="2147484006" r:id="rId13"/>
    <p:sldLayoutId id="2147484007" r:id="rId14"/>
    <p:sldLayoutId id="2147484008" r:id="rId15"/>
    <p:sldLayoutId id="2147484009" r:id="rId16"/>
    <p:sldLayoutId id="2147484010" r:id="rId17"/>
  </p:sldLayoutIdLst>
  <p:transition>
    <p:random/>
  </p:transition>
  <p:hf hdr="0" ftr="0" dt="0"/>
  <p:txStyles>
    <p:titleStyle>
      <a:lvl1pPr algn="ctr" rtl="1" eaLnBrk="0" fontAlgn="base" hangingPunct="0">
        <a:spcBef>
          <a:spcPct val="0"/>
        </a:spcBef>
        <a:spcAft>
          <a:spcPct val="0"/>
        </a:spcAft>
        <a:defRPr sz="3200">
          <a:solidFill>
            <a:srgbClr val="CCECFF"/>
          </a:solidFill>
          <a:latin typeface="+mj-lt"/>
          <a:ea typeface="+mj-ea"/>
          <a:cs typeface="+mj-cs"/>
        </a:defRPr>
      </a:lvl1pPr>
      <a:lvl2pPr algn="ctr" rtl="1" eaLnBrk="0" fontAlgn="base" hangingPunct="0">
        <a:spcBef>
          <a:spcPct val="0"/>
        </a:spcBef>
        <a:spcAft>
          <a:spcPct val="0"/>
        </a:spcAft>
        <a:defRPr sz="3200">
          <a:solidFill>
            <a:srgbClr val="CCECFF"/>
          </a:solidFill>
          <a:latin typeface="Arial" charset="0"/>
          <a:cs typeface="Titr" pitchFamily="2" charset="-78"/>
        </a:defRPr>
      </a:lvl2pPr>
      <a:lvl3pPr algn="ctr" rtl="1" eaLnBrk="0" fontAlgn="base" hangingPunct="0">
        <a:spcBef>
          <a:spcPct val="0"/>
        </a:spcBef>
        <a:spcAft>
          <a:spcPct val="0"/>
        </a:spcAft>
        <a:defRPr sz="3200">
          <a:solidFill>
            <a:srgbClr val="CCECFF"/>
          </a:solidFill>
          <a:latin typeface="Arial" charset="0"/>
          <a:cs typeface="Titr" pitchFamily="2" charset="-78"/>
        </a:defRPr>
      </a:lvl3pPr>
      <a:lvl4pPr algn="ctr" rtl="1" eaLnBrk="0" fontAlgn="base" hangingPunct="0">
        <a:spcBef>
          <a:spcPct val="0"/>
        </a:spcBef>
        <a:spcAft>
          <a:spcPct val="0"/>
        </a:spcAft>
        <a:defRPr sz="3200">
          <a:solidFill>
            <a:srgbClr val="CCECFF"/>
          </a:solidFill>
          <a:latin typeface="Arial" charset="0"/>
          <a:cs typeface="Titr" pitchFamily="2" charset="-78"/>
        </a:defRPr>
      </a:lvl4pPr>
      <a:lvl5pPr algn="ctr" rtl="1" eaLnBrk="0" fontAlgn="base" hangingPunct="0">
        <a:spcBef>
          <a:spcPct val="0"/>
        </a:spcBef>
        <a:spcAft>
          <a:spcPct val="0"/>
        </a:spcAft>
        <a:defRPr sz="3200">
          <a:solidFill>
            <a:srgbClr val="CCECFF"/>
          </a:solidFill>
          <a:latin typeface="Arial" charset="0"/>
          <a:cs typeface="Titr" pitchFamily="2" charset="-78"/>
        </a:defRPr>
      </a:lvl5pPr>
      <a:lvl6pPr marL="457200" algn="ctr" rtl="1" eaLnBrk="1" fontAlgn="base" hangingPunct="1">
        <a:spcBef>
          <a:spcPct val="0"/>
        </a:spcBef>
        <a:spcAft>
          <a:spcPct val="0"/>
        </a:spcAft>
        <a:defRPr sz="3200">
          <a:solidFill>
            <a:srgbClr val="CCECFF"/>
          </a:solidFill>
          <a:latin typeface="Arial" charset="0"/>
          <a:cs typeface="Titr" pitchFamily="2" charset="-78"/>
        </a:defRPr>
      </a:lvl6pPr>
      <a:lvl7pPr marL="914400" algn="ctr" rtl="1" eaLnBrk="1" fontAlgn="base" hangingPunct="1">
        <a:spcBef>
          <a:spcPct val="0"/>
        </a:spcBef>
        <a:spcAft>
          <a:spcPct val="0"/>
        </a:spcAft>
        <a:defRPr sz="3200">
          <a:solidFill>
            <a:srgbClr val="CCECFF"/>
          </a:solidFill>
          <a:latin typeface="Arial" charset="0"/>
          <a:cs typeface="Titr" pitchFamily="2" charset="-78"/>
        </a:defRPr>
      </a:lvl7pPr>
      <a:lvl8pPr marL="1371600" algn="ctr" rtl="1" eaLnBrk="1" fontAlgn="base" hangingPunct="1">
        <a:spcBef>
          <a:spcPct val="0"/>
        </a:spcBef>
        <a:spcAft>
          <a:spcPct val="0"/>
        </a:spcAft>
        <a:defRPr sz="3200">
          <a:solidFill>
            <a:srgbClr val="CCECFF"/>
          </a:solidFill>
          <a:latin typeface="Arial" charset="0"/>
          <a:cs typeface="Titr" pitchFamily="2" charset="-78"/>
        </a:defRPr>
      </a:lvl8pPr>
      <a:lvl9pPr marL="1828800" algn="ctr" rtl="1" eaLnBrk="1" fontAlgn="base" hangingPunct="1">
        <a:spcBef>
          <a:spcPct val="0"/>
        </a:spcBef>
        <a:spcAft>
          <a:spcPct val="0"/>
        </a:spcAft>
        <a:defRPr sz="3200">
          <a:solidFill>
            <a:srgbClr val="CCECFF"/>
          </a:solidFill>
          <a:latin typeface="Arial" charset="0"/>
          <a:cs typeface="Titr" pitchFamily="2" charset="-78"/>
        </a:defRPr>
      </a:lvl9pPr>
    </p:titleStyle>
    <p:bodyStyle>
      <a:lvl1pPr marL="342900" indent="-342900" algn="just" rtl="1" eaLnBrk="0" fontAlgn="base" hangingPunct="0">
        <a:spcBef>
          <a:spcPct val="20000"/>
        </a:spcBef>
        <a:spcAft>
          <a:spcPct val="0"/>
        </a:spcAft>
        <a:buClr>
          <a:srgbClr val="000099"/>
        </a:buClr>
        <a:buFont typeface="Wingdings 2" pitchFamily="18" charset="2"/>
        <a:buBlip>
          <a:blip r:embed="rId20"/>
        </a:buBlip>
        <a:defRPr sz="3200">
          <a:solidFill>
            <a:schemeClr val="accent2"/>
          </a:solidFill>
          <a:latin typeface="+mn-lt"/>
          <a:ea typeface="+mn-ea"/>
          <a:cs typeface="+mn-cs"/>
        </a:defRPr>
      </a:lvl1pPr>
      <a:lvl2pPr marL="742950" indent="-285750" algn="just" rtl="1" eaLnBrk="0" fontAlgn="base" hangingPunct="0">
        <a:spcBef>
          <a:spcPct val="20000"/>
        </a:spcBef>
        <a:spcAft>
          <a:spcPct val="0"/>
        </a:spcAft>
        <a:buClr>
          <a:srgbClr val="CCECFF"/>
        </a:buClr>
        <a:buFont typeface="Wingdings" pitchFamily="2" charset="2"/>
        <a:buBlip>
          <a:blip r:embed="rId21"/>
        </a:buBlip>
        <a:defRPr sz="2800">
          <a:solidFill>
            <a:srgbClr val="990000"/>
          </a:solidFill>
          <a:latin typeface="+mn-lt"/>
          <a:cs typeface="+mn-cs"/>
        </a:defRPr>
      </a:lvl2pPr>
      <a:lvl3pPr marL="1143000" indent="-228600" algn="just" rtl="1" eaLnBrk="0" fontAlgn="base" hangingPunct="0">
        <a:spcBef>
          <a:spcPct val="20000"/>
        </a:spcBef>
        <a:spcAft>
          <a:spcPct val="0"/>
        </a:spcAft>
        <a:buClr>
          <a:srgbClr val="66CCFF"/>
        </a:buClr>
        <a:buFont typeface="Wingdings" pitchFamily="2" charset="2"/>
        <a:buBlip>
          <a:blip r:embed="rId22"/>
        </a:buBlip>
        <a:defRPr sz="2400">
          <a:solidFill>
            <a:srgbClr val="009900"/>
          </a:solidFill>
          <a:latin typeface="+mn-lt"/>
          <a:cs typeface="+mn-cs"/>
        </a:defRPr>
      </a:lvl3pPr>
      <a:lvl4pPr marL="1600200" indent="-228600" algn="just" rtl="1" eaLnBrk="0" fontAlgn="base" hangingPunct="0">
        <a:spcBef>
          <a:spcPct val="20000"/>
        </a:spcBef>
        <a:spcAft>
          <a:spcPct val="0"/>
        </a:spcAft>
        <a:buClr>
          <a:srgbClr val="3399FF"/>
        </a:buClr>
        <a:buFont typeface="Wingdings" pitchFamily="2" charset="2"/>
        <a:buBlip>
          <a:blip r:embed="rId22"/>
        </a:buBlip>
        <a:defRPr sz="2000">
          <a:solidFill>
            <a:srgbClr val="008080"/>
          </a:solidFill>
          <a:latin typeface="+mn-lt"/>
          <a:cs typeface="+mn-cs"/>
        </a:defRPr>
      </a:lvl4pPr>
      <a:lvl5pPr marL="2057400" indent="-228600" algn="just" rtl="1" eaLnBrk="0" fontAlgn="base" hangingPunct="0">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5pPr>
      <a:lvl6pPr marL="25146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6pPr>
      <a:lvl7pPr marL="29718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7pPr>
      <a:lvl8pPr marL="34290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8pPr>
      <a:lvl9pPr marL="38862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3" name="AutoShape 119"/>
          <p:cNvSpPr>
            <a:spLocks noChangeArrowheads="1"/>
          </p:cNvSpPr>
          <p:nvPr/>
        </p:nvSpPr>
        <p:spPr bwMode="auto">
          <a:xfrm>
            <a:off x="118534" y="15875"/>
            <a:ext cx="11307233" cy="762000"/>
          </a:xfrm>
          <a:prstGeom prst="roundRect">
            <a:avLst>
              <a:gd name="adj" fmla="val 50000"/>
            </a:avLst>
          </a:prstGeom>
          <a:gradFill rotWithShape="1">
            <a:gsLst>
              <a:gs pos="0">
                <a:schemeClr val="accent2"/>
              </a:gs>
              <a:gs pos="100000">
                <a:schemeClr val="accent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027" name="Rectangle 205"/>
          <p:cNvSpPr>
            <a:spLocks noChangeArrowheads="1"/>
          </p:cNvSpPr>
          <p:nvPr/>
        </p:nvSpPr>
        <p:spPr bwMode="auto">
          <a:xfrm>
            <a:off x="927100" y="638176"/>
            <a:ext cx="9662584" cy="358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rtl="0" eaLnBrk="1" fontAlgn="base" hangingPunct="1">
              <a:spcBef>
                <a:spcPct val="0"/>
              </a:spcBef>
              <a:spcAft>
                <a:spcPct val="0"/>
              </a:spcAft>
              <a:defRPr/>
            </a:pPr>
            <a:endParaRPr lang="en-US" sz="1800" smtClean="0">
              <a:solidFill>
                <a:srgbClr val="000000"/>
              </a:solidFill>
            </a:endParaRPr>
          </a:p>
        </p:txBody>
      </p:sp>
      <p:sp>
        <p:nvSpPr>
          <p:cNvPr id="1028" name="Rectangle 2"/>
          <p:cNvSpPr>
            <a:spLocks noGrp="1" noChangeArrowheads="1"/>
          </p:cNvSpPr>
          <p:nvPr>
            <p:ph type="title"/>
          </p:nvPr>
        </p:nvSpPr>
        <p:spPr bwMode="auto">
          <a:xfrm>
            <a:off x="1369484" y="104775"/>
            <a:ext cx="9201149"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1" y="1628776"/>
            <a:ext cx="11377084"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b="0">
                <a:latin typeface="Arial" charset="0"/>
                <a:cs typeface="Arial" charset="0"/>
              </a:defRPr>
            </a:lvl1pPr>
          </a:lstStyle>
          <a:p>
            <a:pPr rtl="0"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latin typeface="Arial" charset="0"/>
                <a:cs typeface="Arial" charset="0"/>
              </a:defRPr>
            </a:lvl1pPr>
          </a:lstStyle>
          <a:p>
            <a:pPr rtl="0"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smtClean="0"/>
            </a:lvl1pPr>
          </a:lstStyle>
          <a:p>
            <a:pPr rtl="0" fontAlgn="base">
              <a:spcBef>
                <a:spcPct val="0"/>
              </a:spcBef>
              <a:spcAft>
                <a:spcPct val="0"/>
              </a:spcAft>
              <a:defRPr/>
            </a:pPr>
            <a:fld id="{D4A74DDD-B1AB-447E-AA9F-D5B9BE9C314C}" type="slidenum">
              <a:rPr lang="ar-SA">
                <a:solidFill>
                  <a:srgbClr val="000000"/>
                </a:solidFill>
                <a:cs typeface="Arial" panose="020B0604020202020204" pitchFamily="34" charset="0"/>
              </a:rPr>
              <a:pPr rtl="0" fontAlgn="base">
                <a:spcBef>
                  <a:spcPct val="0"/>
                </a:spcBef>
                <a:spcAft>
                  <a:spcPct val="0"/>
                </a:spcAft>
                <a:defRPr/>
              </a:pPr>
              <a:t>‹#›</a:t>
            </a:fld>
            <a:endParaRPr lang="en-US">
              <a:solidFill>
                <a:srgbClr val="000000"/>
              </a:solidFill>
              <a:cs typeface="Arial" panose="020B0604020202020204" pitchFamily="34" charset="0"/>
            </a:endParaRPr>
          </a:p>
        </p:txBody>
      </p:sp>
      <p:pic>
        <p:nvPicPr>
          <p:cNvPr id="1033" name="Picture 4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4763"/>
            <a:ext cx="814916" cy="200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7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19526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7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39211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8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58737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8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78105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82"/>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83434" y="977901"/>
            <a:ext cx="81491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9" name="Picture 83"/>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116522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0" name="Picture 8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136525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1" name="Picture 85"/>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156210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2" name="Picture 86"/>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175736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3" name="Picture 87"/>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1951039"/>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 name="Picture 8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83434" y="2147889"/>
            <a:ext cx="81491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 name="Picture 8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233680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6" name="Picture 9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253682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7" name="Picture 9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273367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8" name="Picture 92"/>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2928939"/>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9" name="Picture 93"/>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312261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0" name="Picture 9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83434" y="3319464"/>
            <a:ext cx="81491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1" name="Picture 95"/>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85551" y="3513139"/>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2" name="Picture 96"/>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370681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3" name="Picture 97"/>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3903663"/>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 name="Picture 9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409892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5" name="Picture 9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429260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6" name="Picture 10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83434" y="4489451"/>
            <a:ext cx="81491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7" name="Picture 10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4675189"/>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8" name="Picture 102"/>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487521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9" name="Picture 103"/>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507206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0" name="Picture 10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526732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1" name="Picture 105"/>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546100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2" name="Picture 106"/>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83434" y="5657851"/>
            <a:ext cx="81491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3" name="Picture 107"/>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584517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4" name="Picture 10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604520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 name="Picture 10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624205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6" name="Picture 11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643731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7" name="Picture 11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6630989"/>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4" name="Rectangle 120"/>
          <p:cNvSpPr>
            <a:spLocks noChangeArrowheads="1"/>
          </p:cNvSpPr>
          <p:nvPr/>
        </p:nvSpPr>
        <p:spPr bwMode="auto">
          <a:xfrm>
            <a:off x="503767" y="53975"/>
            <a:ext cx="10485967" cy="88900"/>
          </a:xfrm>
          <a:prstGeom prst="rect">
            <a:avLst/>
          </a:prstGeom>
          <a:gradFill rotWithShape="1">
            <a:gsLst>
              <a:gs pos="0">
                <a:schemeClr val="bg2"/>
              </a:gs>
              <a:gs pos="100000">
                <a:schemeClr val="bg2">
                  <a:gamma/>
                  <a:shade val="46275"/>
                  <a:invGamma/>
                </a:schemeClr>
              </a:gs>
            </a:gsLst>
            <a:lin ang="5400000" scaled="1"/>
          </a:gradFill>
          <a:ln w="9525">
            <a:noFill/>
            <a:miter lim="800000"/>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nvGrpSpPr>
          <p:cNvPr id="1069" name="Group 121"/>
          <p:cNvGrpSpPr>
            <a:grpSpLocks/>
          </p:cNvGrpSpPr>
          <p:nvPr/>
        </p:nvGrpSpPr>
        <p:grpSpPr bwMode="auto">
          <a:xfrm>
            <a:off x="552451" y="600075"/>
            <a:ext cx="10437283" cy="179388"/>
            <a:chOff x="254" y="463"/>
            <a:chExt cx="5208" cy="113"/>
          </a:xfrm>
        </p:grpSpPr>
        <p:sp>
          <p:nvSpPr>
            <p:cNvPr id="1146" name="Freeform 122"/>
            <p:cNvSpPr>
              <a:spLocks/>
            </p:cNvSpPr>
            <p:nvPr/>
          </p:nvSpPr>
          <p:spPr bwMode="auto">
            <a:xfrm flipH="1">
              <a:off x="5232" y="468"/>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bg2"/>
                </a:gs>
                <a:gs pos="100000">
                  <a:schemeClr val="bg2">
                    <a:gamma/>
                    <a:shade val="46275"/>
                    <a:invGamma/>
                  </a:schemeClr>
                </a:gs>
              </a:gsLst>
              <a:lin ang="5400000" scaled="1"/>
            </a:gradFill>
            <a:ln w="9525" cap="flat" cmpd="sng">
              <a:noFill/>
              <a:prstDash val="solid"/>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47" name="Freeform 123"/>
            <p:cNvSpPr>
              <a:spLocks/>
            </p:cNvSpPr>
            <p:nvPr/>
          </p:nvSpPr>
          <p:spPr bwMode="auto">
            <a:xfrm>
              <a:off x="254" y="470"/>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bg2"/>
                </a:gs>
                <a:gs pos="100000">
                  <a:schemeClr val="bg2">
                    <a:gamma/>
                    <a:shade val="46275"/>
                    <a:invGamma/>
                  </a:schemeClr>
                </a:gs>
              </a:gsLst>
              <a:lin ang="5400000" scaled="1"/>
            </a:gradFill>
            <a:ln w="9525" cap="flat" cmpd="sng">
              <a:noFill/>
              <a:prstDash val="solid"/>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nvGrpSpPr>
            <p:cNvPr id="1117" name="Group 124"/>
            <p:cNvGrpSpPr>
              <a:grpSpLocks/>
            </p:cNvGrpSpPr>
            <p:nvPr/>
          </p:nvGrpSpPr>
          <p:grpSpPr bwMode="auto">
            <a:xfrm>
              <a:off x="450" y="463"/>
              <a:ext cx="4812" cy="113"/>
              <a:chOff x="450" y="463"/>
              <a:chExt cx="4812" cy="113"/>
            </a:xfrm>
          </p:grpSpPr>
          <p:grpSp>
            <p:nvGrpSpPr>
              <p:cNvPr id="1118" name="Group 125"/>
              <p:cNvGrpSpPr>
                <a:grpSpLocks/>
              </p:cNvGrpSpPr>
              <p:nvPr/>
            </p:nvGrpSpPr>
            <p:grpSpPr bwMode="auto">
              <a:xfrm>
                <a:off x="450" y="464"/>
                <a:ext cx="2928" cy="112"/>
                <a:chOff x="0" y="283"/>
                <a:chExt cx="5760" cy="220"/>
              </a:xfrm>
            </p:grpSpPr>
            <p:grpSp>
              <p:nvGrpSpPr>
                <p:cNvPr id="1132" name="Group 126"/>
                <p:cNvGrpSpPr>
                  <a:grpSpLocks/>
                </p:cNvGrpSpPr>
                <p:nvPr/>
              </p:nvGrpSpPr>
              <p:grpSpPr bwMode="auto">
                <a:xfrm>
                  <a:off x="0" y="283"/>
                  <a:ext cx="823" cy="220"/>
                  <a:chOff x="240" y="720"/>
                  <a:chExt cx="3980" cy="1064"/>
                </a:xfrm>
              </p:grpSpPr>
              <p:sp>
                <p:nvSpPr>
                  <p:cNvPr id="1151" name="Freeform 127"/>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52" name="Freeform 128"/>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33" name="Group 129"/>
                <p:cNvGrpSpPr>
                  <a:grpSpLocks/>
                </p:cNvGrpSpPr>
                <p:nvPr/>
              </p:nvGrpSpPr>
              <p:grpSpPr bwMode="auto">
                <a:xfrm>
                  <a:off x="823" y="283"/>
                  <a:ext cx="823" cy="220"/>
                  <a:chOff x="240" y="720"/>
                  <a:chExt cx="3980" cy="1064"/>
                </a:xfrm>
              </p:grpSpPr>
              <p:sp>
                <p:nvSpPr>
                  <p:cNvPr id="1154" name="Freeform 130"/>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55" name="Freeform 131"/>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34" name="Group 132"/>
                <p:cNvGrpSpPr>
                  <a:grpSpLocks/>
                </p:cNvGrpSpPr>
                <p:nvPr/>
              </p:nvGrpSpPr>
              <p:grpSpPr bwMode="auto">
                <a:xfrm>
                  <a:off x="1646" y="283"/>
                  <a:ext cx="823" cy="220"/>
                  <a:chOff x="1646" y="283"/>
                  <a:chExt cx="823" cy="220"/>
                </a:xfrm>
              </p:grpSpPr>
              <p:sp>
                <p:nvSpPr>
                  <p:cNvPr id="1157" name="Freeform 133"/>
                  <p:cNvSpPr>
                    <a:spLocks/>
                  </p:cNvSpPr>
                  <p:nvPr/>
                </p:nvSpPr>
                <p:spPr bwMode="auto">
                  <a:xfrm>
                    <a:off x="1646"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58" name="Freeform 134"/>
                  <p:cNvSpPr>
                    <a:spLocks/>
                  </p:cNvSpPr>
                  <p:nvPr/>
                </p:nvSpPr>
                <p:spPr bwMode="auto">
                  <a:xfrm>
                    <a:off x="2054"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35" name="Group 135"/>
                <p:cNvGrpSpPr>
                  <a:grpSpLocks/>
                </p:cNvGrpSpPr>
                <p:nvPr/>
              </p:nvGrpSpPr>
              <p:grpSpPr bwMode="auto">
                <a:xfrm>
                  <a:off x="2469" y="283"/>
                  <a:ext cx="822" cy="220"/>
                  <a:chOff x="240" y="720"/>
                  <a:chExt cx="3980" cy="1064"/>
                </a:xfrm>
              </p:grpSpPr>
              <p:sp>
                <p:nvSpPr>
                  <p:cNvPr id="1160" name="Freeform 136"/>
                  <p:cNvSpPr>
                    <a:spLocks/>
                  </p:cNvSpPr>
                  <p:nvPr/>
                </p:nvSpPr>
                <p:spPr bwMode="auto">
                  <a:xfrm>
                    <a:off x="241"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61" name="Freeform 137"/>
                  <p:cNvSpPr>
                    <a:spLocks/>
                  </p:cNvSpPr>
                  <p:nvPr/>
                </p:nvSpPr>
                <p:spPr bwMode="auto">
                  <a:xfrm>
                    <a:off x="2213"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36" name="Group 138"/>
                <p:cNvGrpSpPr>
                  <a:grpSpLocks/>
                </p:cNvGrpSpPr>
                <p:nvPr/>
              </p:nvGrpSpPr>
              <p:grpSpPr bwMode="auto">
                <a:xfrm>
                  <a:off x="3291" y="283"/>
                  <a:ext cx="823" cy="220"/>
                  <a:chOff x="240" y="720"/>
                  <a:chExt cx="3980" cy="1064"/>
                </a:xfrm>
              </p:grpSpPr>
              <p:sp>
                <p:nvSpPr>
                  <p:cNvPr id="1163" name="Freeform 139"/>
                  <p:cNvSpPr>
                    <a:spLocks/>
                  </p:cNvSpPr>
                  <p:nvPr/>
                </p:nvSpPr>
                <p:spPr bwMode="auto">
                  <a:xfrm>
                    <a:off x="245"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64" name="Freeform 140"/>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37" name="Group 141"/>
                <p:cNvGrpSpPr>
                  <a:grpSpLocks/>
                </p:cNvGrpSpPr>
                <p:nvPr/>
              </p:nvGrpSpPr>
              <p:grpSpPr bwMode="auto">
                <a:xfrm>
                  <a:off x="4114" y="283"/>
                  <a:ext cx="823" cy="220"/>
                  <a:chOff x="240" y="720"/>
                  <a:chExt cx="3980" cy="1064"/>
                </a:xfrm>
              </p:grpSpPr>
              <p:sp>
                <p:nvSpPr>
                  <p:cNvPr id="1166" name="Freeform 142"/>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67" name="Freeform 143"/>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38" name="Group 144"/>
                <p:cNvGrpSpPr>
                  <a:grpSpLocks/>
                </p:cNvGrpSpPr>
                <p:nvPr/>
              </p:nvGrpSpPr>
              <p:grpSpPr bwMode="auto">
                <a:xfrm>
                  <a:off x="4937" y="283"/>
                  <a:ext cx="823" cy="220"/>
                  <a:chOff x="240" y="720"/>
                  <a:chExt cx="3980" cy="1064"/>
                </a:xfrm>
              </p:grpSpPr>
              <p:sp>
                <p:nvSpPr>
                  <p:cNvPr id="1169" name="Freeform 145"/>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70" name="Freeform 146"/>
                  <p:cNvSpPr>
                    <a:spLocks/>
                  </p:cNvSpPr>
                  <p:nvPr/>
                </p:nvSpPr>
                <p:spPr bwMode="auto">
                  <a:xfrm>
                    <a:off x="2212"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grpSp>
            <p:nvGrpSpPr>
              <p:cNvPr id="1119" name="Group 147"/>
              <p:cNvGrpSpPr>
                <a:grpSpLocks/>
              </p:cNvGrpSpPr>
              <p:nvPr/>
            </p:nvGrpSpPr>
            <p:grpSpPr bwMode="auto">
              <a:xfrm>
                <a:off x="3378" y="463"/>
                <a:ext cx="418" cy="112"/>
                <a:chOff x="240" y="720"/>
                <a:chExt cx="3980" cy="1064"/>
              </a:xfrm>
            </p:grpSpPr>
            <p:sp>
              <p:nvSpPr>
                <p:cNvPr id="1172" name="Freeform 148"/>
                <p:cNvSpPr>
                  <a:spLocks/>
                </p:cNvSpPr>
                <p:nvPr/>
              </p:nvSpPr>
              <p:spPr bwMode="auto">
                <a:xfrm>
                  <a:off x="242"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73" name="Freeform 149"/>
                <p:cNvSpPr>
                  <a:spLocks/>
                </p:cNvSpPr>
                <p:nvPr/>
              </p:nvSpPr>
              <p:spPr bwMode="auto">
                <a:xfrm>
                  <a:off x="2213"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20" name="Group 150"/>
              <p:cNvGrpSpPr>
                <a:grpSpLocks/>
              </p:cNvGrpSpPr>
              <p:nvPr/>
            </p:nvGrpSpPr>
            <p:grpSpPr bwMode="auto">
              <a:xfrm>
                <a:off x="3796" y="463"/>
                <a:ext cx="419" cy="112"/>
                <a:chOff x="240" y="720"/>
                <a:chExt cx="3980" cy="1064"/>
              </a:xfrm>
            </p:grpSpPr>
            <p:sp>
              <p:nvSpPr>
                <p:cNvPr id="1175" name="Freeform 151"/>
                <p:cNvSpPr>
                  <a:spLocks/>
                </p:cNvSpPr>
                <p:nvPr/>
              </p:nvSpPr>
              <p:spPr bwMode="auto">
                <a:xfrm>
                  <a:off x="244" y="720"/>
                  <a:ext cx="210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76" name="Freeform 152"/>
                <p:cNvSpPr>
                  <a:spLocks/>
                </p:cNvSpPr>
                <p:nvPr/>
              </p:nvSpPr>
              <p:spPr bwMode="auto">
                <a:xfrm>
                  <a:off x="2240" y="720"/>
                  <a:ext cx="207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21" name="Group 153"/>
              <p:cNvGrpSpPr>
                <a:grpSpLocks/>
              </p:cNvGrpSpPr>
              <p:nvPr/>
            </p:nvGrpSpPr>
            <p:grpSpPr bwMode="auto">
              <a:xfrm>
                <a:off x="4215" y="463"/>
                <a:ext cx="418" cy="112"/>
                <a:chOff x="1646" y="283"/>
                <a:chExt cx="823" cy="220"/>
              </a:xfrm>
            </p:grpSpPr>
            <p:sp>
              <p:nvSpPr>
                <p:cNvPr id="1178" name="Freeform 154"/>
                <p:cNvSpPr>
                  <a:spLocks/>
                </p:cNvSpPr>
                <p:nvPr/>
              </p:nvSpPr>
              <p:spPr bwMode="auto">
                <a:xfrm>
                  <a:off x="1647"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79" name="Freeform 155"/>
                <p:cNvSpPr>
                  <a:spLocks/>
                </p:cNvSpPr>
                <p:nvPr/>
              </p:nvSpPr>
              <p:spPr bwMode="auto">
                <a:xfrm>
                  <a:off x="2053"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22" name="Group 156"/>
              <p:cNvGrpSpPr>
                <a:grpSpLocks/>
              </p:cNvGrpSpPr>
              <p:nvPr/>
            </p:nvGrpSpPr>
            <p:grpSpPr bwMode="auto">
              <a:xfrm>
                <a:off x="4633" y="463"/>
                <a:ext cx="418" cy="112"/>
                <a:chOff x="240" y="720"/>
                <a:chExt cx="3980" cy="1064"/>
              </a:xfrm>
            </p:grpSpPr>
            <p:sp>
              <p:nvSpPr>
                <p:cNvPr id="1181" name="Freeform 157"/>
                <p:cNvSpPr>
                  <a:spLocks/>
                </p:cNvSpPr>
                <p:nvPr/>
              </p:nvSpPr>
              <p:spPr bwMode="auto">
                <a:xfrm>
                  <a:off x="239"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82" name="Freeform 158"/>
                <p:cNvSpPr>
                  <a:spLocks/>
                </p:cNvSpPr>
                <p:nvPr/>
              </p:nvSpPr>
              <p:spPr bwMode="auto">
                <a:xfrm>
                  <a:off x="2210"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sp>
            <p:nvSpPr>
              <p:cNvPr id="1183" name="Freeform 159"/>
              <p:cNvSpPr>
                <a:spLocks/>
              </p:cNvSpPr>
              <p:nvPr/>
            </p:nvSpPr>
            <p:spPr bwMode="auto">
              <a:xfrm>
                <a:off x="5051" y="463"/>
                <a:ext cx="211" cy="112"/>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grpSp>
        <p:nvGrpSpPr>
          <p:cNvPr id="1070" name="Group 160"/>
          <p:cNvGrpSpPr>
            <a:grpSpLocks/>
          </p:cNvGrpSpPr>
          <p:nvPr/>
        </p:nvGrpSpPr>
        <p:grpSpPr bwMode="auto">
          <a:xfrm>
            <a:off x="533401" y="598489"/>
            <a:ext cx="10437284" cy="179387"/>
            <a:chOff x="254" y="463"/>
            <a:chExt cx="5208" cy="113"/>
          </a:xfrm>
        </p:grpSpPr>
        <p:sp>
          <p:nvSpPr>
            <p:cNvPr id="1185" name="Freeform 161"/>
            <p:cNvSpPr>
              <a:spLocks/>
            </p:cNvSpPr>
            <p:nvPr/>
          </p:nvSpPr>
          <p:spPr bwMode="auto">
            <a:xfrm flipH="1">
              <a:off x="5232" y="468"/>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accent1"/>
                </a:gs>
                <a:gs pos="100000">
                  <a:schemeClr val="accent1">
                    <a:gamma/>
                    <a:shade val="46275"/>
                    <a:invGamma/>
                  </a:schemeClr>
                </a:gs>
              </a:gsLst>
              <a:lin ang="5400000" scaled="1"/>
            </a:gradFill>
            <a:ln w="9525" cap="flat" cmpd="sng">
              <a:noFill/>
              <a:prstDash val="solid"/>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86" name="Freeform 162"/>
            <p:cNvSpPr>
              <a:spLocks/>
            </p:cNvSpPr>
            <p:nvPr/>
          </p:nvSpPr>
          <p:spPr bwMode="auto">
            <a:xfrm>
              <a:off x="254" y="470"/>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accent1"/>
                </a:gs>
                <a:gs pos="100000">
                  <a:schemeClr val="accent1">
                    <a:gamma/>
                    <a:shade val="46275"/>
                    <a:invGamma/>
                  </a:schemeClr>
                </a:gs>
              </a:gsLst>
              <a:lin ang="5400000" scaled="1"/>
            </a:gradFill>
            <a:ln w="9525" cap="flat" cmpd="sng">
              <a:noFill/>
              <a:prstDash val="solid"/>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nvGrpSpPr>
            <p:cNvPr id="1079" name="Group 163"/>
            <p:cNvGrpSpPr>
              <a:grpSpLocks/>
            </p:cNvGrpSpPr>
            <p:nvPr/>
          </p:nvGrpSpPr>
          <p:grpSpPr bwMode="auto">
            <a:xfrm>
              <a:off x="450" y="463"/>
              <a:ext cx="4812" cy="113"/>
              <a:chOff x="450" y="463"/>
              <a:chExt cx="4812" cy="113"/>
            </a:xfrm>
          </p:grpSpPr>
          <p:grpSp>
            <p:nvGrpSpPr>
              <p:cNvPr id="1080" name="Group 164"/>
              <p:cNvGrpSpPr>
                <a:grpSpLocks/>
              </p:cNvGrpSpPr>
              <p:nvPr/>
            </p:nvGrpSpPr>
            <p:grpSpPr bwMode="auto">
              <a:xfrm>
                <a:off x="450" y="464"/>
                <a:ext cx="2928" cy="112"/>
                <a:chOff x="0" y="283"/>
                <a:chExt cx="5760" cy="220"/>
              </a:xfrm>
            </p:grpSpPr>
            <p:grpSp>
              <p:nvGrpSpPr>
                <p:cNvPr id="1094" name="Group 165"/>
                <p:cNvGrpSpPr>
                  <a:grpSpLocks/>
                </p:cNvGrpSpPr>
                <p:nvPr/>
              </p:nvGrpSpPr>
              <p:grpSpPr bwMode="auto">
                <a:xfrm>
                  <a:off x="0" y="283"/>
                  <a:ext cx="823" cy="220"/>
                  <a:chOff x="240" y="720"/>
                  <a:chExt cx="3980" cy="1064"/>
                </a:xfrm>
              </p:grpSpPr>
              <p:sp>
                <p:nvSpPr>
                  <p:cNvPr id="1190" name="Freeform 166"/>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91" name="Freeform 167"/>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095" name="Group 168"/>
                <p:cNvGrpSpPr>
                  <a:grpSpLocks/>
                </p:cNvGrpSpPr>
                <p:nvPr/>
              </p:nvGrpSpPr>
              <p:grpSpPr bwMode="auto">
                <a:xfrm>
                  <a:off x="823" y="283"/>
                  <a:ext cx="823" cy="220"/>
                  <a:chOff x="240" y="720"/>
                  <a:chExt cx="3980" cy="1064"/>
                </a:xfrm>
              </p:grpSpPr>
              <p:sp>
                <p:nvSpPr>
                  <p:cNvPr id="1193" name="Freeform 169"/>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94" name="Freeform 170"/>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096" name="Group 171"/>
                <p:cNvGrpSpPr>
                  <a:grpSpLocks/>
                </p:cNvGrpSpPr>
                <p:nvPr/>
              </p:nvGrpSpPr>
              <p:grpSpPr bwMode="auto">
                <a:xfrm>
                  <a:off x="1646" y="283"/>
                  <a:ext cx="823" cy="220"/>
                  <a:chOff x="1646" y="283"/>
                  <a:chExt cx="823" cy="220"/>
                </a:xfrm>
              </p:grpSpPr>
              <p:sp>
                <p:nvSpPr>
                  <p:cNvPr id="1196" name="Freeform 172"/>
                  <p:cNvSpPr>
                    <a:spLocks/>
                  </p:cNvSpPr>
                  <p:nvPr/>
                </p:nvSpPr>
                <p:spPr bwMode="auto">
                  <a:xfrm>
                    <a:off x="1646"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97" name="Freeform 173"/>
                  <p:cNvSpPr>
                    <a:spLocks/>
                  </p:cNvSpPr>
                  <p:nvPr/>
                </p:nvSpPr>
                <p:spPr bwMode="auto">
                  <a:xfrm>
                    <a:off x="2054"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097" name="Group 174"/>
                <p:cNvGrpSpPr>
                  <a:grpSpLocks/>
                </p:cNvGrpSpPr>
                <p:nvPr/>
              </p:nvGrpSpPr>
              <p:grpSpPr bwMode="auto">
                <a:xfrm>
                  <a:off x="2469" y="283"/>
                  <a:ext cx="822" cy="220"/>
                  <a:chOff x="240" y="720"/>
                  <a:chExt cx="3980" cy="1064"/>
                </a:xfrm>
              </p:grpSpPr>
              <p:sp>
                <p:nvSpPr>
                  <p:cNvPr id="1199" name="Freeform 175"/>
                  <p:cNvSpPr>
                    <a:spLocks/>
                  </p:cNvSpPr>
                  <p:nvPr/>
                </p:nvSpPr>
                <p:spPr bwMode="auto">
                  <a:xfrm>
                    <a:off x="241"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00" name="Freeform 176"/>
                  <p:cNvSpPr>
                    <a:spLocks/>
                  </p:cNvSpPr>
                  <p:nvPr/>
                </p:nvSpPr>
                <p:spPr bwMode="auto">
                  <a:xfrm>
                    <a:off x="2213"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098" name="Group 177"/>
                <p:cNvGrpSpPr>
                  <a:grpSpLocks/>
                </p:cNvGrpSpPr>
                <p:nvPr/>
              </p:nvGrpSpPr>
              <p:grpSpPr bwMode="auto">
                <a:xfrm>
                  <a:off x="3291" y="283"/>
                  <a:ext cx="823" cy="220"/>
                  <a:chOff x="240" y="720"/>
                  <a:chExt cx="3980" cy="1064"/>
                </a:xfrm>
              </p:grpSpPr>
              <p:sp>
                <p:nvSpPr>
                  <p:cNvPr id="1202" name="Freeform 178"/>
                  <p:cNvSpPr>
                    <a:spLocks/>
                  </p:cNvSpPr>
                  <p:nvPr/>
                </p:nvSpPr>
                <p:spPr bwMode="auto">
                  <a:xfrm>
                    <a:off x="245"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03" name="Freeform 179"/>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099" name="Group 180"/>
                <p:cNvGrpSpPr>
                  <a:grpSpLocks/>
                </p:cNvGrpSpPr>
                <p:nvPr/>
              </p:nvGrpSpPr>
              <p:grpSpPr bwMode="auto">
                <a:xfrm>
                  <a:off x="4114" y="283"/>
                  <a:ext cx="823" cy="220"/>
                  <a:chOff x="240" y="720"/>
                  <a:chExt cx="3980" cy="1064"/>
                </a:xfrm>
              </p:grpSpPr>
              <p:sp>
                <p:nvSpPr>
                  <p:cNvPr id="1205" name="Freeform 181"/>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06" name="Freeform 182"/>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00" name="Group 183"/>
                <p:cNvGrpSpPr>
                  <a:grpSpLocks/>
                </p:cNvGrpSpPr>
                <p:nvPr/>
              </p:nvGrpSpPr>
              <p:grpSpPr bwMode="auto">
                <a:xfrm>
                  <a:off x="4937" y="283"/>
                  <a:ext cx="823" cy="220"/>
                  <a:chOff x="240" y="720"/>
                  <a:chExt cx="3980" cy="1064"/>
                </a:xfrm>
              </p:grpSpPr>
              <p:sp>
                <p:nvSpPr>
                  <p:cNvPr id="1208" name="Freeform 184"/>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09" name="Freeform 185"/>
                  <p:cNvSpPr>
                    <a:spLocks/>
                  </p:cNvSpPr>
                  <p:nvPr/>
                </p:nvSpPr>
                <p:spPr bwMode="auto">
                  <a:xfrm>
                    <a:off x="2212"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grpSp>
            <p:nvGrpSpPr>
              <p:cNvPr id="1081" name="Group 186"/>
              <p:cNvGrpSpPr>
                <a:grpSpLocks/>
              </p:cNvGrpSpPr>
              <p:nvPr/>
            </p:nvGrpSpPr>
            <p:grpSpPr bwMode="auto">
              <a:xfrm>
                <a:off x="3378" y="463"/>
                <a:ext cx="418" cy="112"/>
                <a:chOff x="240" y="720"/>
                <a:chExt cx="3980" cy="1064"/>
              </a:xfrm>
            </p:grpSpPr>
            <p:sp>
              <p:nvSpPr>
                <p:cNvPr id="1211" name="Freeform 187"/>
                <p:cNvSpPr>
                  <a:spLocks/>
                </p:cNvSpPr>
                <p:nvPr/>
              </p:nvSpPr>
              <p:spPr bwMode="auto">
                <a:xfrm>
                  <a:off x="242"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12" name="Freeform 188"/>
                <p:cNvSpPr>
                  <a:spLocks/>
                </p:cNvSpPr>
                <p:nvPr/>
              </p:nvSpPr>
              <p:spPr bwMode="auto">
                <a:xfrm>
                  <a:off x="2213"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082" name="Group 189"/>
              <p:cNvGrpSpPr>
                <a:grpSpLocks/>
              </p:cNvGrpSpPr>
              <p:nvPr/>
            </p:nvGrpSpPr>
            <p:grpSpPr bwMode="auto">
              <a:xfrm>
                <a:off x="3796" y="463"/>
                <a:ext cx="419" cy="112"/>
                <a:chOff x="240" y="720"/>
                <a:chExt cx="3980" cy="1064"/>
              </a:xfrm>
            </p:grpSpPr>
            <p:sp>
              <p:nvSpPr>
                <p:cNvPr id="1214" name="Freeform 190"/>
                <p:cNvSpPr>
                  <a:spLocks/>
                </p:cNvSpPr>
                <p:nvPr/>
              </p:nvSpPr>
              <p:spPr bwMode="auto">
                <a:xfrm>
                  <a:off x="244" y="720"/>
                  <a:ext cx="210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15" name="Freeform 191"/>
                <p:cNvSpPr>
                  <a:spLocks/>
                </p:cNvSpPr>
                <p:nvPr/>
              </p:nvSpPr>
              <p:spPr bwMode="auto">
                <a:xfrm>
                  <a:off x="2240" y="720"/>
                  <a:ext cx="207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083" name="Group 192"/>
              <p:cNvGrpSpPr>
                <a:grpSpLocks/>
              </p:cNvGrpSpPr>
              <p:nvPr/>
            </p:nvGrpSpPr>
            <p:grpSpPr bwMode="auto">
              <a:xfrm>
                <a:off x="4215" y="463"/>
                <a:ext cx="418" cy="112"/>
                <a:chOff x="1646" y="283"/>
                <a:chExt cx="823" cy="220"/>
              </a:xfrm>
            </p:grpSpPr>
            <p:sp>
              <p:nvSpPr>
                <p:cNvPr id="1217" name="Freeform 193"/>
                <p:cNvSpPr>
                  <a:spLocks/>
                </p:cNvSpPr>
                <p:nvPr/>
              </p:nvSpPr>
              <p:spPr bwMode="auto">
                <a:xfrm>
                  <a:off x="1647"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18" name="Freeform 194"/>
                <p:cNvSpPr>
                  <a:spLocks/>
                </p:cNvSpPr>
                <p:nvPr/>
              </p:nvSpPr>
              <p:spPr bwMode="auto">
                <a:xfrm>
                  <a:off x="2053"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084" name="Group 195"/>
              <p:cNvGrpSpPr>
                <a:grpSpLocks/>
              </p:cNvGrpSpPr>
              <p:nvPr/>
            </p:nvGrpSpPr>
            <p:grpSpPr bwMode="auto">
              <a:xfrm>
                <a:off x="4633" y="463"/>
                <a:ext cx="418" cy="112"/>
                <a:chOff x="240" y="720"/>
                <a:chExt cx="3980" cy="1064"/>
              </a:xfrm>
            </p:grpSpPr>
            <p:sp>
              <p:nvSpPr>
                <p:cNvPr id="1220" name="Freeform 196"/>
                <p:cNvSpPr>
                  <a:spLocks/>
                </p:cNvSpPr>
                <p:nvPr/>
              </p:nvSpPr>
              <p:spPr bwMode="auto">
                <a:xfrm>
                  <a:off x="239"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21" name="Freeform 197"/>
                <p:cNvSpPr>
                  <a:spLocks/>
                </p:cNvSpPr>
                <p:nvPr/>
              </p:nvSpPr>
              <p:spPr bwMode="auto">
                <a:xfrm>
                  <a:off x="2210"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sp>
            <p:nvSpPr>
              <p:cNvPr id="1222" name="Freeform 198"/>
              <p:cNvSpPr>
                <a:spLocks/>
              </p:cNvSpPr>
              <p:nvPr/>
            </p:nvSpPr>
            <p:spPr bwMode="auto">
              <a:xfrm>
                <a:off x="5051" y="463"/>
                <a:ext cx="211" cy="112"/>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grpSp>
        <p:nvGrpSpPr>
          <p:cNvPr id="1071" name="Group 199"/>
          <p:cNvGrpSpPr>
            <a:grpSpLocks/>
          </p:cNvGrpSpPr>
          <p:nvPr/>
        </p:nvGrpSpPr>
        <p:grpSpPr bwMode="auto">
          <a:xfrm>
            <a:off x="23285" y="15875"/>
            <a:ext cx="1138767" cy="965200"/>
            <a:chOff x="8" y="32"/>
            <a:chExt cx="568" cy="608"/>
          </a:xfrm>
        </p:grpSpPr>
        <p:sp>
          <p:nvSpPr>
            <p:cNvPr id="1224" name="Freeform 200"/>
            <p:cNvSpPr>
              <a:spLocks/>
            </p:cNvSpPr>
            <p:nvPr userDrawn="1"/>
          </p:nvSpPr>
          <p:spPr bwMode="auto">
            <a:xfrm>
              <a:off x="20" y="54"/>
              <a:ext cx="556" cy="586"/>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bg2"/>
                </a:gs>
                <a:gs pos="100000">
                  <a:schemeClr val="bg2">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25" name="Freeform 201"/>
            <p:cNvSpPr>
              <a:spLocks/>
            </p:cNvSpPr>
            <p:nvPr userDrawn="1"/>
          </p:nvSpPr>
          <p:spPr bwMode="auto">
            <a:xfrm>
              <a:off x="8" y="32"/>
              <a:ext cx="556" cy="586"/>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accent1"/>
                </a:gs>
                <a:gs pos="100000">
                  <a:schemeClr val="accent1">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sp>
        <p:nvSpPr>
          <p:cNvPr id="1226" name="Freeform 202"/>
          <p:cNvSpPr>
            <a:spLocks/>
          </p:cNvSpPr>
          <p:nvPr/>
        </p:nvSpPr>
        <p:spPr bwMode="auto">
          <a:xfrm flipH="1">
            <a:off x="10382251" y="50800"/>
            <a:ext cx="1113367" cy="930275"/>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bg2"/>
              </a:gs>
              <a:gs pos="100000">
                <a:schemeClr val="bg2">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27" name="Freeform 203"/>
          <p:cNvSpPr>
            <a:spLocks/>
          </p:cNvSpPr>
          <p:nvPr/>
        </p:nvSpPr>
        <p:spPr bwMode="auto">
          <a:xfrm flipH="1">
            <a:off x="10356851" y="15875"/>
            <a:ext cx="1115483" cy="930275"/>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accent1"/>
              </a:gs>
              <a:gs pos="100000">
                <a:schemeClr val="accent1">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28" name="Rectangle 204"/>
          <p:cNvSpPr>
            <a:spLocks noChangeArrowheads="1"/>
          </p:cNvSpPr>
          <p:nvPr/>
        </p:nvSpPr>
        <p:spPr bwMode="auto">
          <a:xfrm>
            <a:off x="503767" y="15875"/>
            <a:ext cx="10485967" cy="88900"/>
          </a:xfrm>
          <a:prstGeom prst="rect">
            <a:avLst/>
          </a:prstGeom>
          <a:gradFill rotWithShape="1">
            <a:gsLst>
              <a:gs pos="0">
                <a:schemeClr val="accent1"/>
              </a:gs>
              <a:gs pos="100000">
                <a:schemeClr val="accent1">
                  <a:gamma/>
                  <a:shade val="46275"/>
                  <a:invGamma/>
                </a:schemeClr>
              </a:gs>
            </a:gsLst>
            <a:lin ang="5400000" scaled="1"/>
          </a:gradFill>
          <a:ln w="9525">
            <a:noFill/>
            <a:miter lim="800000"/>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Tree>
    <p:extLst>
      <p:ext uri="{BB962C8B-B14F-4D97-AF65-F5344CB8AC3E}">
        <p14:creationId xmlns:p14="http://schemas.microsoft.com/office/powerpoint/2010/main" val="1871135148"/>
      </p:ext>
    </p:extLst>
  </p:cSld>
  <p:clrMap bg1="lt1" tx1="dk1" bg2="lt2" tx2="dk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16" r:id="rId5"/>
    <p:sldLayoutId id="2147484017" r:id="rId6"/>
    <p:sldLayoutId id="2147484018" r:id="rId7"/>
    <p:sldLayoutId id="2147484019" r:id="rId8"/>
    <p:sldLayoutId id="2147484020" r:id="rId9"/>
    <p:sldLayoutId id="2147484021" r:id="rId10"/>
    <p:sldLayoutId id="2147484022" r:id="rId11"/>
    <p:sldLayoutId id="2147484023" r:id="rId12"/>
    <p:sldLayoutId id="2147484024" r:id="rId13"/>
    <p:sldLayoutId id="2147484025" r:id="rId14"/>
    <p:sldLayoutId id="2147484026" r:id="rId15"/>
    <p:sldLayoutId id="2147484027" r:id="rId16"/>
    <p:sldLayoutId id="2147484028" r:id="rId17"/>
  </p:sldLayoutIdLst>
  <p:transition>
    <p:random/>
  </p:transition>
  <p:hf hdr="0" ftr="0" dt="0"/>
  <p:txStyles>
    <p:titleStyle>
      <a:lvl1pPr algn="ctr" rtl="1" eaLnBrk="0" fontAlgn="base" hangingPunct="0">
        <a:spcBef>
          <a:spcPct val="0"/>
        </a:spcBef>
        <a:spcAft>
          <a:spcPct val="0"/>
        </a:spcAft>
        <a:defRPr sz="3200">
          <a:solidFill>
            <a:srgbClr val="CCECFF"/>
          </a:solidFill>
          <a:latin typeface="+mj-lt"/>
          <a:ea typeface="+mj-ea"/>
          <a:cs typeface="+mj-cs"/>
        </a:defRPr>
      </a:lvl1pPr>
      <a:lvl2pPr algn="ctr" rtl="1" eaLnBrk="0" fontAlgn="base" hangingPunct="0">
        <a:spcBef>
          <a:spcPct val="0"/>
        </a:spcBef>
        <a:spcAft>
          <a:spcPct val="0"/>
        </a:spcAft>
        <a:defRPr sz="3200">
          <a:solidFill>
            <a:srgbClr val="CCECFF"/>
          </a:solidFill>
          <a:latin typeface="Arial" charset="0"/>
          <a:cs typeface="Titr" pitchFamily="2" charset="-78"/>
        </a:defRPr>
      </a:lvl2pPr>
      <a:lvl3pPr algn="ctr" rtl="1" eaLnBrk="0" fontAlgn="base" hangingPunct="0">
        <a:spcBef>
          <a:spcPct val="0"/>
        </a:spcBef>
        <a:spcAft>
          <a:spcPct val="0"/>
        </a:spcAft>
        <a:defRPr sz="3200">
          <a:solidFill>
            <a:srgbClr val="CCECFF"/>
          </a:solidFill>
          <a:latin typeface="Arial" charset="0"/>
          <a:cs typeface="Titr" pitchFamily="2" charset="-78"/>
        </a:defRPr>
      </a:lvl3pPr>
      <a:lvl4pPr algn="ctr" rtl="1" eaLnBrk="0" fontAlgn="base" hangingPunct="0">
        <a:spcBef>
          <a:spcPct val="0"/>
        </a:spcBef>
        <a:spcAft>
          <a:spcPct val="0"/>
        </a:spcAft>
        <a:defRPr sz="3200">
          <a:solidFill>
            <a:srgbClr val="CCECFF"/>
          </a:solidFill>
          <a:latin typeface="Arial" charset="0"/>
          <a:cs typeface="Titr" pitchFamily="2" charset="-78"/>
        </a:defRPr>
      </a:lvl4pPr>
      <a:lvl5pPr algn="ctr" rtl="1" eaLnBrk="0" fontAlgn="base" hangingPunct="0">
        <a:spcBef>
          <a:spcPct val="0"/>
        </a:spcBef>
        <a:spcAft>
          <a:spcPct val="0"/>
        </a:spcAft>
        <a:defRPr sz="3200">
          <a:solidFill>
            <a:srgbClr val="CCECFF"/>
          </a:solidFill>
          <a:latin typeface="Arial" charset="0"/>
          <a:cs typeface="Titr" pitchFamily="2" charset="-78"/>
        </a:defRPr>
      </a:lvl5pPr>
      <a:lvl6pPr marL="457200" algn="ctr" rtl="1" eaLnBrk="1" fontAlgn="base" hangingPunct="1">
        <a:spcBef>
          <a:spcPct val="0"/>
        </a:spcBef>
        <a:spcAft>
          <a:spcPct val="0"/>
        </a:spcAft>
        <a:defRPr sz="3200">
          <a:solidFill>
            <a:srgbClr val="CCECFF"/>
          </a:solidFill>
          <a:latin typeface="Arial" charset="0"/>
          <a:cs typeface="Titr" pitchFamily="2" charset="-78"/>
        </a:defRPr>
      </a:lvl6pPr>
      <a:lvl7pPr marL="914400" algn="ctr" rtl="1" eaLnBrk="1" fontAlgn="base" hangingPunct="1">
        <a:spcBef>
          <a:spcPct val="0"/>
        </a:spcBef>
        <a:spcAft>
          <a:spcPct val="0"/>
        </a:spcAft>
        <a:defRPr sz="3200">
          <a:solidFill>
            <a:srgbClr val="CCECFF"/>
          </a:solidFill>
          <a:latin typeface="Arial" charset="0"/>
          <a:cs typeface="Titr" pitchFamily="2" charset="-78"/>
        </a:defRPr>
      </a:lvl7pPr>
      <a:lvl8pPr marL="1371600" algn="ctr" rtl="1" eaLnBrk="1" fontAlgn="base" hangingPunct="1">
        <a:spcBef>
          <a:spcPct val="0"/>
        </a:spcBef>
        <a:spcAft>
          <a:spcPct val="0"/>
        </a:spcAft>
        <a:defRPr sz="3200">
          <a:solidFill>
            <a:srgbClr val="CCECFF"/>
          </a:solidFill>
          <a:latin typeface="Arial" charset="0"/>
          <a:cs typeface="Titr" pitchFamily="2" charset="-78"/>
        </a:defRPr>
      </a:lvl8pPr>
      <a:lvl9pPr marL="1828800" algn="ctr" rtl="1" eaLnBrk="1" fontAlgn="base" hangingPunct="1">
        <a:spcBef>
          <a:spcPct val="0"/>
        </a:spcBef>
        <a:spcAft>
          <a:spcPct val="0"/>
        </a:spcAft>
        <a:defRPr sz="3200">
          <a:solidFill>
            <a:srgbClr val="CCECFF"/>
          </a:solidFill>
          <a:latin typeface="Arial" charset="0"/>
          <a:cs typeface="Titr" pitchFamily="2" charset="-78"/>
        </a:defRPr>
      </a:lvl9pPr>
    </p:titleStyle>
    <p:bodyStyle>
      <a:lvl1pPr marL="342900" indent="-342900" algn="just" rtl="1" eaLnBrk="0" fontAlgn="base" hangingPunct="0">
        <a:spcBef>
          <a:spcPct val="20000"/>
        </a:spcBef>
        <a:spcAft>
          <a:spcPct val="0"/>
        </a:spcAft>
        <a:buClr>
          <a:srgbClr val="000099"/>
        </a:buClr>
        <a:buFont typeface="Wingdings 2" panose="05020102010507070707" pitchFamily="18" charset="2"/>
        <a:buBlip>
          <a:blip r:embed="rId20"/>
        </a:buBlip>
        <a:defRPr sz="3200">
          <a:solidFill>
            <a:schemeClr val="accent2"/>
          </a:solidFill>
          <a:latin typeface="+mn-lt"/>
          <a:ea typeface="+mn-ea"/>
          <a:cs typeface="+mn-cs"/>
        </a:defRPr>
      </a:lvl1pPr>
      <a:lvl2pPr marL="742950" indent="-285750" algn="just" rtl="1" eaLnBrk="0" fontAlgn="base" hangingPunct="0">
        <a:spcBef>
          <a:spcPct val="20000"/>
        </a:spcBef>
        <a:spcAft>
          <a:spcPct val="0"/>
        </a:spcAft>
        <a:buClr>
          <a:srgbClr val="CCECFF"/>
        </a:buClr>
        <a:buFont typeface="Wingdings" panose="05000000000000000000" pitchFamily="2" charset="2"/>
        <a:buBlip>
          <a:blip r:embed="rId21"/>
        </a:buBlip>
        <a:defRPr sz="2800">
          <a:solidFill>
            <a:srgbClr val="990000"/>
          </a:solidFill>
          <a:latin typeface="+mn-lt"/>
          <a:cs typeface="+mn-cs"/>
        </a:defRPr>
      </a:lvl2pPr>
      <a:lvl3pPr marL="1143000" indent="-228600" algn="just" rtl="1" eaLnBrk="0" fontAlgn="base" hangingPunct="0">
        <a:spcBef>
          <a:spcPct val="20000"/>
        </a:spcBef>
        <a:spcAft>
          <a:spcPct val="0"/>
        </a:spcAft>
        <a:buClr>
          <a:srgbClr val="66CCFF"/>
        </a:buClr>
        <a:buFont typeface="Wingdings" panose="05000000000000000000" pitchFamily="2" charset="2"/>
        <a:buBlip>
          <a:blip r:embed="rId22"/>
        </a:buBlip>
        <a:defRPr sz="2400">
          <a:solidFill>
            <a:srgbClr val="009900"/>
          </a:solidFill>
          <a:latin typeface="+mn-lt"/>
          <a:cs typeface="+mn-cs"/>
        </a:defRPr>
      </a:lvl3pPr>
      <a:lvl4pPr marL="1600200" indent="-228600" algn="just" rtl="1" eaLnBrk="0" fontAlgn="base" hangingPunct="0">
        <a:spcBef>
          <a:spcPct val="20000"/>
        </a:spcBef>
        <a:spcAft>
          <a:spcPct val="0"/>
        </a:spcAft>
        <a:buClr>
          <a:srgbClr val="3399FF"/>
        </a:buClr>
        <a:buFont typeface="Wingdings" panose="05000000000000000000" pitchFamily="2" charset="2"/>
        <a:buBlip>
          <a:blip r:embed="rId22"/>
        </a:buBlip>
        <a:defRPr sz="2000">
          <a:solidFill>
            <a:srgbClr val="008080"/>
          </a:solidFill>
          <a:latin typeface="+mn-lt"/>
          <a:cs typeface="+mn-cs"/>
        </a:defRPr>
      </a:lvl4pPr>
      <a:lvl5pPr marL="2057400" indent="-228600" algn="just" rtl="1" eaLnBrk="0" fontAlgn="base" hangingPunct="0">
        <a:spcBef>
          <a:spcPct val="20000"/>
        </a:spcBef>
        <a:spcAft>
          <a:spcPct val="0"/>
        </a:spcAft>
        <a:buClr>
          <a:srgbClr val="0033CC"/>
        </a:buClr>
        <a:buFont typeface="Wingdings" panose="05000000000000000000" pitchFamily="2" charset="2"/>
        <a:buBlip>
          <a:blip r:embed="rId23"/>
        </a:buBlip>
        <a:defRPr sz="2000">
          <a:solidFill>
            <a:srgbClr val="66CCFF"/>
          </a:solidFill>
          <a:latin typeface="+mn-lt"/>
          <a:cs typeface="+mn-cs"/>
        </a:defRPr>
      </a:lvl5pPr>
      <a:lvl6pPr marL="25146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6pPr>
      <a:lvl7pPr marL="29718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7pPr>
      <a:lvl8pPr marL="34290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8pPr>
      <a:lvl9pPr marL="38862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defTabSz="457200" rtl="0"/>
            <a:fld id="{33ED68E8-7487-4D2F-963F-D29527D50080}" type="datetime1">
              <a:rPr lang="en-US" smtClean="0">
                <a:solidFill>
                  <a:prstClr val="black">
                    <a:tint val="75000"/>
                  </a:prstClr>
                </a:solidFill>
              </a:rPr>
              <a:pPr defTabSz="457200" rtl="0"/>
              <a:t>12/22/2018</a:t>
            </a:fld>
            <a:endParaRPr lang="en-US" dirty="0">
              <a:solidFill>
                <a:prstClr val="black">
                  <a:tint val="75000"/>
                </a:prstClr>
              </a:solidFill>
            </a:endParaRPr>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defTabSz="457200" rtl="0"/>
            <a:endParaRPr lang="en-US" dirty="0">
              <a:solidFill>
                <a:prstClr val="black">
                  <a:tint val="75000"/>
                </a:prstClr>
              </a:solidFill>
            </a:endParaRPr>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defTabSz="457200" rtl="0"/>
            <a:fld id="{6D22F896-40B5-4ADD-8801-0D06FADFA095}" type="slidenum">
              <a:rPr lang="en-US" dirty="0">
                <a:solidFill>
                  <a:prstClr val="black">
                    <a:tint val="75000"/>
                  </a:prstClr>
                </a:solidFill>
              </a:rPr>
              <a:pPr defTabSz="457200" rtl="0"/>
              <a:t>‹#›</a:t>
            </a:fld>
            <a:endParaRPr lang="en-US" dirty="0">
              <a:solidFill>
                <a:prstClr val="black">
                  <a:tint val="75000"/>
                </a:prstClr>
              </a:solidFill>
            </a:endParaRPr>
          </a:p>
        </p:txBody>
      </p:sp>
    </p:spTree>
    <p:extLst>
      <p:ext uri="{BB962C8B-B14F-4D97-AF65-F5344CB8AC3E}">
        <p14:creationId xmlns:p14="http://schemas.microsoft.com/office/powerpoint/2010/main" val="3388183726"/>
      </p:ext>
    </p:extLst>
  </p:cSld>
  <p:clrMap bg1="lt1" tx1="dk1" bg2="lt2" tx2="dk2" accent1="accent1" accent2="accent2" accent3="accent3" accent4="accent4" accent5="accent5" accent6="accent6" hlink="hlink" folHlink="folHlink"/>
  <p:sldLayoutIdLst>
    <p:sldLayoutId id="2147484030" r:id="rId1"/>
    <p:sldLayoutId id="2147484031" r:id="rId2"/>
    <p:sldLayoutId id="2147484032" r:id="rId3"/>
    <p:sldLayoutId id="2147484033" r:id="rId4"/>
    <p:sldLayoutId id="2147484034" r:id="rId5"/>
    <p:sldLayoutId id="2147484035" r:id="rId6"/>
    <p:sldLayoutId id="2147484036" r:id="rId7"/>
    <p:sldLayoutId id="2147484037" r:id="rId8"/>
    <p:sldLayoutId id="2147484038" r:id="rId9"/>
    <p:sldLayoutId id="2147484039" r:id="rId10"/>
    <p:sldLayoutId id="2147484040" r:id="rId11"/>
    <p:sldLayoutId id="2147484041" r:id="rId12"/>
    <p:sldLayoutId id="2147484042" r:id="rId13"/>
    <p:sldLayoutId id="2147484043" r:id="rId14"/>
    <p:sldLayoutId id="2147484044" r:id="rId15"/>
    <p:sldLayoutId id="2147484045" r:id="rId16"/>
    <p:sldLayoutId id="2147484046" r:id="rId17"/>
  </p:sldLayoutIdLst>
  <p:hf hdr="0" ft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A44DE1D9-2B96-4A24-83CE-50FAA6FC7640}" type="slidenum">
              <a:rPr lang="en-US" smtClean="0">
                <a:solidFill>
                  <a:prstClr val="black">
                    <a:tint val="75000"/>
                  </a:prstClr>
                </a:solidFill>
              </a:rPr>
              <a:pPr rtl="0"/>
              <a:t>‹#›</a:t>
            </a:fld>
            <a:endParaRPr lang="en-US">
              <a:solidFill>
                <a:prstClr val="black">
                  <a:tint val="75000"/>
                </a:prstClr>
              </a:solidFill>
            </a:endParaRPr>
          </a:p>
        </p:txBody>
      </p:sp>
    </p:spTree>
    <p:extLst>
      <p:ext uri="{BB962C8B-B14F-4D97-AF65-F5344CB8AC3E}">
        <p14:creationId xmlns:p14="http://schemas.microsoft.com/office/powerpoint/2010/main" val="17045002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3" name="AutoShape 119"/>
          <p:cNvSpPr>
            <a:spLocks noChangeArrowheads="1"/>
          </p:cNvSpPr>
          <p:nvPr/>
        </p:nvSpPr>
        <p:spPr bwMode="auto">
          <a:xfrm>
            <a:off x="118534" y="15875"/>
            <a:ext cx="11307233" cy="762000"/>
          </a:xfrm>
          <a:prstGeom prst="roundRect">
            <a:avLst>
              <a:gd name="adj" fmla="val 50000"/>
            </a:avLst>
          </a:prstGeom>
          <a:gradFill rotWithShape="1">
            <a:gsLst>
              <a:gs pos="0">
                <a:schemeClr val="accent2"/>
              </a:gs>
              <a:gs pos="100000">
                <a:schemeClr val="accent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027" name="Rectangle 205"/>
          <p:cNvSpPr>
            <a:spLocks noChangeArrowheads="1"/>
          </p:cNvSpPr>
          <p:nvPr/>
        </p:nvSpPr>
        <p:spPr bwMode="auto">
          <a:xfrm>
            <a:off x="927100" y="638176"/>
            <a:ext cx="9662584" cy="358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rtl="0" eaLnBrk="1" fontAlgn="base" hangingPunct="1">
              <a:spcBef>
                <a:spcPct val="0"/>
              </a:spcBef>
              <a:spcAft>
                <a:spcPct val="0"/>
              </a:spcAft>
              <a:defRPr/>
            </a:pPr>
            <a:endParaRPr lang="en-US" sz="1800" smtClean="0">
              <a:solidFill>
                <a:srgbClr val="000000"/>
              </a:solidFill>
            </a:endParaRPr>
          </a:p>
        </p:txBody>
      </p:sp>
      <p:sp>
        <p:nvSpPr>
          <p:cNvPr id="1028" name="Rectangle 2"/>
          <p:cNvSpPr>
            <a:spLocks noGrp="1" noChangeArrowheads="1"/>
          </p:cNvSpPr>
          <p:nvPr>
            <p:ph type="title"/>
          </p:nvPr>
        </p:nvSpPr>
        <p:spPr bwMode="auto">
          <a:xfrm>
            <a:off x="1369484" y="104775"/>
            <a:ext cx="9201149"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1" y="1628776"/>
            <a:ext cx="11377084"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b="0">
                <a:latin typeface="Arial" charset="0"/>
                <a:cs typeface="Arial" charset="0"/>
              </a:defRPr>
            </a:lvl1pPr>
          </a:lstStyle>
          <a:p>
            <a:pPr rtl="0"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latin typeface="Arial" charset="0"/>
                <a:cs typeface="Arial" charset="0"/>
              </a:defRPr>
            </a:lvl1pPr>
          </a:lstStyle>
          <a:p>
            <a:pPr rtl="0"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smtClean="0"/>
            </a:lvl1pPr>
          </a:lstStyle>
          <a:p>
            <a:pPr rtl="0" fontAlgn="base">
              <a:spcBef>
                <a:spcPct val="0"/>
              </a:spcBef>
              <a:spcAft>
                <a:spcPct val="0"/>
              </a:spcAft>
              <a:defRPr/>
            </a:pPr>
            <a:fld id="{D4A74DDD-B1AB-447E-AA9F-D5B9BE9C314C}" type="slidenum">
              <a:rPr lang="ar-SA">
                <a:solidFill>
                  <a:srgbClr val="000000"/>
                </a:solidFill>
                <a:cs typeface="Arial" panose="020B0604020202020204" pitchFamily="34" charset="0"/>
              </a:rPr>
              <a:pPr rtl="0" fontAlgn="base">
                <a:spcBef>
                  <a:spcPct val="0"/>
                </a:spcBef>
                <a:spcAft>
                  <a:spcPct val="0"/>
                </a:spcAft>
                <a:defRPr/>
              </a:pPr>
              <a:t>‹#›</a:t>
            </a:fld>
            <a:endParaRPr lang="en-US">
              <a:solidFill>
                <a:srgbClr val="000000"/>
              </a:solidFill>
              <a:cs typeface="Arial" panose="020B0604020202020204" pitchFamily="34" charset="0"/>
            </a:endParaRPr>
          </a:p>
        </p:txBody>
      </p:sp>
      <p:pic>
        <p:nvPicPr>
          <p:cNvPr id="1033" name="Picture 4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4763"/>
            <a:ext cx="814916" cy="200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7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19526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7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39211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8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58737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8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78105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82"/>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83434" y="977901"/>
            <a:ext cx="81491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9" name="Picture 83"/>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116522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0" name="Picture 8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136525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1" name="Picture 85"/>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156210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2" name="Picture 86"/>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175736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3" name="Picture 87"/>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1951039"/>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 name="Picture 8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83434" y="2147889"/>
            <a:ext cx="81491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 name="Picture 8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233680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6" name="Picture 9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253682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7" name="Picture 9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273367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8" name="Picture 92"/>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2928939"/>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9" name="Picture 93"/>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312261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0" name="Picture 9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83434" y="3319464"/>
            <a:ext cx="81491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1" name="Picture 95"/>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85551" y="3513139"/>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2" name="Picture 96"/>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370681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3" name="Picture 97"/>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3903663"/>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 name="Picture 9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409892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5" name="Picture 9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429260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6" name="Picture 10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83434" y="4489451"/>
            <a:ext cx="81491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7" name="Picture 10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4675189"/>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8" name="Picture 102"/>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487521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9" name="Picture 103"/>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507206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0" name="Picture 10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526732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1" name="Picture 105"/>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546100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2" name="Picture 106"/>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83434" y="5657851"/>
            <a:ext cx="81491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3" name="Picture 107"/>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584517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4" name="Picture 10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604520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 name="Picture 10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624205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6" name="Picture 11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643731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7" name="Picture 11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6630989"/>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4" name="Rectangle 120"/>
          <p:cNvSpPr>
            <a:spLocks noChangeArrowheads="1"/>
          </p:cNvSpPr>
          <p:nvPr/>
        </p:nvSpPr>
        <p:spPr bwMode="auto">
          <a:xfrm>
            <a:off x="503767" y="53975"/>
            <a:ext cx="10485967" cy="88900"/>
          </a:xfrm>
          <a:prstGeom prst="rect">
            <a:avLst/>
          </a:prstGeom>
          <a:gradFill rotWithShape="1">
            <a:gsLst>
              <a:gs pos="0">
                <a:schemeClr val="bg2"/>
              </a:gs>
              <a:gs pos="100000">
                <a:schemeClr val="bg2">
                  <a:gamma/>
                  <a:shade val="46275"/>
                  <a:invGamma/>
                </a:schemeClr>
              </a:gs>
            </a:gsLst>
            <a:lin ang="5400000" scaled="1"/>
          </a:gradFill>
          <a:ln w="9525">
            <a:noFill/>
            <a:miter lim="800000"/>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nvGrpSpPr>
          <p:cNvPr id="1069" name="Group 121"/>
          <p:cNvGrpSpPr>
            <a:grpSpLocks/>
          </p:cNvGrpSpPr>
          <p:nvPr/>
        </p:nvGrpSpPr>
        <p:grpSpPr bwMode="auto">
          <a:xfrm>
            <a:off x="552451" y="600075"/>
            <a:ext cx="10437283" cy="179388"/>
            <a:chOff x="254" y="463"/>
            <a:chExt cx="5208" cy="113"/>
          </a:xfrm>
        </p:grpSpPr>
        <p:sp>
          <p:nvSpPr>
            <p:cNvPr id="1146" name="Freeform 122"/>
            <p:cNvSpPr>
              <a:spLocks/>
            </p:cNvSpPr>
            <p:nvPr/>
          </p:nvSpPr>
          <p:spPr bwMode="auto">
            <a:xfrm flipH="1">
              <a:off x="5232" y="468"/>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bg2"/>
                </a:gs>
                <a:gs pos="100000">
                  <a:schemeClr val="bg2">
                    <a:gamma/>
                    <a:shade val="46275"/>
                    <a:invGamma/>
                  </a:schemeClr>
                </a:gs>
              </a:gsLst>
              <a:lin ang="5400000" scaled="1"/>
            </a:gradFill>
            <a:ln w="9525" cap="flat" cmpd="sng">
              <a:noFill/>
              <a:prstDash val="solid"/>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47" name="Freeform 123"/>
            <p:cNvSpPr>
              <a:spLocks/>
            </p:cNvSpPr>
            <p:nvPr/>
          </p:nvSpPr>
          <p:spPr bwMode="auto">
            <a:xfrm>
              <a:off x="254" y="470"/>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bg2"/>
                </a:gs>
                <a:gs pos="100000">
                  <a:schemeClr val="bg2">
                    <a:gamma/>
                    <a:shade val="46275"/>
                    <a:invGamma/>
                  </a:schemeClr>
                </a:gs>
              </a:gsLst>
              <a:lin ang="5400000" scaled="1"/>
            </a:gradFill>
            <a:ln w="9525" cap="flat" cmpd="sng">
              <a:noFill/>
              <a:prstDash val="solid"/>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nvGrpSpPr>
            <p:cNvPr id="1117" name="Group 124"/>
            <p:cNvGrpSpPr>
              <a:grpSpLocks/>
            </p:cNvGrpSpPr>
            <p:nvPr/>
          </p:nvGrpSpPr>
          <p:grpSpPr bwMode="auto">
            <a:xfrm>
              <a:off x="450" y="463"/>
              <a:ext cx="4812" cy="113"/>
              <a:chOff x="450" y="463"/>
              <a:chExt cx="4812" cy="113"/>
            </a:xfrm>
          </p:grpSpPr>
          <p:grpSp>
            <p:nvGrpSpPr>
              <p:cNvPr id="1118" name="Group 125"/>
              <p:cNvGrpSpPr>
                <a:grpSpLocks/>
              </p:cNvGrpSpPr>
              <p:nvPr/>
            </p:nvGrpSpPr>
            <p:grpSpPr bwMode="auto">
              <a:xfrm>
                <a:off x="450" y="464"/>
                <a:ext cx="2928" cy="112"/>
                <a:chOff x="0" y="283"/>
                <a:chExt cx="5760" cy="220"/>
              </a:xfrm>
            </p:grpSpPr>
            <p:grpSp>
              <p:nvGrpSpPr>
                <p:cNvPr id="1132" name="Group 126"/>
                <p:cNvGrpSpPr>
                  <a:grpSpLocks/>
                </p:cNvGrpSpPr>
                <p:nvPr/>
              </p:nvGrpSpPr>
              <p:grpSpPr bwMode="auto">
                <a:xfrm>
                  <a:off x="0" y="283"/>
                  <a:ext cx="823" cy="220"/>
                  <a:chOff x="240" y="720"/>
                  <a:chExt cx="3980" cy="1064"/>
                </a:xfrm>
              </p:grpSpPr>
              <p:sp>
                <p:nvSpPr>
                  <p:cNvPr id="1151" name="Freeform 127"/>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52" name="Freeform 128"/>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33" name="Group 129"/>
                <p:cNvGrpSpPr>
                  <a:grpSpLocks/>
                </p:cNvGrpSpPr>
                <p:nvPr/>
              </p:nvGrpSpPr>
              <p:grpSpPr bwMode="auto">
                <a:xfrm>
                  <a:off x="823" y="283"/>
                  <a:ext cx="823" cy="220"/>
                  <a:chOff x="240" y="720"/>
                  <a:chExt cx="3980" cy="1064"/>
                </a:xfrm>
              </p:grpSpPr>
              <p:sp>
                <p:nvSpPr>
                  <p:cNvPr id="1154" name="Freeform 130"/>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55" name="Freeform 131"/>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34" name="Group 132"/>
                <p:cNvGrpSpPr>
                  <a:grpSpLocks/>
                </p:cNvGrpSpPr>
                <p:nvPr/>
              </p:nvGrpSpPr>
              <p:grpSpPr bwMode="auto">
                <a:xfrm>
                  <a:off x="1646" y="283"/>
                  <a:ext cx="823" cy="220"/>
                  <a:chOff x="1646" y="283"/>
                  <a:chExt cx="823" cy="220"/>
                </a:xfrm>
              </p:grpSpPr>
              <p:sp>
                <p:nvSpPr>
                  <p:cNvPr id="1157" name="Freeform 133"/>
                  <p:cNvSpPr>
                    <a:spLocks/>
                  </p:cNvSpPr>
                  <p:nvPr/>
                </p:nvSpPr>
                <p:spPr bwMode="auto">
                  <a:xfrm>
                    <a:off x="1646"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58" name="Freeform 134"/>
                  <p:cNvSpPr>
                    <a:spLocks/>
                  </p:cNvSpPr>
                  <p:nvPr/>
                </p:nvSpPr>
                <p:spPr bwMode="auto">
                  <a:xfrm>
                    <a:off x="2054"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35" name="Group 135"/>
                <p:cNvGrpSpPr>
                  <a:grpSpLocks/>
                </p:cNvGrpSpPr>
                <p:nvPr/>
              </p:nvGrpSpPr>
              <p:grpSpPr bwMode="auto">
                <a:xfrm>
                  <a:off x="2469" y="283"/>
                  <a:ext cx="822" cy="220"/>
                  <a:chOff x="240" y="720"/>
                  <a:chExt cx="3980" cy="1064"/>
                </a:xfrm>
              </p:grpSpPr>
              <p:sp>
                <p:nvSpPr>
                  <p:cNvPr id="1160" name="Freeform 136"/>
                  <p:cNvSpPr>
                    <a:spLocks/>
                  </p:cNvSpPr>
                  <p:nvPr/>
                </p:nvSpPr>
                <p:spPr bwMode="auto">
                  <a:xfrm>
                    <a:off x="241"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61" name="Freeform 137"/>
                  <p:cNvSpPr>
                    <a:spLocks/>
                  </p:cNvSpPr>
                  <p:nvPr/>
                </p:nvSpPr>
                <p:spPr bwMode="auto">
                  <a:xfrm>
                    <a:off x="2213"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36" name="Group 138"/>
                <p:cNvGrpSpPr>
                  <a:grpSpLocks/>
                </p:cNvGrpSpPr>
                <p:nvPr/>
              </p:nvGrpSpPr>
              <p:grpSpPr bwMode="auto">
                <a:xfrm>
                  <a:off x="3291" y="283"/>
                  <a:ext cx="823" cy="220"/>
                  <a:chOff x="240" y="720"/>
                  <a:chExt cx="3980" cy="1064"/>
                </a:xfrm>
              </p:grpSpPr>
              <p:sp>
                <p:nvSpPr>
                  <p:cNvPr id="1163" name="Freeform 139"/>
                  <p:cNvSpPr>
                    <a:spLocks/>
                  </p:cNvSpPr>
                  <p:nvPr/>
                </p:nvSpPr>
                <p:spPr bwMode="auto">
                  <a:xfrm>
                    <a:off x="245"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64" name="Freeform 140"/>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37" name="Group 141"/>
                <p:cNvGrpSpPr>
                  <a:grpSpLocks/>
                </p:cNvGrpSpPr>
                <p:nvPr/>
              </p:nvGrpSpPr>
              <p:grpSpPr bwMode="auto">
                <a:xfrm>
                  <a:off x="4114" y="283"/>
                  <a:ext cx="823" cy="220"/>
                  <a:chOff x="240" y="720"/>
                  <a:chExt cx="3980" cy="1064"/>
                </a:xfrm>
              </p:grpSpPr>
              <p:sp>
                <p:nvSpPr>
                  <p:cNvPr id="1166" name="Freeform 142"/>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67" name="Freeform 143"/>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38" name="Group 144"/>
                <p:cNvGrpSpPr>
                  <a:grpSpLocks/>
                </p:cNvGrpSpPr>
                <p:nvPr/>
              </p:nvGrpSpPr>
              <p:grpSpPr bwMode="auto">
                <a:xfrm>
                  <a:off x="4937" y="283"/>
                  <a:ext cx="823" cy="220"/>
                  <a:chOff x="240" y="720"/>
                  <a:chExt cx="3980" cy="1064"/>
                </a:xfrm>
              </p:grpSpPr>
              <p:sp>
                <p:nvSpPr>
                  <p:cNvPr id="1169" name="Freeform 145"/>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70" name="Freeform 146"/>
                  <p:cNvSpPr>
                    <a:spLocks/>
                  </p:cNvSpPr>
                  <p:nvPr/>
                </p:nvSpPr>
                <p:spPr bwMode="auto">
                  <a:xfrm>
                    <a:off x="2212"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grpSp>
            <p:nvGrpSpPr>
              <p:cNvPr id="1119" name="Group 147"/>
              <p:cNvGrpSpPr>
                <a:grpSpLocks/>
              </p:cNvGrpSpPr>
              <p:nvPr/>
            </p:nvGrpSpPr>
            <p:grpSpPr bwMode="auto">
              <a:xfrm>
                <a:off x="3378" y="463"/>
                <a:ext cx="418" cy="112"/>
                <a:chOff x="240" y="720"/>
                <a:chExt cx="3980" cy="1064"/>
              </a:xfrm>
            </p:grpSpPr>
            <p:sp>
              <p:nvSpPr>
                <p:cNvPr id="1172" name="Freeform 148"/>
                <p:cNvSpPr>
                  <a:spLocks/>
                </p:cNvSpPr>
                <p:nvPr/>
              </p:nvSpPr>
              <p:spPr bwMode="auto">
                <a:xfrm>
                  <a:off x="242"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73" name="Freeform 149"/>
                <p:cNvSpPr>
                  <a:spLocks/>
                </p:cNvSpPr>
                <p:nvPr/>
              </p:nvSpPr>
              <p:spPr bwMode="auto">
                <a:xfrm>
                  <a:off x="2213"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20" name="Group 150"/>
              <p:cNvGrpSpPr>
                <a:grpSpLocks/>
              </p:cNvGrpSpPr>
              <p:nvPr/>
            </p:nvGrpSpPr>
            <p:grpSpPr bwMode="auto">
              <a:xfrm>
                <a:off x="3796" y="463"/>
                <a:ext cx="419" cy="112"/>
                <a:chOff x="240" y="720"/>
                <a:chExt cx="3980" cy="1064"/>
              </a:xfrm>
            </p:grpSpPr>
            <p:sp>
              <p:nvSpPr>
                <p:cNvPr id="1175" name="Freeform 151"/>
                <p:cNvSpPr>
                  <a:spLocks/>
                </p:cNvSpPr>
                <p:nvPr/>
              </p:nvSpPr>
              <p:spPr bwMode="auto">
                <a:xfrm>
                  <a:off x="244" y="720"/>
                  <a:ext cx="210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76" name="Freeform 152"/>
                <p:cNvSpPr>
                  <a:spLocks/>
                </p:cNvSpPr>
                <p:nvPr/>
              </p:nvSpPr>
              <p:spPr bwMode="auto">
                <a:xfrm>
                  <a:off x="2240" y="720"/>
                  <a:ext cx="207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21" name="Group 153"/>
              <p:cNvGrpSpPr>
                <a:grpSpLocks/>
              </p:cNvGrpSpPr>
              <p:nvPr/>
            </p:nvGrpSpPr>
            <p:grpSpPr bwMode="auto">
              <a:xfrm>
                <a:off x="4215" y="463"/>
                <a:ext cx="418" cy="112"/>
                <a:chOff x="1646" y="283"/>
                <a:chExt cx="823" cy="220"/>
              </a:xfrm>
            </p:grpSpPr>
            <p:sp>
              <p:nvSpPr>
                <p:cNvPr id="1178" name="Freeform 154"/>
                <p:cNvSpPr>
                  <a:spLocks/>
                </p:cNvSpPr>
                <p:nvPr/>
              </p:nvSpPr>
              <p:spPr bwMode="auto">
                <a:xfrm>
                  <a:off x="1647"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79" name="Freeform 155"/>
                <p:cNvSpPr>
                  <a:spLocks/>
                </p:cNvSpPr>
                <p:nvPr/>
              </p:nvSpPr>
              <p:spPr bwMode="auto">
                <a:xfrm>
                  <a:off x="2053"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22" name="Group 156"/>
              <p:cNvGrpSpPr>
                <a:grpSpLocks/>
              </p:cNvGrpSpPr>
              <p:nvPr/>
            </p:nvGrpSpPr>
            <p:grpSpPr bwMode="auto">
              <a:xfrm>
                <a:off x="4633" y="463"/>
                <a:ext cx="418" cy="112"/>
                <a:chOff x="240" y="720"/>
                <a:chExt cx="3980" cy="1064"/>
              </a:xfrm>
            </p:grpSpPr>
            <p:sp>
              <p:nvSpPr>
                <p:cNvPr id="1181" name="Freeform 157"/>
                <p:cNvSpPr>
                  <a:spLocks/>
                </p:cNvSpPr>
                <p:nvPr/>
              </p:nvSpPr>
              <p:spPr bwMode="auto">
                <a:xfrm>
                  <a:off x="239"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82" name="Freeform 158"/>
                <p:cNvSpPr>
                  <a:spLocks/>
                </p:cNvSpPr>
                <p:nvPr/>
              </p:nvSpPr>
              <p:spPr bwMode="auto">
                <a:xfrm>
                  <a:off x="2210"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sp>
            <p:nvSpPr>
              <p:cNvPr id="1183" name="Freeform 159"/>
              <p:cNvSpPr>
                <a:spLocks/>
              </p:cNvSpPr>
              <p:nvPr/>
            </p:nvSpPr>
            <p:spPr bwMode="auto">
              <a:xfrm>
                <a:off x="5051" y="463"/>
                <a:ext cx="211" cy="112"/>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grpSp>
        <p:nvGrpSpPr>
          <p:cNvPr id="1070" name="Group 160"/>
          <p:cNvGrpSpPr>
            <a:grpSpLocks/>
          </p:cNvGrpSpPr>
          <p:nvPr/>
        </p:nvGrpSpPr>
        <p:grpSpPr bwMode="auto">
          <a:xfrm>
            <a:off x="533401" y="598489"/>
            <a:ext cx="10437284" cy="179387"/>
            <a:chOff x="254" y="463"/>
            <a:chExt cx="5208" cy="113"/>
          </a:xfrm>
        </p:grpSpPr>
        <p:sp>
          <p:nvSpPr>
            <p:cNvPr id="1185" name="Freeform 161"/>
            <p:cNvSpPr>
              <a:spLocks/>
            </p:cNvSpPr>
            <p:nvPr/>
          </p:nvSpPr>
          <p:spPr bwMode="auto">
            <a:xfrm flipH="1">
              <a:off x="5232" y="468"/>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accent1"/>
                </a:gs>
                <a:gs pos="100000">
                  <a:schemeClr val="accent1">
                    <a:gamma/>
                    <a:shade val="46275"/>
                    <a:invGamma/>
                  </a:schemeClr>
                </a:gs>
              </a:gsLst>
              <a:lin ang="5400000" scaled="1"/>
            </a:gradFill>
            <a:ln w="9525" cap="flat" cmpd="sng">
              <a:noFill/>
              <a:prstDash val="solid"/>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86" name="Freeform 162"/>
            <p:cNvSpPr>
              <a:spLocks/>
            </p:cNvSpPr>
            <p:nvPr/>
          </p:nvSpPr>
          <p:spPr bwMode="auto">
            <a:xfrm>
              <a:off x="254" y="470"/>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accent1"/>
                </a:gs>
                <a:gs pos="100000">
                  <a:schemeClr val="accent1">
                    <a:gamma/>
                    <a:shade val="46275"/>
                    <a:invGamma/>
                  </a:schemeClr>
                </a:gs>
              </a:gsLst>
              <a:lin ang="5400000" scaled="1"/>
            </a:gradFill>
            <a:ln w="9525" cap="flat" cmpd="sng">
              <a:noFill/>
              <a:prstDash val="solid"/>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nvGrpSpPr>
            <p:cNvPr id="1079" name="Group 163"/>
            <p:cNvGrpSpPr>
              <a:grpSpLocks/>
            </p:cNvGrpSpPr>
            <p:nvPr/>
          </p:nvGrpSpPr>
          <p:grpSpPr bwMode="auto">
            <a:xfrm>
              <a:off x="450" y="463"/>
              <a:ext cx="4812" cy="113"/>
              <a:chOff x="450" y="463"/>
              <a:chExt cx="4812" cy="113"/>
            </a:xfrm>
          </p:grpSpPr>
          <p:grpSp>
            <p:nvGrpSpPr>
              <p:cNvPr id="1080" name="Group 164"/>
              <p:cNvGrpSpPr>
                <a:grpSpLocks/>
              </p:cNvGrpSpPr>
              <p:nvPr/>
            </p:nvGrpSpPr>
            <p:grpSpPr bwMode="auto">
              <a:xfrm>
                <a:off x="450" y="464"/>
                <a:ext cx="2928" cy="112"/>
                <a:chOff x="0" y="283"/>
                <a:chExt cx="5760" cy="220"/>
              </a:xfrm>
            </p:grpSpPr>
            <p:grpSp>
              <p:nvGrpSpPr>
                <p:cNvPr id="1094" name="Group 165"/>
                <p:cNvGrpSpPr>
                  <a:grpSpLocks/>
                </p:cNvGrpSpPr>
                <p:nvPr/>
              </p:nvGrpSpPr>
              <p:grpSpPr bwMode="auto">
                <a:xfrm>
                  <a:off x="0" y="283"/>
                  <a:ext cx="823" cy="220"/>
                  <a:chOff x="240" y="720"/>
                  <a:chExt cx="3980" cy="1064"/>
                </a:xfrm>
              </p:grpSpPr>
              <p:sp>
                <p:nvSpPr>
                  <p:cNvPr id="1190" name="Freeform 166"/>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91" name="Freeform 167"/>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095" name="Group 168"/>
                <p:cNvGrpSpPr>
                  <a:grpSpLocks/>
                </p:cNvGrpSpPr>
                <p:nvPr/>
              </p:nvGrpSpPr>
              <p:grpSpPr bwMode="auto">
                <a:xfrm>
                  <a:off x="823" y="283"/>
                  <a:ext cx="823" cy="220"/>
                  <a:chOff x="240" y="720"/>
                  <a:chExt cx="3980" cy="1064"/>
                </a:xfrm>
              </p:grpSpPr>
              <p:sp>
                <p:nvSpPr>
                  <p:cNvPr id="1193" name="Freeform 169"/>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94" name="Freeform 170"/>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096" name="Group 171"/>
                <p:cNvGrpSpPr>
                  <a:grpSpLocks/>
                </p:cNvGrpSpPr>
                <p:nvPr/>
              </p:nvGrpSpPr>
              <p:grpSpPr bwMode="auto">
                <a:xfrm>
                  <a:off x="1646" y="283"/>
                  <a:ext cx="823" cy="220"/>
                  <a:chOff x="1646" y="283"/>
                  <a:chExt cx="823" cy="220"/>
                </a:xfrm>
              </p:grpSpPr>
              <p:sp>
                <p:nvSpPr>
                  <p:cNvPr id="1196" name="Freeform 172"/>
                  <p:cNvSpPr>
                    <a:spLocks/>
                  </p:cNvSpPr>
                  <p:nvPr/>
                </p:nvSpPr>
                <p:spPr bwMode="auto">
                  <a:xfrm>
                    <a:off x="1646"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97" name="Freeform 173"/>
                  <p:cNvSpPr>
                    <a:spLocks/>
                  </p:cNvSpPr>
                  <p:nvPr/>
                </p:nvSpPr>
                <p:spPr bwMode="auto">
                  <a:xfrm>
                    <a:off x="2054"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097" name="Group 174"/>
                <p:cNvGrpSpPr>
                  <a:grpSpLocks/>
                </p:cNvGrpSpPr>
                <p:nvPr/>
              </p:nvGrpSpPr>
              <p:grpSpPr bwMode="auto">
                <a:xfrm>
                  <a:off x="2469" y="283"/>
                  <a:ext cx="822" cy="220"/>
                  <a:chOff x="240" y="720"/>
                  <a:chExt cx="3980" cy="1064"/>
                </a:xfrm>
              </p:grpSpPr>
              <p:sp>
                <p:nvSpPr>
                  <p:cNvPr id="1199" name="Freeform 175"/>
                  <p:cNvSpPr>
                    <a:spLocks/>
                  </p:cNvSpPr>
                  <p:nvPr/>
                </p:nvSpPr>
                <p:spPr bwMode="auto">
                  <a:xfrm>
                    <a:off x="241"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00" name="Freeform 176"/>
                  <p:cNvSpPr>
                    <a:spLocks/>
                  </p:cNvSpPr>
                  <p:nvPr/>
                </p:nvSpPr>
                <p:spPr bwMode="auto">
                  <a:xfrm>
                    <a:off x="2213"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098" name="Group 177"/>
                <p:cNvGrpSpPr>
                  <a:grpSpLocks/>
                </p:cNvGrpSpPr>
                <p:nvPr/>
              </p:nvGrpSpPr>
              <p:grpSpPr bwMode="auto">
                <a:xfrm>
                  <a:off x="3291" y="283"/>
                  <a:ext cx="823" cy="220"/>
                  <a:chOff x="240" y="720"/>
                  <a:chExt cx="3980" cy="1064"/>
                </a:xfrm>
              </p:grpSpPr>
              <p:sp>
                <p:nvSpPr>
                  <p:cNvPr id="1202" name="Freeform 178"/>
                  <p:cNvSpPr>
                    <a:spLocks/>
                  </p:cNvSpPr>
                  <p:nvPr/>
                </p:nvSpPr>
                <p:spPr bwMode="auto">
                  <a:xfrm>
                    <a:off x="245"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03" name="Freeform 179"/>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099" name="Group 180"/>
                <p:cNvGrpSpPr>
                  <a:grpSpLocks/>
                </p:cNvGrpSpPr>
                <p:nvPr/>
              </p:nvGrpSpPr>
              <p:grpSpPr bwMode="auto">
                <a:xfrm>
                  <a:off x="4114" y="283"/>
                  <a:ext cx="823" cy="220"/>
                  <a:chOff x="240" y="720"/>
                  <a:chExt cx="3980" cy="1064"/>
                </a:xfrm>
              </p:grpSpPr>
              <p:sp>
                <p:nvSpPr>
                  <p:cNvPr id="1205" name="Freeform 181"/>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06" name="Freeform 182"/>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00" name="Group 183"/>
                <p:cNvGrpSpPr>
                  <a:grpSpLocks/>
                </p:cNvGrpSpPr>
                <p:nvPr/>
              </p:nvGrpSpPr>
              <p:grpSpPr bwMode="auto">
                <a:xfrm>
                  <a:off x="4937" y="283"/>
                  <a:ext cx="823" cy="220"/>
                  <a:chOff x="240" y="720"/>
                  <a:chExt cx="3980" cy="1064"/>
                </a:xfrm>
              </p:grpSpPr>
              <p:sp>
                <p:nvSpPr>
                  <p:cNvPr id="1208" name="Freeform 184"/>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09" name="Freeform 185"/>
                  <p:cNvSpPr>
                    <a:spLocks/>
                  </p:cNvSpPr>
                  <p:nvPr/>
                </p:nvSpPr>
                <p:spPr bwMode="auto">
                  <a:xfrm>
                    <a:off x="2212"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grpSp>
            <p:nvGrpSpPr>
              <p:cNvPr id="1081" name="Group 186"/>
              <p:cNvGrpSpPr>
                <a:grpSpLocks/>
              </p:cNvGrpSpPr>
              <p:nvPr/>
            </p:nvGrpSpPr>
            <p:grpSpPr bwMode="auto">
              <a:xfrm>
                <a:off x="3378" y="463"/>
                <a:ext cx="418" cy="112"/>
                <a:chOff x="240" y="720"/>
                <a:chExt cx="3980" cy="1064"/>
              </a:xfrm>
            </p:grpSpPr>
            <p:sp>
              <p:nvSpPr>
                <p:cNvPr id="1211" name="Freeform 187"/>
                <p:cNvSpPr>
                  <a:spLocks/>
                </p:cNvSpPr>
                <p:nvPr/>
              </p:nvSpPr>
              <p:spPr bwMode="auto">
                <a:xfrm>
                  <a:off x="242"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12" name="Freeform 188"/>
                <p:cNvSpPr>
                  <a:spLocks/>
                </p:cNvSpPr>
                <p:nvPr/>
              </p:nvSpPr>
              <p:spPr bwMode="auto">
                <a:xfrm>
                  <a:off x="2213"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082" name="Group 189"/>
              <p:cNvGrpSpPr>
                <a:grpSpLocks/>
              </p:cNvGrpSpPr>
              <p:nvPr/>
            </p:nvGrpSpPr>
            <p:grpSpPr bwMode="auto">
              <a:xfrm>
                <a:off x="3796" y="463"/>
                <a:ext cx="419" cy="112"/>
                <a:chOff x="240" y="720"/>
                <a:chExt cx="3980" cy="1064"/>
              </a:xfrm>
            </p:grpSpPr>
            <p:sp>
              <p:nvSpPr>
                <p:cNvPr id="1214" name="Freeform 190"/>
                <p:cNvSpPr>
                  <a:spLocks/>
                </p:cNvSpPr>
                <p:nvPr/>
              </p:nvSpPr>
              <p:spPr bwMode="auto">
                <a:xfrm>
                  <a:off x="244" y="720"/>
                  <a:ext cx="210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15" name="Freeform 191"/>
                <p:cNvSpPr>
                  <a:spLocks/>
                </p:cNvSpPr>
                <p:nvPr/>
              </p:nvSpPr>
              <p:spPr bwMode="auto">
                <a:xfrm>
                  <a:off x="2240" y="720"/>
                  <a:ext cx="207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083" name="Group 192"/>
              <p:cNvGrpSpPr>
                <a:grpSpLocks/>
              </p:cNvGrpSpPr>
              <p:nvPr/>
            </p:nvGrpSpPr>
            <p:grpSpPr bwMode="auto">
              <a:xfrm>
                <a:off x="4215" y="463"/>
                <a:ext cx="418" cy="112"/>
                <a:chOff x="1646" y="283"/>
                <a:chExt cx="823" cy="220"/>
              </a:xfrm>
            </p:grpSpPr>
            <p:sp>
              <p:nvSpPr>
                <p:cNvPr id="1217" name="Freeform 193"/>
                <p:cNvSpPr>
                  <a:spLocks/>
                </p:cNvSpPr>
                <p:nvPr/>
              </p:nvSpPr>
              <p:spPr bwMode="auto">
                <a:xfrm>
                  <a:off x="1647"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18" name="Freeform 194"/>
                <p:cNvSpPr>
                  <a:spLocks/>
                </p:cNvSpPr>
                <p:nvPr/>
              </p:nvSpPr>
              <p:spPr bwMode="auto">
                <a:xfrm>
                  <a:off x="2053"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084" name="Group 195"/>
              <p:cNvGrpSpPr>
                <a:grpSpLocks/>
              </p:cNvGrpSpPr>
              <p:nvPr/>
            </p:nvGrpSpPr>
            <p:grpSpPr bwMode="auto">
              <a:xfrm>
                <a:off x="4633" y="463"/>
                <a:ext cx="418" cy="112"/>
                <a:chOff x="240" y="720"/>
                <a:chExt cx="3980" cy="1064"/>
              </a:xfrm>
            </p:grpSpPr>
            <p:sp>
              <p:nvSpPr>
                <p:cNvPr id="1220" name="Freeform 196"/>
                <p:cNvSpPr>
                  <a:spLocks/>
                </p:cNvSpPr>
                <p:nvPr/>
              </p:nvSpPr>
              <p:spPr bwMode="auto">
                <a:xfrm>
                  <a:off x="239"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21" name="Freeform 197"/>
                <p:cNvSpPr>
                  <a:spLocks/>
                </p:cNvSpPr>
                <p:nvPr/>
              </p:nvSpPr>
              <p:spPr bwMode="auto">
                <a:xfrm>
                  <a:off x="2210"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sp>
            <p:nvSpPr>
              <p:cNvPr id="1222" name="Freeform 198"/>
              <p:cNvSpPr>
                <a:spLocks/>
              </p:cNvSpPr>
              <p:nvPr/>
            </p:nvSpPr>
            <p:spPr bwMode="auto">
              <a:xfrm>
                <a:off x="5051" y="463"/>
                <a:ext cx="211" cy="112"/>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grpSp>
        <p:nvGrpSpPr>
          <p:cNvPr id="1071" name="Group 199"/>
          <p:cNvGrpSpPr>
            <a:grpSpLocks/>
          </p:cNvGrpSpPr>
          <p:nvPr/>
        </p:nvGrpSpPr>
        <p:grpSpPr bwMode="auto">
          <a:xfrm>
            <a:off x="23285" y="15875"/>
            <a:ext cx="1138767" cy="965200"/>
            <a:chOff x="8" y="32"/>
            <a:chExt cx="568" cy="608"/>
          </a:xfrm>
        </p:grpSpPr>
        <p:sp>
          <p:nvSpPr>
            <p:cNvPr id="1224" name="Freeform 200"/>
            <p:cNvSpPr>
              <a:spLocks/>
            </p:cNvSpPr>
            <p:nvPr userDrawn="1"/>
          </p:nvSpPr>
          <p:spPr bwMode="auto">
            <a:xfrm>
              <a:off x="20" y="54"/>
              <a:ext cx="556" cy="586"/>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bg2"/>
                </a:gs>
                <a:gs pos="100000">
                  <a:schemeClr val="bg2">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25" name="Freeform 201"/>
            <p:cNvSpPr>
              <a:spLocks/>
            </p:cNvSpPr>
            <p:nvPr userDrawn="1"/>
          </p:nvSpPr>
          <p:spPr bwMode="auto">
            <a:xfrm>
              <a:off x="8" y="32"/>
              <a:ext cx="556" cy="586"/>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accent1"/>
                </a:gs>
                <a:gs pos="100000">
                  <a:schemeClr val="accent1">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sp>
        <p:nvSpPr>
          <p:cNvPr id="1226" name="Freeform 202"/>
          <p:cNvSpPr>
            <a:spLocks/>
          </p:cNvSpPr>
          <p:nvPr/>
        </p:nvSpPr>
        <p:spPr bwMode="auto">
          <a:xfrm flipH="1">
            <a:off x="10382251" y="50800"/>
            <a:ext cx="1113367" cy="930275"/>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bg2"/>
              </a:gs>
              <a:gs pos="100000">
                <a:schemeClr val="bg2">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27" name="Freeform 203"/>
          <p:cNvSpPr>
            <a:spLocks/>
          </p:cNvSpPr>
          <p:nvPr/>
        </p:nvSpPr>
        <p:spPr bwMode="auto">
          <a:xfrm flipH="1">
            <a:off x="10356851" y="15875"/>
            <a:ext cx="1115483" cy="930275"/>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accent1"/>
              </a:gs>
              <a:gs pos="100000">
                <a:schemeClr val="accent1">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28" name="Rectangle 204"/>
          <p:cNvSpPr>
            <a:spLocks noChangeArrowheads="1"/>
          </p:cNvSpPr>
          <p:nvPr/>
        </p:nvSpPr>
        <p:spPr bwMode="auto">
          <a:xfrm>
            <a:off x="503767" y="15875"/>
            <a:ext cx="10485967" cy="88900"/>
          </a:xfrm>
          <a:prstGeom prst="rect">
            <a:avLst/>
          </a:prstGeom>
          <a:gradFill rotWithShape="1">
            <a:gsLst>
              <a:gs pos="0">
                <a:schemeClr val="accent1"/>
              </a:gs>
              <a:gs pos="100000">
                <a:schemeClr val="accent1">
                  <a:gamma/>
                  <a:shade val="46275"/>
                  <a:invGamma/>
                </a:schemeClr>
              </a:gs>
            </a:gsLst>
            <a:lin ang="5400000" scaled="1"/>
          </a:gradFill>
          <a:ln w="9525">
            <a:noFill/>
            <a:miter lim="800000"/>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Tree>
    <p:extLst>
      <p:ext uri="{BB962C8B-B14F-4D97-AF65-F5344CB8AC3E}">
        <p14:creationId xmlns:p14="http://schemas.microsoft.com/office/powerpoint/2010/main" val="282363304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ransition>
    <p:random/>
  </p:transition>
  <p:hf hdr="0" ftr="0" dt="0"/>
  <p:txStyles>
    <p:titleStyle>
      <a:lvl1pPr algn="ctr" rtl="1" eaLnBrk="0" fontAlgn="base" hangingPunct="0">
        <a:spcBef>
          <a:spcPct val="0"/>
        </a:spcBef>
        <a:spcAft>
          <a:spcPct val="0"/>
        </a:spcAft>
        <a:defRPr sz="3200">
          <a:solidFill>
            <a:srgbClr val="CCECFF"/>
          </a:solidFill>
          <a:latin typeface="+mj-lt"/>
          <a:ea typeface="+mj-ea"/>
          <a:cs typeface="+mj-cs"/>
        </a:defRPr>
      </a:lvl1pPr>
      <a:lvl2pPr algn="ctr" rtl="1" eaLnBrk="0" fontAlgn="base" hangingPunct="0">
        <a:spcBef>
          <a:spcPct val="0"/>
        </a:spcBef>
        <a:spcAft>
          <a:spcPct val="0"/>
        </a:spcAft>
        <a:defRPr sz="3200">
          <a:solidFill>
            <a:srgbClr val="CCECFF"/>
          </a:solidFill>
          <a:latin typeface="Arial" charset="0"/>
          <a:cs typeface="Titr" pitchFamily="2" charset="-78"/>
        </a:defRPr>
      </a:lvl2pPr>
      <a:lvl3pPr algn="ctr" rtl="1" eaLnBrk="0" fontAlgn="base" hangingPunct="0">
        <a:spcBef>
          <a:spcPct val="0"/>
        </a:spcBef>
        <a:spcAft>
          <a:spcPct val="0"/>
        </a:spcAft>
        <a:defRPr sz="3200">
          <a:solidFill>
            <a:srgbClr val="CCECFF"/>
          </a:solidFill>
          <a:latin typeface="Arial" charset="0"/>
          <a:cs typeface="Titr" pitchFamily="2" charset="-78"/>
        </a:defRPr>
      </a:lvl3pPr>
      <a:lvl4pPr algn="ctr" rtl="1" eaLnBrk="0" fontAlgn="base" hangingPunct="0">
        <a:spcBef>
          <a:spcPct val="0"/>
        </a:spcBef>
        <a:spcAft>
          <a:spcPct val="0"/>
        </a:spcAft>
        <a:defRPr sz="3200">
          <a:solidFill>
            <a:srgbClr val="CCECFF"/>
          </a:solidFill>
          <a:latin typeface="Arial" charset="0"/>
          <a:cs typeface="Titr" pitchFamily="2" charset="-78"/>
        </a:defRPr>
      </a:lvl4pPr>
      <a:lvl5pPr algn="ctr" rtl="1" eaLnBrk="0" fontAlgn="base" hangingPunct="0">
        <a:spcBef>
          <a:spcPct val="0"/>
        </a:spcBef>
        <a:spcAft>
          <a:spcPct val="0"/>
        </a:spcAft>
        <a:defRPr sz="3200">
          <a:solidFill>
            <a:srgbClr val="CCECFF"/>
          </a:solidFill>
          <a:latin typeface="Arial" charset="0"/>
          <a:cs typeface="Titr" pitchFamily="2" charset="-78"/>
        </a:defRPr>
      </a:lvl5pPr>
      <a:lvl6pPr marL="457200" algn="ctr" rtl="1" eaLnBrk="1" fontAlgn="base" hangingPunct="1">
        <a:spcBef>
          <a:spcPct val="0"/>
        </a:spcBef>
        <a:spcAft>
          <a:spcPct val="0"/>
        </a:spcAft>
        <a:defRPr sz="3200">
          <a:solidFill>
            <a:srgbClr val="CCECFF"/>
          </a:solidFill>
          <a:latin typeface="Arial" charset="0"/>
          <a:cs typeface="Titr" pitchFamily="2" charset="-78"/>
        </a:defRPr>
      </a:lvl6pPr>
      <a:lvl7pPr marL="914400" algn="ctr" rtl="1" eaLnBrk="1" fontAlgn="base" hangingPunct="1">
        <a:spcBef>
          <a:spcPct val="0"/>
        </a:spcBef>
        <a:spcAft>
          <a:spcPct val="0"/>
        </a:spcAft>
        <a:defRPr sz="3200">
          <a:solidFill>
            <a:srgbClr val="CCECFF"/>
          </a:solidFill>
          <a:latin typeface="Arial" charset="0"/>
          <a:cs typeface="Titr" pitchFamily="2" charset="-78"/>
        </a:defRPr>
      </a:lvl7pPr>
      <a:lvl8pPr marL="1371600" algn="ctr" rtl="1" eaLnBrk="1" fontAlgn="base" hangingPunct="1">
        <a:spcBef>
          <a:spcPct val="0"/>
        </a:spcBef>
        <a:spcAft>
          <a:spcPct val="0"/>
        </a:spcAft>
        <a:defRPr sz="3200">
          <a:solidFill>
            <a:srgbClr val="CCECFF"/>
          </a:solidFill>
          <a:latin typeface="Arial" charset="0"/>
          <a:cs typeface="Titr" pitchFamily="2" charset="-78"/>
        </a:defRPr>
      </a:lvl8pPr>
      <a:lvl9pPr marL="1828800" algn="ctr" rtl="1" eaLnBrk="1" fontAlgn="base" hangingPunct="1">
        <a:spcBef>
          <a:spcPct val="0"/>
        </a:spcBef>
        <a:spcAft>
          <a:spcPct val="0"/>
        </a:spcAft>
        <a:defRPr sz="3200">
          <a:solidFill>
            <a:srgbClr val="CCECFF"/>
          </a:solidFill>
          <a:latin typeface="Arial" charset="0"/>
          <a:cs typeface="Titr" pitchFamily="2" charset="-78"/>
        </a:defRPr>
      </a:lvl9pPr>
    </p:titleStyle>
    <p:bodyStyle>
      <a:lvl1pPr marL="342900" indent="-342900" algn="just" rtl="1" eaLnBrk="0" fontAlgn="base" hangingPunct="0">
        <a:spcBef>
          <a:spcPct val="20000"/>
        </a:spcBef>
        <a:spcAft>
          <a:spcPct val="0"/>
        </a:spcAft>
        <a:buClr>
          <a:srgbClr val="000099"/>
        </a:buClr>
        <a:buFont typeface="Wingdings 2" panose="05020102010507070707" pitchFamily="18" charset="2"/>
        <a:buBlip>
          <a:blip r:embed="rId20"/>
        </a:buBlip>
        <a:defRPr sz="3200">
          <a:solidFill>
            <a:schemeClr val="accent2"/>
          </a:solidFill>
          <a:latin typeface="+mn-lt"/>
          <a:ea typeface="+mn-ea"/>
          <a:cs typeface="+mn-cs"/>
        </a:defRPr>
      </a:lvl1pPr>
      <a:lvl2pPr marL="742950" indent="-285750" algn="just" rtl="1" eaLnBrk="0" fontAlgn="base" hangingPunct="0">
        <a:spcBef>
          <a:spcPct val="20000"/>
        </a:spcBef>
        <a:spcAft>
          <a:spcPct val="0"/>
        </a:spcAft>
        <a:buClr>
          <a:srgbClr val="CCECFF"/>
        </a:buClr>
        <a:buFont typeface="Wingdings" panose="05000000000000000000" pitchFamily="2" charset="2"/>
        <a:buBlip>
          <a:blip r:embed="rId21"/>
        </a:buBlip>
        <a:defRPr sz="2800">
          <a:solidFill>
            <a:srgbClr val="990000"/>
          </a:solidFill>
          <a:latin typeface="+mn-lt"/>
          <a:cs typeface="+mn-cs"/>
        </a:defRPr>
      </a:lvl2pPr>
      <a:lvl3pPr marL="1143000" indent="-228600" algn="just" rtl="1" eaLnBrk="0" fontAlgn="base" hangingPunct="0">
        <a:spcBef>
          <a:spcPct val="20000"/>
        </a:spcBef>
        <a:spcAft>
          <a:spcPct val="0"/>
        </a:spcAft>
        <a:buClr>
          <a:srgbClr val="66CCFF"/>
        </a:buClr>
        <a:buFont typeface="Wingdings" panose="05000000000000000000" pitchFamily="2" charset="2"/>
        <a:buBlip>
          <a:blip r:embed="rId22"/>
        </a:buBlip>
        <a:defRPr sz="2400">
          <a:solidFill>
            <a:srgbClr val="009900"/>
          </a:solidFill>
          <a:latin typeface="+mn-lt"/>
          <a:cs typeface="+mn-cs"/>
        </a:defRPr>
      </a:lvl3pPr>
      <a:lvl4pPr marL="1600200" indent="-228600" algn="just" rtl="1" eaLnBrk="0" fontAlgn="base" hangingPunct="0">
        <a:spcBef>
          <a:spcPct val="20000"/>
        </a:spcBef>
        <a:spcAft>
          <a:spcPct val="0"/>
        </a:spcAft>
        <a:buClr>
          <a:srgbClr val="3399FF"/>
        </a:buClr>
        <a:buFont typeface="Wingdings" panose="05000000000000000000" pitchFamily="2" charset="2"/>
        <a:buBlip>
          <a:blip r:embed="rId22"/>
        </a:buBlip>
        <a:defRPr sz="2000">
          <a:solidFill>
            <a:srgbClr val="008080"/>
          </a:solidFill>
          <a:latin typeface="+mn-lt"/>
          <a:cs typeface="+mn-cs"/>
        </a:defRPr>
      </a:lvl4pPr>
      <a:lvl5pPr marL="2057400" indent="-228600" algn="just" rtl="1" eaLnBrk="0" fontAlgn="base" hangingPunct="0">
        <a:spcBef>
          <a:spcPct val="20000"/>
        </a:spcBef>
        <a:spcAft>
          <a:spcPct val="0"/>
        </a:spcAft>
        <a:buClr>
          <a:srgbClr val="0033CC"/>
        </a:buClr>
        <a:buFont typeface="Wingdings" panose="05000000000000000000" pitchFamily="2" charset="2"/>
        <a:buBlip>
          <a:blip r:embed="rId23"/>
        </a:buBlip>
        <a:defRPr sz="2000">
          <a:solidFill>
            <a:srgbClr val="66CCFF"/>
          </a:solidFill>
          <a:latin typeface="+mn-lt"/>
          <a:cs typeface="+mn-cs"/>
        </a:defRPr>
      </a:lvl5pPr>
      <a:lvl6pPr marL="25146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6pPr>
      <a:lvl7pPr marL="29718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7pPr>
      <a:lvl8pPr marL="34290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8pPr>
      <a:lvl9pPr marL="38862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3" name="AutoShape 119"/>
          <p:cNvSpPr>
            <a:spLocks noChangeArrowheads="1"/>
          </p:cNvSpPr>
          <p:nvPr/>
        </p:nvSpPr>
        <p:spPr bwMode="auto">
          <a:xfrm>
            <a:off x="118534" y="15875"/>
            <a:ext cx="11307233" cy="762000"/>
          </a:xfrm>
          <a:prstGeom prst="roundRect">
            <a:avLst>
              <a:gd name="adj" fmla="val 50000"/>
            </a:avLst>
          </a:prstGeom>
          <a:gradFill rotWithShape="1">
            <a:gsLst>
              <a:gs pos="0">
                <a:schemeClr val="accent2"/>
              </a:gs>
              <a:gs pos="100000">
                <a:schemeClr val="accent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027" name="Rectangle 205"/>
          <p:cNvSpPr>
            <a:spLocks noChangeArrowheads="1"/>
          </p:cNvSpPr>
          <p:nvPr/>
        </p:nvSpPr>
        <p:spPr bwMode="auto">
          <a:xfrm>
            <a:off x="927100" y="638176"/>
            <a:ext cx="9662584" cy="358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rtl="0" eaLnBrk="1" fontAlgn="base" hangingPunct="1">
              <a:spcBef>
                <a:spcPct val="0"/>
              </a:spcBef>
              <a:spcAft>
                <a:spcPct val="0"/>
              </a:spcAft>
              <a:defRPr/>
            </a:pPr>
            <a:endParaRPr lang="en-US" sz="1800" smtClean="0">
              <a:solidFill>
                <a:srgbClr val="000000"/>
              </a:solidFill>
            </a:endParaRPr>
          </a:p>
        </p:txBody>
      </p:sp>
      <p:sp>
        <p:nvSpPr>
          <p:cNvPr id="1028" name="Rectangle 2"/>
          <p:cNvSpPr>
            <a:spLocks noGrp="1" noChangeArrowheads="1"/>
          </p:cNvSpPr>
          <p:nvPr>
            <p:ph type="title"/>
          </p:nvPr>
        </p:nvSpPr>
        <p:spPr bwMode="auto">
          <a:xfrm>
            <a:off x="1369484" y="104775"/>
            <a:ext cx="9201149"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1" y="1628776"/>
            <a:ext cx="11377084"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b="0">
                <a:latin typeface="Arial" charset="0"/>
                <a:cs typeface="Arial" charset="0"/>
              </a:defRPr>
            </a:lvl1pPr>
          </a:lstStyle>
          <a:p>
            <a:pPr rtl="0"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latin typeface="Arial" charset="0"/>
                <a:cs typeface="Arial" charset="0"/>
              </a:defRPr>
            </a:lvl1pPr>
          </a:lstStyle>
          <a:p>
            <a:pPr rtl="0"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smtClean="0"/>
            </a:lvl1pPr>
          </a:lstStyle>
          <a:p>
            <a:pPr rtl="0" fontAlgn="base">
              <a:spcBef>
                <a:spcPct val="0"/>
              </a:spcBef>
              <a:spcAft>
                <a:spcPct val="0"/>
              </a:spcAft>
              <a:defRPr/>
            </a:pPr>
            <a:fld id="{D4A74DDD-B1AB-447E-AA9F-D5B9BE9C314C}" type="slidenum">
              <a:rPr lang="ar-SA">
                <a:solidFill>
                  <a:srgbClr val="000000"/>
                </a:solidFill>
                <a:cs typeface="Arial" panose="020B0604020202020204" pitchFamily="34" charset="0"/>
              </a:rPr>
              <a:pPr rtl="0" fontAlgn="base">
                <a:spcBef>
                  <a:spcPct val="0"/>
                </a:spcBef>
                <a:spcAft>
                  <a:spcPct val="0"/>
                </a:spcAft>
                <a:defRPr/>
              </a:pPr>
              <a:t>‹#›</a:t>
            </a:fld>
            <a:endParaRPr lang="en-US">
              <a:solidFill>
                <a:srgbClr val="000000"/>
              </a:solidFill>
              <a:cs typeface="Arial" panose="020B0604020202020204" pitchFamily="34" charset="0"/>
            </a:endParaRPr>
          </a:p>
        </p:txBody>
      </p:sp>
      <p:pic>
        <p:nvPicPr>
          <p:cNvPr id="1033" name="Picture 4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4763"/>
            <a:ext cx="814916" cy="200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7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19526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7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39211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8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58737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8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78105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82"/>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83434" y="977901"/>
            <a:ext cx="81491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9" name="Picture 83"/>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116522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0" name="Picture 8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136525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1" name="Picture 85"/>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156210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2" name="Picture 86"/>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175736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3" name="Picture 87"/>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1951039"/>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 name="Picture 8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83434" y="2147889"/>
            <a:ext cx="81491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 name="Picture 8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233680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6" name="Picture 9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253682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7" name="Picture 9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273367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8" name="Picture 92"/>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2928939"/>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9" name="Picture 93"/>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312261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0" name="Picture 9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83434" y="3319464"/>
            <a:ext cx="81491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1" name="Picture 95"/>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85551" y="3513139"/>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2" name="Picture 96"/>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370681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3" name="Picture 97"/>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3903663"/>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 name="Picture 9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409892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5" name="Picture 9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429260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6" name="Picture 10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83434" y="4489451"/>
            <a:ext cx="81491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7" name="Picture 10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4675189"/>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8" name="Picture 102"/>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487521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9" name="Picture 103"/>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507206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0" name="Picture 10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526732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1" name="Picture 105"/>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546100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2" name="Picture 106"/>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83434" y="5657851"/>
            <a:ext cx="81491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3" name="Picture 107"/>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584517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4" name="Picture 10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604520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 name="Picture 10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624205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6" name="Picture 11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643731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7" name="Picture 11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6630989"/>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4" name="Rectangle 120"/>
          <p:cNvSpPr>
            <a:spLocks noChangeArrowheads="1"/>
          </p:cNvSpPr>
          <p:nvPr/>
        </p:nvSpPr>
        <p:spPr bwMode="auto">
          <a:xfrm>
            <a:off x="503767" y="53975"/>
            <a:ext cx="10485967" cy="88900"/>
          </a:xfrm>
          <a:prstGeom prst="rect">
            <a:avLst/>
          </a:prstGeom>
          <a:gradFill rotWithShape="1">
            <a:gsLst>
              <a:gs pos="0">
                <a:schemeClr val="bg2"/>
              </a:gs>
              <a:gs pos="100000">
                <a:schemeClr val="bg2">
                  <a:gamma/>
                  <a:shade val="46275"/>
                  <a:invGamma/>
                </a:schemeClr>
              </a:gs>
            </a:gsLst>
            <a:lin ang="5400000" scaled="1"/>
          </a:gradFill>
          <a:ln w="9525">
            <a:noFill/>
            <a:miter lim="800000"/>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nvGrpSpPr>
          <p:cNvPr id="1069" name="Group 121"/>
          <p:cNvGrpSpPr>
            <a:grpSpLocks/>
          </p:cNvGrpSpPr>
          <p:nvPr/>
        </p:nvGrpSpPr>
        <p:grpSpPr bwMode="auto">
          <a:xfrm>
            <a:off x="552451" y="600075"/>
            <a:ext cx="10437283" cy="179388"/>
            <a:chOff x="254" y="463"/>
            <a:chExt cx="5208" cy="113"/>
          </a:xfrm>
        </p:grpSpPr>
        <p:sp>
          <p:nvSpPr>
            <p:cNvPr id="1146" name="Freeform 122"/>
            <p:cNvSpPr>
              <a:spLocks/>
            </p:cNvSpPr>
            <p:nvPr/>
          </p:nvSpPr>
          <p:spPr bwMode="auto">
            <a:xfrm flipH="1">
              <a:off x="5232" y="468"/>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bg2"/>
                </a:gs>
                <a:gs pos="100000">
                  <a:schemeClr val="bg2">
                    <a:gamma/>
                    <a:shade val="46275"/>
                    <a:invGamma/>
                  </a:schemeClr>
                </a:gs>
              </a:gsLst>
              <a:lin ang="5400000" scaled="1"/>
            </a:gradFill>
            <a:ln w="9525" cap="flat" cmpd="sng">
              <a:noFill/>
              <a:prstDash val="solid"/>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47" name="Freeform 123"/>
            <p:cNvSpPr>
              <a:spLocks/>
            </p:cNvSpPr>
            <p:nvPr/>
          </p:nvSpPr>
          <p:spPr bwMode="auto">
            <a:xfrm>
              <a:off x="254" y="470"/>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bg2"/>
                </a:gs>
                <a:gs pos="100000">
                  <a:schemeClr val="bg2">
                    <a:gamma/>
                    <a:shade val="46275"/>
                    <a:invGamma/>
                  </a:schemeClr>
                </a:gs>
              </a:gsLst>
              <a:lin ang="5400000" scaled="1"/>
            </a:gradFill>
            <a:ln w="9525" cap="flat" cmpd="sng">
              <a:noFill/>
              <a:prstDash val="solid"/>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nvGrpSpPr>
            <p:cNvPr id="1117" name="Group 124"/>
            <p:cNvGrpSpPr>
              <a:grpSpLocks/>
            </p:cNvGrpSpPr>
            <p:nvPr/>
          </p:nvGrpSpPr>
          <p:grpSpPr bwMode="auto">
            <a:xfrm>
              <a:off x="450" y="463"/>
              <a:ext cx="4812" cy="113"/>
              <a:chOff x="450" y="463"/>
              <a:chExt cx="4812" cy="113"/>
            </a:xfrm>
          </p:grpSpPr>
          <p:grpSp>
            <p:nvGrpSpPr>
              <p:cNvPr id="1118" name="Group 125"/>
              <p:cNvGrpSpPr>
                <a:grpSpLocks/>
              </p:cNvGrpSpPr>
              <p:nvPr/>
            </p:nvGrpSpPr>
            <p:grpSpPr bwMode="auto">
              <a:xfrm>
                <a:off x="450" y="464"/>
                <a:ext cx="2928" cy="112"/>
                <a:chOff x="0" y="283"/>
                <a:chExt cx="5760" cy="220"/>
              </a:xfrm>
            </p:grpSpPr>
            <p:grpSp>
              <p:nvGrpSpPr>
                <p:cNvPr id="1132" name="Group 126"/>
                <p:cNvGrpSpPr>
                  <a:grpSpLocks/>
                </p:cNvGrpSpPr>
                <p:nvPr/>
              </p:nvGrpSpPr>
              <p:grpSpPr bwMode="auto">
                <a:xfrm>
                  <a:off x="0" y="283"/>
                  <a:ext cx="823" cy="220"/>
                  <a:chOff x="240" y="720"/>
                  <a:chExt cx="3980" cy="1064"/>
                </a:xfrm>
              </p:grpSpPr>
              <p:sp>
                <p:nvSpPr>
                  <p:cNvPr id="1151" name="Freeform 127"/>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52" name="Freeform 128"/>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33" name="Group 129"/>
                <p:cNvGrpSpPr>
                  <a:grpSpLocks/>
                </p:cNvGrpSpPr>
                <p:nvPr/>
              </p:nvGrpSpPr>
              <p:grpSpPr bwMode="auto">
                <a:xfrm>
                  <a:off x="823" y="283"/>
                  <a:ext cx="823" cy="220"/>
                  <a:chOff x="240" y="720"/>
                  <a:chExt cx="3980" cy="1064"/>
                </a:xfrm>
              </p:grpSpPr>
              <p:sp>
                <p:nvSpPr>
                  <p:cNvPr id="1154" name="Freeform 130"/>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55" name="Freeform 131"/>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34" name="Group 132"/>
                <p:cNvGrpSpPr>
                  <a:grpSpLocks/>
                </p:cNvGrpSpPr>
                <p:nvPr/>
              </p:nvGrpSpPr>
              <p:grpSpPr bwMode="auto">
                <a:xfrm>
                  <a:off x="1646" y="283"/>
                  <a:ext cx="823" cy="220"/>
                  <a:chOff x="1646" y="283"/>
                  <a:chExt cx="823" cy="220"/>
                </a:xfrm>
              </p:grpSpPr>
              <p:sp>
                <p:nvSpPr>
                  <p:cNvPr id="1157" name="Freeform 133"/>
                  <p:cNvSpPr>
                    <a:spLocks/>
                  </p:cNvSpPr>
                  <p:nvPr/>
                </p:nvSpPr>
                <p:spPr bwMode="auto">
                  <a:xfrm>
                    <a:off x="1646"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58" name="Freeform 134"/>
                  <p:cNvSpPr>
                    <a:spLocks/>
                  </p:cNvSpPr>
                  <p:nvPr/>
                </p:nvSpPr>
                <p:spPr bwMode="auto">
                  <a:xfrm>
                    <a:off x="2054"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35" name="Group 135"/>
                <p:cNvGrpSpPr>
                  <a:grpSpLocks/>
                </p:cNvGrpSpPr>
                <p:nvPr/>
              </p:nvGrpSpPr>
              <p:grpSpPr bwMode="auto">
                <a:xfrm>
                  <a:off x="2469" y="283"/>
                  <a:ext cx="822" cy="220"/>
                  <a:chOff x="240" y="720"/>
                  <a:chExt cx="3980" cy="1064"/>
                </a:xfrm>
              </p:grpSpPr>
              <p:sp>
                <p:nvSpPr>
                  <p:cNvPr id="1160" name="Freeform 136"/>
                  <p:cNvSpPr>
                    <a:spLocks/>
                  </p:cNvSpPr>
                  <p:nvPr/>
                </p:nvSpPr>
                <p:spPr bwMode="auto">
                  <a:xfrm>
                    <a:off x="241"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61" name="Freeform 137"/>
                  <p:cNvSpPr>
                    <a:spLocks/>
                  </p:cNvSpPr>
                  <p:nvPr/>
                </p:nvSpPr>
                <p:spPr bwMode="auto">
                  <a:xfrm>
                    <a:off x="2213"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36" name="Group 138"/>
                <p:cNvGrpSpPr>
                  <a:grpSpLocks/>
                </p:cNvGrpSpPr>
                <p:nvPr/>
              </p:nvGrpSpPr>
              <p:grpSpPr bwMode="auto">
                <a:xfrm>
                  <a:off x="3291" y="283"/>
                  <a:ext cx="823" cy="220"/>
                  <a:chOff x="240" y="720"/>
                  <a:chExt cx="3980" cy="1064"/>
                </a:xfrm>
              </p:grpSpPr>
              <p:sp>
                <p:nvSpPr>
                  <p:cNvPr id="1163" name="Freeform 139"/>
                  <p:cNvSpPr>
                    <a:spLocks/>
                  </p:cNvSpPr>
                  <p:nvPr/>
                </p:nvSpPr>
                <p:spPr bwMode="auto">
                  <a:xfrm>
                    <a:off x="245"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64" name="Freeform 140"/>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37" name="Group 141"/>
                <p:cNvGrpSpPr>
                  <a:grpSpLocks/>
                </p:cNvGrpSpPr>
                <p:nvPr/>
              </p:nvGrpSpPr>
              <p:grpSpPr bwMode="auto">
                <a:xfrm>
                  <a:off x="4114" y="283"/>
                  <a:ext cx="823" cy="220"/>
                  <a:chOff x="240" y="720"/>
                  <a:chExt cx="3980" cy="1064"/>
                </a:xfrm>
              </p:grpSpPr>
              <p:sp>
                <p:nvSpPr>
                  <p:cNvPr id="1166" name="Freeform 142"/>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67" name="Freeform 143"/>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38" name="Group 144"/>
                <p:cNvGrpSpPr>
                  <a:grpSpLocks/>
                </p:cNvGrpSpPr>
                <p:nvPr/>
              </p:nvGrpSpPr>
              <p:grpSpPr bwMode="auto">
                <a:xfrm>
                  <a:off x="4937" y="283"/>
                  <a:ext cx="823" cy="220"/>
                  <a:chOff x="240" y="720"/>
                  <a:chExt cx="3980" cy="1064"/>
                </a:xfrm>
              </p:grpSpPr>
              <p:sp>
                <p:nvSpPr>
                  <p:cNvPr id="1169" name="Freeform 145"/>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70" name="Freeform 146"/>
                  <p:cNvSpPr>
                    <a:spLocks/>
                  </p:cNvSpPr>
                  <p:nvPr/>
                </p:nvSpPr>
                <p:spPr bwMode="auto">
                  <a:xfrm>
                    <a:off x="2212"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grpSp>
            <p:nvGrpSpPr>
              <p:cNvPr id="1119" name="Group 147"/>
              <p:cNvGrpSpPr>
                <a:grpSpLocks/>
              </p:cNvGrpSpPr>
              <p:nvPr/>
            </p:nvGrpSpPr>
            <p:grpSpPr bwMode="auto">
              <a:xfrm>
                <a:off x="3378" y="463"/>
                <a:ext cx="418" cy="112"/>
                <a:chOff x="240" y="720"/>
                <a:chExt cx="3980" cy="1064"/>
              </a:xfrm>
            </p:grpSpPr>
            <p:sp>
              <p:nvSpPr>
                <p:cNvPr id="1172" name="Freeform 148"/>
                <p:cNvSpPr>
                  <a:spLocks/>
                </p:cNvSpPr>
                <p:nvPr/>
              </p:nvSpPr>
              <p:spPr bwMode="auto">
                <a:xfrm>
                  <a:off x="242"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73" name="Freeform 149"/>
                <p:cNvSpPr>
                  <a:spLocks/>
                </p:cNvSpPr>
                <p:nvPr/>
              </p:nvSpPr>
              <p:spPr bwMode="auto">
                <a:xfrm>
                  <a:off x="2213"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20" name="Group 150"/>
              <p:cNvGrpSpPr>
                <a:grpSpLocks/>
              </p:cNvGrpSpPr>
              <p:nvPr/>
            </p:nvGrpSpPr>
            <p:grpSpPr bwMode="auto">
              <a:xfrm>
                <a:off x="3796" y="463"/>
                <a:ext cx="419" cy="112"/>
                <a:chOff x="240" y="720"/>
                <a:chExt cx="3980" cy="1064"/>
              </a:xfrm>
            </p:grpSpPr>
            <p:sp>
              <p:nvSpPr>
                <p:cNvPr id="1175" name="Freeform 151"/>
                <p:cNvSpPr>
                  <a:spLocks/>
                </p:cNvSpPr>
                <p:nvPr/>
              </p:nvSpPr>
              <p:spPr bwMode="auto">
                <a:xfrm>
                  <a:off x="244" y="720"/>
                  <a:ext cx="210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76" name="Freeform 152"/>
                <p:cNvSpPr>
                  <a:spLocks/>
                </p:cNvSpPr>
                <p:nvPr/>
              </p:nvSpPr>
              <p:spPr bwMode="auto">
                <a:xfrm>
                  <a:off x="2240" y="720"/>
                  <a:ext cx="207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21" name="Group 153"/>
              <p:cNvGrpSpPr>
                <a:grpSpLocks/>
              </p:cNvGrpSpPr>
              <p:nvPr/>
            </p:nvGrpSpPr>
            <p:grpSpPr bwMode="auto">
              <a:xfrm>
                <a:off x="4215" y="463"/>
                <a:ext cx="418" cy="112"/>
                <a:chOff x="1646" y="283"/>
                <a:chExt cx="823" cy="220"/>
              </a:xfrm>
            </p:grpSpPr>
            <p:sp>
              <p:nvSpPr>
                <p:cNvPr id="1178" name="Freeform 154"/>
                <p:cNvSpPr>
                  <a:spLocks/>
                </p:cNvSpPr>
                <p:nvPr/>
              </p:nvSpPr>
              <p:spPr bwMode="auto">
                <a:xfrm>
                  <a:off x="1647"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79" name="Freeform 155"/>
                <p:cNvSpPr>
                  <a:spLocks/>
                </p:cNvSpPr>
                <p:nvPr/>
              </p:nvSpPr>
              <p:spPr bwMode="auto">
                <a:xfrm>
                  <a:off x="2053"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22" name="Group 156"/>
              <p:cNvGrpSpPr>
                <a:grpSpLocks/>
              </p:cNvGrpSpPr>
              <p:nvPr/>
            </p:nvGrpSpPr>
            <p:grpSpPr bwMode="auto">
              <a:xfrm>
                <a:off x="4633" y="463"/>
                <a:ext cx="418" cy="112"/>
                <a:chOff x="240" y="720"/>
                <a:chExt cx="3980" cy="1064"/>
              </a:xfrm>
            </p:grpSpPr>
            <p:sp>
              <p:nvSpPr>
                <p:cNvPr id="1181" name="Freeform 157"/>
                <p:cNvSpPr>
                  <a:spLocks/>
                </p:cNvSpPr>
                <p:nvPr/>
              </p:nvSpPr>
              <p:spPr bwMode="auto">
                <a:xfrm>
                  <a:off x="239"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82" name="Freeform 158"/>
                <p:cNvSpPr>
                  <a:spLocks/>
                </p:cNvSpPr>
                <p:nvPr/>
              </p:nvSpPr>
              <p:spPr bwMode="auto">
                <a:xfrm>
                  <a:off x="2210"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sp>
            <p:nvSpPr>
              <p:cNvPr id="1183" name="Freeform 159"/>
              <p:cNvSpPr>
                <a:spLocks/>
              </p:cNvSpPr>
              <p:nvPr/>
            </p:nvSpPr>
            <p:spPr bwMode="auto">
              <a:xfrm>
                <a:off x="5051" y="463"/>
                <a:ext cx="211" cy="112"/>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grpSp>
        <p:nvGrpSpPr>
          <p:cNvPr id="1070" name="Group 160"/>
          <p:cNvGrpSpPr>
            <a:grpSpLocks/>
          </p:cNvGrpSpPr>
          <p:nvPr/>
        </p:nvGrpSpPr>
        <p:grpSpPr bwMode="auto">
          <a:xfrm>
            <a:off x="533401" y="598489"/>
            <a:ext cx="10437284" cy="179387"/>
            <a:chOff x="254" y="463"/>
            <a:chExt cx="5208" cy="113"/>
          </a:xfrm>
        </p:grpSpPr>
        <p:sp>
          <p:nvSpPr>
            <p:cNvPr id="1185" name="Freeform 161"/>
            <p:cNvSpPr>
              <a:spLocks/>
            </p:cNvSpPr>
            <p:nvPr/>
          </p:nvSpPr>
          <p:spPr bwMode="auto">
            <a:xfrm flipH="1">
              <a:off x="5232" y="468"/>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accent1"/>
                </a:gs>
                <a:gs pos="100000">
                  <a:schemeClr val="accent1">
                    <a:gamma/>
                    <a:shade val="46275"/>
                    <a:invGamma/>
                  </a:schemeClr>
                </a:gs>
              </a:gsLst>
              <a:lin ang="5400000" scaled="1"/>
            </a:gradFill>
            <a:ln w="9525" cap="flat" cmpd="sng">
              <a:noFill/>
              <a:prstDash val="solid"/>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86" name="Freeform 162"/>
            <p:cNvSpPr>
              <a:spLocks/>
            </p:cNvSpPr>
            <p:nvPr/>
          </p:nvSpPr>
          <p:spPr bwMode="auto">
            <a:xfrm>
              <a:off x="254" y="470"/>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accent1"/>
                </a:gs>
                <a:gs pos="100000">
                  <a:schemeClr val="accent1">
                    <a:gamma/>
                    <a:shade val="46275"/>
                    <a:invGamma/>
                  </a:schemeClr>
                </a:gs>
              </a:gsLst>
              <a:lin ang="5400000" scaled="1"/>
            </a:gradFill>
            <a:ln w="9525" cap="flat" cmpd="sng">
              <a:noFill/>
              <a:prstDash val="solid"/>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nvGrpSpPr>
            <p:cNvPr id="1079" name="Group 163"/>
            <p:cNvGrpSpPr>
              <a:grpSpLocks/>
            </p:cNvGrpSpPr>
            <p:nvPr/>
          </p:nvGrpSpPr>
          <p:grpSpPr bwMode="auto">
            <a:xfrm>
              <a:off x="450" y="463"/>
              <a:ext cx="4812" cy="113"/>
              <a:chOff x="450" y="463"/>
              <a:chExt cx="4812" cy="113"/>
            </a:xfrm>
          </p:grpSpPr>
          <p:grpSp>
            <p:nvGrpSpPr>
              <p:cNvPr id="1080" name="Group 164"/>
              <p:cNvGrpSpPr>
                <a:grpSpLocks/>
              </p:cNvGrpSpPr>
              <p:nvPr/>
            </p:nvGrpSpPr>
            <p:grpSpPr bwMode="auto">
              <a:xfrm>
                <a:off x="450" y="464"/>
                <a:ext cx="2928" cy="112"/>
                <a:chOff x="0" y="283"/>
                <a:chExt cx="5760" cy="220"/>
              </a:xfrm>
            </p:grpSpPr>
            <p:grpSp>
              <p:nvGrpSpPr>
                <p:cNvPr id="1094" name="Group 165"/>
                <p:cNvGrpSpPr>
                  <a:grpSpLocks/>
                </p:cNvGrpSpPr>
                <p:nvPr/>
              </p:nvGrpSpPr>
              <p:grpSpPr bwMode="auto">
                <a:xfrm>
                  <a:off x="0" y="283"/>
                  <a:ext cx="823" cy="220"/>
                  <a:chOff x="240" y="720"/>
                  <a:chExt cx="3980" cy="1064"/>
                </a:xfrm>
              </p:grpSpPr>
              <p:sp>
                <p:nvSpPr>
                  <p:cNvPr id="1190" name="Freeform 166"/>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91" name="Freeform 167"/>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095" name="Group 168"/>
                <p:cNvGrpSpPr>
                  <a:grpSpLocks/>
                </p:cNvGrpSpPr>
                <p:nvPr/>
              </p:nvGrpSpPr>
              <p:grpSpPr bwMode="auto">
                <a:xfrm>
                  <a:off x="823" y="283"/>
                  <a:ext cx="823" cy="220"/>
                  <a:chOff x="240" y="720"/>
                  <a:chExt cx="3980" cy="1064"/>
                </a:xfrm>
              </p:grpSpPr>
              <p:sp>
                <p:nvSpPr>
                  <p:cNvPr id="1193" name="Freeform 169"/>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94" name="Freeform 170"/>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096" name="Group 171"/>
                <p:cNvGrpSpPr>
                  <a:grpSpLocks/>
                </p:cNvGrpSpPr>
                <p:nvPr/>
              </p:nvGrpSpPr>
              <p:grpSpPr bwMode="auto">
                <a:xfrm>
                  <a:off x="1646" y="283"/>
                  <a:ext cx="823" cy="220"/>
                  <a:chOff x="1646" y="283"/>
                  <a:chExt cx="823" cy="220"/>
                </a:xfrm>
              </p:grpSpPr>
              <p:sp>
                <p:nvSpPr>
                  <p:cNvPr id="1196" name="Freeform 172"/>
                  <p:cNvSpPr>
                    <a:spLocks/>
                  </p:cNvSpPr>
                  <p:nvPr/>
                </p:nvSpPr>
                <p:spPr bwMode="auto">
                  <a:xfrm>
                    <a:off x="1646"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97" name="Freeform 173"/>
                  <p:cNvSpPr>
                    <a:spLocks/>
                  </p:cNvSpPr>
                  <p:nvPr/>
                </p:nvSpPr>
                <p:spPr bwMode="auto">
                  <a:xfrm>
                    <a:off x="2054"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097" name="Group 174"/>
                <p:cNvGrpSpPr>
                  <a:grpSpLocks/>
                </p:cNvGrpSpPr>
                <p:nvPr/>
              </p:nvGrpSpPr>
              <p:grpSpPr bwMode="auto">
                <a:xfrm>
                  <a:off x="2469" y="283"/>
                  <a:ext cx="822" cy="220"/>
                  <a:chOff x="240" y="720"/>
                  <a:chExt cx="3980" cy="1064"/>
                </a:xfrm>
              </p:grpSpPr>
              <p:sp>
                <p:nvSpPr>
                  <p:cNvPr id="1199" name="Freeform 175"/>
                  <p:cNvSpPr>
                    <a:spLocks/>
                  </p:cNvSpPr>
                  <p:nvPr/>
                </p:nvSpPr>
                <p:spPr bwMode="auto">
                  <a:xfrm>
                    <a:off x="241"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00" name="Freeform 176"/>
                  <p:cNvSpPr>
                    <a:spLocks/>
                  </p:cNvSpPr>
                  <p:nvPr/>
                </p:nvSpPr>
                <p:spPr bwMode="auto">
                  <a:xfrm>
                    <a:off x="2213"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098" name="Group 177"/>
                <p:cNvGrpSpPr>
                  <a:grpSpLocks/>
                </p:cNvGrpSpPr>
                <p:nvPr/>
              </p:nvGrpSpPr>
              <p:grpSpPr bwMode="auto">
                <a:xfrm>
                  <a:off x="3291" y="283"/>
                  <a:ext cx="823" cy="220"/>
                  <a:chOff x="240" y="720"/>
                  <a:chExt cx="3980" cy="1064"/>
                </a:xfrm>
              </p:grpSpPr>
              <p:sp>
                <p:nvSpPr>
                  <p:cNvPr id="1202" name="Freeform 178"/>
                  <p:cNvSpPr>
                    <a:spLocks/>
                  </p:cNvSpPr>
                  <p:nvPr/>
                </p:nvSpPr>
                <p:spPr bwMode="auto">
                  <a:xfrm>
                    <a:off x="245"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03" name="Freeform 179"/>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099" name="Group 180"/>
                <p:cNvGrpSpPr>
                  <a:grpSpLocks/>
                </p:cNvGrpSpPr>
                <p:nvPr/>
              </p:nvGrpSpPr>
              <p:grpSpPr bwMode="auto">
                <a:xfrm>
                  <a:off x="4114" y="283"/>
                  <a:ext cx="823" cy="220"/>
                  <a:chOff x="240" y="720"/>
                  <a:chExt cx="3980" cy="1064"/>
                </a:xfrm>
              </p:grpSpPr>
              <p:sp>
                <p:nvSpPr>
                  <p:cNvPr id="1205" name="Freeform 181"/>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06" name="Freeform 182"/>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00" name="Group 183"/>
                <p:cNvGrpSpPr>
                  <a:grpSpLocks/>
                </p:cNvGrpSpPr>
                <p:nvPr/>
              </p:nvGrpSpPr>
              <p:grpSpPr bwMode="auto">
                <a:xfrm>
                  <a:off x="4937" y="283"/>
                  <a:ext cx="823" cy="220"/>
                  <a:chOff x="240" y="720"/>
                  <a:chExt cx="3980" cy="1064"/>
                </a:xfrm>
              </p:grpSpPr>
              <p:sp>
                <p:nvSpPr>
                  <p:cNvPr id="1208" name="Freeform 184"/>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09" name="Freeform 185"/>
                  <p:cNvSpPr>
                    <a:spLocks/>
                  </p:cNvSpPr>
                  <p:nvPr/>
                </p:nvSpPr>
                <p:spPr bwMode="auto">
                  <a:xfrm>
                    <a:off x="2212"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grpSp>
            <p:nvGrpSpPr>
              <p:cNvPr id="1081" name="Group 186"/>
              <p:cNvGrpSpPr>
                <a:grpSpLocks/>
              </p:cNvGrpSpPr>
              <p:nvPr/>
            </p:nvGrpSpPr>
            <p:grpSpPr bwMode="auto">
              <a:xfrm>
                <a:off x="3378" y="463"/>
                <a:ext cx="418" cy="112"/>
                <a:chOff x="240" y="720"/>
                <a:chExt cx="3980" cy="1064"/>
              </a:xfrm>
            </p:grpSpPr>
            <p:sp>
              <p:nvSpPr>
                <p:cNvPr id="1211" name="Freeform 187"/>
                <p:cNvSpPr>
                  <a:spLocks/>
                </p:cNvSpPr>
                <p:nvPr/>
              </p:nvSpPr>
              <p:spPr bwMode="auto">
                <a:xfrm>
                  <a:off x="242"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12" name="Freeform 188"/>
                <p:cNvSpPr>
                  <a:spLocks/>
                </p:cNvSpPr>
                <p:nvPr/>
              </p:nvSpPr>
              <p:spPr bwMode="auto">
                <a:xfrm>
                  <a:off x="2213"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082" name="Group 189"/>
              <p:cNvGrpSpPr>
                <a:grpSpLocks/>
              </p:cNvGrpSpPr>
              <p:nvPr/>
            </p:nvGrpSpPr>
            <p:grpSpPr bwMode="auto">
              <a:xfrm>
                <a:off x="3796" y="463"/>
                <a:ext cx="419" cy="112"/>
                <a:chOff x="240" y="720"/>
                <a:chExt cx="3980" cy="1064"/>
              </a:xfrm>
            </p:grpSpPr>
            <p:sp>
              <p:nvSpPr>
                <p:cNvPr id="1214" name="Freeform 190"/>
                <p:cNvSpPr>
                  <a:spLocks/>
                </p:cNvSpPr>
                <p:nvPr/>
              </p:nvSpPr>
              <p:spPr bwMode="auto">
                <a:xfrm>
                  <a:off x="244" y="720"/>
                  <a:ext cx="210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15" name="Freeform 191"/>
                <p:cNvSpPr>
                  <a:spLocks/>
                </p:cNvSpPr>
                <p:nvPr/>
              </p:nvSpPr>
              <p:spPr bwMode="auto">
                <a:xfrm>
                  <a:off x="2240" y="720"/>
                  <a:ext cx="207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083" name="Group 192"/>
              <p:cNvGrpSpPr>
                <a:grpSpLocks/>
              </p:cNvGrpSpPr>
              <p:nvPr/>
            </p:nvGrpSpPr>
            <p:grpSpPr bwMode="auto">
              <a:xfrm>
                <a:off x="4215" y="463"/>
                <a:ext cx="418" cy="112"/>
                <a:chOff x="1646" y="283"/>
                <a:chExt cx="823" cy="220"/>
              </a:xfrm>
            </p:grpSpPr>
            <p:sp>
              <p:nvSpPr>
                <p:cNvPr id="1217" name="Freeform 193"/>
                <p:cNvSpPr>
                  <a:spLocks/>
                </p:cNvSpPr>
                <p:nvPr/>
              </p:nvSpPr>
              <p:spPr bwMode="auto">
                <a:xfrm>
                  <a:off x="1647"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18" name="Freeform 194"/>
                <p:cNvSpPr>
                  <a:spLocks/>
                </p:cNvSpPr>
                <p:nvPr/>
              </p:nvSpPr>
              <p:spPr bwMode="auto">
                <a:xfrm>
                  <a:off x="2053"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084" name="Group 195"/>
              <p:cNvGrpSpPr>
                <a:grpSpLocks/>
              </p:cNvGrpSpPr>
              <p:nvPr/>
            </p:nvGrpSpPr>
            <p:grpSpPr bwMode="auto">
              <a:xfrm>
                <a:off x="4633" y="463"/>
                <a:ext cx="418" cy="112"/>
                <a:chOff x="240" y="720"/>
                <a:chExt cx="3980" cy="1064"/>
              </a:xfrm>
            </p:grpSpPr>
            <p:sp>
              <p:nvSpPr>
                <p:cNvPr id="1220" name="Freeform 196"/>
                <p:cNvSpPr>
                  <a:spLocks/>
                </p:cNvSpPr>
                <p:nvPr/>
              </p:nvSpPr>
              <p:spPr bwMode="auto">
                <a:xfrm>
                  <a:off x="239"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21" name="Freeform 197"/>
                <p:cNvSpPr>
                  <a:spLocks/>
                </p:cNvSpPr>
                <p:nvPr/>
              </p:nvSpPr>
              <p:spPr bwMode="auto">
                <a:xfrm>
                  <a:off x="2210"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sp>
            <p:nvSpPr>
              <p:cNvPr id="1222" name="Freeform 198"/>
              <p:cNvSpPr>
                <a:spLocks/>
              </p:cNvSpPr>
              <p:nvPr/>
            </p:nvSpPr>
            <p:spPr bwMode="auto">
              <a:xfrm>
                <a:off x="5051" y="463"/>
                <a:ext cx="211" cy="112"/>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grpSp>
        <p:nvGrpSpPr>
          <p:cNvPr id="1071" name="Group 199"/>
          <p:cNvGrpSpPr>
            <a:grpSpLocks/>
          </p:cNvGrpSpPr>
          <p:nvPr/>
        </p:nvGrpSpPr>
        <p:grpSpPr bwMode="auto">
          <a:xfrm>
            <a:off x="23285" y="15875"/>
            <a:ext cx="1138767" cy="965200"/>
            <a:chOff x="8" y="32"/>
            <a:chExt cx="568" cy="608"/>
          </a:xfrm>
        </p:grpSpPr>
        <p:sp>
          <p:nvSpPr>
            <p:cNvPr id="1224" name="Freeform 200"/>
            <p:cNvSpPr>
              <a:spLocks/>
            </p:cNvSpPr>
            <p:nvPr userDrawn="1"/>
          </p:nvSpPr>
          <p:spPr bwMode="auto">
            <a:xfrm>
              <a:off x="20" y="54"/>
              <a:ext cx="556" cy="586"/>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bg2"/>
                </a:gs>
                <a:gs pos="100000">
                  <a:schemeClr val="bg2">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25" name="Freeform 201"/>
            <p:cNvSpPr>
              <a:spLocks/>
            </p:cNvSpPr>
            <p:nvPr userDrawn="1"/>
          </p:nvSpPr>
          <p:spPr bwMode="auto">
            <a:xfrm>
              <a:off x="8" y="32"/>
              <a:ext cx="556" cy="586"/>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accent1"/>
                </a:gs>
                <a:gs pos="100000">
                  <a:schemeClr val="accent1">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sp>
        <p:nvSpPr>
          <p:cNvPr id="1226" name="Freeform 202"/>
          <p:cNvSpPr>
            <a:spLocks/>
          </p:cNvSpPr>
          <p:nvPr/>
        </p:nvSpPr>
        <p:spPr bwMode="auto">
          <a:xfrm flipH="1">
            <a:off x="10382251" y="50800"/>
            <a:ext cx="1113367" cy="930275"/>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bg2"/>
              </a:gs>
              <a:gs pos="100000">
                <a:schemeClr val="bg2">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27" name="Freeform 203"/>
          <p:cNvSpPr>
            <a:spLocks/>
          </p:cNvSpPr>
          <p:nvPr/>
        </p:nvSpPr>
        <p:spPr bwMode="auto">
          <a:xfrm flipH="1">
            <a:off x="10356851" y="15875"/>
            <a:ext cx="1115483" cy="930275"/>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accent1"/>
              </a:gs>
              <a:gs pos="100000">
                <a:schemeClr val="accent1">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28" name="Rectangle 204"/>
          <p:cNvSpPr>
            <a:spLocks noChangeArrowheads="1"/>
          </p:cNvSpPr>
          <p:nvPr/>
        </p:nvSpPr>
        <p:spPr bwMode="auto">
          <a:xfrm>
            <a:off x="503767" y="15875"/>
            <a:ext cx="10485967" cy="88900"/>
          </a:xfrm>
          <a:prstGeom prst="rect">
            <a:avLst/>
          </a:prstGeom>
          <a:gradFill rotWithShape="1">
            <a:gsLst>
              <a:gs pos="0">
                <a:schemeClr val="accent1"/>
              </a:gs>
              <a:gs pos="100000">
                <a:schemeClr val="accent1">
                  <a:gamma/>
                  <a:shade val="46275"/>
                  <a:invGamma/>
                </a:schemeClr>
              </a:gs>
            </a:gsLst>
            <a:lin ang="5400000" scaled="1"/>
          </a:gradFill>
          <a:ln w="9525">
            <a:noFill/>
            <a:miter lim="800000"/>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Tree>
    <p:extLst>
      <p:ext uri="{BB962C8B-B14F-4D97-AF65-F5344CB8AC3E}">
        <p14:creationId xmlns:p14="http://schemas.microsoft.com/office/powerpoint/2010/main" val="650759367"/>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Lst>
  <p:transition>
    <p:random/>
  </p:transition>
  <p:hf hdr="0" ftr="0" dt="0"/>
  <p:txStyles>
    <p:titleStyle>
      <a:lvl1pPr algn="ctr" rtl="1" eaLnBrk="0" fontAlgn="base" hangingPunct="0">
        <a:spcBef>
          <a:spcPct val="0"/>
        </a:spcBef>
        <a:spcAft>
          <a:spcPct val="0"/>
        </a:spcAft>
        <a:defRPr sz="3200">
          <a:solidFill>
            <a:srgbClr val="CCECFF"/>
          </a:solidFill>
          <a:latin typeface="+mj-lt"/>
          <a:ea typeface="+mj-ea"/>
          <a:cs typeface="+mj-cs"/>
        </a:defRPr>
      </a:lvl1pPr>
      <a:lvl2pPr algn="ctr" rtl="1" eaLnBrk="0" fontAlgn="base" hangingPunct="0">
        <a:spcBef>
          <a:spcPct val="0"/>
        </a:spcBef>
        <a:spcAft>
          <a:spcPct val="0"/>
        </a:spcAft>
        <a:defRPr sz="3200">
          <a:solidFill>
            <a:srgbClr val="CCECFF"/>
          </a:solidFill>
          <a:latin typeface="Arial" charset="0"/>
          <a:cs typeface="Titr" pitchFamily="2" charset="-78"/>
        </a:defRPr>
      </a:lvl2pPr>
      <a:lvl3pPr algn="ctr" rtl="1" eaLnBrk="0" fontAlgn="base" hangingPunct="0">
        <a:spcBef>
          <a:spcPct val="0"/>
        </a:spcBef>
        <a:spcAft>
          <a:spcPct val="0"/>
        </a:spcAft>
        <a:defRPr sz="3200">
          <a:solidFill>
            <a:srgbClr val="CCECFF"/>
          </a:solidFill>
          <a:latin typeface="Arial" charset="0"/>
          <a:cs typeface="Titr" pitchFamily="2" charset="-78"/>
        </a:defRPr>
      </a:lvl3pPr>
      <a:lvl4pPr algn="ctr" rtl="1" eaLnBrk="0" fontAlgn="base" hangingPunct="0">
        <a:spcBef>
          <a:spcPct val="0"/>
        </a:spcBef>
        <a:spcAft>
          <a:spcPct val="0"/>
        </a:spcAft>
        <a:defRPr sz="3200">
          <a:solidFill>
            <a:srgbClr val="CCECFF"/>
          </a:solidFill>
          <a:latin typeface="Arial" charset="0"/>
          <a:cs typeface="Titr" pitchFamily="2" charset="-78"/>
        </a:defRPr>
      </a:lvl4pPr>
      <a:lvl5pPr algn="ctr" rtl="1" eaLnBrk="0" fontAlgn="base" hangingPunct="0">
        <a:spcBef>
          <a:spcPct val="0"/>
        </a:spcBef>
        <a:spcAft>
          <a:spcPct val="0"/>
        </a:spcAft>
        <a:defRPr sz="3200">
          <a:solidFill>
            <a:srgbClr val="CCECFF"/>
          </a:solidFill>
          <a:latin typeface="Arial" charset="0"/>
          <a:cs typeface="Titr" pitchFamily="2" charset="-78"/>
        </a:defRPr>
      </a:lvl5pPr>
      <a:lvl6pPr marL="457200" algn="ctr" rtl="1" eaLnBrk="1" fontAlgn="base" hangingPunct="1">
        <a:spcBef>
          <a:spcPct val="0"/>
        </a:spcBef>
        <a:spcAft>
          <a:spcPct val="0"/>
        </a:spcAft>
        <a:defRPr sz="3200">
          <a:solidFill>
            <a:srgbClr val="CCECFF"/>
          </a:solidFill>
          <a:latin typeface="Arial" charset="0"/>
          <a:cs typeface="Titr" pitchFamily="2" charset="-78"/>
        </a:defRPr>
      </a:lvl6pPr>
      <a:lvl7pPr marL="914400" algn="ctr" rtl="1" eaLnBrk="1" fontAlgn="base" hangingPunct="1">
        <a:spcBef>
          <a:spcPct val="0"/>
        </a:spcBef>
        <a:spcAft>
          <a:spcPct val="0"/>
        </a:spcAft>
        <a:defRPr sz="3200">
          <a:solidFill>
            <a:srgbClr val="CCECFF"/>
          </a:solidFill>
          <a:latin typeface="Arial" charset="0"/>
          <a:cs typeface="Titr" pitchFamily="2" charset="-78"/>
        </a:defRPr>
      </a:lvl7pPr>
      <a:lvl8pPr marL="1371600" algn="ctr" rtl="1" eaLnBrk="1" fontAlgn="base" hangingPunct="1">
        <a:spcBef>
          <a:spcPct val="0"/>
        </a:spcBef>
        <a:spcAft>
          <a:spcPct val="0"/>
        </a:spcAft>
        <a:defRPr sz="3200">
          <a:solidFill>
            <a:srgbClr val="CCECFF"/>
          </a:solidFill>
          <a:latin typeface="Arial" charset="0"/>
          <a:cs typeface="Titr" pitchFamily="2" charset="-78"/>
        </a:defRPr>
      </a:lvl8pPr>
      <a:lvl9pPr marL="1828800" algn="ctr" rtl="1" eaLnBrk="1" fontAlgn="base" hangingPunct="1">
        <a:spcBef>
          <a:spcPct val="0"/>
        </a:spcBef>
        <a:spcAft>
          <a:spcPct val="0"/>
        </a:spcAft>
        <a:defRPr sz="3200">
          <a:solidFill>
            <a:srgbClr val="CCECFF"/>
          </a:solidFill>
          <a:latin typeface="Arial" charset="0"/>
          <a:cs typeface="Titr" pitchFamily="2" charset="-78"/>
        </a:defRPr>
      </a:lvl9pPr>
    </p:titleStyle>
    <p:bodyStyle>
      <a:lvl1pPr marL="342900" indent="-342900" algn="just" rtl="1" eaLnBrk="0" fontAlgn="base" hangingPunct="0">
        <a:spcBef>
          <a:spcPct val="20000"/>
        </a:spcBef>
        <a:spcAft>
          <a:spcPct val="0"/>
        </a:spcAft>
        <a:buClr>
          <a:srgbClr val="000099"/>
        </a:buClr>
        <a:buFont typeface="Wingdings 2" panose="05020102010507070707" pitchFamily="18" charset="2"/>
        <a:buBlip>
          <a:blip r:embed="rId20"/>
        </a:buBlip>
        <a:defRPr sz="3200">
          <a:solidFill>
            <a:schemeClr val="accent2"/>
          </a:solidFill>
          <a:latin typeface="+mn-lt"/>
          <a:ea typeface="+mn-ea"/>
          <a:cs typeface="+mn-cs"/>
        </a:defRPr>
      </a:lvl1pPr>
      <a:lvl2pPr marL="742950" indent="-285750" algn="just" rtl="1" eaLnBrk="0" fontAlgn="base" hangingPunct="0">
        <a:spcBef>
          <a:spcPct val="20000"/>
        </a:spcBef>
        <a:spcAft>
          <a:spcPct val="0"/>
        </a:spcAft>
        <a:buClr>
          <a:srgbClr val="CCECFF"/>
        </a:buClr>
        <a:buFont typeface="Wingdings" panose="05000000000000000000" pitchFamily="2" charset="2"/>
        <a:buBlip>
          <a:blip r:embed="rId21"/>
        </a:buBlip>
        <a:defRPr sz="2800">
          <a:solidFill>
            <a:srgbClr val="990000"/>
          </a:solidFill>
          <a:latin typeface="+mn-lt"/>
          <a:cs typeface="+mn-cs"/>
        </a:defRPr>
      </a:lvl2pPr>
      <a:lvl3pPr marL="1143000" indent="-228600" algn="just" rtl="1" eaLnBrk="0" fontAlgn="base" hangingPunct="0">
        <a:spcBef>
          <a:spcPct val="20000"/>
        </a:spcBef>
        <a:spcAft>
          <a:spcPct val="0"/>
        </a:spcAft>
        <a:buClr>
          <a:srgbClr val="66CCFF"/>
        </a:buClr>
        <a:buFont typeface="Wingdings" panose="05000000000000000000" pitchFamily="2" charset="2"/>
        <a:buBlip>
          <a:blip r:embed="rId22"/>
        </a:buBlip>
        <a:defRPr sz="2400">
          <a:solidFill>
            <a:srgbClr val="009900"/>
          </a:solidFill>
          <a:latin typeface="+mn-lt"/>
          <a:cs typeface="+mn-cs"/>
        </a:defRPr>
      </a:lvl3pPr>
      <a:lvl4pPr marL="1600200" indent="-228600" algn="just" rtl="1" eaLnBrk="0" fontAlgn="base" hangingPunct="0">
        <a:spcBef>
          <a:spcPct val="20000"/>
        </a:spcBef>
        <a:spcAft>
          <a:spcPct val="0"/>
        </a:spcAft>
        <a:buClr>
          <a:srgbClr val="3399FF"/>
        </a:buClr>
        <a:buFont typeface="Wingdings" panose="05000000000000000000" pitchFamily="2" charset="2"/>
        <a:buBlip>
          <a:blip r:embed="rId22"/>
        </a:buBlip>
        <a:defRPr sz="2000">
          <a:solidFill>
            <a:srgbClr val="008080"/>
          </a:solidFill>
          <a:latin typeface="+mn-lt"/>
          <a:cs typeface="+mn-cs"/>
        </a:defRPr>
      </a:lvl4pPr>
      <a:lvl5pPr marL="2057400" indent="-228600" algn="just" rtl="1" eaLnBrk="0" fontAlgn="base" hangingPunct="0">
        <a:spcBef>
          <a:spcPct val="20000"/>
        </a:spcBef>
        <a:spcAft>
          <a:spcPct val="0"/>
        </a:spcAft>
        <a:buClr>
          <a:srgbClr val="0033CC"/>
        </a:buClr>
        <a:buFont typeface="Wingdings" panose="05000000000000000000" pitchFamily="2" charset="2"/>
        <a:buBlip>
          <a:blip r:embed="rId23"/>
        </a:buBlip>
        <a:defRPr sz="2000">
          <a:solidFill>
            <a:srgbClr val="66CCFF"/>
          </a:solidFill>
          <a:latin typeface="+mn-lt"/>
          <a:cs typeface="+mn-cs"/>
        </a:defRPr>
      </a:lvl5pPr>
      <a:lvl6pPr marL="25146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6pPr>
      <a:lvl7pPr marL="29718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7pPr>
      <a:lvl8pPr marL="34290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8pPr>
      <a:lvl9pPr marL="38862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3" name="AutoShape 119"/>
          <p:cNvSpPr>
            <a:spLocks noChangeArrowheads="1"/>
          </p:cNvSpPr>
          <p:nvPr/>
        </p:nvSpPr>
        <p:spPr bwMode="auto">
          <a:xfrm>
            <a:off x="118534" y="15875"/>
            <a:ext cx="11307233" cy="762000"/>
          </a:xfrm>
          <a:prstGeom prst="roundRect">
            <a:avLst>
              <a:gd name="adj" fmla="val 50000"/>
            </a:avLst>
          </a:prstGeom>
          <a:gradFill rotWithShape="1">
            <a:gsLst>
              <a:gs pos="0">
                <a:schemeClr val="accent2"/>
              </a:gs>
              <a:gs pos="100000">
                <a:schemeClr val="accent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027" name="Rectangle 205"/>
          <p:cNvSpPr>
            <a:spLocks noChangeArrowheads="1"/>
          </p:cNvSpPr>
          <p:nvPr/>
        </p:nvSpPr>
        <p:spPr bwMode="auto">
          <a:xfrm>
            <a:off x="927100" y="638176"/>
            <a:ext cx="9662584" cy="358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rtl="0" eaLnBrk="1" fontAlgn="base" hangingPunct="1">
              <a:spcBef>
                <a:spcPct val="0"/>
              </a:spcBef>
              <a:spcAft>
                <a:spcPct val="0"/>
              </a:spcAft>
              <a:defRPr/>
            </a:pPr>
            <a:endParaRPr lang="en-US" sz="1800" smtClean="0">
              <a:solidFill>
                <a:srgbClr val="000000"/>
              </a:solidFill>
            </a:endParaRPr>
          </a:p>
        </p:txBody>
      </p:sp>
      <p:sp>
        <p:nvSpPr>
          <p:cNvPr id="1028" name="Rectangle 2"/>
          <p:cNvSpPr>
            <a:spLocks noGrp="1" noChangeArrowheads="1"/>
          </p:cNvSpPr>
          <p:nvPr>
            <p:ph type="title"/>
          </p:nvPr>
        </p:nvSpPr>
        <p:spPr bwMode="auto">
          <a:xfrm>
            <a:off x="1369484" y="104775"/>
            <a:ext cx="9201149"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1" y="1628776"/>
            <a:ext cx="11377084"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b="0">
                <a:latin typeface="Arial" charset="0"/>
                <a:cs typeface="Arial" charset="0"/>
              </a:defRPr>
            </a:lvl1pPr>
          </a:lstStyle>
          <a:p>
            <a:pPr rtl="0"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latin typeface="Arial" charset="0"/>
                <a:cs typeface="Arial" charset="0"/>
              </a:defRPr>
            </a:lvl1pPr>
          </a:lstStyle>
          <a:p>
            <a:pPr rtl="0"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smtClean="0"/>
            </a:lvl1pPr>
          </a:lstStyle>
          <a:p>
            <a:pPr rtl="0" fontAlgn="base">
              <a:spcBef>
                <a:spcPct val="0"/>
              </a:spcBef>
              <a:spcAft>
                <a:spcPct val="0"/>
              </a:spcAft>
              <a:defRPr/>
            </a:pPr>
            <a:fld id="{D4A74DDD-B1AB-447E-AA9F-D5B9BE9C314C}" type="slidenum">
              <a:rPr lang="ar-SA">
                <a:solidFill>
                  <a:srgbClr val="000000"/>
                </a:solidFill>
                <a:cs typeface="Arial" panose="020B0604020202020204" pitchFamily="34" charset="0"/>
              </a:rPr>
              <a:pPr rtl="0" fontAlgn="base">
                <a:spcBef>
                  <a:spcPct val="0"/>
                </a:spcBef>
                <a:spcAft>
                  <a:spcPct val="0"/>
                </a:spcAft>
                <a:defRPr/>
              </a:pPr>
              <a:t>‹#›</a:t>
            </a:fld>
            <a:endParaRPr lang="en-US">
              <a:solidFill>
                <a:srgbClr val="000000"/>
              </a:solidFill>
              <a:cs typeface="Arial" panose="020B0604020202020204" pitchFamily="34" charset="0"/>
            </a:endParaRPr>
          </a:p>
        </p:txBody>
      </p:sp>
      <p:pic>
        <p:nvPicPr>
          <p:cNvPr id="1033" name="Picture 4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4763"/>
            <a:ext cx="814916" cy="200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7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19526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7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39211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8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58737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8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78105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82"/>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83434" y="977901"/>
            <a:ext cx="81491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9" name="Picture 83"/>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116522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0" name="Picture 8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136525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1" name="Picture 85"/>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156210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2" name="Picture 86"/>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175736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3" name="Picture 87"/>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1951039"/>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 name="Picture 8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83434" y="2147889"/>
            <a:ext cx="81491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 name="Picture 8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233680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6" name="Picture 9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253682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7" name="Picture 9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273367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8" name="Picture 92"/>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2928939"/>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9" name="Picture 93"/>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312261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0" name="Picture 9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83434" y="3319464"/>
            <a:ext cx="81491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1" name="Picture 95"/>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85551" y="3513139"/>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2" name="Picture 96"/>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370681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3" name="Picture 97"/>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3903663"/>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 name="Picture 9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409892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5" name="Picture 9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429260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6" name="Picture 10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83434" y="4489451"/>
            <a:ext cx="81491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7" name="Picture 10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4675189"/>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8" name="Picture 102"/>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487521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9" name="Picture 103"/>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507206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0" name="Picture 10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526732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1" name="Picture 105"/>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546100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2" name="Picture 106"/>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83434" y="5657851"/>
            <a:ext cx="81491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3" name="Picture 107"/>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584517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4" name="Picture 10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604520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 name="Picture 10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624205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6" name="Picture 11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643731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7" name="Picture 11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6630989"/>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4" name="Rectangle 120"/>
          <p:cNvSpPr>
            <a:spLocks noChangeArrowheads="1"/>
          </p:cNvSpPr>
          <p:nvPr/>
        </p:nvSpPr>
        <p:spPr bwMode="auto">
          <a:xfrm>
            <a:off x="503767" y="53975"/>
            <a:ext cx="10485967" cy="88900"/>
          </a:xfrm>
          <a:prstGeom prst="rect">
            <a:avLst/>
          </a:prstGeom>
          <a:gradFill rotWithShape="1">
            <a:gsLst>
              <a:gs pos="0">
                <a:schemeClr val="bg2"/>
              </a:gs>
              <a:gs pos="100000">
                <a:schemeClr val="bg2">
                  <a:gamma/>
                  <a:shade val="46275"/>
                  <a:invGamma/>
                </a:schemeClr>
              </a:gs>
            </a:gsLst>
            <a:lin ang="5400000" scaled="1"/>
          </a:gradFill>
          <a:ln w="9525">
            <a:noFill/>
            <a:miter lim="800000"/>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nvGrpSpPr>
          <p:cNvPr id="1069" name="Group 121"/>
          <p:cNvGrpSpPr>
            <a:grpSpLocks/>
          </p:cNvGrpSpPr>
          <p:nvPr/>
        </p:nvGrpSpPr>
        <p:grpSpPr bwMode="auto">
          <a:xfrm>
            <a:off x="552451" y="600075"/>
            <a:ext cx="10437283" cy="179388"/>
            <a:chOff x="254" y="463"/>
            <a:chExt cx="5208" cy="113"/>
          </a:xfrm>
        </p:grpSpPr>
        <p:sp>
          <p:nvSpPr>
            <p:cNvPr id="1146" name="Freeform 122"/>
            <p:cNvSpPr>
              <a:spLocks/>
            </p:cNvSpPr>
            <p:nvPr/>
          </p:nvSpPr>
          <p:spPr bwMode="auto">
            <a:xfrm flipH="1">
              <a:off x="5232" y="468"/>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bg2"/>
                </a:gs>
                <a:gs pos="100000">
                  <a:schemeClr val="bg2">
                    <a:gamma/>
                    <a:shade val="46275"/>
                    <a:invGamma/>
                  </a:schemeClr>
                </a:gs>
              </a:gsLst>
              <a:lin ang="5400000" scaled="1"/>
            </a:gradFill>
            <a:ln w="9525" cap="flat" cmpd="sng">
              <a:noFill/>
              <a:prstDash val="solid"/>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47" name="Freeform 123"/>
            <p:cNvSpPr>
              <a:spLocks/>
            </p:cNvSpPr>
            <p:nvPr/>
          </p:nvSpPr>
          <p:spPr bwMode="auto">
            <a:xfrm>
              <a:off x="254" y="470"/>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bg2"/>
                </a:gs>
                <a:gs pos="100000">
                  <a:schemeClr val="bg2">
                    <a:gamma/>
                    <a:shade val="46275"/>
                    <a:invGamma/>
                  </a:schemeClr>
                </a:gs>
              </a:gsLst>
              <a:lin ang="5400000" scaled="1"/>
            </a:gradFill>
            <a:ln w="9525" cap="flat" cmpd="sng">
              <a:noFill/>
              <a:prstDash val="solid"/>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nvGrpSpPr>
            <p:cNvPr id="1117" name="Group 124"/>
            <p:cNvGrpSpPr>
              <a:grpSpLocks/>
            </p:cNvGrpSpPr>
            <p:nvPr/>
          </p:nvGrpSpPr>
          <p:grpSpPr bwMode="auto">
            <a:xfrm>
              <a:off x="450" y="463"/>
              <a:ext cx="4812" cy="113"/>
              <a:chOff x="450" y="463"/>
              <a:chExt cx="4812" cy="113"/>
            </a:xfrm>
          </p:grpSpPr>
          <p:grpSp>
            <p:nvGrpSpPr>
              <p:cNvPr id="1118" name="Group 125"/>
              <p:cNvGrpSpPr>
                <a:grpSpLocks/>
              </p:cNvGrpSpPr>
              <p:nvPr/>
            </p:nvGrpSpPr>
            <p:grpSpPr bwMode="auto">
              <a:xfrm>
                <a:off x="450" y="464"/>
                <a:ext cx="2928" cy="112"/>
                <a:chOff x="0" y="283"/>
                <a:chExt cx="5760" cy="220"/>
              </a:xfrm>
            </p:grpSpPr>
            <p:grpSp>
              <p:nvGrpSpPr>
                <p:cNvPr id="1132" name="Group 126"/>
                <p:cNvGrpSpPr>
                  <a:grpSpLocks/>
                </p:cNvGrpSpPr>
                <p:nvPr/>
              </p:nvGrpSpPr>
              <p:grpSpPr bwMode="auto">
                <a:xfrm>
                  <a:off x="0" y="283"/>
                  <a:ext cx="823" cy="220"/>
                  <a:chOff x="240" y="720"/>
                  <a:chExt cx="3980" cy="1064"/>
                </a:xfrm>
              </p:grpSpPr>
              <p:sp>
                <p:nvSpPr>
                  <p:cNvPr id="1151" name="Freeform 127"/>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52" name="Freeform 128"/>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33" name="Group 129"/>
                <p:cNvGrpSpPr>
                  <a:grpSpLocks/>
                </p:cNvGrpSpPr>
                <p:nvPr/>
              </p:nvGrpSpPr>
              <p:grpSpPr bwMode="auto">
                <a:xfrm>
                  <a:off x="823" y="283"/>
                  <a:ext cx="823" cy="220"/>
                  <a:chOff x="240" y="720"/>
                  <a:chExt cx="3980" cy="1064"/>
                </a:xfrm>
              </p:grpSpPr>
              <p:sp>
                <p:nvSpPr>
                  <p:cNvPr id="1154" name="Freeform 130"/>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55" name="Freeform 131"/>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34" name="Group 132"/>
                <p:cNvGrpSpPr>
                  <a:grpSpLocks/>
                </p:cNvGrpSpPr>
                <p:nvPr/>
              </p:nvGrpSpPr>
              <p:grpSpPr bwMode="auto">
                <a:xfrm>
                  <a:off x="1646" y="283"/>
                  <a:ext cx="823" cy="220"/>
                  <a:chOff x="1646" y="283"/>
                  <a:chExt cx="823" cy="220"/>
                </a:xfrm>
              </p:grpSpPr>
              <p:sp>
                <p:nvSpPr>
                  <p:cNvPr id="1157" name="Freeform 133"/>
                  <p:cNvSpPr>
                    <a:spLocks/>
                  </p:cNvSpPr>
                  <p:nvPr/>
                </p:nvSpPr>
                <p:spPr bwMode="auto">
                  <a:xfrm>
                    <a:off x="1646"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58" name="Freeform 134"/>
                  <p:cNvSpPr>
                    <a:spLocks/>
                  </p:cNvSpPr>
                  <p:nvPr/>
                </p:nvSpPr>
                <p:spPr bwMode="auto">
                  <a:xfrm>
                    <a:off x="2054"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35" name="Group 135"/>
                <p:cNvGrpSpPr>
                  <a:grpSpLocks/>
                </p:cNvGrpSpPr>
                <p:nvPr/>
              </p:nvGrpSpPr>
              <p:grpSpPr bwMode="auto">
                <a:xfrm>
                  <a:off x="2469" y="283"/>
                  <a:ext cx="822" cy="220"/>
                  <a:chOff x="240" y="720"/>
                  <a:chExt cx="3980" cy="1064"/>
                </a:xfrm>
              </p:grpSpPr>
              <p:sp>
                <p:nvSpPr>
                  <p:cNvPr id="1160" name="Freeform 136"/>
                  <p:cNvSpPr>
                    <a:spLocks/>
                  </p:cNvSpPr>
                  <p:nvPr/>
                </p:nvSpPr>
                <p:spPr bwMode="auto">
                  <a:xfrm>
                    <a:off x="241"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61" name="Freeform 137"/>
                  <p:cNvSpPr>
                    <a:spLocks/>
                  </p:cNvSpPr>
                  <p:nvPr/>
                </p:nvSpPr>
                <p:spPr bwMode="auto">
                  <a:xfrm>
                    <a:off x="2213"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36" name="Group 138"/>
                <p:cNvGrpSpPr>
                  <a:grpSpLocks/>
                </p:cNvGrpSpPr>
                <p:nvPr/>
              </p:nvGrpSpPr>
              <p:grpSpPr bwMode="auto">
                <a:xfrm>
                  <a:off x="3291" y="283"/>
                  <a:ext cx="823" cy="220"/>
                  <a:chOff x="240" y="720"/>
                  <a:chExt cx="3980" cy="1064"/>
                </a:xfrm>
              </p:grpSpPr>
              <p:sp>
                <p:nvSpPr>
                  <p:cNvPr id="1163" name="Freeform 139"/>
                  <p:cNvSpPr>
                    <a:spLocks/>
                  </p:cNvSpPr>
                  <p:nvPr/>
                </p:nvSpPr>
                <p:spPr bwMode="auto">
                  <a:xfrm>
                    <a:off x="245"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64" name="Freeform 140"/>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37" name="Group 141"/>
                <p:cNvGrpSpPr>
                  <a:grpSpLocks/>
                </p:cNvGrpSpPr>
                <p:nvPr/>
              </p:nvGrpSpPr>
              <p:grpSpPr bwMode="auto">
                <a:xfrm>
                  <a:off x="4114" y="283"/>
                  <a:ext cx="823" cy="220"/>
                  <a:chOff x="240" y="720"/>
                  <a:chExt cx="3980" cy="1064"/>
                </a:xfrm>
              </p:grpSpPr>
              <p:sp>
                <p:nvSpPr>
                  <p:cNvPr id="1166" name="Freeform 142"/>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67" name="Freeform 143"/>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38" name="Group 144"/>
                <p:cNvGrpSpPr>
                  <a:grpSpLocks/>
                </p:cNvGrpSpPr>
                <p:nvPr/>
              </p:nvGrpSpPr>
              <p:grpSpPr bwMode="auto">
                <a:xfrm>
                  <a:off x="4937" y="283"/>
                  <a:ext cx="823" cy="220"/>
                  <a:chOff x="240" y="720"/>
                  <a:chExt cx="3980" cy="1064"/>
                </a:xfrm>
              </p:grpSpPr>
              <p:sp>
                <p:nvSpPr>
                  <p:cNvPr id="1169" name="Freeform 145"/>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70" name="Freeform 146"/>
                  <p:cNvSpPr>
                    <a:spLocks/>
                  </p:cNvSpPr>
                  <p:nvPr/>
                </p:nvSpPr>
                <p:spPr bwMode="auto">
                  <a:xfrm>
                    <a:off x="2212"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grpSp>
            <p:nvGrpSpPr>
              <p:cNvPr id="1119" name="Group 147"/>
              <p:cNvGrpSpPr>
                <a:grpSpLocks/>
              </p:cNvGrpSpPr>
              <p:nvPr/>
            </p:nvGrpSpPr>
            <p:grpSpPr bwMode="auto">
              <a:xfrm>
                <a:off x="3378" y="463"/>
                <a:ext cx="418" cy="112"/>
                <a:chOff x="240" y="720"/>
                <a:chExt cx="3980" cy="1064"/>
              </a:xfrm>
            </p:grpSpPr>
            <p:sp>
              <p:nvSpPr>
                <p:cNvPr id="1172" name="Freeform 148"/>
                <p:cNvSpPr>
                  <a:spLocks/>
                </p:cNvSpPr>
                <p:nvPr/>
              </p:nvSpPr>
              <p:spPr bwMode="auto">
                <a:xfrm>
                  <a:off x="242"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73" name="Freeform 149"/>
                <p:cNvSpPr>
                  <a:spLocks/>
                </p:cNvSpPr>
                <p:nvPr/>
              </p:nvSpPr>
              <p:spPr bwMode="auto">
                <a:xfrm>
                  <a:off x="2213"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20" name="Group 150"/>
              <p:cNvGrpSpPr>
                <a:grpSpLocks/>
              </p:cNvGrpSpPr>
              <p:nvPr/>
            </p:nvGrpSpPr>
            <p:grpSpPr bwMode="auto">
              <a:xfrm>
                <a:off x="3796" y="463"/>
                <a:ext cx="419" cy="112"/>
                <a:chOff x="240" y="720"/>
                <a:chExt cx="3980" cy="1064"/>
              </a:xfrm>
            </p:grpSpPr>
            <p:sp>
              <p:nvSpPr>
                <p:cNvPr id="1175" name="Freeform 151"/>
                <p:cNvSpPr>
                  <a:spLocks/>
                </p:cNvSpPr>
                <p:nvPr/>
              </p:nvSpPr>
              <p:spPr bwMode="auto">
                <a:xfrm>
                  <a:off x="244" y="720"/>
                  <a:ext cx="210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76" name="Freeform 152"/>
                <p:cNvSpPr>
                  <a:spLocks/>
                </p:cNvSpPr>
                <p:nvPr/>
              </p:nvSpPr>
              <p:spPr bwMode="auto">
                <a:xfrm>
                  <a:off x="2240" y="720"/>
                  <a:ext cx="207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21" name="Group 153"/>
              <p:cNvGrpSpPr>
                <a:grpSpLocks/>
              </p:cNvGrpSpPr>
              <p:nvPr/>
            </p:nvGrpSpPr>
            <p:grpSpPr bwMode="auto">
              <a:xfrm>
                <a:off x="4215" y="463"/>
                <a:ext cx="418" cy="112"/>
                <a:chOff x="1646" y="283"/>
                <a:chExt cx="823" cy="220"/>
              </a:xfrm>
            </p:grpSpPr>
            <p:sp>
              <p:nvSpPr>
                <p:cNvPr id="1178" name="Freeform 154"/>
                <p:cNvSpPr>
                  <a:spLocks/>
                </p:cNvSpPr>
                <p:nvPr/>
              </p:nvSpPr>
              <p:spPr bwMode="auto">
                <a:xfrm>
                  <a:off x="1647"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79" name="Freeform 155"/>
                <p:cNvSpPr>
                  <a:spLocks/>
                </p:cNvSpPr>
                <p:nvPr/>
              </p:nvSpPr>
              <p:spPr bwMode="auto">
                <a:xfrm>
                  <a:off x="2053"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22" name="Group 156"/>
              <p:cNvGrpSpPr>
                <a:grpSpLocks/>
              </p:cNvGrpSpPr>
              <p:nvPr/>
            </p:nvGrpSpPr>
            <p:grpSpPr bwMode="auto">
              <a:xfrm>
                <a:off x="4633" y="463"/>
                <a:ext cx="418" cy="112"/>
                <a:chOff x="240" y="720"/>
                <a:chExt cx="3980" cy="1064"/>
              </a:xfrm>
            </p:grpSpPr>
            <p:sp>
              <p:nvSpPr>
                <p:cNvPr id="1181" name="Freeform 157"/>
                <p:cNvSpPr>
                  <a:spLocks/>
                </p:cNvSpPr>
                <p:nvPr/>
              </p:nvSpPr>
              <p:spPr bwMode="auto">
                <a:xfrm>
                  <a:off x="239"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82" name="Freeform 158"/>
                <p:cNvSpPr>
                  <a:spLocks/>
                </p:cNvSpPr>
                <p:nvPr/>
              </p:nvSpPr>
              <p:spPr bwMode="auto">
                <a:xfrm>
                  <a:off x="2210"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sp>
            <p:nvSpPr>
              <p:cNvPr id="1183" name="Freeform 159"/>
              <p:cNvSpPr>
                <a:spLocks/>
              </p:cNvSpPr>
              <p:nvPr/>
            </p:nvSpPr>
            <p:spPr bwMode="auto">
              <a:xfrm>
                <a:off x="5051" y="463"/>
                <a:ext cx="211" cy="112"/>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grpSp>
        <p:nvGrpSpPr>
          <p:cNvPr id="1070" name="Group 160"/>
          <p:cNvGrpSpPr>
            <a:grpSpLocks/>
          </p:cNvGrpSpPr>
          <p:nvPr/>
        </p:nvGrpSpPr>
        <p:grpSpPr bwMode="auto">
          <a:xfrm>
            <a:off x="533401" y="598489"/>
            <a:ext cx="10437284" cy="179387"/>
            <a:chOff x="254" y="463"/>
            <a:chExt cx="5208" cy="113"/>
          </a:xfrm>
        </p:grpSpPr>
        <p:sp>
          <p:nvSpPr>
            <p:cNvPr id="1185" name="Freeform 161"/>
            <p:cNvSpPr>
              <a:spLocks/>
            </p:cNvSpPr>
            <p:nvPr/>
          </p:nvSpPr>
          <p:spPr bwMode="auto">
            <a:xfrm flipH="1">
              <a:off x="5232" y="468"/>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accent1"/>
                </a:gs>
                <a:gs pos="100000">
                  <a:schemeClr val="accent1">
                    <a:gamma/>
                    <a:shade val="46275"/>
                    <a:invGamma/>
                  </a:schemeClr>
                </a:gs>
              </a:gsLst>
              <a:lin ang="5400000" scaled="1"/>
            </a:gradFill>
            <a:ln w="9525" cap="flat" cmpd="sng">
              <a:noFill/>
              <a:prstDash val="solid"/>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86" name="Freeform 162"/>
            <p:cNvSpPr>
              <a:spLocks/>
            </p:cNvSpPr>
            <p:nvPr/>
          </p:nvSpPr>
          <p:spPr bwMode="auto">
            <a:xfrm>
              <a:off x="254" y="470"/>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accent1"/>
                </a:gs>
                <a:gs pos="100000">
                  <a:schemeClr val="accent1">
                    <a:gamma/>
                    <a:shade val="46275"/>
                    <a:invGamma/>
                  </a:schemeClr>
                </a:gs>
              </a:gsLst>
              <a:lin ang="5400000" scaled="1"/>
            </a:gradFill>
            <a:ln w="9525" cap="flat" cmpd="sng">
              <a:noFill/>
              <a:prstDash val="solid"/>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nvGrpSpPr>
            <p:cNvPr id="1079" name="Group 163"/>
            <p:cNvGrpSpPr>
              <a:grpSpLocks/>
            </p:cNvGrpSpPr>
            <p:nvPr/>
          </p:nvGrpSpPr>
          <p:grpSpPr bwMode="auto">
            <a:xfrm>
              <a:off x="450" y="463"/>
              <a:ext cx="4812" cy="113"/>
              <a:chOff x="450" y="463"/>
              <a:chExt cx="4812" cy="113"/>
            </a:xfrm>
          </p:grpSpPr>
          <p:grpSp>
            <p:nvGrpSpPr>
              <p:cNvPr id="1080" name="Group 164"/>
              <p:cNvGrpSpPr>
                <a:grpSpLocks/>
              </p:cNvGrpSpPr>
              <p:nvPr/>
            </p:nvGrpSpPr>
            <p:grpSpPr bwMode="auto">
              <a:xfrm>
                <a:off x="450" y="464"/>
                <a:ext cx="2928" cy="112"/>
                <a:chOff x="0" y="283"/>
                <a:chExt cx="5760" cy="220"/>
              </a:xfrm>
            </p:grpSpPr>
            <p:grpSp>
              <p:nvGrpSpPr>
                <p:cNvPr id="1094" name="Group 165"/>
                <p:cNvGrpSpPr>
                  <a:grpSpLocks/>
                </p:cNvGrpSpPr>
                <p:nvPr/>
              </p:nvGrpSpPr>
              <p:grpSpPr bwMode="auto">
                <a:xfrm>
                  <a:off x="0" y="283"/>
                  <a:ext cx="823" cy="220"/>
                  <a:chOff x="240" y="720"/>
                  <a:chExt cx="3980" cy="1064"/>
                </a:xfrm>
              </p:grpSpPr>
              <p:sp>
                <p:nvSpPr>
                  <p:cNvPr id="1190" name="Freeform 166"/>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91" name="Freeform 167"/>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095" name="Group 168"/>
                <p:cNvGrpSpPr>
                  <a:grpSpLocks/>
                </p:cNvGrpSpPr>
                <p:nvPr/>
              </p:nvGrpSpPr>
              <p:grpSpPr bwMode="auto">
                <a:xfrm>
                  <a:off x="823" y="283"/>
                  <a:ext cx="823" cy="220"/>
                  <a:chOff x="240" y="720"/>
                  <a:chExt cx="3980" cy="1064"/>
                </a:xfrm>
              </p:grpSpPr>
              <p:sp>
                <p:nvSpPr>
                  <p:cNvPr id="1193" name="Freeform 169"/>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94" name="Freeform 170"/>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096" name="Group 171"/>
                <p:cNvGrpSpPr>
                  <a:grpSpLocks/>
                </p:cNvGrpSpPr>
                <p:nvPr/>
              </p:nvGrpSpPr>
              <p:grpSpPr bwMode="auto">
                <a:xfrm>
                  <a:off x="1646" y="283"/>
                  <a:ext cx="823" cy="220"/>
                  <a:chOff x="1646" y="283"/>
                  <a:chExt cx="823" cy="220"/>
                </a:xfrm>
              </p:grpSpPr>
              <p:sp>
                <p:nvSpPr>
                  <p:cNvPr id="1196" name="Freeform 172"/>
                  <p:cNvSpPr>
                    <a:spLocks/>
                  </p:cNvSpPr>
                  <p:nvPr/>
                </p:nvSpPr>
                <p:spPr bwMode="auto">
                  <a:xfrm>
                    <a:off x="1646"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97" name="Freeform 173"/>
                  <p:cNvSpPr>
                    <a:spLocks/>
                  </p:cNvSpPr>
                  <p:nvPr/>
                </p:nvSpPr>
                <p:spPr bwMode="auto">
                  <a:xfrm>
                    <a:off x="2054"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097" name="Group 174"/>
                <p:cNvGrpSpPr>
                  <a:grpSpLocks/>
                </p:cNvGrpSpPr>
                <p:nvPr/>
              </p:nvGrpSpPr>
              <p:grpSpPr bwMode="auto">
                <a:xfrm>
                  <a:off x="2469" y="283"/>
                  <a:ext cx="822" cy="220"/>
                  <a:chOff x="240" y="720"/>
                  <a:chExt cx="3980" cy="1064"/>
                </a:xfrm>
              </p:grpSpPr>
              <p:sp>
                <p:nvSpPr>
                  <p:cNvPr id="1199" name="Freeform 175"/>
                  <p:cNvSpPr>
                    <a:spLocks/>
                  </p:cNvSpPr>
                  <p:nvPr/>
                </p:nvSpPr>
                <p:spPr bwMode="auto">
                  <a:xfrm>
                    <a:off x="241"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00" name="Freeform 176"/>
                  <p:cNvSpPr>
                    <a:spLocks/>
                  </p:cNvSpPr>
                  <p:nvPr/>
                </p:nvSpPr>
                <p:spPr bwMode="auto">
                  <a:xfrm>
                    <a:off x="2213"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098" name="Group 177"/>
                <p:cNvGrpSpPr>
                  <a:grpSpLocks/>
                </p:cNvGrpSpPr>
                <p:nvPr/>
              </p:nvGrpSpPr>
              <p:grpSpPr bwMode="auto">
                <a:xfrm>
                  <a:off x="3291" y="283"/>
                  <a:ext cx="823" cy="220"/>
                  <a:chOff x="240" y="720"/>
                  <a:chExt cx="3980" cy="1064"/>
                </a:xfrm>
              </p:grpSpPr>
              <p:sp>
                <p:nvSpPr>
                  <p:cNvPr id="1202" name="Freeform 178"/>
                  <p:cNvSpPr>
                    <a:spLocks/>
                  </p:cNvSpPr>
                  <p:nvPr/>
                </p:nvSpPr>
                <p:spPr bwMode="auto">
                  <a:xfrm>
                    <a:off x="245"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03" name="Freeform 179"/>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099" name="Group 180"/>
                <p:cNvGrpSpPr>
                  <a:grpSpLocks/>
                </p:cNvGrpSpPr>
                <p:nvPr/>
              </p:nvGrpSpPr>
              <p:grpSpPr bwMode="auto">
                <a:xfrm>
                  <a:off x="4114" y="283"/>
                  <a:ext cx="823" cy="220"/>
                  <a:chOff x="240" y="720"/>
                  <a:chExt cx="3980" cy="1064"/>
                </a:xfrm>
              </p:grpSpPr>
              <p:sp>
                <p:nvSpPr>
                  <p:cNvPr id="1205" name="Freeform 181"/>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06" name="Freeform 182"/>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00" name="Group 183"/>
                <p:cNvGrpSpPr>
                  <a:grpSpLocks/>
                </p:cNvGrpSpPr>
                <p:nvPr/>
              </p:nvGrpSpPr>
              <p:grpSpPr bwMode="auto">
                <a:xfrm>
                  <a:off x="4937" y="283"/>
                  <a:ext cx="823" cy="220"/>
                  <a:chOff x="240" y="720"/>
                  <a:chExt cx="3980" cy="1064"/>
                </a:xfrm>
              </p:grpSpPr>
              <p:sp>
                <p:nvSpPr>
                  <p:cNvPr id="1208" name="Freeform 184"/>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09" name="Freeform 185"/>
                  <p:cNvSpPr>
                    <a:spLocks/>
                  </p:cNvSpPr>
                  <p:nvPr/>
                </p:nvSpPr>
                <p:spPr bwMode="auto">
                  <a:xfrm>
                    <a:off x="2212"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grpSp>
            <p:nvGrpSpPr>
              <p:cNvPr id="1081" name="Group 186"/>
              <p:cNvGrpSpPr>
                <a:grpSpLocks/>
              </p:cNvGrpSpPr>
              <p:nvPr/>
            </p:nvGrpSpPr>
            <p:grpSpPr bwMode="auto">
              <a:xfrm>
                <a:off x="3378" y="463"/>
                <a:ext cx="418" cy="112"/>
                <a:chOff x="240" y="720"/>
                <a:chExt cx="3980" cy="1064"/>
              </a:xfrm>
            </p:grpSpPr>
            <p:sp>
              <p:nvSpPr>
                <p:cNvPr id="1211" name="Freeform 187"/>
                <p:cNvSpPr>
                  <a:spLocks/>
                </p:cNvSpPr>
                <p:nvPr/>
              </p:nvSpPr>
              <p:spPr bwMode="auto">
                <a:xfrm>
                  <a:off x="242"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12" name="Freeform 188"/>
                <p:cNvSpPr>
                  <a:spLocks/>
                </p:cNvSpPr>
                <p:nvPr/>
              </p:nvSpPr>
              <p:spPr bwMode="auto">
                <a:xfrm>
                  <a:off x="2213"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082" name="Group 189"/>
              <p:cNvGrpSpPr>
                <a:grpSpLocks/>
              </p:cNvGrpSpPr>
              <p:nvPr/>
            </p:nvGrpSpPr>
            <p:grpSpPr bwMode="auto">
              <a:xfrm>
                <a:off x="3796" y="463"/>
                <a:ext cx="419" cy="112"/>
                <a:chOff x="240" y="720"/>
                <a:chExt cx="3980" cy="1064"/>
              </a:xfrm>
            </p:grpSpPr>
            <p:sp>
              <p:nvSpPr>
                <p:cNvPr id="1214" name="Freeform 190"/>
                <p:cNvSpPr>
                  <a:spLocks/>
                </p:cNvSpPr>
                <p:nvPr/>
              </p:nvSpPr>
              <p:spPr bwMode="auto">
                <a:xfrm>
                  <a:off x="244" y="720"/>
                  <a:ext cx="210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15" name="Freeform 191"/>
                <p:cNvSpPr>
                  <a:spLocks/>
                </p:cNvSpPr>
                <p:nvPr/>
              </p:nvSpPr>
              <p:spPr bwMode="auto">
                <a:xfrm>
                  <a:off x="2240" y="720"/>
                  <a:ext cx="207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083" name="Group 192"/>
              <p:cNvGrpSpPr>
                <a:grpSpLocks/>
              </p:cNvGrpSpPr>
              <p:nvPr/>
            </p:nvGrpSpPr>
            <p:grpSpPr bwMode="auto">
              <a:xfrm>
                <a:off x="4215" y="463"/>
                <a:ext cx="418" cy="112"/>
                <a:chOff x="1646" y="283"/>
                <a:chExt cx="823" cy="220"/>
              </a:xfrm>
            </p:grpSpPr>
            <p:sp>
              <p:nvSpPr>
                <p:cNvPr id="1217" name="Freeform 193"/>
                <p:cNvSpPr>
                  <a:spLocks/>
                </p:cNvSpPr>
                <p:nvPr/>
              </p:nvSpPr>
              <p:spPr bwMode="auto">
                <a:xfrm>
                  <a:off x="1647"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18" name="Freeform 194"/>
                <p:cNvSpPr>
                  <a:spLocks/>
                </p:cNvSpPr>
                <p:nvPr/>
              </p:nvSpPr>
              <p:spPr bwMode="auto">
                <a:xfrm>
                  <a:off x="2053"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084" name="Group 195"/>
              <p:cNvGrpSpPr>
                <a:grpSpLocks/>
              </p:cNvGrpSpPr>
              <p:nvPr/>
            </p:nvGrpSpPr>
            <p:grpSpPr bwMode="auto">
              <a:xfrm>
                <a:off x="4633" y="463"/>
                <a:ext cx="418" cy="112"/>
                <a:chOff x="240" y="720"/>
                <a:chExt cx="3980" cy="1064"/>
              </a:xfrm>
            </p:grpSpPr>
            <p:sp>
              <p:nvSpPr>
                <p:cNvPr id="1220" name="Freeform 196"/>
                <p:cNvSpPr>
                  <a:spLocks/>
                </p:cNvSpPr>
                <p:nvPr/>
              </p:nvSpPr>
              <p:spPr bwMode="auto">
                <a:xfrm>
                  <a:off x="239"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21" name="Freeform 197"/>
                <p:cNvSpPr>
                  <a:spLocks/>
                </p:cNvSpPr>
                <p:nvPr/>
              </p:nvSpPr>
              <p:spPr bwMode="auto">
                <a:xfrm>
                  <a:off x="2210"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sp>
            <p:nvSpPr>
              <p:cNvPr id="1222" name="Freeform 198"/>
              <p:cNvSpPr>
                <a:spLocks/>
              </p:cNvSpPr>
              <p:nvPr/>
            </p:nvSpPr>
            <p:spPr bwMode="auto">
              <a:xfrm>
                <a:off x="5051" y="463"/>
                <a:ext cx="211" cy="112"/>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grpSp>
        <p:nvGrpSpPr>
          <p:cNvPr id="1071" name="Group 199"/>
          <p:cNvGrpSpPr>
            <a:grpSpLocks/>
          </p:cNvGrpSpPr>
          <p:nvPr/>
        </p:nvGrpSpPr>
        <p:grpSpPr bwMode="auto">
          <a:xfrm>
            <a:off x="23285" y="15875"/>
            <a:ext cx="1138767" cy="965200"/>
            <a:chOff x="8" y="32"/>
            <a:chExt cx="568" cy="608"/>
          </a:xfrm>
        </p:grpSpPr>
        <p:sp>
          <p:nvSpPr>
            <p:cNvPr id="1224" name="Freeform 200"/>
            <p:cNvSpPr>
              <a:spLocks/>
            </p:cNvSpPr>
            <p:nvPr userDrawn="1"/>
          </p:nvSpPr>
          <p:spPr bwMode="auto">
            <a:xfrm>
              <a:off x="20" y="54"/>
              <a:ext cx="556" cy="586"/>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bg2"/>
                </a:gs>
                <a:gs pos="100000">
                  <a:schemeClr val="bg2">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25" name="Freeform 201"/>
            <p:cNvSpPr>
              <a:spLocks/>
            </p:cNvSpPr>
            <p:nvPr userDrawn="1"/>
          </p:nvSpPr>
          <p:spPr bwMode="auto">
            <a:xfrm>
              <a:off x="8" y="32"/>
              <a:ext cx="556" cy="586"/>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accent1"/>
                </a:gs>
                <a:gs pos="100000">
                  <a:schemeClr val="accent1">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sp>
        <p:nvSpPr>
          <p:cNvPr id="1226" name="Freeform 202"/>
          <p:cNvSpPr>
            <a:spLocks/>
          </p:cNvSpPr>
          <p:nvPr/>
        </p:nvSpPr>
        <p:spPr bwMode="auto">
          <a:xfrm flipH="1">
            <a:off x="10382251" y="50800"/>
            <a:ext cx="1113367" cy="930275"/>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bg2"/>
              </a:gs>
              <a:gs pos="100000">
                <a:schemeClr val="bg2">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27" name="Freeform 203"/>
          <p:cNvSpPr>
            <a:spLocks/>
          </p:cNvSpPr>
          <p:nvPr/>
        </p:nvSpPr>
        <p:spPr bwMode="auto">
          <a:xfrm flipH="1">
            <a:off x="10356851" y="15875"/>
            <a:ext cx="1115483" cy="930275"/>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accent1"/>
              </a:gs>
              <a:gs pos="100000">
                <a:schemeClr val="accent1">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28" name="Rectangle 204"/>
          <p:cNvSpPr>
            <a:spLocks noChangeArrowheads="1"/>
          </p:cNvSpPr>
          <p:nvPr/>
        </p:nvSpPr>
        <p:spPr bwMode="auto">
          <a:xfrm>
            <a:off x="503767" y="15875"/>
            <a:ext cx="10485967" cy="88900"/>
          </a:xfrm>
          <a:prstGeom prst="rect">
            <a:avLst/>
          </a:prstGeom>
          <a:gradFill rotWithShape="1">
            <a:gsLst>
              <a:gs pos="0">
                <a:schemeClr val="accent1"/>
              </a:gs>
              <a:gs pos="100000">
                <a:schemeClr val="accent1">
                  <a:gamma/>
                  <a:shade val="46275"/>
                  <a:invGamma/>
                </a:schemeClr>
              </a:gs>
            </a:gsLst>
            <a:lin ang="5400000" scaled="1"/>
          </a:gradFill>
          <a:ln w="9525">
            <a:noFill/>
            <a:miter lim="800000"/>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Tree>
    <p:extLst>
      <p:ext uri="{BB962C8B-B14F-4D97-AF65-F5344CB8AC3E}">
        <p14:creationId xmlns:p14="http://schemas.microsoft.com/office/powerpoint/2010/main" val="351318873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Lst>
  <p:transition>
    <p:random/>
  </p:transition>
  <p:hf hdr="0" ftr="0" dt="0"/>
  <p:txStyles>
    <p:titleStyle>
      <a:lvl1pPr algn="ctr" rtl="1" eaLnBrk="0" fontAlgn="base" hangingPunct="0">
        <a:spcBef>
          <a:spcPct val="0"/>
        </a:spcBef>
        <a:spcAft>
          <a:spcPct val="0"/>
        </a:spcAft>
        <a:defRPr sz="3200">
          <a:solidFill>
            <a:srgbClr val="CCECFF"/>
          </a:solidFill>
          <a:latin typeface="+mj-lt"/>
          <a:ea typeface="+mj-ea"/>
          <a:cs typeface="+mj-cs"/>
        </a:defRPr>
      </a:lvl1pPr>
      <a:lvl2pPr algn="ctr" rtl="1" eaLnBrk="0" fontAlgn="base" hangingPunct="0">
        <a:spcBef>
          <a:spcPct val="0"/>
        </a:spcBef>
        <a:spcAft>
          <a:spcPct val="0"/>
        </a:spcAft>
        <a:defRPr sz="3200">
          <a:solidFill>
            <a:srgbClr val="CCECFF"/>
          </a:solidFill>
          <a:latin typeface="Arial" charset="0"/>
          <a:cs typeface="Titr" pitchFamily="2" charset="-78"/>
        </a:defRPr>
      </a:lvl2pPr>
      <a:lvl3pPr algn="ctr" rtl="1" eaLnBrk="0" fontAlgn="base" hangingPunct="0">
        <a:spcBef>
          <a:spcPct val="0"/>
        </a:spcBef>
        <a:spcAft>
          <a:spcPct val="0"/>
        </a:spcAft>
        <a:defRPr sz="3200">
          <a:solidFill>
            <a:srgbClr val="CCECFF"/>
          </a:solidFill>
          <a:latin typeface="Arial" charset="0"/>
          <a:cs typeface="Titr" pitchFamily="2" charset="-78"/>
        </a:defRPr>
      </a:lvl3pPr>
      <a:lvl4pPr algn="ctr" rtl="1" eaLnBrk="0" fontAlgn="base" hangingPunct="0">
        <a:spcBef>
          <a:spcPct val="0"/>
        </a:spcBef>
        <a:spcAft>
          <a:spcPct val="0"/>
        </a:spcAft>
        <a:defRPr sz="3200">
          <a:solidFill>
            <a:srgbClr val="CCECFF"/>
          </a:solidFill>
          <a:latin typeface="Arial" charset="0"/>
          <a:cs typeface="Titr" pitchFamily="2" charset="-78"/>
        </a:defRPr>
      </a:lvl4pPr>
      <a:lvl5pPr algn="ctr" rtl="1" eaLnBrk="0" fontAlgn="base" hangingPunct="0">
        <a:spcBef>
          <a:spcPct val="0"/>
        </a:spcBef>
        <a:spcAft>
          <a:spcPct val="0"/>
        </a:spcAft>
        <a:defRPr sz="3200">
          <a:solidFill>
            <a:srgbClr val="CCECFF"/>
          </a:solidFill>
          <a:latin typeface="Arial" charset="0"/>
          <a:cs typeface="Titr" pitchFamily="2" charset="-78"/>
        </a:defRPr>
      </a:lvl5pPr>
      <a:lvl6pPr marL="457200" algn="ctr" rtl="1" eaLnBrk="1" fontAlgn="base" hangingPunct="1">
        <a:spcBef>
          <a:spcPct val="0"/>
        </a:spcBef>
        <a:spcAft>
          <a:spcPct val="0"/>
        </a:spcAft>
        <a:defRPr sz="3200">
          <a:solidFill>
            <a:srgbClr val="CCECFF"/>
          </a:solidFill>
          <a:latin typeface="Arial" charset="0"/>
          <a:cs typeface="Titr" pitchFamily="2" charset="-78"/>
        </a:defRPr>
      </a:lvl6pPr>
      <a:lvl7pPr marL="914400" algn="ctr" rtl="1" eaLnBrk="1" fontAlgn="base" hangingPunct="1">
        <a:spcBef>
          <a:spcPct val="0"/>
        </a:spcBef>
        <a:spcAft>
          <a:spcPct val="0"/>
        </a:spcAft>
        <a:defRPr sz="3200">
          <a:solidFill>
            <a:srgbClr val="CCECFF"/>
          </a:solidFill>
          <a:latin typeface="Arial" charset="0"/>
          <a:cs typeface="Titr" pitchFamily="2" charset="-78"/>
        </a:defRPr>
      </a:lvl7pPr>
      <a:lvl8pPr marL="1371600" algn="ctr" rtl="1" eaLnBrk="1" fontAlgn="base" hangingPunct="1">
        <a:spcBef>
          <a:spcPct val="0"/>
        </a:spcBef>
        <a:spcAft>
          <a:spcPct val="0"/>
        </a:spcAft>
        <a:defRPr sz="3200">
          <a:solidFill>
            <a:srgbClr val="CCECFF"/>
          </a:solidFill>
          <a:latin typeface="Arial" charset="0"/>
          <a:cs typeface="Titr" pitchFamily="2" charset="-78"/>
        </a:defRPr>
      </a:lvl8pPr>
      <a:lvl9pPr marL="1828800" algn="ctr" rtl="1" eaLnBrk="1" fontAlgn="base" hangingPunct="1">
        <a:spcBef>
          <a:spcPct val="0"/>
        </a:spcBef>
        <a:spcAft>
          <a:spcPct val="0"/>
        </a:spcAft>
        <a:defRPr sz="3200">
          <a:solidFill>
            <a:srgbClr val="CCECFF"/>
          </a:solidFill>
          <a:latin typeface="Arial" charset="0"/>
          <a:cs typeface="Titr" pitchFamily="2" charset="-78"/>
        </a:defRPr>
      </a:lvl9pPr>
    </p:titleStyle>
    <p:bodyStyle>
      <a:lvl1pPr marL="342900" indent="-342900" algn="just" rtl="1" eaLnBrk="0" fontAlgn="base" hangingPunct="0">
        <a:spcBef>
          <a:spcPct val="20000"/>
        </a:spcBef>
        <a:spcAft>
          <a:spcPct val="0"/>
        </a:spcAft>
        <a:buClr>
          <a:srgbClr val="000099"/>
        </a:buClr>
        <a:buFont typeface="Wingdings 2" panose="05020102010507070707" pitchFamily="18" charset="2"/>
        <a:buBlip>
          <a:blip r:embed="rId20"/>
        </a:buBlip>
        <a:defRPr sz="3200">
          <a:solidFill>
            <a:schemeClr val="accent2"/>
          </a:solidFill>
          <a:latin typeface="+mn-lt"/>
          <a:ea typeface="+mn-ea"/>
          <a:cs typeface="+mn-cs"/>
        </a:defRPr>
      </a:lvl1pPr>
      <a:lvl2pPr marL="742950" indent="-285750" algn="just" rtl="1" eaLnBrk="0" fontAlgn="base" hangingPunct="0">
        <a:spcBef>
          <a:spcPct val="20000"/>
        </a:spcBef>
        <a:spcAft>
          <a:spcPct val="0"/>
        </a:spcAft>
        <a:buClr>
          <a:srgbClr val="CCECFF"/>
        </a:buClr>
        <a:buFont typeface="Wingdings" panose="05000000000000000000" pitchFamily="2" charset="2"/>
        <a:buBlip>
          <a:blip r:embed="rId21"/>
        </a:buBlip>
        <a:defRPr sz="2800">
          <a:solidFill>
            <a:srgbClr val="990000"/>
          </a:solidFill>
          <a:latin typeface="+mn-lt"/>
          <a:cs typeface="+mn-cs"/>
        </a:defRPr>
      </a:lvl2pPr>
      <a:lvl3pPr marL="1143000" indent="-228600" algn="just" rtl="1" eaLnBrk="0" fontAlgn="base" hangingPunct="0">
        <a:spcBef>
          <a:spcPct val="20000"/>
        </a:spcBef>
        <a:spcAft>
          <a:spcPct val="0"/>
        </a:spcAft>
        <a:buClr>
          <a:srgbClr val="66CCFF"/>
        </a:buClr>
        <a:buFont typeface="Wingdings" panose="05000000000000000000" pitchFamily="2" charset="2"/>
        <a:buBlip>
          <a:blip r:embed="rId22"/>
        </a:buBlip>
        <a:defRPr sz="2400">
          <a:solidFill>
            <a:srgbClr val="009900"/>
          </a:solidFill>
          <a:latin typeface="+mn-lt"/>
          <a:cs typeface="+mn-cs"/>
        </a:defRPr>
      </a:lvl3pPr>
      <a:lvl4pPr marL="1600200" indent="-228600" algn="just" rtl="1" eaLnBrk="0" fontAlgn="base" hangingPunct="0">
        <a:spcBef>
          <a:spcPct val="20000"/>
        </a:spcBef>
        <a:spcAft>
          <a:spcPct val="0"/>
        </a:spcAft>
        <a:buClr>
          <a:srgbClr val="3399FF"/>
        </a:buClr>
        <a:buFont typeface="Wingdings" panose="05000000000000000000" pitchFamily="2" charset="2"/>
        <a:buBlip>
          <a:blip r:embed="rId22"/>
        </a:buBlip>
        <a:defRPr sz="2000">
          <a:solidFill>
            <a:srgbClr val="008080"/>
          </a:solidFill>
          <a:latin typeface="+mn-lt"/>
          <a:cs typeface="+mn-cs"/>
        </a:defRPr>
      </a:lvl4pPr>
      <a:lvl5pPr marL="2057400" indent="-228600" algn="just" rtl="1" eaLnBrk="0" fontAlgn="base" hangingPunct="0">
        <a:spcBef>
          <a:spcPct val="20000"/>
        </a:spcBef>
        <a:spcAft>
          <a:spcPct val="0"/>
        </a:spcAft>
        <a:buClr>
          <a:srgbClr val="0033CC"/>
        </a:buClr>
        <a:buFont typeface="Wingdings" panose="05000000000000000000" pitchFamily="2" charset="2"/>
        <a:buBlip>
          <a:blip r:embed="rId23"/>
        </a:buBlip>
        <a:defRPr sz="2000">
          <a:solidFill>
            <a:srgbClr val="66CCFF"/>
          </a:solidFill>
          <a:latin typeface="+mn-lt"/>
          <a:cs typeface="+mn-cs"/>
        </a:defRPr>
      </a:lvl5pPr>
      <a:lvl6pPr marL="25146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6pPr>
      <a:lvl7pPr marL="29718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7pPr>
      <a:lvl8pPr marL="34290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8pPr>
      <a:lvl9pPr marL="38862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3" name="AutoShape 119"/>
          <p:cNvSpPr>
            <a:spLocks noChangeArrowheads="1"/>
          </p:cNvSpPr>
          <p:nvPr/>
        </p:nvSpPr>
        <p:spPr bwMode="auto">
          <a:xfrm>
            <a:off x="118534" y="15875"/>
            <a:ext cx="11307233" cy="762000"/>
          </a:xfrm>
          <a:prstGeom prst="roundRect">
            <a:avLst>
              <a:gd name="adj" fmla="val 50000"/>
            </a:avLst>
          </a:prstGeom>
          <a:gradFill rotWithShape="1">
            <a:gsLst>
              <a:gs pos="0">
                <a:schemeClr val="accent2"/>
              </a:gs>
              <a:gs pos="100000">
                <a:schemeClr val="accent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027" name="Rectangle 205"/>
          <p:cNvSpPr>
            <a:spLocks noChangeArrowheads="1"/>
          </p:cNvSpPr>
          <p:nvPr/>
        </p:nvSpPr>
        <p:spPr bwMode="auto">
          <a:xfrm>
            <a:off x="927100" y="638176"/>
            <a:ext cx="9662584" cy="358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rtl="0" eaLnBrk="1" fontAlgn="base" hangingPunct="1">
              <a:spcBef>
                <a:spcPct val="0"/>
              </a:spcBef>
              <a:spcAft>
                <a:spcPct val="0"/>
              </a:spcAft>
              <a:defRPr/>
            </a:pPr>
            <a:endParaRPr lang="en-US" sz="1800" smtClean="0">
              <a:solidFill>
                <a:srgbClr val="000000"/>
              </a:solidFill>
            </a:endParaRPr>
          </a:p>
        </p:txBody>
      </p:sp>
      <p:sp>
        <p:nvSpPr>
          <p:cNvPr id="1028" name="Rectangle 2"/>
          <p:cNvSpPr>
            <a:spLocks noGrp="1" noChangeArrowheads="1"/>
          </p:cNvSpPr>
          <p:nvPr>
            <p:ph type="title"/>
          </p:nvPr>
        </p:nvSpPr>
        <p:spPr bwMode="auto">
          <a:xfrm>
            <a:off x="1369484" y="104775"/>
            <a:ext cx="9201149"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1" y="1628776"/>
            <a:ext cx="11377084"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b="0">
                <a:latin typeface="Arial" charset="0"/>
                <a:cs typeface="Arial" charset="0"/>
              </a:defRPr>
            </a:lvl1pPr>
          </a:lstStyle>
          <a:p>
            <a:pPr rtl="0"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latin typeface="Arial" charset="0"/>
                <a:cs typeface="Arial" charset="0"/>
              </a:defRPr>
            </a:lvl1pPr>
          </a:lstStyle>
          <a:p>
            <a:pPr rtl="0"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smtClean="0"/>
            </a:lvl1pPr>
          </a:lstStyle>
          <a:p>
            <a:pPr rtl="0" fontAlgn="base">
              <a:spcBef>
                <a:spcPct val="0"/>
              </a:spcBef>
              <a:spcAft>
                <a:spcPct val="0"/>
              </a:spcAft>
              <a:defRPr/>
            </a:pPr>
            <a:fld id="{D4A74DDD-B1AB-447E-AA9F-D5B9BE9C314C}" type="slidenum">
              <a:rPr lang="ar-SA">
                <a:solidFill>
                  <a:srgbClr val="000000"/>
                </a:solidFill>
                <a:cs typeface="Arial" panose="020B0604020202020204" pitchFamily="34" charset="0"/>
              </a:rPr>
              <a:pPr rtl="0" fontAlgn="base">
                <a:spcBef>
                  <a:spcPct val="0"/>
                </a:spcBef>
                <a:spcAft>
                  <a:spcPct val="0"/>
                </a:spcAft>
                <a:defRPr/>
              </a:pPr>
              <a:t>‹#›</a:t>
            </a:fld>
            <a:endParaRPr lang="en-US">
              <a:solidFill>
                <a:srgbClr val="000000"/>
              </a:solidFill>
              <a:cs typeface="Arial" panose="020B0604020202020204" pitchFamily="34" charset="0"/>
            </a:endParaRPr>
          </a:p>
        </p:txBody>
      </p:sp>
      <p:pic>
        <p:nvPicPr>
          <p:cNvPr id="1033" name="Picture 4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4763"/>
            <a:ext cx="814916" cy="200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7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19526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7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39211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8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58737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8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78105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82"/>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83434" y="977901"/>
            <a:ext cx="81491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9" name="Picture 83"/>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116522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0" name="Picture 8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136525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1" name="Picture 85"/>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156210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2" name="Picture 86"/>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175736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3" name="Picture 87"/>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1951039"/>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 name="Picture 8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83434" y="2147889"/>
            <a:ext cx="81491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 name="Picture 8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233680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6" name="Picture 9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253682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7" name="Picture 9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273367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8" name="Picture 92"/>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2928939"/>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9" name="Picture 93"/>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312261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0" name="Picture 9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83434" y="3319464"/>
            <a:ext cx="81491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1" name="Picture 95"/>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85551" y="3513139"/>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2" name="Picture 96"/>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370681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3" name="Picture 97"/>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3903663"/>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 name="Picture 9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409892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5" name="Picture 9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429260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6" name="Picture 10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83434" y="4489451"/>
            <a:ext cx="81491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7" name="Picture 10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4675189"/>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8" name="Picture 102"/>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487521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9" name="Picture 103"/>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507206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0" name="Picture 10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526732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1" name="Picture 105"/>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546100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2" name="Picture 106"/>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83434" y="5657851"/>
            <a:ext cx="81491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3" name="Picture 107"/>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584517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4" name="Picture 10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604520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 name="Picture 10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624205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6" name="Picture 11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643731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7" name="Picture 11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6630989"/>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4" name="Rectangle 120"/>
          <p:cNvSpPr>
            <a:spLocks noChangeArrowheads="1"/>
          </p:cNvSpPr>
          <p:nvPr/>
        </p:nvSpPr>
        <p:spPr bwMode="auto">
          <a:xfrm>
            <a:off x="503767" y="53975"/>
            <a:ext cx="10485967" cy="88900"/>
          </a:xfrm>
          <a:prstGeom prst="rect">
            <a:avLst/>
          </a:prstGeom>
          <a:gradFill rotWithShape="1">
            <a:gsLst>
              <a:gs pos="0">
                <a:schemeClr val="bg2"/>
              </a:gs>
              <a:gs pos="100000">
                <a:schemeClr val="bg2">
                  <a:gamma/>
                  <a:shade val="46275"/>
                  <a:invGamma/>
                </a:schemeClr>
              </a:gs>
            </a:gsLst>
            <a:lin ang="5400000" scaled="1"/>
          </a:gradFill>
          <a:ln w="9525">
            <a:noFill/>
            <a:miter lim="800000"/>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nvGrpSpPr>
          <p:cNvPr id="1069" name="Group 121"/>
          <p:cNvGrpSpPr>
            <a:grpSpLocks/>
          </p:cNvGrpSpPr>
          <p:nvPr/>
        </p:nvGrpSpPr>
        <p:grpSpPr bwMode="auto">
          <a:xfrm>
            <a:off x="552451" y="600075"/>
            <a:ext cx="10437283" cy="179388"/>
            <a:chOff x="254" y="463"/>
            <a:chExt cx="5208" cy="113"/>
          </a:xfrm>
        </p:grpSpPr>
        <p:sp>
          <p:nvSpPr>
            <p:cNvPr id="1146" name="Freeform 122"/>
            <p:cNvSpPr>
              <a:spLocks/>
            </p:cNvSpPr>
            <p:nvPr/>
          </p:nvSpPr>
          <p:spPr bwMode="auto">
            <a:xfrm flipH="1">
              <a:off x="5232" y="468"/>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bg2"/>
                </a:gs>
                <a:gs pos="100000">
                  <a:schemeClr val="bg2">
                    <a:gamma/>
                    <a:shade val="46275"/>
                    <a:invGamma/>
                  </a:schemeClr>
                </a:gs>
              </a:gsLst>
              <a:lin ang="5400000" scaled="1"/>
            </a:gradFill>
            <a:ln w="9525" cap="flat" cmpd="sng">
              <a:noFill/>
              <a:prstDash val="solid"/>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47" name="Freeform 123"/>
            <p:cNvSpPr>
              <a:spLocks/>
            </p:cNvSpPr>
            <p:nvPr/>
          </p:nvSpPr>
          <p:spPr bwMode="auto">
            <a:xfrm>
              <a:off x="254" y="470"/>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bg2"/>
                </a:gs>
                <a:gs pos="100000">
                  <a:schemeClr val="bg2">
                    <a:gamma/>
                    <a:shade val="46275"/>
                    <a:invGamma/>
                  </a:schemeClr>
                </a:gs>
              </a:gsLst>
              <a:lin ang="5400000" scaled="1"/>
            </a:gradFill>
            <a:ln w="9525" cap="flat" cmpd="sng">
              <a:noFill/>
              <a:prstDash val="solid"/>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nvGrpSpPr>
            <p:cNvPr id="1117" name="Group 124"/>
            <p:cNvGrpSpPr>
              <a:grpSpLocks/>
            </p:cNvGrpSpPr>
            <p:nvPr/>
          </p:nvGrpSpPr>
          <p:grpSpPr bwMode="auto">
            <a:xfrm>
              <a:off x="450" y="463"/>
              <a:ext cx="4812" cy="113"/>
              <a:chOff x="450" y="463"/>
              <a:chExt cx="4812" cy="113"/>
            </a:xfrm>
          </p:grpSpPr>
          <p:grpSp>
            <p:nvGrpSpPr>
              <p:cNvPr id="1118" name="Group 125"/>
              <p:cNvGrpSpPr>
                <a:grpSpLocks/>
              </p:cNvGrpSpPr>
              <p:nvPr/>
            </p:nvGrpSpPr>
            <p:grpSpPr bwMode="auto">
              <a:xfrm>
                <a:off x="450" y="464"/>
                <a:ext cx="2928" cy="112"/>
                <a:chOff x="0" y="283"/>
                <a:chExt cx="5760" cy="220"/>
              </a:xfrm>
            </p:grpSpPr>
            <p:grpSp>
              <p:nvGrpSpPr>
                <p:cNvPr id="1132" name="Group 126"/>
                <p:cNvGrpSpPr>
                  <a:grpSpLocks/>
                </p:cNvGrpSpPr>
                <p:nvPr/>
              </p:nvGrpSpPr>
              <p:grpSpPr bwMode="auto">
                <a:xfrm>
                  <a:off x="0" y="283"/>
                  <a:ext cx="823" cy="220"/>
                  <a:chOff x="240" y="720"/>
                  <a:chExt cx="3980" cy="1064"/>
                </a:xfrm>
              </p:grpSpPr>
              <p:sp>
                <p:nvSpPr>
                  <p:cNvPr id="1151" name="Freeform 127"/>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52" name="Freeform 128"/>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33" name="Group 129"/>
                <p:cNvGrpSpPr>
                  <a:grpSpLocks/>
                </p:cNvGrpSpPr>
                <p:nvPr/>
              </p:nvGrpSpPr>
              <p:grpSpPr bwMode="auto">
                <a:xfrm>
                  <a:off x="823" y="283"/>
                  <a:ext cx="823" cy="220"/>
                  <a:chOff x="240" y="720"/>
                  <a:chExt cx="3980" cy="1064"/>
                </a:xfrm>
              </p:grpSpPr>
              <p:sp>
                <p:nvSpPr>
                  <p:cNvPr id="1154" name="Freeform 130"/>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55" name="Freeform 131"/>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34" name="Group 132"/>
                <p:cNvGrpSpPr>
                  <a:grpSpLocks/>
                </p:cNvGrpSpPr>
                <p:nvPr/>
              </p:nvGrpSpPr>
              <p:grpSpPr bwMode="auto">
                <a:xfrm>
                  <a:off x="1646" y="283"/>
                  <a:ext cx="823" cy="220"/>
                  <a:chOff x="1646" y="283"/>
                  <a:chExt cx="823" cy="220"/>
                </a:xfrm>
              </p:grpSpPr>
              <p:sp>
                <p:nvSpPr>
                  <p:cNvPr id="1157" name="Freeform 133"/>
                  <p:cNvSpPr>
                    <a:spLocks/>
                  </p:cNvSpPr>
                  <p:nvPr/>
                </p:nvSpPr>
                <p:spPr bwMode="auto">
                  <a:xfrm>
                    <a:off x="1646"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58" name="Freeform 134"/>
                  <p:cNvSpPr>
                    <a:spLocks/>
                  </p:cNvSpPr>
                  <p:nvPr/>
                </p:nvSpPr>
                <p:spPr bwMode="auto">
                  <a:xfrm>
                    <a:off x="2054"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35" name="Group 135"/>
                <p:cNvGrpSpPr>
                  <a:grpSpLocks/>
                </p:cNvGrpSpPr>
                <p:nvPr/>
              </p:nvGrpSpPr>
              <p:grpSpPr bwMode="auto">
                <a:xfrm>
                  <a:off x="2469" y="283"/>
                  <a:ext cx="822" cy="220"/>
                  <a:chOff x="240" y="720"/>
                  <a:chExt cx="3980" cy="1064"/>
                </a:xfrm>
              </p:grpSpPr>
              <p:sp>
                <p:nvSpPr>
                  <p:cNvPr id="1160" name="Freeform 136"/>
                  <p:cNvSpPr>
                    <a:spLocks/>
                  </p:cNvSpPr>
                  <p:nvPr/>
                </p:nvSpPr>
                <p:spPr bwMode="auto">
                  <a:xfrm>
                    <a:off x="241"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61" name="Freeform 137"/>
                  <p:cNvSpPr>
                    <a:spLocks/>
                  </p:cNvSpPr>
                  <p:nvPr/>
                </p:nvSpPr>
                <p:spPr bwMode="auto">
                  <a:xfrm>
                    <a:off x="2213"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36" name="Group 138"/>
                <p:cNvGrpSpPr>
                  <a:grpSpLocks/>
                </p:cNvGrpSpPr>
                <p:nvPr/>
              </p:nvGrpSpPr>
              <p:grpSpPr bwMode="auto">
                <a:xfrm>
                  <a:off x="3291" y="283"/>
                  <a:ext cx="823" cy="220"/>
                  <a:chOff x="240" y="720"/>
                  <a:chExt cx="3980" cy="1064"/>
                </a:xfrm>
              </p:grpSpPr>
              <p:sp>
                <p:nvSpPr>
                  <p:cNvPr id="1163" name="Freeform 139"/>
                  <p:cNvSpPr>
                    <a:spLocks/>
                  </p:cNvSpPr>
                  <p:nvPr/>
                </p:nvSpPr>
                <p:spPr bwMode="auto">
                  <a:xfrm>
                    <a:off x="245"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64" name="Freeform 140"/>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37" name="Group 141"/>
                <p:cNvGrpSpPr>
                  <a:grpSpLocks/>
                </p:cNvGrpSpPr>
                <p:nvPr/>
              </p:nvGrpSpPr>
              <p:grpSpPr bwMode="auto">
                <a:xfrm>
                  <a:off x="4114" y="283"/>
                  <a:ext cx="823" cy="220"/>
                  <a:chOff x="240" y="720"/>
                  <a:chExt cx="3980" cy="1064"/>
                </a:xfrm>
              </p:grpSpPr>
              <p:sp>
                <p:nvSpPr>
                  <p:cNvPr id="1166" name="Freeform 142"/>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67" name="Freeform 143"/>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38" name="Group 144"/>
                <p:cNvGrpSpPr>
                  <a:grpSpLocks/>
                </p:cNvGrpSpPr>
                <p:nvPr/>
              </p:nvGrpSpPr>
              <p:grpSpPr bwMode="auto">
                <a:xfrm>
                  <a:off x="4937" y="283"/>
                  <a:ext cx="823" cy="220"/>
                  <a:chOff x="240" y="720"/>
                  <a:chExt cx="3980" cy="1064"/>
                </a:xfrm>
              </p:grpSpPr>
              <p:sp>
                <p:nvSpPr>
                  <p:cNvPr id="1169" name="Freeform 145"/>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70" name="Freeform 146"/>
                  <p:cNvSpPr>
                    <a:spLocks/>
                  </p:cNvSpPr>
                  <p:nvPr/>
                </p:nvSpPr>
                <p:spPr bwMode="auto">
                  <a:xfrm>
                    <a:off x="2212"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grpSp>
            <p:nvGrpSpPr>
              <p:cNvPr id="1119" name="Group 147"/>
              <p:cNvGrpSpPr>
                <a:grpSpLocks/>
              </p:cNvGrpSpPr>
              <p:nvPr/>
            </p:nvGrpSpPr>
            <p:grpSpPr bwMode="auto">
              <a:xfrm>
                <a:off x="3378" y="463"/>
                <a:ext cx="418" cy="112"/>
                <a:chOff x="240" y="720"/>
                <a:chExt cx="3980" cy="1064"/>
              </a:xfrm>
            </p:grpSpPr>
            <p:sp>
              <p:nvSpPr>
                <p:cNvPr id="1172" name="Freeform 148"/>
                <p:cNvSpPr>
                  <a:spLocks/>
                </p:cNvSpPr>
                <p:nvPr/>
              </p:nvSpPr>
              <p:spPr bwMode="auto">
                <a:xfrm>
                  <a:off x="242"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73" name="Freeform 149"/>
                <p:cNvSpPr>
                  <a:spLocks/>
                </p:cNvSpPr>
                <p:nvPr/>
              </p:nvSpPr>
              <p:spPr bwMode="auto">
                <a:xfrm>
                  <a:off x="2213"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20" name="Group 150"/>
              <p:cNvGrpSpPr>
                <a:grpSpLocks/>
              </p:cNvGrpSpPr>
              <p:nvPr/>
            </p:nvGrpSpPr>
            <p:grpSpPr bwMode="auto">
              <a:xfrm>
                <a:off x="3796" y="463"/>
                <a:ext cx="419" cy="112"/>
                <a:chOff x="240" y="720"/>
                <a:chExt cx="3980" cy="1064"/>
              </a:xfrm>
            </p:grpSpPr>
            <p:sp>
              <p:nvSpPr>
                <p:cNvPr id="1175" name="Freeform 151"/>
                <p:cNvSpPr>
                  <a:spLocks/>
                </p:cNvSpPr>
                <p:nvPr/>
              </p:nvSpPr>
              <p:spPr bwMode="auto">
                <a:xfrm>
                  <a:off x="244" y="720"/>
                  <a:ext cx="210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76" name="Freeform 152"/>
                <p:cNvSpPr>
                  <a:spLocks/>
                </p:cNvSpPr>
                <p:nvPr/>
              </p:nvSpPr>
              <p:spPr bwMode="auto">
                <a:xfrm>
                  <a:off x="2240" y="720"/>
                  <a:ext cx="207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21" name="Group 153"/>
              <p:cNvGrpSpPr>
                <a:grpSpLocks/>
              </p:cNvGrpSpPr>
              <p:nvPr/>
            </p:nvGrpSpPr>
            <p:grpSpPr bwMode="auto">
              <a:xfrm>
                <a:off x="4215" y="463"/>
                <a:ext cx="418" cy="112"/>
                <a:chOff x="1646" y="283"/>
                <a:chExt cx="823" cy="220"/>
              </a:xfrm>
            </p:grpSpPr>
            <p:sp>
              <p:nvSpPr>
                <p:cNvPr id="1178" name="Freeform 154"/>
                <p:cNvSpPr>
                  <a:spLocks/>
                </p:cNvSpPr>
                <p:nvPr/>
              </p:nvSpPr>
              <p:spPr bwMode="auto">
                <a:xfrm>
                  <a:off x="1647"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79" name="Freeform 155"/>
                <p:cNvSpPr>
                  <a:spLocks/>
                </p:cNvSpPr>
                <p:nvPr/>
              </p:nvSpPr>
              <p:spPr bwMode="auto">
                <a:xfrm>
                  <a:off x="2053"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22" name="Group 156"/>
              <p:cNvGrpSpPr>
                <a:grpSpLocks/>
              </p:cNvGrpSpPr>
              <p:nvPr/>
            </p:nvGrpSpPr>
            <p:grpSpPr bwMode="auto">
              <a:xfrm>
                <a:off x="4633" y="463"/>
                <a:ext cx="418" cy="112"/>
                <a:chOff x="240" y="720"/>
                <a:chExt cx="3980" cy="1064"/>
              </a:xfrm>
            </p:grpSpPr>
            <p:sp>
              <p:nvSpPr>
                <p:cNvPr id="1181" name="Freeform 157"/>
                <p:cNvSpPr>
                  <a:spLocks/>
                </p:cNvSpPr>
                <p:nvPr/>
              </p:nvSpPr>
              <p:spPr bwMode="auto">
                <a:xfrm>
                  <a:off x="239"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82" name="Freeform 158"/>
                <p:cNvSpPr>
                  <a:spLocks/>
                </p:cNvSpPr>
                <p:nvPr/>
              </p:nvSpPr>
              <p:spPr bwMode="auto">
                <a:xfrm>
                  <a:off x="2210"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sp>
            <p:nvSpPr>
              <p:cNvPr id="1183" name="Freeform 159"/>
              <p:cNvSpPr>
                <a:spLocks/>
              </p:cNvSpPr>
              <p:nvPr/>
            </p:nvSpPr>
            <p:spPr bwMode="auto">
              <a:xfrm>
                <a:off x="5051" y="463"/>
                <a:ext cx="211" cy="112"/>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grpSp>
        <p:nvGrpSpPr>
          <p:cNvPr id="1070" name="Group 160"/>
          <p:cNvGrpSpPr>
            <a:grpSpLocks/>
          </p:cNvGrpSpPr>
          <p:nvPr/>
        </p:nvGrpSpPr>
        <p:grpSpPr bwMode="auto">
          <a:xfrm>
            <a:off x="533401" y="598489"/>
            <a:ext cx="10437284" cy="179387"/>
            <a:chOff x="254" y="463"/>
            <a:chExt cx="5208" cy="113"/>
          </a:xfrm>
        </p:grpSpPr>
        <p:sp>
          <p:nvSpPr>
            <p:cNvPr id="1185" name="Freeform 161"/>
            <p:cNvSpPr>
              <a:spLocks/>
            </p:cNvSpPr>
            <p:nvPr/>
          </p:nvSpPr>
          <p:spPr bwMode="auto">
            <a:xfrm flipH="1">
              <a:off x="5232" y="468"/>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accent1"/>
                </a:gs>
                <a:gs pos="100000">
                  <a:schemeClr val="accent1">
                    <a:gamma/>
                    <a:shade val="46275"/>
                    <a:invGamma/>
                  </a:schemeClr>
                </a:gs>
              </a:gsLst>
              <a:lin ang="5400000" scaled="1"/>
            </a:gradFill>
            <a:ln w="9525" cap="flat" cmpd="sng">
              <a:noFill/>
              <a:prstDash val="solid"/>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86" name="Freeform 162"/>
            <p:cNvSpPr>
              <a:spLocks/>
            </p:cNvSpPr>
            <p:nvPr/>
          </p:nvSpPr>
          <p:spPr bwMode="auto">
            <a:xfrm>
              <a:off x="254" y="470"/>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accent1"/>
                </a:gs>
                <a:gs pos="100000">
                  <a:schemeClr val="accent1">
                    <a:gamma/>
                    <a:shade val="46275"/>
                    <a:invGamma/>
                  </a:schemeClr>
                </a:gs>
              </a:gsLst>
              <a:lin ang="5400000" scaled="1"/>
            </a:gradFill>
            <a:ln w="9525" cap="flat" cmpd="sng">
              <a:noFill/>
              <a:prstDash val="solid"/>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nvGrpSpPr>
            <p:cNvPr id="1079" name="Group 163"/>
            <p:cNvGrpSpPr>
              <a:grpSpLocks/>
            </p:cNvGrpSpPr>
            <p:nvPr/>
          </p:nvGrpSpPr>
          <p:grpSpPr bwMode="auto">
            <a:xfrm>
              <a:off x="450" y="463"/>
              <a:ext cx="4812" cy="113"/>
              <a:chOff x="450" y="463"/>
              <a:chExt cx="4812" cy="113"/>
            </a:xfrm>
          </p:grpSpPr>
          <p:grpSp>
            <p:nvGrpSpPr>
              <p:cNvPr id="1080" name="Group 164"/>
              <p:cNvGrpSpPr>
                <a:grpSpLocks/>
              </p:cNvGrpSpPr>
              <p:nvPr/>
            </p:nvGrpSpPr>
            <p:grpSpPr bwMode="auto">
              <a:xfrm>
                <a:off x="450" y="464"/>
                <a:ext cx="2928" cy="112"/>
                <a:chOff x="0" y="283"/>
                <a:chExt cx="5760" cy="220"/>
              </a:xfrm>
            </p:grpSpPr>
            <p:grpSp>
              <p:nvGrpSpPr>
                <p:cNvPr id="1094" name="Group 165"/>
                <p:cNvGrpSpPr>
                  <a:grpSpLocks/>
                </p:cNvGrpSpPr>
                <p:nvPr/>
              </p:nvGrpSpPr>
              <p:grpSpPr bwMode="auto">
                <a:xfrm>
                  <a:off x="0" y="283"/>
                  <a:ext cx="823" cy="220"/>
                  <a:chOff x="240" y="720"/>
                  <a:chExt cx="3980" cy="1064"/>
                </a:xfrm>
              </p:grpSpPr>
              <p:sp>
                <p:nvSpPr>
                  <p:cNvPr id="1190" name="Freeform 166"/>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91" name="Freeform 167"/>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095" name="Group 168"/>
                <p:cNvGrpSpPr>
                  <a:grpSpLocks/>
                </p:cNvGrpSpPr>
                <p:nvPr/>
              </p:nvGrpSpPr>
              <p:grpSpPr bwMode="auto">
                <a:xfrm>
                  <a:off x="823" y="283"/>
                  <a:ext cx="823" cy="220"/>
                  <a:chOff x="240" y="720"/>
                  <a:chExt cx="3980" cy="1064"/>
                </a:xfrm>
              </p:grpSpPr>
              <p:sp>
                <p:nvSpPr>
                  <p:cNvPr id="1193" name="Freeform 169"/>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94" name="Freeform 170"/>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096" name="Group 171"/>
                <p:cNvGrpSpPr>
                  <a:grpSpLocks/>
                </p:cNvGrpSpPr>
                <p:nvPr/>
              </p:nvGrpSpPr>
              <p:grpSpPr bwMode="auto">
                <a:xfrm>
                  <a:off x="1646" y="283"/>
                  <a:ext cx="823" cy="220"/>
                  <a:chOff x="1646" y="283"/>
                  <a:chExt cx="823" cy="220"/>
                </a:xfrm>
              </p:grpSpPr>
              <p:sp>
                <p:nvSpPr>
                  <p:cNvPr id="1196" name="Freeform 172"/>
                  <p:cNvSpPr>
                    <a:spLocks/>
                  </p:cNvSpPr>
                  <p:nvPr/>
                </p:nvSpPr>
                <p:spPr bwMode="auto">
                  <a:xfrm>
                    <a:off x="1646"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97" name="Freeform 173"/>
                  <p:cNvSpPr>
                    <a:spLocks/>
                  </p:cNvSpPr>
                  <p:nvPr/>
                </p:nvSpPr>
                <p:spPr bwMode="auto">
                  <a:xfrm>
                    <a:off x="2054"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097" name="Group 174"/>
                <p:cNvGrpSpPr>
                  <a:grpSpLocks/>
                </p:cNvGrpSpPr>
                <p:nvPr/>
              </p:nvGrpSpPr>
              <p:grpSpPr bwMode="auto">
                <a:xfrm>
                  <a:off x="2469" y="283"/>
                  <a:ext cx="822" cy="220"/>
                  <a:chOff x="240" y="720"/>
                  <a:chExt cx="3980" cy="1064"/>
                </a:xfrm>
              </p:grpSpPr>
              <p:sp>
                <p:nvSpPr>
                  <p:cNvPr id="1199" name="Freeform 175"/>
                  <p:cNvSpPr>
                    <a:spLocks/>
                  </p:cNvSpPr>
                  <p:nvPr/>
                </p:nvSpPr>
                <p:spPr bwMode="auto">
                  <a:xfrm>
                    <a:off x="241"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00" name="Freeform 176"/>
                  <p:cNvSpPr>
                    <a:spLocks/>
                  </p:cNvSpPr>
                  <p:nvPr/>
                </p:nvSpPr>
                <p:spPr bwMode="auto">
                  <a:xfrm>
                    <a:off x="2213"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098" name="Group 177"/>
                <p:cNvGrpSpPr>
                  <a:grpSpLocks/>
                </p:cNvGrpSpPr>
                <p:nvPr/>
              </p:nvGrpSpPr>
              <p:grpSpPr bwMode="auto">
                <a:xfrm>
                  <a:off x="3291" y="283"/>
                  <a:ext cx="823" cy="220"/>
                  <a:chOff x="240" y="720"/>
                  <a:chExt cx="3980" cy="1064"/>
                </a:xfrm>
              </p:grpSpPr>
              <p:sp>
                <p:nvSpPr>
                  <p:cNvPr id="1202" name="Freeform 178"/>
                  <p:cNvSpPr>
                    <a:spLocks/>
                  </p:cNvSpPr>
                  <p:nvPr/>
                </p:nvSpPr>
                <p:spPr bwMode="auto">
                  <a:xfrm>
                    <a:off x="245"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03" name="Freeform 179"/>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099" name="Group 180"/>
                <p:cNvGrpSpPr>
                  <a:grpSpLocks/>
                </p:cNvGrpSpPr>
                <p:nvPr/>
              </p:nvGrpSpPr>
              <p:grpSpPr bwMode="auto">
                <a:xfrm>
                  <a:off x="4114" y="283"/>
                  <a:ext cx="823" cy="220"/>
                  <a:chOff x="240" y="720"/>
                  <a:chExt cx="3980" cy="1064"/>
                </a:xfrm>
              </p:grpSpPr>
              <p:sp>
                <p:nvSpPr>
                  <p:cNvPr id="1205" name="Freeform 181"/>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06" name="Freeform 182"/>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00" name="Group 183"/>
                <p:cNvGrpSpPr>
                  <a:grpSpLocks/>
                </p:cNvGrpSpPr>
                <p:nvPr/>
              </p:nvGrpSpPr>
              <p:grpSpPr bwMode="auto">
                <a:xfrm>
                  <a:off x="4937" y="283"/>
                  <a:ext cx="823" cy="220"/>
                  <a:chOff x="240" y="720"/>
                  <a:chExt cx="3980" cy="1064"/>
                </a:xfrm>
              </p:grpSpPr>
              <p:sp>
                <p:nvSpPr>
                  <p:cNvPr id="1208" name="Freeform 184"/>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09" name="Freeform 185"/>
                  <p:cNvSpPr>
                    <a:spLocks/>
                  </p:cNvSpPr>
                  <p:nvPr/>
                </p:nvSpPr>
                <p:spPr bwMode="auto">
                  <a:xfrm>
                    <a:off x="2212"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grpSp>
            <p:nvGrpSpPr>
              <p:cNvPr id="1081" name="Group 186"/>
              <p:cNvGrpSpPr>
                <a:grpSpLocks/>
              </p:cNvGrpSpPr>
              <p:nvPr/>
            </p:nvGrpSpPr>
            <p:grpSpPr bwMode="auto">
              <a:xfrm>
                <a:off x="3378" y="463"/>
                <a:ext cx="418" cy="112"/>
                <a:chOff x="240" y="720"/>
                <a:chExt cx="3980" cy="1064"/>
              </a:xfrm>
            </p:grpSpPr>
            <p:sp>
              <p:nvSpPr>
                <p:cNvPr id="1211" name="Freeform 187"/>
                <p:cNvSpPr>
                  <a:spLocks/>
                </p:cNvSpPr>
                <p:nvPr/>
              </p:nvSpPr>
              <p:spPr bwMode="auto">
                <a:xfrm>
                  <a:off x="242"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12" name="Freeform 188"/>
                <p:cNvSpPr>
                  <a:spLocks/>
                </p:cNvSpPr>
                <p:nvPr/>
              </p:nvSpPr>
              <p:spPr bwMode="auto">
                <a:xfrm>
                  <a:off x="2213"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082" name="Group 189"/>
              <p:cNvGrpSpPr>
                <a:grpSpLocks/>
              </p:cNvGrpSpPr>
              <p:nvPr/>
            </p:nvGrpSpPr>
            <p:grpSpPr bwMode="auto">
              <a:xfrm>
                <a:off x="3796" y="463"/>
                <a:ext cx="419" cy="112"/>
                <a:chOff x="240" y="720"/>
                <a:chExt cx="3980" cy="1064"/>
              </a:xfrm>
            </p:grpSpPr>
            <p:sp>
              <p:nvSpPr>
                <p:cNvPr id="1214" name="Freeform 190"/>
                <p:cNvSpPr>
                  <a:spLocks/>
                </p:cNvSpPr>
                <p:nvPr/>
              </p:nvSpPr>
              <p:spPr bwMode="auto">
                <a:xfrm>
                  <a:off x="244" y="720"/>
                  <a:ext cx="210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15" name="Freeform 191"/>
                <p:cNvSpPr>
                  <a:spLocks/>
                </p:cNvSpPr>
                <p:nvPr/>
              </p:nvSpPr>
              <p:spPr bwMode="auto">
                <a:xfrm>
                  <a:off x="2240" y="720"/>
                  <a:ext cx="207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083" name="Group 192"/>
              <p:cNvGrpSpPr>
                <a:grpSpLocks/>
              </p:cNvGrpSpPr>
              <p:nvPr/>
            </p:nvGrpSpPr>
            <p:grpSpPr bwMode="auto">
              <a:xfrm>
                <a:off x="4215" y="463"/>
                <a:ext cx="418" cy="112"/>
                <a:chOff x="1646" y="283"/>
                <a:chExt cx="823" cy="220"/>
              </a:xfrm>
            </p:grpSpPr>
            <p:sp>
              <p:nvSpPr>
                <p:cNvPr id="1217" name="Freeform 193"/>
                <p:cNvSpPr>
                  <a:spLocks/>
                </p:cNvSpPr>
                <p:nvPr/>
              </p:nvSpPr>
              <p:spPr bwMode="auto">
                <a:xfrm>
                  <a:off x="1647"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18" name="Freeform 194"/>
                <p:cNvSpPr>
                  <a:spLocks/>
                </p:cNvSpPr>
                <p:nvPr/>
              </p:nvSpPr>
              <p:spPr bwMode="auto">
                <a:xfrm>
                  <a:off x="2053"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084" name="Group 195"/>
              <p:cNvGrpSpPr>
                <a:grpSpLocks/>
              </p:cNvGrpSpPr>
              <p:nvPr/>
            </p:nvGrpSpPr>
            <p:grpSpPr bwMode="auto">
              <a:xfrm>
                <a:off x="4633" y="463"/>
                <a:ext cx="418" cy="112"/>
                <a:chOff x="240" y="720"/>
                <a:chExt cx="3980" cy="1064"/>
              </a:xfrm>
            </p:grpSpPr>
            <p:sp>
              <p:nvSpPr>
                <p:cNvPr id="1220" name="Freeform 196"/>
                <p:cNvSpPr>
                  <a:spLocks/>
                </p:cNvSpPr>
                <p:nvPr/>
              </p:nvSpPr>
              <p:spPr bwMode="auto">
                <a:xfrm>
                  <a:off x="239"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21" name="Freeform 197"/>
                <p:cNvSpPr>
                  <a:spLocks/>
                </p:cNvSpPr>
                <p:nvPr/>
              </p:nvSpPr>
              <p:spPr bwMode="auto">
                <a:xfrm>
                  <a:off x="2210"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sp>
            <p:nvSpPr>
              <p:cNvPr id="1222" name="Freeform 198"/>
              <p:cNvSpPr>
                <a:spLocks/>
              </p:cNvSpPr>
              <p:nvPr/>
            </p:nvSpPr>
            <p:spPr bwMode="auto">
              <a:xfrm>
                <a:off x="5051" y="463"/>
                <a:ext cx="211" cy="112"/>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grpSp>
        <p:nvGrpSpPr>
          <p:cNvPr id="1071" name="Group 199"/>
          <p:cNvGrpSpPr>
            <a:grpSpLocks/>
          </p:cNvGrpSpPr>
          <p:nvPr/>
        </p:nvGrpSpPr>
        <p:grpSpPr bwMode="auto">
          <a:xfrm>
            <a:off x="23285" y="15875"/>
            <a:ext cx="1138767" cy="965200"/>
            <a:chOff x="8" y="32"/>
            <a:chExt cx="568" cy="608"/>
          </a:xfrm>
        </p:grpSpPr>
        <p:sp>
          <p:nvSpPr>
            <p:cNvPr id="1224" name="Freeform 200"/>
            <p:cNvSpPr>
              <a:spLocks/>
            </p:cNvSpPr>
            <p:nvPr userDrawn="1"/>
          </p:nvSpPr>
          <p:spPr bwMode="auto">
            <a:xfrm>
              <a:off x="20" y="54"/>
              <a:ext cx="556" cy="586"/>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bg2"/>
                </a:gs>
                <a:gs pos="100000">
                  <a:schemeClr val="bg2">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25" name="Freeform 201"/>
            <p:cNvSpPr>
              <a:spLocks/>
            </p:cNvSpPr>
            <p:nvPr userDrawn="1"/>
          </p:nvSpPr>
          <p:spPr bwMode="auto">
            <a:xfrm>
              <a:off x="8" y="32"/>
              <a:ext cx="556" cy="586"/>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accent1"/>
                </a:gs>
                <a:gs pos="100000">
                  <a:schemeClr val="accent1">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sp>
        <p:nvSpPr>
          <p:cNvPr id="1226" name="Freeform 202"/>
          <p:cNvSpPr>
            <a:spLocks/>
          </p:cNvSpPr>
          <p:nvPr/>
        </p:nvSpPr>
        <p:spPr bwMode="auto">
          <a:xfrm flipH="1">
            <a:off x="10382251" y="50800"/>
            <a:ext cx="1113367" cy="930275"/>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bg2"/>
              </a:gs>
              <a:gs pos="100000">
                <a:schemeClr val="bg2">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27" name="Freeform 203"/>
          <p:cNvSpPr>
            <a:spLocks/>
          </p:cNvSpPr>
          <p:nvPr/>
        </p:nvSpPr>
        <p:spPr bwMode="auto">
          <a:xfrm flipH="1">
            <a:off x="10356851" y="15875"/>
            <a:ext cx="1115483" cy="930275"/>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accent1"/>
              </a:gs>
              <a:gs pos="100000">
                <a:schemeClr val="accent1">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28" name="Rectangle 204"/>
          <p:cNvSpPr>
            <a:spLocks noChangeArrowheads="1"/>
          </p:cNvSpPr>
          <p:nvPr/>
        </p:nvSpPr>
        <p:spPr bwMode="auto">
          <a:xfrm>
            <a:off x="503767" y="15875"/>
            <a:ext cx="10485967" cy="88900"/>
          </a:xfrm>
          <a:prstGeom prst="rect">
            <a:avLst/>
          </a:prstGeom>
          <a:gradFill rotWithShape="1">
            <a:gsLst>
              <a:gs pos="0">
                <a:schemeClr val="accent1"/>
              </a:gs>
              <a:gs pos="100000">
                <a:schemeClr val="accent1">
                  <a:gamma/>
                  <a:shade val="46275"/>
                  <a:invGamma/>
                </a:schemeClr>
              </a:gs>
            </a:gsLst>
            <a:lin ang="5400000" scaled="1"/>
          </a:gradFill>
          <a:ln w="9525">
            <a:noFill/>
            <a:miter lim="800000"/>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Tree>
    <p:extLst>
      <p:ext uri="{BB962C8B-B14F-4D97-AF65-F5344CB8AC3E}">
        <p14:creationId xmlns:p14="http://schemas.microsoft.com/office/powerpoint/2010/main" val="1618844353"/>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Lst>
  <p:transition>
    <p:random/>
  </p:transition>
  <p:hf hdr="0" ftr="0" dt="0"/>
  <p:txStyles>
    <p:titleStyle>
      <a:lvl1pPr algn="ctr" rtl="1" eaLnBrk="0" fontAlgn="base" hangingPunct="0">
        <a:spcBef>
          <a:spcPct val="0"/>
        </a:spcBef>
        <a:spcAft>
          <a:spcPct val="0"/>
        </a:spcAft>
        <a:defRPr sz="3200">
          <a:solidFill>
            <a:srgbClr val="CCECFF"/>
          </a:solidFill>
          <a:latin typeface="+mj-lt"/>
          <a:ea typeface="+mj-ea"/>
          <a:cs typeface="+mj-cs"/>
        </a:defRPr>
      </a:lvl1pPr>
      <a:lvl2pPr algn="ctr" rtl="1" eaLnBrk="0" fontAlgn="base" hangingPunct="0">
        <a:spcBef>
          <a:spcPct val="0"/>
        </a:spcBef>
        <a:spcAft>
          <a:spcPct val="0"/>
        </a:spcAft>
        <a:defRPr sz="3200">
          <a:solidFill>
            <a:srgbClr val="CCECFF"/>
          </a:solidFill>
          <a:latin typeface="Arial" charset="0"/>
          <a:cs typeface="Titr" pitchFamily="2" charset="-78"/>
        </a:defRPr>
      </a:lvl2pPr>
      <a:lvl3pPr algn="ctr" rtl="1" eaLnBrk="0" fontAlgn="base" hangingPunct="0">
        <a:spcBef>
          <a:spcPct val="0"/>
        </a:spcBef>
        <a:spcAft>
          <a:spcPct val="0"/>
        </a:spcAft>
        <a:defRPr sz="3200">
          <a:solidFill>
            <a:srgbClr val="CCECFF"/>
          </a:solidFill>
          <a:latin typeface="Arial" charset="0"/>
          <a:cs typeface="Titr" pitchFamily="2" charset="-78"/>
        </a:defRPr>
      </a:lvl3pPr>
      <a:lvl4pPr algn="ctr" rtl="1" eaLnBrk="0" fontAlgn="base" hangingPunct="0">
        <a:spcBef>
          <a:spcPct val="0"/>
        </a:spcBef>
        <a:spcAft>
          <a:spcPct val="0"/>
        </a:spcAft>
        <a:defRPr sz="3200">
          <a:solidFill>
            <a:srgbClr val="CCECFF"/>
          </a:solidFill>
          <a:latin typeface="Arial" charset="0"/>
          <a:cs typeface="Titr" pitchFamily="2" charset="-78"/>
        </a:defRPr>
      </a:lvl4pPr>
      <a:lvl5pPr algn="ctr" rtl="1" eaLnBrk="0" fontAlgn="base" hangingPunct="0">
        <a:spcBef>
          <a:spcPct val="0"/>
        </a:spcBef>
        <a:spcAft>
          <a:spcPct val="0"/>
        </a:spcAft>
        <a:defRPr sz="3200">
          <a:solidFill>
            <a:srgbClr val="CCECFF"/>
          </a:solidFill>
          <a:latin typeface="Arial" charset="0"/>
          <a:cs typeface="Titr" pitchFamily="2" charset="-78"/>
        </a:defRPr>
      </a:lvl5pPr>
      <a:lvl6pPr marL="457200" algn="ctr" rtl="1" eaLnBrk="1" fontAlgn="base" hangingPunct="1">
        <a:spcBef>
          <a:spcPct val="0"/>
        </a:spcBef>
        <a:spcAft>
          <a:spcPct val="0"/>
        </a:spcAft>
        <a:defRPr sz="3200">
          <a:solidFill>
            <a:srgbClr val="CCECFF"/>
          </a:solidFill>
          <a:latin typeface="Arial" charset="0"/>
          <a:cs typeface="Titr" pitchFamily="2" charset="-78"/>
        </a:defRPr>
      </a:lvl6pPr>
      <a:lvl7pPr marL="914400" algn="ctr" rtl="1" eaLnBrk="1" fontAlgn="base" hangingPunct="1">
        <a:spcBef>
          <a:spcPct val="0"/>
        </a:spcBef>
        <a:spcAft>
          <a:spcPct val="0"/>
        </a:spcAft>
        <a:defRPr sz="3200">
          <a:solidFill>
            <a:srgbClr val="CCECFF"/>
          </a:solidFill>
          <a:latin typeface="Arial" charset="0"/>
          <a:cs typeface="Titr" pitchFamily="2" charset="-78"/>
        </a:defRPr>
      </a:lvl7pPr>
      <a:lvl8pPr marL="1371600" algn="ctr" rtl="1" eaLnBrk="1" fontAlgn="base" hangingPunct="1">
        <a:spcBef>
          <a:spcPct val="0"/>
        </a:spcBef>
        <a:spcAft>
          <a:spcPct val="0"/>
        </a:spcAft>
        <a:defRPr sz="3200">
          <a:solidFill>
            <a:srgbClr val="CCECFF"/>
          </a:solidFill>
          <a:latin typeface="Arial" charset="0"/>
          <a:cs typeface="Titr" pitchFamily="2" charset="-78"/>
        </a:defRPr>
      </a:lvl8pPr>
      <a:lvl9pPr marL="1828800" algn="ctr" rtl="1" eaLnBrk="1" fontAlgn="base" hangingPunct="1">
        <a:spcBef>
          <a:spcPct val="0"/>
        </a:spcBef>
        <a:spcAft>
          <a:spcPct val="0"/>
        </a:spcAft>
        <a:defRPr sz="3200">
          <a:solidFill>
            <a:srgbClr val="CCECFF"/>
          </a:solidFill>
          <a:latin typeface="Arial" charset="0"/>
          <a:cs typeface="Titr" pitchFamily="2" charset="-78"/>
        </a:defRPr>
      </a:lvl9pPr>
    </p:titleStyle>
    <p:bodyStyle>
      <a:lvl1pPr marL="342900" indent="-342900" algn="just" rtl="1" eaLnBrk="0" fontAlgn="base" hangingPunct="0">
        <a:spcBef>
          <a:spcPct val="20000"/>
        </a:spcBef>
        <a:spcAft>
          <a:spcPct val="0"/>
        </a:spcAft>
        <a:buClr>
          <a:srgbClr val="000099"/>
        </a:buClr>
        <a:buFont typeface="Wingdings 2" panose="05020102010507070707" pitchFamily="18" charset="2"/>
        <a:buBlip>
          <a:blip r:embed="rId20"/>
        </a:buBlip>
        <a:defRPr sz="3200">
          <a:solidFill>
            <a:schemeClr val="accent2"/>
          </a:solidFill>
          <a:latin typeface="+mn-lt"/>
          <a:ea typeface="+mn-ea"/>
          <a:cs typeface="+mn-cs"/>
        </a:defRPr>
      </a:lvl1pPr>
      <a:lvl2pPr marL="742950" indent="-285750" algn="just" rtl="1" eaLnBrk="0" fontAlgn="base" hangingPunct="0">
        <a:spcBef>
          <a:spcPct val="20000"/>
        </a:spcBef>
        <a:spcAft>
          <a:spcPct val="0"/>
        </a:spcAft>
        <a:buClr>
          <a:srgbClr val="CCECFF"/>
        </a:buClr>
        <a:buFont typeface="Wingdings" panose="05000000000000000000" pitchFamily="2" charset="2"/>
        <a:buBlip>
          <a:blip r:embed="rId21"/>
        </a:buBlip>
        <a:defRPr sz="2800">
          <a:solidFill>
            <a:srgbClr val="990000"/>
          </a:solidFill>
          <a:latin typeface="+mn-lt"/>
          <a:cs typeface="+mn-cs"/>
        </a:defRPr>
      </a:lvl2pPr>
      <a:lvl3pPr marL="1143000" indent="-228600" algn="just" rtl="1" eaLnBrk="0" fontAlgn="base" hangingPunct="0">
        <a:spcBef>
          <a:spcPct val="20000"/>
        </a:spcBef>
        <a:spcAft>
          <a:spcPct val="0"/>
        </a:spcAft>
        <a:buClr>
          <a:srgbClr val="66CCFF"/>
        </a:buClr>
        <a:buFont typeface="Wingdings" panose="05000000000000000000" pitchFamily="2" charset="2"/>
        <a:buBlip>
          <a:blip r:embed="rId22"/>
        </a:buBlip>
        <a:defRPr sz="2400">
          <a:solidFill>
            <a:srgbClr val="009900"/>
          </a:solidFill>
          <a:latin typeface="+mn-lt"/>
          <a:cs typeface="+mn-cs"/>
        </a:defRPr>
      </a:lvl3pPr>
      <a:lvl4pPr marL="1600200" indent="-228600" algn="just" rtl="1" eaLnBrk="0" fontAlgn="base" hangingPunct="0">
        <a:spcBef>
          <a:spcPct val="20000"/>
        </a:spcBef>
        <a:spcAft>
          <a:spcPct val="0"/>
        </a:spcAft>
        <a:buClr>
          <a:srgbClr val="3399FF"/>
        </a:buClr>
        <a:buFont typeface="Wingdings" panose="05000000000000000000" pitchFamily="2" charset="2"/>
        <a:buBlip>
          <a:blip r:embed="rId22"/>
        </a:buBlip>
        <a:defRPr sz="2000">
          <a:solidFill>
            <a:srgbClr val="008080"/>
          </a:solidFill>
          <a:latin typeface="+mn-lt"/>
          <a:cs typeface="+mn-cs"/>
        </a:defRPr>
      </a:lvl4pPr>
      <a:lvl5pPr marL="2057400" indent="-228600" algn="just" rtl="1" eaLnBrk="0" fontAlgn="base" hangingPunct="0">
        <a:spcBef>
          <a:spcPct val="20000"/>
        </a:spcBef>
        <a:spcAft>
          <a:spcPct val="0"/>
        </a:spcAft>
        <a:buClr>
          <a:srgbClr val="0033CC"/>
        </a:buClr>
        <a:buFont typeface="Wingdings" panose="05000000000000000000" pitchFamily="2" charset="2"/>
        <a:buBlip>
          <a:blip r:embed="rId23"/>
        </a:buBlip>
        <a:defRPr sz="2000">
          <a:solidFill>
            <a:srgbClr val="66CCFF"/>
          </a:solidFill>
          <a:latin typeface="+mn-lt"/>
          <a:cs typeface="+mn-cs"/>
        </a:defRPr>
      </a:lvl5pPr>
      <a:lvl6pPr marL="25146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6pPr>
      <a:lvl7pPr marL="29718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7pPr>
      <a:lvl8pPr marL="34290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8pPr>
      <a:lvl9pPr marL="38862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3" name="AutoShape 119"/>
          <p:cNvSpPr>
            <a:spLocks noChangeArrowheads="1"/>
          </p:cNvSpPr>
          <p:nvPr/>
        </p:nvSpPr>
        <p:spPr bwMode="auto">
          <a:xfrm>
            <a:off x="118534" y="15875"/>
            <a:ext cx="11307233" cy="762000"/>
          </a:xfrm>
          <a:prstGeom prst="roundRect">
            <a:avLst>
              <a:gd name="adj" fmla="val 50000"/>
            </a:avLst>
          </a:prstGeom>
          <a:gradFill rotWithShape="1">
            <a:gsLst>
              <a:gs pos="0">
                <a:schemeClr val="accent2"/>
              </a:gs>
              <a:gs pos="100000">
                <a:schemeClr val="accent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027" name="Rectangle 205"/>
          <p:cNvSpPr>
            <a:spLocks noChangeArrowheads="1"/>
          </p:cNvSpPr>
          <p:nvPr/>
        </p:nvSpPr>
        <p:spPr bwMode="auto">
          <a:xfrm>
            <a:off x="927100" y="638176"/>
            <a:ext cx="9662584" cy="358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rtl="0" eaLnBrk="1" fontAlgn="base" hangingPunct="1">
              <a:spcBef>
                <a:spcPct val="0"/>
              </a:spcBef>
              <a:spcAft>
                <a:spcPct val="0"/>
              </a:spcAft>
              <a:defRPr/>
            </a:pPr>
            <a:endParaRPr lang="en-US" sz="1800" smtClean="0">
              <a:solidFill>
                <a:srgbClr val="000000"/>
              </a:solidFill>
            </a:endParaRPr>
          </a:p>
        </p:txBody>
      </p:sp>
      <p:sp>
        <p:nvSpPr>
          <p:cNvPr id="1028" name="Rectangle 2"/>
          <p:cNvSpPr>
            <a:spLocks noGrp="1" noChangeArrowheads="1"/>
          </p:cNvSpPr>
          <p:nvPr>
            <p:ph type="title"/>
          </p:nvPr>
        </p:nvSpPr>
        <p:spPr bwMode="auto">
          <a:xfrm>
            <a:off x="1369484" y="104775"/>
            <a:ext cx="9201149"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1" y="1628776"/>
            <a:ext cx="11377084"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b="0">
                <a:latin typeface="Arial" charset="0"/>
                <a:cs typeface="Arial" charset="0"/>
              </a:defRPr>
            </a:lvl1pPr>
          </a:lstStyle>
          <a:p>
            <a:pPr rtl="0"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latin typeface="Arial" charset="0"/>
                <a:cs typeface="Arial" charset="0"/>
              </a:defRPr>
            </a:lvl1pPr>
          </a:lstStyle>
          <a:p>
            <a:pPr rtl="0"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smtClean="0"/>
            </a:lvl1pPr>
          </a:lstStyle>
          <a:p>
            <a:pPr rtl="0" fontAlgn="base">
              <a:spcBef>
                <a:spcPct val="0"/>
              </a:spcBef>
              <a:spcAft>
                <a:spcPct val="0"/>
              </a:spcAft>
              <a:defRPr/>
            </a:pPr>
            <a:fld id="{D4A74DDD-B1AB-447E-AA9F-D5B9BE9C314C}" type="slidenum">
              <a:rPr lang="ar-SA">
                <a:solidFill>
                  <a:srgbClr val="000000"/>
                </a:solidFill>
                <a:cs typeface="Arial" panose="020B0604020202020204" pitchFamily="34" charset="0"/>
              </a:rPr>
              <a:pPr rtl="0" fontAlgn="base">
                <a:spcBef>
                  <a:spcPct val="0"/>
                </a:spcBef>
                <a:spcAft>
                  <a:spcPct val="0"/>
                </a:spcAft>
                <a:defRPr/>
              </a:pPr>
              <a:t>‹#›</a:t>
            </a:fld>
            <a:endParaRPr lang="en-US">
              <a:solidFill>
                <a:srgbClr val="000000"/>
              </a:solidFill>
              <a:cs typeface="Arial" panose="020B0604020202020204" pitchFamily="34" charset="0"/>
            </a:endParaRPr>
          </a:p>
        </p:txBody>
      </p:sp>
      <p:pic>
        <p:nvPicPr>
          <p:cNvPr id="1033" name="Picture 4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4763"/>
            <a:ext cx="814916" cy="200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7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19526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7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39211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8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58737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8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78105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82"/>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83434" y="977901"/>
            <a:ext cx="81491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9" name="Picture 83"/>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116522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0" name="Picture 8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136525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1" name="Picture 85"/>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156210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2" name="Picture 86"/>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175736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3" name="Picture 87"/>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1951039"/>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 name="Picture 8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83434" y="2147889"/>
            <a:ext cx="81491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 name="Picture 8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233680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6" name="Picture 9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253682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7" name="Picture 9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273367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8" name="Picture 92"/>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2928939"/>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9" name="Picture 93"/>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312261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0" name="Picture 9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83434" y="3319464"/>
            <a:ext cx="81491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1" name="Picture 95"/>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85551" y="3513139"/>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2" name="Picture 96"/>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370681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3" name="Picture 97"/>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3903663"/>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 name="Picture 9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409892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5" name="Picture 9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429260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6" name="Picture 10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83434" y="4489451"/>
            <a:ext cx="81491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7" name="Picture 10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4675189"/>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8" name="Picture 102"/>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487521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9" name="Picture 103"/>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507206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0" name="Picture 10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526732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1" name="Picture 105"/>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546100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2" name="Picture 106"/>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83434" y="5657851"/>
            <a:ext cx="81491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3" name="Picture 107"/>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584517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4" name="Picture 10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604520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 name="Picture 10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624205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6" name="Picture 11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643731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7" name="Picture 11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6630989"/>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4" name="Rectangle 120"/>
          <p:cNvSpPr>
            <a:spLocks noChangeArrowheads="1"/>
          </p:cNvSpPr>
          <p:nvPr/>
        </p:nvSpPr>
        <p:spPr bwMode="auto">
          <a:xfrm>
            <a:off x="503767" y="53975"/>
            <a:ext cx="10485967" cy="88900"/>
          </a:xfrm>
          <a:prstGeom prst="rect">
            <a:avLst/>
          </a:prstGeom>
          <a:gradFill rotWithShape="1">
            <a:gsLst>
              <a:gs pos="0">
                <a:schemeClr val="bg2"/>
              </a:gs>
              <a:gs pos="100000">
                <a:schemeClr val="bg2">
                  <a:gamma/>
                  <a:shade val="46275"/>
                  <a:invGamma/>
                </a:schemeClr>
              </a:gs>
            </a:gsLst>
            <a:lin ang="5400000" scaled="1"/>
          </a:gradFill>
          <a:ln w="9525">
            <a:noFill/>
            <a:miter lim="800000"/>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nvGrpSpPr>
          <p:cNvPr id="1069" name="Group 121"/>
          <p:cNvGrpSpPr>
            <a:grpSpLocks/>
          </p:cNvGrpSpPr>
          <p:nvPr/>
        </p:nvGrpSpPr>
        <p:grpSpPr bwMode="auto">
          <a:xfrm>
            <a:off x="552451" y="600075"/>
            <a:ext cx="10437283" cy="179388"/>
            <a:chOff x="254" y="463"/>
            <a:chExt cx="5208" cy="113"/>
          </a:xfrm>
        </p:grpSpPr>
        <p:sp>
          <p:nvSpPr>
            <p:cNvPr id="1146" name="Freeform 122"/>
            <p:cNvSpPr>
              <a:spLocks/>
            </p:cNvSpPr>
            <p:nvPr/>
          </p:nvSpPr>
          <p:spPr bwMode="auto">
            <a:xfrm flipH="1">
              <a:off x="5232" y="468"/>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bg2"/>
                </a:gs>
                <a:gs pos="100000">
                  <a:schemeClr val="bg2">
                    <a:gamma/>
                    <a:shade val="46275"/>
                    <a:invGamma/>
                  </a:schemeClr>
                </a:gs>
              </a:gsLst>
              <a:lin ang="5400000" scaled="1"/>
            </a:gradFill>
            <a:ln w="9525" cap="flat" cmpd="sng">
              <a:noFill/>
              <a:prstDash val="solid"/>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47" name="Freeform 123"/>
            <p:cNvSpPr>
              <a:spLocks/>
            </p:cNvSpPr>
            <p:nvPr/>
          </p:nvSpPr>
          <p:spPr bwMode="auto">
            <a:xfrm>
              <a:off x="254" y="470"/>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bg2"/>
                </a:gs>
                <a:gs pos="100000">
                  <a:schemeClr val="bg2">
                    <a:gamma/>
                    <a:shade val="46275"/>
                    <a:invGamma/>
                  </a:schemeClr>
                </a:gs>
              </a:gsLst>
              <a:lin ang="5400000" scaled="1"/>
            </a:gradFill>
            <a:ln w="9525" cap="flat" cmpd="sng">
              <a:noFill/>
              <a:prstDash val="solid"/>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nvGrpSpPr>
            <p:cNvPr id="1117" name="Group 124"/>
            <p:cNvGrpSpPr>
              <a:grpSpLocks/>
            </p:cNvGrpSpPr>
            <p:nvPr/>
          </p:nvGrpSpPr>
          <p:grpSpPr bwMode="auto">
            <a:xfrm>
              <a:off x="450" y="463"/>
              <a:ext cx="4812" cy="113"/>
              <a:chOff x="450" y="463"/>
              <a:chExt cx="4812" cy="113"/>
            </a:xfrm>
          </p:grpSpPr>
          <p:grpSp>
            <p:nvGrpSpPr>
              <p:cNvPr id="1118" name="Group 125"/>
              <p:cNvGrpSpPr>
                <a:grpSpLocks/>
              </p:cNvGrpSpPr>
              <p:nvPr/>
            </p:nvGrpSpPr>
            <p:grpSpPr bwMode="auto">
              <a:xfrm>
                <a:off x="450" y="464"/>
                <a:ext cx="2928" cy="112"/>
                <a:chOff x="0" y="283"/>
                <a:chExt cx="5760" cy="220"/>
              </a:xfrm>
            </p:grpSpPr>
            <p:grpSp>
              <p:nvGrpSpPr>
                <p:cNvPr id="1132" name="Group 126"/>
                <p:cNvGrpSpPr>
                  <a:grpSpLocks/>
                </p:cNvGrpSpPr>
                <p:nvPr/>
              </p:nvGrpSpPr>
              <p:grpSpPr bwMode="auto">
                <a:xfrm>
                  <a:off x="0" y="283"/>
                  <a:ext cx="823" cy="220"/>
                  <a:chOff x="240" y="720"/>
                  <a:chExt cx="3980" cy="1064"/>
                </a:xfrm>
              </p:grpSpPr>
              <p:sp>
                <p:nvSpPr>
                  <p:cNvPr id="1151" name="Freeform 127"/>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52" name="Freeform 128"/>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33" name="Group 129"/>
                <p:cNvGrpSpPr>
                  <a:grpSpLocks/>
                </p:cNvGrpSpPr>
                <p:nvPr/>
              </p:nvGrpSpPr>
              <p:grpSpPr bwMode="auto">
                <a:xfrm>
                  <a:off x="823" y="283"/>
                  <a:ext cx="823" cy="220"/>
                  <a:chOff x="240" y="720"/>
                  <a:chExt cx="3980" cy="1064"/>
                </a:xfrm>
              </p:grpSpPr>
              <p:sp>
                <p:nvSpPr>
                  <p:cNvPr id="1154" name="Freeform 130"/>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55" name="Freeform 131"/>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34" name="Group 132"/>
                <p:cNvGrpSpPr>
                  <a:grpSpLocks/>
                </p:cNvGrpSpPr>
                <p:nvPr/>
              </p:nvGrpSpPr>
              <p:grpSpPr bwMode="auto">
                <a:xfrm>
                  <a:off x="1646" y="283"/>
                  <a:ext cx="823" cy="220"/>
                  <a:chOff x="1646" y="283"/>
                  <a:chExt cx="823" cy="220"/>
                </a:xfrm>
              </p:grpSpPr>
              <p:sp>
                <p:nvSpPr>
                  <p:cNvPr id="1157" name="Freeform 133"/>
                  <p:cNvSpPr>
                    <a:spLocks/>
                  </p:cNvSpPr>
                  <p:nvPr/>
                </p:nvSpPr>
                <p:spPr bwMode="auto">
                  <a:xfrm>
                    <a:off x="1646"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58" name="Freeform 134"/>
                  <p:cNvSpPr>
                    <a:spLocks/>
                  </p:cNvSpPr>
                  <p:nvPr/>
                </p:nvSpPr>
                <p:spPr bwMode="auto">
                  <a:xfrm>
                    <a:off x="2054"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35" name="Group 135"/>
                <p:cNvGrpSpPr>
                  <a:grpSpLocks/>
                </p:cNvGrpSpPr>
                <p:nvPr/>
              </p:nvGrpSpPr>
              <p:grpSpPr bwMode="auto">
                <a:xfrm>
                  <a:off x="2469" y="283"/>
                  <a:ext cx="822" cy="220"/>
                  <a:chOff x="240" y="720"/>
                  <a:chExt cx="3980" cy="1064"/>
                </a:xfrm>
              </p:grpSpPr>
              <p:sp>
                <p:nvSpPr>
                  <p:cNvPr id="1160" name="Freeform 136"/>
                  <p:cNvSpPr>
                    <a:spLocks/>
                  </p:cNvSpPr>
                  <p:nvPr/>
                </p:nvSpPr>
                <p:spPr bwMode="auto">
                  <a:xfrm>
                    <a:off x="241"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61" name="Freeform 137"/>
                  <p:cNvSpPr>
                    <a:spLocks/>
                  </p:cNvSpPr>
                  <p:nvPr/>
                </p:nvSpPr>
                <p:spPr bwMode="auto">
                  <a:xfrm>
                    <a:off x="2213"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36" name="Group 138"/>
                <p:cNvGrpSpPr>
                  <a:grpSpLocks/>
                </p:cNvGrpSpPr>
                <p:nvPr/>
              </p:nvGrpSpPr>
              <p:grpSpPr bwMode="auto">
                <a:xfrm>
                  <a:off x="3291" y="283"/>
                  <a:ext cx="823" cy="220"/>
                  <a:chOff x="240" y="720"/>
                  <a:chExt cx="3980" cy="1064"/>
                </a:xfrm>
              </p:grpSpPr>
              <p:sp>
                <p:nvSpPr>
                  <p:cNvPr id="1163" name="Freeform 139"/>
                  <p:cNvSpPr>
                    <a:spLocks/>
                  </p:cNvSpPr>
                  <p:nvPr/>
                </p:nvSpPr>
                <p:spPr bwMode="auto">
                  <a:xfrm>
                    <a:off x="245"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64" name="Freeform 140"/>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37" name="Group 141"/>
                <p:cNvGrpSpPr>
                  <a:grpSpLocks/>
                </p:cNvGrpSpPr>
                <p:nvPr/>
              </p:nvGrpSpPr>
              <p:grpSpPr bwMode="auto">
                <a:xfrm>
                  <a:off x="4114" y="283"/>
                  <a:ext cx="823" cy="220"/>
                  <a:chOff x="240" y="720"/>
                  <a:chExt cx="3980" cy="1064"/>
                </a:xfrm>
              </p:grpSpPr>
              <p:sp>
                <p:nvSpPr>
                  <p:cNvPr id="1166" name="Freeform 142"/>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67" name="Freeform 143"/>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38" name="Group 144"/>
                <p:cNvGrpSpPr>
                  <a:grpSpLocks/>
                </p:cNvGrpSpPr>
                <p:nvPr/>
              </p:nvGrpSpPr>
              <p:grpSpPr bwMode="auto">
                <a:xfrm>
                  <a:off x="4937" y="283"/>
                  <a:ext cx="823" cy="220"/>
                  <a:chOff x="240" y="720"/>
                  <a:chExt cx="3980" cy="1064"/>
                </a:xfrm>
              </p:grpSpPr>
              <p:sp>
                <p:nvSpPr>
                  <p:cNvPr id="1169" name="Freeform 145"/>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70" name="Freeform 146"/>
                  <p:cNvSpPr>
                    <a:spLocks/>
                  </p:cNvSpPr>
                  <p:nvPr/>
                </p:nvSpPr>
                <p:spPr bwMode="auto">
                  <a:xfrm>
                    <a:off x="2212"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grpSp>
            <p:nvGrpSpPr>
              <p:cNvPr id="1119" name="Group 147"/>
              <p:cNvGrpSpPr>
                <a:grpSpLocks/>
              </p:cNvGrpSpPr>
              <p:nvPr/>
            </p:nvGrpSpPr>
            <p:grpSpPr bwMode="auto">
              <a:xfrm>
                <a:off x="3378" y="463"/>
                <a:ext cx="418" cy="112"/>
                <a:chOff x="240" y="720"/>
                <a:chExt cx="3980" cy="1064"/>
              </a:xfrm>
            </p:grpSpPr>
            <p:sp>
              <p:nvSpPr>
                <p:cNvPr id="1172" name="Freeform 148"/>
                <p:cNvSpPr>
                  <a:spLocks/>
                </p:cNvSpPr>
                <p:nvPr/>
              </p:nvSpPr>
              <p:spPr bwMode="auto">
                <a:xfrm>
                  <a:off x="242"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73" name="Freeform 149"/>
                <p:cNvSpPr>
                  <a:spLocks/>
                </p:cNvSpPr>
                <p:nvPr/>
              </p:nvSpPr>
              <p:spPr bwMode="auto">
                <a:xfrm>
                  <a:off x="2213"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20" name="Group 150"/>
              <p:cNvGrpSpPr>
                <a:grpSpLocks/>
              </p:cNvGrpSpPr>
              <p:nvPr/>
            </p:nvGrpSpPr>
            <p:grpSpPr bwMode="auto">
              <a:xfrm>
                <a:off x="3796" y="463"/>
                <a:ext cx="419" cy="112"/>
                <a:chOff x="240" y="720"/>
                <a:chExt cx="3980" cy="1064"/>
              </a:xfrm>
            </p:grpSpPr>
            <p:sp>
              <p:nvSpPr>
                <p:cNvPr id="1175" name="Freeform 151"/>
                <p:cNvSpPr>
                  <a:spLocks/>
                </p:cNvSpPr>
                <p:nvPr/>
              </p:nvSpPr>
              <p:spPr bwMode="auto">
                <a:xfrm>
                  <a:off x="244" y="720"/>
                  <a:ext cx="210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76" name="Freeform 152"/>
                <p:cNvSpPr>
                  <a:spLocks/>
                </p:cNvSpPr>
                <p:nvPr/>
              </p:nvSpPr>
              <p:spPr bwMode="auto">
                <a:xfrm>
                  <a:off x="2240" y="720"/>
                  <a:ext cx="207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21" name="Group 153"/>
              <p:cNvGrpSpPr>
                <a:grpSpLocks/>
              </p:cNvGrpSpPr>
              <p:nvPr/>
            </p:nvGrpSpPr>
            <p:grpSpPr bwMode="auto">
              <a:xfrm>
                <a:off x="4215" y="463"/>
                <a:ext cx="418" cy="112"/>
                <a:chOff x="1646" y="283"/>
                <a:chExt cx="823" cy="220"/>
              </a:xfrm>
            </p:grpSpPr>
            <p:sp>
              <p:nvSpPr>
                <p:cNvPr id="1178" name="Freeform 154"/>
                <p:cNvSpPr>
                  <a:spLocks/>
                </p:cNvSpPr>
                <p:nvPr/>
              </p:nvSpPr>
              <p:spPr bwMode="auto">
                <a:xfrm>
                  <a:off x="1647"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79" name="Freeform 155"/>
                <p:cNvSpPr>
                  <a:spLocks/>
                </p:cNvSpPr>
                <p:nvPr/>
              </p:nvSpPr>
              <p:spPr bwMode="auto">
                <a:xfrm>
                  <a:off x="2053"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22" name="Group 156"/>
              <p:cNvGrpSpPr>
                <a:grpSpLocks/>
              </p:cNvGrpSpPr>
              <p:nvPr/>
            </p:nvGrpSpPr>
            <p:grpSpPr bwMode="auto">
              <a:xfrm>
                <a:off x="4633" y="463"/>
                <a:ext cx="418" cy="112"/>
                <a:chOff x="240" y="720"/>
                <a:chExt cx="3980" cy="1064"/>
              </a:xfrm>
            </p:grpSpPr>
            <p:sp>
              <p:nvSpPr>
                <p:cNvPr id="1181" name="Freeform 157"/>
                <p:cNvSpPr>
                  <a:spLocks/>
                </p:cNvSpPr>
                <p:nvPr/>
              </p:nvSpPr>
              <p:spPr bwMode="auto">
                <a:xfrm>
                  <a:off x="239"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82" name="Freeform 158"/>
                <p:cNvSpPr>
                  <a:spLocks/>
                </p:cNvSpPr>
                <p:nvPr/>
              </p:nvSpPr>
              <p:spPr bwMode="auto">
                <a:xfrm>
                  <a:off x="2210"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sp>
            <p:nvSpPr>
              <p:cNvPr id="1183" name="Freeform 159"/>
              <p:cNvSpPr>
                <a:spLocks/>
              </p:cNvSpPr>
              <p:nvPr/>
            </p:nvSpPr>
            <p:spPr bwMode="auto">
              <a:xfrm>
                <a:off x="5051" y="463"/>
                <a:ext cx="211" cy="112"/>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grpSp>
        <p:nvGrpSpPr>
          <p:cNvPr id="1070" name="Group 160"/>
          <p:cNvGrpSpPr>
            <a:grpSpLocks/>
          </p:cNvGrpSpPr>
          <p:nvPr/>
        </p:nvGrpSpPr>
        <p:grpSpPr bwMode="auto">
          <a:xfrm>
            <a:off x="533401" y="598489"/>
            <a:ext cx="10437284" cy="179387"/>
            <a:chOff x="254" y="463"/>
            <a:chExt cx="5208" cy="113"/>
          </a:xfrm>
        </p:grpSpPr>
        <p:sp>
          <p:nvSpPr>
            <p:cNvPr id="1185" name="Freeform 161"/>
            <p:cNvSpPr>
              <a:spLocks/>
            </p:cNvSpPr>
            <p:nvPr/>
          </p:nvSpPr>
          <p:spPr bwMode="auto">
            <a:xfrm flipH="1">
              <a:off x="5232" y="468"/>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accent1"/>
                </a:gs>
                <a:gs pos="100000">
                  <a:schemeClr val="accent1">
                    <a:gamma/>
                    <a:shade val="46275"/>
                    <a:invGamma/>
                  </a:schemeClr>
                </a:gs>
              </a:gsLst>
              <a:lin ang="5400000" scaled="1"/>
            </a:gradFill>
            <a:ln w="9525" cap="flat" cmpd="sng">
              <a:noFill/>
              <a:prstDash val="solid"/>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86" name="Freeform 162"/>
            <p:cNvSpPr>
              <a:spLocks/>
            </p:cNvSpPr>
            <p:nvPr/>
          </p:nvSpPr>
          <p:spPr bwMode="auto">
            <a:xfrm>
              <a:off x="254" y="470"/>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accent1"/>
                </a:gs>
                <a:gs pos="100000">
                  <a:schemeClr val="accent1">
                    <a:gamma/>
                    <a:shade val="46275"/>
                    <a:invGamma/>
                  </a:schemeClr>
                </a:gs>
              </a:gsLst>
              <a:lin ang="5400000" scaled="1"/>
            </a:gradFill>
            <a:ln w="9525" cap="flat" cmpd="sng">
              <a:noFill/>
              <a:prstDash val="solid"/>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nvGrpSpPr>
            <p:cNvPr id="1079" name="Group 163"/>
            <p:cNvGrpSpPr>
              <a:grpSpLocks/>
            </p:cNvGrpSpPr>
            <p:nvPr/>
          </p:nvGrpSpPr>
          <p:grpSpPr bwMode="auto">
            <a:xfrm>
              <a:off x="450" y="463"/>
              <a:ext cx="4812" cy="113"/>
              <a:chOff x="450" y="463"/>
              <a:chExt cx="4812" cy="113"/>
            </a:xfrm>
          </p:grpSpPr>
          <p:grpSp>
            <p:nvGrpSpPr>
              <p:cNvPr id="1080" name="Group 164"/>
              <p:cNvGrpSpPr>
                <a:grpSpLocks/>
              </p:cNvGrpSpPr>
              <p:nvPr/>
            </p:nvGrpSpPr>
            <p:grpSpPr bwMode="auto">
              <a:xfrm>
                <a:off x="450" y="464"/>
                <a:ext cx="2928" cy="112"/>
                <a:chOff x="0" y="283"/>
                <a:chExt cx="5760" cy="220"/>
              </a:xfrm>
            </p:grpSpPr>
            <p:grpSp>
              <p:nvGrpSpPr>
                <p:cNvPr id="1094" name="Group 165"/>
                <p:cNvGrpSpPr>
                  <a:grpSpLocks/>
                </p:cNvGrpSpPr>
                <p:nvPr/>
              </p:nvGrpSpPr>
              <p:grpSpPr bwMode="auto">
                <a:xfrm>
                  <a:off x="0" y="283"/>
                  <a:ext cx="823" cy="220"/>
                  <a:chOff x="240" y="720"/>
                  <a:chExt cx="3980" cy="1064"/>
                </a:xfrm>
              </p:grpSpPr>
              <p:sp>
                <p:nvSpPr>
                  <p:cNvPr id="1190" name="Freeform 166"/>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91" name="Freeform 167"/>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095" name="Group 168"/>
                <p:cNvGrpSpPr>
                  <a:grpSpLocks/>
                </p:cNvGrpSpPr>
                <p:nvPr/>
              </p:nvGrpSpPr>
              <p:grpSpPr bwMode="auto">
                <a:xfrm>
                  <a:off x="823" y="283"/>
                  <a:ext cx="823" cy="220"/>
                  <a:chOff x="240" y="720"/>
                  <a:chExt cx="3980" cy="1064"/>
                </a:xfrm>
              </p:grpSpPr>
              <p:sp>
                <p:nvSpPr>
                  <p:cNvPr id="1193" name="Freeform 169"/>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94" name="Freeform 170"/>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096" name="Group 171"/>
                <p:cNvGrpSpPr>
                  <a:grpSpLocks/>
                </p:cNvGrpSpPr>
                <p:nvPr/>
              </p:nvGrpSpPr>
              <p:grpSpPr bwMode="auto">
                <a:xfrm>
                  <a:off x="1646" y="283"/>
                  <a:ext cx="823" cy="220"/>
                  <a:chOff x="1646" y="283"/>
                  <a:chExt cx="823" cy="220"/>
                </a:xfrm>
              </p:grpSpPr>
              <p:sp>
                <p:nvSpPr>
                  <p:cNvPr id="1196" name="Freeform 172"/>
                  <p:cNvSpPr>
                    <a:spLocks/>
                  </p:cNvSpPr>
                  <p:nvPr/>
                </p:nvSpPr>
                <p:spPr bwMode="auto">
                  <a:xfrm>
                    <a:off x="1646"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97" name="Freeform 173"/>
                  <p:cNvSpPr>
                    <a:spLocks/>
                  </p:cNvSpPr>
                  <p:nvPr/>
                </p:nvSpPr>
                <p:spPr bwMode="auto">
                  <a:xfrm>
                    <a:off x="2054"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097" name="Group 174"/>
                <p:cNvGrpSpPr>
                  <a:grpSpLocks/>
                </p:cNvGrpSpPr>
                <p:nvPr/>
              </p:nvGrpSpPr>
              <p:grpSpPr bwMode="auto">
                <a:xfrm>
                  <a:off x="2469" y="283"/>
                  <a:ext cx="822" cy="220"/>
                  <a:chOff x="240" y="720"/>
                  <a:chExt cx="3980" cy="1064"/>
                </a:xfrm>
              </p:grpSpPr>
              <p:sp>
                <p:nvSpPr>
                  <p:cNvPr id="1199" name="Freeform 175"/>
                  <p:cNvSpPr>
                    <a:spLocks/>
                  </p:cNvSpPr>
                  <p:nvPr/>
                </p:nvSpPr>
                <p:spPr bwMode="auto">
                  <a:xfrm>
                    <a:off x="241"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00" name="Freeform 176"/>
                  <p:cNvSpPr>
                    <a:spLocks/>
                  </p:cNvSpPr>
                  <p:nvPr/>
                </p:nvSpPr>
                <p:spPr bwMode="auto">
                  <a:xfrm>
                    <a:off x="2213"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098" name="Group 177"/>
                <p:cNvGrpSpPr>
                  <a:grpSpLocks/>
                </p:cNvGrpSpPr>
                <p:nvPr/>
              </p:nvGrpSpPr>
              <p:grpSpPr bwMode="auto">
                <a:xfrm>
                  <a:off x="3291" y="283"/>
                  <a:ext cx="823" cy="220"/>
                  <a:chOff x="240" y="720"/>
                  <a:chExt cx="3980" cy="1064"/>
                </a:xfrm>
              </p:grpSpPr>
              <p:sp>
                <p:nvSpPr>
                  <p:cNvPr id="1202" name="Freeform 178"/>
                  <p:cNvSpPr>
                    <a:spLocks/>
                  </p:cNvSpPr>
                  <p:nvPr/>
                </p:nvSpPr>
                <p:spPr bwMode="auto">
                  <a:xfrm>
                    <a:off x="245"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03" name="Freeform 179"/>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099" name="Group 180"/>
                <p:cNvGrpSpPr>
                  <a:grpSpLocks/>
                </p:cNvGrpSpPr>
                <p:nvPr/>
              </p:nvGrpSpPr>
              <p:grpSpPr bwMode="auto">
                <a:xfrm>
                  <a:off x="4114" y="283"/>
                  <a:ext cx="823" cy="220"/>
                  <a:chOff x="240" y="720"/>
                  <a:chExt cx="3980" cy="1064"/>
                </a:xfrm>
              </p:grpSpPr>
              <p:sp>
                <p:nvSpPr>
                  <p:cNvPr id="1205" name="Freeform 181"/>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06" name="Freeform 182"/>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00" name="Group 183"/>
                <p:cNvGrpSpPr>
                  <a:grpSpLocks/>
                </p:cNvGrpSpPr>
                <p:nvPr/>
              </p:nvGrpSpPr>
              <p:grpSpPr bwMode="auto">
                <a:xfrm>
                  <a:off x="4937" y="283"/>
                  <a:ext cx="823" cy="220"/>
                  <a:chOff x="240" y="720"/>
                  <a:chExt cx="3980" cy="1064"/>
                </a:xfrm>
              </p:grpSpPr>
              <p:sp>
                <p:nvSpPr>
                  <p:cNvPr id="1208" name="Freeform 184"/>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09" name="Freeform 185"/>
                  <p:cNvSpPr>
                    <a:spLocks/>
                  </p:cNvSpPr>
                  <p:nvPr/>
                </p:nvSpPr>
                <p:spPr bwMode="auto">
                  <a:xfrm>
                    <a:off x="2212"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grpSp>
            <p:nvGrpSpPr>
              <p:cNvPr id="1081" name="Group 186"/>
              <p:cNvGrpSpPr>
                <a:grpSpLocks/>
              </p:cNvGrpSpPr>
              <p:nvPr/>
            </p:nvGrpSpPr>
            <p:grpSpPr bwMode="auto">
              <a:xfrm>
                <a:off x="3378" y="463"/>
                <a:ext cx="418" cy="112"/>
                <a:chOff x="240" y="720"/>
                <a:chExt cx="3980" cy="1064"/>
              </a:xfrm>
            </p:grpSpPr>
            <p:sp>
              <p:nvSpPr>
                <p:cNvPr id="1211" name="Freeform 187"/>
                <p:cNvSpPr>
                  <a:spLocks/>
                </p:cNvSpPr>
                <p:nvPr/>
              </p:nvSpPr>
              <p:spPr bwMode="auto">
                <a:xfrm>
                  <a:off x="242"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12" name="Freeform 188"/>
                <p:cNvSpPr>
                  <a:spLocks/>
                </p:cNvSpPr>
                <p:nvPr/>
              </p:nvSpPr>
              <p:spPr bwMode="auto">
                <a:xfrm>
                  <a:off x="2213"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082" name="Group 189"/>
              <p:cNvGrpSpPr>
                <a:grpSpLocks/>
              </p:cNvGrpSpPr>
              <p:nvPr/>
            </p:nvGrpSpPr>
            <p:grpSpPr bwMode="auto">
              <a:xfrm>
                <a:off x="3796" y="463"/>
                <a:ext cx="419" cy="112"/>
                <a:chOff x="240" y="720"/>
                <a:chExt cx="3980" cy="1064"/>
              </a:xfrm>
            </p:grpSpPr>
            <p:sp>
              <p:nvSpPr>
                <p:cNvPr id="1214" name="Freeform 190"/>
                <p:cNvSpPr>
                  <a:spLocks/>
                </p:cNvSpPr>
                <p:nvPr/>
              </p:nvSpPr>
              <p:spPr bwMode="auto">
                <a:xfrm>
                  <a:off x="244" y="720"/>
                  <a:ext cx="210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15" name="Freeform 191"/>
                <p:cNvSpPr>
                  <a:spLocks/>
                </p:cNvSpPr>
                <p:nvPr/>
              </p:nvSpPr>
              <p:spPr bwMode="auto">
                <a:xfrm>
                  <a:off x="2240" y="720"/>
                  <a:ext cx="207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083" name="Group 192"/>
              <p:cNvGrpSpPr>
                <a:grpSpLocks/>
              </p:cNvGrpSpPr>
              <p:nvPr/>
            </p:nvGrpSpPr>
            <p:grpSpPr bwMode="auto">
              <a:xfrm>
                <a:off x="4215" y="463"/>
                <a:ext cx="418" cy="112"/>
                <a:chOff x="1646" y="283"/>
                <a:chExt cx="823" cy="220"/>
              </a:xfrm>
            </p:grpSpPr>
            <p:sp>
              <p:nvSpPr>
                <p:cNvPr id="1217" name="Freeform 193"/>
                <p:cNvSpPr>
                  <a:spLocks/>
                </p:cNvSpPr>
                <p:nvPr/>
              </p:nvSpPr>
              <p:spPr bwMode="auto">
                <a:xfrm>
                  <a:off x="1647"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18" name="Freeform 194"/>
                <p:cNvSpPr>
                  <a:spLocks/>
                </p:cNvSpPr>
                <p:nvPr/>
              </p:nvSpPr>
              <p:spPr bwMode="auto">
                <a:xfrm>
                  <a:off x="2053"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084" name="Group 195"/>
              <p:cNvGrpSpPr>
                <a:grpSpLocks/>
              </p:cNvGrpSpPr>
              <p:nvPr/>
            </p:nvGrpSpPr>
            <p:grpSpPr bwMode="auto">
              <a:xfrm>
                <a:off x="4633" y="463"/>
                <a:ext cx="418" cy="112"/>
                <a:chOff x="240" y="720"/>
                <a:chExt cx="3980" cy="1064"/>
              </a:xfrm>
            </p:grpSpPr>
            <p:sp>
              <p:nvSpPr>
                <p:cNvPr id="1220" name="Freeform 196"/>
                <p:cNvSpPr>
                  <a:spLocks/>
                </p:cNvSpPr>
                <p:nvPr/>
              </p:nvSpPr>
              <p:spPr bwMode="auto">
                <a:xfrm>
                  <a:off x="239"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21" name="Freeform 197"/>
                <p:cNvSpPr>
                  <a:spLocks/>
                </p:cNvSpPr>
                <p:nvPr/>
              </p:nvSpPr>
              <p:spPr bwMode="auto">
                <a:xfrm>
                  <a:off x="2210"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sp>
            <p:nvSpPr>
              <p:cNvPr id="1222" name="Freeform 198"/>
              <p:cNvSpPr>
                <a:spLocks/>
              </p:cNvSpPr>
              <p:nvPr/>
            </p:nvSpPr>
            <p:spPr bwMode="auto">
              <a:xfrm>
                <a:off x="5051" y="463"/>
                <a:ext cx="211" cy="112"/>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grpSp>
        <p:nvGrpSpPr>
          <p:cNvPr id="1071" name="Group 199"/>
          <p:cNvGrpSpPr>
            <a:grpSpLocks/>
          </p:cNvGrpSpPr>
          <p:nvPr/>
        </p:nvGrpSpPr>
        <p:grpSpPr bwMode="auto">
          <a:xfrm>
            <a:off x="23285" y="15875"/>
            <a:ext cx="1138767" cy="965200"/>
            <a:chOff x="8" y="32"/>
            <a:chExt cx="568" cy="608"/>
          </a:xfrm>
        </p:grpSpPr>
        <p:sp>
          <p:nvSpPr>
            <p:cNvPr id="1224" name="Freeform 200"/>
            <p:cNvSpPr>
              <a:spLocks/>
            </p:cNvSpPr>
            <p:nvPr userDrawn="1"/>
          </p:nvSpPr>
          <p:spPr bwMode="auto">
            <a:xfrm>
              <a:off x="20" y="54"/>
              <a:ext cx="556" cy="586"/>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bg2"/>
                </a:gs>
                <a:gs pos="100000">
                  <a:schemeClr val="bg2">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25" name="Freeform 201"/>
            <p:cNvSpPr>
              <a:spLocks/>
            </p:cNvSpPr>
            <p:nvPr userDrawn="1"/>
          </p:nvSpPr>
          <p:spPr bwMode="auto">
            <a:xfrm>
              <a:off x="8" y="32"/>
              <a:ext cx="556" cy="586"/>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accent1"/>
                </a:gs>
                <a:gs pos="100000">
                  <a:schemeClr val="accent1">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sp>
        <p:nvSpPr>
          <p:cNvPr id="1226" name="Freeform 202"/>
          <p:cNvSpPr>
            <a:spLocks/>
          </p:cNvSpPr>
          <p:nvPr/>
        </p:nvSpPr>
        <p:spPr bwMode="auto">
          <a:xfrm flipH="1">
            <a:off x="10382251" y="50800"/>
            <a:ext cx="1113367" cy="930275"/>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bg2"/>
              </a:gs>
              <a:gs pos="100000">
                <a:schemeClr val="bg2">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27" name="Freeform 203"/>
          <p:cNvSpPr>
            <a:spLocks/>
          </p:cNvSpPr>
          <p:nvPr/>
        </p:nvSpPr>
        <p:spPr bwMode="auto">
          <a:xfrm flipH="1">
            <a:off x="10356851" y="15875"/>
            <a:ext cx="1115483" cy="930275"/>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accent1"/>
              </a:gs>
              <a:gs pos="100000">
                <a:schemeClr val="accent1">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28" name="Rectangle 204"/>
          <p:cNvSpPr>
            <a:spLocks noChangeArrowheads="1"/>
          </p:cNvSpPr>
          <p:nvPr/>
        </p:nvSpPr>
        <p:spPr bwMode="auto">
          <a:xfrm>
            <a:off x="503767" y="15875"/>
            <a:ext cx="10485967" cy="88900"/>
          </a:xfrm>
          <a:prstGeom prst="rect">
            <a:avLst/>
          </a:prstGeom>
          <a:gradFill rotWithShape="1">
            <a:gsLst>
              <a:gs pos="0">
                <a:schemeClr val="accent1"/>
              </a:gs>
              <a:gs pos="100000">
                <a:schemeClr val="accent1">
                  <a:gamma/>
                  <a:shade val="46275"/>
                  <a:invGamma/>
                </a:schemeClr>
              </a:gs>
            </a:gsLst>
            <a:lin ang="5400000" scaled="1"/>
          </a:gradFill>
          <a:ln w="9525">
            <a:noFill/>
            <a:miter lim="800000"/>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Tree>
    <p:extLst>
      <p:ext uri="{BB962C8B-B14F-4D97-AF65-F5344CB8AC3E}">
        <p14:creationId xmlns:p14="http://schemas.microsoft.com/office/powerpoint/2010/main" val="2611565690"/>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Lst>
  <p:transition>
    <p:random/>
  </p:transition>
  <p:hf hdr="0" ftr="0" dt="0"/>
  <p:txStyles>
    <p:titleStyle>
      <a:lvl1pPr algn="ctr" rtl="1" eaLnBrk="0" fontAlgn="base" hangingPunct="0">
        <a:spcBef>
          <a:spcPct val="0"/>
        </a:spcBef>
        <a:spcAft>
          <a:spcPct val="0"/>
        </a:spcAft>
        <a:defRPr sz="3200">
          <a:solidFill>
            <a:srgbClr val="CCECFF"/>
          </a:solidFill>
          <a:latin typeface="+mj-lt"/>
          <a:ea typeface="+mj-ea"/>
          <a:cs typeface="+mj-cs"/>
        </a:defRPr>
      </a:lvl1pPr>
      <a:lvl2pPr algn="ctr" rtl="1" eaLnBrk="0" fontAlgn="base" hangingPunct="0">
        <a:spcBef>
          <a:spcPct val="0"/>
        </a:spcBef>
        <a:spcAft>
          <a:spcPct val="0"/>
        </a:spcAft>
        <a:defRPr sz="3200">
          <a:solidFill>
            <a:srgbClr val="CCECFF"/>
          </a:solidFill>
          <a:latin typeface="Arial" charset="0"/>
          <a:cs typeface="Titr" pitchFamily="2" charset="-78"/>
        </a:defRPr>
      </a:lvl2pPr>
      <a:lvl3pPr algn="ctr" rtl="1" eaLnBrk="0" fontAlgn="base" hangingPunct="0">
        <a:spcBef>
          <a:spcPct val="0"/>
        </a:spcBef>
        <a:spcAft>
          <a:spcPct val="0"/>
        </a:spcAft>
        <a:defRPr sz="3200">
          <a:solidFill>
            <a:srgbClr val="CCECFF"/>
          </a:solidFill>
          <a:latin typeface="Arial" charset="0"/>
          <a:cs typeface="Titr" pitchFamily="2" charset="-78"/>
        </a:defRPr>
      </a:lvl3pPr>
      <a:lvl4pPr algn="ctr" rtl="1" eaLnBrk="0" fontAlgn="base" hangingPunct="0">
        <a:spcBef>
          <a:spcPct val="0"/>
        </a:spcBef>
        <a:spcAft>
          <a:spcPct val="0"/>
        </a:spcAft>
        <a:defRPr sz="3200">
          <a:solidFill>
            <a:srgbClr val="CCECFF"/>
          </a:solidFill>
          <a:latin typeface="Arial" charset="0"/>
          <a:cs typeface="Titr" pitchFamily="2" charset="-78"/>
        </a:defRPr>
      </a:lvl4pPr>
      <a:lvl5pPr algn="ctr" rtl="1" eaLnBrk="0" fontAlgn="base" hangingPunct="0">
        <a:spcBef>
          <a:spcPct val="0"/>
        </a:spcBef>
        <a:spcAft>
          <a:spcPct val="0"/>
        </a:spcAft>
        <a:defRPr sz="3200">
          <a:solidFill>
            <a:srgbClr val="CCECFF"/>
          </a:solidFill>
          <a:latin typeface="Arial" charset="0"/>
          <a:cs typeface="Titr" pitchFamily="2" charset="-78"/>
        </a:defRPr>
      </a:lvl5pPr>
      <a:lvl6pPr marL="457200" algn="ctr" rtl="1" eaLnBrk="1" fontAlgn="base" hangingPunct="1">
        <a:spcBef>
          <a:spcPct val="0"/>
        </a:spcBef>
        <a:spcAft>
          <a:spcPct val="0"/>
        </a:spcAft>
        <a:defRPr sz="3200">
          <a:solidFill>
            <a:srgbClr val="CCECFF"/>
          </a:solidFill>
          <a:latin typeface="Arial" charset="0"/>
          <a:cs typeface="Titr" pitchFamily="2" charset="-78"/>
        </a:defRPr>
      </a:lvl6pPr>
      <a:lvl7pPr marL="914400" algn="ctr" rtl="1" eaLnBrk="1" fontAlgn="base" hangingPunct="1">
        <a:spcBef>
          <a:spcPct val="0"/>
        </a:spcBef>
        <a:spcAft>
          <a:spcPct val="0"/>
        </a:spcAft>
        <a:defRPr sz="3200">
          <a:solidFill>
            <a:srgbClr val="CCECFF"/>
          </a:solidFill>
          <a:latin typeface="Arial" charset="0"/>
          <a:cs typeface="Titr" pitchFamily="2" charset="-78"/>
        </a:defRPr>
      </a:lvl7pPr>
      <a:lvl8pPr marL="1371600" algn="ctr" rtl="1" eaLnBrk="1" fontAlgn="base" hangingPunct="1">
        <a:spcBef>
          <a:spcPct val="0"/>
        </a:spcBef>
        <a:spcAft>
          <a:spcPct val="0"/>
        </a:spcAft>
        <a:defRPr sz="3200">
          <a:solidFill>
            <a:srgbClr val="CCECFF"/>
          </a:solidFill>
          <a:latin typeface="Arial" charset="0"/>
          <a:cs typeface="Titr" pitchFamily="2" charset="-78"/>
        </a:defRPr>
      </a:lvl8pPr>
      <a:lvl9pPr marL="1828800" algn="ctr" rtl="1" eaLnBrk="1" fontAlgn="base" hangingPunct="1">
        <a:spcBef>
          <a:spcPct val="0"/>
        </a:spcBef>
        <a:spcAft>
          <a:spcPct val="0"/>
        </a:spcAft>
        <a:defRPr sz="3200">
          <a:solidFill>
            <a:srgbClr val="CCECFF"/>
          </a:solidFill>
          <a:latin typeface="Arial" charset="0"/>
          <a:cs typeface="Titr" pitchFamily="2" charset="-78"/>
        </a:defRPr>
      </a:lvl9pPr>
    </p:titleStyle>
    <p:bodyStyle>
      <a:lvl1pPr marL="342900" indent="-342900" algn="just" rtl="1" eaLnBrk="0" fontAlgn="base" hangingPunct="0">
        <a:spcBef>
          <a:spcPct val="20000"/>
        </a:spcBef>
        <a:spcAft>
          <a:spcPct val="0"/>
        </a:spcAft>
        <a:buClr>
          <a:srgbClr val="000099"/>
        </a:buClr>
        <a:buFont typeface="Wingdings 2" panose="05020102010507070707" pitchFamily="18" charset="2"/>
        <a:buBlip>
          <a:blip r:embed="rId20"/>
        </a:buBlip>
        <a:defRPr sz="3200">
          <a:solidFill>
            <a:schemeClr val="accent2"/>
          </a:solidFill>
          <a:latin typeface="+mn-lt"/>
          <a:ea typeface="+mn-ea"/>
          <a:cs typeface="+mn-cs"/>
        </a:defRPr>
      </a:lvl1pPr>
      <a:lvl2pPr marL="742950" indent="-285750" algn="just" rtl="1" eaLnBrk="0" fontAlgn="base" hangingPunct="0">
        <a:spcBef>
          <a:spcPct val="20000"/>
        </a:spcBef>
        <a:spcAft>
          <a:spcPct val="0"/>
        </a:spcAft>
        <a:buClr>
          <a:srgbClr val="CCECFF"/>
        </a:buClr>
        <a:buFont typeface="Wingdings" panose="05000000000000000000" pitchFamily="2" charset="2"/>
        <a:buBlip>
          <a:blip r:embed="rId21"/>
        </a:buBlip>
        <a:defRPr sz="2800">
          <a:solidFill>
            <a:srgbClr val="990000"/>
          </a:solidFill>
          <a:latin typeface="+mn-lt"/>
          <a:cs typeface="+mn-cs"/>
        </a:defRPr>
      </a:lvl2pPr>
      <a:lvl3pPr marL="1143000" indent="-228600" algn="just" rtl="1" eaLnBrk="0" fontAlgn="base" hangingPunct="0">
        <a:spcBef>
          <a:spcPct val="20000"/>
        </a:spcBef>
        <a:spcAft>
          <a:spcPct val="0"/>
        </a:spcAft>
        <a:buClr>
          <a:srgbClr val="66CCFF"/>
        </a:buClr>
        <a:buFont typeface="Wingdings" panose="05000000000000000000" pitchFamily="2" charset="2"/>
        <a:buBlip>
          <a:blip r:embed="rId22"/>
        </a:buBlip>
        <a:defRPr sz="2400">
          <a:solidFill>
            <a:srgbClr val="009900"/>
          </a:solidFill>
          <a:latin typeface="+mn-lt"/>
          <a:cs typeface="+mn-cs"/>
        </a:defRPr>
      </a:lvl3pPr>
      <a:lvl4pPr marL="1600200" indent="-228600" algn="just" rtl="1" eaLnBrk="0" fontAlgn="base" hangingPunct="0">
        <a:spcBef>
          <a:spcPct val="20000"/>
        </a:spcBef>
        <a:spcAft>
          <a:spcPct val="0"/>
        </a:spcAft>
        <a:buClr>
          <a:srgbClr val="3399FF"/>
        </a:buClr>
        <a:buFont typeface="Wingdings" panose="05000000000000000000" pitchFamily="2" charset="2"/>
        <a:buBlip>
          <a:blip r:embed="rId22"/>
        </a:buBlip>
        <a:defRPr sz="2000">
          <a:solidFill>
            <a:srgbClr val="008080"/>
          </a:solidFill>
          <a:latin typeface="+mn-lt"/>
          <a:cs typeface="+mn-cs"/>
        </a:defRPr>
      </a:lvl4pPr>
      <a:lvl5pPr marL="2057400" indent="-228600" algn="just" rtl="1" eaLnBrk="0" fontAlgn="base" hangingPunct="0">
        <a:spcBef>
          <a:spcPct val="20000"/>
        </a:spcBef>
        <a:spcAft>
          <a:spcPct val="0"/>
        </a:spcAft>
        <a:buClr>
          <a:srgbClr val="0033CC"/>
        </a:buClr>
        <a:buFont typeface="Wingdings" panose="05000000000000000000" pitchFamily="2" charset="2"/>
        <a:buBlip>
          <a:blip r:embed="rId23"/>
        </a:buBlip>
        <a:defRPr sz="2000">
          <a:solidFill>
            <a:srgbClr val="66CCFF"/>
          </a:solidFill>
          <a:latin typeface="+mn-lt"/>
          <a:cs typeface="+mn-cs"/>
        </a:defRPr>
      </a:lvl5pPr>
      <a:lvl6pPr marL="25146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6pPr>
      <a:lvl7pPr marL="29718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7pPr>
      <a:lvl8pPr marL="34290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8pPr>
      <a:lvl9pPr marL="38862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3" name="AutoShape 119"/>
          <p:cNvSpPr>
            <a:spLocks noChangeArrowheads="1"/>
          </p:cNvSpPr>
          <p:nvPr/>
        </p:nvSpPr>
        <p:spPr bwMode="auto">
          <a:xfrm>
            <a:off x="118534" y="15875"/>
            <a:ext cx="11307233" cy="762000"/>
          </a:xfrm>
          <a:prstGeom prst="roundRect">
            <a:avLst>
              <a:gd name="adj" fmla="val 50000"/>
            </a:avLst>
          </a:prstGeom>
          <a:gradFill rotWithShape="1">
            <a:gsLst>
              <a:gs pos="0">
                <a:schemeClr val="accent2"/>
              </a:gs>
              <a:gs pos="100000">
                <a:schemeClr val="accent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027" name="Rectangle 205"/>
          <p:cNvSpPr>
            <a:spLocks noChangeArrowheads="1"/>
          </p:cNvSpPr>
          <p:nvPr/>
        </p:nvSpPr>
        <p:spPr bwMode="auto">
          <a:xfrm>
            <a:off x="927100" y="638176"/>
            <a:ext cx="9662584" cy="358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rtl="0" fontAlgn="base">
              <a:spcBef>
                <a:spcPct val="0"/>
              </a:spcBef>
              <a:spcAft>
                <a:spcPct val="0"/>
              </a:spcAft>
            </a:pPr>
            <a:endParaRPr lang="en-US" sz="1800" b="1">
              <a:solidFill>
                <a:srgbClr val="000000"/>
              </a:solidFill>
              <a:cs typeface="Arial" charset="0"/>
            </a:endParaRPr>
          </a:p>
        </p:txBody>
      </p:sp>
      <p:sp>
        <p:nvSpPr>
          <p:cNvPr id="1028" name="Rectangle 2"/>
          <p:cNvSpPr>
            <a:spLocks noGrp="1" noChangeArrowheads="1"/>
          </p:cNvSpPr>
          <p:nvPr>
            <p:ph type="title"/>
          </p:nvPr>
        </p:nvSpPr>
        <p:spPr bwMode="auto">
          <a:xfrm>
            <a:off x="1369484" y="104775"/>
            <a:ext cx="9201149"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1" y="1628776"/>
            <a:ext cx="11377084"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lvl1pPr>
          </a:lstStyle>
          <a:p>
            <a:pPr rtl="0" fontAlgn="base">
              <a:spcBef>
                <a:spcPct val="0"/>
              </a:spcBef>
              <a:spcAft>
                <a:spcPct val="0"/>
              </a:spcAft>
              <a:defRPr/>
            </a:pPr>
            <a:endParaRPr lang="en-US">
              <a:solidFill>
                <a:srgbClr val="000000"/>
              </a:solidFill>
              <a:cs typeface="Arial" charset="0"/>
            </a:endParaRPr>
          </a:p>
        </p:txBody>
      </p:sp>
      <p:sp>
        <p:nvSpPr>
          <p:cNvPr id="3"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lgn="ctr" rtl="0" fontAlgn="base">
              <a:spcBef>
                <a:spcPct val="0"/>
              </a:spcBef>
              <a:spcAft>
                <a:spcPct val="0"/>
              </a:spcAft>
              <a:defRPr/>
            </a:pPr>
            <a:endParaRPr lang="en-US">
              <a:solidFill>
                <a:srgbClr val="000000"/>
              </a:solidFill>
              <a:cs typeface="Arial" charset="0"/>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rtl="0" fontAlgn="base">
              <a:spcBef>
                <a:spcPct val="0"/>
              </a:spcBef>
              <a:spcAft>
                <a:spcPct val="0"/>
              </a:spcAft>
              <a:defRPr/>
            </a:pPr>
            <a:fld id="{B4F14077-54EB-4AEB-A201-B4CCABC33FB1}" type="slidenum">
              <a:rPr lang="ar-SA">
                <a:solidFill>
                  <a:srgbClr val="000000"/>
                </a:solidFill>
                <a:cs typeface="Arial" charset="0"/>
              </a:rPr>
              <a:pPr rtl="0" fontAlgn="base">
                <a:spcBef>
                  <a:spcPct val="0"/>
                </a:spcBef>
                <a:spcAft>
                  <a:spcPct val="0"/>
                </a:spcAft>
                <a:defRPr/>
              </a:pPr>
              <a:t>‹#›</a:t>
            </a:fld>
            <a:endParaRPr lang="en-US">
              <a:solidFill>
                <a:srgbClr val="000000"/>
              </a:solidFill>
              <a:cs typeface="Arial" charset="0"/>
            </a:endParaRPr>
          </a:p>
        </p:txBody>
      </p:sp>
      <p:pic>
        <p:nvPicPr>
          <p:cNvPr id="1033" name="Picture 4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4763"/>
            <a:ext cx="814916" cy="200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7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19526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7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39211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8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58737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8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78105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82"/>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83434" y="977901"/>
            <a:ext cx="81491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9" name="Picture 83"/>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116522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0" name="Picture 8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136525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1" name="Picture 85"/>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156210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2" name="Picture 86"/>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175736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3" name="Picture 87"/>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1951039"/>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 name="Picture 8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83434" y="2147889"/>
            <a:ext cx="81491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 name="Picture 8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233680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6" name="Picture 9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253682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7" name="Picture 9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273367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8" name="Picture 92"/>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2928939"/>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9" name="Picture 93"/>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312261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0" name="Picture 9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83434" y="3319464"/>
            <a:ext cx="81491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1" name="Picture 95"/>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85551" y="3513139"/>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2" name="Picture 96"/>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370681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3" name="Picture 97"/>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3903663"/>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 name="Picture 9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409892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5" name="Picture 9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429260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6" name="Picture 10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83434" y="4489451"/>
            <a:ext cx="81491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7" name="Picture 10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4675189"/>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8" name="Picture 102"/>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487521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9" name="Picture 103"/>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507206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0" name="Picture 10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526732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1" name="Picture 105"/>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546100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2" name="Picture 106"/>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83434" y="5657851"/>
            <a:ext cx="81491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3" name="Picture 107"/>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584517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4" name="Picture 10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604520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 name="Picture 10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624205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6" name="Picture 11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643731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7" name="Picture 11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11377085" y="6630989"/>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4" name="Rectangle 120"/>
          <p:cNvSpPr>
            <a:spLocks noChangeArrowheads="1"/>
          </p:cNvSpPr>
          <p:nvPr/>
        </p:nvSpPr>
        <p:spPr bwMode="auto">
          <a:xfrm>
            <a:off x="503767" y="53975"/>
            <a:ext cx="10485967" cy="88900"/>
          </a:xfrm>
          <a:prstGeom prst="rect">
            <a:avLst/>
          </a:prstGeom>
          <a:gradFill rotWithShape="1">
            <a:gsLst>
              <a:gs pos="0">
                <a:schemeClr val="bg2"/>
              </a:gs>
              <a:gs pos="100000">
                <a:schemeClr val="bg2">
                  <a:gamma/>
                  <a:shade val="46275"/>
                  <a:invGamma/>
                </a:schemeClr>
              </a:gs>
            </a:gsLst>
            <a:lin ang="5400000" scaled="1"/>
          </a:gradFill>
          <a:ln w="9525">
            <a:noFill/>
            <a:miter lim="800000"/>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nvGrpSpPr>
          <p:cNvPr id="1069" name="Group 121"/>
          <p:cNvGrpSpPr>
            <a:grpSpLocks/>
          </p:cNvGrpSpPr>
          <p:nvPr/>
        </p:nvGrpSpPr>
        <p:grpSpPr bwMode="auto">
          <a:xfrm>
            <a:off x="552451" y="600075"/>
            <a:ext cx="10437283" cy="179388"/>
            <a:chOff x="254" y="463"/>
            <a:chExt cx="5208" cy="113"/>
          </a:xfrm>
        </p:grpSpPr>
        <p:sp>
          <p:nvSpPr>
            <p:cNvPr id="1146" name="Freeform 122"/>
            <p:cNvSpPr>
              <a:spLocks/>
            </p:cNvSpPr>
            <p:nvPr/>
          </p:nvSpPr>
          <p:spPr bwMode="auto">
            <a:xfrm flipH="1">
              <a:off x="5232" y="468"/>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bg2"/>
                </a:gs>
                <a:gs pos="100000">
                  <a:schemeClr val="bg2">
                    <a:gamma/>
                    <a:shade val="46275"/>
                    <a:invGamma/>
                  </a:schemeClr>
                </a:gs>
              </a:gsLst>
              <a:lin ang="5400000" scaled="1"/>
            </a:gradFill>
            <a:ln w="9525" cap="flat" cmpd="sng">
              <a:noFill/>
              <a:prstDash val="solid"/>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47" name="Freeform 123"/>
            <p:cNvSpPr>
              <a:spLocks/>
            </p:cNvSpPr>
            <p:nvPr/>
          </p:nvSpPr>
          <p:spPr bwMode="auto">
            <a:xfrm>
              <a:off x="254" y="470"/>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bg2"/>
                </a:gs>
                <a:gs pos="100000">
                  <a:schemeClr val="bg2">
                    <a:gamma/>
                    <a:shade val="46275"/>
                    <a:invGamma/>
                  </a:schemeClr>
                </a:gs>
              </a:gsLst>
              <a:lin ang="5400000" scaled="1"/>
            </a:gradFill>
            <a:ln w="9525" cap="flat" cmpd="sng">
              <a:noFill/>
              <a:prstDash val="solid"/>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nvGrpSpPr>
            <p:cNvPr id="1117" name="Group 124"/>
            <p:cNvGrpSpPr>
              <a:grpSpLocks/>
            </p:cNvGrpSpPr>
            <p:nvPr/>
          </p:nvGrpSpPr>
          <p:grpSpPr bwMode="auto">
            <a:xfrm>
              <a:off x="450" y="463"/>
              <a:ext cx="4812" cy="113"/>
              <a:chOff x="450" y="463"/>
              <a:chExt cx="4812" cy="113"/>
            </a:xfrm>
          </p:grpSpPr>
          <p:grpSp>
            <p:nvGrpSpPr>
              <p:cNvPr id="1118" name="Group 125"/>
              <p:cNvGrpSpPr>
                <a:grpSpLocks/>
              </p:cNvGrpSpPr>
              <p:nvPr/>
            </p:nvGrpSpPr>
            <p:grpSpPr bwMode="auto">
              <a:xfrm>
                <a:off x="450" y="464"/>
                <a:ext cx="2928" cy="112"/>
                <a:chOff x="0" y="283"/>
                <a:chExt cx="5760" cy="220"/>
              </a:xfrm>
            </p:grpSpPr>
            <p:grpSp>
              <p:nvGrpSpPr>
                <p:cNvPr id="1132" name="Group 126"/>
                <p:cNvGrpSpPr>
                  <a:grpSpLocks/>
                </p:cNvGrpSpPr>
                <p:nvPr/>
              </p:nvGrpSpPr>
              <p:grpSpPr bwMode="auto">
                <a:xfrm>
                  <a:off x="0" y="283"/>
                  <a:ext cx="823" cy="220"/>
                  <a:chOff x="240" y="720"/>
                  <a:chExt cx="3980" cy="1064"/>
                </a:xfrm>
              </p:grpSpPr>
              <p:sp>
                <p:nvSpPr>
                  <p:cNvPr id="1151" name="Freeform 127"/>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52" name="Freeform 128"/>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33" name="Group 129"/>
                <p:cNvGrpSpPr>
                  <a:grpSpLocks/>
                </p:cNvGrpSpPr>
                <p:nvPr/>
              </p:nvGrpSpPr>
              <p:grpSpPr bwMode="auto">
                <a:xfrm>
                  <a:off x="823" y="283"/>
                  <a:ext cx="823" cy="220"/>
                  <a:chOff x="240" y="720"/>
                  <a:chExt cx="3980" cy="1064"/>
                </a:xfrm>
              </p:grpSpPr>
              <p:sp>
                <p:nvSpPr>
                  <p:cNvPr id="1154" name="Freeform 130"/>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55" name="Freeform 131"/>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34" name="Group 132"/>
                <p:cNvGrpSpPr>
                  <a:grpSpLocks/>
                </p:cNvGrpSpPr>
                <p:nvPr/>
              </p:nvGrpSpPr>
              <p:grpSpPr bwMode="auto">
                <a:xfrm>
                  <a:off x="1646" y="283"/>
                  <a:ext cx="823" cy="220"/>
                  <a:chOff x="1646" y="283"/>
                  <a:chExt cx="823" cy="220"/>
                </a:xfrm>
              </p:grpSpPr>
              <p:sp>
                <p:nvSpPr>
                  <p:cNvPr id="1157" name="Freeform 133"/>
                  <p:cNvSpPr>
                    <a:spLocks/>
                  </p:cNvSpPr>
                  <p:nvPr/>
                </p:nvSpPr>
                <p:spPr bwMode="auto">
                  <a:xfrm>
                    <a:off x="1646"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58" name="Freeform 134"/>
                  <p:cNvSpPr>
                    <a:spLocks/>
                  </p:cNvSpPr>
                  <p:nvPr/>
                </p:nvSpPr>
                <p:spPr bwMode="auto">
                  <a:xfrm>
                    <a:off x="2054"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35" name="Group 135"/>
                <p:cNvGrpSpPr>
                  <a:grpSpLocks/>
                </p:cNvGrpSpPr>
                <p:nvPr/>
              </p:nvGrpSpPr>
              <p:grpSpPr bwMode="auto">
                <a:xfrm>
                  <a:off x="2469" y="283"/>
                  <a:ext cx="822" cy="220"/>
                  <a:chOff x="240" y="720"/>
                  <a:chExt cx="3980" cy="1064"/>
                </a:xfrm>
              </p:grpSpPr>
              <p:sp>
                <p:nvSpPr>
                  <p:cNvPr id="1160" name="Freeform 136"/>
                  <p:cNvSpPr>
                    <a:spLocks/>
                  </p:cNvSpPr>
                  <p:nvPr/>
                </p:nvSpPr>
                <p:spPr bwMode="auto">
                  <a:xfrm>
                    <a:off x="241"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61" name="Freeform 137"/>
                  <p:cNvSpPr>
                    <a:spLocks/>
                  </p:cNvSpPr>
                  <p:nvPr/>
                </p:nvSpPr>
                <p:spPr bwMode="auto">
                  <a:xfrm>
                    <a:off x="2213"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36" name="Group 138"/>
                <p:cNvGrpSpPr>
                  <a:grpSpLocks/>
                </p:cNvGrpSpPr>
                <p:nvPr/>
              </p:nvGrpSpPr>
              <p:grpSpPr bwMode="auto">
                <a:xfrm>
                  <a:off x="3291" y="283"/>
                  <a:ext cx="823" cy="220"/>
                  <a:chOff x="240" y="720"/>
                  <a:chExt cx="3980" cy="1064"/>
                </a:xfrm>
              </p:grpSpPr>
              <p:sp>
                <p:nvSpPr>
                  <p:cNvPr id="1163" name="Freeform 139"/>
                  <p:cNvSpPr>
                    <a:spLocks/>
                  </p:cNvSpPr>
                  <p:nvPr/>
                </p:nvSpPr>
                <p:spPr bwMode="auto">
                  <a:xfrm>
                    <a:off x="245"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64" name="Freeform 140"/>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37" name="Group 141"/>
                <p:cNvGrpSpPr>
                  <a:grpSpLocks/>
                </p:cNvGrpSpPr>
                <p:nvPr/>
              </p:nvGrpSpPr>
              <p:grpSpPr bwMode="auto">
                <a:xfrm>
                  <a:off x="4114" y="283"/>
                  <a:ext cx="823" cy="220"/>
                  <a:chOff x="240" y="720"/>
                  <a:chExt cx="3980" cy="1064"/>
                </a:xfrm>
              </p:grpSpPr>
              <p:sp>
                <p:nvSpPr>
                  <p:cNvPr id="1166" name="Freeform 142"/>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67" name="Freeform 143"/>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38" name="Group 144"/>
                <p:cNvGrpSpPr>
                  <a:grpSpLocks/>
                </p:cNvGrpSpPr>
                <p:nvPr/>
              </p:nvGrpSpPr>
              <p:grpSpPr bwMode="auto">
                <a:xfrm>
                  <a:off x="4937" y="283"/>
                  <a:ext cx="823" cy="220"/>
                  <a:chOff x="240" y="720"/>
                  <a:chExt cx="3980" cy="1064"/>
                </a:xfrm>
              </p:grpSpPr>
              <p:sp>
                <p:nvSpPr>
                  <p:cNvPr id="1169" name="Freeform 145"/>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70" name="Freeform 146"/>
                  <p:cNvSpPr>
                    <a:spLocks/>
                  </p:cNvSpPr>
                  <p:nvPr/>
                </p:nvSpPr>
                <p:spPr bwMode="auto">
                  <a:xfrm>
                    <a:off x="2212"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grpSp>
            <p:nvGrpSpPr>
              <p:cNvPr id="1119" name="Group 147"/>
              <p:cNvGrpSpPr>
                <a:grpSpLocks/>
              </p:cNvGrpSpPr>
              <p:nvPr/>
            </p:nvGrpSpPr>
            <p:grpSpPr bwMode="auto">
              <a:xfrm>
                <a:off x="3378" y="463"/>
                <a:ext cx="418" cy="112"/>
                <a:chOff x="240" y="720"/>
                <a:chExt cx="3980" cy="1064"/>
              </a:xfrm>
            </p:grpSpPr>
            <p:sp>
              <p:nvSpPr>
                <p:cNvPr id="1172" name="Freeform 148"/>
                <p:cNvSpPr>
                  <a:spLocks/>
                </p:cNvSpPr>
                <p:nvPr/>
              </p:nvSpPr>
              <p:spPr bwMode="auto">
                <a:xfrm>
                  <a:off x="242"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73" name="Freeform 149"/>
                <p:cNvSpPr>
                  <a:spLocks/>
                </p:cNvSpPr>
                <p:nvPr/>
              </p:nvSpPr>
              <p:spPr bwMode="auto">
                <a:xfrm>
                  <a:off x="2213"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20" name="Group 150"/>
              <p:cNvGrpSpPr>
                <a:grpSpLocks/>
              </p:cNvGrpSpPr>
              <p:nvPr/>
            </p:nvGrpSpPr>
            <p:grpSpPr bwMode="auto">
              <a:xfrm>
                <a:off x="3796" y="463"/>
                <a:ext cx="419" cy="112"/>
                <a:chOff x="240" y="720"/>
                <a:chExt cx="3980" cy="1064"/>
              </a:xfrm>
            </p:grpSpPr>
            <p:sp>
              <p:nvSpPr>
                <p:cNvPr id="1175" name="Freeform 151"/>
                <p:cNvSpPr>
                  <a:spLocks/>
                </p:cNvSpPr>
                <p:nvPr/>
              </p:nvSpPr>
              <p:spPr bwMode="auto">
                <a:xfrm>
                  <a:off x="244" y="720"/>
                  <a:ext cx="204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76" name="Freeform 152"/>
                <p:cNvSpPr>
                  <a:spLocks/>
                </p:cNvSpPr>
                <p:nvPr/>
              </p:nvSpPr>
              <p:spPr bwMode="auto">
                <a:xfrm>
                  <a:off x="2240" y="720"/>
                  <a:ext cx="201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21" name="Group 153"/>
              <p:cNvGrpSpPr>
                <a:grpSpLocks/>
              </p:cNvGrpSpPr>
              <p:nvPr/>
            </p:nvGrpSpPr>
            <p:grpSpPr bwMode="auto">
              <a:xfrm>
                <a:off x="4215" y="463"/>
                <a:ext cx="418" cy="112"/>
                <a:chOff x="1646" y="283"/>
                <a:chExt cx="823" cy="220"/>
              </a:xfrm>
            </p:grpSpPr>
            <p:sp>
              <p:nvSpPr>
                <p:cNvPr id="1178" name="Freeform 154"/>
                <p:cNvSpPr>
                  <a:spLocks/>
                </p:cNvSpPr>
                <p:nvPr/>
              </p:nvSpPr>
              <p:spPr bwMode="auto">
                <a:xfrm>
                  <a:off x="1647"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79" name="Freeform 155"/>
                <p:cNvSpPr>
                  <a:spLocks/>
                </p:cNvSpPr>
                <p:nvPr/>
              </p:nvSpPr>
              <p:spPr bwMode="auto">
                <a:xfrm>
                  <a:off x="2053"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22" name="Group 156"/>
              <p:cNvGrpSpPr>
                <a:grpSpLocks/>
              </p:cNvGrpSpPr>
              <p:nvPr/>
            </p:nvGrpSpPr>
            <p:grpSpPr bwMode="auto">
              <a:xfrm>
                <a:off x="4633" y="463"/>
                <a:ext cx="418" cy="112"/>
                <a:chOff x="240" y="720"/>
                <a:chExt cx="3980" cy="1064"/>
              </a:xfrm>
            </p:grpSpPr>
            <p:sp>
              <p:nvSpPr>
                <p:cNvPr id="1181" name="Freeform 157"/>
                <p:cNvSpPr>
                  <a:spLocks/>
                </p:cNvSpPr>
                <p:nvPr/>
              </p:nvSpPr>
              <p:spPr bwMode="auto">
                <a:xfrm>
                  <a:off x="239"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82" name="Freeform 158"/>
                <p:cNvSpPr>
                  <a:spLocks/>
                </p:cNvSpPr>
                <p:nvPr/>
              </p:nvSpPr>
              <p:spPr bwMode="auto">
                <a:xfrm>
                  <a:off x="2210"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sp>
            <p:nvSpPr>
              <p:cNvPr id="1183" name="Freeform 159"/>
              <p:cNvSpPr>
                <a:spLocks/>
              </p:cNvSpPr>
              <p:nvPr/>
            </p:nvSpPr>
            <p:spPr bwMode="auto">
              <a:xfrm>
                <a:off x="5051" y="463"/>
                <a:ext cx="211" cy="112"/>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grpSp>
        <p:nvGrpSpPr>
          <p:cNvPr id="1070" name="Group 160"/>
          <p:cNvGrpSpPr>
            <a:grpSpLocks/>
          </p:cNvGrpSpPr>
          <p:nvPr/>
        </p:nvGrpSpPr>
        <p:grpSpPr bwMode="auto">
          <a:xfrm>
            <a:off x="533401" y="598489"/>
            <a:ext cx="10437284" cy="179387"/>
            <a:chOff x="254" y="463"/>
            <a:chExt cx="5208" cy="113"/>
          </a:xfrm>
        </p:grpSpPr>
        <p:sp>
          <p:nvSpPr>
            <p:cNvPr id="1185" name="Freeform 161"/>
            <p:cNvSpPr>
              <a:spLocks/>
            </p:cNvSpPr>
            <p:nvPr/>
          </p:nvSpPr>
          <p:spPr bwMode="auto">
            <a:xfrm flipH="1">
              <a:off x="5232" y="468"/>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accent1"/>
                </a:gs>
                <a:gs pos="100000">
                  <a:schemeClr val="accent1">
                    <a:gamma/>
                    <a:shade val="46275"/>
                    <a:invGamma/>
                  </a:schemeClr>
                </a:gs>
              </a:gsLst>
              <a:lin ang="5400000" scaled="1"/>
            </a:gradFill>
            <a:ln w="9525" cap="flat" cmpd="sng">
              <a:noFill/>
              <a:prstDash val="solid"/>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86" name="Freeform 162"/>
            <p:cNvSpPr>
              <a:spLocks/>
            </p:cNvSpPr>
            <p:nvPr/>
          </p:nvSpPr>
          <p:spPr bwMode="auto">
            <a:xfrm>
              <a:off x="254" y="470"/>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accent1"/>
                </a:gs>
                <a:gs pos="100000">
                  <a:schemeClr val="accent1">
                    <a:gamma/>
                    <a:shade val="46275"/>
                    <a:invGamma/>
                  </a:schemeClr>
                </a:gs>
              </a:gsLst>
              <a:lin ang="5400000" scaled="1"/>
            </a:gradFill>
            <a:ln w="9525" cap="flat" cmpd="sng">
              <a:noFill/>
              <a:prstDash val="solid"/>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nvGrpSpPr>
            <p:cNvPr id="1079" name="Group 163"/>
            <p:cNvGrpSpPr>
              <a:grpSpLocks/>
            </p:cNvGrpSpPr>
            <p:nvPr/>
          </p:nvGrpSpPr>
          <p:grpSpPr bwMode="auto">
            <a:xfrm>
              <a:off x="450" y="463"/>
              <a:ext cx="4812" cy="113"/>
              <a:chOff x="450" y="463"/>
              <a:chExt cx="4812" cy="113"/>
            </a:xfrm>
          </p:grpSpPr>
          <p:grpSp>
            <p:nvGrpSpPr>
              <p:cNvPr id="1080" name="Group 164"/>
              <p:cNvGrpSpPr>
                <a:grpSpLocks/>
              </p:cNvGrpSpPr>
              <p:nvPr/>
            </p:nvGrpSpPr>
            <p:grpSpPr bwMode="auto">
              <a:xfrm>
                <a:off x="450" y="464"/>
                <a:ext cx="2928" cy="112"/>
                <a:chOff x="0" y="283"/>
                <a:chExt cx="5760" cy="220"/>
              </a:xfrm>
            </p:grpSpPr>
            <p:grpSp>
              <p:nvGrpSpPr>
                <p:cNvPr id="1094" name="Group 165"/>
                <p:cNvGrpSpPr>
                  <a:grpSpLocks/>
                </p:cNvGrpSpPr>
                <p:nvPr/>
              </p:nvGrpSpPr>
              <p:grpSpPr bwMode="auto">
                <a:xfrm>
                  <a:off x="0" y="283"/>
                  <a:ext cx="823" cy="220"/>
                  <a:chOff x="240" y="720"/>
                  <a:chExt cx="3980" cy="1064"/>
                </a:xfrm>
              </p:grpSpPr>
              <p:sp>
                <p:nvSpPr>
                  <p:cNvPr id="1190" name="Freeform 166"/>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91" name="Freeform 167"/>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095" name="Group 168"/>
                <p:cNvGrpSpPr>
                  <a:grpSpLocks/>
                </p:cNvGrpSpPr>
                <p:nvPr/>
              </p:nvGrpSpPr>
              <p:grpSpPr bwMode="auto">
                <a:xfrm>
                  <a:off x="823" y="283"/>
                  <a:ext cx="823" cy="220"/>
                  <a:chOff x="240" y="720"/>
                  <a:chExt cx="3980" cy="1064"/>
                </a:xfrm>
              </p:grpSpPr>
              <p:sp>
                <p:nvSpPr>
                  <p:cNvPr id="1193" name="Freeform 169"/>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94" name="Freeform 170"/>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096" name="Group 171"/>
                <p:cNvGrpSpPr>
                  <a:grpSpLocks/>
                </p:cNvGrpSpPr>
                <p:nvPr/>
              </p:nvGrpSpPr>
              <p:grpSpPr bwMode="auto">
                <a:xfrm>
                  <a:off x="1646" y="283"/>
                  <a:ext cx="823" cy="220"/>
                  <a:chOff x="1646" y="283"/>
                  <a:chExt cx="823" cy="220"/>
                </a:xfrm>
              </p:grpSpPr>
              <p:sp>
                <p:nvSpPr>
                  <p:cNvPr id="1196" name="Freeform 172"/>
                  <p:cNvSpPr>
                    <a:spLocks/>
                  </p:cNvSpPr>
                  <p:nvPr/>
                </p:nvSpPr>
                <p:spPr bwMode="auto">
                  <a:xfrm>
                    <a:off x="1646"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197" name="Freeform 173"/>
                  <p:cNvSpPr>
                    <a:spLocks/>
                  </p:cNvSpPr>
                  <p:nvPr/>
                </p:nvSpPr>
                <p:spPr bwMode="auto">
                  <a:xfrm>
                    <a:off x="2054"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097" name="Group 174"/>
                <p:cNvGrpSpPr>
                  <a:grpSpLocks/>
                </p:cNvGrpSpPr>
                <p:nvPr/>
              </p:nvGrpSpPr>
              <p:grpSpPr bwMode="auto">
                <a:xfrm>
                  <a:off x="2469" y="283"/>
                  <a:ext cx="822" cy="220"/>
                  <a:chOff x="240" y="720"/>
                  <a:chExt cx="3980" cy="1064"/>
                </a:xfrm>
              </p:grpSpPr>
              <p:sp>
                <p:nvSpPr>
                  <p:cNvPr id="1199" name="Freeform 175"/>
                  <p:cNvSpPr>
                    <a:spLocks/>
                  </p:cNvSpPr>
                  <p:nvPr/>
                </p:nvSpPr>
                <p:spPr bwMode="auto">
                  <a:xfrm>
                    <a:off x="241"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00" name="Freeform 176"/>
                  <p:cNvSpPr>
                    <a:spLocks/>
                  </p:cNvSpPr>
                  <p:nvPr/>
                </p:nvSpPr>
                <p:spPr bwMode="auto">
                  <a:xfrm>
                    <a:off x="2213"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098" name="Group 177"/>
                <p:cNvGrpSpPr>
                  <a:grpSpLocks/>
                </p:cNvGrpSpPr>
                <p:nvPr/>
              </p:nvGrpSpPr>
              <p:grpSpPr bwMode="auto">
                <a:xfrm>
                  <a:off x="3291" y="283"/>
                  <a:ext cx="823" cy="220"/>
                  <a:chOff x="240" y="720"/>
                  <a:chExt cx="3980" cy="1064"/>
                </a:xfrm>
              </p:grpSpPr>
              <p:sp>
                <p:nvSpPr>
                  <p:cNvPr id="1202" name="Freeform 178"/>
                  <p:cNvSpPr>
                    <a:spLocks/>
                  </p:cNvSpPr>
                  <p:nvPr/>
                </p:nvSpPr>
                <p:spPr bwMode="auto">
                  <a:xfrm>
                    <a:off x="245"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03" name="Freeform 179"/>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099" name="Group 180"/>
                <p:cNvGrpSpPr>
                  <a:grpSpLocks/>
                </p:cNvGrpSpPr>
                <p:nvPr/>
              </p:nvGrpSpPr>
              <p:grpSpPr bwMode="auto">
                <a:xfrm>
                  <a:off x="4114" y="283"/>
                  <a:ext cx="823" cy="220"/>
                  <a:chOff x="240" y="720"/>
                  <a:chExt cx="3980" cy="1064"/>
                </a:xfrm>
              </p:grpSpPr>
              <p:sp>
                <p:nvSpPr>
                  <p:cNvPr id="1205" name="Freeform 181"/>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06" name="Freeform 182"/>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100" name="Group 183"/>
                <p:cNvGrpSpPr>
                  <a:grpSpLocks/>
                </p:cNvGrpSpPr>
                <p:nvPr/>
              </p:nvGrpSpPr>
              <p:grpSpPr bwMode="auto">
                <a:xfrm>
                  <a:off x="4937" y="283"/>
                  <a:ext cx="823" cy="220"/>
                  <a:chOff x="240" y="720"/>
                  <a:chExt cx="3980" cy="1064"/>
                </a:xfrm>
              </p:grpSpPr>
              <p:sp>
                <p:nvSpPr>
                  <p:cNvPr id="1208" name="Freeform 184"/>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09" name="Freeform 185"/>
                  <p:cNvSpPr>
                    <a:spLocks/>
                  </p:cNvSpPr>
                  <p:nvPr/>
                </p:nvSpPr>
                <p:spPr bwMode="auto">
                  <a:xfrm>
                    <a:off x="2212"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grpSp>
            <p:nvGrpSpPr>
              <p:cNvPr id="1081" name="Group 186"/>
              <p:cNvGrpSpPr>
                <a:grpSpLocks/>
              </p:cNvGrpSpPr>
              <p:nvPr/>
            </p:nvGrpSpPr>
            <p:grpSpPr bwMode="auto">
              <a:xfrm>
                <a:off x="3378" y="463"/>
                <a:ext cx="418" cy="112"/>
                <a:chOff x="240" y="720"/>
                <a:chExt cx="3980" cy="1064"/>
              </a:xfrm>
            </p:grpSpPr>
            <p:sp>
              <p:nvSpPr>
                <p:cNvPr id="1211" name="Freeform 187"/>
                <p:cNvSpPr>
                  <a:spLocks/>
                </p:cNvSpPr>
                <p:nvPr/>
              </p:nvSpPr>
              <p:spPr bwMode="auto">
                <a:xfrm>
                  <a:off x="242"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12" name="Freeform 188"/>
                <p:cNvSpPr>
                  <a:spLocks/>
                </p:cNvSpPr>
                <p:nvPr/>
              </p:nvSpPr>
              <p:spPr bwMode="auto">
                <a:xfrm>
                  <a:off x="2213"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082" name="Group 189"/>
              <p:cNvGrpSpPr>
                <a:grpSpLocks/>
              </p:cNvGrpSpPr>
              <p:nvPr/>
            </p:nvGrpSpPr>
            <p:grpSpPr bwMode="auto">
              <a:xfrm>
                <a:off x="3796" y="463"/>
                <a:ext cx="419" cy="112"/>
                <a:chOff x="240" y="720"/>
                <a:chExt cx="3980" cy="1064"/>
              </a:xfrm>
            </p:grpSpPr>
            <p:sp>
              <p:nvSpPr>
                <p:cNvPr id="1214" name="Freeform 190"/>
                <p:cNvSpPr>
                  <a:spLocks/>
                </p:cNvSpPr>
                <p:nvPr/>
              </p:nvSpPr>
              <p:spPr bwMode="auto">
                <a:xfrm>
                  <a:off x="244" y="720"/>
                  <a:ext cx="204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15" name="Freeform 191"/>
                <p:cNvSpPr>
                  <a:spLocks/>
                </p:cNvSpPr>
                <p:nvPr/>
              </p:nvSpPr>
              <p:spPr bwMode="auto">
                <a:xfrm>
                  <a:off x="2240" y="720"/>
                  <a:ext cx="201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083" name="Group 192"/>
              <p:cNvGrpSpPr>
                <a:grpSpLocks/>
              </p:cNvGrpSpPr>
              <p:nvPr/>
            </p:nvGrpSpPr>
            <p:grpSpPr bwMode="auto">
              <a:xfrm>
                <a:off x="4215" y="463"/>
                <a:ext cx="418" cy="112"/>
                <a:chOff x="1646" y="283"/>
                <a:chExt cx="823" cy="220"/>
              </a:xfrm>
            </p:grpSpPr>
            <p:sp>
              <p:nvSpPr>
                <p:cNvPr id="1217" name="Freeform 193"/>
                <p:cNvSpPr>
                  <a:spLocks/>
                </p:cNvSpPr>
                <p:nvPr/>
              </p:nvSpPr>
              <p:spPr bwMode="auto">
                <a:xfrm>
                  <a:off x="1647"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18" name="Freeform 194"/>
                <p:cNvSpPr>
                  <a:spLocks/>
                </p:cNvSpPr>
                <p:nvPr/>
              </p:nvSpPr>
              <p:spPr bwMode="auto">
                <a:xfrm>
                  <a:off x="2053"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nvGrpSpPr>
              <p:cNvPr id="1084" name="Group 195"/>
              <p:cNvGrpSpPr>
                <a:grpSpLocks/>
              </p:cNvGrpSpPr>
              <p:nvPr/>
            </p:nvGrpSpPr>
            <p:grpSpPr bwMode="auto">
              <a:xfrm>
                <a:off x="4633" y="463"/>
                <a:ext cx="418" cy="112"/>
                <a:chOff x="240" y="720"/>
                <a:chExt cx="3980" cy="1064"/>
              </a:xfrm>
            </p:grpSpPr>
            <p:sp>
              <p:nvSpPr>
                <p:cNvPr id="1220" name="Freeform 196"/>
                <p:cNvSpPr>
                  <a:spLocks/>
                </p:cNvSpPr>
                <p:nvPr/>
              </p:nvSpPr>
              <p:spPr bwMode="auto">
                <a:xfrm>
                  <a:off x="239"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21" name="Freeform 197"/>
                <p:cNvSpPr>
                  <a:spLocks/>
                </p:cNvSpPr>
                <p:nvPr/>
              </p:nvSpPr>
              <p:spPr bwMode="auto">
                <a:xfrm>
                  <a:off x="2210"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sp>
            <p:nvSpPr>
              <p:cNvPr id="1222" name="Freeform 198"/>
              <p:cNvSpPr>
                <a:spLocks/>
              </p:cNvSpPr>
              <p:nvPr/>
            </p:nvSpPr>
            <p:spPr bwMode="auto">
              <a:xfrm>
                <a:off x="5051" y="463"/>
                <a:ext cx="211" cy="112"/>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grpSp>
      <p:grpSp>
        <p:nvGrpSpPr>
          <p:cNvPr id="1071" name="Group 199"/>
          <p:cNvGrpSpPr>
            <a:grpSpLocks/>
          </p:cNvGrpSpPr>
          <p:nvPr/>
        </p:nvGrpSpPr>
        <p:grpSpPr bwMode="auto">
          <a:xfrm>
            <a:off x="23285" y="15875"/>
            <a:ext cx="1138767" cy="965200"/>
            <a:chOff x="8" y="32"/>
            <a:chExt cx="568" cy="608"/>
          </a:xfrm>
        </p:grpSpPr>
        <p:sp>
          <p:nvSpPr>
            <p:cNvPr id="1224" name="Freeform 200"/>
            <p:cNvSpPr>
              <a:spLocks/>
            </p:cNvSpPr>
            <p:nvPr userDrawn="1"/>
          </p:nvSpPr>
          <p:spPr bwMode="auto">
            <a:xfrm>
              <a:off x="20" y="54"/>
              <a:ext cx="556" cy="586"/>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bg2"/>
                </a:gs>
                <a:gs pos="100000">
                  <a:schemeClr val="bg2">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25" name="Freeform 201"/>
            <p:cNvSpPr>
              <a:spLocks/>
            </p:cNvSpPr>
            <p:nvPr userDrawn="1"/>
          </p:nvSpPr>
          <p:spPr bwMode="auto">
            <a:xfrm>
              <a:off x="8" y="32"/>
              <a:ext cx="556" cy="586"/>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accent1"/>
                </a:gs>
                <a:gs pos="100000">
                  <a:schemeClr val="accent1">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grpSp>
      <p:sp>
        <p:nvSpPr>
          <p:cNvPr id="1226" name="Freeform 202"/>
          <p:cNvSpPr>
            <a:spLocks/>
          </p:cNvSpPr>
          <p:nvPr/>
        </p:nvSpPr>
        <p:spPr bwMode="auto">
          <a:xfrm flipH="1">
            <a:off x="10382251" y="50800"/>
            <a:ext cx="1113367" cy="930275"/>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bg2"/>
              </a:gs>
              <a:gs pos="100000">
                <a:schemeClr val="bg2">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27" name="Freeform 203"/>
          <p:cNvSpPr>
            <a:spLocks/>
          </p:cNvSpPr>
          <p:nvPr/>
        </p:nvSpPr>
        <p:spPr bwMode="auto">
          <a:xfrm flipH="1">
            <a:off x="10356851" y="15875"/>
            <a:ext cx="1115483" cy="930275"/>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accent1"/>
              </a:gs>
              <a:gs pos="100000">
                <a:schemeClr val="accent1">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
        <p:nvSpPr>
          <p:cNvPr id="1228" name="Rectangle 204"/>
          <p:cNvSpPr>
            <a:spLocks noChangeArrowheads="1"/>
          </p:cNvSpPr>
          <p:nvPr/>
        </p:nvSpPr>
        <p:spPr bwMode="auto">
          <a:xfrm>
            <a:off x="503767" y="15875"/>
            <a:ext cx="10485967" cy="88900"/>
          </a:xfrm>
          <a:prstGeom prst="rect">
            <a:avLst/>
          </a:prstGeom>
          <a:gradFill rotWithShape="1">
            <a:gsLst>
              <a:gs pos="0">
                <a:schemeClr val="accent1"/>
              </a:gs>
              <a:gs pos="100000">
                <a:schemeClr val="accent1">
                  <a:gamma/>
                  <a:shade val="46275"/>
                  <a:invGamma/>
                </a:schemeClr>
              </a:gs>
            </a:gsLst>
            <a:lin ang="5400000" scaled="1"/>
          </a:gradFill>
          <a:ln w="9525">
            <a:noFill/>
            <a:miter lim="800000"/>
            <a:headEnd/>
            <a:tailEnd/>
          </a:ln>
          <a:effectLst/>
        </p:spPr>
        <p:txBody>
          <a:bodyPr wrap="none" anchor="ctr"/>
          <a:lstStyle/>
          <a:p>
            <a:pPr algn="ctr" rtl="0" fontAlgn="base">
              <a:spcBef>
                <a:spcPct val="0"/>
              </a:spcBef>
              <a:spcAft>
                <a:spcPct val="0"/>
              </a:spcAft>
              <a:defRPr/>
            </a:pPr>
            <a:endParaRPr lang="en-US" sz="1800" b="1">
              <a:solidFill>
                <a:srgbClr val="000000"/>
              </a:solidFill>
              <a:cs typeface="Arial" charset="0"/>
            </a:endParaRPr>
          </a:p>
        </p:txBody>
      </p:sp>
    </p:spTree>
    <p:extLst>
      <p:ext uri="{BB962C8B-B14F-4D97-AF65-F5344CB8AC3E}">
        <p14:creationId xmlns:p14="http://schemas.microsoft.com/office/powerpoint/2010/main" val="1049218467"/>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 id="2147483791" r:id="rId17"/>
  </p:sldLayoutIdLst>
  <p:transition>
    <p:random/>
  </p:transition>
  <p:hf hdr="0" ftr="0" dt="0"/>
  <p:txStyles>
    <p:titleStyle>
      <a:lvl1pPr algn="ctr" rtl="1" eaLnBrk="0" fontAlgn="base" hangingPunct="0">
        <a:spcBef>
          <a:spcPct val="0"/>
        </a:spcBef>
        <a:spcAft>
          <a:spcPct val="0"/>
        </a:spcAft>
        <a:defRPr sz="3200">
          <a:solidFill>
            <a:srgbClr val="CCECFF"/>
          </a:solidFill>
          <a:latin typeface="+mj-lt"/>
          <a:ea typeface="+mj-ea"/>
          <a:cs typeface="+mj-cs"/>
        </a:defRPr>
      </a:lvl1pPr>
      <a:lvl2pPr algn="ctr" rtl="1" eaLnBrk="0" fontAlgn="base" hangingPunct="0">
        <a:spcBef>
          <a:spcPct val="0"/>
        </a:spcBef>
        <a:spcAft>
          <a:spcPct val="0"/>
        </a:spcAft>
        <a:defRPr sz="3200">
          <a:solidFill>
            <a:srgbClr val="CCECFF"/>
          </a:solidFill>
          <a:latin typeface="Arial" charset="0"/>
          <a:cs typeface="Titr" pitchFamily="2" charset="-78"/>
        </a:defRPr>
      </a:lvl2pPr>
      <a:lvl3pPr algn="ctr" rtl="1" eaLnBrk="0" fontAlgn="base" hangingPunct="0">
        <a:spcBef>
          <a:spcPct val="0"/>
        </a:spcBef>
        <a:spcAft>
          <a:spcPct val="0"/>
        </a:spcAft>
        <a:defRPr sz="3200">
          <a:solidFill>
            <a:srgbClr val="CCECFF"/>
          </a:solidFill>
          <a:latin typeface="Arial" charset="0"/>
          <a:cs typeface="Titr" pitchFamily="2" charset="-78"/>
        </a:defRPr>
      </a:lvl3pPr>
      <a:lvl4pPr algn="ctr" rtl="1" eaLnBrk="0" fontAlgn="base" hangingPunct="0">
        <a:spcBef>
          <a:spcPct val="0"/>
        </a:spcBef>
        <a:spcAft>
          <a:spcPct val="0"/>
        </a:spcAft>
        <a:defRPr sz="3200">
          <a:solidFill>
            <a:srgbClr val="CCECFF"/>
          </a:solidFill>
          <a:latin typeface="Arial" charset="0"/>
          <a:cs typeface="Titr" pitchFamily="2" charset="-78"/>
        </a:defRPr>
      </a:lvl4pPr>
      <a:lvl5pPr algn="ctr" rtl="1" eaLnBrk="0" fontAlgn="base" hangingPunct="0">
        <a:spcBef>
          <a:spcPct val="0"/>
        </a:spcBef>
        <a:spcAft>
          <a:spcPct val="0"/>
        </a:spcAft>
        <a:defRPr sz="3200">
          <a:solidFill>
            <a:srgbClr val="CCECFF"/>
          </a:solidFill>
          <a:latin typeface="Arial" charset="0"/>
          <a:cs typeface="Titr" pitchFamily="2" charset="-78"/>
        </a:defRPr>
      </a:lvl5pPr>
      <a:lvl6pPr marL="457200" algn="ctr" rtl="1" eaLnBrk="1" fontAlgn="base" hangingPunct="1">
        <a:spcBef>
          <a:spcPct val="0"/>
        </a:spcBef>
        <a:spcAft>
          <a:spcPct val="0"/>
        </a:spcAft>
        <a:defRPr sz="3200">
          <a:solidFill>
            <a:srgbClr val="CCECFF"/>
          </a:solidFill>
          <a:latin typeface="Arial" charset="0"/>
          <a:cs typeface="Titr" pitchFamily="2" charset="-78"/>
        </a:defRPr>
      </a:lvl6pPr>
      <a:lvl7pPr marL="914400" algn="ctr" rtl="1" eaLnBrk="1" fontAlgn="base" hangingPunct="1">
        <a:spcBef>
          <a:spcPct val="0"/>
        </a:spcBef>
        <a:spcAft>
          <a:spcPct val="0"/>
        </a:spcAft>
        <a:defRPr sz="3200">
          <a:solidFill>
            <a:srgbClr val="CCECFF"/>
          </a:solidFill>
          <a:latin typeface="Arial" charset="0"/>
          <a:cs typeface="Titr" pitchFamily="2" charset="-78"/>
        </a:defRPr>
      </a:lvl7pPr>
      <a:lvl8pPr marL="1371600" algn="ctr" rtl="1" eaLnBrk="1" fontAlgn="base" hangingPunct="1">
        <a:spcBef>
          <a:spcPct val="0"/>
        </a:spcBef>
        <a:spcAft>
          <a:spcPct val="0"/>
        </a:spcAft>
        <a:defRPr sz="3200">
          <a:solidFill>
            <a:srgbClr val="CCECFF"/>
          </a:solidFill>
          <a:latin typeface="Arial" charset="0"/>
          <a:cs typeface="Titr" pitchFamily="2" charset="-78"/>
        </a:defRPr>
      </a:lvl8pPr>
      <a:lvl9pPr marL="1828800" algn="ctr" rtl="1" eaLnBrk="1" fontAlgn="base" hangingPunct="1">
        <a:spcBef>
          <a:spcPct val="0"/>
        </a:spcBef>
        <a:spcAft>
          <a:spcPct val="0"/>
        </a:spcAft>
        <a:defRPr sz="3200">
          <a:solidFill>
            <a:srgbClr val="CCECFF"/>
          </a:solidFill>
          <a:latin typeface="Arial" charset="0"/>
          <a:cs typeface="Titr" pitchFamily="2" charset="-78"/>
        </a:defRPr>
      </a:lvl9pPr>
    </p:titleStyle>
    <p:bodyStyle>
      <a:lvl1pPr marL="342900" indent="-342900" algn="just" rtl="1" eaLnBrk="0" fontAlgn="base" hangingPunct="0">
        <a:spcBef>
          <a:spcPct val="20000"/>
        </a:spcBef>
        <a:spcAft>
          <a:spcPct val="0"/>
        </a:spcAft>
        <a:buClr>
          <a:srgbClr val="000099"/>
        </a:buClr>
        <a:buFont typeface="Wingdings 2" pitchFamily="18" charset="2"/>
        <a:buBlip>
          <a:blip r:embed="rId20"/>
        </a:buBlip>
        <a:defRPr sz="3200">
          <a:solidFill>
            <a:schemeClr val="accent2"/>
          </a:solidFill>
          <a:latin typeface="+mn-lt"/>
          <a:ea typeface="+mn-ea"/>
          <a:cs typeface="+mn-cs"/>
        </a:defRPr>
      </a:lvl1pPr>
      <a:lvl2pPr marL="742950" indent="-285750" algn="just" rtl="1" eaLnBrk="0" fontAlgn="base" hangingPunct="0">
        <a:spcBef>
          <a:spcPct val="20000"/>
        </a:spcBef>
        <a:spcAft>
          <a:spcPct val="0"/>
        </a:spcAft>
        <a:buClr>
          <a:srgbClr val="CCECFF"/>
        </a:buClr>
        <a:buFont typeface="Wingdings" pitchFamily="2" charset="2"/>
        <a:buBlip>
          <a:blip r:embed="rId21"/>
        </a:buBlip>
        <a:defRPr sz="2800">
          <a:solidFill>
            <a:srgbClr val="990000"/>
          </a:solidFill>
          <a:latin typeface="+mn-lt"/>
          <a:cs typeface="+mn-cs"/>
        </a:defRPr>
      </a:lvl2pPr>
      <a:lvl3pPr marL="1143000" indent="-228600" algn="just" rtl="1" eaLnBrk="0" fontAlgn="base" hangingPunct="0">
        <a:spcBef>
          <a:spcPct val="20000"/>
        </a:spcBef>
        <a:spcAft>
          <a:spcPct val="0"/>
        </a:spcAft>
        <a:buClr>
          <a:srgbClr val="66CCFF"/>
        </a:buClr>
        <a:buFont typeface="Wingdings" pitchFamily="2" charset="2"/>
        <a:buBlip>
          <a:blip r:embed="rId22"/>
        </a:buBlip>
        <a:defRPr sz="2400">
          <a:solidFill>
            <a:srgbClr val="009900"/>
          </a:solidFill>
          <a:latin typeface="+mn-lt"/>
          <a:cs typeface="+mn-cs"/>
        </a:defRPr>
      </a:lvl3pPr>
      <a:lvl4pPr marL="1600200" indent="-228600" algn="just" rtl="1" eaLnBrk="0" fontAlgn="base" hangingPunct="0">
        <a:spcBef>
          <a:spcPct val="20000"/>
        </a:spcBef>
        <a:spcAft>
          <a:spcPct val="0"/>
        </a:spcAft>
        <a:buClr>
          <a:srgbClr val="3399FF"/>
        </a:buClr>
        <a:buFont typeface="Wingdings" pitchFamily="2" charset="2"/>
        <a:buBlip>
          <a:blip r:embed="rId22"/>
        </a:buBlip>
        <a:defRPr sz="2000">
          <a:solidFill>
            <a:srgbClr val="008080"/>
          </a:solidFill>
          <a:latin typeface="+mn-lt"/>
          <a:cs typeface="+mn-cs"/>
        </a:defRPr>
      </a:lvl4pPr>
      <a:lvl5pPr marL="2057400" indent="-228600" algn="just" rtl="1" eaLnBrk="0" fontAlgn="base" hangingPunct="0">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5pPr>
      <a:lvl6pPr marL="25146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6pPr>
      <a:lvl7pPr marL="29718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7pPr>
      <a:lvl8pPr marL="34290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8pPr>
      <a:lvl9pPr marL="38862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4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125.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60.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60.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60.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6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60.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148.xml"/><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65.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165.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9.xml"/><Relationship Id="rId1" Type="http://schemas.openxmlformats.org/officeDocument/2006/relationships/slideLayout" Target="../slideLayouts/slideLayout184.xml"/></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01.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227.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1.xml"/><Relationship Id="rId1" Type="http://schemas.openxmlformats.org/officeDocument/2006/relationships/slideLayout" Target="../slideLayouts/slideLayout230.xml"/></Relationships>
</file>

<file path=ppt/slides/_rels/slide2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47.xml"/></Relationships>
</file>

<file path=ppt/slides/_rels/slide2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2.xml"/><Relationship Id="rId1" Type="http://schemas.openxmlformats.org/officeDocument/2006/relationships/slideLayout" Target="../slideLayouts/slideLayout266.xml"/></Relationships>
</file>

<file path=ppt/slides/_rels/slide2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3.xml"/><Relationship Id="rId1" Type="http://schemas.openxmlformats.org/officeDocument/2006/relationships/slideLayout" Target="../slideLayouts/slideLayout283.xml"/></Relationships>
</file>

<file path=ppt/slides/_rels/slide2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306.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4.xml"/><Relationship Id="rId1" Type="http://schemas.openxmlformats.org/officeDocument/2006/relationships/slideLayout" Target="../slideLayouts/slideLayout313.xml"/><Relationship Id="rId4" Type="http://schemas.openxmlformats.org/officeDocument/2006/relationships/image" Target="../media/image45.jpeg"/></Relationships>
</file>

<file path=ppt/slides/_rels/slide3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5.xml"/><Relationship Id="rId1" Type="http://schemas.openxmlformats.org/officeDocument/2006/relationships/slideLayout" Target="../slideLayouts/slideLayout3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0.pn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83.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5.png"/><Relationship Id="rId4" Type="http://schemas.openxmlformats.org/officeDocument/2006/relationships/image" Target="../media/image11.png"/><Relationship Id="rId9"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9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5.jpeg"/><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1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7.jpeg"/><Relationship Id="rId7"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08.xml"/><Relationship Id="rId6" Type="http://schemas.openxmlformats.org/officeDocument/2006/relationships/image" Target="../media/image20.png"/><Relationship Id="rId5" Type="http://schemas.openxmlformats.org/officeDocument/2006/relationships/image" Target="../media/image19.jpeg"/><Relationship Id="rId10" Type="http://schemas.openxmlformats.org/officeDocument/2006/relationships/image" Target="../media/image5.png"/><Relationship Id="rId4" Type="http://schemas.openxmlformats.org/officeDocument/2006/relationships/image" Target="../media/image18.jpeg"/><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fa-IR"/>
          </a:p>
        </p:txBody>
      </p:sp>
      <p:sp>
        <p:nvSpPr>
          <p:cNvPr id="3" name="Subtitle 2"/>
          <p:cNvSpPr>
            <a:spLocks noGrp="1"/>
          </p:cNvSpPr>
          <p:nvPr>
            <p:ph type="subTitle" idx="1"/>
          </p:nvPr>
        </p:nvSpPr>
        <p:spPr/>
        <p:txBody>
          <a:bodyPr/>
          <a:lstStyle/>
          <a:p>
            <a:endParaRPr lang="fa-IR"/>
          </a:p>
        </p:txBody>
      </p:sp>
    </p:spTree>
    <p:extLst>
      <p:ext uri="{BB962C8B-B14F-4D97-AF65-F5344CB8AC3E}">
        <p14:creationId xmlns:p14="http://schemas.microsoft.com/office/powerpoint/2010/main" val="36141015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8946" name="Picture 2" descr="f24-5_life_cycle_of_the"/>
          <p:cNvPicPr>
            <a:picLocks noChangeAspect="1" noChangeArrowheads="1"/>
          </p:cNvPicPr>
          <p:nvPr/>
        </p:nvPicPr>
        <p:blipFill>
          <a:blip r:embed="rId3">
            <a:lum bright="-12000" contrast="36000"/>
            <a:extLst>
              <a:ext uri="{28A0092B-C50C-407E-A947-70E740481C1C}">
                <a14:useLocalDpi xmlns:a14="http://schemas.microsoft.com/office/drawing/2010/main" val="0"/>
              </a:ext>
            </a:extLst>
          </a:blip>
          <a:srcRect t="4813" b="1837"/>
          <a:stretch>
            <a:fillRect/>
          </a:stretch>
        </p:blipFill>
        <p:spPr bwMode="auto">
          <a:xfrm>
            <a:off x="2063751" y="1055689"/>
            <a:ext cx="7345363" cy="578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947" name="Oval 3"/>
          <p:cNvSpPr>
            <a:spLocks noChangeArrowheads="1"/>
          </p:cNvSpPr>
          <p:nvPr/>
        </p:nvSpPr>
        <p:spPr bwMode="auto">
          <a:xfrm>
            <a:off x="4224339" y="3429001"/>
            <a:ext cx="2447925" cy="1008063"/>
          </a:xfrm>
          <a:prstGeom prst="ellipse">
            <a:avLst/>
          </a:prstGeom>
          <a:solidFill>
            <a:schemeClr val="tx2"/>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marL="342900" indent="-342900" algn="just" rtl="1">
              <a:spcBef>
                <a:spcPct val="20000"/>
              </a:spcBef>
              <a:buClr>
                <a:srgbClr val="000099"/>
              </a:buClr>
              <a:buFont typeface="Wingdings 2" panose="05020102010507070707" pitchFamily="18" charset="2"/>
              <a:buBlip>
                <a:blip r:embed="rId4"/>
              </a:buBlip>
              <a:defRPr sz="3200">
                <a:solidFill>
                  <a:schemeClr val="accent2"/>
                </a:solidFill>
                <a:latin typeface="Arial" panose="020B0604020202020204" pitchFamily="34" charset="0"/>
                <a:cs typeface="B Lotus" panose="00000400000000000000" pitchFamily="2" charset="-78"/>
              </a:defRPr>
            </a:lvl1pPr>
            <a:lvl2pPr marL="742950" indent="-285750" algn="just" rtl="1">
              <a:spcBef>
                <a:spcPct val="20000"/>
              </a:spcBef>
              <a:buClr>
                <a:srgbClr val="CCECFF"/>
              </a:buClr>
              <a:buFont typeface="Wingdings" panose="05000000000000000000" pitchFamily="2" charset="2"/>
              <a:buBlip>
                <a:blip r:embed="rId5"/>
              </a:buBlip>
              <a:defRPr sz="2800">
                <a:solidFill>
                  <a:srgbClr val="990000"/>
                </a:solidFill>
                <a:latin typeface="Arial" panose="020B0604020202020204" pitchFamily="34" charset="0"/>
                <a:cs typeface="B Lotus" panose="00000400000000000000" pitchFamily="2" charset="-78"/>
              </a:defRPr>
            </a:lvl2pPr>
            <a:lvl3pPr marL="1143000" indent="-228600" algn="just" rtl="1">
              <a:spcBef>
                <a:spcPct val="20000"/>
              </a:spcBef>
              <a:buClr>
                <a:srgbClr val="66CCFF"/>
              </a:buClr>
              <a:buFont typeface="Wingdings" panose="05000000000000000000" pitchFamily="2" charset="2"/>
              <a:buBlip>
                <a:blip r:embed="rId6"/>
              </a:buBlip>
              <a:defRPr sz="2400">
                <a:solidFill>
                  <a:srgbClr val="009900"/>
                </a:solidFill>
                <a:latin typeface="Arial" panose="020B0604020202020204" pitchFamily="34" charset="0"/>
                <a:cs typeface="B Lotus" panose="00000400000000000000" pitchFamily="2" charset="-78"/>
              </a:defRPr>
            </a:lvl3pPr>
            <a:lvl4pPr marL="1600200" indent="-228600" algn="just" rtl="1">
              <a:spcBef>
                <a:spcPct val="20000"/>
              </a:spcBef>
              <a:buClr>
                <a:srgbClr val="3399FF"/>
              </a:buClr>
              <a:buFont typeface="Wingdings" panose="05000000000000000000" pitchFamily="2" charset="2"/>
              <a:buBlip>
                <a:blip r:embed="rId6"/>
              </a:buBlip>
              <a:defRPr sz="2000">
                <a:solidFill>
                  <a:srgbClr val="008080"/>
                </a:solidFill>
                <a:latin typeface="Arial" panose="020B0604020202020204" pitchFamily="34" charset="0"/>
                <a:cs typeface="B Lotus" panose="00000400000000000000" pitchFamily="2" charset="-78"/>
              </a:defRPr>
            </a:lvl4pPr>
            <a:lvl5pPr marL="2057400" indent="-228600" algn="just" rtl="1">
              <a:spcBef>
                <a:spcPct val="20000"/>
              </a:spcBef>
              <a:buClr>
                <a:srgbClr val="0033CC"/>
              </a:buClr>
              <a:buFont typeface="Wingdings" panose="05000000000000000000" pitchFamily="2" charset="2"/>
              <a:buBlip>
                <a:blip r:embed="rId7"/>
              </a:buBlip>
              <a:defRPr sz="2000">
                <a:solidFill>
                  <a:srgbClr val="66CCFF"/>
                </a:solidFill>
                <a:latin typeface="Arial" panose="020B0604020202020204" pitchFamily="34" charset="0"/>
                <a:cs typeface="B Lotus" panose="00000400000000000000" pitchFamily="2" charset="-78"/>
              </a:defRPr>
            </a:lvl5pPr>
            <a:lvl6pPr marL="2514600" indent="-228600" algn="just" rtl="1" eaLnBrk="0" fontAlgn="base" hangingPunct="0">
              <a:spcBef>
                <a:spcPct val="20000"/>
              </a:spcBef>
              <a:spcAft>
                <a:spcPct val="0"/>
              </a:spcAft>
              <a:buClr>
                <a:srgbClr val="0033CC"/>
              </a:buClr>
              <a:buFont typeface="Wingdings" panose="05000000000000000000" pitchFamily="2" charset="2"/>
              <a:buBlip>
                <a:blip r:embed="rId7"/>
              </a:buBlip>
              <a:defRPr sz="2000">
                <a:solidFill>
                  <a:srgbClr val="66CCFF"/>
                </a:solidFill>
                <a:latin typeface="Arial" panose="020B0604020202020204" pitchFamily="34" charset="0"/>
                <a:cs typeface="B Lotus" panose="00000400000000000000" pitchFamily="2" charset="-78"/>
              </a:defRPr>
            </a:lvl6pPr>
            <a:lvl7pPr marL="2971800" indent="-228600" algn="just" rtl="1" eaLnBrk="0" fontAlgn="base" hangingPunct="0">
              <a:spcBef>
                <a:spcPct val="20000"/>
              </a:spcBef>
              <a:spcAft>
                <a:spcPct val="0"/>
              </a:spcAft>
              <a:buClr>
                <a:srgbClr val="0033CC"/>
              </a:buClr>
              <a:buFont typeface="Wingdings" panose="05000000000000000000" pitchFamily="2" charset="2"/>
              <a:buBlip>
                <a:blip r:embed="rId7"/>
              </a:buBlip>
              <a:defRPr sz="2000">
                <a:solidFill>
                  <a:srgbClr val="66CCFF"/>
                </a:solidFill>
                <a:latin typeface="Arial" panose="020B0604020202020204" pitchFamily="34" charset="0"/>
                <a:cs typeface="B Lotus" panose="00000400000000000000" pitchFamily="2" charset="-78"/>
              </a:defRPr>
            </a:lvl7pPr>
            <a:lvl8pPr marL="3429000" indent="-228600" algn="just" rtl="1" eaLnBrk="0" fontAlgn="base" hangingPunct="0">
              <a:spcBef>
                <a:spcPct val="20000"/>
              </a:spcBef>
              <a:spcAft>
                <a:spcPct val="0"/>
              </a:spcAft>
              <a:buClr>
                <a:srgbClr val="0033CC"/>
              </a:buClr>
              <a:buFont typeface="Wingdings" panose="05000000000000000000" pitchFamily="2" charset="2"/>
              <a:buBlip>
                <a:blip r:embed="rId7"/>
              </a:buBlip>
              <a:defRPr sz="2000">
                <a:solidFill>
                  <a:srgbClr val="66CCFF"/>
                </a:solidFill>
                <a:latin typeface="Arial" panose="020B0604020202020204" pitchFamily="34" charset="0"/>
                <a:cs typeface="B Lotus" panose="00000400000000000000" pitchFamily="2" charset="-78"/>
              </a:defRPr>
            </a:lvl8pPr>
            <a:lvl9pPr marL="3886200" indent="-228600" algn="just" rtl="1" eaLnBrk="0" fontAlgn="base" hangingPunct="0">
              <a:spcBef>
                <a:spcPct val="20000"/>
              </a:spcBef>
              <a:spcAft>
                <a:spcPct val="0"/>
              </a:spcAft>
              <a:buClr>
                <a:srgbClr val="0033CC"/>
              </a:buClr>
              <a:buFont typeface="Wingdings" panose="05000000000000000000" pitchFamily="2" charset="2"/>
              <a:buBlip>
                <a:blip r:embed="rId7"/>
              </a:buBlip>
              <a:defRPr sz="2000">
                <a:solidFill>
                  <a:srgbClr val="66CCFF"/>
                </a:solidFill>
                <a:latin typeface="Arial" panose="020B0604020202020204" pitchFamily="34" charset="0"/>
                <a:cs typeface="B Lotus" panose="00000400000000000000" pitchFamily="2" charset="-78"/>
              </a:defRPr>
            </a:lvl9pPr>
          </a:lstStyle>
          <a:p>
            <a:pPr algn="ctr" fontAlgn="base">
              <a:lnSpc>
                <a:spcPct val="90000"/>
              </a:lnSpc>
              <a:spcAft>
                <a:spcPct val="0"/>
              </a:spcAft>
              <a:buClrTx/>
              <a:buFontTx/>
              <a:buNone/>
            </a:pPr>
            <a:r>
              <a:rPr lang="fa-IR" sz="2400" b="1">
                <a:solidFill>
                  <a:srgbClr val="FFFFFF"/>
                </a:solidFill>
                <a:latin typeface="B Lotus" panose="00000400000000000000" pitchFamily="2" charset="-78"/>
              </a:rPr>
              <a:t>چرخة زندگی لامپری</a:t>
            </a:r>
            <a:endParaRPr lang="en-US" sz="2400">
              <a:solidFill>
                <a:srgbClr val="FFFFFF"/>
              </a:solidFill>
              <a:latin typeface="B Lotus" panose="00000400000000000000" pitchFamily="2" charset="-78"/>
            </a:endParaRPr>
          </a:p>
        </p:txBody>
      </p:sp>
      <p:sp>
        <p:nvSpPr>
          <p:cNvPr id="338948" name="Rectangle 4"/>
          <p:cNvSpPr>
            <a:spLocks noChangeArrowheads="1"/>
          </p:cNvSpPr>
          <p:nvPr/>
        </p:nvSpPr>
        <p:spPr bwMode="auto">
          <a:xfrm>
            <a:off x="2551113" y="104775"/>
            <a:ext cx="690086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just" rtl="1">
              <a:spcBef>
                <a:spcPct val="20000"/>
              </a:spcBef>
              <a:buClr>
                <a:srgbClr val="000099"/>
              </a:buClr>
              <a:buFont typeface="Wingdings 2" panose="05020102010507070707" pitchFamily="18" charset="2"/>
              <a:buBlip>
                <a:blip r:embed="rId4"/>
              </a:buBlip>
              <a:defRPr sz="3200">
                <a:solidFill>
                  <a:schemeClr val="accent2"/>
                </a:solidFill>
                <a:latin typeface="Arial" panose="020B0604020202020204" pitchFamily="34" charset="0"/>
                <a:cs typeface="B Lotus" panose="00000400000000000000" pitchFamily="2" charset="-78"/>
              </a:defRPr>
            </a:lvl1pPr>
            <a:lvl2pPr marL="742950" indent="-285750" algn="just" rtl="1">
              <a:spcBef>
                <a:spcPct val="20000"/>
              </a:spcBef>
              <a:buClr>
                <a:srgbClr val="CCECFF"/>
              </a:buClr>
              <a:buFont typeface="Wingdings" panose="05000000000000000000" pitchFamily="2" charset="2"/>
              <a:buBlip>
                <a:blip r:embed="rId5"/>
              </a:buBlip>
              <a:defRPr sz="2800">
                <a:solidFill>
                  <a:srgbClr val="990000"/>
                </a:solidFill>
                <a:latin typeface="Arial" panose="020B0604020202020204" pitchFamily="34" charset="0"/>
                <a:cs typeface="B Lotus" panose="00000400000000000000" pitchFamily="2" charset="-78"/>
              </a:defRPr>
            </a:lvl2pPr>
            <a:lvl3pPr marL="1143000" indent="-228600" algn="just" rtl="1">
              <a:spcBef>
                <a:spcPct val="20000"/>
              </a:spcBef>
              <a:buClr>
                <a:srgbClr val="66CCFF"/>
              </a:buClr>
              <a:buFont typeface="Wingdings" panose="05000000000000000000" pitchFamily="2" charset="2"/>
              <a:buBlip>
                <a:blip r:embed="rId6"/>
              </a:buBlip>
              <a:defRPr sz="2400">
                <a:solidFill>
                  <a:srgbClr val="009900"/>
                </a:solidFill>
                <a:latin typeface="Arial" panose="020B0604020202020204" pitchFamily="34" charset="0"/>
                <a:cs typeface="B Lotus" panose="00000400000000000000" pitchFamily="2" charset="-78"/>
              </a:defRPr>
            </a:lvl3pPr>
            <a:lvl4pPr marL="1600200" indent="-228600" algn="just" rtl="1">
              <a:spcBef>
                <a:spcPct val="20000"/>
              </a:spcBef>
              <a:buClr>
                <a:srgbClr val="3399FF"/>
              </a:buClr>
              <a:buFont typeface="Wingdings" panose="05000000000000000000" pitchFamily="2" charset="2"/>
              <a:buBlip>
                <a:blip r:embed="rId6"/>
              </a:buBlip>
              <a:defRPr sz="2000">
                <a:solidFill>
                  <a:srgbClr val="008080"/>
                </a:solidFill>
                <a:latin typeface="Arial" panose="020B0604020202020204" pitchFamily="34" charset="0"/>
                <a:cs typeface="B Lotus" panose="00000400000000000000" pitchFamily="2" charset="-78"/>
              </a:defRPr>
            </a:lvl4pPr>
            <a:lvl5pPr marL="2057400" indent="-228600" algn="just" rtl="1">
              <a:spcBef>
                <a:spcPct val="20000"/>
              </a:spcBef>
              <a:buClr>
                <a:srgbClr val="0033CC"/>
              </a:buClr>
              <a:buFont typeface="Wingdings" panose="05000000000000000000" pitchFamily="2" charset="2"/>
              <a:buBlip>
                <a:blip r:embed="rId7"/>
              </a:buBlip>
              <a:defRPr sz="2000">
                <a:solidFill>
                  <a:srgbClr val="66CCFF"/>
                </a:solidFill>
                <a:latin typeface="Arial" panose="020B0604020202020204" pitchFamily="34" charset="0"/>
                <a:cs typeface="B Lotus" panose="00000400000000000000" pitchFamily="2" charset="-78"/>
              </a:defRPr>
            </a:lvl5pPr>
            <a:lvl6pPr marL="2514600" indent="-228600" algn="just" rtl="1" eaLnBrk="0" fontAlgn="base" hangingPunct="0">
              <a:spcBef>
                <a:spcPct val="20000"/>
              </a:spcBef>
              <a:spcAft>
                <a:spcPct val="0"/>
              </a:spcAft>
              <a:buClr>
                <a:srgbClr val="0033CC"/>
              </a:buClr>
              <a:buFont typeface="Wingdings" panose="05000000000000000000" pitchFamily="2" charset="2"/>
              <a:buBlip>
                <a:blip r:embed="rId7"/>
              </a:buBlip>
              <a:defRPr sz="2000">
                <a:solidFill>
                  <a:srgbClr val="66CCFF"/>
                </a:solidFill>
                <a:latin typeface="Arial" panose="020B0604020202020204" pitchFamily="34" charset="0"/>
                <a:cs typeface="B Lotus" panose="00000400000000000000" pitchFamily="2" charset="-78"/>
              </a:defRPr>
            </a:lvl6pPr>
            <a:lvl7pPr marL="2971800" indent="-228600" algn="just" rtl="1" eaLnBrk="0" fontAlgn="base" hangingPunct="0">
              <a:spcBef>
                <a:spcPct val="20000"/>
              </a:spcBef>
              <a:spcAft>
                <a:spcPct val="0"/>
              </a:spcAft>
              <a:buClr>
                <a:srgbClr val="0033CC"/>
              </a:buClr>
              <a:buFont typeface="Wingdings" panose="05000000000000000000" pitchFamily="2" charset="2"/>
              <a:buBlip>
                <a:blip r:embed="rId7"/>
              </a:buBlip>
              <a:defRPr sz="2000">
                <a:solidFill>
                  <a:srgbClr val="66CCFF"/>
                </a:solidFill>
                <a:latin typeface="Arial" panose="020B0604020202020204" pitchFamily="34" charset="0"/>
                <a:cs typeface="B Lotus" panose="00000400000000000000" pitchFamily="2" charset="-78"/>
              </a:defRPr>
            </a:lvl7pPr>
            <a:lvl8pPr marL="3429000" indent="-228600" algn="just" rtl="1" eaLnBrk="0" fontAlgn="base" hangingPunct="0">
              <a:spcBef>
                <a:spcPct val="20000"/>
              </a:spcBef>
              <a:spcAft>
                <a:spcPct val="0"/>
              </a:spcAft>
              <a:buClr>
                <a:srgbClr val="0033CC"/>
              </a:buClr>
              <a:buFont typeface="Wingdings" panose="05000000000000000000" pitchFamily="2" charset="2"/>
              <a:buBlip>
                <a:blip r:embed="rId7"/>
              </a:buBlip>
              <a:defRPr sz="2000">
                <a:solidFill>
                  <a:srgbClr val="66CCFF"/>
                </a:solidFill>
                <a:latin typeface="Arial" panose="020B0604020202020204" pitchFamily="34" charset="0"/>
                <a:cs typeface="B Lotus" panose="00000400000000000000" pitchFamily="2" charset="-78"/>
              </a:defRPr>
            </a:lvl8pPr>
            <a:lvl9pPr marL="3886200" indent="-228600" algn="just" rtl="1" eaLnBrk="0" fontAlgn="base" hangingPunct="0">
              <a:spcBef>
                <a:spcPct val="20000"/>
              </a:spcBef>
              <a:spcAft>
                <a:spcPct val="0"/>
              </a:spcAft>
              <a:buClr>
                <a:srgbClr val="0033CC"/>
              </a:buClr>
              <a:buFont typeface="Wingdings" panose="05000000000000000000" pitchFamily="2" charset="2"/>
              <a:buBlip>
                <a:blip r:embed="rId7"/>
              </a:buBlip>
              <a:defRPr sz="2000">
                <a:solidFill>
                  <a:srgbClr val="66CCFF"/>
                </a:solidFill>
                <a:latin typeface="Arial" panose="020B0604020202020204" pitchFamily="34" charset="0"/>
                <a:cs typeface="B Lotus" panose="00000400000000000000" pitchFamily="2" charset="-78"/>
              </a:defRPr>
            </a:lvl9pPr>
          </a:lstStyle>
          <a:p>
            <a:pPr algn="ctr" fontAlgn="base">
              <a:spcBef>
                <a:spcPct val="0"/>
              </a:spcBef>
              <a:spcAft>
                <a:spcPct val="0"/>
              </a:spcAft>
              <a:buClrTx/>
              <a:buFontTx/>
              <a:buNone/>
            </a:pPr>
            <a:r>
              <a:rPr lang="fa-IR" sz="2800">
                <a:solidFill>
                  <a:srgbClr val="CCECFF"/>
                </a:solidFill>
                <a:cs typeface="Titr" panose="00000700000000000000" pitchFamily="2" charset="-78"/>
              </a:rPr>
              <a:t>فوق رده ماهيان بدون آرواره ( آگناتا)</a:t>
            </a:r>
            <a:endParaRPr lang="en-US" sz="2800">
              <a:solidFill>
                <a:srgbClr val="CCECFF"/>
              </a:solidFill>
              <a:cs typeface="Titr" panose="00000700000000000000" pitchFamily="2" charset="-78"/>
            </a:endParaRPr>
          </a:p>
        </p:txBody>
      </p:sp>
      <p:sp>
        <p:nvSpPr>
          <p:cNvPr id="2" name="Slide Number Placeholder 1"/>
          <p:cNvSpPr>
            <a:spLocks noGrp="1"/>
          </p:cNvSpPr>
          <p:nvPr>
            <p:ph type="sldNum" sz="quarter" idx="12"/>
          </p:nvPr>
        </p:nvSpPr>
        <p:spPr/>
        <p:txBody>
          <a:bodyPr/>
          <a:lstStyle/>
          <a:p>
            <a:pPr>
              <a:defRPr/>
            </a:pPr>
            <a:fld id="{1848D787-2D52-4648-BE2B-1066F9643927}" type="slidenum">
              <a:rPr lang="ar-SA" smtClean="0">
                <a:solidFill>
                  <a:srgbClr val="000000"/>
                </a:solidFill>
              </a:rPr>
              <a:pPr>
                <a:defRPr/>
              </a:pPr>
              <a:t>10</a:t>
            </a:fld>
            <a:endParaRPr lang="en-US">
              <a:solidFill>
                <a:srgbClr val="000000"/>
              </a:solidFill>
            </a:endParaRPr>
          </a:p>
        </p:txBody>
      </p:sp>
    </p:spTree>
    <p:extLst>
      <p:ext uri="{BB962C8B-B14F-4D97-AF65-F5344CB8AC3E}">
        <p14:creationId xmlns:p14="http://schemas.microsoft.com/office/powerpoint/2010/main" val="1028504139"/>
      </p:ext>
    </p:extLst>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4" name="Picture 2" descr="blueyellow_tit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2035" name="WordArt 3"/>
          <p:cNvSpPr>
            <a:spLocks noChangeArrowheads="1" noChangeShapeType="1" noTextEdit="1"/>
          </p:cNvSpPr>
          <p:nvPr/>
        </p:nvSpPr>
        <p:spPr bwMode="auto">
          <a:xfrm>
            <a:off x="2986089" y="3024189"/>
            <a:ext cx="6219825" cy="8096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fontAlgn="base">
              <a:spcBef>
                <a:spcPct val="0"/>
              </a:spcBef>
              <a:spcAft>
                <a:spcPct val="0"/>
              </a:spcAft>
            </a:pPr>
            <a:r>
              <a:rPr lang="fa-IR" sz="3600" b="1" kern="10" dirty="0">
                <a:gradFill rotWithShape="1">
                  <a:gsLst>
                    <a:gs pos="0">
                      <a:srgbClr val="FFCC00"/>
                    </a:gs>
                    <a:gs pos="50000">
                      <a:srgbClr val="FF9933"/>
                    </a:gs>
                    <a:gs pos="100000">
                      <a:srgbClr val="FFCC00"/>
                    </a:gs>
                  </a:gsLst>
                  <a:lin ang="5400000" scaled="1"/>
                </a:gradFill>
                <a:effectLst>
                  <a:prstShdw prst="shdw17" dist="17961" dir="2700000">
                    <a:srgbClr val="997A00"/>
                  </a:prstShdw>
                </a:effectLst>
                <a:cs typeface="Arial"/>
              </a:rPr>
              <a:t>رده ماهيان غضروفی</a:t>
            </a:r>
            <a:endParaRPr lang="en-US" sz="3600" b="1" kern="10" dirty="0">
              <a:gradFill rotWithShape="1">
                <a:gsLst>
                  <a:gs pos="0">
                    <a:srgbClr val="FFCC00"/>
                  </a:gs>
                  <a:gs pos="50000">
                    <a:srgbClr val="FF9933"/>
                  </a:gs>
                  <a:gs pos="100000">
                    <a:srgbClr val="FFCC00"/>
                  </a:gs>
                </a:gsLst>
                <a:lin ang="5400000" scaled="1"/>
              </a:gradFill>
              <a:effectLst>
                <a:prstShdw prst="shdw17" dist="17961" dir="2700000">
                  <a:srgbClr val="997A00"/>
                </a:prstShdw>
              </a:effectLst>
              <a:cs typeface="Arial"/>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1" y="4800600"/>
            <a:ext cx="5688965" cy="118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7AABFDA8-6685-4120-A2AF-BBA8C607C328}" type="slidenum">
              <a:rPr lang="ar-SA" smtClean="0">
                <a:solidFill>
                  <a:srgbClr val="000000"/>
                </a:solidFill>
              </a:rPr>
              <a:pPr>
                <a:defRPr/>
              </a:pPr>
              <a:t>11</a:t>
            </a:fld>
            <a:endParaRPr lang="en-US">
              <a:solidFill>
                <a:srgbClr val="000000"/>
              </a:solidFill>
            </a:endParaRPr>
          </a:p>
        </p:txBody>
      </p:sp>
    </p:spTree>
    <p:extLst>
      <p:ext uri="{BB962C8B-B14F-4D97-AF65-F5344CB8AC3E}">
        <p14:creationId xmlns:p14="http://schemas.microsoft.com/office/powerpoint/2010/main" val="1796444054"/>
      </p:ext>
    </p:extLst>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fa-IR" sz="3600" dirty="0" smtClean="0"/>
              <a:t>رده </a:t>
            </a:r>
            <a:r>
              <a:rPr lang="en-US" sz="3600" cap="none" dirty="0" err="1" smtClean="0"/>
              <a:t>Chondrichthyes</a:t>
            </a:r>
            <a:endParaRPr lang="en-US" sz="3600" cap="none" dirty="0"/>
          </a:p>
        </p:txBody>
      </p:sp>
      <p:sp>
        <p:nvSpPr>
          <p:cNvPr id="3" name="Content Placeholder 2"/>
          <p:cNvSpPr>
            <a:spLocks noGrp="1"/>
          </p:cNvSpPr>
          <p:nvPr>
            <p:ph idx="1"/>
          </p:nvPr>
        </p:nvSpPr>
        <p:spPr>
          <a:xfrm>
            <a:off x="800100" y="2558242"/>
            <a:ext cx="10820400" cy="4024125"/>
          </a:xfrm>
        </p:spPr>
        <p:txBody>
          <a:bodyPr>
            <a:normAutofit/>
          </a:bodyPr>
          <a:lstStyle/>
          <a:p>
            <a:pPr algn="r" rtl="1"/>
            <a:r>
              <a:rPr lang="fa-IR" sz="2400" dirty="0" smtClean="0">
                <a:cs typeface="B Mitra" panose="00000400000000000000" pitchFamily="2" charset="-78"/>
              </a:rPr>
              <a:t>گروهی قدیمی با بیش از 970 گونه زنده در دوره دونین</a:t>
            </a:r>
          </a:p>
          <a:p>
            <a:pPr algn="r" rtl="1"/>
            <a:r>
              <a:rPr lang="fa-IR" sz="2400" dirty="0" smtClean="0">
                <a:cs typeface="B Mitra" panose="00000400000000000000" pitchFamily="2" charset="-78"/>
              </a:rPr>
              <a:t>به علت اندام های حسی پیشرفته، اسکلت غضروفی، آرواره های قوی، ماهیچه های شنای قوی و عادت های شکار بسیار مورد توجه قرار گرفته</a:t>
            </a:r>
          </a:p>
          <a:p>
            <a:pPr algn="r" rtl="1"/>
            <a:r>
              <a:rPr lang="fa-IR" sz="2400" dirty="0" smtClean="0">
                <a:cs typeface="B Mitra" panose="00000400000000000000" pitchFamily="2" charset="-78"/>
              </a:rPr>
              <a:t>همه دریایی و فقط حدود 30 گونه آب شیرین</a:t>
            </a:r>
          </a:p>
          <a:p>
            <a:pPr algn="r" rtl="1"/>
            <a:r>
              <a:rPr lang="fa-IR" sz="2400" dirty="0" smtClean="0">
                <a:cs typeface="B Mitra" panose="00000400000000000000" pitchFamily="2" charset="-78"/>
              </a:rPr>
              <a:t>کوسه ها بجز نهنگ ها بزرگترین مهره داران (کوسه نهنگی </a:t>
            </a:r>
            <a:r>
              <a:rPr lang="en-US" sz="2400" i="1" dirty="0" err="1" smtClean="0">
                <a:cs typeface="B Mitra" panose="00000400000000000000" pitchFamily="2" charset="-78"/>
              </a:rPr>
              <a:t>Rhinodon</a:t>
            </a:r>
            <a:r>
              <a:rPr lang="en-US" sz="2400" i="1" dirty="0" smtClean="0">
                <a:cs typeface="B Mitra" panose="00000400000000000000" pitchFamily="2" charset="-78"/>
              </a:rPr>
              <a:t> </a:t>
            </a:r>
            <a:r>
              <a:rPr lang="en-US" sz="2400" i="1" dirty="0" err="1" smtClean="0">
                <a:cs typeface="B Mitra" panose="00000400000000000000" pitchFamily="2" charset="-78"/>
              </a:rPr>
              <a:t>typus</a:t>
            </a:r>
            <a:r>
              <a:rPr lang="fa-IR" sz="2400" i="1" dirty="0" smtClean="0">
                <a:cs typeface="B Mitra" panose="00000400000000000000" pitchFamily="2" charset="-78"/>
              </a:rPr>
              <a:t> </a:t>
            </a:r>
            <a:r>
              <a:rPr lang="fa-IR" sz="2400" dirty="0" smtClean="0">
                <a:cs typeface="B Mitra" panose="00000400000000000000" pitchFamily="2" charset="-78"/>
              </a:rPr>
              <a:t>پلانکتون خوار تا 15 متر، بزرگترین ماهی)</a:t>
            </a:r>
          </a:p>
          <a:p>
            <a:pPr algn="r" rtl="1"/>
            <a:r>
              <a:rPr lang="fa-IR" sz="2400" dirty="0" smtClean="0">
                <a:cs typeface="B Mitra" panose="00000400000000000000" pitchFamily="2" charset="-78"/>
              </a:rPr>
              <a:t>ویژگی های ظاهری: دم هتروسرکال، بال های زوج سینه ای و لگنی، بخش میانی باله لگنی تغییر شکل پیدا کرده به اندامی بنام کلاسپر، سوراخ های تنفسی زوج منتهی به اپیتلیوم بویایی، پشت هر چشم دارای یک اسپیراکل، 5 شکاف آبششی در هر طرف و در بخش قدامی باله سینه ای، پولک از نوع پلاکوئید پوستی دندان مانند، </a:t>
            </a:r>
          </a:p>
          <a:p>
            <a:pPr algn="r" rtl="1"/>
            <a:r>
              <a:rPr lang="fa-IR" sz="2400" dirty="0" smtClean="0">
                <a:cs typeface="B Mitra" panose="00000400000000000000" pitchFamily="2" charset="-78"/>
              </a:rPr>
              <a:t>حس بویایی قوی برای شکار کردن، دارای سیستم خط جانبی (گیرنده مکانیکی)، دارای گیرنده الکتریکی بنام آمپول لورنزینی</a:t>
            </a:r>
          </a:p>
          <a:p>
            <a:pPr marL="0" indent="0" algn="r" rtl="1">
              <a:buNone/>
            </a:pPr>
            <a:endParaRPr lang="en-US" sz="2400" dirty="0">
              <a:cs typeface="B Mitra" panose="00000400000000000000" pitchFamily="2" charset="-78"/>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solidFill>
                  <a:prstClr val="black">
                    <a:tint val="75000"/>
                  </a:prstClr>
                </a:solidFill>
              </a:rPr>
              <a:pPr/>
              <a:t>12</a:t>
            </a:fld>
            <a:endParaRPr lang="en-US" dirty="0">
              <a:solidFill>
                <a:prstClr val="black">
                  <a:tint val="75000"/>
                </a:prstClr>
              </a:solidFill>
            </a:endParaRPr>
          </a:p>
        </p:txBody>
      </p:sp>
      <p:pic>
        <p:nvPicPr>
          <p:cNvPr id="5" name="Picture 4"/>
          <p:cNvPicPr>
            <a:picLocks noChangeAspect="1"/>
          </p:cNvPicPr>
          <p:nvPr/>
        </p:nvPicPr>
        <p:blipFill rotWithShape="1">
          <a:blip r:embed="rId2"/>
          <a:srcRect l="1551" t="3882" r="2713" b="5280"/>
          <a:stretch/>
        </p:blipFill>
        <p:spPr>
          <a:xfrm>
            <a:off x="405245" y="-41564"/>
            <a:ext cx="5483934" cy="3086100"/>
          </a:xfrm>
          <a:prstGeom prst="rect">
            <a:avLst/>
          </a:prstGeom>
        </p:spPr>
      </p:pic>
    </p:spTree>
    <p:extLst>
      <p:ext uri="{BB962C8B-B14F-4D97-AF65-F5344CB8AC3E}">
        <p14:creationId xmlns:p14="http://schemas.microsoft.com/office/powerpoint/2010/main" val="15284613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r" rtl="1"/>
            <a:r>
              <a:rPr lang="fa-IR" sz="2400" dirty="0" smtClean="0">
                <a:cs typeface="B Mitra" panose="00000400000000000000" pitchFamily="2" charset="-78"/>
              </a:rPr>
              <a:t>همه حدود 350 گونه کوسه، برخی بدن دوکی ندارند مانند کوسه سر چکشی </a:t>
            </a:r>
            <a:r>
              <a:rPr lang="en-US" sz="2400" dirty="0" smtClean="0">
                <a:cs typeface="B Mitra" panose="00000400000000000000" pitchFamily="2" charset="-78"/>
              </a:rPr>
              <a:t>(</a:t>
            </a:r>
            <a:r>
              <a:rPr lang="en-US" sz="2400" i="1" dirty="0" err="1" smtClean="0">
                <a:cs typeface="B Mitra" panose="00000400000000000000" pitchFamily="2" charset="-78"/>
              </a:rPr>
              <a:t>Sphyrna</a:t>
            </a:r>
            <a:r>
              <a:rPr lang="en-US" sz="2400" dirty="0" smtClean="0">
                <a:cs typeface="B Mitra" panose="00000400000000000000" pitchFamily="2" charset="-78"/>
              </a:rPr>
              <a:t>)</a:t>
            </a:r>
            <a:r>
              <a:rPr lang="fa-IR" sz="2400" dirty="0" smtClean="0">
                <a:cs typeface="B Mitra" panose="00000400000000000000" pitchFamily="2" charset="-78"/>
              </a:rPr>
              <a:t> دارای سر پهن شده</a:t>
            </a:r>
          </a:p>
          <a:p>
            <a:pPr algn="r" rtl="1"/>
            <a:r>
              <a:rPr lang="fa-IR" sz="2400" dirty="0" smtClean="0">
                <a:cs typeface="B Mitra" panose="00000400000000000000" pitchFamily="2" charset="-78"/>
              </a:rPr>
              <a:t>کوسه ها برعکس تصور عمومی ترسو بوده و چندین گونه انگشت شمار از جمله کوسه بزرگ سفید </a:t>
            </a:r>
            <a:r>
              <a:rPr lang="en-US" sz="2400" i="1" dirty="0" err="1" smtClean="0">
                <a:cs typeface="B Mitra" panose="00000400000000000000" pitchFamily="2" charset="-78"/>
              </a:rPr>
              <a:t>Carcharodon</a:t>
            </a:r>
            <a:r>
              <a:rPr lang="en-US" sz="2400" i="1" dirty="0" smtClean="0">
                <a:cs typeface="B Mitra" panose="00000400000000000000" pitchFamily="2" charset="-78"/>
              </a:rPr>
              <a:t> </a:t>
            </a:r>
            <a:r>
              <a:rPr lang="en-US" sz="2400" i="1" dirty="0" err="1" smtClean="0">
                <a:cs typeface="B Mitra" panose="00000400000000000000" pitchFamily="2" charset="-78"/>
              </a:rPr>
              <a:t>carcharias</a:t>
            </a:r>
            <a:r>
              <a:rPr lang="fa-IR" sz="2400" i="1" dirty="0" smtClean="0">
                <a:cs typeface="B Mitra" panose="00000400000000000000" pitchFamily="2" charset="-78"/>
              </a:rPr>
              <a:t> </a:t>
            </a:r>
            <a:r>
              <a:rPr lang="fa-IR" sz="2400" dirty="0" smtClean="0">
                <a:cs typeface="B Mitra" panose="00000400000000000000" pitchFamily="2" charset="-78"/>
              </a:rPr>
              <a:t>با اندازه حدود 6 متر خطرناک بوده</a:t>
            </a:r>
          </a:p>
          <a:p>
            <a:pPr algn="r" rtl="1"/>
            <a:r>
              <a:rPr lang="fa-IR" sz="2400" dirty="0" smtClean="0">
                <a:cs typeface="B Mitra" panose="00000400000000000000" pitchFamily="2" charset="-78"/>
              </a:rPr>
              <a:t>1.7 میلیون تن باله کوسه در دنیا حدود 73 میلیون کوسه در سال (چهار برابر صید رسمی کوسه ها) صید می شود. </a:t>
            </a:r>
            <a:endParaRPr lang="en-US" sz="2400" dirty="0">
              <a:cs typeface="B Mitra" panose="00000400000000000000" pitchFamily="2" charset="-78"/>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solidFill>
                  <a:prstClr val="black">
                    <a:tint val="75000"/>
                  </a:prstClr>
                </a:solidFill>
              </a:rPr>
              <a:pPr/>
              <a:t>13</a:t>
            </a:fld>
            <a:endParaRPr lang="en-US" dirty="0">
              <a:solidFill>
                <a:prstClr val="black">
                  <a:tint val="75000"/>
                </a:prstClr>
              </a:solidFill>
            </a:endParaRPr>
          </a:p>
        </p:txBody>
      </p:sp>
      <p:pic>
        <p:nvPicPr>
          <p:cNvPr id="5" name="Picture 4"/>
          <p:cNvPicPr>
            <a:picLocks noChangeAspect="1"/>
          </p:cNvPicPr>
          <p:nvPr/>
        </p:nvPicPr>
        <p:blipFill>
          <a:blip r:embed="rId2"/>
          <a:stretch>
            <a:fillRect/>
          </a:stretch>
        </p:blipFill>
        <p:spPr>
          <a:xfrm>
            <a:off x="800034" y="4225120"/>
            <a:ext cx="2993395" cy="1993565"/>
          </a:xfrm>
          <a:prstGeom prst="rect">
            <a:avLst/>
          </a:prstGeom>
        </p:spPr>
      </p:pic>
      <p:pic>
        <p:nvPicPr>
          <p:cNvPr id="6" name="Picture 5"/>
          <p:cNvPicPr>
            <a:picLocks noChangeAspect="1"/>
          </p:cNvPicPr>
          <p:nvPr/>
        </p:nvPicPr>
        <p:blipFill>
          <a:blip r:embed="rId3"/>
          <a:stretch>
            <a:fillRect/>
          </a:stretch>
        </p:blipFill>
        <p:spPr>
          <a:xfrm>
            <a:off x="7555405" y="3923987"/>
            <a:ext cx="3950795" cy="2595829"/>
          </a:xfrm>
          <a:prstGeom prst="rect">
            <a:avLst/>
          </a:prstGeom>
        </p:spPr>
      </p:pic>
    </p:spTree>
    <p:extLst>
      <p:ext uri="{BB962C8B-B14F-4D97-AF65-F5344CB8AC3E}">
        <p14:creationId xmlns:p14="http://schemas.microsoft.com/office/powerpoint/2010/main" val="385285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200" dirty="0" smtClean="0">
                <a:cs typeface="B Mitra" panose="00000400000000000000" pitchFamily="2" charset="-78"/>
              </a:rPr>
              <a:t>ویژگی های عمومی</a:t>
            </a:r>
            <a:endParaRPr lang="en-US" sz="3200" dirty="0">
              <a:cs typeface="B Mitra" panose="00000400000000000000" pitchFamily="2" charset="-78"/>
            </a:endParaRPr>
          </a:p>
        </p:txBody>
      </p:sp>
      <p:sp>
        <p:nvSpPr>
          <p:cNvPr id="3" name="Content Placeholder 2"/>
          <p:cNvSpPr>
            <a:spLocks noGrp="1"/>
          </p:cNvSpPr>
          <p:nvPr>
            <p:ph idx="1"/>
          </p:nvPr>
        </p:nvSpPr>
        <p:spPr>
          <a:xfrm>
            <a:off x="685800" y="1872589"/>
            <a:ext cx="10820400" cy="4024125"/>
          </a:xfrm>
        </p:spPr>
        <p:txBody>
          <a:bodyPr>
            <a:normAutofit/>
          </a:bodyPr>
          <a:lstStyle/>
          <a:p>
            <a:pPr algn="r" rtl="1"/>
            <a:r>
              <a:rPr lang="fa-IR" sz="2400" dirty="0" smtClean="0">
                <a:cs typeface="B Mitra" panose="00000400000000000000" pitchFamily="2" charset="-78"/>
              </a:rPr>
              <a:t>قابلیت جایگزینی دندان ها، </a:t>
            </a:r>
          </a:p>
          <a:p>
            <a:pPr algn="r" rtl="1"/>
            <a:r>
              <a:rPr lang="fa-IR" sz="2400" dirty="0" smtClean="0">
                <a:cs typeface="B Mitra" panose="00000400000000000000" pitchFamily="2" charset="-78"/>
              </a:rPr>
              <a:t>روده دارای دریچه مارپیچی، دارای غدد راست روده ای چسبیده به راست روده </a:t>
            </a:r>
          </a:p>
          <a:p>
            <a:pPr algn="r" rtl="1"/>
            <a:r>
              <a:rPr lang="fa-IR" sz="2400" dirty="0" smtClean="0">
                <a:cs typeface="B Mitra" panose="00000400000000000000" pitchFamily="2" charset="-78"/>
              </a:rPr>
              <a:t>همه لقاح داخلی دارند، برخی تخم گذار، بسیاری تخم گذار زنده زا،</a:t>
            </a:r>
          </a:p>
          <a:p>
            <a:pPr algn="r" rtl="1"/>
            <a:r>
              <a:rPr lang="fa-IR" sz="2400" dirty="0" smtClean="0">
                <a:cs typeface="B Mitra" panose="00000400000000000000" pitchFamily="2" charset="-78"/>
              </a:rPr>
              <a:t>حفظ فشار اسمزی و تعادل اسمزی با نگه داشتن اوره و تری متیل اکسید امین در مایع خارج سلولی</a:t>
            </a:r>
            <a:endParaRPr lang="en-US" sz="2400" dirty="0" smtClean="0">
              <a:cs typeface="B Mitra" panose="00000400000000000000" pitchFamily="2" charset="-78"/>
            </a:endParaRPr>
          </a:p>
          <a:p>
            <a:pPr algn="r" rtl="1"/>
            <a:endParaRPr lang="en-US" sz="2400" dirty="0">
              <a:cs typeface="B Mitra" panose="00000400000000000000" pitchFamily="2" charset="-78"/>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solidFill>
                  <a:prstClr val="black">
                    <a:tint val="75000"/>
                  </a:prstClr>
                </a:solidFill>
              </a:rPr>
              <a:pPr/>
              <a:t>14</a:t>
            </a:fld>
            <a:endParaRPr lang="en-US" dirty="0">
              <a:solidFill>
                <a:prstClr val="black">
                  <a:tint val="75000"/>
                </a:prstClr>
              </a:solidFill>
            </a:endParaRPr>
          </a:p>
        </p:txBody>
      </p:sp>
      <p:pic>
        <p:nvPicPr>
          <p:cNvPr id="6" name="Picture 5"/>
          <p:cNvPicPr>
            <a:picLocks noChangeAspect="1"/>
          </p:cNvPicPr>
          <p:nvPr/>
        </p:nvPicPr>
        <p:blipFill>
          <a:blip r:embed="rId2"/>
          <a:stretch>
            <a:fillRect/>
          </a:stretch>
        </p:blipFill>
        <p:spPr>
          <a:xfrm>
            <a:off x="2671964" y="3884651"/>
            <a:ext cx="7105650" cy="2686050"/>
          </a:xfrm>
          <a:prstGeom prst="rect">
            <a:avLst/>
          </a:prstGeom>
        </p:spPr>
      </p:pic>
    </p:spTree>
    <p:extLst>
      <p:ext uri="{BB962C8B-B14F-4D97-AF65-F5344CB8AC3E}">
        <p14:creationId xmlns:p14="http://schemas.microsoft.com/office/powerpoint/2010/main" val="16694514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endParaRPr lang="en-US" dirty="0"/>
          </a:p>
        </p:txBody>
      </p:sp>
      <p:sp>
        <p:nvSpPr>
          <p:cNvPr id="3" name="Content Placeholder 2"/>
          <p:cNvSpPr>
            <a:spLocks noGrp="1"/>
          </p:cNvSpPr>
          <p:nvPr>
            <p:ph idx="1"/>
          </p:nvPr>
        </p:nvSpPr>
        <p:spPr/>
        <p:txBody>
          <a:bodyPr/>
          <a:lstStyle/>
          <a:p>
            <a:pPr algn="r" rtl="1"/>
            <a:r>
              <a:rPr lang="fa-IR" dirty="0" smtClean="0"/>
              <a:t>بیش از 550 گونه</a:t>
            </a:r>
          </a:p>
          <a:p>
            <a:pPr algn="r" rtl="1"/>
            <a:r>
              <a:rPr lang="fa-IR" dirty="0" smtClean="0"/>
              <a:t>کف زی </a:t>
            </a:r>
            <a:r>
              <a:rPr lang="en-US" dirty="0" smtClean="0"/>
              <a:t>(demersal)</a:t>
            </a:r>
            <a:endParaRPr lang="fa-IR" dirty="0" smtClean="0"/>
          </a:p>
          <a:p>
            <a:pPr algn="r" rtl="1"/>
            <a:r>
              <a:rPr lang="fa-IR" dirty="0" smtClean="0"/>
              <a:t>با بدن در جهت پشتی-شکمی پهن</a:t>
            </a:r>
          </a:p>
          <a:p>
            <a:pPr algn="r" rtl="1"/>
            <a:r>
              <a:rPr lang="fa-IR" dirty="0" smtClean="0"/>
              <a:t>باله سینه ای بزرگ شده</a:t>
            </a:r>
          </a:p>
          <a:p>
            <a:pPr algn="r" rtl="1"/>
            <a:r>
              <a:rPr lang="fa-IR" dirty="0" smtClean="0"/>
              <a:t>شکاف های ابششی در زیر سر </a:t>
            </a:r>
          </a:p>
          <a:p>
            <a:pPr algn="r" rtl="1"/>
            <a:r>
              <a:rPr lang="fa-IR" dirty="0" smtClean="0"/>
              <a:t>اسپیراکل بزرگ روی بدن (تنفس)</a:t>
            </a:r>
          </a:p>
          <a:p>
            <a:pPr algn="r" rtl="1"/>
            <a:r>
              <a:rPr lang="fa-IR" dirty="0" smtClean="0"/>
              <a:t>دندان ها  سازش برای خرد کردن</a:t>
            </a:r>
          </a:p>
          <a:p>
            <a:pPr algn="r" rtl="1"/>
            <a:r>
              <a:rPr lang="fa-IR" dirty="0" smtClean="0"/>
              <a:t>دم مجهز به یک یا دو خار </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solidFill>
                  <a:prstClr val="black">
                    <a:tint val="75000"/>
                  </a:prstClr>
                </a:solidFill>
              </a:rPr>
              <a:pPr/>
              <a:t>15</a:t>
            </a:fld>
            <a:endParaRPr lang="en-US" dirty="0">
              <a:solidFill>
                <a:prstClr val="black">
                  <a:tint val="75000"/>
                </a:prstClr>
              </a:solidFill>
            </a:endParaRPr>
          </a:p>
        </p:txBody>
      </p:sp>
      <p:pic>
        <p:nvPicPr>
          <p:cNvPr id="5" name="Picture 4"/>
          <p:cNvPicPr>
            <a:picLocks noChangeAspect="1"/>
          </p:cNvPicPr>
          <p:nvPr/>
        </p:nvPicPr>
        <p:blipFill>
          <a:blip r:embed="rId2"/>
          <a:stretch>
            <a:fillRect/>
          </a:stretch>
        </p:blipFill>
        <p:spPr>
          <a:xfrm>
            <a:off x="0" y="-135082"/>
            <a:ext cx="5644030" cy="7289654"/>
          </a:xfrm>
          <a:prstGeom prst="rect">
            <a:avLst/>
          </a:prstGeom>
        </p:spPr>
      </p:pic>
    </p:spTree>
    <p:extLst>
      <p:ext uri="{BB962C8B-B14F-4D97-AF65-F5344CB8AC3E}">
        <p14:creationId xmlns:p14="http://schemas.microsoft.com/office/powerpoint/2010/main" val="17585914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177315"/>
            <a:ext cx="8610600" cy="1293028"/>
          </a:xfrm>
        </p:spPr>
        <p:txBody>
          <a:bodyPr>
            <a:normAutofit/>
          </a:bodyPr>
          <a:lstStyle/>
          <a:p>
            <a:r>
              <a:rPr lang="en-US" sz="3600" cap="none" dirty="0" err="1" smtClean="0"/>
              <a:t>chondrichthyans</a:t>
            </a:r>
            <a:r>
              <a:rPr lang="en-US" sz="3600" cap="none" dirty="0" smtClean="0"/>
              <a:t> (cartilaginous fishes)</a:t>
            </a:r>
            <a:endParaRPr lang="fa-IR" sz="3600" cap="none" dirty="0"/>
          </a:p>
        </p:txBody>
      </p:sp>
      <p:sp>
        <p:nvSpPr>
          <p:cNvPr id="3" name="Content Placeholder 2"/>
          <p:cNvSpPr>
            <a:spLocks noGrp="1"/>
          </p:cNvSpPr>
          <p:nvPr>
            <p:ph idx="1"/>
          </p:nvPr>
        </p:nvSpPr>
        <p:spPr>
          <a:xfrm>
            <a:off x="557011" y="1470343"/>
            <a:ext cx="10820400" cy="4024125"/>
          </a:xfrm>
        </p:spPr>
        <p:txBody>
          <a:bodyPr>
            <a:noAutofit/>
          </a:bodyPr>
          <a:lstStyle/>
          <a:p>
            <a:pPr algn="r" rtl="1"/>
            <a:r>
              <a:rPr lang="fa-IR" sz="2400" dirty="0" smtClean="0">
                <a:cs typeface="B Mitra" panose="00000400000000000000" pitchFamily="2" charset="-78"/>
              </a:rPr>
              <a:t>ش</a:t>
            </a:r>
            <a:r>
              <a:rPr lang="fa-IR" sz="2400" dirty="0">
                <a:cs typeface="B Mitra" panose="00000400000000000000" pitchFamily="2" charset="-78"/>
              </a:rPr>
              <a:t>ا</a:t>
            </a:r>
            <a:r>
              <a:rPr lang="fa-IR" sz="2400" dirty="0" smtClean="0">
                <a:cs typeface="B Mitra" panose="00000400000000000000" pitchFamily="2" charset="-78"/>
              </a:rPr>
              <a:t>مل </a:t>
            </a:r>
            <a:r>
              <a:rPr lang="en-US" sz="2400" dirty="0" smtClean="0">
                <a:cs typeface="B Mitra" panose="00000400000000000000" pitchFamily="2" charset="-78"/>
              </a:rPr>
              <a:t>sharks</a:t>
            </a:r>
            <a:r>
              <a:rPr lang="fa-IR" sz="2400" dirty="0" smtClean="0">
                <a:cs typeface="B Mitra" panose="00000400000000000000" pitchFamily="2" charset="-78"/>
              </a:rPr>
              <a:t>، </a:t>
            </a:r>
            <a:r>
              <a:rPr lang="en-US" sz="2400" dirty="0" smtClean="0">
                <a:cs typeface="B Mitra" panose="00000400000000000000" pitchFamily="2" charset="-78"/>
              </a:rPr>
              <a:t>rays</a:t>
            </a:r>
            <a:r>
              <a:rPr lang="fa-IR" sz="2400" dirty="0" smtClean="0">
                <a:cs typeface="B Mitra" panose="00000400000000000000" pitchFamily="2" charset="-78"/>
              </a:rPr>
              <a:t>‌ و </a:t>
            </a:r>
            <a:r>
              <a:rPr lang="en-US" sz="2400" dirty="0" err="1" smtClean="0">
                <a:cs typeface="B Mitra" panose="00000400000000000000" pitchFamily="2" charset="-78"/>
              </a:rPr>
              <a:t>shimeras</a:t>
            </a:r>
            <a:endParaRPr lang="fa-IR" sz="2400" dirty="0" smtClean="0">
              <a:cs typeface="B Mitra" panose="00000400000000000000" pitchFamily="2" charset="-78"/>
            </a:endParaRPr>
          </a:p>
          <a:p>
            <a:pPr algn="r" rtl="1"/>
            <a:r>
              <a:rPr lang="fa-IR" sz="2400" dirty="0" smtClean="0">
                <a:cs typeface="B Mitra" panose="00000400000000000000" pitchFamily="2" charset="-78"/>
              </a:rPr>
              <a:t>بخش های مختلف بدن برای اهداف مختلفی استفاده می شود.</a:t>
            </a:r>
          </a:p>
          <a:p>
            <a:pPr algn="r" rtl="1"/>
            <a:r>
              <a:rPr lang="fa-IR" sz="2400" dirty="0" smtClean="0">
                <a:cs typeface="B Mitra" panose="00000400000000000000" pitchFamily="2" charset="-78"/>
              </a:rPr>
              <a:t>در اروپا به عنوان غذا، و از کبد، باله ها، غضرف و پوست برای اهداف مختلف استفاده شده</a:t>
            </a:r>
          </a:p>
          <a:p>
            <a:pPr algn="r" rtl="1"/>
            <a:r>
              <a:rPr lang="fa-IR" sz="2400" dirty="0" smtClean="0">
                <a:cs typeface="B Mitra" panose="00000400000000000000" pitchFamily="2" charset="-78"/>
              </a:rPr>
              <a:t>تجارت کوسه:</a:t>
            </a:r>
          </a:p>
          <a:p>
            <a:pPr algn="r" rtl="1"/>
            <a:r>
              <a:rPr lang="fa-IR" sz="2400" dirty="0" smtClean="0">
                <a:cs typeface="B Mitra" panose="00000400000000000000" pitchFamily="2" charset="-78"/>
              </a:rPr>
              <a:t>بسیاری از ماهیان غضروفی به برداشت زیاد آسیب پذیر هستند به علت ویژگی های بیولوژکی و خصوصیات چرخه زندگی خاص خود</a:t>
            </a:r>
          </a:p>
          <a:p>
            <a:pPr algn="r" rtl="1"/>
            <a:r>
              <a:rPr lang="fa-IR" sz="2400" dirty="0" smtClean="0">
                <a:cs typeface="B Mitra" panose="00000400000000000000" pitchFamily="2" charset="-78"/>
              </a:rPr>
              <a:t>صید کوسه ها اکثر </a:t>
            </a:r>
            <a:r>
              <a:rPr lang="en-US" sz="2400" dirty="0" err="1" smtClean="0">
                <a:cs typeface="B Mitra" panose="00000400000000000000" pitchFamily="2" charset="-78"/>
              </a:rPr>
              <a:t>bycatch</a:t>
            </a:r>
            <a:r>
              <a:rPr lang="fa-IR" sz="2400" dirty="0" smtClean="0">
                <a:cs typeface="B Mitra" panose="00000400000000000000" pitchFamily="2" charset="-78"/>
              </a:rPr>
              <a:t> و به طور اتفاقی بوده</a:t>
            </a:r>
          </a:p>
          <a:p>
            <a:pPr algn="r" rtl="1"/>
            <a:r>
              <a:rPr lang="fa-IR" sz="2400" dirty="0" smtClean="0">
                <a:cs typeface="B Mitra" panose="00000400000000000000" pitchFamily="2" charset="-78"/>
              </a:rPr>
              <a:t>کوسه سگی مهمترین گونه دارای اهمیت تجاری </a:t>
            </a:r>
            <a:r>
              <a:rPr lang="en-AU" sz="2400" i="1" dirty="0" err="1">
                <a:cs typeface="B Mitra" panose="00000400000000000000" pitchFamily="2" charset="-78"/>
              </a:rPr>
              <a:t>Squalus</a:t>
            </a:r>
            <a:r>
              <a:rPr lang="en-AU" sz="2400" i="1" dirty="0">
                <a:cs typeface="B Mitra" panose="00000400000000000000" pitchFamily="2" charset="-78"/>
              </a:rPr>
              <a:t> </a:t>
            </a:r>
            <a:r>
              <a:rPr lang="en-AU" sz="2400" i="1" dirty="0" err="1" smtClean="0">
                <a:cs typeface="B Mitra" panose="00000400000000000000" pitchFamily="2" charset="-78"/>
              </a:rPr>
              <a:t>acanthias</a:t>
            </a:r>
            <a:endParaRPr lang="fa-IR" sz="2400" i="1" dirty="0" smtClean="0">
              <a:cs typeface="B Mitra" panose="00000400000000000000" pitchFamily="2" charset="-78"/>
            </a:endParaRPr>
          </a:p>
          <a:p>
            <a:pPr algn="r" rtl="1"/>
            <a:r>
              <a:rPr lang="fa-IR" sz="2400" dirty="0" smtClean="0">
                <a:cs typeface="B Mitra" panose="00000400000000000000" pitchFamily="2" charset="-78"/>
              </a:rPr>
              <a:t>علارغم اهمیت زیاد ماهیان غضروفی و اکولوژی ان ها در اکوسیستم های دریایی اقدامات کمی برای حفاظت و حفظ ذخایر آن ها انجام شده است. </a:t>
            </a:r>
          </a:p>
          <a:p>
            <a:pPr algn="r" rtl="1"/>
            <a:r>
              <a:rPr lang="fa-IR" sz="2400" dirty="0" smtClean="0">
                <a:cs typeface="B Mitra" panose="00000400000000000000" pitchFamily="2" charset="-78"/>
              </a:rPr>
              <a:t>بدون داشتن اطلاعات خاص گونه های ارزیابی و مدیریت و اقدامات حفاظتی برای رشد شیلات و تجارت کوسه بسیار مشکل است.</a:t>
            </a:r>
            <a:endParaRPr lang="fa-IR" sz="2400" dirty="0">
              <a:cs typeface="B Mitra" panose="00000400000000000000" pitchFamily="2" charset="-78"/>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solidFill>
                  <a:prstClr val="black">
                    <a:tint val="75000"/>
                  </a:prstClr>
                </a:solidFill>
              </a:rPr>
              <a:pPr/>
              <a:t>16</a:t>
            </a:fld>
            <a:endParaRPr lang="en-US" dirty="0">
              <a:solidFill>
                <a:prstClr val="black">
                  <a:tint val="75000"/>
                </a:prstClr>
              </a:solidFill>
            </a:endParaRPr>
          </a:p>
        </p:txBody>
      </p:sp>
    </p:spTree>
    <p:extLst>
      <p:ext uri="{BB962C8B-B14F-4D97-AF65-F5344CB8AC3E}">
        <p14:creationId xmlns:p14="http://schemas.microsoft.com/office/powerpoint/2010/main" val="770457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2984" y="4043124"/>
            <a:ext cx="4446581" cy="2814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610113" y="1143001"/>
            <a:ext cx="4395755" cy="2492990"/>
          </a:xfrm>
          <a:prstGeom prst="rect">
            <a:avLst/>
          </a:prstGeom>
          <a:noFill/>
        </p:spPr>
        <p:txBody>
          <a:bodyPr wrap="none" rtlCol="0">
            <a:spAutoFit/>
          </a:bodyPr>
          <a:lstStyle/>
          <a:p>
            <a:pPr marL="285750" indent="-285750">
              <a:buFont typeface="Wingdings" pitchFamily="2" charset="2"/>
              <a:buChar char="v"/>
            </a:pPr>
            <a:r>
              <a:rPr lang="fa-IR" sz="2000" dirty="0">
                <a:solidFill>
                  <a:srgbClr val="000000"/>
                </a:solidFill>
              </a:rPr>
              <a:t>ظهور در دوره دونین</a:t>
            </a:r>
          </a:p>
          <a:p>
            <a:pPr marL="285750" indent="-285750">
              <a:buFont typeface="Wingdings" pitchFamily="2" charset="2"/>
              <a:buChar char="v"/>
            </a:pPr>
            <a:r>
              <a:rPr lang="fa-IR" sz="2000" dirty="0">
                <a:solidFill>
                  <a:srgbClr val="000000"/>
                </a:solidFill>
              </a:rPr>
              <a:t>970 گونه زنده، 28 گونه آب شیرین</a:t>
            </a:r>
          </a:p>
          <a:p>
            <a:pPr marL="285750" indent="-285750">
              <a:buFont typeface="Wingdings" pitchFamily="2" charset="2"/>
              <a:buChar char="v"/>
            </a:pPr>
            <a:r>
              <a:rPr lang="fa-IR" sz="2000" dirty="0">
                <a:solidFill>
                  <a:srgbClr val="000000"/>
                </a:solidFill>
              </a:rPr>
              <a:t>بعد از وال ها، کوسه ها بزرگترین مهره داران </a:t>
            </a:r>
          </a:p>
          <a:p>
            <a:pPr marL="285750" indent="-285750">
              <a:buFont typeface="Wingdings" pitchFamily="2" charset="2"/>
              <a:buChar char="v"/>
            </a:pPr>
            <a:r>
              <a:rPr lang="fa-IR" sz="2000" dirty="0">
                <a:solidFill>
                  <a:srgbClr val="000000"/>
                </a:solidFill>
              </a:rPr>
              <a:t>اسکلت درونی غضروفی</a:t>
            </a:r>
          </a:p>
          <a:p>
            <a:pPr marL="285750" indent="-285750">
              <a:buFont typeface="Wingdings" pitchFamily="2" charset="2"/>
              <a:buChar char="v"/>
            </a:pPr>
            <a:r>
              <a:rPr lang="fa-IR" sz="2000" dirty="0">
                <a:solidFill>
                  <a:srgbClr val="000000"/>
                </a:solidFill>
              </a:rPr>
              <a:t>اغلب شکارچی و دارای عضلات شنای قوی بوده</a:t>
            </a:r>
            <a:endParaRPr lang="en-US" sz="2000" dirty="0">
              <a:solidFill>
                <a:srgbClr val="000000"/>
              </a:solidFill>
            </a:endParaRPr>
          </a:p>
          <a:p>
            <a:pPr marL="742950" lvl="1" indent="-285750">
              <a:buFont typeface="Wingdings" pitchFamily="2" charset="2"/>
              <a:buChar char="v"/>
            </a:pPr>
            <a:r>
              <a:rPr lang="en-US" sz="2000" dirty="0">
                <a:solidFill>
                  <a:srgbClr val="000000"/>
                </a:solidFill>
              </a:rPr>
              <a:t>5-7</a:t>
            </a:r>
            <a:r>
              <a:rPr lang="fa-IR" sz="2000" dirty="0">
                <a:solidFill>
                  <a:srgbClr val="000000"/>
                </a:solidFill>
              </a:rPr>
              <a:t> جفت شکاف آبششی در دو طرف حلق</a:t>
            </a:r>
          </a:p>
          <a:p>
            <a:pPr marL="285750" indent="-285750">
              <a:buFont typeface="Wingdings" pitchFamily="2" charset="2"/>
              <a:buChar char="v"/>
            </a:pPr>
            <a:endParaRPr lang="fa-IR" dirty="0">
              <a:solidFill>
                <a:srgbClr val="000000"/>
              </a:solidFill>
            </a:endParaRPr>
          </a:p>
          <a:p>
            <a:endParaRPr lang="en-US" dirty="0">
              <a:solidFill>
                <a:srgbClr val="000000"/>
              </a:solidFill>
            </a:endParaRPr>
          </a:p>
        </p:txBody>
      </p:sp>
      <p:sp>
        <p:nvSpPr>
          <p:cNvPr id="3" name="Slide Number Placeholder 2"/>
          <p:cNvSpPr>
            <a:spLocks noGrp="1"/>
          </p:cNvSpPr>
          <p:nvPr>
            <p:ph type="sldNum" sz="quarter" idx="12"/>
          </p:nvPr>
        </p:nvSpPr>
        <p:spPr/>
        <p:txBody>
          <a:bodyPr/>
          <a:lstStyle/>
          <a:p>
            <a:pPr>
              <a:defRPr/>
            </a:pPr>
            <a:fld id="{7AABFDA8-6685-4120-A2AF-BBA8C607C328}" type="slidenum">
              <a:rPr lang="ar-SA" smtClean="0">
                <a:solidFill>
                  <a:srgbClr val="000000"/>
                </a:solidFill>
              </a:rPr>
              <a:pPr>
                <a:defRPr/>
              </a:pPr>
              <a:t>17</a:t>
            </a:fld>
            <a:endParaRPr lang="en-US">
              <a:solidFill>
                <a:srgbClr val="000000"/>
              </a:solidFill>
            </a:endParaRPr>
          </a:p>
        </p:txBody>
      </p:sp>
    </p:spTree>
    <p:extLst>
      <p:ext uri="{BB962C8B-B14F-4D97-AF65-F5344CB8AC3E}">
        <p14:creationId xmlns:p14="http://schemas.microsoft.com/office/powerpoint/2010/main" val="3911265218"/>
      </p:ext>
    </p:extLst>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algn="r" rtl="1"/>
            <a:r>
              <a:rPr lang="fa-IR" sz="2400" dirty="0"/>
              <a:t>باله دمی از نوع هتروسرکال</a:t>
            </a:r>
          </a:p>
          <a:p>
            <a:pPr algn="r" rtl="1"/>
            <a:r>
              <a:rPr lang="fa-IR" sz="2400" dirty="0"/>
              <a:t>باله زوج: لگنی و سینه ای ، یک یا دو باله پشتی</a:t>
            </a:r>
          </a:p>
          <a:p>
            <a:pPr algn="r" rtl="1"/>
            <a:r>
              <a:rPr lang="fa-IR" sz="2400" dirty="0"/>
              <a:t>دهان در موقعیت شکمی</a:t>
            </a:r>
          </a:p>
          <a:p>
            <a:pPr algn="r" rtl="1"/>
            <a:r>
              <a:rPr lang="fa-IR" sz="2400" dirty="0"/>
              <a:t>دارای پلک تحلیل رفته بوده</a:t>
            </a:r>
          </a:p>
          <a:p>
            <a:pPr algn="r" rtl="1"/>
            <a:r>
              <a:rPr lang="fa-IR" sz="2400" dirty="0"/>
              <a:t>دارای سوراخهای بینی بوده که به دهان باز نمی شود.</a:t>
            </a:r>
          </a:p>
          <a:p>
            <a:pPr algn="r" rtl="1"/>
            <a:r>
              <a:rPr lang="fa-IR" sz="2400" dirty="0"/>
              <a:t>یک جفت اسپیراکل متصل به حفره دهانی بودهکه تغییر شکل یافته شکافهای آبششی بوده</a:t>
            </a:r>
          </a:p>
          <a:p>
            <a:pPr algn="r" rtl="1"/>
            <a:r>
              <a:rPr lang="fa-IR" sz="2400" dirty="0"/>
              <a:t>آبشش ها فاقد اسپراکل</a:t>
            </a:r>
          </a:p>
          <a:p>
            <a:pPr algn="r" rtl="1"/>
            <a:r>
              <a:rPr lang="fa-IR" sz="2400" dirty="0"/>
              <a:t>دارای خط جانبی روی بدن</a:t>
            </a:r>
          </a:p>
          <a:p>
            <a:pPr algn="r" rtl="1"/>
            <a:r>
              <a:rPr lang="fa-IR" sz="2400" dirty="0"/>
              <a:t>فاقد مثانه شنا یا شش</a:t>
            </a:r>
          </a:p>
          <a:p>
            <a:pPr algn="r" rtl="1"/>
            <a:endParaRPr lang="en-US" sz="2400" dirty="0"/>
          </a:p>
        </p:txBody>
      </p:sp>
      <p:sp>
        <p:nvSpPr>
          <p:cNvPr id="4" name="Slide Number Placeholder 3"/>
          <p:cNvSpPr>
            <a:spLocks noGrp="1"/>
          </p:cNvSpPr>
          <p:nvPr>
            <p:ph type="sldNum" sz="quarter" idx="12"/>
          </p:nvPr>
        </p:nvSpPr>
        <p:spPr/>
        <p:txBody>
          <a:bodyPr/>
          <a:lstStyle/>
          <a:p>
            <a:fld id="{A44DE1D9-2B96-4A24-83CE-50FAA6FC7640}" type="slidenum">
              <a:rPr lang="en-US" smtClean="0">
                <a:solidFill>
                  <a:prstClr val="black">
                    <a:tint val="75000"/>
                  </a:prstClr>
                </a:solidFill>
              </a:rPr>
              <a:pPr/>
              <a:t>18</a:t>
            </a:fld>
            <a:endParaRPr lang="en-US">
              <a:solidFill>
                <a:prstClr val="black">
                  <a:tint val="75000"/>
                </a:prstClr>
              </a:solidFill>
            </a:endParaRPr>
          </a:p>
        </p:txBody>
      </p:sp>
    </p:spTree>
    <p:extLst>
      <p:ext uri="{BB962C8B-B14F-4D97-AF65-F5344CB8AC3E}">
        <p14:creationId xmlns:p14="http://schemas.microsoft.com/office/powerpoint/2010/main" val="9036887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418" name="Picture 2" descr="08_08"/>
          <p:cNvPicPr>
            <a:picLocks noChangeAspect="1" noChangeArrowheads="1"/>
          </p:cNvPicPr>
          <p:nvPr/>
        </p:nvPicPr>
        <p:blipFill>
          <a:blip r:embed="rId3">
            <a:extLst>
              <a:ext uri="{28A0092B-C50C-407E-A947-70E740481C1C}">
                <a14:useLocalDpi xmlns:a14="http://schemas.microsoft.com/office/drawing/2010/main" val="0"/>
              </a:ext>
            </a:extLst>
          </a:blip>
          <a:srcRect t="2171" b="51137"/>
          <a:stretch>
            <a:fillRect/>
          </a:stretch>
        </p:blipFill>
        <p:spPr bwMode="auto">
          <a:xfrm>
            <a:off x="1919289" y="981076"/>
            <a:ext cx="7927975"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419" name="Picture 3" descr="24_18"/>
          <p:cNvPicPr>
            <a:picLocks noChangeAspect="1" noChangeArrowheads="1"/>
          </p:cNvPicPr>
          <p:nvPr/>
        </p:nvPicPr>
        <p:blipFill>
          <a:blip r:embed="rId4">
            <a:extLst>
              <a:ext uri="{28A0092B-C50C-407E-A947-70E740481C1C}">
                <a14:useLocalDpi xmlns:a14="http://schemas.microsoft.com/office/drawing/2010/main" val="0"/>
              </a:ext>
            </a:extLst>
          </a:blip>
          <a:srcRect t="4076" r="72289"/>
          <a:stretch>
            <a:fillRect/>
          </a:stretch>
        </p:blipFill>
        <p:spPr bwMode="auto">
          <a:xfrm>
            <a:off x="1524000" y="4019550"/>
            <a:ext cx="2916238"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92644" name="Rectangle 4"/>
          <p:cNvSpPr>
            <a:spLocks noChangeArrowheads="1"/>
          </p:cNvSpPr>
          <p:nvPr/>
        </p:nvSpPr>
        <p:spPr bwMode="auto">
          <a:xfrm>
            <a:off x="5110310" y="6035676"/>
            <a:ext cx="4548040" cy="584775"/>
          </a:xfrm>
          <a:prstGeom prst="rect">
            <a:avLst/>
          </a:prstGeom>
          <a:noFill/>
          <a:ln w="9525">
            <a:noFill/>
            <a:miter lim="800000"/>
            <a:headEnd/>
            <a:tailEnd/>
          </a:ln>
          <a:effectLst/>
        </p:spPr>
        <p:txBody>
          <a:bodyPr wrap="none">
            <a:spAutoFit/>
          </a:bodyPr>
          <a:lstStyle/>
          <a:p>
            <a:pPr fontAlgn="base">
              <a:spcBef>
                <a:spcPct val="0"/>
              </a:spcBef>
              <a:spcAft>
                <a:spcPct val="0"/>
              </a:spcAft>
              <a:defRPr/>
            </a:pPr>
            <a:r>
              <a:rPr lang="fa-IR" sz="3200" dirty="0">
                <a:solidFill>
                  <a:srgbClr val="990000"/>
                </a:solidFill>
                <a:effectLst>
                  <a:outerShdw blurRad="38100" dist="38100" dir="2700000" algn="tl">
                    <a:srgbClr val="C0C0C0"/>
                  </a:outerShdw>
                </a:effectLst>
                <a:cs typeface="Titr" pitchFamily="2" charset="-78"/>
              </a:rPr>
              <a:t>پولک ها پلاکوييد در ماهيان غضروفی </a:t>
            </a:r>
            <a:endParaRPr lang="en-US" sz="3200" dirty="0">
              <a:solidFill>
                <a:srgbClr val="990000"/>
              </a:solidFill>
              <a:effectLst>
                <a:outerShdw blurRad="38100" dist="38100" dir="2700000" algn="tl">
                  <a:srgbClr val="C0C0C0"/>
                </a:outerShdw>
              </a:effectLst>
              <a:cs typeface="Titr" pitchFamily="2" charset="-78"/>
            </a:endParaRPr>
          </a:p>
        </p:txBody>
      </p:sp>
      <p:sp>
        <p:nvSpPr>
          <p:cNvPr id="188421" name="Rectangle 5"/>
          <p:cNvSpPr>
            <a:spLocks noChangeArrowheads="1"/>
          </p:cNvSpPr>
          <p:nvPr/>
        </p:nvSpPr>
        <p:spPr bwMode="auto">
          <a:xfrm>
            <a:off x="2551113" y="104775"/>
            <a:ext cx="690086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pPr>
            <a:r>
              <a:rPr lang="fa-IR" sz="2800">
                <a:solidFill>
                  <a:srgbClr val="CCECFF"/>
                </a:solidFill>
                <a:cs typeface="Titr" pitchFamily="2" charset="-78"/>
              </a:rPr>
              <a:t>رده ماهيان غضروفی ( کوندرايکتيس)</a:t>
            </a:r>
            <a:endParaRPr lang="en-US" sz="2800">
              <a:solidFill>
                <a:srgbClr val="CCECFF"/>
              </a:solidFill>
              <a:cs typeface="Titr" pitchFamily="2" charset="-78"/>
            </a:endParaRPr>
          </a:p>
        </p:txBody>
      </p:sp>
      <p:sp>
        <p:nvSpPr>
          <p:cNvPr id="2" name="Slide Number Placeholder 1"/>
          <p:cNvSpPr>
            <a:spLocks noGrp="1"/>
          </p:cNvSpPr>
          <p:nvPr>
            <p:ph type="sldNum" sz="quarter" idx="12"/>
          </p:nvPr>
        </p:nvSpPr>
        <p:spPr/>
        <p:txBody>
          <a:bodyPr/>
          <a:lstStyle/>
          <a:p>
            <a:pPr>
              <a:defRPr/>
            </a:pPr>
            <a:fld id="{7681CDC0-7B94-4474-9226-3E06D05EA6A8}" type="slidenum">
              <a:rPr lang="ar-SA" smtClean="0">
                <a:solidFill>
                  <a:srgbClr val="000000"/>
                </a:solidFill>
              </a:rPr>
              <a:pPr>
                <a:defRPr/>
              </a:pPr>
              <a:t>19</a:t>
            </a:fld>
            <a:endParaRPr lang="en-US">
              <a:solidFill>
                <a:srgbClr val="000000"/>
              </a:solidFill>
            </a:endParaRPr>
          </a:p>
        </p:txBody>
      </p:sp>
    </p:spTree>
    <p:extLst>
      <p:ext uri="{BB962C8B-B14F-4D97-AF65-F5344CB8AC3E}">
        <p14:creationId xmlns:p14="http://schemas.microsoft.com/office/powerpoint/2010/main" val="4021824315"/>
      </p:ext>
    </p:extLst>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457200"/>
            <a:ext cx="8229600" cy="1143000"/>
          </a:xfrm>
        </p:spPr>
        <p:txBody>
          <a:bodyPr/>
          <a:lstStyle/>
          <a:p>
            <a:r>
              <a:rPr lang="fa-IR" dirty="0" smtClean="0"/>
              <a:t>ماهی؟</a:t>
            </a:r>
            <a:endParaRPr lang="en-US" dirty="0"/>
          </a:p>
        </p:txBody>
      </p:sp>
      <p:sp>
        <p:nvSpPr>
          <p:cNvPr id="3" name="Content Placeholder 2"/>
          <p:cNvSpPr>
            <a:spLocks noGrp="1"/>
          </p:cNvSpPr>
          <p:nvPr>
            <p:ph idx="1"/>
          </p:nvPr>
        </p:nvSpPr>
        <p:spPr>
          <a:xfrm>
            <a:off x="2057400" y="2365375"/>
            <a:ext cx="8229600" cy="4525963"/>
          </a:xfrm>
        </p:spPr>
        <p:txBody>
          <a:bodyPr>
            <a:normAutofit/>
          </a:bodyPr>
          <a:lstStyle/>
          <a:p>
            <a:pPr algn="r" rtl="1"/>
            <a:r>
              <a:rPr lang="fa-IR" sz="2800" dirty="0"/>
              <a:t>مهره داران آبزی و شناگر</a:t>
            </a:r>
          </a:p>
          <a:p>
            <a:pPr algn="r" rtl="1"/>
            <a:r>
              <a:rPr lang="fa-IR" sz="2800" dirty="0"/>
              <a:t>شامل 5 رده از 9 رده مهره داران</a:t>
            </a:r>
          </a:p>
          <a:p>
            <a:pPr algn="r" rtl="1"/>
            <a:r>
              <a:rPr lang="fa-IR" sz="2800" dirty="0"/>
              <a:t>بیش از نیمی از مهره داران را شامل شده</a:t>
            </a:r>
          </a:p>
          <a:p>
            <a:pPr algn="r" rtl="1"/>
            <a:r>
              <a:rPr lang="fa-IR" sz="2800" dirty="0"/>
              <a:t>اولین مهره داران شامل ماهیان بدون آرواره بنام استراکودرم ها می شدند</a:t>
            </a:r>
          </a:p>
          <a:p>
            <a:pPr algn="r" rtl="1"/>
            <a:r>
              <a:rPr lang="fa-IR" sz="2800" dirty="0"/>
              <a:t>گروهی از استراکودرمها مهره داران را ایجاد کردند </a:t>
            </a:r>
          </a:p>
          <a:p>
            <a:pPr algn="r" rtl="1"/>
            <a:r>
              <a:rPr lang="fa-IR" sz="2800" dirty="0"/>
              <a:t>ماهیان گروه تک نیا نیست بلکه پارافیلتیک می باشند. </a:t>
            </a:r>
            <a:endParaRPr lang="en-US" sz="2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457200"/>
            <a:ext cx="3276600" cy="2752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A44DE1D9-2B96-4A24-83CE-50FAA6FC7640}" type="slidenum">
              <a:rPr lang="en-US" smtClean="0">
                <a:solidFill>
                  <a:prstClr val="black">
                    <a:tint val="75000"/>
                  </a:prstClr>
                </a:solidFill>
              </a:rPr>
              <a:pPr/>
              <a:t>2</a:t>
            </a:fld>
            <a:endParaRPr lang="en-US">
              <a:solidFill>
                <a:prstClr val="black">
                  <a:tint val="75000"/>
                </a:prstClr>
              </a:solidFill>
            </a:endParaRPr>
          </a:p>
        </p:txBody>
      </p:sp>
    </p:spTree>
    <p:extLst>
      <p:ext uri="{BB962C8B-B14F-4D97-AF65-F5344CB8AC3E}">
        <p14:creationId xmlns:p14="http://schemas.microsoft.com/office/powerpoint/2010/main" val="38851321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type="body" idx="1"/>
          </p:nvPr>
        </p:nvSpPr>
        <p:spPr>
          <a:xfrm>
            <a:off x="1524000" y="0"/>
            <a:ext cx="9144000" cy="3068638"/>
          </a:xfrm>
        </p:spPr>
        <p:txBody>
          <a:bodyPr/>
          <a:lstStyle/>
          <a:p>
            <a:pPr>
              <a:lnSpc>
                <a:spcPct val="90000"/>
              </a:lnSpc>
            </a:pPr>
            <a:r>
              <a:rPr lang="en-US" sz="2400" dirty="0"/>
              <a:t>Most sharks have formidable jaws</a:t>
            </a:r>
          </a:p>
          <a:p>
            <a:pPr>
              <a:lnSpc>
                <a:spcPct val="90000"/>
              </a:lnSpc>
            </a:pPr>
            <a:r>
              <a:rPr lang="en-US" sz="2400" dirty="0"/>
              <a:t>They continuously shed and replace sharp-edged teeth</a:t>
            </a:r>
          </a:p>
          <a:p>
            <a:pPr lvl="1">
              <a:lnSpc>
                <a:spcPct val="90000"/>
              </a:lnSpc>
            </a:pPr>
            <a:r>
              <a:rPr lang="en-US" sz="2000" dirty="0"/>
              <a:t>Modified scales, which they use to grab and rip of flesh off their preys</a:t>
            </a:r>
          </a:p>
          <a:p>
            <a:pPr>
              <a:lnSpc>
                <a:spcPct val="90000"/>
              </a:lnSpc>
            </a:pPr>
            <a:r>
              <a:rPr lang="en-US" sz="2400" dirty="0"/>
              <a:t>Only few species may attach humane</a:t>
            </a:r>
          </a:p>
          <a:p>
            <a:pPr lvl="1">
              <a:lnSpc>
                <a:spcPct val="90000"/>
              </a:lnSpc>
            </a:pPr>
            <a:r>
              <a:rPr lang="en-US" sz="2000" dirty="0"/>
              <a:t>But generally their populations are declining for different reasons</a:t>
            </a:r>
          </a:p>
          <a:p>
            <a:pPr>
              <a:lnSpc>
                <a:spcPct val="90000"/>
              </a:lnSpc>
            </a:pPr>
            <a:endParaRPr lang="en-US" sz="2400" dirty="0"/>
          </a:p>
        </p:txBody>
      </p:sp>
      <p:pic>
        <p:nvPicPr>
          <p:cNvPr id="38916" name="Picture 4" descr="27-6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2400754"/>
            <a:ext cx="3505200" cy="4176712"/>
          </a:xfrm>
          <a:prstGeom prst="rect">
            <a:avLst/>
          </a:prstGeom>
          <a:noFill/>
          <a:extLst>
            <a:ext uri="{909E8E84-426E-40DD-AFC4-6F175D3DCCD1}">
              <a14:hiddenFill xmlns:a14="http://schemas.microsoft.com/office/drawing/2010/main">
                <a:solidFill>
                  <a:srgbClr val="FFFFFF"/>
                </a:solidFill>
              </a14:hiddenFill>
            </a:ext>
          </a:extLst>
        </p:spPr>
      </p:pic>
      <p:pic>
        <p:nvPicPr>
          <p:cNvPr id="38917" name="Picture 5" descr="shark-teeth-cbu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659518"/>
            <a:ext cx="4572000" cy="365918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93370F98-8FC7-49FA-9FC3-14713E7A65BA}" type="slidenum">
              <a:rPr lang="en-US" smtClean="0">
                <a:solidFill>
                  <a:srgbClr val="000000"/>
                </a:solidFill>
              </a:rPr>
              <a:pPr/>
              <a:t>20</a:t>
            </a:fld>
            <a:endParaRPr lang="en-US">
              <a:solidFill>
                <a:srgbClr val="000000"/>
              </a:solidFill>
            </a:endParaRPr>
          </a:p>
        </p:txBody>
      </p:sp>
    </p:spTree>
    <p:extLst>
      <p:ext uri="{BB962C8B-B14F-4D97-AF65-F5344CB8AC3E}">
        <p14:creationId xmlns:p14="http://schemas.microsoft.com/office/powerpoint/2010/main" val="14266453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 to="" calcmode="lin" valueType="num">
                                      <p:cBhvr>
                                        <p:cTn id="7" dur="1" fill="hold"/>
                                        <p:tgtEl>
                                          <p:spTgt spid="38915">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8916"/>
                                        </p:tgtEl>
                                        <p:attrNameLst>
                                          <p:attrName>style.visibility</p:attrName>
                                        </p:attrNameLst>
                                      </p:cBhvr>
                                      <p:to>
                                        <p:strVal val="visible"/>
                                      </p:to>
                                    </p:set>
                                    <p:anim to="" calcmode="lin" valueType="num">
                                      <p:cBhvr>
                                        <p:cTn id="10" dur="1" fill="hold"/>
                                        <p:tgtEl>
                                          <p:spTgt spid="38916"/>
                                        </p:tgtEl>
                                        <p:attrNameLst>
                                          <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4" presetClass="entr" presetSubtype="0" fill="hold" grpId="0" nodeType="clickEffect">
                                  <p:stCondLst>
                                    <p:cond delay="0"/>
                                  </p:stCondLst>
                                  <p:childTnLst>
                                    <p:set>
                                      <p:cBhvr>
                                        <p:cTn id="14" dur="1" fill="hold">
                                          <p:stCondLst>
                                            <p:cond delay="0"/>
                                          </p:stCondLst>
                                        </p:cTn>
                                        <p:tgtEl>
                                          <p:spTgt spid="38915">
                                            <p:txEl>
                                              <p:pRg st="1" end="1"/>
                                            </p:txEl>
                                          </p:spTgt>
                                        </p:tgtEl>
                                        <p:attrNameLst>
                                          <p:attrName>style.visibility</p:attrName>
                                        </p:attrNameLst>
                                      </p:cBhvr>
                                      <p:to>
                                        <p:strVal val="visible"/>
                                      </p:to>
                                    </p:set>
                                    <p:anim to="" calcmode="lin" valueType="num">
                                      <p:cBhvr>
                                        <p:cTn id="15" dur="1" fill="hold"/>
                                        <p:tgtEl>
                                          <p:spTgt spid="38915">
                                            <p:txEl>
                                              <p:pRg st="1" end="1"/>
                                            </p:txEl>
                                          </p:spTgt>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38917"/>
                                        </p:tgtEl>
                                        <p:attrNameLst>
                                          <p:attrName>style.visibility</p:attrName>
                                        </p:attrNameLst>
                                      </p:cBhvr>
                                      <p:to>
                                        <p:strVal val="visible"/>
                                      </p:to>
                                    </p:set>
                                    <p:anim to="" calcmode="lin" valueType="num">
                                      <p:cBhvr>
                                        <p:cTn id="18" dur="1" fill="hold"/>
                                        <p:tgtEl>
                                          <p:spTgt spid="38917"/>
                                        </p:tgtEl>
                                        <p:attrNameLst>
                                          <p:attrName/>
                                        </p:attrNameLst>
                                      </p:cBhvr>
                                    </p:anim>
                                  </p:childTnLst>
                                </p:cTn>
                              </p:par>
                              <p:par>
                                <p:cTn id="19" presetID="24" presetClass="entr" presetSubtype="0" fill="hold" grpId="0" nodeType="withEffect">
                                  <p:stCondLst>
                                    <p:cond delay="0"/>
                                  </p:stCondLst>
                                  <p:childTnLst>
                                    <p:set>
                                      <p:cBhvr>
                                        <p:cTn id="20" dur="1" fill="hold">
                                          <p:stCondLst>
                                            <p:cond delay="0"/>
                                          </p:stCondLst>
                                        </p:cTn>
                                        <p:tgtEl>
                                          <p:spTgt spid="38915">
                                            <p:txEl>
                                              <p:pRg st="2" end="2"/>
                                            </p:txEl>
                                          </p:spTgt>
                                        </p:tgtEl>
                                        <p:attrNameLst>
                                          <p:attrName>style.visibility</p:attrName>
                                        </p:attrNameLst>
                                      </p:cBhvr>
                                      <p:to>
                                        <p:strVal val="visible"/>
                                      </p:to>
                                    </p:set>
                                    <p:anim to="" calcmode="lin" valueType="num">
                                      <p:cBhvr>
                                        <p:cTn id="21" dur="1" fill="hold"/>
                                        <p:tgtEl>
                                          <p:spTgt spid="38915">
                                            <p:txEl>
                                              <p:pRg st="2" end="2"/>
                                            </p:txEl>
                                          </p:spTgt>
                                        </p:tgtEl>
                                        <p:attrNameLst>
                                          <p:attrName/>
                                        </p:attrNameLst>
                                      </p:cBhvr>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4" presetClass="entr" presetSubtype="0" fill="hold" grpId="0" nodeType="clickEffect">
                                  <p:stCondLst>
                                    <p:cond delay="0"/>
                                  </p:stCondLst>
                                  <p:childTnLst>
                                    <p:set>
                                      <p:cBhvr>
                                        <p:cTn id="25" dur="1" fill="hold">
                                          <p:stCondLst>
                                            <p:cond delay="0"/>
                                          </p:stCondLst>
                                        </p:cTn>
                                        <p:tgtEl>
                                          <p:spTgt spid="38915">
                                            <p:txEl>
                                              <p:pRg st="3" end="3"/>
                                            </p:txEl>
                                          </p:spTgt>
                                        </p:tgtEl>
                                        <p:attrNameLst>
                                          <p:attrName>style.visibility</p:attrName>
                                        </p:attrNameLst>
                                      </p:cBhvr>
                                      <p:to>
                                        <p:strVal val="visible"/>
                                      </p:to>
                                    </p:set>
                                    <p:anim to="" calcmode="lin" valueType="num">
                                      <p:cBhvr>
                                        <p:cTn id="26" dur="1" fill="hold"/>
                                        <p:tgtEl>
                                          <p:spTgt spid="38915">
                                            <p:txEl>
                                              <p:pRg st="3" end="3"/>
                                            </p:txEl>
                                          </p:spTgt>
                                        </p:tgtEl>
                                        <p:attrNameLst>
                                          <p:attrName/>
                                        </p:attrNameLst>
                                      </p:cBhvr>
                                    </p:anim>
                                  </p:childTnLst>
                                </p:cTn>
                              </p:par>
                              <p:par>
                                <p:cTn id="27" presetID="24" presetClass="entr" presetSubtype="0" fill="hold" grpId="0" nodeType="withEffect">
                                  <p:stCondLst>
                                    <p:cond delay="0"/>
                                  </p:stCondLst>
                                  <p:childTnLst>
                                    <p:set>
                                      <p:cBhvr>
                                        <p:cTn id="28" dur="1" fill="hold">
                                          <p:stCondLst>
                                            <p:cond delay="0"/>
                                          </p:stCondLst>
                                        </p:cTn>
                                        <p:tgtEl>
                                          <p:spTgt spid="38915">
                                            <p:txEl>
                                              <p:pRg st="4" end="4"/>
                                            </p:txEl>
                                          </p:spTgt>
                                        </p:tgtEl>
                                        <p:attrNameLst>
                                          <p:attrName>style.visibility</p:attrName>
                                        </p:attrNameLst>
                                      </p:cBhvr>
                                      <p:to>
                                        <p:strVal val="visible"/>
                                      </p:to>
                                    </p:set>
                                    <p:anim to="" calcmode="lin" valueType="num">
                                      <p:cBhvr>
                                        <p:cTn id="29" dur="1" fill="hold"/>
                                        <p:tgtEl>
                                          <p:spTgt spid="38915">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rtl="1"/>
            <a:r>
              <a:rPr lang="fa-IR" sz="2400" dirty="0"/>
              <a:t>بخشی از باله شکمی تغییر شکل یافته و کلاسپر را ایجاد می کنند.</a:t>
            </a:r>
          </a:p>
          <a:p>
            <a:pPr algn="r" rtl="1"/>
            <a:endParaRPr lang="fa-IR" sz="2400" dirty="0"/>
          </a:p>
          <a:p>
            <a:pPr algn="r" rtl="1"/>
            <a:r>
              <a:rPr lang="fa-IR" sz="2400" dirty="0"/>
              <a:t>سیستم اسکلتی غضرفی: حفاظت از آبشش ها به وسیله کمانهای غضروفی</a:t>
            </a:r>
          </a:p>
          <a:p>
            <a:pPr algn="r" rtl="1"/>
            <a:r>
              <a:rPr lang="fa-IR" sz="2400" dirty="0"/>
              <a:t> </a:t>
            </a:r>
            <a:endParaRPr lang="en-US" sz="24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575187"/>
            <a:ext cx="3333750" cy="2257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t="1527" b="50146"/>
          <a:stretch>
            <a:fillRect/>
          </a:stretch>
        </p:blipFill>
        <p:spPr bwMode="auto">
          <a:xfrm>
            <a:off x="4800600" y="2928257"/>
            <a:ext cx="6286500" cy="3507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fld id="{93370F98-8FC7-49FA-9FC3-14713E7A65BA}" type="slidenum">
              <a:rPr lang="en-US" smtClean="0">
                <a:solidFill>
                  <a:srgbClr val="000000"/>
                </a:solidFill>
              </a:rPr>
              <a:pPr/>
              <a:t>21</a:t>
            </a:fld>
            <a:endParaRPr lang="en-US">
              <a:solidFill>
                <a:srgbClr val="000000"/>
              </a:solidFill>
            </a:endParaRPr>
          </a:p>
        </p:txBody>
      </p:sp>
    </p:spTree>
    <p:extLst>
      <p:ext uri="{BB962C8B-B14F-4D97-AF65-F5344CB8AC3E}">
        <p14:creationId xmlns:p14="http://schemas.microsoft.com/office/powerpoint/2010/main" val="20493840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298" name="Picture 2"/>
          <p:cNvPicPr>
            <a:picLocks noChangeAspect="1" noChangeArrowheads="1"/>
          </p:cNvPicPr>
          <p:nvPr/>
        </p:nvPicPr>
        <p:blipFill>
          <a:blip r:embed="rId3">
            <a:lum bright="-14000" contrast="22000"/>
            <a:extLst>
              <a:ext uri="{28A0092B-C50C-407E-A947-70E740481C1C}">
                <a14:useLocalDpi xmlns:a14="http://schemas.microsoft.com/office/drawing/2010/main" val="0"/>
              </a:ext>
            </a:extLst>
          </a:blip>
          <a:srcRect t="2260"/>
          <a:stretch>
            <a:fillRect/>
          </a:stretch>
        </p:blipFill>
        <p:spPr bwMode="auto">
          <a:xfrm>
            <a:off x="2135189" y="1382713"/>
            <a:ext cx="7953375" cy="497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3299" name="Rectangle 3"/>
          <p:cNvSpPr>
            <a:spLocks noChangeArrowheads="1"/>
          </p:cNvSpPr>
          <p:nvPr/>
        </p:nvSpPr>
        <p:spPr bwMode="auto">
          <a:xfrm>
            <a:off x="2551113" y="104775"/>
            <a:ext cx="690086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pPr>
            <a:r>
              <a:rPr lang="fa-IR" sz="2800" dirty="0">
                <a:solidFill>
                  <a:srgbClr val="CCECFF"/>
                </a:solidFill>
                <a:cs typeface="Titr" pitchFamily="2" charset="-78"/>
              </a:rPr>
              <a:t>سفره ماهیان</a:t>
            </a:r>
            <a:endParaRPr lang="en-US" sz="2800" dirty="0">
              <a:solidFill>
                <a:srgbClr val="CCECFF"/>
              </a:solidFill>
              <a:cs typeface="Titr" pitchFamily="2" charset="-78"/>
            </a:endParaRPr>
          </a:p>
        </p:txBody>
      </p:sp>
      <p:sp>
        <p:nvSpPr>
          <p:cNvPr id="2" name="Slide Number Placeholder 1"/>
          <p:cNvSpPr>
            <a:spLocks noGrp="1"/>
          </p:cNvSpPr>
          <p:nvPr>
            <p:ph type="sldNum" sz="quarter" idx="12"/>
          </p:nvPr>
        </p:nvSpPr>
        <p:spPr/>
        <p:txBody>
          <a:bodyPr/>
          <a:lstStyle/>
          <a:p>
            <a:pPr>
              <a:defRPr/>
            </a:pPr>
            <a:fld id="{7AABFDA8-6685-4120-A2AF-BBA8C607C328}" type="slidenum">
              <a:rPr lang="ar-SA" smtClean="0">
                <a:solidFill>
                  <a:srgbClr val="000000"/>
                </a:solidFill>
              </a:rPr>
              <a:pPr>
                <a:defRPr/>
              </a:pPr>
              <a:t>22</a:t>
            </a:fld>
            <a:endParaRPr lang="en-US">
              <a:solidFill>
                <a:srgbClr val="000000"/>
              </a:solidFill>
            </a:endParaRPr>
          </a:p>
        </p:txBody>
      </p:sp>
    </p:spTree>
    <p:extLst>
      <p:ext uri="{BB962C8B-B14F-4D97-AF65-F5344CB8AC3E}">
        <p14:creationId xmlns:p14="http://schemas.microsoft.com/office/powerpoint/2010/main" val="4063908360"/>
      </p:ext>
    </p:extLst>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838200"/>
            <a:ext cx="4191000" cy="5257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315200" y="2895601"/>
            <a:ext cx="2223686" cy="646331"/>
          </a:xfrm>
          <a:prstGeom prst="rect">
            <a:avLst/>
          </a:prstGeom>
          <a:noFill/>
        </p:spPr>
        <p:txBody>
          <a:bodyPr wrap="none" rtlCol="0">
            <a:spAutoFit/>
          </a:bodyPr>
          <a:lstStyle/>
          <a:p>
            <a:pPr algn="ctr" rtl="0"/>
            <a:r>
              <a:rPr lang="fa-IR" dirty="0">
                <a:solidFill>
                  <a:srgbClr val="000000"/>
                </a:solidFill>
              </a:rPr>
              <a:t>اندام الکتریکی در سفره ماهی</a:t>
            </a:r>
          </a:p>
          <a:p>
            <a:pPr algn="ctr" rtl="0"/>
            <a:r>
              <a:rPr lang="en-US" dirty="0">
                <a:solidFill>
                  <a:srgbClr val="000000"/>
                </a:solidFill>
              </a:rPr>
              <a:t>Torpedo</a:t>
            </a:r>
          </a:p>
        </p:txBody>
      </p:sp>
      <p:sp>
        <p:nvSpPr>
          <p:cNvPr id="4" name="Slide Number Placeholder 3"/>
          <p:cNvSpPr>
            <a:spLocks noGrp="1"/>
          </p:cNvSpPr>
          <p:nvPr>
            <p:ph type="sldNum" sz="quarter" idx="12"/>
          </p:nvPr>
        </p:nvSpPr>
        <p:spPr/>
        <p:txBody>
          <a:bodyPr/>
          <a:lstStyle/>
          <a:p>
            <a:pPr>
              <a:defRPr/>
            </a:pPr>
            <a:fld id="{7AABFDA8-6685-4120-A2AF-BBA8C607C328}" type="slidenum">
              <a:rPr lang="ar-SA" smtClean="0">
                <a:solidFill>
                  <a:srgbClr val="000000"/>
                </a:solidFill>
              </a:rPr>
              <a:pPr>
                <a:defRPr/>
              </a:pPr>
              <a:t>23</a:t>
            </a:fld>
            <a:endParaRPr lang="en-US">
              <a:solidFill>
                <a:srgbClr val="000000"/>
              </a:solidFill>
            </a:endParaRPr>
          </a:p>
        </p:txBody>
      </p:sp>
    </p:spTree>
    <p:extLst>
      <p:ext uri="{BB962C8B-B14F-4D97-AF65-F5344CB8AC3E}">
        <p14:creationId xmlns:p14="http://schemas.microsoft.com/office/powerpoint/2010/main" val="1849171997"/>
      </p:ext>
    </p:extLst>
  </p:cSld>
  <p:clrMapOvr>
    <a:masterClrMapping/>
  </p:clrMapOvr>
  <p:transition>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body" sz="half" idx="2"/>
          </p:nvPr>
        </p:nvSpPr>
        <p:spPr>
          <a:xfrm>
            <a:off x="1752600" y="972344"/>
            <a:ext cx="8148638" cy="4525963"/>
          </a:xfrm>
          <a:noFill/>
        </p:spPr>
        <p:txBody>
          <a:bodyPr/>
          <a:lstStyle/>
          <a:p>
            <a:pPr eaLnBrk="1" hangingPunct="1"/>
            <a:r>
              <a:rPr lang="fa-IR" sz="2800" dirty="0"/>
              <a:t> </a:t>
            </a:r>
            <a:r>
              <a:rPr lang="fa-IR" sz="2100" dirty="0"/>
              <a:t>ماهيان استخوانی</a:t>
            </a:r>
            <a:r>
              <a:rPr lang="en-US" sz="2100" dirty="0"/>
              <a:t> </a:t>
            </a:r>
            <a:r>
              <a:rPr lang="fa-IR" sz="2100" dirty="0"/>
              <a:t>بيش از نيمی از مهره داران موجود روی زمين را تشکيل مي دهند. </a:t>
            </a:r>
          </a:p>
          <a:p>
            <a:pPr eaLnBrk="1" hangingPunct="1"/>
            <a:r>
              <a:rPr lang="fa-IR" sz="2100" dirty="0"/>
              <a:t>ماهيان متنوع ترين و موفق ترين گروه مهره داران محسوب مي شوند. </a:t>
            </a:r>
          </a:p>
          <a:p>
            <a:pPr eaLnBrk="1" hangingPunct="1"/>
            <a:r>
              <a:rPr lang="fa-IR" sz="2100" dirty="0"/>
              <a:t>ماهيان پايه تکاملی برای استيلای دوزيستان بر روی زمين فراهم کرده اند. به عبارتی دوزيستان يعنی اولين مهره داران خشکی را مي توان گذار ماهی ها از آب به خشکی در نظر گرفت. </a:t>
            </a:r>
          </a:p>
          <a:p>
            <a:pPr eaLnBrk="1" hangingPunct="1"/>
            <a:r>
              <a:rPr lang="fa-IR" sz="2100" dirty="0"/>
              <a:t>اجداد آنها از دوره سیلورین منشا گرفته اند</a:t>
            </a:r>
          </a:p>
          <a:p>
            <a:pPr eaLnBrk="1" hangingPunct="1"/>
            <a:r>
              <a:rPr lang="fa-IR" sz="2100" dirty="0"/>
              <a:t>پراکنش یافته در همه زیستگاههای آبی دنیا</a:t>
            </a:r>
          </a:p>
          <a:p>
            <a:pPr eaLnBrk="1" hangingPunct="1"/>
            <a:endParaRPr lang="fa-IR" sz="2000" dirty="0"/>
          </a:p>
          <a:p>
            <a:pPr eaLnBrk="1" hangingPunct="1"/>
            <a:endParaRPr lang="fa-IR" sz="2000" dirty="0"/>
          </a:p>
          <a:p>
            <a:pPr eaLnBrk="1" hangingPunct="1"/>
            <a:endParaRPr lang="fa-IR" sz="2000" dirty="0"/>
          </a:p>
          <a:p>
            <a:pPr eaLnBrk="1" hangingPunct="1"/>
            <a:r>
              <a:rPr lang="fa-IR" dirty="0" smtClean="0"/>
              <a:t>دوران زمین شناسی</a:t>
            </a:r>
            <a:endParaRPr lang="en-US" dirty="0" smtClean="0"/>
          </a:p>
        </p:txBody>
      </p:sp>
      <p:sp>
        <p:nvSpPr>
          <p:cNvPr id="219139" name="Rectangle 3"/>
          <p:cNvSpPr>
            <a:spLocks noGrp="1" noChangeArrowheads="1"/>
          </p:cNvSpPr>
          <p:nvPr>
            <p:ph type="title"/>
          </p:nvPr>
        </p:nvSpPr>
        <p:spPr>
          <a:noFill/>
        </p:spPr>
        <p:txBody>
          <a:bodyPr/>
          <a:lstStyle/>
          <a:p>
            <a:pPr eaLnBrk="1" hangingPunct="1"/>
            <a:r>
              <a:rPr lang="fa-IR" sz="2800"/>
              <a:t>رده ماهيان استخوانی </a:t>
            </a:r>
            <a:endParaRPr lang="en-US" sz="2800"/>
          </a:p>
        </p:txBody>
      </p:sp>
      <p:sp>
        <p:nvSpPr>
          <p:cNvPr id="2" name="Slide Number Placeholder 1"/>
          <p:cNvSpPr>
            <a:spLocks noGrp="1"/>
          </p:cNvSpPr>
          <p:nvPr>
            <p:ph type="sldNum" sz="quarter" idx="12"/>
          </p:nvPr>
        </p:nvSpPr>
        <p:spPr/>
        <p:txBody>
          <a:bodyPr/>
          <a:lstStyle/>
          <a:p>
            <a:pPr>
              <a:defRPr/>
            </a:pPr>
            <a:fld id="{19CA38A5-D4C5-4F4F-AB7A-A7915C688738}" type="slidenum">
              <a:rPr lang="ar-SA" sz="3200">
                <a:solidFill>
                  <a:srgbClr val="000000"/>
                </a:solidFill>
              </a:rPr>
              <a:pPr>
                <a:defRPr/>
              </a:pPr>
              <a:t>24</a:t>
            </a:fld>
            <a:endParaRPr lang="en-US" dirty="0">
              <a:solidFill>
                <a:srgbClr val="000000"/>
              </a:solidFill>
            </a:endParaRPr>
          </a:p>
        </p:txBody>
      </p:sp>
      <p:pic>
        <p:nvPicPr>
          <p:cNvPr id="3" name="Picture 2"/>
          <p:cNvPicPr>
            <a:picLocks noChangeAspect="1"/>
          </p:cNvPicPr>
          <p:nvPr/>
        </p:nvPicPr>
        <p:blipFill>
          <a:blip r:embed="rId3"/>
          <a:stretch>
            <a:fillRect/>
          </a:stretch>
        </p:blipFill>
        <p:spPr>
          <a:xfrm>
            <a:off x="1352124" y="3200401"/>
            <a:ext cx="4773116" cy="3657601"/>
          </a:xfrm>
          <a:prstGeom prst="rect">
            <a:avLst/>
          </a:prstGeom>
        </p:spPr>
      </p:pic>
    </p:spTree>
    <p:extLst>
      <p:ext uri="{BB962C8B-B14F-4D97-AF65-F5344CB8AC3E}">
        <p14:creationId xmlns:p14="http://schemas.microsoft.com/office/powerpoint/2010/main" val="123265796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9138">
                                            <p:txEl>
                                              <p:pRg st="0" end="0"/>
                                            </p:txEl>
                                          </p:spTgt>
                                        </p:tgtEl>
                                        <p:attrNameLst>
                                          <p:attrName>style.visibility</p:attrName>
                                        </p:attrNameLst>
                                      </p:cBhvr>
                                      <p:to>
                                        <p:strVal val="visible"/>
                                      </p:to>
                                    </p:set>
                                    <p:animEffect transition="in" filter="fade">
                                      <p:cBhvr>
                                        <p:cTn id="7" dur="1000"/>
                                        <p:tgtEl>
                                          <p:spTgt spid="219138">
                                            <p:txEl>
                                              <p:pRg st="0" end="0"/>
                                            </p:txEl>
                                          </p:spTgt>
                                        </p:tgtEl>
                                      </p:cBhvr>
                                    </p:animEffect>
                                    <p:anim calcmode="lin" valueType="num">
                                      <p:cBhvr>
                                        <p:cTn id="8" dur="1000" fill="hold"/>
                                        <p:tgtEl>
                                          <p:spTgt spid="21913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1913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19138">
                                            <p:txEl>
                                              <p:pRg st="1" end="1"/>
                                            </p:txEl>
                                          </p:spTgt>
                                        </p:tgtEl>
                                        <p:attrNameLst>
                                          <p:attrName>style.visibility</p:attrName>
                                        </p:attrNameLst>
                                      </p:cBhvr>
                                      <p:to>
                                        <p:strVal val="visible"/>
                                      </p:to>
                                    </p:set>
                                    <p:animEffect transition="in" filter="fade">
                                      <p:cBhvr>
                                        <p:cTn id="12" dur="1000"/>
                                        <p:tgtEl>
                                          <p:spTgt spid="219138">
                                            <p:txEl>
                                              <p:pRg st="1" end="1"/>
                                            </p:txEl>
                                          </p:spTgt>
                                        </p:tgtEl>
                                      </p:cBhvr>
                                    </p:animEffect>
                                    <p:anim calcmode="lin" valueType="num">
                                      <p:cBhvr>
                                        <p:cTn id="13" dur="1000" fill="hold"/>
                                        <p:tgtEl>
                                          <p:spTgt spid="219138">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19138">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19138">
                                            <p:txEl>
                                              <p:pRg st="2" end="2"/>
                                            </p:txEl>
                                          </p:spTgt>
                                        </p:tgtEl>
                                        <p:attrNameLst>
                                          <p:attrName>style.visibility</p:attrName>
                                        </p:attrNameLst>
                                      </p:cBhvr>
                                      <p:to>
                                        <p:strVal val="visible"/>
                                      </p:to>
                                    </p:set>
                                    <p:animEffect transition="in" filter="fade">
                                      <p:cBhvr>
                                        <p:cTn id="17" dur="1000"/>
                                        <p:tgtEl>
                                          <p:spTgt spid="219138">
                                            <p:txEl>
                                              <p:pRg st="2" end="2"/>
                                            </p:txEl>
                                          </p:spTgt>
                                        </p:tgtEl>
                                      </p:cBhvr>
                                    </p:animEffect>
                                    <p:anim calcmode="lin" valueType="num">
                                      <p:cBhvr>
                                        <p:cTn id="18" dur="1000" fill="hold"/>
                                        <p:tgtEl>
                                          <p:spTgt spid="21913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19138">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19138">
                                            <p:txEl>
                                              <p:pRg st="3" end="3"/>
                                            </p:txEl>
                                          </p:spTgt>
                                        </p:tgtEl>
                                        <p:attrNameLst>
                                          <p:attrName>style.visibility</p:attrName>
                                        </p:attrNameLst>
                                      </p:cBhvr>
                                      <p:to>
                                        <p:strVal val="visible"/>
                                      </p:to>
                                    </p:set>
                                    <p:animEffect transition="in" filter="fade">
                                      <p:cBhvr>
                                        <p:cTn id="22" dur="1000"/>
                                        <p:tgtEl>
                                          <p:spTgt spid="219138">
                                            <p:txEl>
                                              <p:pRg st="3" end="3"/>
                                            </p:txEl>
                                          </p:spTgt>
                                        </p:tgtEl>
                                      </p:cBhvr>
                                    </p:animEffect>
                                    <p:anim calcmode="lin" valueType="num">
                                      <p:cBhvr>
                                        <p:cTn id="23" dur="1000" fill="hold"/>
                                        <p:tgtEl>
                                          <p:spTgt spid="219138">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19138">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19138">
                                            <p:txEl>
                                              <p:pRg st="4" end="4"/>
                                            </p:txEl>
                                          </p:spTgt>
                                        </p:tgtEl>
                                        <p:attrNameLst>
                                          <p:attrName>style.visibility</p:attrName>
                                        </p:attrNameLst>
                                      </p:cBhvr>
                                      <p:to>
                                        <p:strVal val="visible"/>
                                      </p:to>
                                    </p:set>
                                    <p:animEffect transition="in" filter="fade">
                                      <p:cBhvr>
                                        <p:cTn id="27" dur="1000"/>
                                        <p:tgtEl>
                                          <p:spTgt spid="219138">
                                            <p:txEl>
                                              <p:pRg st="4" end="4"/>
                                            </p:txEl>
                                          </p:spTgt>
                                        </p:tgtEl>
                                      </p:cBhvr>
                                    </p:animEffect>
                                    <p:anim calcmode="lin" valueType="num">
                                      <p:cBhvr>
                                        <p:cTn id="28" dur="1000" fill="hold"/>
                                        <p:tgtEl>
                                          <p:spTgt spid="219138">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1913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19138">
                                            <p:txEl>
                                              <p:pRg st="8" end="8"/>
                                            </p:txEl>
                                          </p:spTgt>
                                        </p:tgtEl>
                                        <p:attrNameLst>
                                          <p:attrName>style.visibility</p:attrName>
                                        </p:attrNameLst>
                                      </p:cBhvr>
                                      <p:to>
                                        <p:strVal val="visible"/>
                                      </p:to>
                                    </p:set>
                                    <p:animEffect transition="in" filter="fade">
                                      <p:cBhvr>
                                        <p:cTn id="34" dur="500"/>
                                        <p:tgtEl>
                                          <p:spTgt spid="219138">
                                            <p:txEl>
                                              <p:pRg st="8" end="8"/>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a:xfrm>
            <a:off x="2495551" y="6267450"/>
            <a:ext cx="6551613" cy="692150"/>
          </a:xfrm>
        </p:spPr>
        <p:txBody>
          <a:bodyPr/>
          <a:lstStyle/>
          <a:p>
            <a:pPr eaLnBrk="1" hangingPunct="1"/>
            <a:r>
              <a:rPr lang="en-US" sz="3600" b="1">
                <a:solidFill>
                  <a:srgbClr val="990000"/>
                </a:solidFill>
                <a:latin typeface="Times New Roman" pitchFamily="18" charset="0"/>
                <a:cs typeface="Times New Roman" pitchFamily="18" charset="0"/>
              </a:rPr>
              <a:t>Osteichthyes – Anatomy</a:t>
            </a:r>
          </a:p>
        </p:txBody>
      </p:sp>
      <p:pic>
        <p:nvPicPr>
          <p:cNvPr id="225283" name="Picture 3" descr="ext-an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0726" y="1066800"/>
            <a:ext cx="7800975"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284" name="Rectangle 4"/>
          <p:cNvSpPr>
            <a:spLocks noChangeArrowheads="1"/>
          </p:cNvSpPr>
          <p:nvPr/>
        </p:nvSpPr>
        <p:spPr bwMode="auto">
          <a:xfrm>
            <a:off x="2551113" y="104775"/>
            <a:ext cx="690086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pPr>
            <a:r>
              <a:rPr lang="fa-IR" sz="3200" dirty="0">
                <a:solidFill>
                  <a:srgbClr val="CCECFF"/>
                </a:solidFill>
                <a:cs typeface="Titr" pitchFamily="2" charset="-78"/>
              </a:rPr>
              <a:t>رده ماهيان استخوانی (تلئوست ها) </a:t>
            </a:r>
            <a:endParaRPr lang="en-US" sz="3200" dirty="0">
              <a:solidFill>
                <a:srgbClr val="CCECFF"/>
              </a:solidFill>
              <a:cs typeface="Titr" pitchFamily="2" charset="-78"/>
            </a:endParaRPr>
          </a:p>
        </p:txBody>
      </p:sp>
      <p:sp>
        <p:nvSpPr>
          <p:cNvPr id="2" name="Slide Number Placeholder 1"/>
          <p:cNvSpPr>
            <a:spLocks noGrp="1"/>
          </p:cNvSpPr>
          <p:nvPr>
            <p:ph type="sldNum" sz="quarter" idx="12"/>
          </p:nvPr>
        </p:nvSpPr>
        <p:spPr/>
        <p:txBody>
          <a:bodyPr/>
          <a:lstStyle/>
          <a:p>
            <a:pPr>
              <a:defRPr/>
            </a:pPr>
            <a:fld id="{446A8D0A-17CF-4E09-914E-367C1F13831D}" type="slidenum">
              <a:rPr lang="ar-SA" smtClean="0">
                <a:solidFill>
                  <a:srgbClr val="000000"/>
                </a:solidFill>
              </a:rPr>
              <a:pPr>
                <a:defRPr/>
              </a:pPr>
              <a:t>25</a:t>
            </a:fld>
            <a:endParaRPr lang="en-US">
              <a:solidFill>
                <a:srgbClr val="000000"/>
              </a:solidFill>
            </a:endParaRPr>
          </a:p>
        </p:txBody>
      </p:sp>
    </p:spTree>
    <p:extLst>
      <p:ext uri="{BB962C8B-B14F-4D97-AF65-F5344CB8AC3E}">
        <p14:creationId xmlns:p14="http://schemas.microsoft.com/office/powerpoint/2010/main" val="319007702"/>
      </p:ext>
    </p:extLst>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3"/>
          <p:cNvSpPr>
            <a:spLocks noGrp="1" noChangeArrowheads="1"/>
          </p:cNvSpPr>
          <p:nvPr>
            <p:ph type="body" idx="1"/>
          </p:nvPr>
        </p:nvSpPr>
        <p:spPr>
          <a:xfrm>
            <a:off x="1943100" y="228600"/>
            <a:ext cx="8229600" cy="1752600"/>
          </a:xfrm>
        </p:spPr>
        <p:txBody>
          <a:bodyPr/>
          <a:lstStyle/>
          <a:p>
            <a:pPr algn="r" rtl="1" eaLnBrk="1" hangingPunct="1">
              <a:lnSpc>
                <a:spcPct val="90000"/>
              </a:lnSpc>
            </a:pPr>
            <a:r>
              <a:rPr lang="fa-IR" sz="2800" dirty="0">
                <a:cs typeface="B Mitra" panose="00000400000000000000" pitchFamily="2" charset="-78"/>
              </a:rPr>
              <a:t>در اجداد ماهیان استخوانی شش ها به عنوان بیرون زدگی های کیسه ای شکل از دیواره مری تکامل یافتند.</a:t>
            </a:r>
          </a:p>
          <a:p>
            <a:pPr algn="r" rtl="1" eaLnBrk="1" hangingPunct="1">
              <a:lnSpc>
                <a:spcPct val="90000"/>
              </a:lnSpc>
            </a:pPr>
            <a:r>
              <a:rPr lang="fa-IR" sz="2800" dirty="0">
                <a:cs typeface="B Mitra" panose="00000400000000000000" pitchFamily="2" charset="-78"/>
              </a:rPr>
              <a:t>این کیسه ها در برخی ماهیان به آبشش ها برای تنفس کمک می کنند.</a:t>
            </a:r>
          </a:p>
          <a:p>
            <a:pPr algn="r" rtl="1" eaLnBrk="1" hangingPunct="1">
              <a:lnSpc>
                <a:spcPct val="90000"/>
              </a:lnSpc>
            </a:pPr>
            <a:r>
              <a:rPr lang="fa-IR" sz="2800" dirty="0">
                <a:cs typeface="B Mitra" panose="00000400000000000000" pitchFamily="2" charset="-78"/>
              </a:rPr>
              <a:t>در برخی گونه ها این کیسه ها به مثانه شنا تکامل پیدا کردند.</a:t>
            </a:r>
            <a:endParaRPr lang="en-US" sz="2800" dirty="0">
              <a:cs typeface="B Mitra" panose="00000400000000000000" pitchFamily="2" charset="-78"/>
            </a:endParaRPr>
          </a:p>
        </p:txBody>
      </p:sp>
      <p:pic>
        <p:nvPicPr>
          <p:cNvPr id="71684" name="Picture 4" descr="27-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750" y="2501900"/>
            <a:ext cx="5867400" cy="437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7434434" y="4286390"/>
            <a:ext cx="3219279" cy="1323439"/>
          </a:xfrm>
          <a:prstGeom prst="rect">
            <a:avLst/>
          </a:prstGeom>
          <a:noFill/>
        </p:spPr>
        <p:txBody>
          <a:bodyPr wrap="none" rtlCol="0">
            <a:spAutoFit/>
          </a:bodyPr>
          <a:lstStyle/>
          <a:p>
            <a:pPr rtl="0"/>
            <a:r>
              <a:rPr lang="fa-IR" sz="2000" dirty="0">
                <a:solidFill>
                  <a:srgbClr val="000000"/>
                </a:solidFill>
                <a:cs typeface="B Mitra" panose="00000400000000000000" pitchFamily="2" charset="-78"/>
              </a:rPr>
              <a:t>فیزوستوموس:</a:t>
            </a:r>
          </a:p>
          <a:p>
            <a:pPr rtl="0"/>
            <a:r>
              <a:rPr lang="fa-IR" sz="2000" dirty="0">
                <a:solidFill>
                  <a:srgbClr val="000000"/>
                </a:solidFill>
                <a:cs typeface="B Mitra" panose="00000400000000000000" pitchFamily="2" charset="-78"/>
              </a:rPr>
              <a:t>کیسه شنا دارای ارتباط با دستگاه گوارش</a:t>
            </a:r>
          </a:p>
          <a:p>
            <a:pPr rtl="0"/>
            <a:r>
              <a:rPr lang="fa-IR" sz="2000" dirty="0">
                <a:solidFill>
                  <a:srgbClr val="000000"/>
                </a:solidFill>
                <a:cs typeface="B Mitra" panose="00000400000000000000" pitchFamily="2" charset="-78"/>
              </a:rPr>
              <a:t>در ماهیان ابتدایی تر مانند</a:t>
            </a:r>
          </a:p>
          <a:p>
            <a:r>
              <a:rPr lang="fa-IR" sz="2000" dirty="0">
                <a:solidFill>
                  <a:srgbClr val="000000"/>
                </a:solidFill>
                <a:cs typeface="B Mitra" panose="00000400000000000000" pitchFamily="2" charset="-78"/>
              </a:rPr>
              <a:t>؛ مارماهی؛ شش ماهیان</a:t>
            </a:r>
            <a:r>
              <a:rPr lang="en-US" sz="2000" dirty="0">
                <a:solidFill>
                  <a:srgbClr val="000000"/>
                </a:solidFill>
                <a:cs typeface="B Mitra" panose="00000400000000000000" pitchFamily="2" charset="-78"/>
              </a:rPr>
              <a:t>Gar</a:t>
            </a:r>
            <a:r>
              <a:rPr lang="fa-IR" sz="2000" dirty="0">
                <a:solidFill>
                  <a:srgbClr val="000000"/>
                </a:solidFill>
                <a:cs typeface="B Mitra" panose="00000400000000000000" pitchFamily="2" charset="-78"/>
              </a:rPr>
              <a:t>، ماهی خاویار</a:t>
            </a:r>
            <a:endParaRPr lang="en-US" sz="2000" dirty="0">
              <a:solidFill>
                <a:srgbClr val="000000"/>
              </a:solidFill>
              <a:cs typeface="B Mitra" panose="00000400000000000000" pitchFamily="2" charset="-78"/>
            </a:endParaRPr>
          </a:p>
        </p:txBody>
      </p:sp>
      <p:sp>
        <p:nvSpPr>
          <p:cNvPr id="2" name="Slide Number Placeholder 1"/>
          <p:cNvSpPr>
            <a:spLocks noGrp="1"/>
          </p:cNvSpPr>
          <p:nvPr>
            <p:ph type="sldNum" sz="quarter" idx="12"/>
          </p:nvPr>
        </p:nvSpPr>
        <p:spPr/>
        <p:txBody>
          <a:bodyPr/>
          <a:lstStyle/>
          <a:p>
            <a:pPr>
              <a:defRPr/>
            </a:pPr>
            <a:fld id="{B4DB697D-EB89-428F-99CF-304EAEF477D3}" type="slidenum">
              <a:rPr lang="en-US" smtClean="0">
                <a:solidFill>
                  <a:srgbClr val="000000"/>
                </a:solidFill>
              </a:rPr>
              <a:pPr>
                <a:defRPr/>
              </a:pPr>
              <a:t>26</a:t>
            </a:fld>
            <a:endParaRPr lang="en-US">
              <a:solidFill>
                <a:srgbClr val="000000"/>
              </a:solidFill>
            </a:endParaRPr>
          </a:p>
        </p:txBody>
      </p:sp>
    </p:spTree>
    <p:extLst>
      <p:ext uri="{BB962C8B-B14F-4D97-AF65-F5344CB8AC3E}">
        <p14:creationId xmlns:p14="http://schemas.microsoft.com/office/powerpoint/2010/main" val="22893506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nodeType="withEffect">
                                  <p:stCondLst>
                                    <p:cond delay="0"/>
                                  </p:stCondLst>
                                  <p:childTnLst>
                                    <p:set>
                                      <p:cBhvr>
                                        <p:cTn id="6" dur="1" fill="hold">
                                          <p:stCondLst>
                                            <p:cond delay="0"/>
                                          </p:stCondLst>
                                        </p:cTn>
                                        <p:tgtEl>
                                          <p:spTgt spid="71684"/>
                                        </p:tgtEl>
                                        <p:attrNameLst>
                                          <p:attrName>style.visibility</p:attrName>
                                        </p:attrNameLst>
                                      </p:cBhvr>
                                      <p:to>
                                        <p:strVal val="visible"/>
                                      </p:to>
                                    </p:set>
                                    <p:anim to="" calcmode="lin" valueType="num">
                                      <p:cBhvr>
                                        <p:cTn id="7" dur="1" fill="hold"/>
                                        <p:tgtEl>
                                          <p:spTgt spid="7168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71683">
                                            <p:txEl>
                                              <p:pRg st="0" end="0"/>
                                            </p:txEl>
                                          </p:spTgt>
                                        </p:tgtEl>
                                        <p:attrNameLst>
                                          <p:attrName>style.visibility</p:attrName>
                                        </p:attrNameLst>
                                      </p:cBhvr>
                                      <p:to>
                                        <p:strVal val="visible"/>
                                      </p:to>
                                    </p:set>
                                    <p:anim to="" calcmode="lin" valueType="num">
                                      <p:cBhvr>
                                        <p:cTn id="12" dur="1" fill="hold"/>
                                        <p:tgtEl>
                                          <p:spTgt spid="71683">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71683">
                                            <p:txEl>
                                              <p:pRg st="1" end="1"/>
                                            </p:txEl>
                                          </p:spTgt>
                                        </p:tgtEl>
                                        <p:attrNameLst>
                                          <p:attrName>style.visibility</p:attrName>
                                        </p:attrNameLst>
                                      </p:cBhvr>
                                      <p:to>
                                        <p:strVal val="visible"/>
                                      </p:to>
                                    </p:set>
                                    <p:anim to="" calcmode="lin" valueType="num">
                                      <p:cBhvr>
                                        <p:cTn id="17" dur="1" fill="hold"/>
                                        <p:tgtEl>
                                          <p:spTgt spid="71683">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71683">
                                            <p:txEl>
                                              <p:pRg st="2" end="2"/>
                                            </p:txEl>
                                          </p:spTgt>
                                        </p:tgtEl>
                                        <p:attrNameLst>
                                          <p:attrName>style.visibility</p:attrName>
                                        </p:attrNameLst>
                                      </p:cBhvr>
                                      <p:to>
                                        <p:strVal val="visible"/>
                                      </p:to>
                                    </p:set>
                                    <p:anim to="" calcmode="lin" valueType="num">
                                      <p:cBhvr>
                                        <p:cTn id="22" dur="1" fill="hold"/>
                                        <p:tgtEl>
                                          <p:spTgt spid="7168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3714" name="Picture 2" descr="24_27"/>
          <p:cNvPicPr>
            <a:picLocks noChangeAspect="1" noChangeArrowheads="1"/>
          </p:cNvPicPr>
          <p:nvPr/>
        </p:nvPicPr>
        <p:blipFill>
          <a:blip r:embed="rId3">
            <a:extLst>
              <a:ext uri="{28A0092B-C50C-407E-A947-70E740481C1C}">
                <a14:useLocalDpi xmlns:a14="http://schemas.microsoft.com/office/drawing/2010/main" val="0"/>
              </a:ext>
            </a:extLst>
          </a:blip>
          <a:srcRect t="2563"/>
          <a:stretch>
            <a:fillRect/>
          </a:stretch>
        </p:blipFill>
        <p:spPr bwMode="auto">
          <a:xfrm>
            <a:off x="4249739" y="836614"/>
            <a:ext cx="3692525" cy="566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3715" name="Rectangle 3"/>
          <p:cNvSpPr>
            <a:spLocks noChangeArrowheads="1"/>
          </p:cNvSpPr>
          <p:nvPr/>
        </p:nvSpPr>
        <p:spPr bwMode="auto">
          <a:xfrm>
            <a:off x="2551113" y="104775"/>
            <a:ext cx="690086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pPr>
            <a:r>
              <a:rPr lang="en-US" sz="3200" dirty="0">
                <a:solidFill>
                  <a:srgbClr val="CCECFF"/>
                </a:solidFill>
                <a:cs typeface="Titr" pitchFamily="2" charset="-78"/>
              </a:rPr>
              <a:t>Swim bladder</a:t>
            </a:r>
            <a:r>
              <a:rPr lang="fa-IR" sz="3200" dirty="0">
                <a:solidFill>
                  <a:srgbClr val="CCECFF"/>
                </a:solidFill>
                <a:cs typeface="Titr" pitchFamily="2" charset="-78"/>
              </a:rPr>
              <a:t> کیسه شنا (مثانه شنا)</a:t>
            </a:r>
            <a:endParaRPr lang="en-US" sz="3200" dirty="0">
              <a:solidFill>
                <a:srgbClr val="CCECFF"/>
              </a:solidFill>
              <a:cs typeface="Titr" pitchFamily="2" charset="-78"/>
            </a:endParaRPr>
          </a:p>
        </p:txBody>
      </p:sp>
      <p:sp>
        <p:nvSpPr>
          <p:cNvPr id="243716" name="Rectangle 4"/>
          <p:cNvSpPr>
            <a:spLocks noChangeArrowheads="1"/>
          </p:cNvSpPr>
          <p:nvPr/>
        </p:nvSpPr>
        <p:spPr bwMode="auto">
          <a:xfrm>
            <a:off x="1779588" y="6372226"/>
            <a:ext cx="86042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pPr>
            <a:r>
              <a:rPr lang="fa-IR" sz="2400" b="1">
                <a:solidFill>
                  <a:srgbClr val="990000"/>
                </a:solidFill>
                <a:cs typeface="Titr" pitchFamily="2" charset="-78"/>
              </a:rPr>
              <a:t>ساختمان کيسه هوا يا کيسه شنا   در ماهيان استخوانی </a:t>
            </a:r>
            <a:endParaRPr lang="en-US" sz="2400" b="1">
              <a:solidFill>
                <a:srgbClr val="990000"/>
              </a:solidFill>
              <a:cs typeface="Titr" pitchFamily="2" charset="-78"/>
            </a:endParaRPr>
          </a:p>
        </p:txBody>
      </p:sp>
      <p:sp>
        <p:nvSpPr>
          <p:cNvPr id="2" name="TextBox 1"/>
          <p:cNvSpPr txBox="1"/>
          <p:nvPr/>
        </p:nvSpPr>
        <p:spPr>
          <a:xfrm>
            <a:off x="1676400" y="3251627"/>
            <a:ext cx="2872902" cy="830997"/>
          </a:xfrm>
          <a:prstGeom prst="rect">
            <a:avLst/>
          </a:prstGeom>
          <a:noFill/>
        </p:spPr>
        <p:txBody>
          <a:bodyPr wrap="none" rtlCol="0">
            <a:spAutoFit/>
          </a:bodyPr>
          <a:lstStyle/>
          <a:p>
            <a:pPr algn="ctr" rtl="0"/>
            <a:r>
              <a:rPr lang="fa-IR" sz="2400" dirty="0">
                <a:solidFill>
                  <a:srgbClr val="000000"/>
                </a:solidFill>
              </a:rPr>
              <a:t>فیزوکلیستوس:</a:t>
            </a:r>
          </a:p>
          <a:p>
            <a:pPr algn="l" rtl="0"/>
            <a:r>
              <a:rPr lang="fa-IR" sz="2400" dirty="0">
                <a:solidFill>
                  <a:srgbClr val="000000"/>
                </a:solidFill>
              </a:rPr>
              <a:t>مثانه شنا بدون ارتباط با روده</a:t>
            </a:r>
            <a:endParaRPr lang="en-US" sz="2400" dirty="0">
              <a:solidFill>
                <a:srgbClr val="000000"/>
              </a:solidFill>
            </a:endParaRPr>
          </a:p>
        </p:txBody>
      </p:sp>
      <p:sp>
        <p:nvSpPr>
          <p:cNvPr id="3" name="Slide Number Placeholder 2"/>
          <p:cNvSpPr>
            <a:spLocks noGrp="1"/>
          </p:cNvSpPr>
          <p:nvPr>
            <p:ph type="sldNum" sz="quarter" idx="12"/>
          </p:nvPr>
        </p:nvSpPr>
        <p:spPr/>
        <p:txBody>
          <a:bodyPr/>
          <a:lstStyle/>
          <a:p>
            <a:pPr>
              <a:defRPr/>
            </a:pPr>
            <a:fld id="{013845F5-2C4D-4DD2-B3DB-6C33450799F4}" type="slidenum">
              <a:rPr lang="ar-SA" smtClean="0">
                <a:solidFill>
                  <a:srgbClr val="000000"/>
                </a:solidFill>
              </a:rPr>
              <a:pPr>
                <a:defRPr/>
              </a:pPr>
              <a:t>27</a:t>
            </a:fld>
            <a:endParaRPr lang="en-US">
              <a:solidFill>
                <a:srgbClr val="000000"/>
              </a:solidFill>
            </a:endParaRPr>
          </a:p>
        </p:txBody>
      </p:sp>
    </p:spTree>
    <p:extLst>
      <p:ext uri="{BB962C8B-B14F-4D97-AF65-F5344CB8AC3E}">
        <p14:creationId xmlns:p14="http://schemas.microsoft.com/office/powerpoint/2010/main" val="3713123570"/>
      </p:ext>
    </p:extLst>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7570" name="Picture 2" descr="1529"/>
          <p:cNvPicPr>
            <a:picLocks noChangeAspect="1" noChangeArrowheads="1"/>
          </p:cNvPicPr>
          <p:nvPr/>
        </p:nvPicPr>
        <p:blipFill>
          <a:blip r:embed="rId3">
            <a:lum bright="-12000" contrast="22000"/>
            <a:extLst>
              <a:ext uri="{28A0092B-C50C-407E-A947-70E740481C1C}">
                <a14:useLocalDpi xmlns:a14="http://schemas.microsoft.com/office/drawing/2010/main" val="0"/>
              </a:ext>
            </a:extLst>
          </a:blip>
          <a:srcRect b="5078"/>
          <a:stretch>
            <a:fillRect/>
          </a:stretch>
        </p:blipFill>
        <p:spPr bwMode="auto">
          <a:xfrm>
            <a:off x="2495550" y="836613"/>
            <a:ext cx="6389688" cy="582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7571" name="Rectangle 3"/>
          <p:cNvSpPr>
            <a:spLocks noChangeArrowheads="1"/>
          </p:cNvSpPr>
          <p:nvPr/>
        </p:nvSpPr>
        <p:spPr bwMode="auto">
          <a:xfrm>
            <a:off x="2551113" y="104775"/>
            <a:ext cx="690086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pPr>
            <a:r>
              <a:rPr lang="fa-IR" sz="3200">
                <a:solidFill>
                  <a:srgbClr val="CCECFF"/>
                </a:solidFill>
                <a:cs typeface="Titr" pitchFamily="2" charset="-78"/>
              </a:rPr>
              <a:t>رده ماهيان استخوانی </a:t>
            </a:r>
            <a:endParaRPr lang="en-US" sz="3200">
              <a:solidFill>
                <a:srgbClr val="CCECFF"/>
              </a:solidFill>
              <a:cs typeface="Titr" pitchFamily="2" charset="-78"/>
            </a:endParaRPr>
          </a:p>
        </p:txBody>
      </p:sp>
      <p:sp>
        <p:nvSpPr>
          <p:cNvPr id="237572" name="Rectangle 4"/>
          <p:cNvSpPr>
            <a:spLocks noChangeArrowheads="1"/>
          </p:cNvSpPr>
          <p:nvPr/>
        </p:nvSpPr>
        <p:spPr bwMode="auto">
          <a:xfrm>
            <a:off x="1055688" y="6372226"/>
            <a:ext cx="7988301"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pPr>
            <a:r>
              <a:rPr lang="fa-IR" sz="2400" b="1">
                <a:solidFill>
                  <a:srgbClr val="990000"/>
                </a:solidFill>
                <a:cs typeface="Titr" pitchFamily="2" charset="-78"/>
              </a:rPr>
              <a:t>اشکال مختلف بدن  در ماهيان استخوانی </a:t>
            </a:r>
            <a:endParaRPr lang="en-US" sz="2400" b="1">
              <a:solidFill>
                <a:srgbClr val="990000"/>
              </a:solidFill>
              <a:cs typeface="Titr" pitchFamily="2" charset="-78"/>
            </a:endParaRPr>
          </a:p>
        </p:txBody>
      </p:sp>
      <p:sp>
        <p:nvSpPr>
          <p:cNvPr id="2" name="Slide Number Placeholder 1"/>
          <p:cNvSpPr>
            <a:spLocks noGrp="1"/>
          </p:cNvSpPr>
          <p:nvPr>
            <p:ph type="sldNum" sz="quarter" idx="12"/>
          </p:nvPr>
        </p:nvSpPr>
        <p:spPr/>
        <p:txBody>
          <a:bodyPr/>
          <a:lstStyle/>
          <a:p>
            <a:pPr>
              <a:defRPr/>
            </a:pPr>
            <a:fld id="{013845F5-2C4D-4DD2-B3DB-6C33450799F4}" type="slidenum">
              <a:rPr lang="ar-SA" smtClean="0">
                <a:solidFill>
                  <a:srgbClr val="000000"/>
                </a:solidFill>
              </a:rPr>
              <a:pPr>
                <a:defRPr/>
              </a:pPr>
              <a:t>28</a:t>
            </a:fld>
            <a:endParaRPr lang="en-US">
              <a:solidFill>
                <a:srgbClr val="000000"/>
              </a:solidFill>
            </a:endParaRPr>
          </a:p>
        </p:txBody>
      </p:sp>
    </p:spTree>
    <p:extLst>
      <p:ext uri="{BB962C8B-B14F-4D97-AF65-F5344CB8AC3E}">
        <p14:creationId xmlns:p14="http://schemas.microsoft.com/office/powerpoint/2010/main" val="3977398655"/>
      </p:ext>
    </p:extLst>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5" descr="seahorse2"/>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3390900" y="0"/>
            <a:ext cx="5797550"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Slide Number Placeholder 1"/>
          <p:cNvSpPr>
            <a:spLocks noGrp="1"/>
          </p:cNvSpPr>
          <p:nvPr>
            <p:ph type="sldNum" sz="quarter" idx="12"/>
          </p:nvPr>
        </p:nvSpPr>
        <p:spPr/>
        <p:txBody>
          <a:bodyPr/>
          <a:lstStyle/>
          <a:p>
            <a:pPr>
              <a:defRPr/>
            </a:pPr>
            <a:fld id="{79E88B59-5787-4E9C-A0CD-E9568F718C81}" type="slidenum">
              <a:rPr lang="en-US" smtClean="0">
                <a:solidFill>
                  <a:srgbClr val="000000"/>
                </a:solidFill>
              </a:rPr>
              <a:pPr>
                <a:defRPr/>
              </a:pPr>
              <a:t>29</a:t>
            </a:fld>
            <a:endParaRPr lang="en-US">
              <a:solidFill>
                <a:srgbClr val="000000"/>
              </a:solidFill>
            </a:endParaRPr>
          </a:p>
        </p:txBody>
      </p:sp>
    </p:spTree>
    <p:extLst>
      <p:ext uri="{BB962C8B-B14F-4D97-AF65-F5344CB8AC3E}">
        <p14:creationId xmlns:p14="http://schemas.microsoft.com/office/powerpoint/2010/main" val="27941877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smtClean="0"/>
              <a:t>گروههای مختلف ماهیها</a:t>
            </a:r>
            <a:endParaRPr lang="en-US" dirty="0"/>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1" y="685801"/>
            <a:ext cx="7532953" cy="595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A44DE1D9-2B96-4A24-83CE-50FAA6FC7640}" type="slidenum">
              <a:rPr lang="en-US" smtClean="0">
                <a:solidFill>
                  <a:prstClr val="black">
                    <a:tint val="75000"/>
                  </a:prstClr>
                </a:solidFill>
              </a:rPr>
              <a:pPr/>
              <a:t>3</a:t>
            </a:fld>
            <a:endParaRPr lang="en-US">
              <a:solidFill>
                <a:prstClr val="black">
                  <a:tint val="75000"/>
                </a:prstClr>
              </a:solidFill>
            </a:endParaRPr>
          </a:p>
        </p:txBody>
      </p:sp>
    </p:spTree>
    <p:extLst>
      <p:ext uri="{BB962C8B-B14F-4D97-AF65-F5344CB8AC3E}">
        <p14:creationId xmlns:p14="http://schemas.microsoft.com/office/powerpoint/2010/main" val="10592761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882" name="Picture 2" descr="24_23"/>
          <p:cNvPicPr>
            <a:picLocks noChangeAspect="1" noChangeArrowheads="1"/>
          </p:cNvPicPr>
          <p:nvPr/>
        </p:nvPicPr>
        <p:blipFill>
          <a:blip r:embed="rId3">
            <a:extLst>
              <a:ext uri="{28A0092B-C50C-407E-A947-70E740481C1C}">
                <a14:useLocalDpi xmlns:a14="http://schemas.microsoft.com/office/drawing/2010/main" val="0"/>
              </a:ext>
            </a:extLst>
          </a:blip>
          <a:srcRect t="1935"/>
          <a:stretch>
            <a:fillRect/>
          </a:stretch>
        </p:blipFill>
        <p:spPr bwMode="auto">
          <a:xfrm>
            <a:off x="4806950" y="908051"/>
            <a:ext cx="4960938" cy="528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0883" name="Picture 3" descr="coelacanth_m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3389" y="1425576"/>
            <a:ext cx="2924175" cy="400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0884" name="Rectangle 4"/>
          <p:cNvSpPr>
            <a:spLocks noGrp="1" noChangeArrowheads="1"/>
          </p:cNvSpPr>
          <p:nvPr>
            <p:ph type="title"/>
          </p:nvPr>
        </p:nvSpPr>
        <p:spPr>
          <a:noFill/>
        </p:spPr>
        <p:txBody>
          <a:bodyPr/>
          <a:lstStyle/>
          <a:p>
            <a:pPr eaLnBrk="1" hangingPunct="1"/>
            <a:r>
              <a:rPr lang="fa-IR" sz="2800"/>
              <a:t>رده ماهيان استخوانی </a:t>
            </a:r>
            <a:endParaRPr lang="en-US" sz="2800"/>
          </a:p>
        </p:txBody>
      </p:sp>
      <p:sp>
        <p:nvSpPr>
          <p:cNvPr id="250885" name="Rectangle 5"/>
          <p:cNvSpPr>
            <a:spLocks noChangeArrowheads="1"/>
          </p:cNvSpPr>
          <p:nvPr/>
        </p:nvSpPr>
        <p:spPr bwMode="auto">
          <a:xfrm>
            <a:off x="1990726" y="6165850"/>
            <a:ext cx="6551613"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pPr>
            <a:r>
              <a:rPr lang="en-US" sz="3200" b="1">
                <a:solidFill>
                  <a:srgbClr val="990000"/>
                </a:solidFill>
                <a:latin typeface="Times New Roman" pitchFamily="18" charset="0"/>
                <a:cs typeface="Times New Roman" pitchFamily="18" charset="0"/>
              </a:rPr>
              <a:t>Latimeria</a:t>
            </a:r>
            <a:endParaRPr lang="es-ES" sz="3200" b="1">
              <a:solidFill>
                <a:srgbClr val="990000"/>
              </a:solidFill>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pPr>
              <a:defRPr/>
            </a:pPr>
            <a:fld id="{9C68F456-1CCD-4C36-95C2-C25D8DCE61B9}" type="slidenum">
              <a:rPr lang="ar-SA" smtClean="0">
                <a:solidFill>
                  <a:srgbClr val="000000"/>
                </a:solidFill>
              </a:rPr>
              <a:pPr>
                <a:defRPr/>
              </a:pPr>
              <a:t>30</a:t>
            </a:fld>
            <a:endParaRPr lang="en-US">
              <a:solidFill>
                <a:srgbClr val="000000"/>
              </a:solidFill>
            </a:endParaRPr>
          </a:p>
        </p:txBody>
      </p:sp>
    </p:spTree>
    <p:extLst>
      <p:ext uri="{BB962C8B-B14F-4D97-AF65-F5344CB8AC3E}">
        <p14:creationId xmlns:p14="http://schemas.microsoft.com/office/powerpoint/2010/main" val="1735604922"/>
      </p:ext>
    </p:extLst>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2930" name="Picture 2" descr="f24-22_lungfishes_are_l"/>
          <p:cNvPicPr>
            <a:picLocks noChangeAspect="1" noChangeArrowheads="1"/>
          </p:cNvPicPr>
          <p:nvPr/>
        </p:nvPicPr>
        <p:blipFill>
          <a:blip r:embed="rId3">
            <a:lum bright="-10000" contrast="34000"/>
            <a:extLst>
              <a:ext uri="{28A0092B-C50C-407E-A947-70E740481C1C}">
                <a14:useLocalDpi xmlns:a14="http://schemas.microsoft.com/office/drawing/2010/main" val="0"/>
              </a:ext>
            </a:extLst>
          </a:blip>
          <a:srcRect l="64853" t="8017"/>
          <a:stretch>
            <a:fillRect/>
          </a:stretch>
        </p:blipFill>
        <p:spPr bwMode="auto">
          <a:xfrm>
            <a:off x="1524000" y="981076"/>
            <a:ext cx="4033838" cy="291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2931" name="Picture 3" descr="f24-22_lungfishes_are_l"/>
          <p:cNvPicPr>
            <a:picLocks noChangeAspect="1" noChangeArrowheads="1"/>
          </p:cNvPicPr>
          <p:nvPr/>
        </p:nvPicPr>
        <p:blipFill>
          <a:blip r:embed="rId3">
            <a:lum bright="-10000" contrast="34000"/>
            <a:extLst>
              <a:ext uri="{28A0092B-C50C-407E-A947-70E740481C1C}">
                <a14:useLocalDpi xmlns:a14="http://schemas.microsoft.com/office/drawing/2010/main" val="0"/>
              </a:ext>
            </a:extLst>
          </a:blip>
          <a:srcRect l="34000" t="8017" r="36511" b="7498"/>
          <a:stretch>
            <a:fillRect/>
          </a:stretch>
        </p:blipFill>
        <p:spPr bwMode="auto">
          <a:xfrm>
            <a:off x="6672264" y="1196975"/>
            <a:ext cx="3455987"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2932" name="Picture 4" descr="f24-22_lungfishes_are_l"/>
          <p:cNvPicPr>
            <a:picLocks noChangeAspect="1" noChangeArrowheads="1"/>
          </p:cNvPicPr>
          <p:nvPr/>
        </p:nvPicPr>
        <p:blipFill>
          <a:blip r:embed="rId3">
            <a:lum bright="-10000" contrast="34000"/>
            <a:extLst>
              <a:ext uri="{28A0092B-C50C-407E-A947-70E740481C1C}">
                <a14:useLocalDpi xmlns:a14="http://schemas.microsoft.com/office/drawing/2010/main" val="0"/>
              </a:ext>
            </a:extLst>
          </a:blip>
          <a:srcRect l="-3247" t="8017" r="65900"/>
          <a:stretch>
            <a:fillRect/>
          </a:stretch>
        </p:blipFill>
        <p:spPr bwMode="auto">
          <a:xfrm>
            <a:off x="3352800" y="3573463"/>
            <a:ext cx="4679950" cy="318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2933" name="Rectangle 5"/>
          <p:cNvSpPr>
            <a:spLocks noChangeArrowheads="1"/>
          </p:cNvSpPr>
          <p:nvPr/>
        </p:nvSpPr>
        <p:spPr bwMode="auto">
          <a:xfrm>
            <a:off x="2551113" y="104775"/>
            <a:ext cx="690086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pPr>
            <a:r>
              <a:rPr lang="fa-IR" sz="3200">
                <a:solidFill>
                  <a:srgbClr val="CCECFF"/>
                </a:solidFill>
                <a:cs typeface="Titr" pitchFamily="2" charset="-78"/>
              </a:rPr>
              <a:t>رده ماهيان استخوانی </a:t>
            </a:r>
            <a:endParaRPr lang="en-US" sz="3200">
              <a:solidFill>
                <a:srgbClr val="CCECFF"/>
              </a:solidFill>
              <a:cs typeface="Titr" pitchFamily="2" charset="-78"/>
            </a:endParaRPr>
          </a:p>
        </p:txBody>
      </p:sp>
      <p:sp>
        <p:nvSpPr>
          <p:cNvPr id="252934" name="Rectangle 6"/>
          <p:cNvSpPr>
            <a:spLocks noChangeArrowheads="1"/>
          </p:cNvSpPr>
          <p:nvPr/>
        </p:nvSpPr>
        <p:spPr bwMode="auto">
          <a:xfrm>
            <a:off x="3027364" y="6391276"/>
            <a:ext cx="61372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fontAlgn="base">
              <a:spcBef>
                <a:spcPct val="0"/>
              </a:spcBef>
              <a:spcAft>
                <a:spcPct val="0"/>
              </a:spcAft>
            </a:pPr>
            <a:r>
              <a:rPr lang="fa-IR" sz="3200">
                <a:solidFill>
                  <a:srgbClr val="990000"/>
                </a:solidFill>
                <a:cs typeface="Titr" pitchFamily="2" charset="-78"/>
              </a:rPr>
              <a:t>3 جنس باقيمانده  از ماهيان دو دمی </a:t>
            </a:r>
            <a:endParaRPr lang="en-US" sz="3200">
              <a:solidFill>
                <a:srgbClr val="990000"/>
              </a:solidFill>
              <a:cs typeface="Titr" pitchFamily="2" charset="-78"/>
            </a:endParaRPr>
          </a:p>
        </p:txBody>
      </p:sp>
      <p:sp>
        <p:nvSpPr>
          <p:cNvPr id="2" name="TextBox 1"/>
          <p:cNvSpPr txBox="1"/>
          <p:nvPr/>
        </p:nvSpPr>
        <p:spPr>
          <a:xfrm>
            <a:off x="3320144" y="5486400"/>
            <a:ext cx="1620957" cy="369332"/>
          </a:xfrm>
          <a:prstGeom prst="rect">
            <a:avLst/>
          </a:prstGeom>
          <a:noFill/>
        </p:spPr>
        <p:txBody>
          <a:bodyPr wrap="none" rtlCol="0">
            <a:spAutoFit/>
          </a:bodyPr>
          <a:lstStyle/>
          <a:p>
            <a:pPr algn="l" rtl="0"/>
            <a:r>
              <a:rPr lang="en-US" i="1" dirty="0" err="1">
                <a:solidFill>
                  <a:srgbClr val="000000"/>
                </a:solidFill>
              </a:rPr>
              <a:t>Neoceratodus</a:t>
            </a:r>
            <a:endParaRPr lang="en-US" i="1" dirty="0">
              <a:solidFill>
                <a:srgbClr val="000000"/>
              </a:solidFill>
            </a:endParaRPr>
          </a:p>
        </p:txBody>
      </p:sp>
      <p:sp>
        <p:nvSpPr>
          <p:cNvPr id="3" name="TextBox 2"/>
          <p:cNvSpPr txBox="1"/>
          <p:nvPr/>
        </p:nvSpPr>
        <p:spPr>
          <a:xfrm>
            <a:off x="8074675" y="3974068"/>
            <a:ext cx="1377300" cy="369332"/>
          </a:xfrm>
          <a:prstGeom prst="rect">
            <a:avLst/>
          </a:prstGeom>
          <a:noFill/>
        </p:spPr>
        <p:txBody>
          <a:bodyPr wrap="none" rtlCol="0">
            <a:spAutoFit/>
          </a:bodyPr>
          <a:lstStyle/>
          <a:p>
            <a:pPr algn="l" rtl="0"/>
            <a:r>
              <a:rPr lang="en-US" i="1" dirty="0" err="1">
                <a:solidFill>
                  <a:srgbClr val="000000"/>
                </a:solidFill>
              </a:rPr>
              <a:t>Protopterus</a:t>
            </a:r>
            <a:endParaRPr lang="en-US" i="1" dirty="0">
              <a:solidFill>
                <a:srgbClr val="000000"/>
              </a:solidFill>
            </a:endParaRPr>
          </a:p>
        </p:txBody>
      </p:sp>
      <p:sp>
        <p:nvSpPr>
          <p:cNvPr id="4" name="TextBox 3"/>
          <p:cNvSpPr txBox="1"/>
          <p:nvPr/>
        </p:nvSpPr>
        <p:spPr>
          <a:xfrm>
            <a:off x="2209800" y="2971800"/>
            <a:ext cx="1428596" cy="369332"/>
          </a:xfrm>
          <a:prstGeom prst="rect">
            <a:avLst/>
          </a:prstGeom>
          <a:noFill/>
        </p:spPr>
        <p:txBody>
          <a:bodyPr wrap="none" rtlCol="0">
            <a:spAutoFit/>
          </a:bodyPr>
          <a:lstStyle/>
          <a:p>
            <a:pPr algn="l" rtl="0"/>
            <a:r>
              <a:rPr lang="en-US" i="1" dirty="0" err="1">
                <a:solidFill>
                  <a:srgbClr val="000000"/>
                </a:solidFill>
              </a:rPr>
              <a:t>lepidocerian</a:t>
            </a:r>
            <a:endParaRPr lang="en-US" i="1" dirty="0">
              <a:solidFill>
                <a:srgbClr val="000000"/>
              </a:solidFill>
            </a:endParaRPr>
          </a:p>
        </p:txBody>
      </p:sp>
      <p:sp>
        <p:nvSpPr>
          <p:cNvPr id="5" name="Slide Number Placeholder 4"/>
          <p:cNvSpPr>
            <a:spLocks noGrp="1"/>
          </p:cNvSpPr>
          <p:nvPr>
            <p:ph type="sldNum" sz="quarter" idx="12"/>
          </p:nvPr>
        </p:nvSpPr>
        <p:spPr/>
        <p:txBody>
          <a:bodyPr/>
          <a:lstStyle/>
          <a:p>
            <a:pPr>
              <a:defRPr/>
            </a:pPr>
            <a:fld id="{446A8D0A-17CF-4E09-914E-367C1F13831D}" type="slidenum">
              <a:rPr lang="ar-SA" smtClean="0">
                <a:solidFill>
                  <a:srgbClr val="000000"/>
                </a:solidFill>
              </a:rPr>
              <a:pPr>
                <a:defRPr/>
              </a:pPr>
              <a:t>31</a:t>
            </a:fld>
            <a:endParaRPr lang="en-US">
              <a:solidFill>
                <a:srgbClr val="000000"/>
              </a:solidFill>
            </a:endParaRPr>
          </a:p>
        </p:txBody>
      </p:sp>
    </p:spTree>
    <p:extLst>
      <p:ext uri="{BB962C8B-B14F-4D97-AF65-F5344CB8AC3E}">
        <p14:creationId xmlns:p14="http://schemas.microsoft.com/office/powerpoint/2010/main" val="1235184296"/>
      </p:ext>
    </p:extLst>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1219200"/>
            <a:ext cx="7848600" cy="4154984"/>
          </a:xfrm>
          <a:prstGeom prst="rect">
            <a:avLst/>
          </a:prstGeom>
          <a:noFill/>
        </p:spPr>
        <p:txBody>
          <a:bodyPr wrap="square" rtlCol="0">
            <a:spAutoFit/>
          </a:bodyPr>
          <a:lstStyle/>
          <a:p>
            <a:r>
              <a:rPr lang="fa-IR" sz="2400" b="1" dirty="0">
                <a:solidFill>
                  <a:srgbClr val="000000"/>
                </a:solidFill>
              </a:rPr>
              <a:t>ماهیان بدون آرواره </a:t>
            </a:r>
            <a:r>
              <a:rPr lang="en-US" sz="2400" b="1" dirty="0">
                <a:solidFill>
                  <a:srgbClr val="000000"/>
                </a:solidFill>
              </a:rPr>
              <a:t>(</a:t>
            </a:r>
            <a:r>
              <a:rPr lang="en-US" sz="2400" b="1" dirty="0" err="1">
                <a:solidFill>
                  <a:srgbClr val="000000"/>
                </a:solidFill>
              </a:rPr>
              <a:t>Agnatha</a:t>
            </a:r>
            <a:r>
              <a:rPr lang="en-US" sz="2400" b="1" dirty="0">
                <a:solidFill>
                  <a:srgbClr val="000000"/>
                </a:solidFill>
              </a:rPr>
              <a:t>)</a:t>
            </a:r>
            <a:endParaRPr lang="fa-IR" sz="2400" b="1" dirty="0">
              <a:solidFill>
                <a:srgbClr val="000000"/>
              </a:solidFill>
            </a:endParaRPr>
          </a:p>
          <a:p>
            <a:endParaRPr lang="fa-IR" sz="2400" dirty="0">
              <a:solidFill>
                <a:srgbClr val="000000"/>
              </a:solidFill>
            </a:endParaRPr>
          </a:p>
          <a:p>
            <a:pPr marL="342900" indent="-342900">
              <a:buFont typeface="Arial" panose="020B0604020202020204" pitchFamily="34" charset="0"/>
              <a:buChar char="•"/>
            </a:pPr>
            <a:r>
              <a:rPr lang="fa-IR" sz="2400" dirty="0">
                <a:solidFill>
                  <a:srgbClr val="000000"/>
                </a:solidFill>
              </a:rPr>
              <a:t>فقدان آرواره</a:t>
            </a:r>
          </a:p>
          <a:p>
            <a:pPr marL="342900" indent="-342900">
              <a:buFont typeface="Arial" panose="020B0604020202020204" pitchFamily="34" charset="0"/>
              <a:buChar char="•"/>
            </a:pPr>
            <a:r>
              <a:rPr lang="fa-IR" sz="2400" dirty="0">
                <a:solidFill>
                  <a:srgbClr val="000000"/>
                </a:solidFill>
              </a:rPr>
              <a:t>فقدان فلس</a:t>
            </a:r>
          </a:p>
          <a:p>
            <a:pPr marL="342900" indent="-342900">
              <a:buFont typeface="Arial" panose="020B0604020202020204" pitchFamily="34" charset="0"/>
              <a:buChar char="•"/>
            </a:pPr>
            <a:r>
              <a:rPr lang="fa-IR" sz="2400" dirty="0">
                <a:solidFill>
                  <a:srgbClr val="000000"/>
                </a:solidFill>
              </a:rPr>
              <a:t>فقدان باله های زوج</a:t>
            </a:r>
          </a:p>
          <a:p>
            <a:pPr marL="342900" indent="-342900">
              <a:buFont typeface="Arial" panose="020B0604020202020204" pitchFamily="34" charset="0"/>
              <a:buChar char="•"/>
            </a:pPr>
            <a:r>
              <a:rPr lang="fa-IR" sz="2400" dirty="0">
                <a:solidFill>
                  <a:srgbClr val="000000"/>
                </a:solidFill>
              </a:rPr>
              <a:t>تحت عنوان </a:t>
            </a:r>
            <a:r>
              <a:rPr lang="en-US" sz="2400" dirty="0" err="1">
                <a:solidFill>
                  <a:srgbClr val="000000"/>
                </a:solidFill>
              </a:rPr>
              <a:t>Cyclostomata</a:t>
            </a:r>
            <a:r>
              <a:rPr lang="fa-IR" sz="2400" dirty="0">
                <a:solidFill>
                  <a:srgbClr val="000000"/>
                </a:solidFill>
              </a:rPr>
              <a:t> یا دهان گردان</a:t>
            </a:r>
          </a:p>
          <a:p>
            <a:pPr marL="342900" indent="-342900">
              <a:buFont typeface="Arial" panose="020B0604020202020204" pitchFamily="34" charset="0"/>
              <a:buChar char="•"/>
            </a:pPr>
            <a:r>
              <a:rPr lang="fa-IR" sz="2400" dirty="0">
                <a:solidFill>
                  <a:srgbClr val="000000"/>
                </a:solidFill>
              </a:rPr>
              <a:t>منافذ آبششی شبیه کوسه ها و بدن شبیه مارماهی</a:t>
            </a:r>
          </a:p>
          <a:p>
            <a:pPr marL="342900" indent="-342900">
              <a:buFont typeface="Arial" panose="020B0604020202020204" pitchFamily="34" charset="0"/>
              <a:buChar char="•"/>
            </a:pPr>
            <a:r>
              <a:rPr lang="fa-IR" sz="2400" dirty="0">
                <a:solidFill>
                  <a:srgbClr val="000000"/>
                </a:solidFill>
              </a:rPr>
              <a:t>دستگاه گوارش بدون معده</a:t>
            </a:r>
          </a:p>
          <a:p>
            <a:pPr marL="342900" indent="-342900">
              <a:buFont typeface="Arial" panose="020B0604020202020204" pitchFamily="34" charset="0"/>
              <a:buChar char="•"/>
            </a:pPr>
            <a:r>
              <a:rPr lang="fa-IR" sz="2400" dirty="0">
                <a:solidFill>
                  <a:srgbClr val="000000"/>
                </a:solidFill>
              </a:rPr>
              <a:t>جدا جنس و لقاح خارجی</a:t>
            </a:r>
          </a:p>
          <a:p>
            <a:pPr marL="342900" indent="-342900">
              <a:buFont typeface="Arial" panose="020B0604020202020204" pitchFamily="34" charset="0"/>
              <a:buChar char="•"/>
            </a:pPr>
            <a:endParaRPr lang="fa-IR" sz="2400" dirty="0">
              <a:solidFill>
                <a:srgbClr val="000000"/>
              </a:solidFill>
            </a:endParaRPr>
          </a:p>
          <a:p>
            <a:pPr marL="342900" indent="-342900">
              <a:buFont typeface="Arial" panose="020B0604020202020204" pitchFamily="34" charset="0"/>
              <a:buChar char="•"/>
            </a:pPr>
            <a:endParaRPr lang="en-US" sz="2400" dirty="0">
              <a:solidFill>
                <a:srgbClr val="000000"/>
              </a:solidFill>
            </a:endParaRPr>
          </a:p>
        </p:txBody>
      </p:sp>
      <p:sp>
        <p:nvSpPr>
          <p:cNvPr id="3" name="Slide Number Placeholder 2"/>
          <p:cNvSpPr>
            <a:spLocks noGrp="1"/>
          </p:cNvSpPr>
          <p:nvPr>
            <p:ph type="sldNum" sz="quarter" idx="12"/>
          </p:nvPr>
        </p:nvSpPr>
        <p:spPr/>
        <p:txBody>
          <a:bodyPr/>
          <a:lstStyle/>
          <a:p>
            <a:pPr>
              <a:defRPr/>
            </a:pPr>
            <a:fld id="{1848D787-2D52-4648-BE2B-1066F9643927}" type="slidenum">
              <a:rPr lang="ar-SA" smtClean="0">
                <a:solidFill>
                  <a:srgbClr val="000000"/>
                </a:solidFill>
              </a:rPr>
              <a:pPr>
                <a:defRPr/>
              </a:pPr>
              <a:t>4</a:t>
            </a:fld>
            <a:endParaRPr lang="en-US">
              <a:solidFill>
                <a:srgbClr val="000000"/>
              </a:solidFill>
            </a:endParaRPr>
          </a:p>
        </p:txBody>
      </p:sp>
    </p:spTree>
    <p:extLst>
      <p:ext uri="{BB962C8B-B14F-4D97-AF65-F5344CB8AC3E}">
        <p14:creationId xmlns:p14="http://schemas.microsoft.com/office/powerpoint/2010/main" val="1211545259"/>
      </p:ext>
    </p:extLst>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ChangeArrowheads="1"/>
          </p:cNvSpPr>
          <p:nvPr>
            <p:ph type="title"/>
          </p:nvPr>
        </p:nvSpPr>
        <p:spPr>
          <a:xfrm>
            <a:off x="2566988" y="908050"/>
            <a:ext cx="6551612" cy="692150"/>
          </a:xfrm>
        </p:spPr>
        <p:txBody>
          <a:bodyPr/>
          <a:lstStyle/>
          <a:p>
            <a:pPr eaLnBrk="1" hangingPunct="1"/>
            <a:r>
              <a:rPr lang="fa-IR" smtClean="0">
                <a:solidFill>
                  <a:schemeClr val="accent2"/>
                </a:solidFill>
              </a:rPr>
              <a:t> </a:t>
            </a:r>
            <a:r>
              <a:rPr lang="fa-IR" b="1" smtClean="0">
                <a:solidFill>
                  <a:schemeClr val="accent2"/>
                </a:solidFill>
              </a:rPr>
              <a:t>ميگزنی يا هاگ فيش</a:t>
            </a:r>
            <a:r>
              <a:rPr lang="fa-IR" smtClean="0">
                <a:solidFill>
                  <a:schemeClr val="accent2"/>
                </a:solidFill>
              </a:rPr>
              <a:t> (</a:t>
            </a:r>
            <a:r>
              <a:rPr lang="en-US" sz="2800">
                <a:solidFill>
                  <a:schemeClr val="accent2"/>
                </a:solidFill>
              </a:rPr>
              <a:t>Myxini</a:t>
            </a:r>
            <a:r>
              <a:rPr lang="fa-IR" smtClean="0">
                <a:solidFill>
                  <a:schemeClr val="accent2"/>
                </a:solidFill>
              </a:rPr>
              <a:t>)</a:t>
            </a:r>
            <a:endParaRPr lang="en-US" smtClean="0">
              <a:solidFill>
                <a:schemeClr val="accent2"/>
              </a:solidFill>
            </a:endParaRPr>
          </a:p>
        </p:txBody>
      </p:sp>
      <p:sp>
        <p:nvSpPr>
          <p:cNvPr id="318467" name="Rectangle 5"/>
          <p:cNvSpPr>
            <a:spLocks noGrp="1" noChangeArrowheads="1"/>
          </p:cNvSpPr>
          <p:nvPr>
            <p:ph type="body" sz="half" idx="2"/>
          </p:nvPr>
        </p:nvSpPr>
        <p:spPr>
          <a:xfrm>
            <a:off x="1990726" y="1989138"/>
            <a:ext cx="8220075" cy="4525962"/>
          </a:xfrm>
        </p:spPr>
        <p:txBody>
          <a:bodyPr/>
          <a:lstStyle/>
          <a:p>
            <a:pPr eaLnBrk="1" hangingPunct="1"/>
            <a:r>
              <a:rPr lang="fa-IR" sz="2400" dirty="0"/>
              <a:t>به طور معمول ساکن </a:t>
            </a:r>
            <a:r>
              <a:rPr lang="fa-IR" sz="2400" dirty="0" err="1"/>
              <a:t>آمريکای</a:t>
            </a:r>
            <a:r>
              <a:rPr lang="fa-IR" sz="2400" dirty="0"/>
              <a:t> شمالی و </a:t>
            </a:r>
            <a:r>
              <a:rPr lang="fa-IR" sz="2400" dirty="0" err="1"/>
              <a:t>اقيانوس</a:t>
            </a:r>
            <a:r>
              <a:rPr lang="fa-IR" sz="2400" dirty="0"/>
              <a:t> اطلس و آرام هستند. </a:t>
            </a:r>
          </a:p>
          <a:p>
            <a:pPr eaLnBrk="1" hangingPunct="1"/>
            <a:r>
              <a:rPr lang="fa-IR" sz="2400" dirty="0"/>
              <a:t>تنها در </a:t>
            </a:r>
            <a:r>
              <a:rPr lang="fa-IR" sz="2400" dirty="0" err="1"/>
              <a:t>نيمکره</a:t>
            </a:r>
            <a:r>
              <a:rPr lang="fa-IR" sz="2400" dirty="0"/>
              <a:t> شمالی </a:t>
            </a:r>
            <a:r>
              <a:rPr lang="fa-IR" sz="2400" dirty="0" err="1"/>
              <a:t>ديده</a:t>
            </a:r>
            <a:r>
              <a:rPr lang="fa-IR" sz="2400" dirty="0"/>
              <a:t> شده </a:t>
            </a:r>
            <a:r>
              <a:rPr lang="fa-IR" sz="2400" dirty="0" err="1"/>
              <a:t>اند</a:t>
            </a:r>
            <a:r>
              <a:rPr lang="fa-IR" sz="2400" dirty="0"/>
              <a:t>. </a:t>
            </a:r>
          </a:p>
          <a:p>
            <a:pPr eaLnBrk="1" hangingPunct="1"/>
            <a:r>
              <a:rPr lang="fa-IR" sz="2400" dirty="0"/>
              <a:t>فاقد دوره لاروی هستند. </a:t>
            </a:r>
          </a:p>
          <a:p>
            <a:pPr eaLnBrk="1" hangingPunct="1"/>
            <a:r>
              <a:rPr lang="fa-IR" sz="2400" dirty="0"/>
              <a:t>اسکلت </a:t>
            </a:r>
            <a:r>
              <a:rPr lang="fa-IR" sz="2400" dirty="0" err="1"/>
              <a:t>غضروفی</a:t>
            </a:r>
            <a:r>
              <a:rPr lang="fa-IR" sz="2400" dirty="0"/>
              <a:t> و دارای </a:t>
            </a:r>
            <a:r>
              <a:rPr lang="fa-IR" sz="2400" dirty="0" err="1"/>
              <a:t>نوتوکورد</a:t>
            </a:r>
            <a:endParaRPr lang="fa-IR" sz="2400" dirty="0"/>
          </a:p>
          <a:p>
            <a:pPr eaLnBrk="1" hangingPunct="1"/>
            <a:r>
              <a:rPr lang="fa-IR" sz="2400" dirty="0"/>
              <a:t>دارای حواس بويايي ، چشايي، شنوايي ولی بينايي تحليل رفته است. </a:t>
            </a:r>
          </a:p>
          <a:p>
            <a:pPr eaLnBrk="1" hangingPunct="1"/>
            <a:r>
              <a:rPr lang="fa-IR" sz="2400" dirty="0" smtClean="0"/>
              <a:t>جدا </a:t>
            </a:r>
            <a:r>
              <a:rPr lang="fa-IR" sz="2400" dirty="0"/>
              <a:t>جنس</a:t>
            </a:r>
          </a:p>
          <a:p>
            <a:pPr eaLnBrk="1" hangingPunct="1"/>
            <a:r>
              <a:rPr lang="fa-IR" sz="2400" dirty="0"/>
              <a:t>5 تا 16 جفت منافذ </a:t>
            </a:r>
            <a:r>
              <a:rPr lang="fa-IR" sz="2400" dirty="0" err="1"/>
              <a:t>آبششی</a:t>
            </a:r>
            <a:endParaRPr lang="fa-IR" sz="2400" dirty="0"/>
          </a:p>
          <a:p>
            <a:pPr eaLnBrk="1" hangingPunct="1"/>
            <a:r>
              <a:rPr lang="fa-IR" sz="2400" dirty="0"/>
              <a:t>دهان دارای دو ردیف دندان</a:t>
            </a:r>
          </a:p>
          <a:p>
            <a:pPr eaLnBrk="1" hangingPunct="1"/>
            <a:r>
              <a:rPr lang="fa-IR" sz="2400" dirty="0"/>
              <a:t>لاشه خوار </a:t>
            </a:r>
          </a:p>
          <a:p>
            <a:pPr eaLnBrk="1" hangingPunct="1"/>
            <a:endParaRPr lang="en-US" sz="2800" dirty="0"/>
          </a:p>
        </p:txBody>
      </p:sp>
      <p:sp>
        <p:nvSpPr>
          <p:cNvPr id="318468" name="Rectangle 6"/>
          <p:cNvSpPr>
            <a:spLocks noChangeArrowheads="1"/>
          </p:cNvSpPr>
          <p:nvPr/>
        </p:nvSpPr>
        <p:spPr bwMode="auto">
          <a:xfrm>
            <a:off x="2551113" y="104775"/>
            <a:ext cx="690086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just" rtl="1">
              <a:spcBef>
                <a:spcPct val="20000"/>
              </a:spcBef>
              <a:buClr>
                <a:srgbClr val="000099"/>
              </a:buClr>
              <a:buFont typeface="Wingdings 2" panose="05020102010507070707" pitchFamily="18" charset="2"/>
              <a:buBlip>
                <a:blip r:embed="rId3"/>
              </a:buBlip>
              <a:defRPr sz="3200">
                <a:solidFill>
                  <a:schemeClr val="accent2"/>
                </a:solidFill>
                <a:latin typeface="Arial" panose="020B0604020202020204" pitchFamily="34" charset="0"/>
                <a:cs typeface="B Lotus" panose="00000400000000000000" pitchFamily="2" charset="-78"/>
              </a:defRPr>
            </a:lvl1pPr>
            <a:lvl2pPr marL="742950" indent="-285750" algn="just" rtl="1">
              <a:spcBef>
                <a:spcPct val="20000"/>
              </a:spcBef>
              <a:buClr>
                <a:srgbClr val="CCECFF"/>
              </a:buClr>
              <a:buFont typeface="Wingdings" panose="05000000000000000000" pitchFamily="2" charset="2"/>
              <a:buBlip>
                <a:blip r:embed="rId4"/>
              </a:buBlip>
              <a:defRPr sz="2800">
                <a:solidFill>
                  <a:srgbClr val="990000"/>
                </a:solidFill>
                <a:latin typeface="Arial" panose="020B0604020202020204" pitchFamily="34" charset="0"/>
                <a:cs typeface="B Lotus" panose="00000400000000000000" pitchFamily="2" charset="-78"/>
              </a:defRPr>
            </a:lvl2pPr>
            <a:lvl3pPr marL="1143000" indent="-228600" algn="just" rtl="1">
              <a:spcBef>
                <a:spcPct val="20000"/>
              </a:spcBef>
              <a:buClr>
                <a:srgbClr val="66CCFF"/>
              </a:buClr>
              <a:buFont typeface="Wingdings" panose="05000000000000000000" pitchFamily="2" charset="2"/>
              <a:buBlip>
                <a:blip r:embed="rId5"/>
              </a:buBlip>
              <a:defRPr sz="2400">
                <a:solidFill>
                  <a:srgbClr val="009900"/>
                </a:solidFill>
                <a:latin typeface="Arial" panose="020B0604020202020204" pitchFamily="34" charset="0"/>
                <a:cs typeface="B Lotus" panose="00000400000000000000" pitchFamily="2" charset="-78"/>
              </a:defRPr>
            </a:lvl3pPr>
            <a:lvl4pPr marL="1600200" indent="-228600" algn="just" rtl="1">
              <a:spcBef>
                <a:spcPct val="20000"/>
              </a:spcBef>
              <a:buClr>
                <a:srgbClr val="3399FF"/>
              </a:buClr>
              <a:buFont typeface="Wingdings" panose="05000000000000000000" pitchFamily="2" charset="2"/>
              <a:buBlip>
                <a:blip r:embed="rId5"/>
              </a:buBlip>
              <a:defRPr sz="2000">
                <a:solidFill>
                  <a:srgbClr val="008080"/>
                </a:solidFill>
                <a:latin typeface="Arial" panose="020B0604020202020204" pitchFamily="34" charset="0"/>
                <a:cs typeface="B Lotus" panose="00000400000000000000" pitchFamily="2" charset="-78"/>
              </a:defRPr>
            </a:lvl4pPr>
            <a:lvl5pPr marL="2057400" indent="-228600" algn="just" rtl="1">
              <a:spcBef>
                <a:spcPct val="20000"/>
              </a:spcBef>
              <a:buClr>
                <a:srgbClr val="0033CC"/>
              </a:buClr>
              <a:buFont typeface="Wingdings" panose="05000000000000000000" pitchFamily="2" charset="2"/>
              <a:buBlip>
                <a:blip r:embed="rId6"/>
              </a:buBlip>
              <a:defRPr sz="2000">
                <a:solidFill>
                  <a:srgbClr val="66CCFF"/>
                </a:solidFill>
                <a:latin typeface="Arial" panose="020B0604020202020204" pitchFamily="34" charset="0"/>
                <a:cs typeface="B Lotus" panose="00000400000000000000" pitchFamily="2" charset="-78"/>
              </a:defRPr>
            </a:lvl5pPr>
            <a:lvl6pPr marL="2514600" indent="-228600" algn="just" rtl="1" eaLnBrk="0" fontAlgn="base" hangingPunct="0">
              <a:spcBef>
                <a:spcPct val="20000"/>
              </a:spcBef>
              <a:spcAft>
                <a:spcPct val="0"/>
              </a:spcAft>
              <a:buClr>
                <a:srgbClr val="0033CC"/>
              </a:buClr>
              <a:buFont typeface="Wingdings" panose="05000000000000000000" pitchFamily="2" charset="2"/>
              <a:buBlip>
                <a:blip r:embed="rId6"/>
              </a:buBlip>
              <a:defRPr sz="2000">
                <a:solidFill>
                  <a:srgbClr val="66CCFF"/>
                </a:solidFill>
                <a:latin typeface="Arial" panose="020B0604020202020204" pitchFamily="34" charset="0"/>
                <a:cs typeface="B Lotus" panose="00000400000000000000" pitchFamily="2" charset="-78"/>
              </a:defRPr>
            </a:lvl6pPr>
            <a:lvl7pPr marL="2971800" indent="-228600" algn="just" rtl="1" eaLnBrk="0" fontAlgn="base" hangingPunct="0">
              <a:spcBef>
                <a:spcPct val="20000"/>
              </a:spcBef>
              <a:spcAft>
                <a:spcPct val="0"/>
              </a:spcAft>
              <a:buClr>
                <a:srgbClr val="0033CC"/>
              </a:buClr>
              <a:buFont typeface="Wingdings" panose="05000000000000000000" pitchFamily="2" charset="2"/>
              <a:buBlip>
                <a:blip r:embed="rId6"/>
              </a:buBlip>
              <a:defRPr sz="2000">
                <a:solidFill>
                  <a:srgbClr val="66CCFF"/>
                </a:solidFill>
                <a:latin typeface="Arial" panose="020B0604020202020204" pitchFamily="34" charset="0"/>
                <a:cs typeface="B Lotus" panose="00000400000000000000" pitchFamily="2" charset="-78"/>
              </a:defRPr>
            </a:lvl7pPr>
            <a:lvl8pPr marL="3429000" indent="-228600" algn="just" rtl="1" eaLnBrk="0" fontAlgn="base" hangingPunct="0">
              <a:spcBef>
                <a:spcPct val="20000"/>
              </a:spcBef>
              <a:spcAft>
                <a:spcPct val="0"/>
              </a:spcAft>
              <a:buClr>
                <a:srgbClr val="0033CC"/>
              </a:buClr>
              <a:buFont typeface="Wingdings" panose="05000000000000000000" pitchFamily="2" charset="2"/>
              <a:buBlip>
                <a:blip r:embed="rId6"/>
              </a:buBlip>
              <a:defRPr sz="2000">
                <a:solidFill>
                  <a:srgbClr val="66CCFF"/>
                </a:solidFill>
                <a:latin typeface="Arial" panose="020B0604020202020204" pitchFamily="34" charset="0"/>
                <a:cs typeface="B Lotus" panose="00000400000000000000" pitchFamily="2" charset="-78"/>
              </a:defRPr>
            </a:lvl8pPr>
            <a:lvl9pPr marL="3886200" indent="-228600" algn="just" rtl="1" eaLnBrk="0" fontAlgn="base" hangingPunct="0">
              <a:spcBef>
                <a:spcPct val="20000"/>
              </a:spcBef>
              <a:spcAft>
                <a:spcPct val="0"/>
              </a:spcAft>
              <a:buClr>
                <a:srgbClr val="0033CC"/>
              </a:buClr>
              <a:buFont typeface="Wingdings" panose="05000000000000000000" pitchFamily="2" charset="2"/>
              <a:buBlip>
                <a:blip r:embed="rId6"/>
              </a:buBlip>
              <a:defRPr sz="2000">
                <a:solidFill>
                  <a:srgbClr val="66CCFF"/>
                </a:solidFill>
                <a:latin typeface="Arial" panose="020B0604020202020204" pitchFamily="34" charset="0"/>
                <a:cs typeface="B Lotus" panose="00000400000000000000" pitchFamily="2" charset="-78"/>
              </a:defRPr>
            </a:lvl9pPr>
          </a:lstStyle>
          <a:p>
            <a:pPr algn="ctr" fontAlgn="base">
              <a:spcBef>
                <a:spcPct val="0"/>
              </a:spcBef>
              <a:spcAft>
                <a:spcPct val="0"/>
              </a:spcAft>
              <a:buClrTx/>
              <a:buFontTx/>
              <a:buNone/>
            </a:pPr>
            <a:r>
              <a:rPr lang="fa-IR" sz="2800">
                <a:solidFill>
                  <a:srgbClr val="CCECFF"/>
                </a:solidFill>
                <a:cs typeface="Titr" panose="00000700000000000000" pitchFamily="2" charset="-78"/>
              </a:rPr>
              <a:t>فوق رده ماهيان بدون آرواره ( آگناتا)</a:t>
            </a:r>
            <a:endParaRPr lang="en-US" sz="2800">
              <a:solidFill>
                <a:srgbClr val="CCECFF"/>
              </a:solidFill>
              <a:cs typeface="Titr" panose="00000700000000000000" pitchFamily="2" charset="-78"/>
            </a:endParaRPr>
          </a:p>
        </p:txBody>
      </p:sp>
      <p:sp>
        <p:nvSpPr>
          <p:cNvPr id="2" name="Slide Number Placeholder 1"/>
          <p:cNvSpPr>
            <a:spLocks noGrp="1"/>
          </p:cNvSpPr>
          <p:nvPr>
            <p:ph type="sldNum" sz="quarter" idx="12"/>
          </p:nvPr>
        </p:nvSpPr>
        <p:spPr/>
        <p:txBody>
          <a:bodyPr/>
          <a:lstStyle/>
          <a:p>
            <a:pPr>
              <a:defRPr/>
            </a:pPr>
            <a:fld id="{DA1CC8EA-F175-49E1-B0D1-067C834BF9C3}" type="slidenum">
              <a:rPr lang="ar-SA" smtClean="0">
                <a:solidFill>
                  <a:srgbClr val="000000"/>
                </a:solidFill>
              </a:rPr>
              <a:pPr>
                <a:defRPr/>
              </a:pPr>
              <a:t>5</a:t>
            </a:fld>
            <a:endParaRPr lang="en-US">
              <a:solidFill>
                <a:srgbClr val="000000"/>
              </a:solidFill>
            </a:endParaRPr>
          </a:p>
        </p:txBody>
      </p:sp>
    </p:spTree>
    <p:extLst>
      <p:ext uri="{BB962C8B-B14F-4D97-AF65-F5344CB8AC3E}">
        <p14:creationId xmlns:p14="http://schemas.microsoft.com/office/powerpoint/2010/main" val="1613369392"/>
      </p:ext>
    </p:extLst>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25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123950"/>
            <a:ext cx="512445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225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0464" y="4219576"/>
            <a:ext cx="4276725"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2256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32625" y="1196976"/>
            <a:ext cx="285750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22565" name="Picture 5"/>
          <p:cNvPicPr>
            <a:picLocks noChangeAspect="1" noChangeArrowheads="1"/>
          </p:cNvPicPr>
          <p:nvPr/>
        </p:nvPicPr>
        <p:blipFill>
          <a:blip r:embed="rId6">
            <a:extLst>
              <a:ext uri="{28A0092B-C50C-407E-A947-70E740481C1C}">
                <a14:useLocalDpi xmlns:a14="http://schemas.microsoft.com/office/drawing/2010/main" val="0"/>
              </a:ext>
            </a:extLst>
          </a:blip>
          <a:srcRect r="11211" b="21458"/>
          <a:stretch>
            <a:fillRect/>
          </a:stretch>
        </p:blipFill>
        <p:spPr bwMode="auto">
          <a:xfrm>
            <a:off x="1919289" y="4149726"/>
            <a:ext cx="3240087"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22566" name="Rectangle 6"/>
          <p:cNvSpPr>
            <a:spLocks noGrp="1" noChangeArrowheads="1"/>
          </p:cNvSpPr>
          <p:nvPr>
            <p:ph type="title"/>
          </p:nvPr>
        </p:nvSpPr>
        <p:spPr>
          <a:xfrm>
            <a:off x="1343025" y="1123950"/>
            <a:ext cx="5545138" cy="692150"/>
          </a:xfrm>
        </p:spPr>
        <p:txBody>
          <a:bodyPr/>
          <a:lstStyle/>
          <a:p>
            <a:pPr eaLnBrk="1" hangingPunct="1"/>
            <a:r>
              <a:rPr lang="fa-IR" smtClean="0">
                <a:solidFill>
                  <a:schemeClr val="bg1"/>
                </a:solidFill>
                <a:cs typeface="Times New Roman" panose="02020603050405020304" pitchFamily="18" charset="0"/>
              </a:rPr>
              <a:t> </a:t>
            </a:r>
            <a:r>
              <a:rPr lang="fa-IR" b="1" smtClean="0">
                <a:solidFill>
                  <a:schemeClr val="bg1"/>
                </a:solidFill>
              </a:rPr>
              <a:t>ميگزنی يا هاگ فيش</a:t>
            </a:r>
            <a:r>
              <a:rPr lang="fa-IR" smtClean="0">
                <a:solidFill>
                  <a:schemeClr val="bg1"/>
                </a:solidFill>
              </a:rPr>
              <a:t> (</a:t>
            </a:r>
            <a:r>
              <a:rPr lang="en-US" sz="2800">
                <a:solidFill>
                  <a:schemeClr val="bg1"/>
                </a:solidFill>
              </a:rPr>
              <a:t>Myxini</a:t>
            </a:r>
            <a:r>
              <a:rPr lang="fa-IR" smtClean="0">
                <a:solidFill>
                  <a:schemeClr val="bg1"/>
                </a:solidFill>
              </a:rPr>
              <a:t>)</a:t>
            </a:r>
            <a:endParaRPr lang="en-US" smtClean="0">
              <a:solidFill>
                <a:schemeClr val="bg1"/>
              </a:solidFill>
            </a:endParaRPr>
          </a:p>
        </p:txBody>
      </p:sp>
      <p:sp>
        <p:nvSpPr>
          <p:cNvPr id="322567" name="Rectangle 7"/>
          <p:cNvSpPr>
            <a:spLocks noChangeArrowheads="1"/>
          </p:cNvSpPr>
          <p:nvPr/>
        </p:nvSpPr>
        <p:spPr bwMode="auto">
          <a:xfrm>
            <a:off x="2551113" y="104775"/>
            <a:ext cx="690086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just" rtl="1">
              <a:spcBef>
                <a:spcPct val="20000"/>
              </a:spcBef>
              <a:buClr>
                <a:srgbClr val="000099"/>
              </a:buClr>
              <a:buFont typeface="Wingdings 2" panose="05020102010507070707" pitchFamily="18" charset="2"/>
              <a:buBlip>
                <a:blip r:embed="rId7"/>
              </a:buBlip>
              <a:defRPr sz="3200">
                <a:solidFill>
                  <a:schemeClr val="accent2"/>
                </a:solidFill>
                <a:latin typeface="Arial" panose="020B0604020202020204" pitchFamily="34" charset="0"/>
                <a:cs typeface="B Lotus" panose="00000400000000000000" pitchFamily="2" charset="-78"/>
              </a:defRPr>
            </a:lvl1pPr>
            <a:lvl2pPr marL="742950" indent="-285750" algn="just" rtl="1">
              <a:spcBef>
                <a:spcPct val="20000"/>
              </a:spcBef>
              <a:buClr>
                <a:srgbClr val="CCECFF"/>
              </a:buClr>
              <a:buFont typeface="Wingdings" panose="05000000000000000000" pitchFamily="2" charset="2"/>
              <a:buBlip>
                <a:blip r:embed="rId8"/>
              </a:buBlip>
              <a:defRPr sz="2800">
                <a:solidFill>
                  <a:srgbClr val="990000"/>
                </a:solidFill>
                <a:latin typeface="Arial" panose="020B0604020202020204" pitchFamily="34" charset="0"/>
                <a:cs typeface="B Lotus" panose="00000400000000000000" pitchFamily="2" charset="-78"/>
              </a:defRPr>
            </a:lvl2pPr>
            <a:lvl3pPr marL="1143000" indent="-228600" algn="just" rtl="1">
              <a:spcBef>
                <a:spcPct val="20000"/>
              </a:spcBef>
              <a:buClr>
                <a:srgbClr val="66CCFF"/>
              </a:buClr>
              <a:buFont typeface="Wingdings" panose="05000000000000000000" pitchFamily="2" charset="2"/>
              <a:buBlip>
                <a:blip r:embed="rId9"/>
              </a:buBlip>
              <a:defRPr sz="2400">
                <a:solidFill>
                  <a:srgbClr val="009900"/>
                </a:solidFill>
                <a:latin typeface="Arial" panose="020B0604020202020204" pitchFamily="34" charset="0"/>
                <a:cs typeface="B Lotus" panose="00000400000000000000" pitchFamily="2" charset="-78"/>
              </a:defRPr>
            </a:lvl3pPr>
            <a:lvl4pPr marL="1600200" indent="-228600" algn="just" rtl="1">
              <a:spcBef>
                <a:spcPct val="20000"/>
              </a:spcBef>
              <a:buClr>
                <a:srgbClr val="3399FF"/>
              </a:buClr>
              <a:buFont typeface="Wingdings" panose="05000000000000000000" pitchFamily="2" charset="2"/>
              <a:buBlip>
                <a:blip r:embed="rId9"/>
              </a:buBlip>
              <a:defRPr sz="2000">
                <a:solidFill>
                  <a:srgbClr val="008080"/>
                </a:solidFill>
                <a:latin typeface="Arial" panose="020B0604020202020204" pitchFamily="34" charset="0"/>
                <a:cs typeface="B Lotus" panose="00000400000000000000" pitchFamily="2" charset="-78"/>
              </a:defRPr>
            </a:lvl4pPr>
            <a:lvl5pPr marL="2057400" indent="-228600" algn="just" rtl="1">
              <a:spcBef>
                <a:spcPct val="20000"/>
              </a:spcBef>
              <a:buClr>
                <a:srgbClr val="0033CC"/>
              </a:buClr>
              <a:buFont typeface="Wingdings" panose="05000000000000000000" pitchFamily="2" charset="2"/>
              <a:buBlip>
                <a:blip r:embed="rId10"/>
              </a:buBlip>
              <a:defRPr sz="2000">
                <a:solidFill>
                  <a:srgbClr val="66CCFF"/>
                </a:solidFill>
                <a:latin typeface="Arial" panose="020B0604020202020204" pitchFamily="34" charset="0"/>
                <a:cs typeface="B Lotus" panose="00000400000000000000" pitchFamily="2" charset="-78"/>
              </a:defRPr>
            </a:lvl5pPr>
            <a:lvl6pPr marL="2514600" indent="-228600" algn="just" rtl="1" eaLnBrk="0" fontAlgn="base" hangingPunct="0">
              <a:spcBef>
                <a:spcPct val="20000"/>
              </a:spcBef>
              <a:spcAft>
                <a:spcPct val="0"/>
              </a:spcAft>
              <a:buClr>
                <a:srgbClr val="0033CC"/>
              </a:buClr>
              <a:buFont typeface="Wingdings" panose="05000000000000000000" pitchFamily="2" charset="2"/>
              <a:buBlip>
                <a:blip r:embed="rId10"/>
              </a:buBlip>
              <a:defRPr sz="2000">
                <a:solidFill>
                  <a:srgbClr val="66CCFF"/>
                </a:solidFill>
                <a:latin typeface="Arial" panose="020B0604020202020204" pitchFamily="34" charset="0"/>
                <a:cs typeface="B Lotus" panose="00000400000000000000" pitchFamily="2" charset="-78"/>
              </a:defRPr>
            </a:lvl6pPr>
            <a:lvl7pPr marL="2971800" indent="-228600" algn="just" rtl="1" eaLnBrk="0" fontAlgn="base" hangingPunct="0">
              <a:spcBef>
                <a:spcPct val="20000"/>
              </a:spcBef>
              <a:spcAft>
                <a:spcPct val="0"/>
              </a:spcAft>
              <a:buClr>
                <a:srgbClr val="0033CC"/>
              </a:buClr>
              <a:buFont typeface="Wingdings" panose="05000000000000000000" pitchFamily="2" charset="2"/>
              <a:buBlip>
                <a:blip r:embed="rId10"/>
              </a:buBlip>
              <a:defRPr sz="2000">
                <a:solidFill>
                  <a:srgbClr val="66CCFF"/>
                </a:solidFill>
                <a:latin typeface="Arial" panose="020B0604020202020204" pitchFamily="34" charset="0"/>
                <a:cs typeface="B Lotus" panose="00000400000000000000" pitchFamily="2" charset="-78"/>
              </a:defRPr>
            </a:lvl7pPr>
            <a:lvl8pPr marL="3429000" indent="-228600" algn="just" rtl="1" eaLnBrk="0" fontAlgn="base" hangingPunct="0">
              <a:spcBef>
                <a:spcPct val="20000"/>
              </a:spcBef>
              <a:spcAft>
                <a:spcPct val="0"/>
              </a:spcAft>
              <a:buClr>
                <a:srgbClr val="0033CC"/>
              </a:buClr>
              <a:buFont typeface="Wingdings" panose="05000000000000000000" pitchFamily="2" charset="2"/>
              <a:buBlip>
                <a:blip r:embed="rId10"/>
              </a:buBlip>
              <a:defRPr sz="2000">
                <a:solidFill>
                  <a:srgbClr val="66CCFF"/>
                </a:solidFill>
                <a:latin typeface="Arial" panose="020B0604020202020204" pitchFamily="34" charset="0"/>
                <a:cs typeface="B Lotus" panose="00000400000000000000" pitchFamily="2" charset="-78"/>
              </a:defRPr>
            </a:lvl8pPr>
            <a:lvl9pPr marL="3886200" indent="-228600" algn="just" rtl="1" eaLnBrk="0" fontAlgn="base" hangingPunct="0">
              <a:spcBef>
                <a:spcPct val="20000"/>
              </a:spcBef>
              <a:spcAft>
                <a:spcPct val="0"/>
              </a:spcAft>
              <a:buClr>
                <a:srgbClr val="0033CC"/>
              </a:buClr>
              <a:buFont typeface="Wingdings" panose="05000000000000000000" pitchFamily="2" charset="2"/>
              <a:buBlip>
                <a:blip r:embed="rId10"/>
              </a:buBlip>
              <a:defRPr sz="2000">
                <a:solidFill>
                  <a:srgbClr val="66CCFF"/>
                </a:solidFill>
                <a:latin typeface="Arial" panose="020B0604020202020204" pitchFamily="34" charset="0"/>
                <a:cs typeface="B Lotus" panose="00000400000000000000" pitchFamily="2" charset="-78"/>
              </a:defRPr>
            </a:lvl9pPr>
          </a:lstStyle>
          <a:p>
            <a:pPr algn="ctr" fontAlgn="base">
              <a:spcBef>
                <a:spcPct val="0"/>
              </a:spcBef>
              <a:spcAft>
                <a:spcPct val="0"/>
              </a:spcAft>
              <a:buClrTx/>
              <a:buFontTx/>
              <a:buNone/>
            </a:pPr>
            <a:r>
              <a:rPr lang="fa-IR" sz="2800">
                <a:solidFill>
                  <a:srgbClr val="CCECFF"/>
                </a:solidFill>
                <a:cs typeface="Titr" panose="00000700000000000000" pitchFamily="2" charset="-78"/>
              </a:rPr>
              <a:t>فوق رده ماهيان بدون آرواره ( آگناتا)</a:t>
            </a:r>
            <a:endParaRPr lang="en-US" sz="2800">
              <a:solidFill>
                <a:srgbClr val="CCECFF"/>
              </a:solidFill>
              <a:cs typeface="Titr" panose="00000700000000000000" pitchFamily="2" charset="-78"/>
            </a:endParaRPr>
          </a:p>
        </p:txBody>
      </p:sp>
      <p:sp>
        <p:nvSpPr>
          <p:cNvPr id="2" name="Slide Number Placeholder 1"/>
          <p:cNvSpPr>
            <a:spLocks noGrp="1"/>
          </p:cNvSpPr>
          <p:nvPr>
            <p:ph type="sldNum" sz="quarter" idx="12"/>
          </p:nvPr>
        </p:nvSpPr>
        <p:spPr/>
        <p:txBody>
          <a:bodyPr/>
          <a:lstStyle/>
          <a:p>
            <a:pPr>
              <a:defRPr/>
            </a:pPr>
            <a:fld id="{DA1CC8EA-F175-49E1-B0D1-067C834BF9C3}" type="slidenum">
              <a:rPr lang="ar-SA" smtClean="0">
                <a:solidFill>
                  <a:srgbClr val="000000"/>
                </a:solidFill>
              </a:rPr>
              <a:pPr>
                <a:defRPr/>
              </a:pPr>
              <a:t>6</a:t>
            </a:fld>
            <a:endParaRPr lang="en-US">
              <a:solidFill>
                <a:srgbClr val="000000"/>
              </a:solidFill>
            </a:endParaRPr>
          </a:p>
        </p:txBody>
      </p:sp>
    </p:spTree>
    <p:extLst>
      <p:ext uri="{BB962C8B-B14F-4D97-AF65-F5344CB8AC3E}">
        <p14:creationId xmlns:p14="http://schemas.microsoft.com/office/powerpoint/2010/main" val="3276052068"/>
      </p:ext>
    </p:extLst>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4610" name="Picture 2" descr="f24-3_atlantic_hagfish_"/>
          <p:cNvPicPr>
            <a:picLocks noChangeAspect="1" noChangeArrowheads="1"/>
          </p:cNvPicPr>
          <p:nvPr/>
        </p:nvPicPr>
        <p:blipFill>
          <a:blip r:embed="rId3">
            <a:lum bright="-14000" contrast="38000"/>
            <a:extLst>
              <a:ext uri="{28A0092B-C50C-407E-A947-70E740481C1C}">
                <a14:useLocalDpi xmlns:a14="http://schemas.microsoft.com/office/drawing/2010/main" val="0"/>
              </a:ext>
            </a:extLst>
          </a:blip>
          <a:srcRect t="3416"/>
          <a:stretch>
            <a:fillRect/>
          </a:stretch>
        </p:blipFill>
        <p:spPr bwMode="auto">
          <a:xfrm>
            <a:off x="1524000" y="912814"/>
            <a:ext cx="8604250" cy="503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4611" name="Rectangle 3"/>
          <p:cNvSpPr>
            <a:spLocks noChangeArrowheads="1"/>
          </p:cNvSpPr>
          <p:nvPr/>
        </p:nvSpPr>
        <p:spPr bwMode="auto">
          <a:xfrm>
            <a:off x="2135189" y="6165850"/>
            <a:ext cx="7127875"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just" rtl="1">
              <a:spcBef>
                <a:spcPct val="20000"/>
              </a:spcBef>
              <a:buClr>
                <a:srgbClr val="000099"/>
              </a:buClr>
              <a:buFont typeface="Wingdings 2" panose="05020102010507070707" pitchFamily="18" charset="2"/>
              <a:buBlip>
                <a:blip r:embed="rId4"/>
              </a:buBlip>
              <a:defRPr sz="3200">
                <a:solidFill>
                  <a:schemeClr val="accent2"/>
                </a:solidFill>
                <a:latin typeface="Arial" panose="020B0604020202020204" pitchFamily="34" charset="0"/>
                <a:cs typeface="B Lotus" panose="00000400000000000000" pitchFamily="2" charset="-78"/>
              </a:defRPr>
            </a:lvl1pPr>
            <a:lvl2pPr marL="742950" indent="-285750" algn="just" rtl="1">
              <a:spcBef>
                <a:spcPct val="20000"/>
              </a:spcBef>
              <a:buClr>
                <a:srgbClr val="CCECFF"/>
              </a:buClr>
              <a:buFont typeface="Wingdings" panose="05000000000000000000" pitchFamily="2" charset="2"/>
              <a:buBlip>
                <a:blip r:embed="rId5"/>
              </a:buBlip>
              <a:defRPr sz="2800">
                <a:solidFill>
                  <a:srgbClr val="990000"/>
                </a:solidFill>
                <a:latin typeface="Arial" panose="020B0604020202020204" pitchFamily="34" charset="0"/>
                <a:cs typeface="B Lotus" panose="00000400000000000000" pitchFamily="2" charset="-78"/>
              </a:defRPr>
            </a:lvl2pPr>
            <a:lvl3pPr marL="1143000" indent="-228600" algn="just" rtl="1">
              <a:spcBef>
                <a:spcPct val="20000"/>
              </a:spcBef>
              <a:buClr>
                <a:srgbClr val="66CCFF"/>
              </a:buClr>
              <a:buFont typeface="Wingdings" panose="05000000000000000000" pitchFamily="2" charset="2"/>
              <a:buBlip>
                <a:blip r:embed="rId6"/>
              </a:buBlip>
              <a:defRPr sz="2400">
                <a:solidFill>
                  <a:srgbClr val="009900"/>
                </a:solidFill>
                <a:latin typeface="Arial" panose="020B0604020202020204" pitchFamily="34" charset="0"/>
                <a:cs typeface="B Lotus" panose="00000400000000000000" pitchFamily="2" charset="-78"/>
              </a:defRPr>
            </a:lvl3pPr>
            <a:lvl4pPr marL="1600200" indent="-228600" algn="just" rtl="1">
              <a:spcBef>
                <a:spcPct val="20000"/>
              </a:spcBef>
              <a:buClr>
                <a:srgbClr val="3399FF"/>
              </a:buClr>
              <a:buFont typeface="Wingdings" panose="05000000000000000000" pitchFamily="2" charset="2"/>
              <a:buBlip>
                <a:blip r:embed="rId6"/>
              </a:buBlip>
              <a:defRPr sz="2000">
                <a:solidFill>
                  <a:srgbClr val="008080"/>
                </a:solidFill>
                <a:latin typeface="Arial" panose="020B0604020202020204" pitchFamily="34" charset="0"/>
                <a:cs typeface="B Lotus" panose="00000400000000000000" pitchFamily="2" charset="-78"/>
              </a:defRPr>
            </a:lvl4pPr>
            <a:lvl5pPr marL="2057400" indent="-228600" algn="just" rtl="1">
              <a:spcBef>
                <a:spcPct val="20000"/>
              </a:spcBef>
              <a:buClr>
                <a:srgbClr val="0033CC"/>
              </a:buClr>
              <a:buFont typeface="Wingdings" panose="05000000000000000000" pitchFamily="2" charset="2"/>
              <a:buBlip>
                <a:blip r:embed="rId7"/>
              </a:buBlip>
              <a:defRPr sz="2000">
                <a:solidFill>
                  <a:srgbClr val="66CCFF"/>
                </a:solidFill>
                <a:latin typeface="Arial" panose="020B0604020202020204" pitchFamily="34" charset="0"/>
                <a:cs typeface="B Lotus" panose="00000400000000000000" pitchFamily="2" charset="-78"/>
              </a:defRPr>
            </a:lvl5pPr>
            <a:lvl6pPr marL="2514600" indent="-228600" algn="just" rtl="1" eaLnBrk="0" fontAlgn="base" hangingPunct="0">
              <a:spcBef>
                <a:spcPct val="20000"/>
              </a:spcBef>
              <a:spcAft>
                <a:spcPct val="0"/>
              </a:spcAft>
              <a:buClr>
                <a:srgbClr val="0033CC"/>
              </a:buClr>
              <a:buFont typeface="Wingdings" panose="05000000000000000000" pitchFamily="2" charset="2"/>
              <a:buBlip>
                <a:blip r:embed="rId7"/>
              </a:buBlip>
              <a:defRPr sz="2000">
                <a:solidFill>
                  <a:srgbClr val="66CCFF"/>
                </a:solidFill>
                <a:latin typeface="Arial" panose="020B0604020202020204" pitchFamily="34" charset="0"/>
                <a:cs typeface="B Lotus" panose="00000400000000000000" pitchFamily="2" charset="-78"/>
              </a:defRPr>
            </a:lvl6pPr>
            <a:lvl7pPr marL="2971800" indent="-228600" algn="just" rtl="1" eaLnBrk="0" fontAlgn="base" hangingPunct="0">
              <a:spcBef>
                <a:spcPct val="20000"/>
              </a:spcBef>
              <a:spcAft>
                <a:spcPct val="0"/>
              </a:spcAft>
              <a:buClr>
                <a:srgbClr val="0033CC"/>
              </a:buClr>
              <a:buFont typeface="Wingdings" panose="05000000000000000000" pitchFamily="2" charset="2"/>
              <a:buBlip>
                <a:blip r:embed="rId7"/>
              </a:buBlip>
              <a:defRPr sz="2000">
                <a:solidFill>
                  <a:srgbClr val="66CCFF"/>
                </a:solidFill>
                <a:latin typeface="Arial" panose="020B0604020202020204" pitchFamily="34" charset="0"/>
                <a:cs typeface="B Lotus" panose="00000400000000000000" pitchFamily="2" charset="-78"/>
              </a:defRPr>
            </a:lvl7pPr>
            <a:lvl8pPr marL="3429000" indent="-228600" algn="just" rtl="1" eaLnBrk="0" fontAlgn="base" hangingPunct="0">
              <a:spcBef>
                <a:spcPct val="20000"/>
              </a:spcBef>
              <a:spcAft>
                <a:spcPct val="0"/>
              </a:spcAft>
              <a:buClr>
                <a:srgbClr val="0033CC"/>
              </a:buClr>
              <a:buFont typeface="Wingdings" panose="05000000000000000000" pitchFamily="2" charset="2"/>
              <a:buBlip>
                <a:blip r:embed="rId7"/>
              </a:buBlip>
              <a:defRPr sz="2000">
                <a:solidFill>
                  <a:srgbClr val="66CCFF"/>
                </a:solidFill>
                <a:latin typeface="Arial" panose="020B0604020202020204" pitchFamily="34" charset="0"/>
                <a:cs typeface="B Lotus" panose="00000400000000000000" pitchFamily="2" charset="-78"/>
              </a:defRPr>
            </a:lvl8pPr>
            <a:lvl9pPr marL="3886200" indent="-228600" algn="just" rtl="1" eaLnBrk="0" fontAlgn="base" hangingPunct="0">
              <a:spcBef>
                <a:spcPct val="20000"/>
              </a:spcBef>
              <a:spcAft>
                <a:spcPct val="0"/>
              </a:spcAft>
              <a:buClr>
                <a:srgbClr val="0033CC"/>
              </a:buClr>
              <a:buFont typeface="Wingdings" panose="05000000000000000000" pitchFamily="2" charset="2"/>
              <a:buBlip>
                <a:blip r:embed="rId7"/>
              </a:buBlip>
              <a:defRPr sz="2000">
                <a:solidFill>
                  <a:srgbClr val="66CCFF"/>
                </a:solidFill>
                <a:latin typeface="Arial" panose="020B0604020202020204" pitchFamily="34" charset="0"/>
                <a:cs typeface="B Lotus" panose="00000400000000000000" pitchFamily="2" charset="-78"/>
              </a:defRPr>
            </a:lvl9pPr>
          </a:lstStyle>
          <a:p>
            <a:pPr algn="ctr" fontAlgn="base">
              <a:spcBef>
                <a:spcPct val="0"/>
              </a:spcBef>
              <a:spcAft>
                <a:spcPct val="0"/>
              </a:spcAft>
              <a:buClrTx/>
              <a:buFontTx/>
              <a:buNone/>
            </a:pPr>
            <a:r>
              <a:rPr lang="fa-IR" b="1">
                <a:solidFill>
                  <a:srgbClr val="990000"/>
                </a:solidFill>
                <a:cs typeface="Titr" panose="00000700000000000000" pitchFamily="2" charset="-78"/>
              </a:rPr>
              <a:t>ميگزنی يا هاگ فيش</a:t>
            </a:r>
            <a:r>
              <a:rPr lang="fa-IR">
                <a:solidFill>
                  <a:srgbClr val="990000"/>
                </a:solidFill>
                <a:cs typeface="Titr" panose="00000700000000000000" pitchFamily="2" charset="-78"/>
              </a:rPr>
              <a:t> (</a:t>
            </a:r>
            <a:r>
              <a:rPr lang="en-US" sz="2800">
                <a:solidFill>
                  <a:srgbClr val="990000"/>
                </a:solidFill>
                <a:cs typeface="Titr" panose="00000700000000000000" pitchFamily="2" charset="-78"/>
              </a:rPr>
              <a:t>Myxini</a:t>
            </a:r>
            <a:r>
              <a:rPr lang="fa-IR">
                <a:solidFill>
                  <a:srgbClr val="990000"/>
                </a:solidFill>
                <a:cs typeface="Titr" panose="00000700000000000000" pitchFamily="2" charset="-78"/>
              </a:rPr>
              <a:t>)</a:t>
            </a:r>
            <a:endParaRPr lang="en-US">
              <a:solidFill>
                <a:srgbClr val="990000"/>
              </a:solidFill>
              <a:cs typeface="Titr" panose="00000700000000000000" pitchFamily="2" charset="-78"/>
            </a:endParaRPr>
          </a:p>
        </p:txBody>
      </p:sp>
      <p:sp>
        <p:nvSpPr>
          <p:cNvPr id="324612" name="Rectangle 4"/>
          <p:cNvSpPr>
            <a:spLocks noChangeArrowheads="1"/>
          </p:cNvSpPr>
          <p:nvPr/>
        </p:nvSpPr>
        <p:spPr bwMode="auto">
          <a:xfrm>
            <a:off x="2551113" y="104775"/>
            <a:ext cx="690086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just" rtl="1">
              <a:spcBef>
                <a:spcPct val="20000"/>
              </a:spcBef>
              <a:buClr>
                <a:srgbClr val="000099"/>
              </a:buClr>
              <a:buFont typeface="Wingdings 2" panose="05020102010507070707" pitchFamily="18" charset="2"/>
              <a:buBlip>
                <a:blip r:embed="rId4"/>
              </a:buBlip>
              <a:defRPr sz="3200">
                <a:solidFill>
                  <a:schemeClr val="accent2"/>
                </a:solidFill>
                <a:latin typeface="Arial" panose="020B0604020202020204" pitchFamily="34" charset="0"/>
                <a:cs typeface="B Lotus" panose="00000400000000000000" pitchFamily="2" charset="-78"/>
              </a:defRPr>
            </a:lvl1pPr>
            <a:lvl2pPr marL="742950" indent="-285750" algn="just" rtl="1">
              <a:spcBef>
                <a:spcPct val="20000"/>
              </a:spcBef>
              <a:buClr>
                <a:srgbClr val="CCECFF"/>
              </a:buClr>
              <a:buFont typeface="Wingdings" panose="05000000000000000000" pitchFamily="2" charset="2"/>
              <a:buBlip>
                <a:blip r:embed="rId5"/>
              </a:buBlip>
              <a:defRPr sz="2800">
                <a:solidFill>
                  <a:srgbClr val="990000"/>
                </a:solidFill>
                <a:latin typeface="Arial" panose="020B0604020202020204" pitchFamily="34" charset="0"/>
                <a:cs typeface="B Lotus" panose="00000400000000000000" pitchFamily="2" charset="-78"/>
              </a:defRPr>
            </a:lvl2pPr>
            <a:lvl3pPr marL="1143000" indent="-228600" algn="just" rtl="1">
              <a:spcBef>
                <a:spcPct val="20000"/>
              </a:spcBef>
              <a:buClr>
                <a:srgbClr val="66CCFF"/>
              </a:buClr>
              <a:buFont typeface="Wingdings" panose="05000000000000000000" pitchFamily="2" charset="2"/>
              <a:buBlip>
                <a:blip r:embed="rId6"/>
              </a:buBlip>
              <a:defRPr sz="2400">
                <a:solidFill>
                  <a:srgbClr val="009900"/>
                </a:solidFill>
                <a:latin typeface="Arial" panose="020B0604020202020204" pitchFamily="34" charset="0"/>
                <a:cs typeface="B Lotus" panose="00000400000000000000" pitchFamily="2" charset="-78"/>
              </a:defRPr>
            </a:lvl3pPr>
            <a:lvl4pPr marL="1600200" indent="-228600" algn="just" rtl="1">
              <a:spcBef>
                <a:spcPct val="20000"/>
              </a:spcBef>
              <a:buClr>
                <a:srgbClr val="3399FF"/>
              </a:buClr>
              <a:buFont typeface="Wingdings" panose="05000000000000000000" pitchFamily="2" charset="2"/>
              <a:buBlip>
                <a:blip r:embed="rId6"/>
              </a:buBlip>
              <a:defRPr sz="2000">
                <a:solidFill>
                  <a:srgbClr val="008080"/>
                </a:solidFill>
                <a:latin typeface="Arial" panose="020B0604020202020204" pitchFamily="34" charset="0"/>
                <a:cs typeface="B Lotus" panose="00000400000000000000" pitchFamily="2" charset="-78"/>
              </a:defRPr>
            </a:lvl4pPr>
            <a:lvl5pPr marL="2057400" indent="-228600" algn="just" rtl="1">
              <a:spcBef>
                <a:spcPct val="20000"/>
              </a:spcBef>
              <a:buClr>
                <a:srgbClr val="0033CC"/>
              </a:buClr>
              <a:buFont typeface="Wingdings" panose="05000000000000000000" pitchFamily="2" charset="2"/>
              <a:buBlip>
                <a:blip r:embed="rId7"/>
              </a:buBlip>
              <a:defRPr sz="2000">
                <a:solidFill>
                  <a:srgbClr val="66CCFF"/>
                </a:solidFill>
                <a:latin typeface="Arial" panose="020B0604020202020204" pitchFamily="34" charset="0"/>
                <a:cs typeface="B Lotus" panose="00000400000000000000" pitchFamily="2" charset="-78"/>
              </a:defRPr>
            </a:lvl5pPr>
            <a:lvl6pPr marL="2514600" indent="-228600" algn="just" rtl="1" eaLnBrk="0" fontAlgn="base" hangingPunct="0">
              <a:spcBef>
                <a:spcPct val="20000"/>
              </a:spcBef>
              <a:spcAft>
                <a:spcPct val="0"/>
              </a:spcAft>
              <a:buClr>
                <a:srgbClr val="0033CC"/>
              </a:buClr>
              <a:buFont typeface="Wingdings" panose="05000000000000000000" pitchFamily="2" charset="2"/>
              <a:buBlip>
                <a:blip r:embed="rId7"/>
              </a:buBlip>
              <a:defRPr sz="2000">
                <a:solidFill>
                  <a:srgbClr val="66CCFF"/>
                </a:solidFill>
                <a:latin typeface="Arial" panose="020B0604020202020204" pitchFamily="34" charset="0"/>
                <a:cs typeface="B Lotus" panose="00000400000000000000" pitchFamily="2" charset="-78"/>
              </a:defRPr>
            </a:lvl6pPr>
            <a:lvl7pPr marL="2971800" indent="-228600" algn="just" rtl="1" eaLnBrk="0" fontAlgn="base" hangingPunct="0">
              <a:spcBef>
                <a:spcPct val="20000"/>
              </a:spcBef>
              <a:spcAft>
                <a:spcPct val="0"/>
              </a:spcAft>
              <a:buClr>
                <a:srgbClr val="0033CC"/>
              </a:buClr>
              <a:buFont typeface="Wingdings" panose="05000000000000000000" pitchFamily="2" charset="2"/>
              <a:buBlip>
                <a:blip r:embed="rId7"/>
              </a:buBlip>
              <a:defRPr sz="2000">
                <a:solidFill>
                  <a:srgbClr val="66CCFF"/>
                </a:solidFill>
                <a:latin typeface="Arial" panose="020B0604020202020204" pitchFamily="34" charset="0"/>
                <a:cs typeface="B Lotus" panose="00000400000000000000" pitchFamily="2" charset="-78"/>
              </a:defRPr>
            </a:lvl7pPr>
            <a:lvl8pPr marL="3429000" indent="-228600" algn="just" rtl="1" eaLnBrk="0" fontAlgn="base" hangingPunct="0">
              <a:spcBef>
                <a:spcPct val="20000"/>
              </a:spcBef>
              <a:spcAft>
                <a:spcPct val="0"/>
              </a:spcAft>
              <a:buClr>
                <a:srgbClr val="0033CC"/>
              </a:buClr>
              <a:buFont typeface="Wingdings" panose="05000000000000000000" pitchFamily="2" charset="2"/>
              <a:buBlip>
                <a:blip r:embed="rId7"/>
              </a:buBlip>
              <a:defRPr sz="2000">
                <a:solidFill>
                  <a:srgbClr val="66CCFF"/>
                </a:solidFill>
                <a:latin typeface="Arial" panose="020B0604020202020204" pitchFamily="34" charset="0"/>
                <a:cs typeface="B Lotus" panose="00000400000000000000" pitchFamily="2" charset="-78"/>
              </a:defRPr>
            </a:lvl8pPr>
            <a:lvl9pPr marL="3886200" indent="-228600" algn="just" rtl="1" eaLnBrk="0" fontAlgn="base" hangingPunct="0">
              <a:spcBef>
                <a:spcPct val="20000"/>
              </a:spcBef>
              <a:spcAft>
                <a:spcPct val="0"/>
              </a:spcAft>
              <a:buClr>
                <a:srgbClr val="0033CC"/>
              </a:buClr>
              <a:buFont typeface="Wingdings" panose="05000000000000000000" pitchFamily="2" charset="2"/>
              <a:buBlip>
                <a:blip r:embed="rId7"/>
              </a:buBlip>
              <a:defRPr sz="2000">
                <a:solidFill>
                  <a:srgbClr val="66CCFF"/>
                </a:solidFill>
                <a:latin typeface="Arial" panose="020B0604020202020204" pitchFamily="34" charset="0"/>
                <a:cs typeface="B Lotus" panose="00000400000000000000" pitchFamily="2" charset="-78"/>
              </a:defRPr>
            </a:lvl9pPr>
          </a:lstStyle>
          <a:p>
            <a:pPr algn="ctr" fontAlgn="base">
              <a:spcBef>
                <a:spcPct val="0"/>
              </a:spcBef>
              <a:spcAft>
                <a:spcPct val="0"/>
              </a:spcAft>
              <a:buClrTx/>
              <a:buFontTx/>
              <a:buNone/>
            </a:pPr>
            <a:r>
              <a:rPr lang="fa-IR" sz="2800">
                <a:solidFill>
                  <a:srgbClr val="CCECFF"/>
                </a:solidFill>
                <a:cs typeface="Titr" panose="00000700000000000000" pitchFamily="2" charset="-78"/>
              </a:rPr>
              <a:t>فوق رده ماهيان بدون آرواره ( آگناتا)</a:t>
            </a:r>
            <a:endParaRPr lang="en-US" sz="2800">
              <a:solidFill>
                <a:srgbClr val="CCECFF"/>
              </a:solidFill>
              <a:cs typeface="Titr" panose="00000700000000000000" pitchFamily="2" charset="-78"/>
            </a:endParaRPr>
          </a:p>
        </p:txBody>
      </p:sp>
      <p:sp>
        <p:nvSpPr>
          <p:cNvPr id="2" name="Slide Number Placeholder 1"/>
          <p:cNvSpPr>
            <a:spLocks noGrp="1"/>
          </p:cNvSpPr>
          <p:nvPr>
            <p:ph type="sldNum" sz="quarter" idx="12"/>
          </p:nvPr>
        </p:nvSpPr>
        <p:spPr/>
        <p:txBody>
          <a:bodyPr/>
          <a:lstStyle/>
          <a:p>
            <a:pPr>
              <a:defRPr/>
            </a:pPr>
            <a:fld id="{1848D787-2D52-4648-BE2B-1066F9643927}" type="slidenum">
              <a:rPr lang="ar-SA" smtClean="0">
                <a:solidFill>
                  <a:srgbClr val="000000"/>
                </a:solidFill>
              </a:rPr>
              <a:pPr>
                <a:defRPr/>
              </a:pPr>
              <a:t>7</a:t>
            </a:fld>
            <a:endParaRPr lang="en-US">
              <a:solidFill>
                <a:srgbClr val="000000"/>
              </a:solidFill>
            </a:endParaRPr>
          </a:p>
        </p:txBody>
      </p:sp>
    </p:spTree>
    <p:extLst>
      <p:ext uri="{BB962C8B-B14F-4D97-AF65-F5344CB8AC3E}">
        <p14:creationId xmlns:p14="http://schemas.microsoft.com/office/powerpoint/2010/main" val="2297015890"/>
      </p:ext>
    </p:extLst>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body" sz="half" idx="2"/>
          </p:nvPr>
        </p:nvSpPr>
        <p:spPr>
          <a:xfrm>
            <a:off x="1703388" y="1628776"/>
            <a:ext cx="8424862" cy="3313113"/>
          </a:xfrm>
        </p:spPr>
        <p:txBody>
          <a:bodyPr/>
          <a:lstStyle/>
          <a:p>
            <a:pPr eaLnBrk="1" hangingPunct="1">
              <a:lnSpc>
                <a:spcPct val="80000"/>
              </a:lnSpc>
            </a:pPr>
            <a:r>
              <a:rPr lang="fa-IR" sz="2400" dirty="0"/>
              <a:t>آنها هم در آب </a:t>
            </a:r>
            <a:r>
              <a:rPr lang="fa-IR" sz="2400" dirty="0" err="1"/>
              <a:t>شيرين</a:t>
            </a:r>
            <a:r>
              <a:rPr lang="fa-IR" sz="2400" dirty="0"/>
              <a:t> رودخانه ها و هم در دریا زندگی </a:t>
            </a:r>
            <a:r>
              <a:rPr lang="fa-IR" sz="2400" dirty="0" err="1"/>
              <a:t>مي</a:t>
            </a:r>
            <a:r>
              <a:rPr lang="fa-IR" sz="2400" dirty="0"/>
              <a:t> کنند.</a:t>
            </a:r>
          </a:p>
          <a:p>
            <a:pPr eaLnBrk="1" hangingPunct="1">
              <a:lnSpc>
                <a:spcPct val="80000"/>
              </a:lnSpc>
            </a:pPr>
            <a:r>
              <a:rPr lang="fa-IR" sz="2400" dirty="0"/>
              <a:t>آنها در </a:t>
            </a:r>
            <a:r>
              <a:rPr lang="fa-IR" sz="2400" dirty="0" err="1"/>
              <a:t>دريا</a:t>
            </a:r>
            <a:r>
              <a:rPr lang="fa-IR" sz="2400" dirty="0"/>
              <a:t> زندگی کرده اما برای تخم </a:t>
            </a:r>
            <a:r>
              <a:rPr lang="fa-IR" sz="2400" dirty="0" err="1"/>
              <a:t>ريزی</a:t>
            </a:r>
            <a:r>
              <a:rPr lang="fa-IR" sz="2400" dirty="0"/>
              <a:t> به رودخانه ها وارد </a:t>
            </a:r>
            <a:r>
              <a:rPr lang="fa-IR" sz="2400" dirty="0" err="1"/>
              <a:t>مي</a:t>
            </a:r>
            <a:r>
              <a:rPr lang="fa-IR" sz="2400" dirty="0"/>
              <a:t> شوند.</a:t>
            </a:r>
          </a:p>
          <a:p>
            <a:pPr eaLnBrk="1" hangingPunct="1">
              <a:lnSpc>
                <a:spcPct val="80000"/>
              </a:lnSpc>
            </a:pPr>
            <a:r>
              <a:rPr lang="fa-IR" sz="2400" dirty="0"/>
              <a:t>تفاوت جنس نر و ماده اندک است.</a:t>
            </a:r>
          </a:p>
          <a:p>
            <a:pPr eaLnBrk="1" hangingPunct="1">
              <a:lnSpc>
                <a:spcPct val="80000"/>
              </a:lnSpc>
            </a:pPr>
            <a:r>
              <a:rPr lang="fa-IR" sz="2400" dirty="0"/>
              <a:t>دارای دهان </a:t>
            </a:r>
            <a:r>
              <a:rPr lang="fa-IR" sz="2400" dirty="0" err="1"/>
              <a:t>مکنده</a:t>
            </a:r>
            <a:r>
              <a:rPr lang="fa-IR" sz="2400" dirty="0"/>
              <a:t> هستند و دندانهای </a:t>
            </a:r>
            <a:r>
              <a:rPr lang="fa-IR" sz="2400" dirty="0" err="1"/>
              <a:t>کیتینی</a:t>
            </a:r>
            <a:r>
              <a:rPr lang="fa-IR" sz="2400" dirty="0"/>
              <a:t> هستند. </a:t>
            </a:r>
          </a:p>
          <a:p>
            <a:pPr eaLnBrk="1" hangingPunct="1">
              <a:lnSpc>
                <a:spcPct val="80000"/>
              </a:lnSpc>
            </a:pPr>
            <a:r>
              <a:rPr lang="fa-IR" sz="2400" dirty="0"/>
              <a:t>دارای </a:t>
            </a:r>
            <a:r>
              <a:rPr lang="fa-IR" sz="2400" dirty="0" err="1"/>
              <a:t>يک</a:t>
            </a:r>
            <a:r>
              <a:rPr lang="fa-IR" sz="2400" dirty="0"/>
              <a:t> جفت چشم هستند. </a:t>
            </a:r>
          </a:p>
          <a:p>
            <a:pPr eaLnBrk="1" hangingPunct="1">
              <a:lnSpc>
                <a:spcPct val="80000"/>
              </a:lnSpc>
            </a:pPr>
            <a:r>
              <a:rPr lang="fa-IR" sz="2400" dirty="0"/>
              <a:t>تنها دارای </a:t>
            </a:r>
            <a:r>
              <a:rPr lang="fa-IR" sz="2400" dirty="0" err="1"/>
              <a:t>يک</a:t>
            </a:r>
            <a:r>
              <a:rPr lang="fa-IR" sz="2400" dirty="0"/>
              <a:t> سوراخ </a:t>
            </a:r>
            <a:r>
              <a:rPr lang="fa-IR" sz="2400" dirty="0" err="1"/>
              <a:t>بينی</a:t>
            </a:r>
            <a:r>
              <a:rPr lang="fa-IR" sz="2400" dirty="0"/>
              <a:t> هستند. </a:t>
            </a:r>
          </a:p>
          <a:p>
            <a:pPr eaLnBrk="1" hangingPunct="1">
              <a:lnSpc>
                <a:spcPct val="80000"/>
              </a:lnSpc>
            </a:pPr>
            <a:r>
              <a:rPr lang="fa-IR" sz="2400" dirty="0"/>
              <a:t>7 جفت سوراخ </a:t>
            </a:r>
            <a:r>
              <a:rPr lang="fa-IR" sz="2400" dirty="0" err="1"/>
              <a:t>آبششی</a:t>
            </a:r>
            <a:endParaRPr lang="fa-IR" sz="2400" dirty="0"/>
          </a:p>
          <a:p>
            <a:pPr eaLnBrk="1" hangingPunct="1">
              <a:lnSpc>
                <a:spcPct val="80000"/>
              </a:lnSpc>
            </a:pPr>
            <a:endParaRPr lang="fa-IR" sz="1800" dirty="0"/>
          </a:p>
          <a:p>
            <a:pPr eaLnBrk="1" hangingPunct="1">
              <a:lnSpc>
                <a:spcPct val="80000"/>
              </a:lnSpc>
            </a:pPr>
            <a:endParaRPr lang="en-US" sz="1800" dirty="0"/>
          </a:p>
        </p:txBody>
      </p:sp>
      <p:sp>
        <p:nvSpPr>
          <p:cNvPr id="326659" name="Rectangle 3"/>
          <p:cNvSpPr>
            <a:spLocks noGrp="1" noChangeArrowheads="1"/>
          </p:cNvSpPr>
          <p:nvPr>
            <p:ph type="title"/>
          </p:nvPr>
        </p:nvSpPr>
        <p:spPr>
          <a:xfrm>
            <a:off x="2063751" y="908050"/>
            <a:ext cx="6551613" cy="692150"/>
          </a:xfrm>
        </p:spPr>
        <p:txBody>
          <a:bodyPr/>
          <a:lstStyle/>
          <a:p>
            <a:pPr algn="r" eaLnBrk="1" hangingPunct="1"/>
            <a:r>
              <a:rPr lang="fa-IR" sz="3600" b="1" dirty="0">
                <a:solidFill>
                  <a:schemeClr val="accent2"/>
                </a:solidFill>
              </a:rPr>
              <a:t>لامپری ها</a:t>
            </a:r>
            <a:r>
              <a:rPr lang="fa-IR" dirty="0" smtClean="0">
                <a:solidFill>
                  <a:schemeClr val="accent2"/>
                </a:solidFill>
              </a:rPr>
              <a:t> </a:t>
            </a:r>
            <a:r>
              <a:rPr lang="fa-IR" dirty="0" smtClean="0">
                <a:solidFill>
                  <a:schemeClr val="accent2"/>
                </a:solidFill>
                <a:cs typeface="Times New Roman" panose="02020603050405020304" pitchFamily="18" charset="0"/>
              </a:rPr>
              <a:t>(</a:t>
            </a:r>
            <a:r>
              <a:rPr lang="en-US" sz="2800" dirty="0" err="1">
                <a:solidFill>
                  <a:schemeClr val="accent2"/>
                </a:solidFill>
                <a:cs typeface="Times New Roman" panose="02020603050405020304" pitchFamily="18" charset="0"/>
              </a:rPr>
              <a:t>Petromyzon</a:t>
            </a:r>
            <a:r>
              <a:rPr lang="fa-IR" dirty="0" smtClean="0">
                <a:solidFill>
                  <a:schemeClr val="accent2"/>
                </a:solidFill>
                <a:cs typeface="Times New Roman" panose="02020603050405020304" pitchFamily="18" charset="0"/>
              </a:rPr>
              <a:t>)</a:t>
            </a:r>
            <a:endParaRPr lang="en-US" dirty="0" smtClean="0">
              <a:solidFill>
                <a:schemeClr val="accent2"/>
              </a:solidFill>
              <a:cs typeface="Times New Roman" panose="02020603050405020304" pitchFamily="18" charset="0"/>
            </a:endParaRPr>
          </a:p>
        </p:txBody>
      </p:sp>
      <p:pic>
        <p:nvPicPr>
          <p:cNvPr id="326660" name="Picture 4" descr="neunaug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0514" y="4951414"/>
            <a:ext cx="4535487" cy="190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6661" name="Picture 5" descr="neunaug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7800" y="5445126"/>
            <a:ext cx="3492500"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6662" name="AutoShape 6"/>
          <p:cNvSpPr>
            <a:spLocks noChangeArrowheads="1"/>
          </p:cNvSpPr>
          <p:nvPr/>
        </p:nvSpPr>
        <p:spPr bwMode="auto">
          <a:xfrm>
            <a:off x="6096001" y="6165851"/>
            <a:ext cx="1223963" cy="504825"/>
          </a:xfrm>
          <a:prstGeom prst="leftArrow">
            <a:avLst>
              <a:gd name="adj1" fmla="val 50000"/>
              <a:gd name="adj2" fmla="val 60613"/>
            </a:avLst>
          </a:prstGeom>
          <a:gradFill rotWithShape="1">
            <a:gsLst>
              <a:gs pos="0">
                <a:srgbClr val="F9BA07"/>
              </a:gs>
              <a:gs pos="100000">
                <a:srgbClr val="FFFF00"/>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just" rtl="1">
              <a:spcBef>
                <a:spcPct val="20000"/>
              </a:spcBef>
              <a:buClr>
                <a:srgbClr val="000099"/>
              </a:buClr>
              <a:buFont typeface="Wingdings 2" panose="05020102010507070707" pitchFamily="18" charset="2"/>
              <a:buBlip>
                <a:blip r:embed="rId5"/>
              </a:buBlip>
              <a:defRPr sz="3200">
                <a:solidFill>
                  <a:schemeClr val="accent2"/>
                </a:solidFill>
                <a:latin typeface="Arial" panose="020B0604020202020204" pitchFamily="34" charset="0"/>
                <a:cs typeface="B Lotus" panose="00000400000000000000" pitchFamily="2" charset="-78"/>
              </a:defRPr>
            </a:lvl1pPr>
            <a:lvl2pPr marL="742950" indent="-285750" algn="just" rtl="1">
              <a:spcBef>
                <a:spcPct val="20000"/>
              </a:spcBef>
              <a:buClr>
                <a:srgbClr val="CCECFF"/>
              </a:buClr>
              <a:buFont typeface="Wingdings" panose="05000000000000000000" pitchFamily="2" charset="2"/>
              <a:buBlip>
                <a:blip r:embed="rId6"/>
              </a:buBlip>
              <a:defRPr sz="2800">
                <a:solidFill>
                  <a:srgbClr val="990000"/>
                </a:solidFill>
                <a:latin typeface="Arial" panose="020B0604020202020204" pitchFamily="34" charset="0"/>
                <a:cs typeface="B Lotus" panose="00000400000000000000" pitchFamily="2" charset="-78"/>
              </a:defRPr>
            </a:lvl2pPr>
            <a:lvl3pPr marL="1143000" indent="-228600" algn="just" rtl="1">
              <a:spcBef>
                <a:spcPct val="20000"/>
              </a:spcBef>
              <a:buClr>
                <a:srgbClr val="66CCFF"/>
              </a:buClr>
              <a:buFont typeface="Wingdings" panose="05000000000000000000" pitchFamily="2" charset="2"/>
              <a:buBlip>
                <a:blip r:embed="rId7"/>
              </a:buBlip>
              <a:defRPr sz="2400">
                <a:solidFill>
                  <a:srgbClr val="009900"/>
                </a:solidFill>
                <a:latin typeface="Arial" panose="020B0604020202020204" pitchFamily="34" charset="0"/>
                <a:cs typeface="B Lotus" panose="00000400000000000000" pitchFamily="2" charset="-78"/>
              </a:defRPr>
            </a:lvl3pPr>
            <a:lvl4pPr marL="1600200" indent="-228600" algn="just" rtl="1">
              <a:spcBef>
                <a:spcPct val="20000"/>
              </a:spcBef>
              <a:buClr>
                <a:srgbClr val="3399FF"/>
              </a:buClr>
              <a:buFont typeface="Wingdings" panose="05000000000000000000" pitchFamily="2" charset="2"/>
              <a:buBlip>
                <a:blip r:embed="rId7"/>
              </a:buBlip>
              <a:defRPr sz="2000">
                <a:solidFill>
                  <a:srgbClr val="008080"/>
                </a:solidFill>
                <a:latin typeface="Arial" panose="020B0604020202020204" pitchFamily="34" charset="0"/>
                <a:cs typeface="B Lotus" panose="00000400000000000000" pitchFamily="2" charset="-78"/>
              </a:defRPr>
            </a:lvl4pPr>
            <a:lvl5pPr marL="2057400" indent="-228600" algn="just" rtl="1">
              <a:spcBef>
                <a:spcPct val="20000"/>
              </a:spcBef>
              <a:buClr>
                <a:srgbClr val="0033CC"/>
              </a:buClr>
              <a:buFont typeface="Wingdings" panose="05000000000000000000" pitchFamily="2" charset="2"/>
              <a:buBlip>
                <a:blip r:embed="rId8"/>
              </a:buBlip>
              <a:defRPr sz="2000">
                <a:solidFill>
                  <a:srgbClr val="66CCFF"/>
                </a:solidFill>
                <a:latin typeface="Arial" panose="020B0604020202020204" pitchFamily="34" charset="0"/>
                <a:cs typeface="B Lotus" panose="00000400000000000000" pitchFamily="2" charset="-78"/>
              </a:defRPr>
            </a:lvl5pPr>
            <a:lvl6pPr marL="2514600" indent="-228600" algn="just" rtl="1" eaLnBrk="0" fontAlgn="base" hangingPunct="0">
              <a:spcBef>
                <a:spcPct val="20000"/>
              </a:spcBef>
              <a:spcAft>
                <a:spcPct val="0"/>
              </a:spcAft>
              <a:buClr>
                <a:srgbClr val="0033CC"/>
              </a:buClr>
              <a:buFont typeface="Wingdings" panose="05000000000000000000" pitchFamily="2" charset="2"/>
              <a:buBlip>
                <a:blip r:embed="rId8"/>
              </a:buBlip>
              <a:defRPr sz="2000">
                <a:solidFill>
                  <a:srgbClr val="66CCFF"/>
                </a:solidFill>
                <a:latin typeface="Arial" panose="020B0604020202020204" pitchFamily="34" charset="0"/>
                <a:cs typeface="B Lotus" panose="00000400000000000000" pitchFamily="2" charset="-78"/>
              </a:defRPr>
            </a:lvl6pPr>
            <a:lvl7pPr marL="2971800" indent="-228600" algn="just" rtl="1" eaLnBrk="0" fontAlgn="base" hangingPunct="0">
              <a:spcBef>
                <a:spcPct val="20000"/>
              </a:spcBef>
              <a:spcAft>
                <a:spcPct val="0"/>
              </a:spcAft>
              <a:buClr>
                <a:srgbClr val="0033CC"/>
              </a:buClr>
              <a:buFont typeface="Wingdings" panose="05000000000000000000" pitchFamily="2" charset="2"/>
              <a:buBlip>
                <a:blip r:embed="rId8"/>
              </a:buBlip>
              <a:defRPr sz="2000">
                <a:solidFill>
                  <a:srgbClr val="66CCFF"/>
                </a:solidFill>
                <a:latin typeface="Arial" panose="020B0604020202020204" pitchFamily="34" charset="0"/>
                <a:cs typeface="B Lotus" panose="00000400000000000000" pitchFamily="2" charset="-78"/>
              </a:defRPr>
            </a:lvl7pPr>
            <a:lvl8pPr marL="3429000" indent="-228600" algn="just" rtl="1" eaLnBrk="0" fontAlgn="base" hangingPunct="0">
              <a:spcBef>
                <a:spcPct val="20000"/>
              </a:spcBef>
              <a:spcAft>
                <a:spcPct val="0"/>
              </a:spcAft>
              <a:buClr>
                <a:srgbClr val="0033CC"/>
              </a:buClr>
              <a:buFont typeface="Wingdings" panose="05000000000000000000" pitchFamily="2" charset="2"/>
              <a:buBlip>
                <a:blip r:embed="rId8"/>
              </a:buBlip>
              <a:defRPr sz="2000">
                <a:solidFill>
                  <a:srgbClr val="66CCFF"/>
                </a:solidFill>
                <a:latin typeface="Arial" panose="020B0604020202020204" pitchFamily="34" charset="0"/>
                <a:cs typeface="B Lotus" panose="00000400000000000000" pitchFamily="2" charset="-78"/>
              </a:defRPr>
            </a:lvl8pPr>
            <a:lvl9pPr marL="3886200" indent="-228600" algn="just" rtl="1" eaLnBrk="0" fontAlgn="base" hangingPunct="0">
              <a:spcBef>
                <a:spcPct val="20000"/>
              </a:spcBef>
              <a:spcAft>
                <a:spcPct val="0"/>
              </a:spcAft>
              <a:buClr>
                <a:srgbClr val="0033CC"/>
              </a:buClr>
              <a:buFont typeface="Wingdings" panose="05000000000000000000" pitchFamily="2" charset="2"/>
              <a:buBlip>
                <a:blip r:embed="rId8"/>
              </a:buBlip>
              <a:defRPr sz="2000">
                <a:solidFill>
                  <a:srgbClr val="66CCFF"/>
                </a:solidFill>
                <a:latin typeface="Arial" panose="020B0604020202020204" pitchFamily="34" charset="0"/>
                <a:cs typeface="B Lotus" panose="00000400000000000000" pitchFamily="2" charset="-78"/>
              </a:defRPr>
            </a:lvl9pPr>
          </a:lstStyle>
          <a:p>
            <a:pPr algn="ctr" rtl="0" fontAlgn="base">
              <a:spcBef>
                <a:spcPct val="0"/>
              </a:spcBef>
              <a:spcAft>
                <a:spcPct val="0"/>
              </a:spcAft>
              <a:buClrTx/>
              <a:buFontTx/>
              <a:buNone/>
            </a:pPr>
            <a:endParaRPr lang="en-US" sz="1800" b="1">
              <a:solidFill>
                <a:srgbClr val="000000"/>
              </a:solidFill>
              <a:cs typeface="Arial" panose="020B0604020202020204" pitchFamily="34" charset="0"/>
            </a:endParaRPr>
          </a:p>
        </p:txBody>
      </p:sp>
      <p:sp>
        <p:nvSpPr>
          <p:cNvPr id="326663" name="Rectangle 7"/>
          <p:cNvSpPr>
            <a:spLocks noChangeArrowheads="1"/>
          </p:cNvSpPr>
          <p:nvPr/>
        </p:nvSpPr>
        <p:spPr bwMode="auto">
          <a:xfrm>
            <a:off x="2551113" y="104775"/>
            <a:ext cx="690086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just" rtl="1">
              <a:spcBef>
                <a:spcPct val="20000"/>
              </a:spcBef>
              <a:buClr>
                <a:srgbClr val="000099"/>
              </a:buClr>
              <a:buFont typeface="Wingdings 2" panose="05020102010507070707" pitchFamily="18" charset="2"/>
              <a:buBlip>
                <a:blip r:embed="rId5"/>
              </a:buBlip>
              <a:defRPr sz="3200">
                <a:solidFill>
                  <a:schemeClr val="accent2"/>
                </a:solidFill>
                <a:latin typeface="Arial" panose="020B0604020202020204" pitchFamily="34" charset="0"/>
                <a:cs typeface="B Lotus" panose="00000400000000000000" pitchFamily="2" charset="-78"/>
              </a:defRPr>
            </a:lvl1pPr>
            <a:lvl2pPr marL="742950" indent="-285750" algn="just" rtl="1">
              <a:spcBef>
                <a:spcPct val="20000"/>
              </a:spcBef>
              <a:buClr>
                <a:srgbClr val="CCECFF"/>
              </a:buClr>
              <a:buFont typeface="Wingdings" panose="05000000000000000000" pitchFamily="2" charset="2"/>
              <a:buBlip>
                <a:blip r:embed="rId6"/>
              </a:buBlip>
              <a:defRPr sz="2800">
                <a:solidFill>
                  <a:srgbClr val="990000"/>
                </a:solidFill>
                <a:latin typeface="Arial" panose="020B0604020202020204" pitchFamily="34" charset="0"/>
                <a:cs typeface="B Lotus" panose="00000400000000000000" pitchFamily="2" charset="-78"/>
              </a:defRPr>
            </a:lvl2pPr>
            <a:lvl3pPr marL="1143000" indent="-228600" algn="just" rtl="1">
              <a:spcBef>
                <a:spcPct val="20000"/>
              </a:spcBef>
              <a:buClr>
                <a:srgbClr val="66CCFF"/>
              </a:buClr>
              <a:buFont typeface="Wingdings" panose="05000000000000000000" pitchFamily="2" charset="2"/>
              <a:buBlip>
                <a:blip r:embed="rId7"/>
              </a:buBlip>
              <a:defRPr sz="2400">
                <a:solidFill>
                  <a:srgbClr val="009900"/>
                </a:solidFill>
                <a:latin typeface="Arial" panose="020B0604020202020204" pitchFamily="34" charset="0"/>
                <a:cs typeface="B Lotus" panose="00000400000000000000" pitchFamily="2" charset="-78"/>
              </a:defRPr>
            </a:lvl3pPr>
            <a:lvl4pPr marL="1600200" indent="-228600" algn="just" rtl="1">
              <a:spcBef>
                <a:spcPct val="20000"/>
              </a:spcBef>
              <a:buClr>
                <a:srgbClr val="3399FF"/>
              </a:buClr>
              <a:buFont typeface="Wingdings" panose="05000000000000000000" pitchFamily="2" charset="2"/>
              <a:buBlip>
                <a:blip r:embed="rId7"/>
              </a:buBlip>
              <a:defRPr sz="2000">
                <a:solidFill>
                  <a:srgbClr val="008080"/>
                </a:solidFill>
                <a:latin typeface="Arial" panose="020B0604020202020204" pitchFamily="34" charset="0"/>
                <a:cs typeface="B Lotus" panose="00000400000000000000" pitchFamily="2" charset="-78"/>
              </a:defRPr>
            </a:lvl4pPr>
            <a:lvl5pPr marL="2057400" indent="-228600" algn="just" rtl="1">
              <a:spcBef>
                <a:spcPct val="20000"/>
              </a:spcBef>
              <a:buClr>
                <a:srgbClr val="0033CC"/>
              </a:buClr>
              <a:buFont typeface="Wingdings" panose="05000000000000000000" pitchFamily="2" charset="2"/>
              <a:buBlip>
                <a:blip r:embed="rId8"/>
              </a:buBlip>
              <a:defRPr sz="2000">
                <a:solidFill>
                  <a:srgbClr val="66CCFF"/>
                </a:solidFill>
                <a:latin typeface="Arial" panose="020B0604020202020204" pitchFamily="34" charset="0"/>
                <a:cs typeface="B Lotus" panose="00000400000000000000" pitchFamily="2" charset="-78"/>
              </a:defRPr>
            </a:lvl5pPr>
            <a:lvl6pPr marL="2514600" indent="-228600" algn="just" rtl="1" eaLnBrk="0" fontAlgn="base" hangingPunct="0">
              <a:spcBef>
                <a:spcPct val="20000"/>
              </a:spcBef>
              <a:spcAft>
                <a:spcPct val="0"/>
              </a:spcAft>
              <a:buClr>
                <a:srgbClr val="0033CC"/>
              </a:buClr>
              <a:buFont typeface="Wingdings" panose="05000000000000000000" pitchFamily="2" charset="2"/>
              <a:buBlip>
                <a:blip r:embed="rId8"/>
              </a:buBlip>
              <a:defRPr sz="2000">
                <a:solidFill>
                  <a:srgbClr val="66CCFF"/>
                </a:solidFill>
                <a:latin typeface="Arial" panose="020B0604020202020204" pitchFamily="34" charset="0"/>
                <a:cs typeface="B Lotus" panose="00000400000000000000" pitchFamily="2" charset="-78"/>
              </a:defRPr>
            </a:lvl6pPr>
            <a:lvl7pPr marL="2971800" indent="-228600" algn="just" rtl="1" eaLnBrk="0" fontAlgn="base" hangingPunct="0">
              <a:spcBef>
                <a:spcPct val="20000"/>
              </a:spcBef>
              <a:spcAft>
                <a:spcPct val="0"/>
              </a:spcAft>
              <a:buClr>
                <a:srgbClr val="0033CC"/>
              </a:buClr>
              <a:buFont typeface="Wingdings" panose="05000000000000000000" pitchFamily="2" charset="2"/>
              <a:buBlip>
                <a:blip r:embed="rId8"/>
              </a:buBlip>
              <a:defRPr sz="2000">
                <a:solidFill>
                  <a:srgbClr val="66CCFF"/>
                </a:solidFill>
                <a:latin typeface="Arial" panose="020B0604020202020204" pitchFamily="34" charset="0"/>
                <a:cs typeface="B Lotus" panose="00000400000000000000" pitchFamily="2" charset="-78"/>
              </a:defRPr>
            </a:lvl7pPr>
            <a:lvl8pPr marL="3429000" indent="-228600" algn="just" rtl="1" eaLnBrk="0" fontAlgn="base" hangingPunct="0">
              <a:spcBef>
                <a:spcPct val="20000"/>
              </a:spcBef>
              <a:spcAft>
                <a:spcPct val="0"/>
              </a:spcAft>
              <a:buClr>
                <a:srgbClr val="0033CC"/>
              </a:buClr>
              <a:buFont typeface="Wingdings" panose="05000000000000000000" pitchFamily="2" charset="2"/>
              <a:buBlip>
                <a:blip r:embed="rId8"/>
              </a:buBlip>
              <a:defRPr sz="2000">
                <a:solidFill>
                  <a:srgbClr val="66CCFF"/>
                </a:solidFill>
                <a:latin typeface="Arial" panose="020B0604020202020204" pitchFamily="34" charset="0"/>
                <a:cs typeface="B Lotus" panose="00000400000000000000" pitchFamily="2" charset="-78"/>
              </a:defRPr>
            </a:lvl8pPr>
            <a:lvl9pPr marL="3886200" indent="-228600" algn="just" rtl="1" eaLnBrk="0" fontAlgn="base" hangingPunct="0">
              <a:spcBef>
                <a:spcPct val="20000"/>
              </a:spcBef>
              <a:spcAft>
                <a:spcPct val="0"/>
              </a:spcAft>
              <a:buClr>
                <a:srgbClr val="0033CC"/>
              </a:buClr>
              <a:buFont typeface="Wingdings" panose="05000000000000000000" pitchFamily="2" charset="2"/>
              <a:buBlip>
                <a:blip r:embed="rId8"/>
              </a:buBlip>
              <a:defRPr sz="2000">
                <a:solidFill>
                  <a:srgbClr val="66CCFF"/>
                </a:solidFill>
                <a:latin typeface="Arial" panose="020B0604020202020204" pitchFamily="34" charset="0"/>
                <a:cs typeface="B Lotus" panose="00000400000000000000" pitchFamily="2" charset="-78"/>
              </a:defRPr>
            </a:lvl9pPr>
          </a:lstStyle>
          <a:p>
            <a:pPr algn="ctr" fontAlgn="base">
              <a:spcBef>
                <a:spcPct val="0"/>
              </a:spcBef>
              <a:spcAft>
                <a:spcPct val="0"/>
              </a:spcAft>
              <a:buClrTx/>
              <a:buFontTx/>
              <a:buNone/>
            </a:pPr>
            <a:r>
              <a:rPr lang="fa-IR" sz="2800">
                <a:solidFill>
                  <a:srgbClr val="CCECFF"/>
                </a:solidFill>
                <a:cs typeface="Titr" panose="00000700000000000000" pitchFamily="2" charset="-78"/>
              </a:rPr>
              <a:t>فوق رده ماهيان بدون آرواره ( آگناتا)</a:t>
            </a:r>
            <a:endParaRPr lang="en-US" sz="2800">
              <a:solidFill>
                <a:srgbClr val="CCECFF"/>
              </a:solidFill>
              <a:cs typeface="Titr" panose="00000700000000000000" pitchFamily="2" charset="-78"/>
            </a:endParaRPr>
          </a:p>
        </p:txBody>
      </p:sp>
      <p:sp>
        <p:nvSpPr>
          <p:cNvPr id="2" name="Slide Number Placeholder 1"/>
          <p:cNvSpPr>
            <a:spLocks noGrp="1"/>
          </p:cNvSpPr>
          <p:nvPr>
            <p:ph type="sldNum" sz="quarter" idx="12"/>
          </p:nvPr>
        </p:nvSpPr>
        <p:spPr/>
        <p:txBody>
          <a:bodyPr/>
          <a:lstStyle/>
          <a:p>
            <a:pPr>
              <a:defRPr/>
            </a:pPr>
            <a:fld id="{DA1CC8EA-F175-49E1-B0D1-067C834BF9C3}" type="slidenum">
              <a:rPr lang="ar-SA" smtClean="0">
                <a:solidFill>
                  <a:srgbClr val="000000"/>
                </a:solidFill>
              </a:rPr>
              <a:pPr>
                <a:defRPr/>
              </a:pPr>
              <a:t>8</a:t>
            </a:fld>
            <a:endParaRPr lang="en-US">
              <a:solidFill>
                <a:srgbClr val="000000"/>
              </a:solidFill>
            </a:endParaRPr>
          </a:p>
        </p:txBody>
      </p:sp>
    </p:spTree>
    <p:extLst>
      <p:ext uri="{BB962C8B-B14F-4D97-AF65-F5344CB8AC3E}">
        <p14:creationId xmlns:p14="http://schemas.microsoft.com/office/powerpoint/2010/main" val="3388537448"/>
      </p:ext>
    </p:extLst>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2802" name="Picture 2" descr="lamprey0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1273175"/>
            <a:ext cx="4932363"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2803" name="Picture 3" descr="Lamprey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27801" y="1268413"/>
            <a:ext cx="3529013"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2804" name="Picture 4" descr="lamprey0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7800" y="3716339"/>
            <a:ext cx="3600450"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2805" name="Picture 5" descr="lampreyOnFis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87714" y="4724401"/>
            <a:ext cx="2339975" cy="145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2806" name="Rectangle 6"/>
          <p:cNvSpPr>
            <a:spLocks noChangeArrowheads="1"/>
          </p:cNvSpPr>
          <p:nvPr/>
        </p:nvSpPr>
        <p:spPr bwMode="auto">
          <a:xfrm>
            <a:off x="2551113" y="104775"/>
            <a:ext cx="690086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just" rtl="1">
              <a:spcBef>
                <a:spcPct val="20000"/>
              </a:spcBef>
              <a:buClr>
                <a:srgbClr val="000099"/>
              </a:buClr>
              <a:buFont typeface="Wingdings 2" panose="05020102010507070707" pitchFamily="18" charset="2"/>
              <a:buBlip>
                <a:blip r:embed="rId7"/>
              </a:buBlip>
              <a:defRPr sz="3200">
                <a:solidFill>
                  <a:schemeClr val="accent2"/>
                </a:solidFill>
                <a:latin typeface="Arial" panose="020B0604020202020204" pitchFamily="34" charset="0"/>
                <a:cs typeface="B Lotus" panose="00000400000000000000" pitchFamily="2" charset="-78"/>
              </a:defRPr>
            </a:lvl1pPr>
            <a:lvl2pPr marL="742950" indent="-285750" algn="just" rtl="1">
              <a:spcBef>
                <a:spcPct val="20000"/>
              </a:spcBef>
              <a:buClr>
                <a:srgbClr val="CCECFF"/>
              </a:buClr>
              <a:buFont typeface="Wingdings" panose="05000000000000000000" pitchFamily="2" charset="2"/>
              <a:buBlip>
                <a:blip r:embed="rId8"/>
              </a:buBlip>
              <a:defRPr sz="2800">
                <a:solidFill>
                  <a:srgbClr val="990000"/>
                </a:solidFill>
                <a:latin typeface="Arial" panose="020B0604020202020204" pitchFamily="34" charset="0"/>
                <a:cs typeface="B Lotus" panose="00000400000000000000" pitchFamily="2" charset="-78"/>
              </a:defRPr>
            </a:lvl2pPr>
            <a:lvl3pPr marL="1143000" indent="-228600" algn="just" rtl="1">
              <a:spcBef>
                <a:spcPct val="20000"/>
              </a:spcBef>
              <a:buClr>
                <a:srgbClr val="66CCFF"/>
              </a:buClr>
              <a:buFont typeface="Wingdings" panose="05000000000000000000" pitchFamily="2" charset="2"/>
              <a:buBlip>
                <a:blip r:embed="rId9"/>
              </a:buBlip>
              <a:defRPr sz="2400">
                <a:solidFill>
                  <a:srgbClr val="009900"/>
                </a:solidFill>
                <a:latin typeface="Arial" panose="020B0604020202020204" pitchFamily="34" charset="0"/>
                <a:cs typeface="B Lotus" panose="00000400000000000000" pitchFamily="2" charset="-78"/>
              </a:defRPr>
            </a:lvl3pPr>
            <a:lvl4pPr marL="1600200" indent="-228600" algn="just" rtl="1">
              <a:spcBef>
                <a:spcPct val="20000"/>
              </a:spcBef>
              <a:buClr>
                <a:srgbClr val="3399FF"/>
              </a:buClr>
              <a:buFont typeface="Wingdings" panose="05000000000000000000" pitchFamily="2" charset="2"/>
              <a:buBlip>
                <a:blip r:embed="rId9"/>
              </a:buBlip>
              <a:defRPr sz="2000">
                <a:solidFill>
                  <a:srgbClr val="008080"/>
                </a:solidFill>
                <a:latin typeface="Arial" panose="020B0604020202020204" pitchFamily="34" charset="0"/>
                <a:cs typeface="B Lotus" panose="00000400000000000000" pitchFamily="2" charset="-78"/>
              </a:defRPr>
            </a:lvl4pPr>
            <a:lvl5pPr marL="2057400" indent="-228600" algn="just" rtl="1">
              <a:spcBef>
                <a:spcPct val="20000"/>
              </a:spcBef>
              <a:buClr>
                <a:srgbClr val="0033CC"/>
              </a:buClr>
              <a:buFont typeface="Wingdings" panose="05000000000000000000" pitchFamily="2" charset="2"/>
              <a:buBlip>
                <a:blip r:embed="rId10"/>
              </a:buBlip>
              <a:defRPr sz="2000">
                <a:solidFill>
                  <a:srgbClr val="66CCFF"/>
                </a:solidFill>
                <a:latin typeface="Arial" panose="020B0604020202020204" pitchFamily="34" charset="0"/>
                <a:cs typeface="B Lotus" panose="00000400000000000000" pitchFamily="2" charset="-78"/>
              </a:defRPr>
            </a:lvl5pPr>
            <a:lvl6pPr marL="2514600" indent="-228600" algn="just" rtl="1" eaLnBrk="0" fontAlgn="base" hangingPunct="0">
              <a:spcBef>
                <a:spcPct val="20000"/>
              </a:spcBef>
              <a:spcAft>
                <a:spcPct val="0"/>
              </a:spcAft>
              <a:buClr>
                <a:srgbClr val="0033CC"/>
              </a:buClr>
              <a:buFont typeface="Wingdings" panose="05000000000000000000" pitchFamily="2" charset="2"/>
              <a:buBlip>
                <a:blip r:embed="rId10"/>
              </a:buBlip>
              <a:defRPr sz="2000">
                <a:solidFill>
                  <a:srgbClr val="66CCFF"/>
                </a:solidFill>
                <a:latin typeface="Arial" panose="020B0604020202020204" pitchFamily="34" charset="0"/>
                <a:cs typeface="B Lotus" panose="00000400000000000000" pitchFamily="2" charset="-78"/>
              </a:defRPr>
            </a:lvl6pPr>
            <a:lvl7pPr marL="2971800" indent="-228600" algn="just" rtl="1" eaLnBrk="0" fontAlgn="base" hangingPunct="0">
              <a:spcBef>
                <a:spcPct val="20000"/>
              </a:spcBef>
              <a:spcAft>
                <a:spcPct val="0"/>
              </a:spcAft>
              <a:buClr>
                <a:srgbClr val="0033CC"/>
              </a:buClr>
              <a:buFont typeface="Wingdings" panose="05000000000000000000" pitchFamily="2" charset="2"/>
              <a:buBlip>
                <a:blip r:embed="rId10"/>
              </a:buBlip>
              <a:defRPr sz="2000">
                <a:solidFill>
                  <a:srgbClr val="66CCFF"/>
                </a:solidFill>
                <a:latin typeface="Arial" panose="020B0604020202020204" pitchFamily="34" charset="0"/>
                <a:cs typeface="B Lotus" panose="00000400000000000000" pitchFamily="2" charset="-78"/>
              </a:defRPr>
            </a:lvl7pPr>
            <a:lvl8pPr marL="3429000" indent="-228600" algn="just" rtl="1" eaLnBrk="0" fontAlgn="base" hangingPunct="0">
              <a:spcBef>
                <a:spcPct val="20000"/>
              </a:spcBef>
              <a:spcAft>
                <a:spcPct val="0"/>
              </a:spcAft>
              <a:buClr>
                <a:srgbClr val="0033CC"/>
              </a:buClr>
              <a:buFont typeface="Wingdings" panose="05000000000000000000" pitchFamily="2" charset="2"/>
              <a:buBlip>
                <a:blip r:embed="rId10"/>
              </a:buBlip>
              <a:defRPr sz="2000">
                <a:solidFill>
                  <a:srgbClr val="66CCFF"/>
                </a:solidFill>
                <a:latin typeface="Arial" panose="020B0604020202020204" pitchFamily="34" charset="0"/>
                <a:cs typeface="B Lotus" panose="00000400000000000000" pitchFamily="2" charset="-78"/>
              </a:defRPr>
            </a:lvl8pPr>
            <a:lvl9pPr marL="3886200" indent="-228600" algn="just" rtl="1" eaLnBrk="0" fontAlgn="base" hangingPunct="0">
              <a:spcBef>
                <a:spcPct val="20000"/>
              </a:spcBef>
              <a:spcAft>
                <a:spcPct val="0"/>
              </a:spcAft>
              <a:buClr>
                <a:srgbClr val="0033CC"/>
              </a:buClr>
              <a:buFont typeface="Wingdings" panose="05000000000000000000" pitchFamily="2" charset="2"/>
              <a:buBlip>
                <a:blip r:embed="rId10"/>
              </a:buBlip>
              <a:defRPr sz="2000">
                <a:solidFill>
                  <a:srgbClr val="66CCFF"/>
                </a:solidFill>
                <a:latin typeface="Arial" panose="020B0604020202020204" pitchFamily="34" charset="0"/>
                <a:cs typeface="B Lotus" panose="00000400000000000000" pitchFamily="2" charset="-78"/>
              </a:defRPr>
            </a:lvl9pPr>
          </a:lstStyle>
          <a:p>
            <a:pPr algn="ctr" fontAlgn="base">
              <a:spcBef>
                <a:spcPct val="0"/>
              </a:spcBef>
              <a:spcAft>
                <a:spcPct val="0"/>
              </a:spcAft>
              <a:buClrTx/>
              <a:buFontTx/>
              <a:buNone/>
            </a:pPr>
            <a:r>
              <a:rPr lang="fa-IR" sz="2800">
                <a:solidFill>
                  <a:srgbClr val="CCECFF"/>
                </a:solidFill>
                <a:cs typeface="Titr" panose="00000700000000000000" pitchFamily="2" charset="-78"/>
              </a:rPr>
              <a:t>فوق رده ماهيان بدون آرواره ( آگناتا)</a:t>
            </a:r>
            <a:endParaRPr lang="en-US" sz="2800">
              <a:solidFill>
                <a:srgbClr val="CCECFF"/>
              </a:solidFill>
              <a:cs typeface="Titr" panose="00000700000000000000" pitchFamily="2" charset="-78"/>
            </a:endParaRPr>
          </a:p>
        </p:txBody>
      </p:sp>
      <p:sp>
        <p:nvSpPr>
          <p:cNvPr id="2" name="Slide Number Placeholder 1"/>
          <p:cNvSpPr>
            <a:spLocks noGrp="1"/>
          </p:cNvSpPr>
          <p:nvPr>
            <p:ph type="sldNum" sz="quarter" idx="12"/>
          </p:nvPr>
        </p:nvSpPr>
        <p:spPr/>
        <p:txBody>
          <a:bodyPr/>
          <a:lstStyle/>
          <a:p>
            <a:pPr>
              <a:defRPr/>
            </a:pPr>
            <a:fld id="{1848D787-2D52-4648-BE2B-1066F9643927}" type="slidenum">
              <a:rPr lang="ar-SA" smtClean="0">
                <a:solidFill>
                  <a:srgbClr val="000000"/>
                </a:solidFill>
              </a:rPr>
              <a:pPr>
                <a:defRPr/>
              </a:pPr>
              <a:t>9</a:t>
            </a:fld>
            <a:endParaRPr lang="en-US">
              <a:solidFill>
                <a:srgbClr val="000000"/>
              </a:solidFill>
            </a:endParaRPr>
          </a:p>
        </p:txBody>
      </p:sp>
    </p:spTree>
    <p:extLst>
      <p:ext uri="{BB962C8B-B14F-4D97-AF65-F5344CB8AC3E}">
        <p14:creationId xmlns:p14="http://schemas.microsoft.com/office/powerpoint/2010/main" val="1670345539"/>
      </p:ext>
    </p:extLst>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_Biology of Zoology 04">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Titr"/>
      </a:majorFont>
      <a:minorFont>
        <a:latin typeface="Arial"/>
        <a:ea typeface=""/>
        <a:cs typeface="B Lotu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4_Biology of Zoology 04">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Titr"/>
      </a:majorFont>
      <a:minorFont>
        <a:latin typeface="Arial"/>
        <a:ea typeface=""/>
        <a:cs typeface="B Lotu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5_Biology of Zoology 04">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Titr"/>
      </a:majorFont>
      <a:minorFont>
        <a:latin typeface="Arial"/>
        <a:ea typeface=""/>
        <a:cs typeface="B Lotu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2_Biology of Zoology 04">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Titr"/>
      </a:majorFont>
      <a:minorFont>
        <a:latin typeface="Arial"/>
        <a:ea typeface=""/>
        <a:cs typeface="B Lotu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3_Biology of Zoology 04">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Titr"/>
      </a:majorFont>
      <a:minorFont>
        <a:latin typeface="Arial"/>
        <a:ea typeface=""/>
        <a:cs typeface="B Lotu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2_Biology of Zoology 04">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Titr"/>
      </a:majorFont>
      <a:minorFont>
        <a:latin typeface="Arial"/>
        <a:ea typeface=""/>
        <a:cs typeface="B Lotu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3_Biology of Zoology 04">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Titr"/>
      </a:majorFont>
      <a:minorFont>
        <a:latin typeface="Arial"/>
        <a:ea typeface=""/>
        <a:cs typeface="B Lotu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7_Biology of Zoology 04">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Titr"/>
      </a:majorFont>
      <a:minorFont>
        <a:latin typeface="Arial"/>
        <a:ea typeface=""/>
        <a:cs typeface="B Lotu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2_Biology of Zoology 04">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Titr"/>
      </a:majorFont>
      <a:minorFont>
        <a:latin typeface="Arial"/>
        <a:ea typeface=""/>
        <a:cs typeface="B Lotu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14_Biology of Zoology 04">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Titr"/>
      </a:majorFont>
      <a:minorFont>
        <a:latin typeface="Arial"/>
        <a:ea typeface=""/>
        <a:cs typeface="B Lotu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2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Biology of Zoology 04">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Titr"/>
      </a:majorFont>
      <a:minorFont>
        <a:latin typeface="Arial"/>
        <a:ea typeface=""/>
        <a:cs typeface="B Lotu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8_Biology of Zoology 04">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Titr"/>
      </a:majorFont>
      <a:minorFont>
        <a:latin typeface="Arial"/>
        <a:ea typeface=""/>
        <a:cs typeface="B Lotu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9_Biology of Zoology 04">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Titr"/>
      </a:majorFont>
      <a:minorFont>
        <a:latin typeface="Arial"/>
        <a:ea typeface=""/>
        <a:cs typeface="B Lotu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0_Biology of Zoology 04">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Titr"/>
      </a:majorFont>
      <a:minorFont>
        <a:latin typeface="Arial"/>
        <a:ea typeface=""/>
        <a:cs typeface="B Lotu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1_Biology of Zoology 04">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Titr"/>
      </a:majorFont>
      <a:minorFont>
        <a:latin typeface="Arial"/>
        <a:ea typeface=""/>
        <a:cs typeface="B Lotu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Biology of Zoology 04">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Titr"/>
      </a:majorFont>
      <a:minorFont>
        <a:latin typeface="Arial"/>
        <a:ea typeface=""/>
        <a:cs typeface="B Lotu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22</TotalTime>
  <Words>1228</Words>
  <Application>Microsoft Office PowerPoint</Application>
  <PresentationFormat>Widescreen</PresentationFormat>
  <Paragraphs>184</Paragraphs>
  <Slides>31</Slides>
  <Notes>15</Notes>
  <HiddenSlides>0</HiddenSlides>
  <MMClips>0</MMClips>
  <ScaleCrop>false</ScaleCrop>
  <HeadingPairs>
    <vt:vector size="6" baseType="variant">
      <vt:variant>
        <vt:lpstr>Fonts Used</vt:lpstr>
      </vt:variant>
      <vt:variant>
        <vt:i4>10</vt:i4>
      </vt:variant>
      <vt:variant>
        <vt:lpstr>Theme</vt:lpstr>
      </vt:variant>
      <vt:variant>
        <vt:i4>24</vt:i4>
      </vt:variant>
      <vt:variant>
        <vt:lpstr>Slide Titles</vt:lpstr>
      </vt:variant>
      <vt:variant>
        <vt:i4>31</vt:i4>
      </vt:variant>
    </vt:vector>
  </HeadingPairs>
  <TitlesOfParts>
    <vt:vector size="65" baseType="lpstr">
      <vt:lpstr>Arial</vt:lpstr>
      <vt:lpstr>B Lotus</vt:lpstr>
      <vt:lpstr>B Mitra</vt:lpstr>
      <vt:lpstr>Calibri</vt:lpstr>
      <vt:lpstr>Calibri Light</vt:lpstr>
      <vt:lpstr>Century Gothic</vt:lpstr>
      <vt:lpstr>Times New Roman</vt:lpstr>
      <vt:lpstr>Titr</vt:lpstr>
      <vt:lpstr>Wingdings</vt:lpstr>
      <vt:lpstr>Wingdings 2</vt:lpstr>
      <vt:lpstr>Office Theme</vt:lpstr>
      <vt:lpstr>1_Office Theme</vt:lpstr>
      <vt:lpstr>2_Office Theme</vt:lpstr>
      <vt:lpstr>7_Biology of Zoology 04</vt:lpstr>
      <vt:lpstr>8_Biology of Zoology 04</vt:lpstr>
      <vt:lpstr>9_Biology of Zoology 04</vt:lpstr>
      <vt:lpstr>10_Biology of Zoology 04</vt:lpstr>
      <vt:lpstr>11_Biology of Zoology 04</vt:lpstr>
      <vt:lpstr>Biology of Zoology 04</vt:lpstr>
      <vt:lpstr>3_Office Theme</vt:lpstr>
      <vt:lpstr>1_Biology of Zoology 04</vt:lpstr>
      <vt:lpstr>Default Design</vt:lpstr>
      <vt:lpstr>4_Biology of Zoology 04</vt:lpstr>
      <vt:lpstr>5_Biology of Zoology 04</vt:lpstr>
      <vt:lpstr>2_Biology of Zoology 04</vt:lpstr>
      <vt:lpstr>3_Biology of Zoology 04</vt:lpstr>
      <vt:lpstr>1_Default Design</vt:lpstr>
      <vt:lpstr>12_Biology of Zoology 04</vt:lpstr>
      <vt:lpstr>13_Biology of Zoology 04</vt:lpstr>
      <vt:lpstr>3_Default Design</vt:lpstr>
      <vt:lpstr>17_Biology of Zoology 04</vt:lpstr>
      <vt:lpstr>22_Biology of Zoology 04</vt:lpstr>
      <vt:lpstr>14_Biology of Zoology 04</vt:lpstr>
      <vt:lpstr>Vapor Trail</vt:lpstr>
      <vt:lpstr>PowerPoint Presentation</vt:lpstr>
      <vt:lpstr>ماهی؟</vt:lpstr>
      <vt:lpstr>گروههای مختلف ماهیها</vt:lpstr>
      <vt:lpstr>PowerPoint Presentation</vt:lpstr>
      <vt:lpstr> ميگزنی يا هاگ فيش (Myxini)</vt:lpstr>
      <vt:lpstr> ميگزنی يا هاگ فيش (Myxini)</vt:lpstr>
      <vt:lpstr>PowerPoint Presentation</vt:lpstr>
      <vt:lpstr>لامپری ها (Petromyzon)</vt:lpstr>
      <vt:lpstr>PowerPoint Presentation</vt:lpstr>
      <vt:lpstr>PowerPoint Presentation</vt:lpstr>
      <vt:lpstr>PowerPoint Presentation</vt:lpstr>
      <vt:lpstr>رده Chondrichthyes</vt:lpstr>
      <vt:lpstr>PowerPoint Presentation</vt:lpstr>
      <vt:lpstr>ویژگی های عمومی</vt:lpstr>
      <vt:lpstr>PowerPoint Presentation</vt:lpstr>
      <vt:lpstr>chondrichthyans (cartilaginous fishes)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رده ماهيان استخوانی </vt:lpstr>
      <vt:lpstr>Osteichthyes – Anatomy</vt:lpstr>
      <vt:lpstr>PowerPoint Presentation</vt:lpstr>
      <vt:lpstr>PowerPoint Presentation</vt:lpstr>
      <vt:lpstr>PowerPoint Presentation</vt:lpstr>
      <vt:lpstr>PowerPoint Presentation</vt:lpstr>
      <vt:lpstr>رده ماهيان استخوانی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3</cp:revision>
  <dcterms:created xsi:type="dcterms:W3CDTF">2017-12-24T06:02:51Z</dcterms:created>
  <dcterms:modified xsi:type="dcterms:W3CDTF">2018-12-22T10:19:09Z</dcterms:modified>
</cp:coreProperties>
</file>