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21"/>
  </p:notesMasterIdLst>
  <p:sldIdLst>
    <p:sldId id="277" r:id="rId2"/>
    <p:sldId id="256" r:id="rId3"/>
    <p:sldId id="262" r:id="rId4"/>
    <p:sldId id="278" r:id="rId5"/>
    <p:sldId id="279" r:id="rId6"/>
    <p:sldId id="280" r:id="rId7"/>
    <p:sldId id="276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006C"/>
    <a:srgbClr val="1C0082"/>
    <a:srgbClr val="21009A"/>
    <a:srgbClr val="FF3B3B"/>
    <a:srgbClr val="FF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5" d="100"/>
          <a:sy n="65" d="100"/>
        </p:scale>
        <p:origin x="145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F5BA0-C8CB-4ECA-9A67-B7B405C3E679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78EBF-E3AC-48CD-9C0D-697E8DA0B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02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7381832F-EDAA-4732-BFA2-14ABD58C7C36}" type="slidenum">
              <a:rPr lang="ar-SA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3251" name="Rectangle 7"/>
          <p:cNvSpPr txBox="1">
            <a:spLocks noGrp="1" noChangeArrowheads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rtl="1" fontAlgn="base">
              <a:spcBef>
                <a:spcPct val="0"/>
              </a:spcBef>
              <a:spcAft>
                <a:spcPct val="0"/>
              </a:spcAft>
            </a:pPr>
            <a:fld id="{04EF80D8-6603-4446-A8B1-C54EFA0C6819}" type="slidenum">
              <a:rPr lang="ar-SA" sz="1200">
                <a:solidFill>
                  <a:prstClr val="black"/>
                </a:solidFill>
              </a:rPr>
              <a:pPr rtl="1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sz="1200">
              <a:solidFill>
                <a:prstClr val="black"/>
              </a:solidFill>
            </a:endParaRP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a-IR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903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78EBF-E3AC-48CD-9C0D-697E8DA0BB5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35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78EBF-E3AC-48CD-9C0D-697E8DA0BB5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35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78EBF-E3AC-48CD-9C0D-697E8DA0BB5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35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78EBF-E3AC-48CD-9C0D-697E8DA0BB5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35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78EBF-E3AC-48CD-9C0D-697E8DA0BB5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35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78EBF-E3AC-48CD-9C0D-697E8DA0BB5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3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78EBF-E3AC-48CD-9C0D-697E8DA0BB5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3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78EBF-E3AC-48CD-9C0D-697E8DA0BB5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3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78EBF-E3AC-48CD-9C0D-697E8DA0BB5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3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78EBF-E3AC-48CD-9C0D-697E8DA0BB5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3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78EBF-E3AC-48CD-9C0D-697E8DA0BB5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3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78EBF-E3AC-48CD-9C0D-697E8DA0BB5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3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78EBF-E3AC-48CD-9C0D-697E8DA0BB5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3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78EBF-E3AC-48CD-9C0D-697E8DA0BB5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3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8090-FC59-42F4-AB24-9E58A35D449E}" type="datetimeFigureOut">
              <a:rPr lang="fa-IR" smtClean="0"/>
              <a:t>04/10/1441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37C82-0F91-409F-96FB-1DD3000AA2D2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8090-FC59-42F4-AB24-9E58A35D449E}" type="datetimeFigureOut">
              <a:rPr lang="fa-IR" smtClean="0"/>
              <a:t>04/10/1441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37C82-0F91-409F-96FB-1DD3000AA2D2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8090-FC59-42F4-AB24-9E58A35D449E}" type="datetimeFigureOut">
              <a:rPr lang="fa-IR" smtClean="0"/>
              <a:t>04/10/1441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37C82-0F91-409F-96FB-1DD3000AA2D2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8090-FC59-42F4-AB24-9E58A35D449E}" type="datetimeFigureOut">
              <a:rPr lang="fa-IR" smtClean="0"/>
              <a:t>04/10/1441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37C82-0F91-409F-96FB-1DD3000AA2D2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8090-FC59-42F4-AB24-9E58A35D449E}" type="datetimeFigureOut">
              <a:rPr lang="fa-IR" smtClean="0"/>
              <a:t>04/10/1441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37C82-0F91-409F-96FB-1DD3000AA2D2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8090-FC59-42F4-AB24-9E58A35D449E}" type="datetimeFigureOut">
              <a:rPr lang="fa-IR" smtClean="0"/>
              <a:t>04/10/1441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37C82-0F91-409F-96FB-1DD3000AA2D2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8090-FC59-42F4-AB24-9E58A35D449E}" type="datetimeFigureOut">
              <a:rPr lang="fa-IR" smtClean="0"/>
              <a:t>04/10/1441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37C82-0F91-409F-96FB-1DD3000AA2D2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8090-FC59-42F4-AB24-9E58A35D449E}" type="datetimeFigureOut">
              <a:rPr lang="fa-IR" smtClean="0"/>
              <a:t>04/10/1441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37C82-0F91-409F-96FB-1DD3000AA2D2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8090-FC59-42F4-AB24-9E58A35D449E}" type="datetimeFigureOut">
              <a:rPr lang="fa-IR" smtClean="0"/>
              <a:t>04/10/1441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37C82-0F91-409F-96FB-1DD3000AA2D2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8090-FC59-42F4-AB24-9E58A35D449E}" type="datetimeFigureOut">
              <a:rPr lang="fa-IR" smtClean="0"/>
              <a:t>04/10/1441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37C82-0F91-409F-96FB-1DD3000AA2D2}" type="slidenum">
              <a:rPr lang="fa-IR" smtClean="0"/>
              <a:t>‹#›</a:t>
            </a:fld>
            <a:endParaRPr lang="fa-I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8090-FC59-42F4-AB24-9E58A35D449E}" type="datetimeFigureOut">
              <a:rPr lang="fa-IR" smtClean="0"/>
              <a:t>04/10/1441</a:t>
            </a:fld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A37C82-0F91-409F-96FB-1DD3000AA2D2}" type="slidenum">
              <a:rPr lang="fa-IR" smtClean="0"/>
              <a:t>‹#›</a:t>
            </a:fld>
            <a:endParaRPr lang="fa-I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F9A37C82-0F91-409F-96FB-1DD3000AA2D2}" type="slidenum">
              <a:rPr lang="fa-IR" smtClean="0"/>
              <a:t>‹#›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253C8090-FC59-42F4-AB24-9E58A35D449E}" type="datetimeFigureOut">
              <a:rPr lang="fa-IR" smtClean="0"/>
              <a:t>04/10/1441</a:t>
            </a:fld>
            <a:endParaRPr lang="fa-IR"/>
          </a:p>
        </p:txBody>
      </p:sp>
      <p:sp>
        <p:nvSpPr>
          <p:cNvPr id="9" name="Rectangle 8"/>
          <p:cNvSpPr/>
          <p:nvPr userDrawn="1"/>
        </p:nvSpPr>
        <p:spPr>
          <a:xfrm>
            <a:off x="-108520" y="-27384"/>
            <a:ext cx="2592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>
              <a:spcBef>
                <a:spcPct val="0"/>
              </a:spcBef>
              <a:buFontTx/>
              <a:buNone/>
            </a:pPr>
            <a:r>
              <a:rPr lang="en-US" altLang="fa-IR" sz="2400" b="1" dirty="0" smtClean="0">
                <a:solidFill>
                  <a:srgbClr val="FF0000"/>
                </a:solidFill>
                <a:latin typeface="Tahoma" panose="020B0604030504040204" pitchFamily="34" charset="0"/>
                <a:cs typeface="B Titr" panose="00000700000000000000" pitchFamily="2" charset="-78"/>
              </a:rPr>
              <a:t>Sahafile.ir</a:t>
            </a:r>
            <a:endParaRPr lang="en-US" altLang="fa-IR" sz="2400" b="1" dirty="0">
              <a:solidFill>
                <a:srgbClr val="FF0000"/>
              </a:solidFill>
              <a:latin typeface="Tahoma" panose="020B0604030504040204" pitchFamily="34" charset="0"/>
              <a:cs typeface="B Titr" panose="00000700000000000000" pitchFamily="2" charset="-7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defTabSz="914400" rtl="1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Freeform 3"/>
          <p:cNvSpPr>
            <a:spLocks/>
          </p:cNvSpPr>
          <p:nvPr/>
        </p:nvSpPr>
        <p:spPr bwMode="ltGray">
          <a:xfrm>
            <a:off x="4414839" y="1485900"/>
            <a:ext cx="3630612" cy="3289300"/>
          </a:xfrm>
          <a:custGeom>
            <a:avLst/>
            <a:gdLst>
              <a:gd name="T0" fmla="*/ 2147483647 w 2287"/>
              <a:gd name="T1" fmla="*/ 2147483647 h 2072"/>
              <a:gd name="T2" fmla="*/ 2147483647 w 2287"/>
              <a:gd name="T3" fmla="*/ 2147483647 h 2072"/>
              <a:gd name="T4" fmla="*/ 2147483647 w 2287"/>
              <a:gd name="T5" fmla="*/ 2147483647 h 2072"/>
              <a:gd name="T6" fmla="*/ 2147483647 w 2287"/>
              <a:gd name="T7" fmla="*/ 2147483647 h 2072"/>
              <a:gd name="T8" fmla="*/ 2147483647 w 2287"/>
              <a:gd name="T9" fmla="*/ 2147483647 h 2072"/>
              <a:gd name="T10" fmla="*/ 2147483647 w 2287"/>
              <a:gd name="T11" fmla="*/ 2147483647 h 2072"/>
              <a:gd name="T12" fmla="*/ 2147483647 w 2287"/>
              <a:gd name="T13" fmla="*/ 2147483647 h 2072"/>
              <a:gd name="T14" fmla="*/ 2147483647 w 2287"/>
              <a:gd name="T15" fmla="*/ 2147483647 h 2072"/>
              <a:gd name="T16" fmla="*/ 2147483647 w 2287"/>
              <a:gd name="T17" fmla="*/ 2147483647 h 2072"/>
              <a:gd name="T18" fmla="*/ 2147483647 w 2287"/>
              <a:gd name="T19" fmla="*/ 2147483647 h 2072"/>
              <a:gd name="T20" fmla="*/ 2147483647 w 2287"/>
              <a:gd name="T21" fmla="*/ 2147483647 h 2072"/>
              <a:gd name="T22" fmla="*/ 2147483647 w 2287"/>
              <a:gd name="T23" fmla="*/ 2147483647 h 2072"/>
              <a:gd name="T24" fmla="*/ 2147483647 w 2287"/>
              <a:gd name="T25" fmla="*/ 2147483647 h 2072"/>
              <a:gd name="T26" fmla="*/ 2147483647 w 2287"/>
              <a:gd name="T27" fmla="*/ 2147483647 h 2072"/>
              <a:gd name="T28" fmla="*/ 2147483647 w 2287"/>
              <a:gd name="T29" fmla="*/ 2147483647 h 2072"/>
              <a:gd name="T30" fmla="*/ 2147483647 w 2287"/>
              <a:gd name="T31" fmla="*/ 2147483647 h 2072"/>
              <a:gd name="T32" fmla="*/ 2147483647 w 2287"/>
              <a:gd name="T33" fmla="*/ 2147483647 h 2072"/>
              <a:gd name="T34" fmla="*/ 2147483647 w 2287"/>
              <a:gd name="T35" fmla="*/ 2147483647 h 2072"/>
              <a:gd name="T36" fmla="*/ 2147483647 w 2287"/>
              <a:gd name="T37" fmla="*/ 2147483647 h 2072"/>
              <a:gd name="T38" fmla="*/ 2147483647 w 2287"/>
              <a:gd name="T39" fmla="*/ 2147483647 h 2072"/>
              <a:gd name="T40" fmla="*/ 2147483647 w 2287"/>
              <a:gd name="T41" fmla="*/ 2147483647 h 2072"/>
              <a:gd name="T42" fmla="*/ 2147483647 w 2287"/>
              <a:gd name="T43" fmla="*/ 2147483647 h 2072"/>
              <a:gd name="T44" fmla="*/ 2147483647 w 2287"/>
              <a:gd name="T45" fmla="*/ 2147483647 h 2072"/>
              <a:gd name="T46" fmla="*/ 2147483647 w 2287"/>
              <a:gd name="T47" fmla="*/ 2147483647 h 2072"/>
              <a:gd name="T48" fmla="*/ 2147483647 w 2287"/>
              <a:gd name="T49" fmla="*/ 2147483647 h 2072"/>
              <a:gd name="T50" fmla="*/ 2147483647 w 2287"/>
              <a:gd name="T51" fmla="*/ 2147483647 h 2072"/>
              <a:gd name="T52" fmla="*/ 2147483647 w 2287"/>
              <a:gd name="T53" fmla="*/ 2147483647 h 2072"/>
              <a:gd name="T54" fmla="*/ 2147483647 w 2287"/>
              <a:gd name="T55" fmla="*/ 2147483647 h 2072"/>
              <a:gd name="T56" fmla="*/ 2147483647 w 2287"/>
              <a:gd name="T57" fmla="*/ 2147483647 h 2072"/>
              <a:gd name="T58" fmla="*/ 2147483647 w 2287"/>
              <a:gd name="T59" fmla="*/ 2147483647 h 2072"/>
              <a:gd name="T60" fmla="*/ 2147483647 w 2287"/>
              <a:gd name="T61" fmla="*/ 2147483647 h 207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2287"/>
              <a:gd name="T94" fmla="*/ 0 h 2072"/>
              <a:gd name="T95" fmla="*/ 2287 w 2287"/>
              <a:gd name="T96" fmla="*/ 2072 h 2072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2287" h="2072">
                <a:moveTo>
                  <a:pt x="2282" y="5"/>
                </a:moveTo>
                <a:cubicBezTo>
                  <a:pt x="2277" y="0"/>
                  <a:pt x="2239" y="132"/>
                  <a:pt x="2197" y="203"/>
                </a:cubicBezTo>
                <a:cubicBezTo>
                  <a:pt x="2155" y="274"/>
                  <a:pt x="2126" y="345"/>
                  <a:pt x="2027" y="430"/>
                </a:cubicBezTo>
                <a:cubicBezTo>
                  <a:pt x="1928" y="515"/>
                  <a:pt x="1762" y="643"/>
                  <a:pt x="1602" y="714"/>
                </a:cubicBezTo>
                <a:cubicBezTo>
                  <a:pt x="1442" y="785"/>
                  <a:pt x="1224" y="827"/>
                  <a:pt x="1063" y="855"/>
                </a:cubicBezTo>
                <a:cubicBezTo>
                  <a:pt x="902" y="883"/>
                  <a:pt x="751" y="884"/>
                  <a:pt x="638" y="884"/>
                </a:cubicBezTo>
                <a:cubicBezTo>
                  <a:pt x="525" y="884"/>
                  <a:pt x="434" y="869"/>
                  <a:pt x="382" y="855"/>
                </a:cubicBezTo>
                <a:cubicBezTo>
                  <a:pt x="330" y="841"/>
                  <a:pt x="345" y="799"/>
                  <a:pt x="326" y="799"/>
                </a:cubicBezTo>
                <a:cubicBezTo>
                  <a:pt x="307" y="799"/>
                  <a:pt x="297" y="831"/>
                  <a:pt x="269" y="855"/>
                </a:cubicBezTo>
                <a:cubicBezTo>
                  <a:pt x="241" y="879"/>
                  <a:pt x="189" y="903"/>
                  <a:pt x="156" y="941"/>
                </a:cubicBezTo>
                <a:cubicBezTo>
                  <a:pt x="123" y="979"/>
                  <a:pt x="95" y="1025"/>
                  <a:pt x="71" y="1082"/>
                </a:cubicBezTo>
                <a:cubicBezTo>
                  <a:pt x="47" y="1139"/>
                  <a:pt x="25" y="1209"/>
                  <a:pt x="14" y="1281"/>
                </a:cubicBezTo>
                <a:cubicBezTo>
                  <a:pt x="3" y="1353"/>
                  <a:pt x="4" y="1386"/>
                  <a:pt x="3" y="1516"/>
                </a:cubicBezTo>
                <a:cubicBezTo>
                  <a:pt x="2" y="1646"/>
                  <a:pt x="0" y="2056"/>
                  <a:pt x="7" y="2064"/>
                </a:cubicBezTo>
                <a:cubicBezTo>
                  <a:pt x="14" y="2072"/>
                  <a:pt x="31" y="1694"/>
                  <a:pt x="42" y="1564"/>
                </a:cubicBezTo>
                <a:cubicBezTo>
                  <a:pt x="53" y="1434"/>
                  <a:pt x="62" y="1356"/>
                  <a:pt x="71" y="1281"/>
                </a:cubicBezTo>
                <a:cubicBezTo>
                  <a:pt x="80" y="1206"/>
                  <a:pt x="85" y="1149"/>
                  <a:pt x="99" y="1111"/>
                </a:cubicBezTo>
                <a:cubicBezTo>
                  <a:pt x="113" y="1073"/>
                  <a:pt x="132" y="1068"/>
                  <a:pt x="156" y="1054"/>
                </a:cubicBezTo>
                <a:cubicBezTo>
                  <a:pt x="180" y="1040"/>
                  <a:pt x="213" y="1026"/>
                  <a:pt x="241" y="1026"/>
                </a:cubicBezTo>
                <a:cubicBezTo>
                  <a:pt x="269" y="1026"/>
                  <a:pt x="307" y="1045"/>
                  <a:pt x="326" y="1054"/>
                </a:cubicBezTo>
                <a:cubicBezTo>
                  <a:pt x="345" y="1063"/>
                  <a:pt x="340" y="1087"/>
                  <a:pt x="354" y="1082"/>
                </a:cubicBezTo>
                <a:cubicBezTo>
                  <a:pt x="368" y="1077"/>
                  <a:pt x="383" y="1031"/>
                  <a:pt x="411" y="1026"/>
                </a:cubicBezTo>
                <a:cubicBezTo>
                  <a:pt x="439" y="1021"/>
                  <a:pt x="449" y="1049"/>
                  <a:pt x="524" y="1054"/>
                </a:cubicBezTo>
                <a:cubicBezTo>
                  <a:pt x="599" y="1059"/>
                  <a:pt x="755" y="1064"/>
                  <a:pt x="864" y="1054"/>
                </a:cubicBezTo>
                <a:cubicBezTo>
                  <a:pt x="973" y="1044"/>
                  <a:pt x="1048" y="1035"/>
                  <a:pt x="1176" y="997"/>
                </a:cubicBezTo>
                <a:cubicBezTo>
                  <a:pt x="1304" y="959"/>
                  <a:pt x="1516" y="880"/>
                  <a:pt x="1630" y="827"/>
                </a:cubicBezTo>
                <a:cubicBezTo>
                  <a:pt x="1744" y="774"/>
                  <a:pt x="1795" y="724"/>
                  <a:pt x="1861" y="677"/>
                </a:cubicBezTo>
                <a:cubicBezTo>
                  <a:pt x="1927" y="630"/>
                  <a:pt x="1981" y="590"/>
                  <a:pt x="2027" y="544"/>
                </a:cubicBezTo>
                <a:cubicBezTo>
                  <a:pt x="2073" y="498"/>
                  <a:pt x="2107" y="454"/>
                  <a:pt x="2140" y="402"/>
                </a:cubicBezTo>
                <a:cubicBezTo>
                  <a:pt x="2173" y="350"/>
                  <a:pt x="2201" y="298"/>
                  <a:pt x="2225" y="232"/>
                </a:cubicBezTo>
                <a:cubicBezTo>
                  <a:pt x="2249" y="166"/>
                  <a:pt x="2287" y="10"/>
                  <a:pt x="2282" y="5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fa-IR" sz="3600">
              <a:solidFill>
                <a:prstClr val="black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076" name="Freeform 4"/>
          <p:cNvSpPr>
            <a:spLocks/>
          </p:cNvSpPr>
          <p:nvPr/>
        </p:nvSpPr>
        <p:spPr bwMode="ltGray">
          <a:xfrm>
            <a:off x="7227888" y="2776539"/>
            <a:ext cx="284162" cy="352425"/>
          </a:xfrm>
          <a:custGeom>
            <a:avLst/>
            <a:gdLst>
              <a:gd name="T0" fmla="*/ 2147483647 w 179"/>
              <a:gd name="T1" fmla="*/ 2147483647 h 222"/>
              <a:gd name="T2" fmla="*/ 0 w 179"/>
              <a:gd name="T3" fmla="*/ 2147483647 h 222"/>
              <a:gd name="T4" fmla="*/ 2147483647 w 179"/>
              <a:gd name="T5" fmla="*/ 2147483647 h 222"/>
              <a:gd name="T6" fmla="*/ 2147483647 w 179"/>
              <a:gd name="T7" fmla="*/ 2147483647 h 222"/>
              <a:gd name="T8" fmla="*/ 2147483647 w 179"/>
              <a:gd name="T9" fmla="*/ 2147483647 h 222"/>
              <a:gd name="T10" fmla="*/ 2147483647 w 179"/>
              <a:gd name="T11" fmla="*/ 2147483647 h 222"/>
              <a:gd name="T12" fmla="*/ 2147483647 w 179"/>
              <a:gd name="T13" fmla="*/ 2147483647 h 22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79"/>
              <a:gd name="T22" fmla="*/ 0 h 222"/>
              <a:gd name="T23" fmla="*/ 179 w 179"/>
              <a:gd name="T24" fmla="*/ 222 h 22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79" h="222">
                <a:moveTo>
                  <a:pt x="56" y="14"/>
                </a:moveTo>
                <a:cubicBezTo>
                  <a:pt x="33" y="28"/>
                  <a:pt x="0" y="128"/>
                  <a:pt x="0" y="156"/>
                </a:cubicBezTo>
                <a:cubicBezTo>
                  <a:pt x="0" y="184"/>
                  <a:pt x="42" y="175"/>
                  <a:pt x="56" y="184"/>
                </a:cubicBezTo>
                <a:cubicBezTo>
                  <a:pt x="70" y="193"/>
                  <a:pt x="66" y="222"/>
                  <a:pt x="85" y="213"/>
                </a:cubicBezTo>
                <a:cubicBezTo>
                  <a:pt x="104" y="204"/>
                  <a:pt x="161" y="152"/>
                  <a:pt x="170" y="128"/>
                </a:cubicBezTo>
                <a:cubicBezTo>
                  <a:pt x="179" y="104"/>
                  <a:pt x="155" y="90"/>
                  <a:pt x="141" y="71"/>
                </a:cubicBezTo>
                <a:cubicBezTo>
                  <a:pt x="127" y="52"/>
                  <a:pt x="79" y="0"/>
                  <a:pt x="56" y="14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fa-IR" sz="3600">
              <a:solidFill>
                <a:prstClr val="black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077" name="Freeform 5"/>
          <p:cNvSpPr>
            <a:spLocks/>
          </p:cNvSpPr>
          <p:nvPr/>
        </p:nvSpPr>
        <p:spPr bwMode="ltGray">
          <a:xfrm>
            <a:off x="2898775" y="969963"/>
            <a:ext cx="3162300" cy="2762250"/>
          </a:xfrm>
          <a:custGeom>
            <a:avLst/>
            <a:gdLst>
              <a:gd name="T0" fmla="*/ 2147483647 w 1992"/>
              <a:gd name="T1" fmla="*/ 2147483647 h 1740"/>
              <a:gd name="T2" fmla="*/ 2147483647 w 1992"/>
              <a:gd name="T3" fmla="*/ 2147483647 h 1740"/>
              <a:gd name="T4" fmla="*/ 2147483647 w 1992"/>
              <a:gd name="T5" fmla="*/ 2147483647 h 1740"/>
              <a:gd name="T6" fmla="*/ 2147483647 w 1992"/>
              <a:gd name="T7" fmla="*/ 2147483647 h 1740"/>
              <a:gd name="T8" fmla="*/ 2147483647 w 1992"/>
              <a:gd name="T9" fmla="*/ 2147483647 h 1740"/>
              <a:gd name="T10" fmla="*/ 2147483647 w 1992"/>
              <a:gd name="T11" fmla="*/ 2147483647 h 1740"/>
              <a:gd name="T12" fmla="*/ 2147483647 w 1992"/>
              <a:gd name="T13" fmla="*/ 2147483647 h 1740"/>
              <a:gd name="T14" fmla="*/ 2147483647 w 1992"/>
              <a:gd name="T15" fmla="*/ 2147483647 h 1740"/>
              <a:gd name="T16" fmla="*/ 2147483647 w 1992"/>
              <a:gd name="T17" fmla="*/ 2147483647 h 1740"/>
              <a:gd name="T18" fmla="*/ 2147483647 w 1992"/>
              <a:gd name="T19" fmla="*/ 2147483647 h 1740"/>
              <a:gd name="T20" fmla="*/ 2147483647 w 1992"/>
              <a:gd name="T21" fmla="*/ 2147483647 h 1740"/>
              <a:gd name="T22" fmla="*/ 2147483647 w 1992"/>
              <a:gd name="T23" fmla="*/ 2147483647 h 1740"/>
              <a:gd name="T24" fmla="*/ 2147483647 w 1992"/>
              <a:gd name="T25" fmla="*/ 2147483647 h 1740"/>
              <a:gd name="T26" fmla="*/ 2147483647 w 1992"/>
              <a:gd name="T27" fmla="*/ 2147483647 h 1740"/>
              <a:gd name="T28" fmla="*/ 2147483647 w 1992"/>
              <a:gd name="T29" fmla="*/ 2147483647 h 1740"/>
              <a:gd name="T30" fmla="*/ 2147483647 w 1992"/>
              <a:gd name="T31" fmla="*/ 2147483647 h 1740"/>
              <a:gd name="T32" fmla="*/ 2147483647 w 1992"/>
              <a:gd name="T33" fmla="*/ 2147483647 h 1740"/>
              <a:gd name="T34" fmla="*/ 2147483647 w 1992"/>
              <a:gd name="T35" fmla="*/ 2147483647 h 1740"/>
              <a:gd name="T36" fmla="*/ 2147483647 w 1992"/>
              <a:gd name="T37" fmla="*/ 2147483647 h 1740"/>
              <a:gd name="T38" fmla="*/ 2147483647 w 1992"/>
              <a:gd name="T39" fmla="*/ 2147483647 h 1740"/>
              <a:gd name="T40" fmla="*/ 2147483647 w 1992"/>
              <a:gd name="T41" fmla="*/ 2147483647 h 1740"/>
              <a:gd name="T42" fmla="*/ 2147483647 w 1992"/>
              <a:gd name="T43" fmla="*/ 2147483647 h 1740"/>
              <a:gd name="T44" fmla="*/ 2147483647 w 1992"/>
              <a:gd name="T45" fmla="*/ 2147483647 h 1740"/>
              <a:gd name="T46" fmla="*/ 2147483647 w 1992"/>
              <a:gd name="T47" fmla="*/ 2147483647 h 1740"/>
              <a:gd name="T48" fmla="*/ 2147483647 w 1992"/>
              <a:gd name="T49" fmla="*/ 2147483647 h 1740"/>
              <a:gd name="T50" fmla="*/ 2147483647 w 1992"/>
              <a:gd name="T51" fmla="*/ 2147483647 h 1740"/>
              <a:gd name="T52" fmla="*/ 2147483647 w 1992"/>
              <a:gd name="T53" fmla="*/ 2147483647 h 1740"/>
              <a:gd name="T54" fmla="*/ 2147483647 w 1992"/>
              <a:gd name="T55" fmla="*/ 2147483647 h 1740"/>
              <a:gd name="T56" fmla="*/ 2147483647 w 1992"/>
              <a:gd name="T57" fmla="*/ 2147483647 h 1740"/>
              <a:gd name="T58" fmla="*/ 2147483647 w 1992"/>
              <a:gd name="T59" fmla="*/ 2147483647 h 1740"/>
              <a:gd name="T60" fmla="*/ 2147483647 w 1992"/>
              <a:gd name="T61" fmla="*/ 2147483647 h 1740"/>
              <a:gd name="T62" fmla="*/ 2147483647 w 1992"/>
              <a:gd name="T63" fmla="*/ 2147483647 h 1740"/>
              <a:gd name="T64" fmla="*/ 2147483647 w 1992"/>
              <a:gd name="T65" fmla="*/ 2147483647 h 1740"/>
              <a:gd name="T66" fmla="*/ 2147483647 w 1992"/>
              <a:gd name="T67" fmla="*/ 2147483647 h 1740"/>
              <a:gd name="T68" fmla="*/ 2147483647 w 1992"/>
              <a:gd name="T69" fmla="*/ 2147483647 h 1740"/>
              <a:gd name="T70" fmla="*/ 2147483647 w 1992"/>
              <a:gd name="T71" fmla="*/ 2147483647 h 1740"/>
              <a:gd name="T72" fmla="*/ 2147483647 w 1992"/>
              <a:gd name="T73" fmla="*/ 2147483647 h 1740"/>
              <a:gd name="T74" fmla="*/ 2147483647 w 1992"/>
              <a:gd name="T75" fmla="*/ 2147483647 h 1740"/>
              <a:gd name="T76" fmla="*/ 2147483647 w 1992"/>
              <a:gd name="T77" fmla="*/ 2147483647 h 1740"/>
              <a:gd name="T78" fmla="*/ 2147483647 w 1992"/>
              <a:gd name="T79" fmla="*/ 2147483647 h 1740"/>
              <a:gd name="T80" fmla="*/ 2147483647 w 1992"/>
              <a:gd name="T81" fmla="*/ 2147483647 h 1740"/>
              <a:gd name="T82" fmla="*/ 2147483647 w 1992"/>
              <a:gd name="T83" fmla="*/ 2147483647 h 1740"/>
              <a:gd name="T84" fmla="*/ 2147483647 w 1992"/>
              <a:gd name="T85" fmla="*/ 2147483647 h 1740"/>
              <a:gd name="T86" fmla="*/ 2147483647 w 1992"/>
              <a:gd name="T87" fmla="*/ 2147483647 h 174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992"/>
              <a:gd name="T133" fmla="*/ 0 h 1740"/>
              <a:gd name="T134" fmla="*/ 1992 w 1992"/>
              <a:gd name="T135" fmla="*/ 1740 h 174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992" h="1740">
                <a:moveTo>
                  <a:pt x="1763" y="358"/>
                </a:moveTo>
                <a:cubicBezTo>
                  <a:pt x="1782" y="337"/>
                  <a:pt x="1873" y="252"/>
                  <a:pt x="1906" y="205"/>
                </a:cubicBezTo>
                <a:cubicBezTo>
                  <a:pt x="1939" y="158"/>
                  <a:pt x="1947" y="106"/>
                  <a:pt x="1961" y="75"/>
                </a:cubicBezTo>
                <a:cubicBezTo>
                  <a:pt x="1975" y="44"/>
                  <a:pt x="1988" y="0"/>
                  <a:pt x="1990" y="18"/>
                </a:cubicBezTo>
                <a:cubicBezTo>
                  <a:pt x="1992" y="36"/>
                  <a:pt x="1973" y="125"/>
                  <a:pt x="1970" y="181"/>
                </a:cubicBezTo>
                <a:cubicBezTo>
                  <a:pt x="1967" y="237"/>
                  <a:pt x="1971" y="300"/>
                  <a:pt x="1970" y="357"/>
                </a:cubicBezTo>
                <a:cubicBezTo>
                  <a:pt x="1969" y="414"/>
                  <a:pt x="1966" y="455"/>
                  <a:pt x="1962" y="521"/>
                </a:cubicBezTo>
                <a:cubicBezTo>
                  <a:pt x="1958" y="587"/>
                  <a:pt x="1958" y="688"/>
                  <a:pt x="1948" y="751"/>
                </a:cubicBezTo>
                <a:cubicBezTo>
                  <a:pt x="1938" y="814"/>
                  <a:pt x="1919" y="862"/>
                  <a:pt x="1904" y="897"/>
                </a:cubicBezTo>
                <a:cubicBezTo>
                  <a:pt x="1889" y="932"/>
                  <a:pt x="1874" y="942"/>
                  <a:pt x="1860" y="961"/>
                </a:cubicBezTo>
                <a:cubicBezTo>
                  <a:pt x="1846" y="980"/>
                  <a:pt x="1840" y="988"/>
                  <a:pt x="1819" y="1010"/>
                </a:cubicBezTo>
                <a:cubicBezTo>
                  <a:pt x="1798" y="1032"/>
                  <a:pt x="1767" y="1081"/>
                  <a:pt x="1734" y="1095"/>
                </a:cubicBezTo>
                <a:cubicBezTo>
                  <a:pt x="1701" y="1109"/>
                  <a:pt x="1648" y="1101"/>
                  <a:pt x="1621" y="1095"/>
                </a:cubicBezTo>
                <a:cubicBezTo>
                  <a:pt x="1594" y="1089"/>
                  <a:pt x="1585" y="1071"/>
                  <a:pt x="1570" y="1057"/>
                </a:cubicBezTo>
                <a:cubicBezTo>
                  <a:pt x="1555" y="1043"/>
                  <a:pt x="1542" y="1033"/>
                  <a:pt x="1530" y="1013"/>
                </a:cubicBezTo>
                <a:cubicBezTo>
                  <a:pt x="1518" y="993"/>
                  <a:pt x="1503" y="960"/>
                  <a:pt x="1498" y="934"/>
                </a:cubicBezTo>
                <a:cubicBezTo>
                  <a:pt x="1493" y="908"/>
                  <a:pt x="1489" y="905"/>
                  <a:pt x="1501" y="859"/>
                </a:cubicBezTo>
                <a:cubicBezTo>
                  <a:pt x="1513" y="813"/>
                  <a:pt x="1540" y="714"/>
                  <a:pt x="1569" y="656"/>
                </a:cubicBezTo>
                <a:cubicBezTo>
                  <a:pt x="1598" y="598"/>
                  <a:pt x="1641" y="545"/>
                  <a:pt x="1678" y="509"/>
                </a:cubicBezTo>
                <a:cubicBezTo>
                  <a:pt x="1715" y="473"/>
                  <a:pt x="1763" y="459"/>
                  <a:pt x="1791" y="443"/>
                </a:cubicBezTo>
                <a:cubicBezTo>
                  <a:pt x="1819" y="427"/>
                  <a:pt x="1839" y="398"/>
                  <a:pt x="1848" y="415"/>
                </a:cubicBezTo>
                <a:cubicBezTo>
                  <a:pt x="1857" y="432"/>
                  <a:pt x="1847" y="515"/>
                  <a:pt x="1847" y="548"/>
                </a:cubicBezTo>
                <a:cubicBezTo>
                  <a:pt x="1847" y="581"/>
                  <a:pt x="1853" y="574"/>
                  <a:pt x="1848" y="613"/>
                </a:cubicBezTo>
                <a:cubicBezTo>
                  <a:pt x="1843" y="652"/>
                  <a:pt x="1833" y="727"/>
                  <a:pt x="1819" y="784"/>
                </a:cubicBezTo>
                <a:cubicBezTo>
                  <a:pt x="1805" y="841"/>
                  <a:pt x="1783" y="918"/>
                  <a:pt x="1763" y="954"/>
                </a:cubicBezTo>
                <a:cubicBezTo>
                  <a:pt x="1743" y="990"/>
                  <a:pt x="1718" y="992"/>
                  <a:pt x="1698" y="1001"/>
                </a:cubicBezTo>
                <a:cubicBezTo>
                  <a:pt x="1678" y="1010"/>
                  <a:pt x="1659" y="1012"/>
                  <a:pt x="1642" y="1009"/>
                </a:cubicBezTo>
                <a:cubicBezTo>
                  <a:pt x="1625" y="1006"/>
                  <a:pt x="1611" y="972"/>
                  <a:pt x="1593" y="982"/>
                </a:cubicBezTo>
                <a:cubicBezTo>
                  <a:pt x="1575" y="992"/>
                  <a:pt x="1555" y="1048"/>
                  <a:pt x="1536" y="1067"/>
                </a:cubicBezTo>
                <a:cubicBezTo>
                  <a:pt x="1517" y="1086"/>
                  <a:pt x="1498" y="1090"/>
                  <a:pt x="1479" y="1095"/>
                </a:cubicBezTo>
                <a:cubicBezTo>
                  <a:pt x="1460" y="1100"/>
                  <a:pt x="1442" y="1100"/>
                  <a:pt x="1423" y="1095"/>
                </a:cubicBezTo>
                <a:cubicBezTo>
                  <a:pt x="1404" y="1090"/>
                  <a:pt x="1387" y="1075"/>
                  <a:pt x="1366" y="1067"/>
                </a:cubicBezTo>
                <a:cubicBezTo>
                  <a:pt x="1345" y="1059"/>
                  <a:pt x="1329" y="1046"/>
                  <a:pt x="1298" y="1049"/>
                </a:cubicBezTo>
                <a:cubicBezTo>
                  <a:pt x="1267" y="1052"/>
                  <a:pt x="1213" y="1068"/>
                  <a:pt x="1182" y="1085"/>
                </a:cubicBezTo>
                <a:cubicBezTo>
                  <a:pt x="1151" y="1102"/>
                  <a:pt x="1136" y="1130"/>
                  <a:pt x="1111" y="1152"/>
                </a:cubicBezTo>
                <a:cubicBezTo>
                  <a:pt x="1086" y="1174"/>
                  <a:pt x="1062" y="1189"/>
                  <a:pt x="1034" y="1217"/>
                </a:cubicBezTo>
                <a:cubicBezTo>
                  <a:pt x="1006" y="1245"/>
                  <a:pt x="976" y="1280"/>
                  <a:pt x="941" y="1322"/>
                </a:cubicBezTo>
                <a:cubicBezTo>
                  <a:pt x="906" y="1364"/>
                  <a:pt x="862" y="1427"/>
                  <a:pt x="824" y="1469"/>
                </a:cubicBezTo>
                <a:cubicBezTo>
                  <a:pt x="786" y="1511"/>
                  <a:pt x="761" y="1540"/>
                  <a:pt x="714" y="1577"/>
                </a:cubicBezTo>
                <a:cubicBezTo>
                  <a:pt x="667" y="1614"/>
                  <a:pt x="609" y="1664"/>
                  <a:pt x="544" y="1691"/>
                </a:cubicBezTo>
                <a:cubicBezTo>
                  <a:pt x="479" y="1718"/>
                  <a:pt x="393" y="1740"/>
                  <a:pt x="322" y="1740"/>
                </a:cubicBezTo>
                <a:cubicBezTo>
                  <a:pt x="251" y="1740"/>
                  <a:pt x="166" y="1718"/>
                  <a:pt x="118" y="1691"/>
                </a:cubicBezTo>
                <a:cubicBezTo>
                  <a:pt x="70" y="1664"/>
                  <a:pt x="52" y="1624"/>
                  <a:pt x="33" y="1577"/>
                </a:cubicBezTo>
                <a:cubicBezTo>
                  <a:pt x="14" y="1530"/>
                  <a:pt x="0" y="1454"/>
                  <a:pt x="5" y="1407"/>
                </a:cubicBezTo>
                <a:cubicBezTo>
                  <a:pt x="10" y="1360"/>
                  <a:pt x="48" y="1322"/>
                  <a:pt x="62" y="1294"/>
                </a:cubicBezTo>
                <a:cubicBezTo>
                  <a:pt x="76" y="1266"/>
                  <a:pt x="95" y="1227"/>
                  <a:pt x="90" y="1237"/>
                </a:cubicBezTo>
                <a:cubicBezTo>
                  <a:pt x="85" y="1247"/>
                  <a:pt x="43" y="1315"/>
                  <a:pt x="34" y="1353"/>
                </a:cubicBezTo>
                <a:cubicBezTo>
                  <a:pt x="25" y="1391"/>
                  <a:pt x="24" y="1422"/>
                  <a:pt x="33" y="1464"/>
                </a:cubicBezTo>
                <a:cubicBezTo>
                  <a:pt x="42" y="1506"/>
                  <a:pt x="60" y="1571"/>
                  <a:pt x="90" y="1606"/>
                </a:cubicBezTo>
                <a:cubicBezTo>
                  <a:pt x="120" y="1641"/>
                  <a:pt x="176" y="1659"/>
                  <a:pt x="214" y="1673"/>
                </a:cubicBezTo>
                <a:cubicBezTo>
                  <a:pt x="252" y="1687"/>
                  <a:pt x="286" y="1687"/>
                  <a:pt x="316" y="1690"/>
                </a:cubicBezTo>
                <a:cubicBezTo>
                  <a:pt x="346" y="1693"/>
                  <a:pt x="371" y="1695"/>
                  <a:pt x="394" y="1693"/>
                </a:cubicBezTo>
                <a:cubicBezTo>
                  <a:pt x="417" y="1691"/>
                  <a:pt x="421" y="1695"/>
                  <a:pt x="454" y="1681"/>
                </a:cubicBezTo>
                <a:cubicBezTo>
                  <a:pt x="487" y="1667"/>
                  <a:pt x="550" y="1637"/>
                  <a:pt x="595" y="1609"/>
                </a:cubicBezTo>
                <a:cubicBezTo>
                  <a:pt x="640" y="1581"/>
                  <a:pt x="690" y="1539"/>
                  <a:pt x="722" y="1510"/>
                </a:cubicBezTo>
                <a:cubicBezTo>
                  <a:pt x="754" y="1481"/>
                  <a:pt x="754" y="1480"/>
                  <a:pt x="790" y="1435"/>
                </a:cubicBezTo>
                <a:cubicBezTo>
                  <a:pt x="826" y="1390"/>
                  <a:pt x="897" y="1294"/>
                  <a:pt x="941" y="1237"/>
                </a:cubicBezTo>
                <a:cubicBezTo>
                  <a:pt x="985" y="1180"/>
                  <a:pt x="1022" y="1134"/>
                  <a:pt x="1054" y="1095"/>
                </a:cubicBezTo>
                <a:cubicBezTo>
                  <a:pt x="1086" y="1056"/>
                  <a:pt x="1104" y="1026"/>
                  <a:pt x="1134" y="1001"/>
                </a:cubicBezTo>
                <a:cubicBezTo>
                  <a:pt x="1164" y="976"/>
                  <a:pt x="1210" y="958"/>
                  <a:pt x="1234" y="945"/>
                </a:cubicBezTo>
                <a:cubicBezTo>
                  <a:pt x="1258" y="932"/>
                  <a:pt x="1254" y="930"/>
                  <a:pt x="1281" y="925"/>
                </a:cubicBezTo>
                <a:cubicBezTo>
                  <a:pt x="1308" y="920"/>
                  <a:pt x="1356" y="908"/>
                  <a:pt x="1394" y="913"/>
                </a:cubicBezTo>
                <a:cubicBezTo>
                  <a:pt x="1432" y="918"/>
                  <a:pt x="1480" y="947"/>
                  <a:pt x="1508" y="954"/>
                </a:cubicBezTo>
                <a:cubicBezTo>
                  <a:pt x="1536" y="961"/>
                  <a:pt x="1550" y="963"/>
                  <a:pt x="1564" y="954"/>
                </a:cubicBezTo>
                <a:cubicBezTo>
                  <a:pt x="1578" y="945"/>
                  <a:pt x="1584" y="916"/>
                  <a:pt x="1593" y="897"/>
                </a:cubicBezTo>
                <a:cubicBezTo>
                  <a:pt x="1602" y="878"/>
                  <a:pt x="1612" y="854"/>
                  <a:pt x="1621" y="840"/>
                </a:cubicBezTo>
                <a:cubicBezTo>
                  <a:pt x="1630" y="826"/>
                  <a:pt x="1640" y="812"/>
                  <a:pt x="1649" y="812"/>
                </a:cubicBezTo>
                <a:cubicBezTo>
                  <a:pt x="1658" y="812"/>
                  <a:pt x="1664" y="831"/>
                  <a:pt x="1678" y="840"/>
                </a:cubicBezTo>
                <a:cubicBezTo>
                  <a:pt x="1692" y="849"/>
                  <a:pt x="1717" y="875"/>
                  <a:pt x="1734" y="869"/>
                </a:cubicBezTo>
                <a:cubicBezTo>
                  <a:pt x="1751" y="863"/>
                  <a:pt x="1772" y="837"/>
                  <a:pt x="1779" y="805"/>
                </a:cubicBezTo>
                <a:cubicBezTo>
                  <a:pt x="1786" y="773"/>
                  <a:pt x="1776" y="716"/>
                  <a:pt x="1779" y="677"/>
                </a:cubicBezTo>
                <a:cubicBezTo>
                  <a:pt x="1782" y="638"/>
                  <a:pt x="1787" y="607"/>
                  <a:pt x="1794" y="573"/>
                </a:cubicBezTo>
                <a:cubicBezTo>
                  <a:pt x="1801" y="539"/>
                  <a:pt x="1827" y="483"/>
                  <a:pt x="1819" y="472"/>
                </a:cubicBezTo>
                <a:cubicBezTo>
                  <a:pt x="1811" y="461"/>
                  <a:pt x="1779" y="478"/>
                  <a:pt x="1746" y="505"/>
                </a:cubicBezTo>
                <a:cubicBezTo>
                  <a:pt x="1713" y="532"/>
                  <a:pt x="1658" y="580"/>
                  <a:pt x="1623" y="636"/>
                </a:cubicBezTo>
                <a:cubicBezTo>
                  <a:pt x="1588" y="692"/>
                  <a:pt x="1548" y="780"/>
                  <a:pt x="1536" y="840"/>
                </a:cubicBezTo>
                <a:cubicBezTo>
                  <a:pt x="1524" y="900"/>
                  <a:pt x="1531" y="959"/>
                  <a:pt x="1550" y="997"/>
                </a:cubicBezTo>
                <a:cubicBezTo>
                  <a:pt x="1569" y="1035"/>
                  <a:pt x="1609" y="1069"/>
                  <a:pt x="1649" y="1067"/>
                </a:cubicBezTo>
                <a:cubicBezTo>
                  <a:pt x="1689" y="1065"/>
                  <a:pt x="1751" y="1023"/>
                  <a:pt x="1791" y="982"/>
                </a:cubicBezTo>
                <a:cubicBezTo>
                  <a:pt x="1831" y="941"/>
                  <a:pt x="1866" y="891"/>
                  <a:pt x="1888" y="819"/>
                </a:cubicBezTo>
                <a:cubicBezTo>
                  <a:pt x="1910" y="747"/>
                  <a:pt x="1915" y="621"/>
                  <a:pt x="1921" y="548"/>
                </a:cubicBezTo>
                <a:cubicBezTo>
                  <a:pt x="1927" y="475"/>
                  <a:pt x="1920" y="422"/>
                  <a:pt x="1922" y="381"/>
                </a:cubicBezTo>
                <a:cubicBezTo>
                  <a:pt x="1924" y="340"/>
                  <a:pt x="1930" y="330"/>
                  <a:pt x="1933" y="302"/>
                </a:cubicBezTo>
                <a:cubicBezTo>
                  <a:pt x="1936" y="274"/>
                  <a:pt x="1947" y="208"/>
                  <a:pt x="1938" y="213"/>
                </a:cubicBezTo>
                <a:cubicBezTo>
                  <a:pt x="1929" y="218"/>
                  <a:pt x="1891" y="306"/>
                  <a:pt x="1876" y="330"/>
                </a:cubicBezTo>
                <a:cubicBezTo>
                  <a:pt x="1861" y="354"/>
                  <a:pt x="1861" y="355"/>
                  <a:pt x="1848" y="358"/>
                </a:cubicBezTo>
                <a:cubicBezTo>
                  <a:pt x="1835" y="361"/>
                  <a:pt x="1811" y="346"/>
                  <a:pt x="1797" y="346"/>
                </a:cubicBezTo>
                <a:cubicBezTo>
                  <a:pt x="1783" y="346"/>
                  <a:pt x="1770" y="356"/>
                  <a:pt x="1763" y="35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fa-IR" sz="3600">
              <a:solidFill>
                <a:prstClr val="black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078" name="Freeform 6"/>
          <p:cNvSpPr>
            <a:spLocks/>
          </p:cNvSpPr>
          <p:nvPr/>
        </p:nvSpPr>
        <p:spPr bwMode="ltGray">
          <a:xfrm>
            <a:off x="5380039" y="1254126"/>
            <a:ext cx="100012" cy="295275"/>
          </a:xfrm>
          <a:custGeom>
            <a:avLst/>
            <a:gdLst>
              <a:gd name="T0" fmla="*/ 2147483647 w 63"/>
              <a:gd name="T1" fmla="*/ 2147483647 h 186"/>
              <a:gd name="T2" fmla="*/ 2147483647 w 63"/>
              <a:gd name="T3" fmla="*/ 2147483647 h 186"/>
              <a:gd name="T4" fmla="*/ 2147483647 w 63"/>
              <a:gd name="T5" fmla="*/ 2147483647 h 186"/>
              <a:gd name="T6" fmla="*/ 2147483647 w 63"/>
              <a:gd name="T7" fmla="*/ 2147483647 h 186"/>
              <a:gd name="T8" fmla="*/ 2147483647 w 63"/>
              <a:gd name="T9" fmla="*/ 2147483647 h 186"/>
              <a:gd name="T10" fmla="*/ 2147483647 w 63"/>
              <a:gd name="T11" fmla="*/ 2147483647 h 186"/>
              <a:gd name="T12" fmla="*/ 2147483647 w 63"/>
              <a:gd name="T13" fmla="*/ 2147483647 h 18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3"/>
              <a:gd name="T22" fmla="*/ 0 h 186"/>
              <a:gd name="T23" fmla="*/ 63 w 63"/>
              <a:gd name="T24" fmla="*/ 186 h 18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3" h="186">
                <a:moveTo>
                  <a:pt x="58" y="9"/>
                </a:moveTo>
                <a:cubicBezTo>
                  <a:pt x="53" y="0"/>
                  <a:pt x="37" y="18"/>
                  <a:pt x="30" y="38"/>
                </a:cubicBezTo>
                <a:cubicBezTo>
                  <a:pt x="23" y="58"/>
                  <a:pt x="23" y="107"/>
                  <a:pt x="19" y="131"/>
                </a:cubicBezTo>
                <a:cubicBezTo>
                  <a:pt x="15" y="155"/>
                  <a:pt x="0" y="182"/>
                  <a:pt x="3" y="184"/>
                </a:cubicBezTo>
                <a:cubicBezTo>
                  <a:pt x="6" y="186"/>
                  <a:pt x="27" y="161"/>
                  <a:pt x="36" y="146"/>
                </a:cubicBezTo>
                <a:cubicBezTo>
                  <a:pt x="45" y="131"/>
                  <a:pt x="54" y="117"/>
                  <a:pt x="58" y="94"/>
                </a:cubicBezTo>
                <a:cubicBezTo>
                  <a:pt x="62" y="71"/>
                  <a:pt x="63" y="18"/>
                  <a:pt x="58" y="9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fa-IR" sz="3600">
              <a:solidFill>
                <a:prstClr val="black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079" name="Freeform 7"/>
          <p:cNvSpPr>
            <a:spLocks/>
          </p:cNvSpPr>
          <p:nvPr/>
        </p:nvSpPr>
        <p:spPr bwMode="ltGray">
          <a:xfrm>
            <a:off x="5334001" y="1581150"/>
            <a:ext cx="182563" cy="228600"/>
          </a:xfrm>
          <a:custGeom>
            <a:avLst/>
            <a:gdLst>
              <a:gd name="T0" fmla="*/ 2147483647 w 115"/>
              <a:gd name="T1" fmla="*/ 2147483647 h 144"/>
              <a:gd name="T2" fmla="*/ 2147483647 w 115"/>
              <a:gd name="T3" fmla="*/ 2147483647 h 144"/>
              <a:gd name="T4" fmla="*/ 2147483647 w 115"/>
              <a:gd name="T5" fmla="*/ 2147483647 h 144"/>
              <a:gd name="T6" fmla="*/ 2147483647 w 115"/>
              <a:gd name="T7" fmla="*/ 2147483647 h 144"/>
              <a:gd name="T8" fmla="*/ 2147483647 w 115"/>
              <a:gd name="T9" fmla="*/ 2147483647 h 144"/>
              <a:gd name="T10" fmla="*/ 2147483647 w 115"/>
              <a:gd name="T11" fmla="*/ 2147483647 h 144"/>
              <a:gd name="T12" fmla="*/ 2147483647 w 115"/>
              <a:gd name="T13" fmla="*/ 2147483647 h 144"/>
              <a:gd name="T14" fmla="*/ 2147483647 w 115"/>
              <a:gd name="T15" fmla="*/ 2147483647 h 144"/>
              <a:gd name="T16" fmla="*/ 2147483647 w 115"/>
              <a:gd name="T17" fmla="*/ 2147483647 h 144"/>
              <a:gd name="T18" fmla="*/ 2147483647 w 115"/>
              <a:gd name="T19" fmla="*/ 2147483647 h 144"/>
              <a:gd name="T20" fmla="*/ 2147483647 w 115"/>
              <a:gd name="T21" fmla="*/ 2147483647 h 144"/>
              <a:gd name="T22" fmla="*/ 2147483647 w 115"/>
              <a:gd name="T23" fmla="*/ 2147483647 h 144"/>
              <a:gd name="T24" fmla="*/ 2147483647 w 115"/>
              <a:gd name="T25" fmla="*/ 2147483647 h 144"/>
              <a:gd name="T26" fmla="*/ 2147483647 w 115"/>
              <a:gd name="T27" fmla="*/ 2147483647 h 144"/>
              <a:gd name="T28" fmla="*/ 2147483647 w 115"/>
              <a:gd name="T29" fmla="*/ 2147483647 h 144"/>
              <a:gd name="T30" fmla="*/ 2147483647 w 115"/>
              <a:gd name="T31" fmla="*/ 2147483647 h 14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15"/>
              <a:gd name="T49" fmla="*/ 0 h 144"/>
              <a:gd name="T50" fmla="*/ 115 w 115"/>
              <a:gd name="T51" fmla="*/ 144 h 14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15" h="144">
                <a:moveTo>
                  <a:pt x="87" y="2"/>
                </a:moveTo>
                <a:cubicBezTo>
                  <a:pt x="83" y="0"/>
                  <a:pt x="92" y="33"/>
                  <a:pt x="92" y="45"/>
                </a:cubicBezTo>
                <a:cubicBezTo>
                  <a:pt x="92" y="57"/>
                  <a:pt x="91" y="69"/>
                  <a:pt x="86" y="74"/>
                </a:cubicBezTo>
                <a:cubicBezTo>
                  <a:pt x="81" y="79"/>
                  <a:pt x="67" y="72"/>
                  <a:pt x="60" y="75"/>
                </a:cubicBezTo>
                <a:cubicBezTo>
                  <a:pt x="53" y="78"/>
                  <a:pt x="47" y="88"/>
                  <a:pt x="42" y="95"/>
                </a:cubicBezTo>
                <a:cubicBezTo>
                  <a:pt x="37" y="102"/>
                  <a:pt x="34" y="116"/>
                  <a:pt x="30" y="115"/>
                </a:cubicBezTo>
                <a:cubicBezTo>
                  <a:pt x="26" y="114"/>
                  <a:pt x="16" y="97"/>
                  <a:pt x="15" y="86"/>
                </a:cubicBezTo>
                <a:cubicBezTo>
                  <a:pt x="14" y="75"/>
                  <a:pt x="23" y="51"/>
                  <a:pt x="21" y="51"/>
                </a:cubicBezTo>
                <a:cubicBezTo>
                  <a:pt x="19" y="51"/>
                  <a:pt x="4" y="75"/>
                  <a:pt x="2" y="87"/>
                </a:cubicBezTo>
                <a:cubicBezTo>
                  <a:pt x="0" y="99"/>
                  <a:pt x="3" y="117"/>
                  <a:pt x="8" y="126"/>
                </a:cubicBezTo>
                <a:cubicBezTo>
                  <a:pt x="13" y="135"/>
                  <a:pt x="23" y="144"/>
                  <a:pt x="30" y="143"/>
                </a:cubicBezTo>
                <a:cubicBezTo>
                  <a:pt x="37" y="142"/>
                  <a:pt x="45" y="125"/>
                  <a:pt x="51" y="117"/>
                </a:cubicBezTo>
                <a:cubicBezTo>
                  <a:pt x="57" y="109"/>
                  <a:pt x="60" y="95"/>
                  <a:pt x="66" y="95"/>
                </a:cubicBezTo>
                <a:cubicBezTo>
                  <a:pt x="72" y="95"/>
                  <a:pt x="79" y="121"/>
                  <a:pt x="87" y="115"/>
                </a:cubicBezTo>
                <a:cubicBezTo>
                  <a:pt x="95" y="109"/>
                  <a:pt x="115" y="77"/>
                  <a:pt x="115" y="58"/>
                </a:cubicBezTo>
                <a:cubicBezTo>
                  <a:pt x="115" y="39"/>
                  <a:pt x="92" y="4"/>
                  <a:pt x="87" y="2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fa-IR" sz="3600">
              <a:solidFill>
                <a:prstClr val="black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080" name="Freeform 8"/>
          <p:cNvSpPr>
            <a:spLocks/>
          </p:cNvSpPr>
          <p:nvPr/>
        </p:nvSpPr>
        <p:spPr bwMode="ltGray">
          <a:xfrm>
            <a:off x="3824288" y="925513"/>
            <a:ext cx="1377950" cy="1974850"/>
          </a:xfrm>
          <a:custGeom>
            <a:avLst/>
            <a:gdLst>
              <a:gd name="T0" fmla="*/ 2147483647 w 868"/>
              <a:gd name="T1" fmla="*/ 2147483647 h 1244"/>
              <a:gd name="T2" fmla="*/ 2147483647 w 868"/>
              <a:gd name="T3" fmla="*/ 2147483647 h 1244"/>
              <a:gd name="T4" fmla="*/ 2147483647 w 868"/>
              <a:gd name="T5" fmla="*/ 2147483647 h 1244"/>
              <a:gd name="T6" fmla="*/ 2147483647 w 868"/>
              <a:gd name="T7" fmla="*/ 2147483647 h 1244"/>
              <a:gd name="T8" fmla="*/ 2147483647 w 868"/>
              <a:gd name="T9" fmla="*/ 2147483647 h 1244"/>
              <a:gd name="T10" fmla="*/ 2147483647 w 868"/>
              <a:gd name="T11" fmla="*/ 2147483647 h 1244"/>
              <a:gd name="T12" fmla="*/ 2147483647 w 868"/>
              <a:gd name="T13" fmla="*/ 2147483647 h 1244"/>
              <a:gd name="T14" fmla="*/ 2147483647 w 868"/>
              <a:gd name="T15" fmla="*/ 2147483647 h 1244"/>
              <a:gd name="T16" fmla="*/ 2147483647 w 868"/>
              <a:gd name="T17" fmla="*/ 2147483647 h 1244"/>
              <a:gd name="T18" fmla="*/ 2147483647 w 868"/>
              <a:gd name="T19" fmla="*/ 2147483647 h 1244"/>
              <a:gd name="T20" fmla="*/ 2147483647 w 868"/>
              <a:gd name="T21" fmla="*/ 2147483647 h 1244"/>
              <a:gd name="T22" fmla="*/ 2147483647 w 868"/>
              <a:gd name="T23" fmla="*/ 2147483647 h 1244"/>
              <a:gd name="T24" fmla="*/ 2147483647 w 868"/>
              <a:gd name="T25" fmla="*/ 2147483647 h 1244"/>
              <a:gd name="T26" fmla="*/ 2147483647 w 868"/>
              <a:gd name="T27" fmla="*/ 2147483647 h 1244"/>
              <a:gd name="T28" fmla="*/ 2147483647 w 868"/>
              <a:gd name="T29" fmla="*/ 2147483647 h 1244"/>
              <a:gd name="T30" fmla="*/ 2147483647 w 868"/>
              <a:gd name="T31" fmla="*/ 2147483647 h 1244"/>
              <a:gd name="T32" fmla="*/ 2147483647 w 868"/>
              <a:gd name="T33" fmla="*/ 2147483647 h 1244"/>
              <a:gd name="T34" fmla="*/ 2147483647 w 868"/>
              <a:gd name="T35" fmla="*/ 2147483647 h 1244"/>
              <a:gd name="T36" fmla="*/ 2147483647 w 868"/>
              <a:gd name="T37" fmla="*/ 2147483647 h 1244"/>
              <a:gd name="T38" fmla="*/ 2147483647 w 868"/>
              <a:gd name="T39" fmla="*/ 2147483647 h 1244"/>
              <a:gd name="T40" fmla="*/ 2147483647 w 868"/>
              <a:gd name="T41" fmla="*/ 2147483647 h 1244"/>
              <a:gd name="T42" fmla="*/ 2147483647 w 868"/>
              <a:gd name="T43" fmla="*/ 2147483647 h 1244"/>
              <a:gd name="T44" fmla="*/ 2147483647 w 868"/>
              <a:gd name="T45" fmla="*/ 2147483647 h 1244"/>
              <a:gd name="T46" fmla="*/ 2147483647 w 868"/>
              <a:gd name="T47" fmla="*/ 2147483647 h 1244"/>
              <a:gd name="T48" fmla="*/ 2147483647 w 868"/>
              <a:gd name="T49" fmla="*/ 2147483647 h 1244"/>
              <a:gd name="T50" fmla="*/ 2147483647 w 868"/>
              <a:gd name="T51" fmla="*/ 2147483647 h 1244"/>
              <a:gd name="T52" fmla="*/ 2147483647 w 868"/>
              <a:gd name="T53" fmla="*/ 2147483647 h 1244"/>
              <a:gd name="T54" fmla="*/ 2147483647 w 868"/>
              <a:gd name="T55" fmla="*/ 2147483647 h 1244"/>
              <a:gd name="T56" fmla="*/ 2147483647 w 868"/>
              <a:gd name="T57" fmla="*/ 2147483647 h 1244"/>
              <a:gd name="T58" fmla="*/ 2147483647 w 868"/>
              <a:gd name="T59" fmla="*/ 2147483647 h 1244"/>
              <a:gd name="T60" fmla="*/ 2147483647 w 868"/>
              <a:gd name="T61" fmla="*/ 2147483647 h 1244"/>
              <a:gd name="T62" fmla="*/ 2147483647 w 868"/>
              <a:gd name="T63" fmla="*/ 2147483647 h 1244"/>
              <a:gd name="T64" fmla="*/ 2147483647 w 868"/>
              <a:gd name="T65" fmla="*/ 2147483647 h 1244"/>
              <a:gd name="T66" fmla="*/ 2147483647 w 868"/>
              <a:gd name="T67" fmla="*/ 2147483647 h 1244"/>
              <a:gd name="T68" fmla="*/ 2147483647 w 868"/>
              <a:gd name="T69" fmla="*/ 2147483647 h 1244"/>
              <a:gd name="T70" fmla="*/ 2147483647 w 868"/>
              <a:gd name="T71" fmla="*/ 2147483647 h 1244"/>
              <a:gd name="T72" fmla="*/ 2147483647 w 868"/>
              <a:gd name="T73" fmla="*/ 2147483647 h 1244"/>
              <a:gd name="T74" fmla="*/ 2147483647 w 868"/>
              <a:gd name="T75" fmla="*/ 2147483647 h 1244"/>
              <a:gd name="T76" fmla="*/ 2147483647 w 868"/>
              <a:gd name="T77" fmla="*/ 2147483647 h 1244"/>
              <a:gd name="T78" fmla="*/ 2147483647 w 868"/>
              <a:gd name="T79" fmla="*/ 2147483647 h 1244"/>
              <a:gd name="T80" fmla="*/ 2147483647 w 868"/>
              <a:gd name="T81" fmla="*/ 2147483647 h 1244"/>
              <a:gd name="T82" fmla="*/ 2147483647 w 868"/>
              <a:gd name="T83" fmla="*/ 2147483647 h 1244"/>
              <a:gd name="T84" fmla="*/ 2147483647 w 868"/>
              <a:gd name="T85" fmla="*/ 2147483647 h 1244"/>
              <a:gd name="T86" fmla="*/ 2147483647 w 868"/>
              <a:gd name="T87" fmla="*/ 2147483647 h 1244"/>
              <a:gd name="T88" fmla="*/ 2147483647 w 868"/>
              <a:gd name="T89" fmla="*/ 2147483647 h 1244"/>
              <a:gd name="T90" fmla="*/ 2147483647 w 868"/>
              <a:gd name="T91" fmla="*/ 2147483647 h 1244"/>
              <a:gd name="T92" fmla="*/ 2147483647 w 868"/>
              <a:gd name="T93" fmla="*/ 2147483647 h 1244"/>
              <a:gd name="T94" fmla="*/ 2147483647 w 868"/>
              <a:gd name="T95" fmla="*/ 2147483647 h 1244"/>
              <a:gd name="T96" fmla="*/ 2147483647 w 868"/>
              <a:gd name="T97" fmla="*/ 2147483647 h 1244"/>
              <a:gd name="T98" fmla="*/ 2147483647 w 868"/>
              <a:gd name="T99" fmla="*/ 2147483647 h 1244"/>
              <a:gd name="T100" fmla="*/ 2147483647 w 868"/>
              <a:gd name="T101" fmla="*/ 2147483647 h 1244"/>
              <a:gd name="T102" fmla="*/ 2147483647 w 868"/>
              <a:gd name="T103" fmla="*/ 2147483647 h 1244"/>
              <a:gd name="T104" fmla="*/ 2147483647 w 868"/>
              <a:gd name="T105" fmla="*/ 2147483647 h 1244"/>
              <a:gd name="T106" fmla="*/ 2147483647 w 868"/>
              <a:gd name="T107" fmla="*/ 2147483647 h 1244"/>
              <a:gd name="T108" fmla="*/ 2147483647 w 868"/>
              <a:gd name="T109" fmla="*/ 2147483647 h 1244"/>
              <a:gd name="T110" fmla="*/ 2147483647 w 868"/>
              <a:gd name="T111" fmla="*/ 2147483647 h 1244"/>
              <a:gd name="T112" fmla="*/ 2147483647 w 868"/>
              <a:gd name="T113" fmla="*/ 2147483647 h 1244"/>
              <a:gd name="T114" fmla="*/ 2147483647 w 868"/>
              <a:gd name="T115" fmla="*/ 2147483647 h 124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868"/>
              <a:gd name="T175" fmla="*/ 0 h 1244"/>
              <a:gd name="T176" fmla="*/ 868 w 868"/>
              <a:gd name="T177" fmla="*/ 1244 h 1244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868" h="1244">
                <a:moveTo>
                  <a:pt x="556" y="415"/>
                </a:moveTo>
                <a:cubicBezTo>
                  <a:pt x="551" y="410"/>
                  <a:pt x="637" y="357"/>
                  <a:pt x="669" y="330"/>
                </a:cubicBezTo>
                <a:cubicBezTo>
                  <a:pt x="701" y="303"/>
                  <a:pt x="727" y="286"/>
                  <a:pt x="751" y="253"/>
                </a:cubicBezTo>
                <a:cubicBezTo>
                  <a:pt x="775" y="220"/>
                  <a:pt x="796" y="165"/>
                  <a:pt x="811" y="131"/>
                </a:cubicBezTo>
                <a:cubicBezTo>
                  <a:pt x="826" y="97"/>
                  <a:pt x="831" y="65"/>
                  <a:pt x="840" y="46"/>
                </a:cubicBezTo>
                <a:cubicBezTo>
                  <a:pt x="849" y="27"/>
                  <a:pt x="868" y="0"/>
                  <a:pt x="868" y="18"/>
                </a:cubicBezTo>
                <a:cubicBezTo>
                  <a:pt x="868" y="36"/>
                  <a:pt x="848" y="100"/>
                  <a:pt x="843" y="157"/>
                </a:cubicBezTo>
                <a:cubicBezTo>
                  <a:pt x="838" y="214"/>
                  <a:pt x="845" y="292"/>
                  <a:pt x="840" y="358"/>
                </a:cubicBezTo>
                <a:cubicBezTo>
                  <a:pt x="835" y="424"/>
                  <a:pt x="830" y="485"/>
                  <a:pt x="811" y="556"/>
                </a:cubicBezTo>
                <a:cubicBezTo>
                  <a:pt x="792" y="627"/>
                  <a:pt x="758" y="726"/>
                  <a:pt x="726" y="783"/>
                </a:cubicBezTo>
                <a:cubicBezTo>
                  <a:pt x="694" y="840"/>
                  <a:pt x="641" y="877"/>
                  <a:pt x="621" y="898"/>
                </a:cubicBezTo>
                <a:cubicBezTo>
                  <a:pt x="601" y="919"/>
                  <a:pt x="611" y="905"/>
                  <a:pt x="605" y="907"/>
                </a:cubicBezTo>
                <a:cubicBezTo>
                  <a:pt x="599" y="909"/>
                  <a:pt x="598" y="912"/>
                  <a:pt x="587" y="909"/>
                </a:cubicBezTo>
                <a:cubicBezTo>
                  <a:pt x="576" y="906"/>
                  <a:pt x="555" y="899"/>
                  <a:pt x="540" y="890"/>
                </a:cubicBezTo>
                <a:cubicBezTo>
                  <a:pt x="525" y="881"/>
                  <a:pt x="511" y="872"/>
                  <a:pt x="495" y="856"/>
                </a:cubicBezTo>
                <a:cubicBezTo>
                  <a:pt x="479" y="840"/>
                  <a:pt x="457" y="807"/>
                  <a:pt x="447" y="793"/>
                </a:cubicBezTo>
                <a:cubicBezTo>
                  <a:pt x="437" y="779"/>
                  <a:pt x="440" y="781"/>
                  <a:pt x="437" y="772"/>
                </a:cubicBezTo>
                <a:cubicBezTo>
                  <a:pt x="434" y="763"/>
                  <a:pt x="429" y="775"/>
                  <a:pt x="430" y="738"/>
                </a:cubicBezTo>
                <a:cubicBezTo>
                  <a:pt x="431" y="701"/>
                  <a:pt x="428" y="612"/>
                  <a:pt x="444" y="549"/>
                </a:cubicBezTo>
                <a:cubicBezTo>
                  <a:pt x="460" y="486"/>
                  <a:pt x="505" y="409"/>
                  <a:pt x="528" y="358"/>
                </a:cubicBezTo>
                <a:cubicBezTo>
                  <a:pt x="551" y="307"/>
                  <a:pt x="556" y="283"/>
                  <a:pt x="584" y="245"/>
                </a:cubicBezTo>
                <a:cubicBezTo>
                  <a:pt x="612" y="207"/>
                  <a:pt x="683" y="102"/>
                  <a:pt x="698" y="131"/>
                </a:cubicBezTo>
                <a:cubicBezTo>
                  <a:pt x="713" y="160"/>
                  <a:pt x="680" y="345"/>
                  <a:pt x="675" y="421"/>
                </a:cubicBezTo>
                <a:cubicBezTo>
                  <a:pt x="670" y="497"/>
                  <a:pt x="679" y="529"/>
                  <a:pt x="669" y="585"/>
                </a:cubicBezTo>
                <a:cubicBezTo>
                  <a:pt x="659" y="641"/>
                  <a:pt x="627" y="721"/>
                  <a:pt x="613" y="759"/>
                </a:cubicBezTo>
                <a:cubicBezTo>
                  <a:pt x="599" y="797"/>
                  <a:pt x="592" y="799"/>
                  <a:pt x="584" y="812"/>
                </a:cubicBezTo>
                <a:cubicBezTo>
                  <a:pt x="576" y="825"/>
                  <a:pt x="589" y="819"/>
                  <a:pt x="566" y="840"/>
                </a:cubicBezTo>
                <a:cubicBezTo>
                  <a:pt x="543" y="861"/>
                  <a:pt x="480" y="913"/>
                  <a:pt x="447" y="937"/>
                </a:cubicBezTo>
                <a:cubicBezTo>
                  <a:pt x="414" y="961"/>
                  <a:pt x="391" y="955"/>
                  <a:pt x="367" y="981"/>
                </a:cubicBezTo>
                <a:cubicBezTo>
                  <a:pt x="343" y="1007"/>
                  <a:pt x="326" y="1060"/>
                  <a:pt x="301" y="1095"/>
                </a:cubicBezTo>
                <a:cubicBezTo>
                  <a:pt x="276" y="1130"/>
                  <a:pt x="247" y="1165"/>
                  <a:pt x="219" y="1189"/>
                </a:cubicBezTo>
                <a:cubicBezTo>
                  <a:pt x="191" y="1213"/>
                  <a:pt x="166" y="1230"/>
                  <a:pt x="131" y="1237"/>
                </a:cubicBezTo>
                <a:cubicBezTo>
                  <a:pt x="96" y="1244"/>
                  <a:pt x="22" y="1235"/>
                  <a:pt x="11" y="1229"/>
                </a:cubicBezTo>
                <a:cubicBezTo>
                  <a:pt x="0" y="1223"/>
                  <a:pt x="39" y="1214"/>
                  <a:pt x="64" y="1199"/>
                </a:cubicBezTo>
                <a:cubicBezTo>
                  <a:pt x="89" y="1184"/>
                  <a:pt x="124" y="1172"/>
                  <a:pt x="159" y="1141"/>
                </a:cubicBezTo>
                <a:cubicBezTo>
                  <a:pt x="194" y="1110"/>
                  <a:pt x="237" y="1051"/>
                  <a:pt x="273" y="1010"/>
                </a:cubicBezTo>
                <a:cubicBezTo>
                  <a:pt x="309" y="969"/>
                  <a:pt x="341" y="924"/>
                  <a:pt x="375" y="893"/>
                </a:cubicBezTo>
                <a:cubicBezTo>
                  <a:pt x="409" y="862"/>
                  <a:pt x="449" y="840"/>
                  <a:pt x="475" y="825"/>
                </a:cubicBezTo>
                <a:cubicBezTo>
                  <a:pt x="501" y="810"/>
                  <a:pt x="510" y="825"/>
                  <a:pt x="531" y="805"/>
                </a:cubicBezTo>
                <a:cubicBezTo>
                  <a:pt x="552" y="785"/>
                  <a:pt x="583" y="756"/>
                  <a:pt x="600" y="705"/>
                </a:cubicBezTo>
                <a:cubicBezTo>
                  <a:pt x="617" y="654"/>
                  <a:pt x="624" y="559"/>
                  <a:pt x="631" y="501"/>
                </a:cubicBezTo>
                <a:cubicBezTo>
                  <a:pt x="638" y="443"/>
                  <a:pt x="636" y="402"/>
                  <a:pt x="641" y="358"/>
                </a:cubicBezTo>
                <a:cubicBezTo>
                  <a:pt x="646" y="314"/>
                  <a:pt x="663" y="254"/>
                  <a:pt x="659" y="237"/>
                </a:cubicBezTo>
                <a:cubicBezTo>
                  <a:pt x="655" y="220"/>
                  <a:pt x="643" y="219"/>
                  <a:pt x="619" y="257"/>
                </a:cubicBezTo>
                <a:cubicBezTo>
                  <a:pt x="595" y="295"/>
                  <a:pt x="537" y="403"/>
                  <a:pt x="512" y="467"/>
                </a:cubicBezTo>
                <a:cubicBezTo>
                  <a:pt x="487" y="531"/>
                  <a:pt x="477" y="589"/>
                  <a:pt x="471" y="641"/>
                </a:cubicBezTo>
                <a:cubicBezTo>
                  <a:pt x="465" y="693"/>
                  <a:pt x="473" y="743"/>
                  <a:pt x="479" y="777"/>
                </a:cubicBezTo>
                <a:cubicBezTo>
                  <a:pt x="485" y="811"/>
                  <a:pt x="501" y="835"/>
                  <a:pt x="507" y="848"/>
                </a:cubicBezTo>
                <a:cubicBezTo>
                  <a:pt x="513" y="861"/>
                  <a:pt x="514" y="855"/>
                  <a:pt x="518" y="856"/>
                </a:cubicBezTo>
                <a:cubicBezTo>
                  <a:pt x="522" y="857"/>
                  <a:pt x="512" y="861"/>
                  <a:pt x="532" y="854"/>
                </a:cubicBezTo>
                <a:cubicBezTo>
                  <a:pt x="552" y="847"/>
                  <a:pt x="609" y="843"/>
                  <a:pt x="641" y="812"/>
                </a:cubicBezTo>
                <a:cubicBezTo>
                  <a:pt x="673" y="781"/>
                  <a:pt x="702" y="722"/>
                  <a:pt x="726" y="670"/>
                </a:cubicBezTo>
                <a:cubicBezTo>
                  <a:pt x="750" y="618"/>
                  <a:pt x="772" y="557"/>
                  <a:pt x="783" y="500"/>
                </a:cubicBezTo>
                <a:cubicBezTo>
                  <a:pt x="794" y="443"/>
                  <a:pt x="790" y="367"/>
                  <a:pt x="791" y="325"/>
                </a:cubicBezTo>
                <a:cubicBezTo>
                  <a:pt x="792" y="283"/>
                  <a:pt x="794" y="249"/>
                  <a:pt x="787" y="249"/>
                </a:cubicBezTo>
                <a:cubicBezTo>
                  <a:pt x="780" y="249"/>
                  <a:pt x="761" y="307"/>
                  <a:pt x="747" y="325"/>
                </a:cubicBezTo>
                <a:cubicBezTo>
                  <a:pt x="733" y="343"/>
                  <a:pt x="735" y="342"/>
                  <a:pt x="703" y="357"/>
                </a:cubicBezTo>
                <a:cubicBezTo>
                  <a:pt x="671" y="372"/>
                  <a:pt x="587" y="403"/>
                  <a:pt x="556" y="415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fa-IR" sz="3600">
              <a:solidFill>
                <a:prstClr val="black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081" name="Freeform 9"/>
          <p:cNvSpPr>
            <a:spLocks/>
          </p:cNvSpPr>
          <p:nvPr/>
        </p:nvSpPr>
        <p:spPr bwMode="ltGray">
          <a:xfrm>
            <a:off x="1289051" y="1755775"/>
            <a:ext cx="3252788" cy="4760913"/>
          </a:xfrm>
          <a:custGeom>
            <a:avLst/>
            <a:gdLst>
              <a:gd name="T0" fmla="*/ 2147483647 w 2049"/>
              <a:gd name="T1" fmla="*/ 2147483647 h 2999"/>
              <a:gd name="T2" fmla="*/ 2147483647 w 2049"/>
              <a:gd name="T3" fmla="*/ 2147483647 h 2999"/>
              <a:gd name="T4" fmla="*/ 2147483647 w 2049"/>
              <a:gd name="T5" fmla="*/ 2147483647 h 2999"/>
              <a:gd name="T6" fmla="*/ 2147483647 w 2049"/>
              <a:gd name="T7" fmla="*/ 2147483647 h 2999"/>
              <a:gd name="T8" fmla="*/ 2147483647 w 2049"/>
              <a:gd name="T9" fmla="*/ 2147483647 h 2999"/>
              <a:gd name="T10" fmla="*/ 2147483647 w 2049"/>
              <a:gd name="T11" fmla="*/ 2147483647 h 2999"/>
              <a:gd name="T12" fmla="*/ 2147483647 w 2049"/>
              <a:gd name="T13" fmla="*/ 2147483647 h 2999"/>
              <a:gd name="T14" fmla="*/ 2147483647 w 2049"/>
              <a:gd name="T15" fmla="*/ 2147483647 h 2999"/>
              <a:gd name="T16" fmla="*/ 2147483647 w 2049"/>
              <a:gd name="T17" fmla="*/ 2147483647 h 2999"/>
              <a:gd name="T18" fmla="*/ 2147483647 w 2049"/>
              <a:gd name="T19" fmla="*/ 2147483647 h 2999"/>
              <a:gd name="T20" fmla="*/ 2147483647 w 2049"/>
              <a:gd name="T21" fmla="*/ 2147483647 h 2999"/>
              <a:gd name="T22" fmla="*/ 2147483647 w 2049"/>
              <a:gd name="T23" fmla="*/ 2147483647 h 2999"/>
              <a:gd name="T24" fmla="*/ 2147483647 w 2049"/>
              <a:gd name="T25" fmla="*/ 2147483647 h 2999"/>
              <a:gd name="T26" fmla="*/ 2147483647 w 2049"/>
              <a:gd name="T27" fmla="*/ 2147483647 h 2999"/>
              <a:gd name="T28" fmla="*/ 2147483647 w 2049"/>
              <a:gd name="T29" fmla="*/ 2147483647 h 2999"/>
              <a:gd name="T30" fmla="*/ 2147483647 w 2049"/>
              <a:gd name="T31" fmla="*/ 2147483647 h 2999"/>
              <a:gd name="T32" fmla="*/ 2147483647 w 2049"/>
              <a:gd name="T33" fmla="*/ 2147483647 h 2999"/>
              <a:gd name="T34" fmla="*/ 2147483647 w 2049"/>
              <a:gd name="T35" fmla="*/ 2147483647 h 2999"/>
              <a:gd name="T36" fmla="*/ 2147483647 w 2049"/>
              <a:gd name="T37" fmla="*/ 2147483647 h 2999"/>
              <a:gd name="T38" fmla="*/ 2147483647 w 2049"/>
              <a:gd name="T39" fmla="*/ 2147483647 h 2999"/>
              <a:gd name="T40" fmla="*/ 2147483647 w 2049"/>
              <a:gd name="T41" fmla="*/ 2147483647 h 2999"/>
              <a:gd name="T42" fmla="*/ 2147483647 w 2049"/>
              <a:gd name="T43" fmla="*/ 2147483647 h 2999"/>
              <a:gd name="T44" fmla="*/ 2147483647 w 2049"/>
              <a:gd name="T45" fmla="*/ 2147483647 h 2999"/>
              <a:gd name="T46" fmla="*/ 2147483647 w 2049"/>
              <a:gd name="T47" fmla="*/ 2147483647 h 2999"/>
              <a:gd name="T48" fmla="*/ 2147483647 w 2049"/>
              <a:gd name="T49" fmla="*/ 2147483647 h 2999"/>
              <a:gd name="T50" fmla="*/ 2147483647 w 2049"/>
              <a:gd name="T51" fmla="*/ 2147483647 h 2999"/>
              <a:gd name="T52" fmla="*/ 2147483647 w 2049"/>
              <a:gd name="T53" fmla="*/ 2147483647 h 2999"/>
              <a:gd name="T54" fmla="*/ 2147483647 w 2049"/>
              <a:gd name="T55" fmla="*/ 2147483647 h 2999"/>
              <a:gd name="T56" fmla="*/ 2147483647 w 2049"/>
              <a:gd name="T57" fmla="*/ 2147483647 h 2999"/>
              <a:gd name="T58" fmla="*/ 2147483647 w 2049"/>
              <a:gd name="T59" fmla="*/ 2147483647 h 2999"/>
              <a:gd name="T60" fmla="*/ 2147483647 w 2049"/>
              <a:gd name="T61" fmla="*/ 2147483647 h 2999"/>
              <a:gd name="T62" fmla="*/ 2147483647 w 2049"/>
              <a:gd name="T63" fmla="*/ 2147483647 h 2999"/>
              <a:gd name="T64" fmla="*/ 2147483647 w 2049"/>
              <a:gd name="T65" fmla="*/ 2147483647 h 2999"/>
              <a:gd name="T66" fmla="*/ 2147483647 w 2049"/>
              <a:gd name="T67" fmla="*/ 2147483647 h 2999"/>
              <a:gd name="T68" fmla="*/ 2147483647 w 2049"/>
              <a:gd name="T69" fmla="*/ 2147483647 h 2999"/>
              <a:gd name="T70" fmla="*/ 2147483647 w 2049"/>
              <a:gd name="T71" fmla="*/ 2147483647 h 2999"/>
              <a:gd name="T72" fmla="*/ 2147483647 w 2049"/>
              <a:gd name="T73" fmla="*/ 2147483647 h 2999"/>
              <a:gd name="T74" fmla="*/ 2147483647 w 2049"/>
              <a:gd name="T75" fmla="*/ 2147483647 h 2999"/>
              <a:gd name="T76" fmla="*/ 2147483647 w 2049"/>
              <a:gd name="T77" fmla="*/ 2147483647 h 2999"/>
              <a:gd name="T78" fmla="*/ 2147483647 w 2049"/>
              <a:gd name="T79" fmla="*/ 2147483647 h 2999"/>
              <a:gd name="T80" fmla="*/ 2147483647 w 2049"/>
              <a:gd name="T81" fmla="*/ 2147483647 h 2999"/>
              <a:gd name="T82" fmla="*/ 2147483647 w 2049"/>
              <a:gd name="T83" fmla="*/ 2147483647 h 2999"/>
              <a:gd name="T84" fmla="*/ 2147483647 w 2049"/>
              <a:gd name="T85" fmla="*/ 2147483647 h 2999"/>
              <a:gd name="T86" fmla="*/ 2147483647 w 2049"/>
              <a:gd name="T87" fmla="*/ 2147483647 h 2999"/>
              <a:gd name="T88" fmla="*/ 2147483647 w 2049"/>
              <a:gd name="T89" fmla="*/ 2147483647 h 2999"/>
              <a:gd name="T90" fmla="*/ 2147483647 w 2049"/>
              <a:gd name="T91" fmla="*/ 2147483647 h 2999"/>
              <a:gd name="T92" fmla="*/ 2147483647 w 2049"/>
              <a:gd name="T93" fmla="*/ 2147483647 h 2999"/>
              <a:gd name="T94" fmla="*/ 2147483647 w 2049"/>
              <a:gd name="T95" fmla="*/ 2147483647 h 2999"/>
              <a:gd name="T96" fmla="*/ 2147483647 w 2049"/>
              <a:gd name="T97" fmla="*/ 2147483647 h 2999"/>
              <a:gd name="T98" fmla="*/ 2147483647 w 2049"/>
              <a:gd name="T99" fmla="*/ 2147483647 h 299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049"/>
              <a:gd name="T151" fmla="*/ 0 h 2999"/>
              <a:gd name="T152" fmla="*/ 2049 w 2049"/>
              <a:gd name="T153" fmla="*/ 2999 h 2999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049" h="2999">
                <a:moveTo>
                  <a:pt x="1643" y="147"/>
                </a:moveTo>
                <a:cubicBezTo>
                  <a:pt x="1638" y="142"/>
                  <a:pt x="1657" y="109"/>
                  <a:pt x="1671" y="90"/>
                </a:cubicBezTo>
                <a:cubicBezTo>
                  <a:pt x="1685" y="71"/>
                  <a:pt x="1704" y="47"/>
                  <a:pt x="1728" y="33"/>
                </a:cubicBezTo>
                <a:cubicBezTo>
                  <a:pt x="1752" y="19"/>
                  <a:pt x="1775" y="10"/>
                  <a:pt x="1813" y="5"/>
                </a:cubicBezTo>
                <a:cubicBezTo>
                  <a:pt x="1851" y="0"/>
                  <a:pt x="1917" y="0"/>
                  <a:pt x="1955" y="5"/>
                </a:cubicBezTo>
                <a:cubicBezTo>
                  <a:pt x="1993" y="10"/>
                  <a:pt x="2031" y="19"/>
                  <a:pt x="2040" y="33"/>
                </a:cubicBezTo>
                <a:cubicBezTo>
                  <a:pt x="2049" y="47"/>
                  <a:pt x="2025" y="71"/>
                  <a:pt x="2011" y="90"/>
                </a:cubicBezTo>
                <a:cubicBezTo>
                  <a:pt x="1997" y="109"/>
                  <a:pt x="1983" y="128"/>
                  <a:pt x="1955" y="147"/>
                </a:cubicBezTo>
                <a:cubicBezTo>
                  <a:pt x="1927" y="166"/>
                  <a:pt x="1874" y="190"/>
                  <a:pt x="1841" y="204"/>
                </a:cubicBezTo>
                <a:cubicBezTo>
                  <a:pt x="1808" y="218"/>
                  <a:pt x="1775" y="218"/>
                  <a:pt x="1756" y="232"/>
                </a:cubicBezTo>
                <a:cubicBezTo>
                  <a:pt x="1737" y="246"/>
                  <a:pt x="1723" y="280"/>
                  <a:pt x="1728" y="289"/>
                </a:cubicBezTo>
                <a:cubicBezTo>
                  <a:pt x="1733" y="298"/>
                  <a:pt x="1771" y="280"/>
                  <a:pt x="1785" y="289"/>
                </a:cubicBezTo>
                <a:cubicBezTo>
                  <a:pt x="1799" y="298"/>
                  <a:pt x="1813" y="325"/>
                  <a:pt x="1813" y="345"/>
                </a:cubicBezTo>
                <a:cubicBezTo>
                  <a:pt x="1813" y="365"/>
                  <a:pt x="1794" y="391"/>
                  <a:pt x="1784" y="410"/>
                </a:cubicBezTo>
                <a:cubicBezTo>
                  <a:pt x="1774" y="429"/>
                  <a:pt x="1770" y="446"/>
                  <a:pt x="1756" y="459"/>
                </a:cubicBezTo>
                <a:cubicBezTo>
                  <a:pt x="1742" y="472"/>
                  <a:pt x="1746" y="468"/>
                  <a:pt x="1699" y="487"/>
                </a:cubicBezTo>
                <a:cubicBezTo>
                  <a:pt x="1652" y="506"/>
                  <a:pt x="1544" y="539"/>
                  <a:pt x="1473" y="572"/>
                </a:cubicBezTo>
                <a:cubicBezTo>
                  <a:pt x="1402" y="605"/>
                  <a:pt x="1350" y="642"/>
                  <a:pt x="1274" y="685"/>
                </a:cubicBezTo>
                <a:cubicBezTo>
                  <a:pt x="1198" y="728"/>
                  <a:pt x="1085" y="789"/>
                  <a:pt x="1019" y="827"/>
                </a:cubicBezTo>
                <a:cubicBezTo>
                  <a:pt x="953" y="865"/>
                  <a:pt x="948" y="870"/>
                  <a:pt x="877" y="912"/>
                </a:cubicBezTo>
                <a:cubicBezTo>
                  <a:pt x="806" y="954"/>
                  <a:pt x="687" y="1008"/>
                  <a:pt x="594" y="1082"/>
                </a:cubicBezTo>
                <a:cubicBezTo>
                  <a:pt x="501" y="1156"/>
                  <a:pt x="401" y="1253"/>
                  <a:pt x="320" y="1354"/>
                </a:cubicBezTo>
                <a:cubicBezTo>
                  <a:pt x="239" y="1455"/>
                  <a:pt x="149" y="1613"/>
                  <a:pt x="108" y="1690"/>
                </a:cubicBezTo>
                <a:cubicBezTo>
                  <a:pt x="67" y="1767"/>
                  <a:pt x="81" y="1777"/>
                  <a:pt x="72" y="1814"/>
                </a:cubicBezTo>
                <a:cubicBezTo>
                  <a:pt x="63" y="1851"/>
                  <a:pt x="59" y="1871"/>
                  <a:pt x="56" y="1914"/>
                </a:cubicBezTo>
                <a:cubicBezTo>
                  <a:pt x="53" y="1957"/>
                  <a:pt x="37" y="1986"/>
                  <a:pt x="55" y="2075"/>
                </a:cubicBezTo>
                <a:cubicBezTo>
                  <a:pt x="73" y="2164"/>
                  <a:pt x="107" y="2340"/>
                  <a:pt x="164" y="2450"/>
                </a:cubicBezTo>
                <a:cubicBezTo>
                  <a:pt x="221" y="2560"/>
                  <a:pt x="337" y="2675"/>
                  <a:pt x="396" y="2738"/>
                </a:cubicBezTo>
                <a:cubicBezTo>
                  <a:pt x="455" y="2801"/>
                  <a:pt x="497" y="2795"/>
                  <a:pt x="520" y="2826"/>
                </a:cubicBezTo>
                <a:cubicBezTo>
                  <a:pt x="543" y="2857"/>
                  <a:pt x="535" y="2901"/>
                  <a:pt x="536" y="2926"/>
                </a:cubicBezTo>
                <a:cubicBezTo>
                  <a:pt x="537" y="2951"/>
                  <a:pt x="573" y="2999"/>
                  <a:pt x="524" y="2974"/>
                </a:cubicBezTo>
                <a:cubicBezTo>
                  <a:pt x="475" y="2949"/>
                  <a:pt x="317" y="2853"/>
                  <a:pt x="240" y="2774"/>
                </a:cubicBezTo>
                <a:cubicBezTo>
                  <a:pt x="163" y="2695"/>
                  <a:pt x="103" y="2609"/>
                  <a:pt x="64" y="2502"/>
                </a:cubicBezTo>
                <a:cubicBezTo>
                  <a:pt x="25" y="2395"/>
                  <a:pt x="16" y="2238"/>
                  <a:pt x="8" y="2134"/>
                </a:cubicBezTo>
                <a:cubicBezTo>
                  <a:pt x="0" y="2030"/>
                  <a:pt x="5" y="1959"/>
                  <a:pt x="16" y="1878"/>
                </a:cubicBezTo>
                <a:cubicBezTo>
                  <a:pt x="27" y="1797"/>
                  <a:pt x="18" y="1764"/>
                  <a:pt x="72" y="1650"/>
                </a:cubicBezTo>
                <a:cubicBezTo>
                  <a:pt x="126" y="1536"/>
                  <a:pt x="214" y="1333"/>
                  <a:pt x="339" y="1196"/>
                </a:cubicBezTo>
                <a:cubicBezTo>
                  <a:pt x="464" y="1059"/>
                  <a:pt x="656" y="936"/>
                  <a:pt x="821" y="827"/>
                </a:cubicBezTo>
                <a:cubicBezTo>
                  <a:pt x="986" y="718"/>
                  <a:pt x="1209" y="609"/>
                  <a:pt x="1331" y="544"/>
                </a:cubicBezTo>
                <a:cubicBezTo>
                  <a:pt x="1453" y="479"/>
                  <a:pt x="1516" y="462"/>
                  <a:pt x="1556" y="438"/>
                </a:cubicBezTo>
                <a:cubicBezTo>
                  <a:pt x="1596" y="414"/>
                  <a:pt x="1558" y="427"/>
                  <a:pt x="1568" y="402"/>
                </a:cubicBezTo>
                <a:cubicBezTo>
                  <a:pt x="1578" y="377"/>
                  <a:pt x="1592" y="322"/>
                  <a:pt x="1614" y="289"/>
                </a:cubicBezTo>
                <a:cubicBezTo>
                  <a:pt x="1636" y="256"/>
                  <a:pt x="1652" y="232"/>
                  <a:pt x="1699" y="204"/>
                </a:cubicBezTo>
                <a:cubicBezTo>
                  <a:pt x="1746" y="176"/>
                  <a:pt x="1860" y="137"/>
                  <a:pt x="1898" y="118"/>
                </a:cubicBezTo>
                <a:cubicBezTo>
                  <a:pt x="1936" y="99"/>
                  <a:pt x="1931" y="95"/>
                  <a:pt x="1926" y="90"/>
                </a:cubicBezTo>
                <a:cubicBezTo>
                  <a:pt x="1921" y="85"/>
                  <a:pt x="1893" y="95"/>
                  <a:pt x="1870" y="90"/>
                </a:cubicBezTo>
                <a:cubicBezTo>
                  <a:pt x="1847" y="85"/>
                  <a:pt x="1809" y="62"/>
                  <a:pt x="1785" y="62"/>
                </a:cubicBezTo>
                <a:cubicBezTo>
                  <a:pt x="1761" y="62"/>
                  <a:pt x="1742" y="81"/>
                  <a:pt x="1728" y="90"/>
                </a:cubicBezTo>
                <a:cubicBezTo>
                  <a:pt x="1714" y="99"/>
                  <a:pt x="1713" y="108"/>
                  <a:pt x="1699" y="118"/>
                </a:cubicBezTo>
                <a:cubicBezTo>
                  <a:pt x="1685" y="128"/>
                  <a:pt x="1648" y="152"/>
                  <a:pt x="1643" y="147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fa-IR" sz="3600">
              <a:solidFill>
                <a:prstClr val="black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082" name="Freeform 10"/>
          <p:cNvSpPr>
            <a:spLocks/>
          </p:cNvSpPr>
          <p:nvPr/>
        </p:nvSpPr>
        <p:spPr bwMode="ltGray">
          <a:xfrm>
            <a:off x="3311525" y="2168525"/>
            <a:ext cx="269875" cy="314325"/>
          </a:xfrm>
          <a:custGeom>
            <a:avLst/>
            <a:gdLst>
              <a:gd name="T0" fmla="*/ 2147483647 w 179"/>
              <a:gd name="T1" fmla="*/ 2147483647 h 222"/>
              <a:gd name="T2" fmla="*/ 0 w 179"/>
              <a:gd name="T3" fmla="*/ 2147483647 h 222"/>
              <a:gd name="T4" fmla="*/ 2147483647 w 179"/>
              <a:gd name="T5" fmla="*/ 2147483647 h 222"/>
              <a:gd name="T6" fmla="*/ 2147483647 w 179"/>
              <a:gd name="T7" fmla="*/ 2147483647 h 222"/>
              <a:gd name="T8" fmla="*/ 2147483647 w 179"/>
              <a:gd name="T9" fmla="*/ 2147483647 h 222"/>
              <a:gd name="T10" fmla="*/ 2147483647 w 179"/>
              <a:gd name="T11" fmla="*/ 2147483647 h 222"/>
              <a:gd name="T12" fmla="*/ 2147483647 w 179"/>
              <a:gd name="T13" fmla="*/ 2147483647 h 22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79"/>
              <a:gd name="T22" fmla="*/ 0 h 222"/>
              <a:gd name="T23" fmla="*/ 179 w 179"/>
              <a:gd name="T24" fmla="*/ 222 h 22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79" h="222">
                <a:moveTo>
                  <a:pt x="56" y="14"/>
                </a:moveTo>
                <a:cubicBezTo>
                  <a:pt x="33" y="28"/>
                  <a:pt x="0" y="128"/>
                  <a:pt x="0" y="156"/>
                </a:cubicBezTo>
                <a:cubicBezTo>
                  <a:pt x="0" y="184"/>
                  <a:pt x="42" y="175"/>
                  <a:pt x="56" y="184"/>
                </a:cubicBezTo>
                <a:cubicBezTo>
                  <a:pt x="70" y="193"/>
                  <a:pt x="66" y="222"/>
                  <a:pt x="85" y="213"/>
                </a:cubicBezTo>
                <a:cubicBezTo>
                  <a:pt x="104" y="204"/>
                  <a:pt x="161" y="152"/>
                  <a:pt x="170" y="128"/>
                </a:cubicBezTo>
                <a:cubicBezTo>
                  <a:pt x="179" y="104"/>
                  <a:pt x="155" y="90"/>
                  <a:pt x="141" y="71"/>
                </a:cubicBezTo>
                <a:cubicBezTo>
                  <a:pt x="127" y="52"/>
                  <a:pt x="79" y="0"/>
                  <a:pt x="56" y="14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fa-IR" sz="3600">
              <a:solidFill>
                <a:prstClr val="black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083" name="Freeform 11"/>
          <p:cNvSpPr>
            <a:spLocks/>
          </p:cNvSpPr>
          <p:nvPr/>
        </p:nvSpPr>
        <p:spPr bwMode="ltGray">
          <a:xfrm>
            <a:off x="1376363" y="571501"/>
            <a:ext cx="4000500" cy="3217863"/>
          </a:xfrm>
          <a:custGeom>
            <a:avLst/>
            <a:gdLst>
              <a:gd name="T0" fmla="*/ 2147483647 w 2520"/>
              <a:gd name="T1" fmla="*/ 2147483647 h 2027"/>
              <a:gd name="T2" fmla="*/ 2147483647 w 2520"/>
              <a:gd name="T3" fmla="*/ 2147483647 h 2027"/>
              <a:gd name="T4" fmla="*/ 2147483647 w 2520"/>
              <a:gd name="T5" fmla="*/ 2147483647 h 2027"/>
              <a:gd name="T6" fmla="*/ 2147483647 w 2520"/>
              <a:gd name="T7" fmla="*/ 2147483647 h 2027"/>
              <a:gd name="T8" fmla="*/ 2147483647 w 2520"/>
              <a:gd name="T9" fmla="*/ 2147483647 h 2027"/>
              <a:gd name="T10" fmla="*/ 2147483647 w 2520"/>
              <a:gd name="T11" fmla="*/ 2147483647 h 2027"/>
              <a:gd name="T12" fmla="*/ 2147483647 w 2520"/>
              <a:gd name="T13" fmla="*/ 2147483647 h 2027"/>
              <a:gd name="T14" fmla="*/ 2147483647 w 2520"/>
              <a:gd name="T15" fmla="*/ 2147483647 h 2027"/>
              <a:gd name="T16" fmla="*/ 2147483647 w 2520"/>
              <a:gd name="T17" fmla="*/ 2147483647 h 2027"/>
              <a:gd name="T18" fmla="*/ 2147483647 w 2520"/>
              <a:gd name="T19" fmla="*/ 2147483647 h 2027"/>
              <a:gd name="T20" fmla="*/ 2147483647 w 2520"/>
              <a:gd name="T21" fmla="*/ 2147483647 h 2027"/>
              <a:gd name="T22" fmla="*/ 2147483647 w 2520"/>
              <a:gd name="T23" fmla="*/ 2147483647 h 2027"/>
              <a:gd name="T24" fmla="*/ 2147483647 w 2520"/>
              <a:gd name="T25" fmla="*/ 2147483647 h 2027"/>
              <a:gd name="T26" fmla="*/ 2147483647 w 2520"/>
              <a:gd name="T27" fmla="*/ 2147483647 h 2027"/>
              <a:gd name="T28" fmla="*/ 2147483647 w 2520"/>
              <a:gd name="T29" fmla="*/ 2147483647 h 2027"/>
              <a:gd name="T30" fmla="*/ 2147483647 w 2520"/>
              <a:gd name="T31" fmla="*/ 2147483647 h 2027"/>
              <a:gd name="T32" fmla="*/ 2147483647 w 2520"/>
              <a:gd name="T33" fmla="*/ 2147483647 h 2027"/>
              <a:gd name="T34" fmla="*/ 2147483647 w 2520"/>
              <a:gd name="T35" fmla="*/ 2147483647 h 2027"/>
              <a:gd name="T36" fmla="*/ 2147483647 w 2520"/>
              <a:gd name="T37" fmla="*/ 2147483647 h 2027"/>
              <a:gd name="T38" fmla="*/ 2147483647 w 2520"/>
              <a:gd name="T39" fmla="*/ 2147483647 h 2027"/>
              <a:gd name="T40" fmla="*/ 2147483647 w 2520"/>
              <a:gd name="T41" fmla="*/ 2147483647 h 2027"/>
              <a:gd name="T42" fmla="*/ 2147483647 w 2520"/>
              <a:gd name="T43" fmla="*/ 2147483647 h 2027"/>
              <a:gd name="T44" fmla="*/ 2147483647 w 2520"/>
              <a:gd name="T45" fmla="*/ 2147483647 h 2027"/>
              <a:gd name="T46" fmla="*/ 2147483647 w 2520"/>
              <a:gd name="T47" fmla="*/ 2147483647 h 2027"/>
              <a:gd name="T48" fmla="*/ 2147483647 w 2520"/>
              <a:gd name="T49" fmla="*/ 2147483647 h 2027"/>
              <a:gd name="T50" fmla="*/ 2147483647 w 2520"/>
              <a:gd name="T51" fmla="*/ 2147483647 h 2027"/>
              <a:gd name="T52" fmla="*/ 2147483647 w 2520"/>
              <a:gd name="T53" fmla="*/ 2147483647 h 2027"/>
              <a:gd name="T54" fmla="*/ 2147483647 w 2520"/>
              <a:gd name="T55" fmla="*/ 2147483647 h 2027"/>
              <a:gd name="T56" fmla="*/ 2147483647 w 2520"/>
              <a:gd name="T57" fmla="*/ 2147483647 h 2027"/>
              <a:gd name="T58" fmla="*/ 2147483647 w 2520"/>
              <a:gd name="T59" fmla="*/ 2147483647 h 2027"/>
              <a:gd name="T60" fmla="*/ 2147483647 w 2520"/>
              <a:gd name="T61" fmla="*/ 2147483647 h 2027"/>
              <a:gd name="T62" fmla="*/ 2147483647 w 2520"/>
              <a:gd name="T63" fmla="*/ 2147483647 h 2027"/>
              <a:gd name="T64" fmla="*/ 2147483647 w 2520"/>
              <a:gd name="T65" fmla="*/ 2147483647 h 2027"/>
              <a:gd name="T66" fmla="*/ 2147483647 w 2520"/>
              <a:gd name="T67" fmla="*/ 2147483647 h 2027"/>
              <a:gd name="T68" fmla="*/ 2147483647 w 2520"/>
              <a:gd name="T69" fmla="*/ 2147483647 h 2027"/>
              <a:gd name="T70" fmla="*/ 2147483647 w 2520"/>
              <a:gd name="T71" fmla="*/ 2147483647 h 2027"/>
              <a:gd name="T72" fmla="*/ 0 w 2520"/>
              <a:gd name="T73" fmla="*/ 2147483647 h 2027"/>
              <a:gd name="T74" fmla="*/ 2147483647 w 2520"/>
              <a:gd name="T75" fmla="*/ 2147483647 h 2027"/>
              <a:gd name="T76" fmla="*/ 2147483647 w 2520"/>
              <a:gd name="T77" fmla="*/ 2147483647 h 2027"/>
              <a:gd name="T78" fmla="*/ 2147483647 w 2520"/>
              <a:gd name="T79" fmla="*/ 2147483647 h 2027"/>
              <a:gd name="T80" fmla="*/ 2147483647 w 2520"/>
              <a:gd name="T81" fmla="*/ 2147483647 h 2027"/>
              <a:gd name="T82" fmla="*/ 2147483647 w 2520"/>
              <a:gd name="T83" fmla="*/ 2147483647 h 2027"/>
              <a:gd name="T84" fmla="*/ 2147483647 w 2520"/>
              <a:gd name="T85" fmla="*/ 2147483647 h 2027"/>
              <a:gd name="T86" fmla="*/ 2147483647 w 2520"/>
              <a:gd name="T87" fmla="*/ 2147483647 h 2027"/>
              <a:gd name="T88" fmla="*/ 2147483647 w 2520"/>
              <a:gd name="T89" fmla="*/ 2147483647 h 2027"/>
              <a:gd name="T90" fmla="*/ 2147483647 w 2520"/>
              <a:gd name="T91" fmla="*/ 2147483647 h 2027"/>
              <a:gd name="T92" fmla="*/ 2147483647 w 2520"/>
              <a:gd name="T93" fmla="*/ 2147483647 h 2027"/>
              <a:gd name="T94" fmla="*/ 2147483647 w 2520"/>
              <a:gd name="T95" fmla="*/ 2147483647 h 2027"/>
              <a:gd name="T96" fmla="*/ 2147483647 w 2520"/>
              <a:gd name="T97" fmla="*/ 2147483647 h 2027"/>
              <a:gd name="T98" fmla="*/ 2147483647 w 2520"/>
              <a:gd name="T99" fmla="*/ 2147483647 h 2027"/>
              <a:gd name="T100" fmla="*/ 2147483647 w 2520"/>
              <a:gd name="T101" fmla="*/ 2147483647 h 2027"/>
              <a:gd name="T102" fmla="*/ 2147483647 w 2520"/>
              <a:gd name="T103" fmla="*/ 2147483647 h 2027"/>
              <a:gd name="T104" fmla="*/ 2147483647 w 2520"/>
              <a:gd name="T105" fmla="*/ 2147483647 h 2027"/>
              <a:gd name="T106" fmla="*/ 2147483647 w 2520"/>
              <a:gd name="T107" fmla="*/ 2147483647 h 2027"/>
              <a:gd name="T108" fmla="*/ 2147483647 w 2520"/>
              <a:gd name="T109" fmla="*/ 2147483647 h 2027"/>
              <a:gd name="T110" fmla="*/ 2147483647 w 2520"/>
              <a:gd name="T111" fmla="*/ 2147483647 h 2027"/>
              <a:gd name="T112" fmla="*/ 2147483647 w 2520"/>
              <a:gd name="T113" fmla="*/ 2147483647 h 2027"/>
              <a:gd name="T114" fmla="*/ 2147483647 w 2520"/>
              <a:gd name="T115" fmla="*/ 2147483647 h 2027"/>
              <a:gd name="T116" fmla="*/ 2147483647 w 2520"/>
              <a:gd name="T117" fmla="*/ 2147483647 h 2027"/>
              <a:gd name="T118" fmla="*/ 2147483647 w 2520"/>
              <a:gd name="T119" fmla="*/ 2147483647 h 2027"/>
              <a:gd name="T120" fmla="*/ 2147483647 w 2520"/>
              <a:gd name="T121" fmla="*/ 2147483647 h 202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520"/>
              <a:gd name="T184" fmla="*/ 0 h 2027"/>
              <a:gd name="T185" fmla="*/ 2520 w 2520"/>
              <a:gd name="T186" fmla="*/ 2027 h 202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520" h="2027">
                <a:moveTo>
                  <a:pt x="2077" y="90"/>
                </a:moveTo>
                <a:cubicBezTo>
                  <a:pt x="2082" y="81"/>
                  <a:pt x="2096" y="71"/>
                  <a:pt x="2105" y="62"/>
                </a:cubicBezTo>
                <a:cubicBezTo>
                  <a:pt x="2114" y="53"/>
                  <a:pt x="2124" y="42"/>
                  <a:pt x="2133" y="33"/>
                </a:cubicBezTo>
                <a:cubicBezTo>
                  <a:pt x="2142" y="24"/>
                  <a:pt x="2143" y="10"/>
                  <a:pt x="2162" y="5"/>
                </a:cubicBezTo>
                <a:cubicBezTo>
                  <a:pt x="2181" y="0"/>
                  <a:pt x="2214" y="0"/>
                  <a:pt x="2247" y="5"/>
                </a:cubicBezTo>
                <a:cubicBezTo>
                  <a:pt x="2280" y="10"/>
                  <a:pt x="2331" y="26"/>
                  <a:pt x="2358" y="35"/>
                </a:cubicBezTo>
                <a:cubicBezTo>
                  <a:pt x="2385" y="44"/>
                  <a:pt x="2392" y="53"/>
                  <a:pt x="2412" y="60"/>
                </a:cubicBezTo>
                <a:cubicBezTo>
                  <a:pt x="2432" y="67"/>
                  <a:pt x="2463" y="78"/>
                  <a:pt x="2480" y="79"/>
                </a:cubicBezTo>
                <a:cubicBezTo>
                  <a:pt x="2497" y="80"/>
                  <a:pt x="2512" y="60"/>
                  <a:pt x="2516" y="67"/>
                </a:cubicBezTo>
                <a:cubicBezTo>
                  <a:pt x="2520" y="74"/>
                  <a:pt x="2516" y="105"/>
                  <a:pt x="2504" y="123"/>
                </a:cubicBezTo>
                <a:cubicBezTo>
                  <a:pt x="2492" y="141"/>
                  <a:pt x="2464" y="162"/>
                  <a:pt x="2445" y="175"/>
                </a:cubicBezTo>
                <a:cubicBezTo>
                  <a:pt x="2426" y="188"/>
                  <a:pt x="2435" y="174"/>
                  <a:pt x="2389" y="203"/>
                </a:cubicBezTo>
                <a:cubicBezTo>
                  <a:pt x="2343" y="232"/>
                  <a:pt x="2216" y="314"/>
                  <a:pt x="2168" y="347"/>
                </a:cubicBezTo>
                <a:cubicBezTo>
                  <a:pt x="2120" y="380"/>
                  <a:pt x="2123" y="382"/>
                  <a:pt x="2100" y="399"/>
                </a:cubicBezTo>
                <a:cubicBezTo>
                  <a:pt x="2077" y="416"/>
                  <a:pt x="2074" y="418"/>
                  <a:pt x="2028" y="447"/>
                </a:cubicBezTo>
                <a:cubicBezTo>
                  <a:pt x="1982" y="476"/>
                  <a:pt x="1908" y="528"/>
                  <a:pt x="1822" y="572"/>
                </a:cubicBezTo>
                <a:cubicBezTo>
                  <a:pt x="1736" y="616"/>
                  <a:pt x="1642" y="676"/>
                  <a:pt x="1510" y="714"/>
                </a:cubicBezTo>
                <a:cubicBezTo>
                  <a:pt x="1378" y="752"/>
                  <a:pt x="1156" y="790"/>
                  <a:pt x="1028" y="799"/>
                </a:cubicBezTo>
                <a:cubicBezTo>
                  <a:pt x="900" y="808"/>
                  <a:pt x="811" y="788"/>
                  <a:pt x="744" y="770"/>
                </a:cubicBezTo>
                <a:cubicBezTo>
                  <a:pt x="677" y="752"/>
                  <a:pt x="648" y="712"/>
                  <a:pt x="624" y="692"/>
                </a:cubicBezTo>
                <a:cubicBezTo>
                  <a:pt x="600" y="672"/>
                  <a:pt x="615" y="657"/>
                  <a:pt x="600" y="651"/>
                </a:cubicBezTo>
                <a:cubicBezTo>
                  <a:pt x="585" y="645"/>
                  <a:pt x="555" y="655"/>
                  <a:pt x="536" y="659"/>
                </a:cubicBezTo>
                <a:cubicBezTo>
                  <a:pt x="517" y="663"/>
                  <a:pt x="496" y="666"/>
                  <a:pt x="484" y="675"/>
                </a:cubicBezTo>
                <a:cubicBezTo>
                  <a:pt x="472" y="684"/>
                  <a:pt x="460" y="703"/>
                  <a:pt x="461" y="714"/>
                </a:cubicBezTo>
                <a:cubicBezTo>
                  <a:pt x="462" y="725"/>
                  <a:pt x="475" y="733"/>
                  <a:pt x="489" y="742"/>
                </a:cubicBezTo>
                <a:cubicBezTo>
                  <a:pt x="503" y="751"/>
                  <a:pt x="532" y="761"/>
                  <a:pt x="546" y="770"/>
                </a:cubicBezTo>
                <a:cubicBezTo>
                  <a:pt x="560" y="779"/>
                  <a:pt x="579" y="780"/>
                  <a:pt x="574" y="799"/>
                </a:cubicBezTo>
                <a:cubicBezTo>
                  <a:pt x="569" y="818"/>
                  <a:pt x="534" y="861"/>
                  <a:pt x="517" y="884"/>
                </a:cubicBezTo>
                <a:cubicBezTo>
                  <a:pt x="500" y="907"/>
                  <a:pt x="492" y="926"/>
                  <a:pt x="472" y="939"/>
                </a:cubicBezTo>
                <a:cubicBezTo>
                  <a:pt x="452" y="952"/>
                  <a:pt x="435" y="956"/>
                  <a:pt x="400" y="963"/>
                </a:cubicBezTo>
                <a:cubicBezTo>
                  <a:pt x="365" y="970"/>
                  <a:pt x="306" y="968"/>
                  <a:pt x="264" y="983"/>
                </a:cubicBezTo>
                <a:cubicBezTo>
                  <a:pt x="222" y="998"/>
                  <a:pt x="182" y="1017"/>
                  <a:pt x="149" y="1054"/>
                </a:cubicBezTo>
                <a:cubicBezTo>
                  <a:pt x="116" y="1091"/>
                  <a:pt x="83" y="1136"/>
                  <a:pt x="64" y="1207"/>
                </a:cubicBezTo>
                <a:cubicBezTo>
                  <a:pt x="45" y="1278"/>
                  <a:pt x="43" y="1351"/>
                  <a:pt x="36" y="1479"/>
                </a:cubicBezTo>
                <a:cubicBezTo>
                  <a:pt x="29" y="1607"/>
                  <a:pt x="25" y="1923"/>
                  <a:pt x="20" y="1975"/>
                </a:cubicBezTo>
                <a:cubicBezTo>
                  <a:pt x="15" y="2027"/>
                  <a:pt x="10" y="1874"/>
                  <a:pt x="7" y="1791"/>
                </a:cubicBezTo>
                <a:cubicBezTo>
                  <a:pt x="4" y="1708"/>
                  <a:pt x="0" y="1551"/>
                  <a:pt x="0" y="1475"/>
                </a:cubicBezTo>
                <a:cubicBezTo>
                  <a:pt x="0" y="1399"/>
                  <a:pt x="2" y="1379"/>
                  <a:pt x="7" y="1337"/>
                </a:cubicBezTo>
                <a:cubicBezTo>
                  <a:pt x="12" y="1295"/>
                  <a:pt x="19" y="1258"/>
                  <a:pt x="28" y="1220"/>
                </a:cubicBezTo>
                <a:cubicBezTo>
                  <a:pt x="37" y="1182"/>
                  <a:pt x="44" y="1149"/>
                  <a:pt x="64" y="1107"/>
                </a:cubicBezTo>
                <a:cubicBezTo>
                  <a:pt x="84" y="1065"/>
                  <a:pt x="116" y="1006"/>
                  <a:pt x="149" y="969"/>
                </a:cubicBezTo>
                <a:cubicBezTo>
                  <a:pt x="182" y="932"/>
                  <a:pt x="230" y="903"/>
                  <a:pt x="262" y="884"/>
                </a:cubicBezTo>
                <a:cubicBezTo>
                  <a:pt x="294" y="865"/>
                  <a:pt x="322" y="869"/>
                  <a:pt x="340" y="855"/>
                </a:cubicBezTo>
                <a:cubicBezTo>
                  <a:pt x="358" y="841"/>
                  <a:pt x="361" y="822"/>
                  <a:pt x="372" y="799"/>
                </a:cubicBezTo>
                <a:cubicBezTo>
                  <a:pt x="383" y="776"/>
                  <a:pt x="386" y="743"/>
                  <a:pt x="404" y="714"/>
                </a:cubicBezTo>
                <a:cubicBezTo>
                  <a:pt x="422" y="685"/>
                  <a:pt x="461" y="643"/>
                  <a:pt x="480" y="623"/>
                </a:cubicBezTo>
                <a:cubicBezTo>
                  <a:pt x="499" y="603"/>
                  <a:pt x="491" y="608"/>
                  <a:pt x="516" y="595"/>
                </a:cubicBezTo>
                <a:cubicBezTo>
                  <a:pt x="541" y="582"/>
                  <a:pt x="606" y="549"/>
                  <a:pt x="631" y="544"/>
                </a:cubicBezTo>
                <a:cubicBezTo>
                  <a:pt x="656" y="539"/>
                  <a:pt x="612" y="549"/>
                  <a:pt x="664" y="563"/>
                </a:cubicBezTo>
                <a:cubicBezTo>
                  <a:pt x="716" y="577"/>
                  <a:pt x="816" y="623"/>
                  <a:pt x="943" y="629"/>
                </a:cubicBezTo>
                <a:cubicBezTo>
                  <a:pt x="1070" y="635"/>
                  <a:pt x="1267" y="634"/>
                  <a:pt x="1425" y="600"/>
                </a:cubicBezTo>
                <a:cubicBezTo>
                  <a:pt x="1583" y="566"/>
                  <a:pt x="1783" y="474"/>
                  <a:pt x="1892" y="427"/>
                </a:cubicBezTo>
                <a:cubicBezTo>
                  <a:pt x="2001" y="380"/>
                  <a:pt x="2027" y="350"/>
                  <a:pt x="2077" y="318"/>
                </a:cubicBezTo>
                <a:cubicBezTo>
                  <a:pt x="2127" y="286"/>
                  <a:pt x="2148" y="260"/>
                  <a:pt x="2190" y="232"/>
                </a:cubicBezTo>
                <a:cubicBezTo>
                  <a:pt x="2232" y="204"/>
                  <a:pt x="2313" y="166"/>
                  <a:pt x="2332" y="147"/>
                </a:cubicBezTo>
                <a:cubicBezTo>
                  <a:pt x="2351" y="128"/>
                  <a:pt x="2327" y="132"/>
                  <a:pt x="2303" y="118"/>
                </a:cubicBezTo>
                <a:cubicBezTo>
                  <a:pt x="2279" y="104"/>
                  <a:pt x="2213" y="71"/>
                  <a:pt x="2190" y="62"/>
                </a:cubicBezTo>
                <a:cubicBezTo>
                  <a:pt x="2167" y="53"/>
                  <a:pt x="2176" y="57"/>
                  <a:pt x="2162" y="62"/>
                </a:cubicBezTo>
                <a:cubicBezTo>
                  <a:pt x="2148" y="67"/>
                  <a:pt x="2121" y="83"/>
                  <a:pt x="2107" y="92"/>
                </a:cubicBezTo>
                <a:cubicBezTo>
                  <a:pt x="2093" y="101"/>
                  <a:pt x="2082" y="118"/>
                  <a:pt x="2077" y="118"/>
                </a:cubicBezTo>
                <a:cubicBezTo>
                  <a:pt x="2072" y="118"/>
                  <a:pt x="2072" y="99"/>
                  <a:pt x="2077" y="90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fa-IR" sz="3600">
              <a:solidFill>
                <a:prstClr val="black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084" name="Freeform 12"/>
          <p:cNvSpPr>
            <a:spLocks/>
          </p:cNvSpPr>
          <p:nvPr/>
        </p:nvSpPr>
        <p:spPr bwMode="ltGray">
          <a:xfrm>
            <a:off x="2262188" y="2071689"/>
            <a:ext cx="531812" cy="323850"/>
          </a:xfrm>
          <a:custGeom>
            <a:avLst/>
            <a:gdLst>
              <a:gd name="T0" fmla="*/ 2147483647 w 335"/>
              <a:gd name="T1" fmla="*/ 2147483647 h 204"/>
              <a:gd name="T2" fmla="*/ 2147483647 w 335"/>
              <a:gd name="T3" fmla="*/ 2147483647 h 204"/>
              <a:gd name="T4" fmla="*/ 2147483647 w 335"/>
              <a:gd name="T5" fmla="*/ 2147483647 h 204"/>
              <a:gd name="T6" fmla="*/ 2147483647 w 335"/>
              <a:gd name="T7" fmla="*/ 2147483647 h 204"/>
              <a:gd name="T8" fmla="*/ 2147483647 w 335"/>
              <a:gd name="T9" fmla="*/ 2147483647 h 204"/>
              <a:gd name="T10" fmla="*/ 2147483647 w 335"/>
              <a:gd name="T11" fmla="*/ 2147483647 h 204"/>
              <a:gd name="T12" fmla="*/ 2147483647 w 335"/>
              <a:gd name="T13" fmla="*/ 2147483647 h 204"/>
              <a:gd name="T14" fmla="*/ 2147483647 w 335"/>
              <a:gd name="T15" fmla="*/ 2147483647 h 204"/>
              <a:gd name="T16" fmla="*/ 2147483647 w 335"/>
              <a:gd name="T17" fmla="*/ 2147483647 h 204"/>
              <a:gd name="T18" fmla="*/ 2147483647 w 335"/>
              <a:gd name="T19" fmla="*/ 2147483647 h 204"/>
              <a:gd name="T20" fmla="*/ 2147483647 w 335"/>
              <a:gd name="T21" fmla="*/ 2147483647 h 204"/>
              <a:gd name="T22" fmla="*/ 2147483647 w 335"/>
              <a:gd name="T23" fmla="*/ 2147483647 h 204"/>
              <a:gd name="T24" fmla="*/ 2147483647 w 335"/>
              <a:gd name="T25" fmla="*/ 2147483647 h 20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35"/>
              <a:gd name="T40" fmla="*/ 0 h 204"/>
              <a:gd name="T41" fmla="*/ 335 w 335"/>
              <a:gd name="T42" fmla="*/ 204 h 20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35" h="204">
                <a:moveTo>
                  <a:pt x="9" y="175"/>
                </a:moveTo>
                <a:cubicBezTo>
                  <a:pt x="28" y="189"/>
                  <a:pt x="50" y="202"/>
                  <a:pt x="66" y="203"/>
                </a:cubicBezTo>
                <a:cubicBezTo>
                  <a:pt x="82" y="204"/>
                  <a:pt x="91" y="188"/>
                  <a:pt x="103" y="179"/>
                </a:cubicBezTo>
                <a:cubicBezTo>
                  <a:pt x="115" y="170"/>
                  <a:pt x="128" y="154"/>
                  <a:pt x="139" y="147"/>
                </a:cubicBezTo>
                <a:cubicBezTo>
                  <a:pt x="150" y="140"/>
                  <a:pt x="155" y="134"/>
                  <a:pt x="171" y="139"/>
                </a:cubicBezTo>
                <a:cubicBezTo>
                  <a:pt x="187" y="144"/>
                  <a:pt x="211" y="188"/>
                  <a:pt x="236" y="175"/>
                </a:cubicBezTo>
                <a:cubicBezTo>
                  <a:pt x="261" y="162"/>
                  <a:pt x="307" y="85"/>
                  <a:pt x="321" y="61"/>
                </a:cubicBezTo>
                <a:cubicBezTo>
                  <a:pt x="335" y="37"/>
                  <a:pt x="335" y="42"/>
                  <a:pt x="321" y="33"/>
                </a:cubicBezTo>
                <a:cubicBezTo>
                  <a:pt x="307" y="24"/>
                  <a:pt x="260" y="0"/>
                  <a:pt x="236" y="5"/>
                </a:cubicBezTo>
                <a:cubicBezTo>
                  <a:pt x="212" y="10"/>
                  <a:pt x="203" y="56"/>
                  <a:pt x="179" y="61"/>
                </a:cubicBezTo>
                <a:cubicBezTo>
                  <a:pt x="155" y="66"/>
                  <a:pt x="122" y="19"/>
                  <a:pt x="94" y="33"/>
                </a:cubicBezTo>
                <a:cubicBezTo>
                  <a:pt x="66" y="47"/>
                  <a:pt x="18" y="118"/>
                  <a:pt x="9" y="146"/>
                </a:cubicBezTo>
                <a:cubicBezTo>
                  <a:pt x="0" y="174"/>
                  <a:pt x="19" y="188"/>
                  <a:pt x="38" y="203"/>
                </a:cubicBez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fa-IR" sz="3600">
              <a:solidFill>
                <a:prstClr val="black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085" name="Freeform 13"/>
          <p:cNvSpPr>
            <a:spLocks/>
          </p:cNvSpPr>
          <p:nvPr/>
        </p:nvSpPr>
        <p:spPr bwMode="ltGray">
          <a:xfrm>
            <a:off x="2636839" y="549275"/>
            <a:ext cx="1377950" cy="1974850"/>
          </a:xfrm>
          <a:custGeom>
            <a:avLst/>
            <a:gdLst>
              <a:gd name="T0" fmla="*/ 2147483647 w 868"/>
              <a:gd name="T1" fmla="*/ 2147483647 h 1244"/>
              <a:gd name="T2" fmla="*/ 2147483647 w 868"/>
              <a:gd name="T3" fmla="*/ 2147483647 h 1244"/>
              <a:gd name="T4" fmla="*/ 2147483647 w 868"/>
              <a:gd name="T5" fmla="*/ 2147483647 h 1244"/>
              <a:gd name="T6" fmla="*/ 2147483647 w 868"/>
              <a:gd name="T7" fmla="*/ 2147483647 h 1244"/>
              <a:gd name="T8" fmla="*/ 2147483647 w 868"/>
              <a:gd name="T9" fmla="*/ 2147483647 h 1244"/>
              <a:gd name="T10" fmla="*/ 2147483647 w 868"/>
              <a:gd name="T11" fmla="*/ 2147483647 h 1244"/>
              <a:gd name="T12" fmla="*/ 2147483647 w 868"/>
              <a:gd name="T13" fmla="*/ 2147483647 h 1244"/>
              <a:gd name="T14" fmla="*/ 2147483647 w 868"/>
              <a:gd name="T15" fmla="*/ 2147483647 h 1244"/>
              <a:gd name="T16" fmla="*/ 2147483647 w 868"/>
              <a:gd name="T17" fmla="*/ 2147483647 h 1244"/>
              <a:gd name="T18" fmla="*/ 2147483647 w 868"/>
              <a:gd name="T19" fmla="*/ 2147483647 h 1244"/>
              <a:gd name="T20" fmla="*/ 2147483647 w 868"/>
              <a:gd name="T21" fmla="*/ 2147483647 h 1244"/>
              <a:gd name="T22" fmla="*/ 2147483647 w 868"/>
              <a:gd name="T23" fmla="*/ 2147483647 h 1244"/>
              <a:gd name="T24" fmla="*/ 2147483647 w 868"/>
              <a:gd name="T25" fmla="*/ 2147483647 h 1244"/>
              <a:gd name="T26" fmla="*/ 2147483647 w 868"/>
              <a:gd name="T27" fmla="*/ 2147483647 h 1244"/>
              <a:gd name="T28" fmla="*/ 2147483647 w 868"/>
              <a:gd name="T29" fmla="*/ 2147483647 h 1244"/>
              <a:gd name="T30" fmla="*/ 2147483647 w 868"/>
              <a:gd name="T31" fmla="*/ 2147483647 h 1244"/>
              <a:gd name="T32" fmla="*/ 2147483647 w 868"/>
              <a:gd name="T33" fmla="*/ 2147483647 h 1244"/>
              <a:gd name="T34" fmla="*/ 2147483647 w 868"/>
              <a:gd name="T35" fmla="*/ 2147483647 h 1244"/>
              <a:gd name="T36" fmla="*/ 2147483647 w 868"/>
              <a:gd name="T37" fmla="*/ 2147483647 h 1244"/>
              <a:gd name="T38" fmla="*/ 2147483647 w 868"/>
              <a:gd name="T39" fmla="*/ 2147483647 h 1244"/>
              <a:gd name="T40" fmla="*/ 2147483647 w 868"/>
              <a:gd name="T41" fmla="*/ 2147483647 h 1244"/>
              <a:gd name="T42" fmla="*/ 2147483647 w 868"/>
              <a:gd name="T43" fmla="*/ 2147483647 h 1244"/>
              <a:gd name="T44" fmla="*/ 2147483647 w 868"/>
              <a:gd name="T45" fmla="*/ 2147483647 h 1244"/>
              <a:gd name="T46" fmla="*/ 2147483647 w 868"/>
              <a:gd name="T47" fmla="*/ 2147483647 h 1244"/>
              <a:gd name="T48" fmla="*/ 2147483647 w 868"/>
              <a:gd name="T49" fmla="*/ 2147483647 h 1244"/>
              <a:gd name="T50" fmla="*/ 2147483647 w 868"/>
              <a:gd name="T51" fmla="*/ 2147483647 h 1244"/>
              <a:gd name="T52" fmla="*/ 2147483647 w 868"/>
              <a:gd name="T53" fmla="*/ 2147483647 h 1244"/>
              <a:gd name="T54" fmla="*/ 2147483647 w 868"/>
              <a:gd name="T55" fmla="*/ 2147483647 h 1244"/>
              <a:gd name="T56" fmla="*/ 2147483647 w 868"/>
              <a:gd name="T57" fmla="*/ 2147483647 h 1244"/>
              <a:gd name="T58" fmla="*/ 2147483647 w 868"/>
              <a:gd name="T59" fmla="*/ 2147483647 h 1244"/>
              <a:gd name="T60" fmla="*/ 2147483647 w 868"/>
              <a:gd name="T61" fmla="*/ 2147483647 h 1244"/>
              <a:gd name="T62" fmla="*/ 2147483647 w 868"/>
              <a:gd name="T63" fmla="*/ 2147483647 h 1244"/>
              <a:gd name="T64" fmla="*/ 2147483647 w 868"/>
              <a:gd name="T65" fmla="*/ 2147483647 h 1244"/>
              <a:gd name="T66" fmla="*/ 2147483647 w 868"/>
              <a:gd name="T67" fmla="*/ 2147483647 h 1244"/>
              <a:gd name="T68" fmla="*/ 2147483647 w 868"/>
              <a:gd name="T69" fmla="*/ 2147483647 h 1244"/>
              <a:gd name="T70" fmla="*/ 2147483647 w 868"/>
              <a:gd name="T71" fmla="*/ 2147483647 h 1244"/>
              <a:gd name="T72" fmla="*/ 2147483647 w 868"/>
              <a:gd name="T73" fmla="*/ 2147483647 h 1244"/>
              <a:gd name="T74" fmla="*/ 2147483647 w 868"/>
              <a:gd name="T75" fmla="*/ 2147483647 h 1244"/>
              <a:gd name="T76" fmla="*/ 2147483647 w 868"/>
              <a:gd name="T77" fmla="*/ 2147483647 h 1244"/>
              <a:gd name="T78" fmla="*/ 2147483647 w 868"/>
              <a:gd name="T79" fmla="*/ 2147483647 h 1244"/>
              <a:gd name="T80" fmla="*/ 2147483647 w 868"/>
              <a:gd name="T81" fmla="*/ 2147483647 h 1244"/>
              <a:gd name="T82" fmla="*/ 2147483647 w 868"/>
              <a:gd name="T83" fmla="*/ 2147483647 h 1244"/>
              <a:gd name="T84" fmla="*/ 2147483647 w 868"/>
              <a:gd name="T85" fmla="*/ 2147483647 h 1244"/>
              <a:gd name="T86" fmla="*/ 2147483647 w 868"/>
              <a:gd name="T87" fmla="*/ 2147483647 h 1244"/>
              <a:gd name="T88" fmla="*/ 2147483647 w 868"/>
              <a:gd name="T89" fmla="*/ 2147483647 h 1244"/>
              <a:gd name="T90" fmla="*/ 2147483647 w 868"/>
              <a:gd name="T91" fmla="*/ 2147483647 h 1244"/>
              <a:gd name="T92" fmla="*/ 2147483647 w 868"/>
              <a:gd name="T93" fmla="*/ 2147483647 h 1244"/>
              <a:gd name="T94" fmla="*/ 2147483647 w 868"/>
              <a:gd name="T95" fmla="*/ 2147483647 h 1244"/>
              <a:gd name="T96" fmla="*/ 2147483647 w 868"/>
              <a:gd name="T97" fmla="*/ 2147483647 h 1244"/>
              <a:gd name="T98" fmla="*/ 2147483647 w 868"/>
              <a:gd name="T99" fmla="*/ 2147483647 h 1244"/>
              <a:gd name="T100" fmla="*/ 2147483647 w 868"/>
              <a:gd name="T101" fmla="*/ 2147483647 h 1244"/>
              <a:gd name="T102" fmla="*/ 2147483647 w 868"/>
              <a:gd name="T103" fmla="*/ 2147483647 h 1244"/>
              <a:gd name="T104" fmla="*/ 2147483647 w 868"/>
              <a:gd name="T105" fmla="*/ 2147483647 h 1244"/>
              <a:gd name="T106" fmla="*/ 2147483647 w 868"/>
              <a:gd name="T107" fmla="*/ 2147483647 h 1244"/>
              <a:gd name="T108" fmla="*/ 2147483647 w 868"/>
              <a:gd name="T109" fmla="*/ 2147483647 h 1244"/>
              <a:gd name="T110" fmla="*/ 2147483647 w 868"/>
              <a:gd name="T111" fmla="*/ 2147483647 h 1244"/>
              <a:gd name="T112" fmla="*/ 2147483647 w 868"/>
              <a:gd name="T113" fmla="*/ 2147483647 h 1244"/>
              <a:gd name="T114" fmla="*/ 2147483647 w 868"/>
              <a:gd name="T115" fmla="*/ 2147483647 h 124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868"/>
              <a:gd name="T175" fmla="*/ 0 h 1244"/>
              <a:gd name="T176" fmla="*/ 868 w 868"/>
              <a:gd name="T177" fmla="*/ 1244 h 1244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868" h="1244">
                <a:moveTo>
                  <a:pt x="556" y="415"/>
                </a:moveTo>
                <a:cubicBezTo>
                  <a:pt x="551" y="410"/>
                  <a:pt x="637" y="357"/>
                  <a:pt x="669" y="330"/>
                </a:cubicBezTo>
                <a:cubicBezTo>
                  <a:pt x="701" y="303"/>
                  <a:pt x="727" y="286"/>
                  <a:pt x="751" y="253"/>
                </a:cubicBezTo>
                <a:cubicBezTo>
                  <a:pt x="775" y="220"/>
                  <a:pt x="796" y="165"/>
                  <a:pt x="811" y="131"/>
                </a:cubicBezTo>
                <a:cubicBezTo>
                  <a:pt x="826" y="97"/>
                  <a:pt x="831" y="65"/>
                  <a:pt x="840" y="46"/>
                </a:cubicBezTo>
                <a:cubicBezTo>
                  <a:pt x="849" y="27"/>
                  <a:pt x="868" y="0"/>
                  <a:pt x="868" y="18"/>
                </a:cubicBezTo>
                <a:cubicBezTo>
                  <a:pt x="868" y="36"/>
                  <a:pt x="848" y="100"/>
                  <a:pt x="843" y="157"/>
                </a:cubicBezTo>
                <a:cubicBezTo>
                  <a:pt x="838" y="214"/>
                  <a:pt x="845" y="292"/>
                  <a:pt x="840" y="358"/>
                </a:cubicBezTo>
                <a:cubicBezTo>
                  <a:pt x="835" y="424"/>
                  <a:pt x="830" y="485"/>
                  <a:pt x="811" y="556"/>
                </a:cubicBezTo>
                <a:cubicBezTo>
                  <a:pt x="792" y="627"/>
                  <a:pt x="758" y="726"/>
                  <a:pt x="726" y="783"/>
                </a:cubicBezTo>
                <a:cubicBezTo>
                  <a:pt x="694" y="840"/>
                  <a:pt x="641" y="877"/>
                  <a:pt x="621" y="898"/>
                </a:cubicBezTo>
                <a:cubicBezTo>
                  <a:pt x="601" y="919"/>
                  <a:pt x="611" y="905"/>
                  <a:pt x="605" y="907"/>
                </a:cubicBezTo>
                <a:cubicBezTo>
                  <a:pt x="599" y="909"/>
                  <a:pt x="598" y="912"/>
                  <a:pt x="587" y="909"/>
                </a:cubicBezTo>
                <a:cubicBezTo>
                  <a:pt x="576" y="906"/>
                  <a:pt x="555" y="899"/>
                  <a:pt x="540" y="890"/>
                </a:cubicBezTo>
                <a:cubicBezTo>
                  <a:pt x="525" y="881"/>
                  <a:pt x="511" y="872"/>
                  <a:pt x="495" y="856"/>
                </a:cubicBezTo>
                <a:cubicBezTo>
                  <a:pt x="479" y="840"/>
                  <a:pt x="457" y="807"/>
                  <a:pt x="447" y="793"/>
                </a:cubicBezTo>
                <a:cubicBezTo>
                  <a:pt x="437" y="779"/>
                  <a:pt x="440" y="781"/>
                  <a:pt x="437" y="772"/>
                </a:cubicBezTo>
                <a:cubicBezTo>
                  <a:pt x="434" y="763"/>
                  <a:pt x="429" y="775"/>
                  <a:pt x="430" y="738"/>
                </a:cubicBezTo>
                <a:cubicBezTo>
                  <a:pt x="431" y="701"/>
                  <a:pt x="428" y="612"/>
                  <a:pt x="444" y="549"/>
                </a:cubicBezTo>
                <a:cubicBezTo>
                  <a:pt x="460" y="486"/>
                  <a:pt x="505" y="409"/>
                  <a:pt x="528" y="358"/>
                </a:cubicBezTo>
                <a:cubicBezTo>
                  <a:pt x="551" y="307"/>
                  <a:pt x="556" y="283"/>
                  <a:pt x="584" y="245"/>
                </a:cubicBezTo>
                <a:cubicBezTo>
                  <a:pt x="612" y="207"/>
                  <a:pt x="683" y="102"/>
                  <a:pt x="698" y="131"/>
                </a:cubicBezTo>
                <a:cubicBezTo>
                  <a:pt x="713" y="160"/>
                  <a:pt x="680" y="345"/>
                  <a:pt x="675" y="421"/>
                </a:cubicBezTo>
                <a:cubicBezTo>
                  <a:pt x="670" y="497"/>
                  <a:pt x="679" y="529"/>
                  <a:pt x="669" y="585"/>
                </a:cubicBezTo>
                <a:cubicBezTo>
                  <a:pt x="659" y="641"/>
                  <a:pt x="627" y="721"/>
                  <a:pt x="613" y="759"/>
                </a:cubicBezTo>
                <a:cubicBezTo>
                  <a:pt x="599" y="797"/>
                  <a:pt x="592" y="799"/>
                  <a:pt x="584" y="812"/>
                </a:cubicBezTo>
                <a:cubicBezTo>
                  <a:pt x="576" y="825"/>
                  <a:pt x="589" y="819"/>
                  <a:pt x="566" y="840"/>
                </a:cubicBezTo>
                <a:cubicBezTo>
                  <a:pt x="543" y="861"/>
                  <a:pt x="480" y="913"/>
                  <a:pt x="447" y="937"/>
                </a:cubicBezTo>
                <a:cubicBezTo>
                  <a:pt x="414" y="961"/>
                  <a:pt x="391" y="955"/>
                  <a:pt x="367" y="981"/>
                </a:cubicBezTo>
                <a:cubicBezTo>
                  <a:pt x="343" y="1007"/>
                  <a:pt x="326" y="1060"/>
                  <a:pt x="301" y="1095"/>
                </a:cubicBezTo>
                <a:cubicBezTo>
                  <a:pt x="276" y="1130"/>
                  <a:pt x="247" y="1165"/>
                  <a:pt x="219" y="1189"/>
                </a:cubicBezTo>
                <a:cubicBezTo>
                  <a:pt x="191" y="1213"/>
                  <a:pt x="166" y="1230"/>
                  <a:pt x="131" y="1237"/>
                </a:cubicBezTo>
                <a:cubicBezTo>
                  <a:pt x="96" y="1244"/>
                  <a:pt x="22" y="1235"/>
                  <a:pt x="11" y="1229"/>
                </a:cubicBezTo>
                <a:cubicBezTo>
                  <a:pt x="0" y="1223"/>
                  <a:pt x="39" y="1214"/>
                  <a:pt x="64" y="1199"/>
                </a:cubicBezTo>
                <a:cubicBezTo>
                  <a:pt x="89" y="1184"/>
                  <a:pt x="124" y="1172"/>
                  <a:pt x="159" y="1141"/>
                </a:cubicBezTo>
                <a:cubicBezTo>
                  <a:pt x="194" y="1110"/>
                  <a:pt x="237" y="1051"/>
                  <a:pt x="273" y="1010"/>
                </a:cubicBezTo>
                <a:cubicBezTo>
                  <a:pt x="309" y="969"/>
                  <a:pt x="341" y="924"/>
                  <a:pt x="375" y="893"/>
                </a:cubicBezTo>
                <a:cubicBezTo>
                  <a:pt x="409" y="862"/>
                  <a:pt x="449" y="840"/>
                  <a:pt x="475" y="825"/>
                </a:cubicBezTo>
                <a:cubicBezTo>
                  <a:pt x="501" y="810"/>
                  <a:pt x="510" y="825"/>
                  <a:pt x="531" y="805"/>
                </a:cubicBezTo>
                <a:cubicBezTo>
                  <a:pt x="552" y="785"/>
                  <a:pt x="583" y="756"/>
                  <a:pt x="600" y="705"/>
                </a:cubicBezTo>
                <a:cubicBezTo>
                  <a:pt x="617" y="654"/>
                  <a:pt x="624" y="559"/>
                  <a:pt x="631" y="501"/>
                </a:cubicBezTo>
                <a:cubicBezTo>
                  <a:pt x="638" y="443"/>
                  <a:pt x="636" y="402"/>
                  <a:pt x="641" y="358"/>
                </a:cubicBezTo>
                <a:cubicBezTo>
                  <a:pt x="646" y="314"/>
                  <a:pt x="663" y="254"/>
                  <a:pt x="659" y="237"/>
                </a:cubicBezTo>
                <a:cubicBezTo>
                  <a:pt x="655" y="220"/>
                  <a:pt x="643" y="219"/>
                  <a:pt x="619" y="257"/>
                </a:cubicBezTo>
                <a:cubicBezTo>
                  <a:pt x="595" y="295"/>
                  <a:pt x="537" y="403"/>
                  <a:pt x="512" y="467"/>
                </a:cubicBezTo>
                <a:cubicBezTo>
                  <a:pt x="487" y="531"/>
                  <a:pt x="477" y="589"/>
                  <a:pt x="471" y="641"/>
                </a:cubicBezTo>
                <a:cubicBezTo>
                  <a:pt x="465" y="693"/>
                  <a:pt x="473" y="743"/>
                  <a:pt x="479" y="777"/>
                </a:cubicBezTo>
                <a:cubicBezTo>
                  <a:pt x="485" y="811"/>
                  <a:pt x="501" y="835"/>
                  <a:pt x="507" y="848"/>
                </a:cubicBezTo>
                <a:cubicBezTo>
                  <a:pt x="513" y="861"/>
                  <a:pt x="514" y="855"/>
                  <a:pt x="518" y="856"/>
                </a:cubicBezTo>
                <a:cubicBezTo>
                  <a:pt x="522" y="857"/>
                  <a:pt x="512" y="861"/>
                  <a:pt x="532" y="854"/>
                </a:cubicBezTo>
                <a:cubicBezTo>
                  <a:pt x="552" y="847"/>
                  <a:pt x="609" y="843"/>
                  <a:pt x="641" y="812"/>
                </a:cubicBezTo>
                <a:cubicBezTo>
                  <a:pt x="673" y="781"/>
                  <a:pt x="702" y="722"/>
                  <a:pt x="726" y="670"/>
                </a:cubicBezTo>
                <a:cubicBezTo>
                  <a:pt x="750" y="618"/>
                  <a:pt x="772" y="557"/>
                  <a:pt x="783" y="500"/>
                </a:cubicBezTo>
                <a:cubicBezTo>
                  <a:pt x="794" y="443"/>
                  <a:pt x="790" y="367"/>
                  <a:pt x="791" y="325"/>
                </a:cubicBezTo>
                <a:cubicBezTo>
                  <a:pt x="792" y="283"/>
                  <a:pt x="794" y="249"/>
                  <a:pt x="787" y="249"/>
                </a:cubicBezTo>
                <a:cubicBezTo>
                  <a:pt x="780" y="249"/>
                  <a:pt x="761" y="307"/>
                  <a:pt x="747" y="325"/>
                </a:cubicBezTo>
                <a:cubicBezTo>
                  <a:pt x="733" y="343"/>
                  <a:pt x="735" y="342"/>
                  <a:pt x="703" y="357"/>
                </a:cubicBezTo>
                <a:cubicBezTo>
                  <a:pt x="671" y="372"/>
                  <a:pt x="587" y="403"/>
                  <a:pt x="556" y="415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fa-IR" sz="3600">
              <a:solidFill>
                <a:prstClr val="black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086" name="Freeform 14"/>
          <p:cNvSpPr>
            <a:spLocks/>
          </p:cNvSpPr>
          <p:nvPr/>
        </p:nvSpPr>
        <p:spPr bwMode="ltGray">
          <a:xfrm>
            <a:off x="4437063" y="1403350"/>
            <a:ext cx="182562" cy="228600"/>
          </a:xfrm>
          <a:custGeom>
            <a:avLst/>
            <a:gdLst>
              <a:gd name="T0" fmla="*/ 2147483647 w 115"/>
              <a:gd name="T1" fmla="*/ 2147483647 h 144"/>
              <a:gd name="T2" fmla="*/ 2147483647 w 115"/>
              <a:gd name="T3" fmla="*/ 2147483647 h 144"/>
              <a:gd name="T4" fmla="*/ 2147483647 w 115"/>
              <a:gd name="T5" fmla="*/ 2147483647 h 144"/>
              <a:gd name="T6" fmla="*/ 2147483647 w 115"/>
              <a:gd name="T7" fmla="*/ 2147483647 h 144"/>
              <a:gd name="T8" fmla="*/ 2147483647 w 115"/>
              <a:gd name="T9" fmla="*/ 2147483647 h 144"/>
              <a:gd name="T10" fmla="*/ 2147483647 w 115"/>
              <a:gd name="T11" fmla="*/ 2147483647 h 144"/>
              <a:gd name="T12" fmla="*/ 2147483647 w 115"/>
              <a:gd name="T13" fmla="*/ 2147483647 h 144"/>
              <a:gd name="T14" fmla="*/ 2147483647 w 115"/>
              <a:gd name="T15" fmla="*/ 2147483647 h 144"/>
              <a:gd name="T16" fmla="*/ 2147483647 w 115"/>
              <a:gd name="T17" fmla="*/ 2147483647 h 144"/>
              <a:gd name="T18" fmla="*/ 2147483647 w 115"/>
              <a:gd name="T19" fmla="*/ 2147483647 h 144"/>
              <a:gd name="T20" fmla="*/ 2147483647 w 115"/>
              <a:gd name="T21" fmla="*/ 2147483647 h 144"/>
              <a:gd name="T22" fmla="*/ 2147483647 w 115"/>
              <a:gd name="T23" fmla="*/ 2147483647 h 144"/>
              <a:gd name="T24" fmla="*/ 2147483647 w 115"/>
              <a:gd name="T25" fmla="*/ 2147483647 h 144"/>
              <a:gd name="T26" fmla="*/ 2147483647 w 115"/>
              <a:gd name="T27" fmla="*/ 2147483647 h 144"/>
              <a:gd name="T28" fmla="*/ 2147483647 w 115"/>
              <a:gd name="T29" fmla="*/ 2147483647 h 144"/>
              <a:gd name="T30" fmla="*/ 2147483647 w 115"/>
              <a:gd name="T31" fmla="*/ 2147483647 h 14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15"/>
              <a:gd name="T49" fmla="*/ 0 h 144"/>
              <a:gd name="T50" fmla="*/ 115 w 115"/>
              <a:gd name="T51" fmla="*/ 144 h 14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15" h="144">
                <a:moveTo>
                  <a:pt x="87" y="2"/>
                </a:moveTo>
                <a:cubicBezTo>
                  <a:pt x="83" y="0"/>
                  <a:pt x="92" y="33"/>
                  <a:pt x="92" y="45"/>
                </a:cubicBezTo>
                <a:cubicBezTo>
                  <a:pt x="92" y="57"/>
                  <a:pt x="91" y="69"/>
                  <a:pt x="86" y="74"/>
                </a:cubicBezTo>
                <a:cubicBezTo>
                  <a:pt x="81" y="79"/>
                  <a:pt x="67" y="72"/>
                  <a:pt x="60" y="75"/>
                </a:cubicBezTo>
                <a:cubicBezTo>
                  <a:pt x="53" y="78"/>
                  <a:pt x="47" y="88"/>
                  <a:pt x="42" y="95"/>
                </a:cubicBezTo>
                <a:cubicBezTo>
                  <a:pt x="37" y="102"/>
                  <a:pt x="34" y="116"/>
                  <a:pt x="30" y="115"/>
                </a:cubicBezTo>
                <a:cubicBezTo>
                  <a:pt x="26" y="114"/>
                  <a:pt x="16" y="97"/>
                  <a:pt x="15" y="86"/>
                </a:cubicBezTo>
                <a:cubicBezTo>
                  <a:pt x="14" y="75"/>
                  <a:pt x="23" y="51"/>
                  <a:pt x="21" y="51"/>
                </a:cubicBezTo>
                <a:cubicBezTo>
                  <a:pt x="19" y="51"/>
                  <a:pt x="4" y="75"/>
                  <a:pt x="2" y="87"/>
                </a:cubicBezTo>
                <a:cubicBezTo>
                  <a:pt x="0" y="99"/>
                  <a:pt x="3" y="117"/>
                  <a:pt x="8" y="126"/>
                </a:cubicBezTo>
                <a:cubicBezTo>
                  <a:pt x="13" y="135"/>
                  <a:pt x="23" y="144"/>
                  <a:pt x="30" y="143"/>
                </a:cubicBezTo>
                <a:cubicBezTo>
                  <a:pt x="37" y="142"/>
                  <a:pt x="45" y="125"/>
                  <a:pt x="51" y="117"/>
                </a:cubicBezTo>
                <a:cubicBezTo>
                  <a:pt x="57" y="109"/>
                  <a:pt x="60" y="95"/>
                  <a:pt x="66" y="95"/>
                </a:cubicBezTo>
                <a:cubicBezTo>
                  <a:pt x="72" y="95"/>
                  <a:pt x="79" y="121"/>
                  <a:pt x="87" y="115"/>
                </a:cubicBezTo>
                <a:cubicBezTo>
                  <a:pt x="95" y="109"/>
                  <a:pt x="115" y="77"/>
                  <a:pt x="115" y="58"/>
                </a:cubicBezTo>
                <a:cubicBezTo>
                  <a:pt x="115" y="39"/>
                  <a:pt x="92" y="4"/>
                  <a:pt x="87" y="2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fa-IR" sz="3600">
              <a:solidFill>
                <a:prstClr val="black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087" name="Freeform 15"/>
          <p:cNvSpPr>
            <a:spLocks/>
          </p:cNvSpPr>
          <p:nvPr/>
        </p:nvSpPr>
        <p:spPr bwMode="ltGray">
          <a:xfrm>
            <a:off x="3446463" y="638175"/>
            <a:ext cx="182562" cy="228600"/>
          </a:xfrm>
          <a:custGeom>
            <a:avLst/>
            <a:gdLst>
              <a:gd name="T0" fmla="*/ 2147483647 w 115"/>
              <a:gd name="T1" fmla="*/ 2147483647 h 144"/>
              <a:gd name="T2" fmla="*/ 2147483647 w 115"/>
              <a:gd name="T3" fmla="*/ 2147483647 h 144"/>
              <a:gd name="T4" fmla="*/ 2147483647 w 115"/>
              <a:gd name="T5" fmla="*/ 2147483647 h 144"/>
              <a:gd name="T6" fmla="*/ 2147483647 w 115"/>
              <a:gd name="T7" fmla="*/ 2147483647 h 144"/>
              <a:gd name="T8" fmla="*/ 2147483647 w 115"/>
              <a:gd name="T9" fmla="*/ 2147483647 h 144"/>
              <a:gd name="T10" fmla="*/ 2147483647 w 115"/>
              <a:gd name="T11" fmla="*/ 2147483647 h 144"/>
              <a:gd name="T12" fmla="*/ 2147483647 w 115"/>
              <a:gd name="T13" fmla="*/ 2147483647 h 144"/>
              <a:gd name="T14" fmla="*/ 2147483647 w 115"/>
              <a:gd name="T15" fmla="*/ 2147483647 h 144"/>
              <a:gd name="T16" fmla="*/ 2147483647 w 115"/>
              <a:gd name="T17" fmla="*/ 2147483647 h 144"/>
              <a:gd name="T18" fmla="*/ 2147483647 w 115"/>
              <a:gd name="T19" fmla="*/ 2147483647 h 144"/>
              <a:gd name="T20" fmla="*/ 2147483647 w 115"/>
              <a:gd name="T21" fmla="*/ 2147483647 h 144"/>
              <a:gd name="T22" fmla="*/ 2147483647 w 115"/>
              <a:gd name="T23" fmla="*/ 2147483647 h 144"/>
              <a:gd name="T24" fmla="*/ 2147483647 w 115"/>
              <a:gd name="T25" fmla="*/ 2147483647 h 144"/>
              <a:gd name="T26" fmla="*/ 2147483647 w 115"/>
              <a:gd name="T27" fmla="*/ 2147483647 h 144"/>
              <a:gd name="T28" fmla="*/ 2147483647 w 115"/>
              <a:gd name="T29" fmla="*/ 2147483647 h 144"/>
              <a:gd name="T30" fmla="*/ 2147483647 w 115"/>
              <a:gd name="T31" fmla="*/ 2147483647 h 14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15"/>
              <a:gd name="T49" fmla="*/ 0 h 144"/>
              <a:gd name="T50" fmla="*/ 115 w 115"/>
              <a:gd name="T51" fmla="*/ 144 h 14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15" h="144">
                <a:moveTo>
                  <a:pt x="87" y="2"/>
                </a:moveTo>
                <a:cubicBezTo>
                  <a:pt x="83" y="0"/>
                  <a:pt x="92" y="33"/>
                  <a:pt x="92" y="45"/>
                </a:cubicBezTo>
                <a:cubicBezTo>
                  <a:pt x="92" y="57"/>
                  <a:pt x="91" y="69"/>
                  <a:pt x="86" y="74"/>
                </a:cubicBezTo>
                <a:cubicBezTo>
                  <a:pt x="81" y="79"/>
                  <a:pt x="67" y="72"/>
                  <a:pt x="60" y="75"/>
                </a:cubicBezTo>
                <a:cubicBezTo>
                  <a:pt x="53" y="78"/>
                  <a:pt x="47" y="88"/>
                  <a:pt x="42" y="95"/>
                </a:cubicBezTo>
                <a:cubicBezTo>
                  <a:pt x="37" y="102"/>
                  <a:pt x="34" y="116"/>
                  <a:pt x="30" y="115"/>
                </a:cubicBezTo>
                <a:cubicBezTo>
                  <a:pt x="26" y="114"/>
                  <a:pt x="16" y="97"/>
                  <a:pt x="15" y="86"/>
                </a:cubicBezTo>
                <a:cubicBezTo>
                  <a:pt x="14" y="75"/>
                  <a:pt x="23" y="51"/>
                  <a:pt x="21" y="51"/>
                </a:cubicBezTo>
                <a:cubicBezTo>
                  <a:pt x="19" y="51"/>
                  <a:pt x="4" y="75"/>
                  <a:pt x="2" y="87"/>
                </a:cubicBezTo>
                <a:cubicBezTo>
                  <a:pt x="0" y="99"/>
                  <a:pt x="3" y="117"/>
                  <a:pt x="8" y="126"/>
                </a:cubicBezTo>
                <a:cubicBezTo>
                  <a:pt x="13" y="135"/>
                  <a:pt x="23" y="144"/>
                  <a:pt x="30" y="143"/>
                </a:cubicBezTo>
                <a:cubicBezTo>
                  <a:pt x="37" y="142"/>
                  <a:pt x="45" y="125"/>
                  <a:pt x="51" y="117"/>
                </a:cubicBezTo>
                <a:cubicBezTo>
                  <a:pt x="57" y="109"/>
                  <a:pt x="60" y="95"/>
                  <a:pt x="66" y="95"/>
                </a:cubicBezTo>
                <a:cubicBezTo>
                  <a:pt x="72" y="95"/>
                  <a:pt x="79" y="121"/>
                  <a:pt x="87" y="115"/>
                </a:cubicBezTo>
                <a:cubicBezTo>
                  <a:pt x="95" y="109"/>
                  <a:pt x="115" y="77"/>
                  <a:pt x="115" y="58"/>
                </a:cubicBezTo>
                <a:cubicBezTo>
                  <a:pt x="115" y="39"/>
                  <a:pt x="92" y="4"/>
                  <a:pt x="87" y="2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fa-IR" sz="3600">
              <a:solidFill>
                <a:prstClr val="black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088" name="Freeform 16"/>
          <p:cNvSpPr>
            <a:spLocks/>
          </p:cNvSpPr>
          <p:nvPr/>
        </p:nvSpPr>
        <p:spPr bwMode="ltGray">
          <a:xfrm>
            <a:off x="2478089" y="2406650"/>
            <a:ext cx="74612" cy="501650"/>
          </a:xfrm>
          <a:custGeom>
            <a:avLst/>
            <a:gdLst>
              <a:gd name="T0" fmla="*/ 2147483647 w 47"/>
              <a:gd name="T1" fmla="*/ 2147483647 h 316"/>
              <a:gd name="T2" fmla="*/ 2147483647 w 47"/>
              <a:gd name="T3" fmla="*/ 2147483647 h 316"/>
              <a:gd name="T4" fmla="*/ 2147483647 w 47"/>
              <a:gd name="T5" fmla="*/ 2147483647 h 316"/>
              <a:gd name="T6" fmla="*/ 2147483647 w 47"/>
              <a:gd name="T7" fmla="*/ 2147483647 h 316"/>
              <a:gd name="T8" fmla="*/ 2147483647 w 47"/>
              <a:gd name="T9" fmla="*/ 2147483647 h 316"/>
              <a:gd name="T10" fmla="*/ 2147483647 w 47"/>
              <a:gd name="T11" fmla="*/ 2147483647 h 316"/>
              <a:gd name="T12" fmla="*/ 2147483647 w 47"/>
              <a:gd name="T13" fmla="*/ 2147483647 h 316"/>
              <a:gd name="T14" fmla="*/ 2147483647 w 47"/>
              <a:gd name="T15" fmla="*/ 2147483647 h 31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7"/>
              <a:gd name="T25" fmla="*/ 0 h 316"/>
              <a:gd name="T26" fmla="*/ 47 w 47"/>
              <a:gd name="T27" fmla="*/ 316 h 31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7" h="316">
                <a:moveTo>
                  <a:pt x="15" y="20"/>
                </a:moveTo>
                <a:cubicBezTo>
                  <a:pt x="21" y="36"/>
                  <a:pt x="35" y="115"/>
                  <a:pt x="40" y="148"/>
                </a:cubicBezTo>
                <a:cubicBezTo>
                  <a:pt x="45" y="181"/>
                  <a:pt x="47" y="191"/>
                  <a:pt x="43" y="219"/>
                </a:cubicBezTo>
                <a:cubicBezTo>
                  <a:pt x="39" y="247"/>
                  <a:pt x="16" y="316"/>
                  <a:pt x="13" y="316"/>
                </a:cubicBezTo>
                <a:cubicBezTo>
                  <a:pt x="10" y="316"/>
                  <a:pt x="23" y="246"/>
                  <a:pt x="25" y="221"/>
                </a:cubicBezTo>
                <a:cubicBezTo>
                  <a:pt x="27" y="196"/>
                  <a:pt x="26" y="193"/>
                  <a:pt x="22" y="164"/>
                </a:cubicBezTo>
                <a:cubicBezTo>
                  <a:pt x="18" y="135"/>
                  <a:pt x="2" y="73"/>
                  <a:pt x="1" y="49"/>
                </a:cubicBezTo>
                <a:cubicBezTo>
                  <a:pt x="0" y="25"/>
                  <a:pt x="9" y="0"/>
                  <a:pt x="15" y="20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fa-IR" sz="3600">
              <a:solidFill>
                <a:prstClr val="black"/>
              </a:solidFill>
              <a:latin typeface="Verdana" pitchFamily="34" charset="0"/>
              <a:cs typeface="Arial" charset="0"/>
            </a:endParaRP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4302125" y="4598988"/>
            <a:ext cx="1065213" cy="887412"/>
            <a:chOff x="493" y="1555"/>
            <a:chExt cx="525" cy="480"/>
          </a:xfrm>
        </p:grpSpPr>
        <p:sp>
          <p:nvSpPr>
            <p:cNvPr id="8220" name="Freeform 18"/>
            <p:cNvSpPr>
              <a:spLocks/>
            </p:cNvSpPr>
            <p:nvPr/>
          </p:nvSpPr>
          <p:spPr bwMode="auto">
            <a:xfrm>
              <a:off x="493" y="1555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2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algn="r" rtl="1" fontAlgn="base">
                <a:spcBef>
                  <a:spcPct val="0"/>
                </a:spcBef>
                <a:spcAft>
                  <a:spcPct val="0"/>
                </a:spcAft>
              </a:pPr>
              <a:endParaRPr lang="fa-IR" sz="3600">
                <a:solidFill>
                  <a:prstClr val="black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8221" name="Freeform 19"/>
            <p:cNvSpPr>
              <a:spLocks/>
            </p:cNvSpPr>
            <p:nvPr/>
          </p:nvSpPr>
          <p:spPr bwMode="auto">
            <a:xfrm>
              <a:off x="565" y="1620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2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algn="r" rtl="1" fontAlgn="base">
                <a:spcBef>
                  <a:spcPct val="0"/>
                </a:spcBef>
                <a:spcAft>
                  <a:spcPct val="0"/>
                </a:spcAft>
              </a:pPr>
              <a:endParaRPr lang="fa-IR" sz="3600">
                <a:solidFill>
                  <a:prstClr val="black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8222" name="Freeform 20"/>
            <p:cNvSpPr>
              <a:spLocks/>
            </p:cNvSpPr>
            <p:nvPr/>
          </p:nvSpPr>
          <p:spPr bwMode="auto">
            <a:xfrm>
              <a:off x="621" y="1629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2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algn="r" rtl="1" fontAlgn="base">
                <a:spcBef>
                  <a:spcPct val="0"/>
                </a:spcBef>
                <a:spcAft>
                  <a:spcPct val="0"/>
                </a:spcAft>
              </a:pPr>
              <a:endParaRPr lang="fa-IR" sz="3600">
                <a:solidFill>
                  <a:prstClr val="black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8223" name="Freeform 21"/>
            <p:cNvSpPr>
              <a:spLocks/>
            </p:cNvSpPr>
            <p:nvPr/>
          </p:nvSpPr>
          <p:spPr bwMode="auto">
            <a:xfrm>
              <a:off x="722" y="1752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algn="r" rtl="1" fontAlgn="base">
                <a:spcBef>
                  <a:spcPct val="0"/>
                </a:spcBef>
                <a:spcAft>
                  <a:spcPct val="0"/>
                </a:spcAft>
              </a:pPr>
              <a:endParaRPr lang="fa-IR" sz="3600">
                <a:solidFill>
                  <a:prstClr val="black"/>
                </a:solidFill>
                <a:latin typeface="Verdana" pitchFamily="34" charset="0"/>
                <a:cs typeface="Arial" charset="0"/>
              </a:endParaRPr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522288" y="2573339"/>
            <a:ext cx="1065212" cy="887412"/>
            <a:chOff x="493" y="1555"/>
            <a:chExt cx="525" cy="480"/>
          </a:xfrm>
        </p:grpSpPr>
        <p:sp>
          <p:nvSpPr>
            <p:cNvPr id="8216" name="Freeform 23"/>
            <p:cNvSpPr>
              <a:spLocks/>
            </p:cNvSpPr>
            <p:nvPr/>
          </p:nvSpPr>
          <p:spPr bwMode="auto">
            <a:xfrm>
              <a:off x="493" y="1555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2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algn="r" rtl="1" fontAlgn="base">
                <a:spcBef>
                  <a:spcPct val="0"/>
                </a:spcBef>
                <a:spcAft>
                  <a:spcPct val="0"/>
                </a:spcAft>
              </a:pPr>
              <a:endParaRPr lang="fa-IR" sz="3600">
                <a:solidFill>
                  <a:prstClr val="black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8217" name="Freeform 24"/>
            <p:cNvSpPr>
              <a:spLocks/>
            </p:cNvSpPr>
            <p:nvPr/>
          </p:nvSpPr>
          <p:spPr bwMode="auto">
            <a:xfrm>
              <a:off x="565" y="1620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2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algn="r" rtl="1" fontAlgn="base">
                <a:spcBef>
                  <a:spcPct val="0"/>
                </a:spcBef>
                <a:spcAft>
                  <a:spcPct val="0"/>
                </a:spcAft>
              </a:pPr>
              <a:endParaRPr lang="fa-IR" sz="3600">
                <a:solidFill>
                  <a:prstClr val="black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8218" name="Freeform 25"/>
            <p:cNvSpPr>
              <a:spLocks/>
            </p:cNvSpPr>
            <p:nvPr/>
          </p:nvSpPr>
          <p:spPr bwMode="auto">
            <a:xfrm>
              <a:off x="621" y="1629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2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algn="r" rtl="1" fontAlgn="base">
                <a:spcBef>
                  <a:spcPct val="0"/>
                </a:spcBef>
                <a:spcAft>
                  <a:spcPct val="0"/>
                </a:spcAft>
              </a:pPr>
              <a:endParaRPr lang="fa-IR" sz="3600">
                <a:solidFill>
                  <a:prstClr val="black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8219" name="Freeform 26"/>
            <p:cNvSpPr>
              <a:spLocks/>
            </p:cNvSpPr>
            <p:nvPr/>
          </p:nvSpPr>
          <p:spPr bwMode="auto">
            <a:xfrm>
              <a:off x="722" y="1752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algn="r" rtl="1" fontAlgn="base">
                <a:spcBef>
                  <a:spcPct val="0"/>
                </a:spcBef>
                <a:spcAft>
                  <a:spcPct val="0"/>
                </a:spcAft>
              </a:pPr>
              <a:endParaRPr lang="fa-IR" sz="3600">
                <a:solidFill>
                  <a:prstClr val="black"/>
                </a:solidFill>
                <a:latin typeface="Verdana" pitchFamily="34" charset="0"/>
                <a:cs typeface="Arial" charset="0"/>
              </a:endParaRPr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6057901" y="1628776"/>
            <a:ext cx="1065213" cy="887413"/>
            <a:chOff x="493" y="1555"/>
            <a:chExt cx="525" cy="480"/>
          </a:xfrm>
        </p:grpSpPr>
        <p:sp>
          <p:nvSpPr>
            <p:cNvPr id="8212" name="Freeform 28"/>
            <p:cNvSpPr>
              <a:spLocks/>
            </p:cNvSpPr>
            <p:nvPr/>
          </p:nvSpPr>
          <p:spPr bwMode="auto">
            <a:xfrm>
              <a:off x="493" y="1555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2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algn="r" rtl="1" fontAlgn="base">
                <a:spcBef>
                  <a:spcPct val="0"/>
                </a:spcBef>
                <a:spcAft>
                  <a:spcPct val="0"/>
                </a:spcAft>
              </a:pPr>
              <a:endParaRPr lang="fa-IR" sz="3600">
                <a:solidFill>
                  <a:prstClr val="black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8213" name="Freeform 29"/>
            <p:cNvSpPr>
              <a:spLocks/>
            </p:cNvSpPr>
            <p:nvPr/>
          </p:nvSpPr>
          <p:spPr bwMode="auto">
            <a:xfrm>
              <a:off x="565" y="1620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2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algn="r" rtl="1" fontAlgn="base">
                <a:spcBef>
                  <a:spcPct val="0"/>
                </a:spcBef>
                <a:spcAft>
                  <a:spcPct val="0"/>
                </a:spcAft>
              </a:pPr>
              <a:endParaRPr lang="fa-IR" sz="3600">
                <a:solidFill>
                  <a:prstClr val="black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8214" name="Freeform 30"/>
            <p:cNvSpPr>
              <a:spLocks/>
            </p:cNvSpPr>
            <p:nvPr/>
          </p:nvSpPr>
          <p:spPr bwMode="auto">
            <a:xfrm>
              <a:off x="621" y="1629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2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algn="r" rtl="1" fontAlgn="base">
                <a:spcBef>
                  <a:spcPct val="0"/>
                </a:spcBef>
                <a:spcAft>
                  <a:spcPct val="0"/>
                </a:spcAft>
              </a:pPr>
              <a:endParaRPr lang="fa-IR" sz="3600">
                <a:solidFill>
                  <a:prstClr val="black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8215" name="Freeform 31"/>
            <p:cNvSpPr>
              <a:spLocks/>
            </p:cNvSpPr>
            <p:nvPr/>
          </p:nvSpPr>
          <p:spPr bwMode="auto">
            <a:xfrm>
              <a:off x="722" y="1752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algn="r" rtl="1" fontAlgn="base">
                <a:spcBef>
                  <a:spcPct val="0"/>
                </a:spcBef>
                <a:spcAft>
                  <a:spcPct val="0"/>
                </a:spcAft>
              </a:pPr>
              <a:endParaRPr lang="fa-IR" sz="3600">
                <a:solidFill>
                  <a:prstClr val="black"/>
                </a:solidFill>
                <a:latin typeface="Verdana" pitchFamily="34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81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remove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1599 -0.07615 C 0.15538 -0.03449 0.15087 0.00718 0.12101 0.04236 C 0.09115 0.07755 0.03281 0.11991 -0.01927 0.13496 C -0.07135 0.15 -0.15625 0.12107 -0.19149 0.13311 C -0.22674 0.14514 -0.22292 0.17176 -0.23038 0.20718 C -0.23785 0.24236 -0.23472 0.31459 -0.23594 0.34422 C -0.23715 0.37385 -0.23715 0.37963 -0.23733 0.38496 " pathEditMode="relative" ptsTypes="aaaaaaA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remove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8455 0.11922 L 0.08455 0.15857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remove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6233 -0.14097 C -0.06406 -0.08564 -0.06563 -0.03009 -0.07205 -0.00023 C -0.07847 0.02963 -0.08177 0.02639 -0.10122 0.03866 C -0.12066 0.05093 -0.16042 0.04861 -0.18872 0.07385 C -0.21701 0.09908 -0.2408 0.16389 -0.27066 0.19051 C -0.30052 0.21713 -0.34688 0.23102 -0.36788 0.23311 C -0.38889 0.23519 -0.39167 0.21621 -0.39705 0.20348 C -0.40243 0.19074 -0.39931 0.16482 -0.39983 0.15718 " pathEditMode="fixed" ptsTypes="aaaaaaaA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remove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11927 -0.05949 C -0.12622 -0.05301 -0.13299 -0.04652 -0.13455 -0.04467 " pathEditMode="relative" ptsTypes="aA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remove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12708 -0.10416 L -0.12708 -0.07777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remove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15399 -0.15578 C -0.15573 -0.11736 -0.15729 -0.0787 -0.16094 -0.05393 C -0.16458 -0.02916 -0.1651 -0.02129 -0.17622 -0.00764 C -0.18733 0.00602 -0.21424 0.01389 -0.2276 0.02755 C -0.24097 0.04121 -0.24722 0.05926 -0.25677 0.07385 C -0.26632 0.0882 -0.2776 0.10764 -0.28455 0.11459 C -0.29149 0.1213 -0.29497 0.11783 -0.29844 0.11459 " pathEditMode="relative" ptsTypes="aaaaaaA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5" presetClass="path" presetSubtype="0" accel="50000" decel="50000" fill="remove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21649 -0.07777 L -0.23542 -0.07662 " pathEditMode="relative" rAng="0" ptsTypes="AA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5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remove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29358 -0.01319 C -0.28628 -0.02477 -0.27899 -0.03611 -0.26927 -0.03912 C -0.25955 -0.04213 -0.23333 -0.03935 -0.23524 -0.03171 C -0.23715 -0.02407 -0.27118 -0.00648 -0.28108 0.00625 C -0.29097 0.01898 -0.29306 0.03658 -0.29497 0.04422 C -0.29688 0.05186 -0.29375 0.05047 -0.29219 0.05162 C -0.29063 0.05278 -0.26858 0.04005 -0.28524 0.05162 C -0.30191 0.0632 -0.35295 0.08959 -0.39219 0.12107 C -0.43142 0.15255 -0.49028 0.19769 -0.52066 0.24051 C -0.55104 0.28334 -0.56684 0.33172 -0.57413 0.37848 C -0.58142 0.42523 -0.57865 0.4801 -0.56441 0.52107 C -0.55017 0.56204 -0.50104 0.60718 -0.48872 0.62477 " pathEditMode="relative" ptsTypes="aaaaaaaaaaaA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remove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3276 0.04051 C -0.33663 0.03773 -0.34531 0.03473 -0.34861 0.0338 " pathEditMode="relative" rAng="0" ptsTypes="aA">
                                      <p:cBhvr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9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0" presetClass="path" presetSubtype="0" accel="50000" decel="50000" fill="remove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30816 -0.18541 C -0.31111 -0.16412 -0.31441 -0.08796 -0.32622 -0.05625 C -0.33802 -0.02453 -0.36563 -0.01319 -0.37899 0.00486 C -0.39236 0.02292 -0.39896 0.04352 -0.40608 0.05209 C -0.41319 0.06065 -0.4184 0.05533 -0.4217 0.05625 " pathEditMode="relative" rAng="0" ptsTypes="aaaaa">
                                      <p:cBhvr>
                                        <p:cTn id="6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77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0" presetClass="path" presetSubtype="0" accel="50000" decel="50000" fill="remove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32795 -0.20069 C -0.33021 -0.19953 -0.33924 -0.1949 -0.34149 -0.19375 " pathEditMode="relative" rAng="0" ptsTypes="aa">
                                      <p:cBhvr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7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remove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2092 -0.19375 C -0.20382 -0.2037 -0.19844 -0.21365 -0.18733 -0.21319 C -0.17622 -0.21273 -0.12292 -0.21551 -0.14253 -0.19097 C -0.16215 -0.16643 -0.25122 -0.08588 -0.30503 -0.06597 C -0.35885 -0.04606 -0.4349 -0.07152 -0.46545 -0.07176 C -0.49601 -0.07199 -0.48333 -0.07662 -0.48837 -0.06736 C -0.4934 -0.0581 -0.48576 -0.02916 -0.49566 -0.01597 C -0.50556 -0.00277 -0.53542 -0.02986 -0.54774 0.01181 C -0.56007 0.05324 -0.56493 0.14375 -0.56962 0.23403 " pathEditMode="relative" ptsTypes="aaaaaaaaA">
                                      <p:cBhvr>
                                        <p:cTn id="7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0" presetClass="path" presetSubtype="0" accel="50000" decel="50000" fill="remove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42483 0.0132 C -0.44045 0.01945 -0.45608 0.02593 -0.46233 0.02848 " pathEditMode="relative" ptsTypes="aA">
                                      <p:cBhvr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8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5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remove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44705 0.06459 C -0.44705 0.08264 -0.44688 0.10093 -0.44705 0.10903 " pathEditMode="relative" rAng="0" ptsTypes="aA">
                                      <p:cBhvr>
                                        <p:cTn id="8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89" presetID="31" presetClass="entr" presetSubtype="0" fill="remove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9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9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6"/>
                                            </p:cond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0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3"/>
                                            </p:cond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/>
      <p:bldP spid="3076" grpId="0" animBg="1"/>
      <p:bldP spid="3077" grpId="0" animBg="1"/>
      <p:bldP spid="3078" grpId="0" animBg="1"/>
      <p:bldP spid="3079" grpId="0" animBg="1"/>
      <p:bldP spid="3080" grpId="0" animBg="1"/>
      <p:bldP spid="3081" grpId="0" animBg="1"/>
      <p:bldP spid="3082" grpId="0" animBg="1"/>
      <p:bldP spid="3083" grpId="0" animBg="1"/>
      <p:bldP spid="3084" grpId="0" animBg="1"/>
      <p:bldP spid="3085" grpId="0" animBg="1"/>
      <p:bldP spid="3086" grpId="0" animBg="1"/>
      <p:bldP spid="3087" grpId="0" animBg="1"/>
      <p:bldP spid="308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5400000">
            <a:off x="6228809" y="2406312"/>
            <a:ext cx="516413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fa-IR" sz="3200" b="1" dirty="0">
                <a:ln/>
                <a:solidFill>
                  <a:schemeClr val="bg1">
                    <a:lumMod val="85000"/>
                  </a:schemeClr>
                </a:solidFill>
                <a:latin typeface="A GOOGLE" panose="020B0600030500050000" pitchFamily="34"/>
                <a:cs typeface="B Koodak" panose="00000700000000000000" pitchFamily="2" charset="-78"/>
              </a:rPr>
              <a:t>نصب ویندوز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29883" y="5589303"/>
            <a:ext cx="340158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6</a:t>
            </a:r>
            <a:endParaRPr lang="fa-IR" sz="24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80178"/>
            <a:ext cx="7132318" cy="371977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60401" y="5280766"/>
            <a:ext cx="3546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b="1" dirty="0">
                <a:cs typeface="B Nazanin" pitchFamily="2" charset="-78"/>
              </a:rPr>
              <a:t>در مرحله بعد </a:t>
            </a:r>
            <a:r>
              <a:rPr lang="en-US" b="1" dirty="0">
                <a:cs typeface="B Nazanin" pitchFamily="2" charset="-78"/>
              </a:rPr>
              <a:t>Custom </a:t>
            </a:r>
            <a:r>
              <a:rPr lang="fa-IR" b="1" dirty="0">
                <a:cs typeface="B Nazanin" pitchFamily="2" charset="-78"/>
              </a:rPr>
              <a:t>را انتخاب می کنیم.</a:t>
            </a:r>
            <a:endParaRPr lang="en-US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4447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5400000">
            <a:off x="6228809" y="2406312"/>
            <a:ext cx="516413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fa-IR" sz="3200" b="1" dirty="0">
                <a:ln/>
                <a:solidFill>
                  <a:schemeClr val="bg1">
                    <a:lumMod val="85000"/>
                  </a:schemeClr>
                </a:solidFill>
                <a:latin typeface="A GOOGLE" panose="020B0600030500050000" pitchFamily="34"/>
                <a:cs typeface="B Koodak" panose="00000700000000000000" pitchFamily="2" charset="-78"/>
              </a:rPr>
              <a:t>نصب ویندوز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29883" y="5589303"/>
            <a:ext cx="340158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7</a:t>
            </a:r>
            <a:endParaRPr lang="fa-IR" sz="24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80178"/>
            <a:ext cx="7132317" cy="371977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30214" y="5280766"/>
            <a:ext cx="72763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b="1" dirty="0">
                <a:cs typeface="B Nazanin" pitchFamily="2" charset="-78"/>
              </a:rPr>
              <a:t>در این مرحله باید پارتیشن مناسب برای نصب ویندوز را مشخص کنید</a:t>
            </a:r>
            <a:r>
              <a:rPr lang="fa-IR" b="1" dirty="0" smtClean="0">
                <a:cs typeface="B Nazanin" pitchFamily="2" charset="-78"/>
              </a:rPr>
              <a:t>.</a:t>
            </a:r>
            <a:endParaRPr lang="en-US" b="1" dirty="0" smtClean="0">
              <a:cs typeface="B Nazanin" pitchFamily="2" charset="-78"/>
            </a:endParaRPr>
          </a:p>
          <a:p>
            <a:r>
              <a:rPr lang="fa-IR" b="1" dirty="0">
                <a:cs typeface="B Nazanin" pitchFamily="2" charset="-78"/>
              </a:rPr>
              <a:t>حداقل فضا برای نصب ویندوز 10 حدود 8.8گیگ می باشد. پارتیشن مناسب را انتخاب کرده </a:t>
            </a:r>
            <a:endParaRPr lang="en-US" b="1" dirty="0" smtClean="0">
              <a:cs typeface="B Nazanin" pitchFamily="2" charset="-78"/>
            </a:endParaRPr>
          </a:p>
          <a:p>
            <a:r>
              <a:rPr lang="fa-IR" b="1" dirty="0" smtClean="0">
                <a:cs typeface="B Nazanin" pitchFamily="2" charset="-78"/>
              </a:rPr>
              <a:t>و</a:t>
            </a:r>
            <a:r>
              <a:rPr lang="fa-IR" b="1" dirty="0">
                <a:cs typeface="B Nazanin" pitchFamily="2" charset="-78"/>
              </a:rPr>
              <a:t> </a:t>
            </a:r>
            <a:r>
              <a:rPr lang="en-US" b="1" dirty="0">
                <a:cs typeface="B Nazanin" pitchFamily="2" charset="-78"/>
              </a:rPr>
              <a:t>Next </a:t>
            </a:r>
            <a:r>
              <a:rPr lang="fa-IR" b="1" dirty="0">
                <a:cs typeface="B Nazanin" pitchFamily="2" charset="-78"/>
              </a:rPr>
              <a:t>می کنیم تا فرایند نصب آغاز شود.</a:t>
            </a:r>
            <a:endParaRPr lang="en-US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2167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5400000">
            <a:off x="6228809" y="2406312"/>
            <a:ext cx="516413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fa-IR" sz="3200" b="1" dirty="0">
                <a:ln/>
                <a:solidFill>
                  <a:schemeClr val="bg1">
                    <a:lumMod val="85000"/>
                  </a:schemeClr>
                </a:solidFill>
                <a:latin typeface="A GOOGLE" panose="020B0600030500050000" pitchFamily="34"/>
                <a:cs typeface="B Koodak" panose="00000700000000000000" pitchFamily="2" charset="-78"/>
              </a:rPr>
              <a:t>نصب ویندوز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29883" y="5589303"/>
            <a:ext cx="340158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8</a:t>
            </a:r>
            <a:endParaRPr lang="fa-IR" sz="24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57431"/>
            <a:ext cx="7517111" cy="402328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851920" y="4933104"/>
            <a:ext cx="4060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b="1" dirty="0" smtClean="0">
                <a:cs typeface="B Nazanin" pitchFamily="2" charset="-78"/>
              </a:rPr>
              <a:t>ممکنه در این مرحله ویندور راه اندازی مجدد شود</a:t>
            </a:r>
            <a:endParaRPr lang="en-US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8904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5400000">
            <a:off x="6228809" y="2406312"/>
            <a:ext cx="516413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fa-IR" sz="3200" b="1" dirty="0">
                <a:ln/>
                <a:solidFill>
                  <a:schemeClr val="bg1">
                    <a:lumMod val="85000"/>
                  </a:schemeClr>
                </a:solidFill>
                <a:latin typeface="A GOOGLE" panose="020B0600030500050000" pitchFamily="34"/>
                <a:cs typeface="B Koodak" panose="00000700000000000000" pitchFamily="2" charset="-78"/>
              </a:rPr>
              <a:t>نصب ویندوز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29883" y="5589303"/>
            <a:ext cx="340158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9</a:t>
            </a:r>
            <a:endParaRPr lang="fa-IR" sz="24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759" y="476672"/>
            <a:ext cx="6062790" cy="410404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5189" y="4933104"/>
            <a:ext cx="78074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b="1" dirty="0">
                <a:cs typeface="B Nazanin" pitchFamily="2" charset="-78"/>
              </a:rPr>
              <a:t>پس از پایان مرحله </a:t>
            </a:r>
            <a:r>
              <a:rPr lang="en-US" b="1" dirty="0" smtClean="0">
                <a:cs typeface="B Nazanin" pitchFamily="2" charset="-78"/>
              </a:rPr>
              <a:t> Installing </a:t>
            </a:r>
            <a:r>
              <a:rPr lang="en-US" b="1" dirty="0">
                <a:cs typeface="B Nazanin" pitchFamily="2" charset="-78"/>
              </a:rPr>
              <a:t>Windows </a:t>
            </a:r>
            <a:r>
              <a:rPr lang="fa-IR" b="1" dirty="0">
                <a:cs typeface="B Nazanin" pitchFamily="2" charset="-78"/>
              </a:rPr>
              <a:t>وارد </a:t>
            </a:r>
            <a:r>
              <a:rPr lang="en-US" b="1" dirty="0" smtClean="0">
                <a:cs typeface="B Nazanin" pitchFamily="2" charset="-78"/>
              </a:rPr>
              <a:t> Setting</a:t>
            </a:r>
            <a:r>
              <a:rPr lang="en-US" b="1" dirty="0">
                <a:cs typeface="B Nazanin" pitchFamily="2" charset="-78"/>
              </a:rPr>
              <a:t> </a:t>
            </a:r>
            <a:r>
              <a:rPr lang="fa-IR" b="1" dirty="0">
                <a:cs typeface="B Nazanin" pitchFamily="2" charset="-78"/>
              </a:rPr>
              <a:t>می شویم</a:t>
            </a:r>
            <a:r>
              <a:rPr lang="fa-IR" b="1" dirty="0" smtClean="0">
                <a:cs typeface="B Nazanin" pitchFamily="2" charset="-78"/>
              </a:rPr>
              <a:t>.</a:t>
            </a:r>
            <a:endParaRPr lang="en-US" b="1" dirty="0" smtClean="0">
              <a:cs typeface="B Nazanin" pitchFamily="2" charset="-78"/>
            </a:endParaRPr>
          </a:p>
          <a:p>
            <a:r>
              <a:rPr lang="fa-IR" b="1" dirty="0">
                <a:cs typeface="B Nazanin" pitchFamily="2" charset="-78"/>
              </a:rPr>
              <a:t>بر روی </a:t>
            </a:r>
            <a:r>
              <a:rPr lang="en-US" b="1" dirty="0">
                <a:cs typeface="B Nazanin" pitchFamily="2" charset="-78"/>
              </a:rPr>
              <a:t>Use express setting </a:t>
            </a:r>
            <a:r>
              <a:rPr lang="fa-IR" b="1" dirty="0">
                <a:cs typeface="B Nazanin" pitchFamily="2" charset="-78"/>
              </a:rPr>
              <a:t>کلیک می کنیم تا تنظیمات پیش فرض برای </a:t>
            </a:r>
            <a:r>
              <a:rPr lang="en-US" b="1" dirty="0">
                <a:cs typeface="B Nazanin" pitchFamily="2" charset="-78"/>
              </a:rPr>
              <a:t>Setting </a:t>
            </a:r>
            <a:r>
              <a:rPr lang="fa-IR" b="1" dirty="0">
                <a:cs typeface="B Nazanin" pitchFamily="2" charset="-78"/>
              </a:rPr>
              <a:t>اعمال شود. </a:t>
            </a:r>
            <a:endParaRPr lang="en-US" b="1" dirty="0" smtClean="0">
              <a:cs typeface="B Nazanin" pitchFamily="2" charset="-78"/>
            </a:endParaRPr>
          </a:p>
          <a:p>
            <a:r>
              <a:rPr lang="fa-IR" b="1" dirty="0" smtClean="0">
                <a:cs typeface="B Nazanin" pitchFamily="2" charset="-78"/>
              </a:rPr>
              <a:t>در </a:t>
            </a:r>
            <a:r>
              <a:rPr lang="fa-IR" b="1" dirty="0">
                <a:cs typeface="B Nazanin" pitchFamily="2" charset="-78"/>
              </a:rPr>
              <a:t>صورتی که می خواهید پیشفرض ها را تغییر دهد می توانید </a:t>
            </a:r>
            <a:r>
              <a:rPr lang="en-US" b="1" dirty="0">
                <a:cs typeface="B Nazanin" pitchFamily="2" charset="-78"/>
              </a:rPr>
              <a:t>Customize </a:t>
            </a:r>
            <a:r>
              <a:rPr lang="fa-IR" b="1" dirty="0">
                <a:cs typeface="B Nazanin" pitchFamily="2" charset="-78"/>
              </a:rPr>
              <a:t>را انتخاب کنید، در </a:t>
            </a:r>
            <a:r>
              <a:rPr lang="fa-IR" b="1" dirty="0" smtClean="0">
                <a:cs typeface="B Nazanin" pitchFamily="2" charset="-78"/>
              </a:rPr>
              <a:t>این</a:t>
            </a:r>
            <a:endParaRPr lang="en-US" b="1" dirty="0" smtClean="0">
              <a:cs typeface="B Nazanin" pitchFamily="2" charset="-78"/>
            </a:endParaRPr>
          </a:p>
          <a:p>
            <a:r>
              <a:rPr lang="fa-IR" b="1" dirty="0" smtClean="0">
                <a:cs typeface="B Nazanin" pitchFamily="2" charset="-78"/>
              </a:rPr>
              <a:t> </a:t>
            </a:r>
            <a:r>
              <a:rPr lang="fa-IR" b="1" dirty="0">
                <a:cs typeface="B Nazanin" pitchFamily="2" charset="-78"/>
              </a:rPr>
              <a:t>صورت چند مرحله دیگر به کار شما افزوده خواهد شد.</a:t>
            </a:r>
            <a:endParaRPr lang="en-US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1110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5400000">
            <a:off x="6228809" y="2406312"/>
            <a:ext cx="516413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fa-IR" sz="3200" b="1" dirty="0">
                <a:ln/>
                <a:solidFill>
                  <a:schemeClr val="bg1">
                    <a:lumMod val="85000"/>
                  </a:schemeClr>
                </a:solidFill>
                <a:latin typeface="A GOOGLE" panose="020B0600030500050000" pitchFamily="34"/>
                <a:cs typeface="B Koodak" panose="00000700000000000000" pitchFamily="2" charset="-78"/>
              </a:rPr>
              <a:t>نصب ویندوز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74391" y="5589303"/>
            <a:ext cx="49565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10</a:t>
            </a:r>
            <a:endParaRPr lang="fa-IR" sz="24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560" y="476672"/>
            <a:ext cx="6397189" cy="410404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14523" y="4933104"/>
            <a:ext cx="7927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b="1" dirty="0">
                <a:cs typeface="B Nazanin" pitchFamily="2" charset="-78"/>
              </a:rPr>
              <a:t>در این قسمت از ما می خواهد که در اکانت مایکروسافت خود </a:t>
            </a:r>
            <a:r>
              <a:rPr lang="en-US" b="1" dirty="0">
                <a:cs typeface="B Nazanin" pitchFamily="2" charset="-78"/>
              </a:rPr>
              <a:t>Sing in </a:t>
            </a:r>
            <a:r>
              <a:rPr lang="fa-IR" b="1" dirty="0">
                <a:cs typeface="B Nazanin" pitchFamily="2" charset="-78"/>
              </a:rPr>
              <a:t>کنیم و یا در صورتی که </a:t>
            </a:r>
            <a:r>
              <a:rPr lang="fa-IR" b="1" dirty="0" smtClean="0">
                <a:cs typeface="B Nazanin" pitchFamily="2" charset="-78"/>
              </a:rPr>
              <a:t>اکانت </a:t>
            </a:r>
            <a:endParaRPr lang="en-US" b="1" dirty="0" smtClean="0">
              <a:cs typeface="B Nazanin" pitchFamily="2" charset="-78"/>
            </a:endParaRPr>
          </a:p>
          <a:p>
            <a:r>
              <a:rPr lang="fa-IR" b="1" dirty="0" smtClean="0">
                <a:cs typeface="B Nazanin" pitchFamily="2" charset="-78"/>
              </a:rPr>
              <a:t>نداریم</a:t>
            </a:r>
            <a:r>
              <a:rPr lang="fa-IR" b="1" dirty="0">
                <a:cs typeface="B Nazanin" pitchFamily="2" charset="-78"/>
              </a:rPr>
              <a:t>، یک اکانت جدید بسازیم.</a:t>
            </a:r>
            <a:endParaRPr lang="en-US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8400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5400000">
            <a:off x="6228809" y="2406312"/>
            <a:ext cx="516413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fa-IR" sz="3200" b="1" dirty="0">
                <a:ln/>
                <a:solidFill>
                  <a:schemeClr val="bg1">
                    <a:lumMod val="85000"/>
                  </a:schemeClr>
                </a:solidFill>
                <a:latin typeface="A GOOGLE" panose="020B0600030500050000" pitchFamily="34"/>
                <a:cs typeface="B Koodak" panose="00000700000000000000" pitchFamily="2" charset="-78"/>
              </a:rPr>
              <a:t>نصب ویندوز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74391" y="5589303"/>
            <a:ext cx="49565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11</a:t>
            </a:r>
            <a:endParaRPr lang="fa-IR" sz="24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813" y="476672"/>
            <a:ext cx="5998682" cy="410404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1560" y="4725144"/>
            <a:ext cx="7414209" cy="19236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1700" b="1" dirty="0">
                <a:cs typeface="B Nazanin" pitchFamily="2" charset="-78"/>
              </a:rPr>
              <a:t>در صورتی که اینترنت و اکانت مایکروسافت دارید می توانید آن را وارد کنید و با آن لاگین کنید. </a:t>
            </a:r>
            <a:endParaRPr lang="en-US" sz="1700" b="1" dirty="0" smtClean="0">
              <a:cs typeface="B Nazanin" pitchFamily="2" charset="-78"/>
            </a:endParaRPr>
          </a:p>
          <a:p>
            <a:r>
              <a:rPr lang="fa-IR" sz="1700" b="1" dirty="0" smtClean="0">
                <a:cs typeface="B Nazanin" pitchFamily="2" charset="-78"/>
              </a:rPr>
              <a:t>اما </a:t>
            </a:r>
            <a:r>
              <a:rPr lang="fa-IR" sz="1700" b="1" dirty="0">
                <a:cs typeface="B Nazanin" pitchFamily="2" charset="-78"/>
              </a:rPr>
              <a:t>در صورتی که اینترنت ندارید و یا اینترنت دارید ولی نمی خواهید با اکانت مایکروسافت وارد </a:t>
            </a:r>
            <a:r>
              <a:rPr lang="fa-IR" sz="1700" b="1" dirty="0" smtClean="0">
                <a:cs typeface="B Nazanin" pitchFamily="2" charset="-78"/>
              </a:rPr>
              <a:t>شود</a:t>
            </a:r>
            <a:endParaRPr lang="en-US" sz="1700" b="1" dirty="0" smtClean="0">
              <a:cs typeface="B Nazanin" pitchFamily="2" charset="-78"/>
            </a:endParaRPr>
          </a:p>
          <a:p>
            <a:r>
              <a:rPr lang="fa-IR" sz="1700" b="1" dirty="0" smtClean="0">
                <a:cs typeface="B Nazanin" pitchFamily="2" charset="-78"/>
              </a:rPr>
              <a:t> </a:t>
            </a:r>
            <a:r>
              <a:rPr lang="fa-IR" sz="1700" b="1" dirty="0">
                <a:cs typeface="B Nazanin" pitchFamily="2" charset="-78"/>
              </a:rPr>
              <a:t>به روش زیر عمل کنید:</a:t>
            </a:r>
          </a:p>
          <a:p>
            <a:r>
              <a:rPr lang="fa-IR" sz="1700" b="1" dirty="0">
                <a:cs typeface="B Nazanin" pitchFamily="2" charset="-78"/>
              </a:rPr>
              <a:t>ابتدا سعی کنید اینترنت نداشته باشید !</a:t>
            </a:r>
          </a:p>
          <a:p>
            <a:r>
              <a:rPr lang="fa-IR" sz="1700" b="1" dirty="0">
                <a:cs typeface="B Nazanin" pitchFamily="2" charset="-78"/>
              </a:rPr>
              <a:t>سپس فیلد مربوط به اکانت مایکروسافت را پر کنید </a:t>
            </a:r>
            <a:endParaRPr lang="en-US" sz="1700" b="1" dirty="0" smtClean="0">
              <a:cs typeface="B Nazanin" pitchFamily="2" charset="-78"/>
            </a:endParaRPr>
          </a:p>
          <a:p>
            <a:r>
              <a:rPr lang="fa-IR" sz="1700" b="1" dirty="0" smtClean="0">
                <a:cs typeface="B Nazanin" pitchFamily="2" charset="-78"/>
              </a:rPr>
              <a:t>( </a:t>
            </a:r>
            <a:r>
              <a:rPr lang="fa-IR" sz="1700" b="1" dirty="0">
                <a:cs typeface="B Nazanin" pitchFamily="2" charset="-78"/>
              </a:rPr>
              <a:t>این فیلد می تواند به صورت "همینجوری" هم پر شود ! </a:t>
            </a:r>
            <a:r>
              <a:rPr lang="fa-IR" sz="1700" b="1" dirty="0" smtClean="0">
                <a:cs typeface="B Nazanin" pitchFamily="2" charset="-78"/>
              </a:rPr>
              <a:t>)</a:t>
            </a:r>
            <a:endParaRPr lang="en-US" sz="1700" b="1" dirty="0" smtClean="0">
              <a:cs typeface="B Nazanin" pitchFamily="2" charset="-78"/>
            </a:endParaRPr>
          </a:p>
          <a:p>
            <a:r>
              <a:rPr lang="fa-IR" sz="1700" b="1" dirty="0">
                <a:cs typeface="B Nazanin" pitchFamily="2" charset="-78"/>
              </a:rPr>
              <a:t>بر روی </a:t>
            </a:r>
            <a:r>
              <a:rPr lang="en-US" sz="1700" b="1" dirty="0">
                <a:cs typeface="B Nazanin" pitchFamily="2" charset="-78"/>
              </a:rPr>
              <a:t>continue without a Microsoft account </a:t>
            </a:r>
            <a:r>
              <a:rPr lang="fa-IR" sz="1700" b="1" dirty="0">
                <a:cs typeface="B Nazanin" pitchFamily="2" charset="-78"/>
              </a:rPr>
              <a:t>کلیک می کنیم</a:t>
            </a:r>
          </a:p>
        </p:txBody>
      </p:sp>
      <p:sp>
        <p:nvSpPr>
          <p:cNvPr id="3" name="Rectangle 2"/>
          <p:cNvSpPr/>
          <p:nvPr/>
        </p:nvSpPr>
        <p:spPr>
          <a:xfrm>
            <a:off x="3491880" y="4077072"/>
            <a:ext cx="1080120" cy="432048"/>
          </a:xfrm>
          <a:prstGeom prst="rect">
            <a:avLst/>
          </a:prstGeom>
          <a:solidFill>
            <a:srgbClr val="1700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63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5400000">
            <a:off x="6228809" y="2406312"/>
            <a:ext cx="516413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fa-IR" sz="3200" b="1" dirty="0">
                <a:ln/>
                <a:solidFill>
                  <a:schemeClr val="bg1">
                    <a:lumMod val="85000"/>
                  </a:schemeClr>
                </a:solidFill>
                <a:latin typeface="A GOOGLE" panose="020B0600030500050000" pitchFamily="34"/>
                <a:cs typeface="B Koodak" panose="00000700000000000000" pitchFamily="2" charset="-78"/>
              </a:rPr>
              <a:t>نصب ویندوز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74391" y="5589303"/>
            <a:ext cx="49565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12</a:t>
            </a:r>
            <a:endParaRPr lang="fa-IR" sz="24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813" y="609115"/>
            <a:ext cx="5998682" cy="38391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21250" y="4725143"/>
            <a:ext cx="84096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1600" b="1" dirty="0">
                <a:cs typeface="B Nazanin" pitchFamily="2" charset="-78"/>
              </a:rPr>
              <a:t>در ادامه نصب این ا</a:t>
            </a:r>
            <a:r>
              <a:rPr lang="fa-IR" sz="1600" b="1" dirty="0" smtClean="0">
                <a:cs typeface="B Nazanin" pitchFamily="2" charset="-78"/>
              </a:rPr>
              <a:t>مکان </a:t>
            </a:r>
            <a:r>
              <a:rPr lang="fa-IR" sz="1600" b="1" dirty="0">
                <a:cs typeface="B Nazanin" pitchFamily="2" charset="-78"/>
              </a:rPr>
              <a:t>وجود دارد که تنظیمات کامپیوترتان را بر اساس یک سیستم دیگر انجام دهید یا انصراف دهید</a:t>
            </a:r>
            <a:r>
              <a:rPr lang="fa-IR" sz="1600" b="1" dirty="0" smtClean="0">
                <a:cs typeface="B Nazanin" pitchFamily="2" charset="-78"/>
              </a:rPr>
              <a:t>.</a:t>
            </a:r>
            <a:endParaRPr lang="en-US" sz="1600" b="1" dirty="0" smtClean="0">
              <a:cs typeface="B Nazanin" pitchFamily="2" charset="-78"/>
            </a:endParaRPr>
          </a:p>
          <a:p>
            <a:r>
              <a:rPr lang="fa-IR" sz="1600" b="1" dirty="0" smtClean="0">
                <a:cs typeface="B Nazanin" pitchFamily="2" charset="-78"/>
              </a:rPr>
              <a:t> </a:t>
            </a:r>
            <a:r>
              <a:rPr lang="fa-IR" sz="1600" b="1" dirty="0">
                <a:cs typeface="B Nazanin" pitchFamily="2" charset="-78"/>
              </a:rPr>
              <a:t>که پیشنهاد ما انتخاب گزینه دوم و انتخاب سیستم عامل برای یک رایانه جدید است.</a:t>
            </a:r>
            <a:endParaRPr lang="fa-IR" sz="1700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8607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5400000">
            <a:off x="6228809" y="2406312"/>
            <a:ext cx="516413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fa-IR" sz="3200" b="1" dirty="0">
                <a:ln/>
                <a:solidFill>
                  <a:schemeClr val="bg1">
                    <a:lumMod val="85000"/>
                  </a:schemeClr>
                </a:solidFill>
                <a:latin typeface="A GOOGLE" panose="020B0600030500050000" pitchFamily="34"/>
                <a:cs typeface="B Koodak" panose="00000700000000000000" pitchFamily="2" charset="-78"/>
              </a:rPr>
              <a:t>نصب ویندوز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74391" y="5589303"/>
            <a:ext cx="49565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13</a:t>
            </a:r>
            <a:endParaRPr lang="fa-IR" sz="24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609115"/>
            <a:ext cx="6799220" cy="38391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35696" y="4923510"/>
            <a:ext cx="5999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b="1" dirty="0">
                <a:cs typeface="B Nazanin" pitchFamily="2" charset="-78"/>
              </a:rPr>
              <a:t>شما می توانید از فضای ذخیره ابری </a:t>
            </a:r>
            <a:r>
              <a:rPr lang="en-US" b="1" dirty="0" smtClean="0">
                <a:cs typeface="B Nazanin" pitchFamily="2" charset="-78"/>
              </a:rPr>
              <a:t> one </a:t>
            </a:r>
            <a:r>
              <a:rPr lang="en-US" b="1" dirty="0">
                <a:cs typeface="B Nazanin" pitchFamily="2" charset="-78"/>
              </a:rPr>
              <a:t>drive  </a:t>
            </a:r>
            <a:r>
              <a:rPr lang="fa-IR" b="1" dirty="0">
                <a:cs typeface="B Nazanin" pitchFamily="2" charset="-78"/>
              </a:rPr>
              <a:t>نیز در ادامه استفاده کنید.</a:t>
            </a:r>
            <a:endParaRPr lang="en-US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2592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5400000">
            <a:off x="6228809" y="2406312"/>
            <a:ext cx="516413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fa-IR" sz="3200" b="1" dirty="0">
                <a:ln/>
                <a:solidFill>
                  <a:schemeClr val="bg1">
                    <a:lumMod val="85000"/>
                  </a:schemeClr>
                </a:solidFill>
                <a:latin typeface="A GOOGLE" panose="020B0600030500050000" pitchFamily="34"/>
                <a:cs typeface="B Koodak" panose="00000700000000000000" pitchFamily="2" charset="-78"/>
              </a:rPr>
              <a:t>نصب ویندوز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74391" y="5589303"/>
            <a:ext cx="49565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14</a:t>
            </a:r>
            <a:endParaRPr lang="fa-IR" sz="24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72" y="404664"/>
            <a:ext cx="7128792" cy="383915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11560" y="4677165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b="1" dirty="0">
                <a:cs typeface="B Nazanin" pitchFamily="2" charset="-78"/>
              </a:rPr>
              <a:t>در ادامه رنگ زمینه عوض خواهد شد که نشان از پایان نصب ویندوز اجازه یافتن شما برای ورود به سیستم و نصب برنامه های مورد نیازتان است.</a:t>
            </a:r>
            <a:endParaRPr lang="en-US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2662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5400000">
            <a:off x="6228809" y="2406312"/>
            <a:ext cx="516413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fa-IR" sz="3200" b="1" dirty="0">
                <a:ln/>
                <a:solidFill>
                  <a:schemeClr val="bg1">
                    <a:lumMod val="85000"/>
                  </a:schemeClr>
                </a:solidFill>
                <a:latin typeface="A GOOGLE" panose="020B0600030500050000" pitchFamily="34"/>
                <a:cs typeface="B Koodak" panose="00000700000000000000" pitchFamily="2" charset="-78"/>
              </a:rPr>
              <a:t>نصب ویندوز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74391" y="5589303"/>
            <a:ext cx="49565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15</a:t>
            </a:r>
            <a:endParaRPr lang="fa-IR" sz="24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80" y="116633"/>
            <a:ext cx="7176180" cy="43432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79323" y="4726768"/>
            <a:ext cx="73244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b="1" dirty="0">
                <a:cs typeface="B Nazanin" pitchFamily="2" charset="-78"/>
              </a:rPr>
              <a:t>در نهایت شما با تصویر زیر که نشان از کامل بودن نصب ویندوز خواهد بود روبرو خواهید شد</a:t>
            </a:r>
            <a:r>
              <a:rPr lang="fa-IR" b="1" dirty="0" smtClean="0">
                <a:cs typeface="B Nazanin" pitchFamily="2" charset="-78"/>
              </a:rPr>
              <a:t>.</a:t>
            </a:r>
            <a:endParaRPr lang="en-US" b="1" dirty="0" smtClean="0">
              <a:cs typeface="B Nazanin" pitchFamily="2" charset="-78"/>
            </a:endParaRPr>
          </a:p>
          <a:p>
            <a:r>
              <a:rPr lang="fa-IR" b="1" dirty="0" smtClean="0">
                <a:cs typeface="B Nazanin" pitchFamily="2" charset="-78"/>
              </a:rPr>
              <a:t> </a:t>
            </a:r>
            <a:r>
              <a:rPr lang="fa-IR" b="1" dirty="0">
                <a:cs typeface="B Nazanin" pitchFamily="2" charset="-78"/>
              </a:rPr>
              <a:t>از ویندوز ۱۰ لذت ببرید.</a:t>
            </a:r>
            <a:endParaRPr lang="en-US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441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rot="5400000">
            <a:off x="6228809" y="2406312"/>
            <a:ext cx="516413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fa-IR" sz="3200" b="1" dirty="0" smtClean="0">
                <a:ln/>
                <a:solidFill>
                  <a:schemeClr val="bg1">
                    <a:lumMod val="85000"/>
                  </a:schemeClr>
                </a:solidFill>
                <a:latin typeface="A GOOGLE" panose="020B0600030500050000" pitchFamily="34"/>
                <a:cs typeface="B Koodak" panose="00000700000000000000" pitchFamily="2" charset="-78"/>
              </a:rPr>
              <a:t>نصب ویندوز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23471" y="5589303"/>
            <a:ext cx="34657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fa-IR" sz="2400" dirty="0" smtClean="0">
                <a:solidFill>
                  <a:schemeClr val="bg1"/>
                </a:solidFill>
              </a:rPr>
              <a:t>1</a:t>
            </a:r>
            <a:endParaRPr lang="fa-IR" sz="24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27784" y="949307"/>
            <a:ext cx="524423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sz="3200" dirty="0" smtClean="0">
                <a:ln/>
                <a:solidFill>
                  <a:schemeClr val="tx2"/>
                </a:solidFill>
                <a:latin typeface="A GOOGLE" panose="020B0600030500050000" pitchFamily="34"/>
                <a:cs typeface="B Yekan" panose="00000400000000000000" pitchFamily="2" charset="-78"/>
              </a:rPr>
              <a:t>به نام خداوند بخشنده و مهربان</a:t>
            </a:r>
          </a:p>
          <a:p>
            <a:endParaRPr lang="fa-IR" sz="1400" dirty="0" smtClean="0">
              <a:ln/>
              <a:solidFill>
                <a:schemeClr val="tx2"/>
              </a:solidFill>
              <a:latin typeface="A GOOGLE" panose="020B0600030500050000" pitchFamily="34"/>
              <a:cs typeface="B Yekan" panose="00000400000000000000" pitchFamily="2" charset="-78"/>
            </a:endParaRPr>
          </a:p>
          <a:p>
            <a:endParaRPr lang="fa-IR" sz="1400" dirty="0">
              <a:ln/>
              <a:solidFill>
                <a:schemeClr val="tx2"/>
              </a:solidFill>
              <a:latin typeface="A GOOGLE" panose="020B0600030500050000" pitchFamily="34"/>
              <a:cs typeface="B Yekan" panose="00000400000000000000" pitchFamily="2" charset="-78"/>
            </a:endParaRPr>
          </a:p>
          <a:p>
            <a:endParaRPr lang="fa-IR" sz="2400" dirty="0" smtClean="0">
              <a:ln/>
              <a:solidFill>
                <a:schemeClr val="tx2"/>
              </a:solidFill>
              <a:latin typeface="A GOOGLE" panose="020B0600030500050000" pitchFamily="34"/>
              <a:cs typeface="B Yekan" panose="00000400000000000000" pitchFamily="2" charset="-78"/>
            </a:endParaRPr>
          </a:p>
          <a:p>
            <a:endParaRPr lang="fa-IR" sz="2400" dirty="0" smtClean="0">
              <a:ln/>
              <a:solidFill>
                <a:schemeClr val="tx2"/>
              </a:solidFill>
              <a:latin typeface="A GOOGLE" panose="020B0600030500050000" pitchFamily="34"/>
              <a:cs typeface="B Yekan" panose="00000400000000000000" pitchFamily="2" charset="-78"/>
            </a:endParaRPr>
          </a:p>
          <a:p>
            <a:endParaRPr lang="fa-IR" sz="2400" dirty="0">
              <a:ln/>
              <a:solidFill>
                <a:schemeClr val="tx2"/>
              </a:solidFill>
              <a:latin typeface="A GOOGLE" panose="020B0600030500050000" pitchFamily="34"/>
              <a:cs typeface="B Yekan" panose="00000400000000000000" pitchFamily="2" charset="-78"/>
            </a:endParaRPr>
          </a:p>
          <a:p>
            <a:endParaRPr lang="en-US" sz="2400" dirty="0" smtClean="0">
              <a:ln/>
              <a:solidFill>
                <a:schemeClr val="tx2"/>
              </a:solidFill>
              <a:latin typeface="A GOOGLE" panose="020B0600030500050000" pitchFamily="34"/>
              <a:cs typeface="B Yekan" panose="00000400000000000000" pitchFamily="2" charset="-78"/>
            </a:endParaRPr>
          </a:p>
          <a:p>
            <a:endParaRPr lang="fa-IR" sz="2400" dirty="0" smtClean="0">
              <a:ln/>
              <a:solidFill>
                <a:schemeClr val="tx2"/>
              </a:solidFill>
              <a:latin typeface="A GOOGLE" panose="020B0600030500050000" pitchFamily="34"/>
              <a:cs typeface="B Yekan" panose="00000400000000000000" pitchFamily="2" charset="-78"/>
            </a:endParaRPr>
          </a:p>
          <a:p>
            <a:endParaRPr lang="fa-IR" sz="2400" dirty="0" smtClean="0">
              <a:ln/>
              <a:solidFill>
                <a:schemeClr val="tx2"/>
              </a:solidFill>
              <a:latin typeface="A GOOGLE" panose="020B0600030500050000" pitchFamily="34"/>
              <a:cs typeface="B Yekan" panose="00000400000000000000" pitchFamily="2" charset="-78"/>
            </a:endParaRPr>
          </a:p>
          <a:p>
            <a:endParaRPr lang="fa-IR" sz="2400" dirty="0">
              <a:ln/>
              <a:solidFill>
                <a:schemeClr val="tx2"/>
              </a:solidFill>
              <a:latin typeface="A GOOGLE" panose="020B0600030500050000" pitchFamily="34"/>
              <a:cs typeface="B Yekan" panose="00000400000000000000" pitchFamily="2" charset="-78"/>
            </a:endParaRPr>
          </a:p>
          <a:p>
            <a:endParaRPr lang="fa-IR" sz="2400" dirty="0">
              <a:ln/>
              <a:solidFill>
                <a:schemeClr val="tx2"/>
              </a:solidFill>
              <a:latin typeface="A GOOGLE" panose="020B0600030500050000" pitchFamily="34"/>
              <a:cs typeface="B Yekan" panose="00000400000000000000" pitchFamily="2" charset="-78"/>
            </a:endParaRPr>
          </a:p>
          <a:p>
            <a:r>
              <a:rPr lang="fa-IR" sz="2400" dirty="0" smtClean="0">
                <a:ln/>
                <a:solidFill>
                  <a:schemeClr val="tx2"/>
                </a:solidFill>
                <a:latin typeface="A GOOGLE" panose="020B0600030500050000" pitchFamily="34"/>
                <a:cs typeface="B Yekan" panose="00000400000000000000" pitchFamily="2" charset="-78"/>
              </a:rPr>
              <a:t>عنوان دوره :نصب ویندوز </a:t>
            </a:r>
            <a:r>
              <a:rPr lang="fa-IR" sz="2400" dirty="0" smtClean="0">
                <a:ln/>
                <a:solidFill>
                  <a:schemeClr val="tx2"/>
                </a:solidFill>
                <a:latin typeface="A GOOGLE" panose="020B0600030500050000" pitchFamily="34"/>
                <a:cs typeface="B Yekan" panose="00000400000000000000" pitchFamily="2" charset="-78"/>
              </a:rPr>
              <a:t>10</a:t>
            </a:r>
            <a:endParaRPr lang="fa-IR" sz="2400" dirty="0" smtClean="0">
              <a:ln/>
              <a:solidFill>
                <a:schemeClr val="tx2"/>
              </a:solidFill>
              <a:latin typeface="A GOOGLE" panose="020B0600030500050000" pitchFamily="34"/>
              <a:cs typeface="B Yekan" panose="00000400000000000000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727" y="5004973"/>
            <a:ext cx="2872161" cy="104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25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5400000">
            <a:off x="6228809" y="2406312"/>
            <a:ext cx="516413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fa-IR" sz="3200" b="1" dirty="0">
                <a:ln/>
                <a:solidFill>
                  <a:schemeClr val="bg1">
                    <a:lumMod val="85000"/>
                  </a:schemeClr>
                </a:solidFill>
                <a:latin typeface="A GOOGLE" panose="020B0600030500050000" pitchFamily="34"/>
                <a:cs typeface="B Koodak" panose="00000700000000000000" pitchFamily="2" charset="-78"/>
              </a:rPr>
              <a:t>نصب ویندوز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29883" y="5589303"/>
            <a:ext cx="340158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2</a:t>
            </a:r>
            <a:endParaRPr lang="fa-IR" sz="24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37786" y="5077375"/>
            <a:ext cx="456573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b="1" dirty="0">
                <a:cs typeface="B Nazanin" pitchFamily="2" charset="-78"/>
              </a:rPr>
              <a:t/>
            </a:r>
            <a:br>
              <a:rPr lang="fa-IR" b="1" dirty="0">
                <a:cs typeface="B Nazanin" pitchFamily="2" charset="-78"/>
              </a:rPr>
            </a:br>
            <a:r>
              <a:rPr lang="fa-IR" b="1" dirty="0">
                <a:cs typeface="B Nazanin" pitchFamily="2" charset="-78"/>
              </a:rPr>
              <a:t/>
            </a:r>
            <a:br>
              <a:rPr lang="fa-IR" b="1" dirty="0">
                <a:cs typeface="B Nazanin" pitchFamily="2" charset="-78"/>
              </a:rPr>
            </a:br>
            <a:r>
              <a:rPr lang="fa-IR" b="1" dirty="0">
                <a:cs typeface="B Nazanin" pitchFamily="2" charset="-78"/>
              </a:rPr>
              <a:t/>
            </a:r>
            <a:br>
              <a:rPr lang="fa-IR" b="1" dirty="0">
                <a:cs typeface="B Nazanin" pitchFamily="2" charset="-78"/>
              </a:rPr>
            </a:br>
            <a:r>
              <a:rPr lang="en-US" b="1" dirty="0">
                <a:cs typeface="B Nazanin" pitchFamily="2" charset="-78"/>
              </a:rPr>
              <a:t/>
            </a:r>
            <a:br>
              <a:rPr lang="en-US" b="1" dirty="0">
                <a:cs typeface="B Nazanin" pitchFamily="2" charset="-78"/>
              </a:rPr>
            </a:br>
            <a:r>
              <a:rPr lang="fa-IR" b="1" dirty="0">
                <a:cs typeface="B Nazanin" pitchFamily="2" charset="-78"/>
              </a:rPr>
              <a:t>صفحه نمایش: هر نمایشگری با حداقل وضوح 800 در 600</a:t>
            </a:r>
            <a:endParaRPr lang="en-US" b="1" dirty="0">
              <a:cs typeface="B Nazanin" pitchFamily="2" charset="-7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698699"/>
            <a:ext cx="1656184" cy="12286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340768"/>
            <a:ext cx="1656184" cy="110412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4625"/>
            <a:ext cx="1152128" cy="11521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926" y="4125457"/>
            <a:ext cx="1676441" cy="122380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103" y="5589303"/>
            <a:ext cx="1676441" cy="115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674159" y="683412"/>
            <a:ext cx="1795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b="1" dirty="0">
                <a:cs typeface="B Nazanin" pitchFamily="2" charset="-78"/>
              </a:rPr>
              <a:t>پردازنده: 1 گیگاهرتز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23528" y="1708163"/>
            <a:ext cx="5814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b="1" dirty="0">
                <a:cs typeface="B Nazanin" pitchFamily="2" charset="-78"/>
              </a:rPr>
              <a:t>رم: 1 گیگابایت برای 32 نسخه بیتی، و 2 گیگابایت برای نسخه 64 بیتی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0" y="3105835"/>
            <a:ext cx="65344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sz="1600" b="1" dirty="0">
                <a:cs typeface="B Nazanin" pitchFamily="2" charset="-78"/>
              </a:rPr>
              <a:t>فضای هارد دیسک: 16 گیگابایت برای نسخه 32 بیتی، و 20 گیگابایت برای نسخه 64 بیتی</a:t>
            </a:r>
            <a:endParaRPr lang="en-US" sz="1600" dirty="0"/>
          </a:p>
        </p:txBody>
      </p:sp>
      <p:sp>
        <p:nvSpPr>
          <p:cNvPr id="17" name="Rectangle 16"/>
          <p:cNvSpPr/>
          <p:nvPr/>
        </p:nvSpPr>
        <p:spPr>
          <a:xfrm>
            <a:off x="670875" y="4494789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b="1" dirty="0">
                <a:cs typeface="B Nazanin" pitchFamily="2" charset="-78"/>
              </a:rPr>
              <a:t>کارت گرافیک: </a:t>
            </a:r>
            <a:r>
              <a:rPr lang="en-US" b="1" dirty="0">
                <a:cs typeface="B Nazanin" pitchFamily="2" charset="-78"/>
              </a:rPr>
              <a:t>DirectX 9 </a:t>
            </a:r>
            <a:r>
              <a:rPr lang="fa-IR" b="1" dirty="0">
                <a:cs typeface="B Nazanin" pitchFamily="2" charset="-78"/>
              </a:rPr>
              <a:t>یا بالاتر به همراه درایور </a:t>
            </a:r>
            <a:r>
              <a:rPr lang="en-US" b="1" dirty="0">
                <a:cs typeface="B Nazanin" pitchFamily="2" charset="-78"/>
              </a:rPr>
              <a:t>WDDM 1.0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63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2578298"/>
          </a:xfrm>
        </p:spPr>
        <p:txBody>
          <a:bodyPr/>
          <a:lstStyle/>
          <a:p>
            <a:pPr algn="r"/>
            <a:r>
              <a:rPr lang="fa-IR" sz="2400" dirty="0">
                <a:solidFill>
                  <a:srgbClr val="2C2F34"/>
                </a:solidFill>
                <a:latin typeface="mfamag"/>
                <a:cs typeface="B Nazanin" panose="00000400000000000000" pitchFamily="2" charset="-78"/>
              </a:rPr>
              <a:t> </a:t>
            </a:r>
            <a:r>
              <a:rPr lang="fa-IR" sz="2400" dirty="0" smtClean="0">
                <a:solidFill>
                  <a:srgbClr val="2C2F34"/>
                </a:solidFill>
                <a:latin typeface="mfamag"/>
                <a:cs typeface="B Nazanin" panose="00000400000000000000" pitchFamily="2" charset="-78"/>
              </a:rPr>
              <a:t>ابتدا سیستم </a:t>
            </a:r>
            <a:r>
              <a:rPr lang="fa-IR" sz="2400" dirty="0">
                <a:solidFill>
                  <a:srgbClr val="2C2F34"/>
                </a:solidFill>
                <a:latin typeface="mfamag"/>
                <a:cs typeface="B Nazanin" panose="00000400000000000000" pitchFamily="2" charset="-78"/>
              </a:rPr>
              <a:t>را ری‌ستارت کنید و قبل از شنیدن صدای بیپ و بالا آمدن مشخصات بایوس کلید </a:t>
            </a:r>
            <a:r>
              <a:rPr lang="en-US" sz="1800" b="1" dirty="0">
                <a:solidFill>
                  <a:srgbClr val="2C2F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</a:t>
            </a:r>
            <a:r>
              <a:rPr lang="en-US" sz="2400" dirty="0">
                <a:solidFill>
                  <a:srgbClr val="2C2F34"/>
                </a:solidFill>
                <a:latin typeface="mfamag"/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solidFill>
                  <a:srgbClr val="2C2F34"/>
                </a:solidFill>
                <a:latin typeface="mfamag"/>
                <a:cs typeface="B Nazanin" panose="00000400000000000000" pitchFamily="2" charset="-78"/>
              </a:rPr>
              <a:t> یا </a:t>
            </a:r>
            <a:r>
              <a:rPr lang="en-US" sz="1800" b="1" dirty="0">
                <a:solidFill>
                  <a:srgbClr val="2C2F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</a:t>
            </a:r>
            <a:r>
              <a:rPr lang="en-US" sz="2400" dirty="0">
                <a:solidFill>
                  <a:srgbClr val="2C2F34"/>
                </a:solidFill>
                <a:latin typeface="mfamag"/>
                <a:cs typeface="B Nazanin" panose="00000400000000000000" pitchFamily="2" charset="-78"/>
              </a:rPr>
              <a:t> </a:t>
            </a:r>
            <a:r>
              <a:rPr lang="fa-IR" sz="2400" dirty="0">
                <a:solidFill>
                  <a:srgbClr val="2C2F34"/>
                </a:solidFill>
                <a:latin typeface="mfamag"/>
                <a:cs typeface="B Nazanin" panose="00000400000000000000" pitchFamily="2" charset="-78"/>
              </a:rPr>
              <a:t>کیبورد خود را چند بار فشار دهید. یا اینکه با استفاده از کلیدهای </a:t>
            </a:r>
            <a:r>
              <a:rPr lang="en-US" sz="1800" b="1" dirty="0">
                <a:solidFill>
                  <a:srgbClr val="2C2F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F2</a:t>
            </a:r>
            <a:r>
              <a:rPr lang="en-US" sz="2400" dirty="0">
                <a:solidFill>
                  <a:srgbClr val="2C2F34"/>
                </a:solidFill>
                <a:latin typeface="mfamag"/>
                <a:cs typeface="B Nazanin" panose="00000400000000000000" pitchFamily="2" charset="-78"/>
              </a:rPr>
              <a:t> </a:t>
            </a:r>
            <a:r>
              <a:rPr lang="fa-IR" sz="2400" dirty="0">
                <a:solidFill>
                  <a:srgbClr val="2C2F34"/>
                </a:solidFill>
                <a:latin typeface="mfamag"/>
                <a:cs typeface="B Nazanin" panose="00000400000000000000" pitchFamily="2" charset="-78"/>
              </a:rPr>
              <a:t>و در برخی از مادربردها </a:t>
            </a:r>
            <a:r>
              <a:rPr lang="en-US" sz="1800" b="1" dirty="0">
                <a:solidFill>
                  <a:srgbClr val="2C2F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F12</a:t>
            </a:r>
            <a:r>
              <a:rPr lang="en-US" sz="2400" dirty="0">
                <a:solidFill>
                  <a:srgbClr val="2C2F34"/>
                </a:solidFill>
                <a:latin typeface="mfamag"/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solidFill>
                  <a:srgbClr val="2C2F34"/>
                </a:solidFill>
                <a:latin typeface="mfamag"/>
                <a:cs typeface="B Nazanin" panose="00000400000000000000" pitchFamily="2" charset="-78"/>
              </a:rPr>
              <a:t> برای </a:t>
            </a:r>
            <a:r>
              <a:rPr lang="fa-IR" sz="2400" dirty="0">
                <a:solidFill>
                  <a:srgbClr val="2C2F34"/>
                </a:solidFill>
                <a:latin typeface="mfamag"/>
                <a:cs typeface="B Nazanin" panose="00000400000000000000" pitchFamily="2" charset="-78"/>
              </a:rPr>
              <a:t>این کار استفاده کنید. کلید </a:t>
            </a:r>
            <a:r>
              <a:rPr lang="en-US" sz="1800" b="1" dirty="0">
                <a:solidFill>
                  <a:srgbClr val="2C2F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</a:t>
            </a:r>
            <a:r>
              <a:rPr lang="en-US" sz="2400" dirty="0">
                <a:solidFill>
                  <a:srgbClr val="2C2F34"/>
                </a:solidFill>
                <a:latin typeface="mfamag"/>
                <a:cs typeface="B Nazanin" panose="00000400000000000000" pitchFamily="2" charset="-78"/>
              </a:rPr>
              <a:t> </a:t>
            </a:r>
            <a:r>
              <a:rPr lang="fa-IR" sz="2400" dirty="0">
                <a:solidFill>
                  <a:srgbClr val="2C2F34"/>
                </a:solidFill>
                <a:latin typeface="mfamag"/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solidFill>
                  <a:srgbClr val="2C2F34"/>
                </a:solidFill>
                <a:latin typeface="mfamag"/>
                <a:cs typeface="B Nazanin" panose="00000400000000000000" pitchFamily="2" charset="-78"/>
              </a:rPr>
              <a:t>عمومی‌ترین </a:t>
            </a:r>
            <a:r>
              <a:rPr lang="fa-IR" sz="2400" dirty="0">
                <a:solidFill>
                  <a:srgbClr val="2C2F34"/>
                </a:solidFill>
                <a:latin typeface="mfamag"/>
                <a:cs typeface="B Nazanin" panose="00000400000000000000" pitchFamily="2" charset="-78"/>
              </a:rPr>
              <a:t>حالت است و تقریبا در اکثر سیستم‌ها استفاده از همین کلید پاسخ خواهد داد.</a:t>
            </a:r>
            <a:endParaRPr lang="en-US" sz="2400" dirty="0">
              <a:cs typeface="B Nazanin" panose="000004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4550" t="38341" r="17650" b="11235"/>
          <a:stretch/>
        </p:blipFill>
        <p:spPr>
          <a:xfrm>
            <a:off x="32965" y="2483512"/>
            <a:ext cx="5832648" cy="437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8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6990" t="16490" r="8201" b="11235"/>
          <a:stretch/>
        </p:blipFill>
        <p:spPr>
          <a:xfrm>
            <a:off x="0" y="-18635"/>
            <a:ext cx="9144000" cy="677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24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6045" t="18170" r="8200" b="7874"/>
          <a:stretch/>
        </p:blipFill>
        <p:spPr>
          <a:xfrm>
            <a:off x="457200" y="0"/>
            <a:ext cx="7305196" cy="554461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37592" y="5787625"/>
            <a:ext cx="78592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b="1" dirty="0">
                <a:cs typeface="B Nazanin" panose="00000400000000000000" pitchFamily="2" charset="-78"/>
              </a:rPr>
              <a:t>اکنون که یکی از حافظه‌های </a:t>
            </a:r>
            <a:r>
              <a:rPr lang="en-US" b="1" dirty="0" smtClean="0">
                <a:cs typeface="B Nazanin" panose="00000400000000000000" pitchFamily="2" charset="-78"/>
              </a:rPr>
              <a:t>CD</a:t>
            </a:r>
            <a:r>
              <a:rPr lang="fa-IR" b="1" dirty="0" smtClean="0">
                <a:cs typeface="B Nazanin" panose="00000400000000000000" pitchFamily="2" charset="-78"/>
              </a:rPr>
              <a:t> </a:t>
            </a:r>
            <a:r>
              <a:rPr lang="en-US" b="1" dirty="0" smtClean="0">
                <a:cs typeface="B Nazanin" panose="00000400000000000000" pitchFamily="2" charset="-78"/>
              </a:rPr>
              <a:t> </a:t>
            </a:r>
            <a:r>
              <a:rPr lang="fa-IR" b="1" dirty="0">
                <a:cs typeface="B Nazanin" panose="00000400000000000000" pitchFamily="2" charset="-78"/>
              </a:rPr>
              <a:t>یا </a:t>
            </a:r>
            <a:r>
              <a:rPr lang="en-US" b="1" dirty="0">
                <a:cs typeface="B Nazanin" panose="00000400000000000000" pitchFamily="2" charset="-78"/>
              </a:rPr>
              <a:t>Flash </a:t>
            </a:r>
            <a:r>
              <a:rPr lang="en-US" b="1" dirty="0" smtClean="0">
                <a:cs typeface="B Nazanin" panose="00000400000000000000" pitchFamily="2" charset="-78"/>
              </a:rPr>
              <a:t>Disc</a:t>
            </a:r>
            <a:r>
              <a:rPr lang="fa-IR" b="1" dirty="0" smtClean="0">
                <a:cs typeface="B Nazanin" panose="00000400000000000000" pitchFamily="2" charset="-78"/>
              </a:rPr>
              <a:t> </a:t>
            </a:r>
            <a:r>
              <a:rPr lang="en-US" b="1" dirty="0" smtClean="0">
                <a:cs typeface="B Nazanin" panose="00000400000000000000" pitchFamily="2" charset="-78"/>
              </a:rPr>
              <a:t> </a:t>
            </a:r>
            <a:r>
              <a:rPr lang="fa-IR" b="1" dirty="0">
                <a:cs typeface="B Nazanin" panose="00000400000000000000" pitchFamily="2" charset="-78"/>
              </a:rPr>
              <a:t>را برای بوت شدن تنظیم کردید برای ذخیره تغییرات دکمه </a:t>
            </a:r>
            <a:r>
              <a:rPr lang="en-US" b="1" dirty="0">
                <a:cs typeface="B Nazanin" panose="00000400000000000000" pitchFamily="2" charset="-78"/>
              </a:rPr>
              <a:t>F10 </a:t>
            </a:r>
            <a:r>
              <a:rPr lang="fa-IR" b="1" dirty="0">
                <a:cs typeface="B Nazanin" panose="00000400000000000000" pitchFamily="2" charset="-78"/>
              </a:rPr>
              <a:t>کیبورد خود را فشار دهید و سپس روی </a:t>
            </a:r>
            <a:r>
              <a:rPr lang="en-US" b="1" dirty="0">
                <a:cs typeface="B Nazanin" panose="00000400000000000000" pitchFamily="2" charset="-78"/>
              </a:rPr>
              <a:t>Yes </a:t>
            </a:r>
            <a:r>
              <a:rPr lang="fa-IR" b="1" dirty="0">
                <a:cs typeface="B Nazanin" panose="00000400000000000000" pitchFamily="2" charset="-78"/>
              </a:rPr>
              <a:t>یا </a:t>
            </a:r>
            <a:r>
              <a:rPr lang="en-US" b="1" dirty="0" smtClean="0">
                <a:cs typeface="B Nazanin" panose="00000400000000000000" pitchFamily="2" charset="-78"/>
              </a:rPr>
              <a:t>OK</a:t>
            </a:r>
            <a:r>
              <a:rPr lang="fa-IR" b="1" dirty="0" smtClean="0">
                <a:cs typeface="B Nazanin" panose="00000400000000000000" pitchFamily="2" charset="-78"/>
              </a:rPr>
              <a:t>  کلیک </a:t>
            </a:r>
            <a:r>
              <a:rPr lang="fa-IR" b="1" dirty="0">
                <a:cs typeface="B Nazanin" panose="00000400000000000000" pitchFamily="2" charset="-78"/>
              </a:rPr>
              <a:t>کنید تا تنظیمات ذخیره شود. در این مرحله سیستم شما ری‌استارت شده و ادامه مراحل به صورت زیر آغاز خواهد شد.</a:t>
            </a:r>
            <a:endParaRPr lang="en-US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3902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5400000">
            <a:off x="6228809" y="2406312"/>
            <a:ext cx="516413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fa-IR" sz="3200" b="1" dirty="0">
                <a:ln/>
                <a:solidFill>
                  <a:schemeClr val="bg1">
                    <a:lumMod val="85000"/>
                  </a:schemeClr>
                </a:solidFill>
                <a:latin typeface="A GOOGLE" panose="020B0600030500050000" pitchFamily="34"/>
                <a:cs typeface="B Koodak" panose="00000700000000000000" pitchFamily="2" charset="-78"/>
              </a:rPr>
              <a:t>نصب ویندوز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29883" y="5589303"/>
            <a:ext cx="340158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3</a:t>
            </a:r>
            <a:endParaRPr lang="fa-IR" sz="24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0198"/>
            <a:ext cx="7132318" cy="46085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2491" y="5280766"/>
            <a:ext cx="75568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b="1" dirty="0" smtClean="0">
                <a:cs typeface="B Nazanin" pitchFamily="2" charset="-78"/>
              </a:rPr>
              <a:t>بعد از انجام عمل بوت به صفحه زیر میرسیم</a:t>
            </a:r>
            <a:endParaRPr lang="en-US" b="1" dirty="0" smtClean="0">
              <a:cs typeface="B Nazanin" pitchFamily="2" charset="-78"/>
            </a:endParaRPr>
          </a:p>
          <a:p>
            <a:r>
              <a:rPr lang="fa-IR" b="1" dirty="0">
                <a:cs typeface="B Nazanin" pitchFamily="2" charset="-78"/>
              </a:rPr>
              <a:t>در این صفحه تنظیمات مربوط به زبان، فرمت نمایش زمان و پول و صفحه کلید را انجام می </a:t>
            </a:r>
            <a:r>
              <a:rPr lang="fa-IR" b="1" dirty="0" smtClean="0">
                <a:cs typeface="B Nazanin" pitchFamily="2" charset="-78"/>
              </a:rPr>
              <a:t>دهیم</a:t>
            </a:r>
            <a:endParaRPr lang="en-US" b="1" dirty="0" smtClean="0">
              <a:cs typeface="B Nazanin" pitchFamily="2" charset="-78"/>
            </a:endParaRPr>
          </a:p>
          <a:p>
            <a:r>
              <a:rPr lang="fa-IR" b="1" dirty="0" smtClean="0">
                <a:cs typeface="B Nazanin" pitchFamily="2" charset="-78"/>
              </a:rPr>
              <a:t> </a:t>
            </a:r>
            <a:r>
              <a:rPr lang="fa-IR" b="1" dirty="0">
                <a:cs typeface="B Nazanin" pitchFamily="2" charset="-78"/>
              </a:rPr>
              <a:t>و </a:t>
            </a:r>
            <a:r>
              <a:rPr lang="en-US" b="1" dirty="0">
                <a:cs typeface="B Nazanin" pitchFamily="2" charset="-78"/>
              </a:rPr>
              <a:t>Next </a:t>
            </a:r>
            <a:r>
              <a:rPr lang="fa-IR" b="1" dirty="0">
                <a:cs typeface="B Nazanin" pitchFamily="2" charset="-78"/>
              </a:rPr>
              <a:t>می کنیم.</a:t>
            </a:r>
            <a:endParaRPr lang="en-US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1296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5400000">
            <a:off x="6228809" y="2406312"/>
            <a:ext cx="516413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fa-IR" sz="3200" b="1" dirty="0">
                <a:ln/>
                <a:solidFill>
                  <a:schemeClr val="bg1">
                    <a:lumMod val="85000"/>
                  </a:schemeClr>
                </a:solidFill>
                <a:latin typeface="A GOOGLE" panose="020B0600030500050000" pitchFamily="34"/>
                <a:cs typeface="B Koodak" panose="00000700000000000000" pitchFamily="2" charset="-78"/>
              </a:rPr>
              <a:t>نصب ویندوز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29883" y="5589303"/>
            <a:ext cx="340158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4</a:t>
            </a:r>
            <a:endParaRPr lang="fa-IR" sz="24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10976"/>
            <a:ext cx="7132318" cy="445818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75856" y="5280766"/>
            <a:ext cx="4930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b="1" dirty="0" smtClean="0">
                <a:cs typeface="B Nazanin" pitchFamily="2" charset="-78"/>
              </a:rPr>
              <a:t>روی دکمه </a:t>
            </a:r>
            <a:r>
              <a:rPr lang="en-US" b="1" dirty="0" smtClean="0">
                <a:cs typeface="B Nazanin" pitchFamily="2" charset="-78"/>
              </a:rPr>
              <a:t>install now</a:t>
            </a:r>
            <a:r>
              <a:rPr lang="fa-IR" b="1" dirty="0" smtClean="0">
                <a:cs typeface="B Nazanin" pitchFamily="2" charset="-78"/>
              </a:rPr>
              <a:t> کلیک میکنیم تا به مرحله بعد برویم</a:t>
            </a:r>
            <a:endParaRPr lang="en-US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7995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5400000">
            <a:off x="6228809" y="2406312"/>
            <a:ext cx="516413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fa-IR" sz="3200" b="1" dirty="0">
                <a:ln/>
                <a:solidFill>
                  <a:schemeClr val="bg1">
                    <a:lumMod val="85000"/>
                  </a:schemeClr>
                </a:solidFill>
                <a:latin typeface="A GOOGLE" panose="020B0600030500050000" pitchFamily="34"/>
                <a:cs typeface="B Koodak" panose="00000700000000000000" pitchFamily="2" charset="-78"/>
              </a:rPr>
              <a:t>نصب ویندوز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29883" y="5589303"/>
            <a:ext cx="340158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5</a:t>
            </a:r>
            <a:endParaRPr lang="fa-IR" sz="24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68289"/>
            <a:ext cx="7132318" cy="43435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83441" y="5280766"/>
            <a:ext cx="6023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b="1" dirty="0">
                <a:cs typeface="B Nazanin" pitchFamily="2" charset="-78"/>
              </a:rPr>
              <a:t>متن لایسنس را مطالعه کرده! و لایسنس را </a:t>
            </a:r>
            <a:r>
              <a:rPr lang="en-US" b="1" dirty="0">
                <a:cs typeface="B Nazanin" pitchFamily="2" charset="-78"/>
              </a:rPr>
              <a:t>Accept </a:t>
            </a:r>
            <a:r>
              <a:rPr lang="fa-IR" b="1" dirty="0">
                <a:cs typeface="B Nazanin" pitchFamily="2" charset="-78"/>
              </a:rPr>
              <a:t>کرده و </a:t>
            </a:r>
            <a:r>
              <a:rPr lang="en-US" b="1" dirty="0">
                <a:cs typeface="B Nazanin" pitchFamily="2" charset="-78"/>
              </a:rPr>
              <a:t>Next </a:t>
            </a:r>
            <a:r>
              <a:rPr lang="fa-IR" b="1" dirty="0">
                <a:cs typeface="B Nazanin" pitchFamily="2" charset="-78"/>
              </a:rPr>
              <a:t>می کنیم.</a:t>
            </a:r>
            <a:endParaRPr lang="en-US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1615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781</TotalTime>
  <Words>441</Words>
  <Application>Microsoft Office PowerPoint</Application>
  <PresentationFormat>On-screen Show (4:3)</PresentationFormat>
  <Paragraphs>94</Paragraphs>
  <Slides>19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2" baseType="lpstr">
      <vt:lpstr>A GOOGLE</vt:lpstr>
      <vt:lpstr>Arial</vt:lpstr>
      <vt:lpstr>B Koodak</vt:lpstr>
      <vt:lpstr>B Nazanin</vt:lpstr>
      <vt:lpstr>B Titr</vt:lpstr>
      <vt:lpstr>B Yekan</vt:lpstr>
      <vt:lpstr>Calibri</vt:lpstr>
      <vt:lpstr>Cambria</vt:lpstr>
      <vt:lpstr>mfamag</vt:lpstr>
      <vt:lpstr>Tahoma</vt:lpstr>
      <vt:lpstr>Times New Roman</vt:lpstr>
      <vt:lpstr>Verdana</vt:lpstr>
      <vt:lpstr>Adjacency</vt:lpstr>
      <vt:lpstr>PowerPoint Presentation</vt:lpstr>
      <vt:lpstr>PowerPoint Presentation</vt:lpstr>
      <vt:lpstr>PowerPoint Presentation</vt:lpstr>
      <vt:lpstr> ابتدا سیستم را ری‌ستارت کنید و قبل از شنیدن صدای بیپ و بالا آمدن مشخصات بایوس کلید DEL  یا DELETE کیبورد خود را چند بار فشار دهید. یا اینکه با استفاده از کلیدهای F2 و در برخی از مادربردها F12  برای این کار استفاده کنید. کلید DEL  عمومی‌ترین حالت است و تقریبا در اکثر سیستم‌ها استفاده از همین کلید پاسخ خواهد داد.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Seaman</cp:lastModifiedBy>
  <cp:revision>69</cp:revision>
  <dcterms:created xsi:type="dcterms:W3CDTF">2014-05-01T11:58:06Z</dcterms:created>
  <dcterms:modified xsi:type="dcterms:W3CDTF">2020-05-26T04:40:54Z</dcterms:modified>
</cp:coreProperties>
</file>