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77" r:id="rId2"/>
    <p:sldId id="256" r:id="rId3"/>
    <p:sldId id="262" r:id="rId4"/>
    <p:sldId id="278" r:id="rId5"/>
    <p:sldId id="279" r:id="rId6"/>
    <p:sldId id="280" r:id="rId7"/>
    <p:sldId id="27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6C"/>
    <a:srgbClr val="1C0082"/>
    <a:srgbClr val="21009A"/>
    <a:srgbClr val="FF3B3B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F5BA0-C8CB-4ECA-9A67-B7B405C3E67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78EBF-E3AC-48CD-9C0D-697E8DA0B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81832F-EDAA-4732-BFA2-14ABD58C7C36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4EF80D8-6603-4446-A8B1-C54EFA0C6819}" type="slidenum">
              <a:rPr lang="ar-SA" sz="1200">
                <a:solidFill>
                  <a:prstClr val="black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03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EBF-E3AC-48CD-9C0D-697E8DA0BB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A37C82-0F91-409F-96FB-1DD3000AA2D2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3C8090-FC59-42F4-AB24-9E58A35D449E}" type="datetimeFigureOut">
              <a:rPr lang="fa-IR" smtClean="0"/>
              <a:t>04/10/1441</a:t>
            </a:fld>
            <a:endParaRPr lang="fa-IR"/>
          </a:p>
        </p:txBody>
      </p:sp>
      <p:sp>
        <p:nvSpPr>
          <p:cNvPr id="9" name="Rectangle 8"/>
          <p:cNvSpPr/>
          <p:nvPr userDrawn="1"/>
        </p:nvSpPr>
        <p:spPr>
          <a:xfrm>
            <a:off x="-108520" y="-2738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Sahafile.ir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/>
          </p:cNvSpPr>
          <p:nvPr/>
        </p:nvSpPr>
        <p:spPr bwMode="ltGray">
          <a:xfrm>
            <a:off x="4414839" y="1485900"/>
            <a:ext cx="3630612" cy="3289300"/>
          </a:xfrm>
          <a:custGeom>
            <a:avLst/>
            <a:gdLst>
              <a:gd name="T0" fmla="*/ 2147483647 w 2287"/>
              <a:gd name="T1" fmla="*/ 2147483647 h 2072"/>
              <a:gd name="T2" fmla="*/ 2147483647 w 2287"/>
              <a:gd name="T3" fmla="*/ 2147483647 h 2072"/>
              <a:gd name="T4" fmla="*/ 2147483647 w 2287"/>
              <a:gd name="T5" fmla="*/ 2147483647 h 2072"/>
              <a:gd name="T6" fmla="*/ 2147483647 w 2287"/>
              <a:gd name="T7" fmla="*/ 2147483647 h 2072"/>
              <a:gd name="T8" fmla="*/ 2147483647 w 2287"/>
              <a:gd name="T9" fmla="*/ 2147483647 h 2072"/>
              <a:gd name="T10" fmla="*/ 2147483647 w 2287"/>
              <a:gd name="T11" fmla="*/ 2147483647 h 2072"/>
              <a:gd name="T12" fmla="*/ 2147483647 w 2287"/>
              <a:gd name="T13" fmla="*/ 2147483647 h 2072"/>
              <a:gd name="T14" fmla="*/ 2147483647 w 2287"/>
              <a:gd name="T15" fmla="*/ 2147483647 h 2072"/>
              <a:gd name="T16" fmla="*/ 2147483647 w 2287"/>
              <a:gd name="T17" fmla="*/ 2147483647 h 2072"/>
              <a:gd name="T18" fmla="*/ 2147483647 w 2287"/>
              <a:gd name="T19" fmla="*/ 2147483647 h 2072"/>
              <a:gd name="T20" fmla="*/ 2147483647 w 2287"/>
              <a:gd name="T21" fmla="*/ 2147483647 h 2072"/>
              <a:gd name="T22" fmla="*/ 2147483647 w 2287"/>
              <a:gd name="T23" fmla="*/ 2147483647 h 2072"/>
              <a:gd name="T24" fmla="*/ 2147483647 w 2287"/>
              <a:gd name="T25" fmla="*/ 2147483647 h 2072"/>
              <a:gd name="T26" fmla="*/ 2147483647 w 2287"/>
              <a:gd name="T27" fmla="*/ 2147483647 h 2072"/>
              <a:gd name="T28" fmla="*/ 2147483647 w 2287"/>
              <a:gd name="T29" fmla="*/ 2147483647 h 2072"/>
              <a:gd name="T30" fmla="*/ 2147483647 w 2287"/>
              <a:gd name="T31" fmla="*/ 2147483647 h 2072"/>
              <a:gd name="T32" fmla="*/ 2147483647 w 2287"/>
              <a:gd name="T33" fmla="*/ 2147483647 h 2072"/>
              <a:gd name="T34" fmla="*/ 2147483647 w 2287"/>
              <a:gd name="T35" fmla="*/ 2147483647 h 2072"/>
              <a:gd name="T36" fmla="*/ 2147483647 w 2287"/>
              <a:gd name="T37" fmla="*/ 2147483647 h 2072"/>
              <a:gd name="T38" fmla="*/ 2147483647 w 2287"/>
              <a:gd name="T39" fmla="*/ 2147483647 h 2072"/>
              <a:gd name="T40" fmla="*/ 2147483647 w 2287"/>
              <a:gd name="T41" fmla="*/ 2147483647 h 2072"/>
              <a:gd name="T42" fmla="*/ 2147483647 w 2287"/>
              <a:gd name="T43" fmla="*/ 2147483647 h 2072"/>
              <a:gd name="T44" fmla="*/ 2147483647 w 2287"/>
              <a:gd name="T45" fmla="*/ 2147483647 h 2072"/>
              <a:gd name="T46" fmla="*/ 2147483647 w 2287"/>
              <a:gd name="T47" fmla="*/ 2147483647 h 2072"/>
              <a:gd name="T48" fmla="*/ 2147483647 w 2287"/>
              <a:gd name="T49" fmla="*/ 2147483647 h 2072"/>
              <a:gd name="T50" fmla="*/ 2147483647 w 2287"/>
              <a:gd name="T51" fmla="*/ 2147483647 h 2072"/>
              <a:gd name="T52" fmla="*/ 2147483647 w 2287"/>
              <a:gd name="T53" fmla="*/ 2147483647 h 2072"/>
              <a:gd name="T54" fmla="*/ 2147483647 w 2287"/>
              <a:gd name="T55" fmla="*/ 2147483647 h 2072"/>
              <a:gd name="T56" fmla="*/ 2147483647 w 2287"/>
              <a:gd name="T57" fmla="*/ 2147483647 h 2072"/>
              <a:gd name="T58" fmla="*/ 2147483647 w 2287"/>
              <a:gd name="T59" fmla="*/ 2147483647 h 2072"/>
              <a:gd name="T60" fmla="*/ 2147483647 w 2287"/>
              <a:gd name="T61" fmla="*/ 214748364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7227888" y="2776539"/>
            <a:ext cx="284162" cy="3524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ltGray">
          <a:xfrm>
            <a:off x="2898775" y="969963"/>
            <a:ext cx="3162300" cy="2762250"/>
          </a:xfrm>
          <a:custGeom>
            <a:avLst/>
            <a:gdLst>
              <a:gd name="T0" fmla="*/ 2147483647 w 1992"/>
              <a:gd name="T1" fmla="*/ 2147483647 h 1740"/>
              <a:gd name="T2" fmla="*/ 2147483647 w 1992"/>
              <a:gd name="T3" fmla="*/ 2147483647 h 1740"/>
              <a:gd name="T4" fmla="*/ 2147483647 w 1992"/>
              <a:gd name="T5" fmla="*/ 2147483647 h 1740"/>
              <a:gd name="T6" fmla="*/ 2147483647 w 1992"/>
              <a:gd name="T7" fmla="*/ 2147483647 h 1740"/>
              <a:gd name="T8" fmla="*/ 2147483647 w 1992"/>
              <a:gd name="T9" fmla="*/ 2147483647 h 1740"/>
              <a:gd name="T10" fmla="*/ 2147483647 w 1992"/>
              <a:gd name="T11" fmla="*/ 2147483647 h 1740"/>
              <a:gd name="T12" fmla="*/ 2147483647 w 1992"/>
              <a:gd name="T13" fmla="*/ 2147483647 h 1740"/>
              <a:gd name="T14" fmla="*/ 2147483647 w 1992"/>
              <a:gd name="T15" fmla="*/ 2147483647 h 1740"/>
              <a:gd name="T16" fmla="*/ 2147483647 w 1992"/>
              <a:gd name="T17" fmla="*/ 2147483647 h 1740"/>
              <a:gd name="T18" fmla="*/ 2147483647 w 1992"/>
              <a:gd name="T19" fmla="*/ 2147483647 h 1740"/>
              <a:gd name="T20" fmla="*/ 2147483647 w 1992"/>
              <a:gd name="T21" fmla="*/ 2147483647 h 1740"/>
              <a:gd name="T22" fmla="*/ 2147483647 w 1992"/>
              <a:gd name="T23" fmla="*/ 2147483647 h 1740"/>
              <a:gd name="T24" fmla="*/ 2147483647 w 1992"/>
              <a:gd name="T25" fmla="*/ 2147483647 h 1740"/>
              <a:gd name="T26" fmla="*/ 2147483647 w 1992"/>
              <a:gd name="T27" fmla="*/ 2147483647 h 1740"/>
              <a:gd name="T28" fmla="*/ 2147483647 w 1992"/>
              <a:gd name="T29" fmla="*/ 2147483647 h 1740"/>
              <a:gd name="T30" fmla="*/ 2147483647 w 1992"/>
              <a:gd name="T31" fmla="*/ 2147483647 h 1740"/>
              <a:gd name="T32" fmla="*/ 2147483647 w 1992"/>
              <a:gd name="T33" fmla="*/ 2147483647 h 1740"/>
              <a:gd name="T34" fmla="*/ 2147483647 w 1992"/>
              <a:gd name="T35" fmla="*/ 2147483647 h 1740"/>
              <a:gd name="T36" fmla="*/ 2147483647 w 1992"/>
              <a:gd name="T37" fmla="*/ 2147483647 h 1740"/>
              <a:gd name="T38" fmla="*/ 2147483647 w 1992"/>
              <a:gd name="T39" fmla="*/ 2147483647 h 1740"/>
              <a:gd name="T40" fmla="*/ 2147483647 w 1992"/>
              <a:gd name="T41" fmla="*/ 2147483647 h 1740"/>
              <a:gd name="T42" fmla="*/ 2147483647 w 1992"/>
              <a:gd name="T43" fmla="*/ 2147483647 h 1740"/>
              <a:gd name="T44" fmla="*/ 2147483647 w 1992"/>
              <a:gd name="T45" fmla="*/ 2147483647 h 1740"/>
              <a:gd name="T46" fmla="*/ 2147483647 w 1992"/>
              <a:gd name="T47" fmla="*/ 2147483647 h 1740"/>
              <a:gd name="T48" fmla="*/ 2147483647 w 1992"/>
              <a:gd name="T49" fmla="*/ 2147483647 h 1740"/>
              <a:gd name="T50" fmla="*/ 2147483647 w 1992"/>
              <a:gd name="T51" fmla="*/ 2147483647 h 1740"/>
              <a:gd name="T52" fmla="*/ 2147483647 w 1992"/>
              <a:gd name="T53" fmla="*/ 2147483647 h 1740"/>
              <a:gd name="T54" fmla="*/ 2147483647 w 1992"/>
              <a:gd name="T55" fmla="*/ 2147483647 h 1740"/>
              <a:gd name="T56" fmla="*/ 2147483647 w 1992"/>
              <a:gd name="T57" fmla="*/ 2147483647 h 1740"/>
              <a:gd name="T58" fmla="*/ 2147483647 w 1992"/>
              <a:gd name="T59" fmla="*/ 2147483647 h 1740"/>
              <a:gd name="T60" fmla="*/ 2147483647 w 1992"/>
              <a:gd name="T61" fmla="*/ 2147483647 h 1740"/>
              <a:gd name="T62" fmla="*/ 2147483647 w 1992"/>
              <a:gd name="T63" fmla="*/ 2147483647 h 1740"/>
              <a:gd name="T64" fmla="*/ 2147483647 w 1992"/>
              <a:gd name="T65" fmla="*/ 2147483647 h 1740"/>
              <a:gd name="T66" fmla="*/ 2147483647 w 1992"/>
              <a:gd name="T67" fmla="*/ 2147483647 h 1740"/>
              <a:gd name="T68" fmla="*/ 2147483647 w 1992"/>
              <a:gd name="T69" fmla="*/ 2147483647 h 1740"/>
              <a:gd name="T70" fmla="*/ 2147483647 w 1992"/>
              <a:gd name="T71" fmla="*/ 2147483647 h 1740"/>
              <a:gd name="T72" fmla="*/ 2147483647 w 1992"/>
              <a:gd name="T73" fmla="*/ 2147483647 h 1740"/>
              <a:gd name="T74" fmla="*/ 2147483647 w 1992"/>
              <a:gd name="T75" fmla="*/ 2147483647 h 1740"/>
              <a:gd name="T76" fmla="*/ 2147483647 w 1992"/>
              <a:gd name="T77" fmla="*/ 2147483647 h 1740"/>
              <a:gd name="T78" fmla="*/ 2147483647 w 1992"/>
              <a:gd name="T79" fmla="*/ 2147483647 h 1740"/>
              <a:gd name="T80" fmla="*/ 2147483647 w 1992"/>
              <a:gd name="T81" fmla="*/ 2147483647 h 1740"/>
              <a:gd name="T82" fmla="*/ 2147483647 w 1992"/>
              <a:gd name="T83" fmla="*/ 2147483647 h 1740"/>
              <a:gd name="T84" fmla="*/ 2147483647 w 1992"/>
              <a:gd name="T85" fmla="*/ 2147483647 h 1740"/>
              <a:gd name="T86" fmla="*/ 2147483647 w 1992"/>
              <a:gd name="T87" fmla="*/ 2147483647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ltGray">
          <a:xfrm>
            <a:off x="5380039" y="1254126"/>
            <a:ext cx="100012" cy="295275"/>
          </a:xfrm>
          <a:custGeom>
            <a:avLst/>
            <a:gdLst>
              <a:gd name="T0" fmla="*/ 2147483647 w 63"/>
              <a:gd name="T1" fmla="*/ 2147483647 h 186"/>
              <a:gd name="T2" fmla="*/ 2147483647 w 63"/>
              <a:gd name="T3" fmla="*/ 2147483647 h 186"/>
              <a:gd name="T4" fmla="*/ 2147483647 w 63"/>
              <a:gd name="T5" fmla="*/ 2147483647 h 186"/>
              <a:gd name="T6" fmla="*/ 2147483647 w 63"/>
              <a:gd name="T7" fmla="*/ 2147483647 h 186"/>
              <a:gd name="T8" fmla="*/ 2147483647 w 63"/>
              <a:gd name="T9" fmla="*/ 2147483647 h 186"/>
              <a:gd name="T10" fmla="*/ 2147483647 w 63"/>
              <a:gd name="T11" fmla="*/ 2147483647 h 186"/>
              <a:gd name="T12" fmla="*/ 2147483647 w 63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ltGray">
          <a:xfrm>
            <a:off x="5334001" y="1581150"/>
            <a:ext cx="182563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ltGray">
          <a:xfrm>
            <a:off x="3824288" y="925513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ltGray">
          <a:xfrm>
            <a:off x="1289051" y="1755775"/>
            <a:ext cx="3252788" cy="4760913"/>
          </a:xfrm>
          <a:custGeom>
            <a:avLst/>
            <a:gdLst>
              <a:gd name="T0" fmla="*/ 2147483647 w 2049"/>
              <a:gd name="T1" fmla="*/ 2147483647 h 2999"/>
              <a:gd name="T2" fmla="*/ 2147483647 w 2049"/>
              <a:gd name="T3" fmla="*/ 2147483647 h 2999"/>
              <a:gd name="T4" fmla="*/ 2147483647 w 2049"/>
              <a:gd name="T5" fmla="*/ 2147483647 h 2999"/>
              <a:gd name="T6" fmla="*/ 2147483647 w 2049"/>
              <a:gd name="T7" fmla="*/ 2147483647 h 2999"/>
              <a:gd name="T8" fmla="*/ 2147483647 w 2049"/>
              <a:gd name="T9" fmla="*/ 2147483647 h 2999"/>
              <a:gd name="T10" fmla="*/ 2147483647 w 2049"/>
              <a:gd name="T11" fmla="*/ 2147483647 h 2999"/>
              <a:gd name="T12" fmla="*/ 2147483647 w 2049"/>
              <a:gd name="T13" fmla="*/ 2147483647 h 2999"/>
              <a:gd name="T14" fmla="*/ 2147483647 w 2049"/>
              <a:gd name="T15" fmla="*/ 2147483647 h 2999"/>
              <a:gd name="T16" fmla="*/ 2147483647 w 2049"/>
              <a:gd name="T17" fmla="*/ 2147483647 h 2999"/>
              <a:gd name="T18" fmla="*/ 2147483647 w 2049"/>
              <a:gd name="T19" fmla="*/ 2147483647 h 2999"/>
              <a:gd name="T20" fmla="*/ 2147483647 w 2049"/>
              <a:gd name="T21" fmla="*/ 2147483647 h 2999"/>
              <a:gd name="T22" fmla="*/ 2147483647 w 2049"/>
              <a:gd name="T23" fmla="*/ 2147483647 h 2999"/>
              <a:gd name="T24" fmla="*/ 2147483647 w 2049"/>
              <a:gd name="T25" fmla="*/ 2147483647 h 2999"/>
              <a:gd name="T26" fmla="*/ 2147483647 w 2049"/>
              <a:gd name="T27" fmla="*/ 2147483647 h 2999"/>
              <a:gd name="T28" fmla="*/ 2147483647 w 2049"/>
              <a:gd name="T29" fmla="*/ 2147483647 h 2999"/>
              <a:gd name="T30" fmla="*/ 2147483647 w 2049"/>
              <a:gd name="T31" fmla="*/ 2147483647 h 2999"/>
              <a:gd name="T32" fmla="*/ 2147483647 w 2049"/>
              <a:gd name="T33" fmla="*/ 2147483647 h 2999"/>
              <a:gd name="T34" fmla="*/ 2147483647 w 2049"/>
              <a:gd name="T35" fmla="*/ 2147483647 h 2999"/>
              <a:gd name="T36" fmla="*/ 2147483647 w 2049"/>
              <a:gd name="T37" fmla="*/ 2147483647 h 2999"/>
              <a:gd name="T38" fmla="*/ 2147483647 w 2049"/>
              <a:gd name="T39" fmla="*/ 2147483647 h 2999"/>
              <a:gd name="T40" fmla="*/ 2147483647 w 2049"/>
              <a:gd name="T41" fmla="*/ 2147483647 h 2999"/>
              <a:gd name="T42" fmla="*/ 2147483647 w 2049"/>
              <a:gd name="T43" fmla="*/ 2147483647 h 2999"/>
              <a:gd name="T44" fmla="*/ 2147483647 w 2049"/>
              <a:gd name="T45" fmla="*/ 2147483647 h 2999"/>
              <a:gd name="T46" fmla="*/ 2147483647 w 2049"/>
              <a:gd name="T47" fmla="*/ 2147483647 h 2999"/>
              <a:gd name="T48" fmla="*/ 2147483647 w 2049"/>
              <a:gd name="T49" fmla="*/ 2147483647 h 2999"/>
              <a:gd name="T50" fmla="*/ 2147483647 w 2049"/>
              <a:gd name="T51" fmla="*/ 2147483647 h 2999"/>
              <a:gd name="T52" fmla="*/ 2147483647 w 2049"/>
              <a:gd name="T53" fmla="*/ 2147483647 h 2999"/>
              <a:gd name="T54" fmla="*/ 2147483647 w 2049"/>
              <a:gd name="T55" fmla="*/ 2147483647 h 2999"/>
              <a:gd name="T56" fmla="*/ 2147483647 w 2049"/>
              <a:gd name="T57" fmla="*/ 2147483647 h 2999"/>
              <a:gd name="T58" fmla="*/ 2147483647 w 2049"/>
              <a:gd name="T59" fmla="*/ 2147483647 h 2999"/>
              <a:gd name="T60" fmla="*/ 2147483647 w 2049"/>
              <a:gd name="T61" fmla="*/ 2147483647 h 2999"/>
              <a:gd name="T62" fmla="*/ 2147483647 w 2049"/>
              <a:gd name="T63" fmla="*/ 2147483647 h 2999"/>
              <a:gd name="T64" fmla="*/ 2147483647 w 2049"/>
              <a:gd name="T65" fmla="*/ 2147483647 h 2999"/>
              <a:gd name="T66" fmla="*/ 2147483647 w 2049"/>
              <a:gd name="T67" fmla="*/ 2147483647 h 2999"/>
              <a:gd name="T68" fmla="*/ 2147483647 w 2049"/>
              <a:gd name="T69" fmla="*/ 2147483647 h 2999"/>
              <a:gd name="T70" fmla="*/ 2147483647 w 2049"/>
              <a:gd name="T71" fmla="*/ 2147483647 h 2999"/>
              <a:gd name="T72" fmla="*/ 2147483647 w 2049"/>
              <a:gd name="T73" fmla="*/ 2147483647 h 2999"/>
              <a:gd name="T74" fmla="*/ 2147483647 w 2049"/>
              <a:gd name="T75" fmla="*/ 2147483647 h 2999"/>
              <a:gd name="T76" fmla="*/ 2147483647 w 2049"/>
              <a:gd name="T77" fmla="*/ 2147483647 h 2999"/>
              <a:gd name="T78" fmla="*/ 2147483647 w 2049"/>
              <a:gd name="T79" fmla="*/ 2147483647 h 2999"/>
              <a:gd name="T80" fmla="*/ 2147483647 w 2049"/>
              <a:gd name="T81" fmla="*/ 2147483647 h 2999"/>
              <a:gd name="T82" fmla="*/ 2147483647 w 2049"/>
              <a:gd name="T83" fmla="*/ 2147483647 h 2999"/>
              <a:gd name="T84" fmla="*/ 2147483647 w 2049"/>
              <a:gd name="T85" fmla="*/ 2147483647 h 2999"/>
              <a:gd name="T86" fmla="*/ 2147483647 w 2049"/>
              <a:gd name="T87" fmla="*/ 2147483647 h 2999"/>
              <a:gd name="T88" fmla="*/ 2147483647 w 2049"/>
              <a:gd name="T89" fmla="*/ 2147483647 h 2999"/>
              <a:gd name="T90" fmla="*/ 2147483647 w 2049"/>
              <a:gd name="T91" fmla="*/ 2147483647 h 2999"/>
              <a:gd name="T92" fmla="*/ 2147483647 w 2049"/>
              <a:gd name="T93" fmla="*/ 2147483647 h 2999"/>
              <a:gd name="T94" fmla="*/ 2147483647 w 2049"/>
              <a:gd name="T95" fmla="*/ 2147483647 h 2999"/>
              <a:gd name="T96" fmla="*/ 2147483647 w 2049"/>
              <a:gd name="T97" fmla="*/ 2147483647 h 2999"/>
              <a:gd name="T98" fmla="*/ 2147483647 w 2049"/>
              <a:gd name="T99" fmla="*/ 21474836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ltGray">
          <a:xfrm>
            <a:off x="3311525" y="2168525"/>
            <a:ext cx="269875" cy="3143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ltGray">
          <a:xfrm>
            <a:off x="1376363" y="571501"/>
            <a:ext cx="4000500" cy="3217863"/>
          </a:xfrm>
          <a:custGeom>
            <a:avLst/>
            <a:gdLst>
              <a:gd name="T0" fmla="*/ 2147483647 w 2520"/>
              <a:gd name="T1" fmla="*/ 2147483647 h 2027"/>
              <a:gd name="T2" fmla="*/ 2147483647 w 2520"/>
              <a:gd name="T3" fmla="*/ 2147483647 h 2027"/>
              <a:gd name="T4" fmla="*/ 2147483647 w 2520"/>
              <a:gd name="T5" fmla="*/ 2147483647 h 2027"/>
              <a:gd name="T6" fmla="*/ 2147483647 w 2520"/>
              <a:gd name="T7" fmla="*/ 2147483647 h 2027"/>
              <a:gd name="T8" fmla="*/ 2147483647 w 2520"/>
              <a:gd name="T9" fmla="*/ 2147483647 h 2027"/>
              <a:gd name="T10" fmla="*/ 2147483647 w 2520"/>
              <a:gd name="T11" fmla="*/ 2147483647 h 2027"/>
              <a:gd name="T12" fmla="*/ 2147483647 w 2520"/>
              <a:gd name="T13" fmla="*/ 2147483647 h 2027"/>
              <a:gd name="T14" fmla="*/ 2147483647 w 2520"/>
              <a:gd name="T15" fmla="*/ 2147483647 h 2027"/>
              <a:gd name="T16" fmla="*/ 2147483647 w 2520"/>
              <a:gd name="T17" fmla="*/ 2147483647 h 2027"/>
              <a:gd name="T18" fmla="*/ 2147483647 w 2520"/>
              <a:gd name="T19" fmla="*/ 2147483647 h 2027"/>
              <a:gd name="T20" fmla="*/ 2147483647 w 2520"/>
              <a:gd name="T21" fmla="*/ 2147483647 h 2027"/>
              <a:gd name="T22" fmla="*/ 2147483647 w 2520"/>
              <a:gd name="T23" fmla="*/ 2147483647 h 2027"/>
              <a:gd name="T24" fmla="*/ 2147483647 w 2520"/>
              <a:gd name="T25" fmla="*/ 2147483647 h 2027"/>
              <a:gd name="T26" fmla="*/ 2147483647 w 2520"/>
              <a:gd name="T27" fmla="*/ 2147483647 h 2027"/>
              <a:gd name="T28" fmla="*/ 2147483647 w 2520"/>
              <a:gd name="T29" fmla="*/ 2147483647 h 2027"/>
              <a:gd name="T30" fmla="*/ 2147483647 w 2520"/>
              <a:gd name="T31" fmla="*/ 2147483647 h 2027"/>
              <a:gd name="T32" fmla="*/ 2147483647 w 2520"/>
              <a:gd name="T33" fmla="*/ 2147483647 h 2027"/>
              <a:gd name="T34" fmla="*/ 2147483647 w 2520"/>
              <a:gd name="T35" fmla="*/ 2147483647 h 2027"/>
              <a:gd name="T36" fmla="*/ 2147483647 w 2520"/>
              <a:gd name="T37" fmla="*/ 2147483647 h 2027"/>
              <a:gd name="T38" fmla="*/ 2147483647 w 2520"/>
              <a:gd name="T39" fmla="*/ 2147483647 h 2027"/>
              <a:gd name="T40" fmla="*/ 2147483647 w 2520"/>
              <a:gd name="T41" fmla="*/ 2147483647 h 2027"/>
              <a:gd name="T42" fmla="*/ 2147483647 w 2520"/>
              <a:gd name="T43" fmla="*/ 2147483647 h 2027"/>
              <a:gd name="T44" fmla="*/ 2147483647 w 2520"/>
              <a:gd name="T45" fmla="*/ 2147483647 h 2027"/>
              <a:gd name="T46" fmla="*/ 2147483647 w 2520"/>
              <a:gd name="T47" fmla="*/ 2147483647 h 2027"/>
              <a:gd name="T48" fmla="*/ 2147483647 w 2520"/>
              <a:gd name="T49" fmla="*/ 2147483647 h 2027"/>
              <a:gd name="T50" fmla="*/ 2147483647 w 2520"/>
              <a:gd name="T51" fmla="*/ 2147483647 h 2027"/>
              <a:gd name="T52" fmla="*/ 2147483647 w 2520"/>
              <a:gd name="T53" fmla="*/ 2147483647 h 2027"/>
              <a:gd name="T54" fmla="*/ 2147483647 w 2520"/>
              <a:gd name="T55" fmla="*/ 2147483647 h 2027"/>
              <a:gd name="T56" fmla="*/ 2147483647 w 2520"/>
              <a:gd name="T57" fmla="*/ 2147483647 h 2027"/>
              <a:gd name="T58" fmla="*/ 2147483647 w 2520"/>
              <a:gd name="T59" fmla="*/ 2147483647 h 2027"/>
              <a:gd name="T60" fmla="*/ 2147483647 w 2520"/>
              <a:gd name="T61" fmla="*/ 2147483647 h 2027"/>
              <a:gd name="T62" fmla="*/ 2147483647 w 2520"/>
              <a:gd name="T63" fmla="*/ 2147483647 h 2027"/>
              <a:gd name="T64" fmla="*/ 2147483647 w 2520"/>
              <a:gd name="T65" fmla="*/ 2147483647 h 2027"/>
              <a:gd name="T66" fmla="*/ 2147483647 w 2520"/>
              <a:gd name="T67" fmla="*/ 2147483647 h 2027"/>
              <a:gd name="T68" fmla="*/ 2147483647 w 2520"/>
              <a:gd name="T69" fmla="*/ 2147483647 h 2027"/>
              <a:gd name="T70" fmla="*/ 2147483647 w 2520"/>
              <a:gd name="T71" fmla="*/ 2147483647 h 2027"/>
              <a:gd name="T72" fmla="*/ 0 w 2520"/>
              <a:gd name="T73" fmla="*/ 2147483647 h 2027"/>
              <a:gd name="T74" fmla="*/ 2147483647 w 2520"/>
              <a:gd name="T75" fmla="*/ 2147483647 h 2027"/>
              <a:gd name="T76" fmla="*/ 2147483647 w 2520"/>
              <a:gd name="T77" fmla="*/ 2147483647 h 2027"/>
              <a:gd name="T78" fmla="*/ 2147483647 w 2520"/>
              <a:gd name="T79" fmla="*/ 2147483647 h 2027"/>
              <a:gd name="T80" fmla="*/ 2147483647 w 2520"/>
              <a:gd name="T81" fmla="*/ 2147483647 h 2027"/>
              <a:gd name="T82" fmla="*/ 2147483647 w 2520"/>
              <a:gd name="T83" fmla="*/ 2147483647 h 2027"/>
              <a:gd name="T84" fmla="*/ 2147483647 w 2520"/>
              <a:gd name="T85" fmla="*/ 2147483647 h 2027"/>
              <a:gd name="T86" fmla="*/ 2147483647 w 2520"/>
              <a:gd name="T87" fmla="*/ 2147483647 h 2027"/>
              <a:gd name="T88" fmla="*/ 2147483647 w 2520"/>
              <a:gd name="T89" fmla="*/ 2147483647 h 2027"/>
              <a:gd name="T90" fmla="*/ 2147483647 w 2520"/>
              <a:gd name="T91" fmla="*/ 2147483647 h 2027"/>
              <a:gd name="T92" fmla="*/ 2147483647 w 2520"/>
              <a:gd name="T93" fmla="*/ 2147483647 h 2027"/>
              <a:gd name="T94" fmla="*/ 2147483647 w 2520"/>
              <a:gd name="T95" fmla="*/ 2147483647 h 2027"/>
              <a:gd name="T96" fmla="*/ 2147483647 w 2520"/>
              <a:gd name="T97" fmla="*/ 2147483647 h 2027"/>
              <a:gd name="T98" fmla="*/ 2147483647 w 2520"/>
              <a:gd name="T99" fmla="*/ 2147483647 h 2027"/>
              <a:gd name="T100" fmla="*/ 2147483647 w 2520"/>
              <a:gd name="T101" fmla="*/ 2147483647 h 2027"/>
              <a:gd name="T102" fmla="*/ 2147483647 w 2520"/>
              <a:gd name="T103" fmla="*/ 2147483647 h 2027"/>
              <a:gd name="T104" fmla="*/ 2147483647 w 2520"/>
              <a:gd name="T105" fmla="*/ 2147483647 h 2027"/>
              <a:gd name="T106" fmla="*/ 2147483647 w 2520"/>
              <a:gd name="T107" fmla="*/ 2147483647 h 2027"/>
              <a:gd name="T108" fmla="*/ 2147483647 w 2520"/>
              <a:gd name="T109" fmla="*/ 2147483647 h 2027"/>
              <a:gd name="T110" fmla="*/ 2147483647 w 2520"/>
              <a:gd name="T111" fmla="*/ 2147483647 h 2027"/>
              <a:gd name="T112" fmla="*/ 2147483647 w 2520"/>
              <a:gd name="T113" fmla="*/ 2147483647 h 2027"/>
              <a:gd name="T114" fmla="*/ 2147483647 w 2520"/>
              <a:gd name="T115" fmla="*/ 2147483647 h 2027"/>
              <a:gd name="T116" fmla="*/ 2147483647 w 2520"/>
              <a:gd name="T117" fmla="*/ 2147483647 h 2027"/>
              <a:gd name="T118" fmla="*/ 2147483647 w 2520"/>
              <a:gd name="T119" fmla="*/ 2147483647 h 2027"/>
              <a:gd name="T120" fmla="*/ 2147483647 w 2520"/>
              <a:gd name="T121" fmla="*/ 2147483647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ltGray">
          <a:xfrm>
            <a:off x="2262188" y="2071689"/>
            <a:ext cx="531812" cy="323850"/>
          </a:xfrm>
          <a:custGeom>
            <a:avLst/>
            <a:gdLst>
              <a:gd name="T0" fmla="*/ 2147483647 w 335"/>
              <a:gd name="T1" fmla="*/ 2147483647 h 204"/>
              <a:gd name="T2" fmla="*/ 2147483647 w 335"/>
              <a:gd name="T3" fmla="*/ 2147483647 h 204"/>
              <a:gd name="T4" fmla="*/ 2147483647 w 335"/>
              <a:gd name="T5" fmla="*/ 2147483647 h 204"/>
              <a:gd name="T6" fmla="*/ 2147483647 w 335"/>
              <a:gd name="T7" fmla="*/ 2147483647 h 204"/>
              <a:gd name="T8" fmla="*/ 2147483647 w 335"/>
              <a:gd name="T9" fmla="*/ 2147483647 h 204"/>
              <a:gd name="T10" fmla="*/ 2147483647 w 335"/>
              <a:gd name="T11" fmla="*/ 2147483647 h 204"/>
              <a:gd name="T12" fmla="*/ 2147483647 w 335"/>
              <a:gd name="T13" fmla="*/ 2147483647 h 204"/>
              <a:gd name="T14" fmla="*/ 2147483647 w 335"/>
              <a:gd name="T15" fmla="*/ 2147483647 h 204"/>
              <a:gd name="T16" fmla="*/ 2147483647 w 335"/>
              <a:gd name="T17" fmla="*/ 2147483647 h 204"/>
              <a:gd name="T18" fmla="*/ 2147483647 w 335"/>
              <a:gd name="T19" fmla="*/ 2147483647 h 204"/>
              <a:gd name="T20" fmla="*/ 2147483647 w 335"/>
              <a:gd name="T21" fmla="*/ 2147483647 h 204"/>
              <a:gd name="T22" fmla="*/ 2147483647 w 335"/>
              <a:gd name="T23" fmla="*/ 2147483647 h 204"/>
              <a:gd name="T24" fmla="*/ 2147483647 w 335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ltGray">
          <a:xfrm>
            <a:off x="2636839" y="549275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ltGray">
          <a:xfrm>
            <a:off x="4437063" y="1403350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ltGray">
          <a:xfrm>
            <a:off x="3446463" y="638175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2478089" y="2406650"/>
            <a:ext cx="74612" cy="501650"/>
          </a:xfrm>
          <a:custGeom>
            <a:avLst/>
            <a:gdLst>
              <a:gd name="T0" fmla="*/ 2147483647 w 47"/>
              <a:gd name="T1" fmla="*/ 2147483647 h 316"/>
              <a:gd name="T2" fmla="*/ 2147483647 w 47"/>
              <a:gd name="T3" fmla="*/ 2147483647 h 316"/>
              <a:gd name="T4" fmla="*/ 2147483647 w 47"/>
              <a:gd name="T5" fmla="*/ 2147483647 h 316"/>
              <a:gd name="T6" fmla="*/ 2147483647 w 47"/>
              <a:gd name="T7" fmla="*/ 2147483647 h 316"/>
              <a:gd name="T8" fmla="*/ 2147483647 w 47"/>
              <a:gd name="T9" fmla="*/ 2147483647 h 316"/>
              <a:gd name="T10" fmla="*/ 2147483647 w 47"/>
              <a:gd name="T11" fmla="*/ 2147483647 h 316"/>
              <a:gd name="T12" fmla="*/ 2147483647 w 47"/>
              <a:gd name="T13" fmla="*/ 2147483647 h 316"/>
              <a:gd name="T14" fmla="*/ 2147483647 w 47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02125" y="4598988"/>
            <a:ext cx="1065213" cy="887412"/>
            <a:chOff x="493" y="1555"/>
            <a:chExt cx="525" cy="480"/>
          </a:xfrm>
        </p:grpSpPr>
        <p:sp>
          <p:nvSpPr>
            <p:cNvPr id="8220" name="Freeform 1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1" name="Freeform 1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2" name="Freeform 2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3" name="Freeform 2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2288" y="2573339"/>
            <a:ext cx="1065212" cy="887412"/>
            <a:chOff x="493" y="1555"/>
            <a:chExt cx="525" cy="480"/>
          </a:xfrm>
        </p:grpSpPr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57901" y="1628776"/>
            <a:ext cx="1065213" cy="887413"/>
            <a:chOff x="493" y="1555"/>
            <a:chExt cx="525" cy="480"/>
          </a:xfrm>
        </p:grpSpPr>
        <p:sp>
          <p:nvSpPr>
            <p:cNvPr id="8212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3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4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5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99 -0.07615 C 0.15538 -0.03449 0.15087 0.00718 0.12101 0.04236 C 0.09115 0.07755 0.03281 0.11991 -0.01927 0.13496 C -0.07135 0.15 -0.15625 0.12107 -0.19149 0.13311 C -0.22674 0.14514 -0.22292 0.17176 -0.23038 0.20718 C -0.23785 0.24236 -0.23472 0.31459 -0.23594 0.34422 C -0.23715 0.37385 -0.23715 0.37963 -0.23733 0.38496 " pathEditMode="relative" ptsTypes="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455 0.11922 L 0.08455 0.15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33 -0.14097 C -0.06406 -0.08564 -0.06563 -0.03009 -0.07205 -0.00023 C -0.07847 0.02963 -0.08177 0.02639 -0.10122 0.03866 C -0.12066 0.05093 -0.16042 0.04861 -0.18872 0.07385 C -0.21701 0.09908 -0.2408 0.16389 -0.27066 0.19051 C -0.30052 0.21713 -0.34688 0.23102 -0.36788 0.23311 C -0.38889 0.23519 -0.39167 0.21621 -0.39705 0.20348 C -0.40243 0.19074 -0.39931 0.16482 -0.39983 0.15718 " pathEditMode="fixed" ptsTypes="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27 -0.05949 C -0.12622 -0.05301 -0.13299 -0.04652 -0.13455 -0.04467 " pathEditMode="relative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708 -0.10416 L -0.12708 -0.077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399 -0.15578 C -0.15573 -0.11736 -0.15729 -0.0787 -0.16094 -0.05393 C -0.16458 -0.02916 -0.1651 -0.02129 -0.17622 -0.00764 C -0.18733 0.00602 -0.21424 0.01389 -0.2276 0.02755 C -0.24097 0.04121 -0.24722 0.05926 -0.25677 0.07385 C -0.26632 0.0882 -0.2776 0.10764 -0.28455 0.11459 C -0.29149 0.1213 -0.29497 0.11783 -0.29844 0.11459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649 -0.07777 L -0.23542 -0.076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9358 -0.01319 C -0.28628 -0.02477 -0.27899 -0.03611 -0.26927 -0.03912 C -0.25955 -0.04213 -0.23333 -0.03935 -0.23524 -0.03171 C -0.23715 -0.02407 -0.27118 -0.00648 -0.28108 0.00625 C -0.29097 0.01898 -0.29306 0.03658 -0.29497 0.04422 C -0.29688 0.05186 -0.29375 0.05047 -0.29219 0.05162 C -0.29063 0.05278 -0.26858 0.04005 -0.28524 0.05162 C -0.30191 0.0632 -0.35295 0.08959 -0.39219 0.12107 C -0.43142 0.15255 -0.49028 0.19769 -0.52066 0.24051 C -0.55104 0.28334 -0.56684 0.33172 -0.57413 0.37848 C -0.58142 0.42523 -0.57865 0.4801 -0.56441 0.52107 C -0.55017 0.56204 -0.50104 0.60718 -0.48872 0.62477 " pathEditMode="relative" ptsTypes="a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6 0.04051 C -0.33663 0.03773 -0.34531 0.03473 -0.34861 0.033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0816 -0.18541 C -0.31111 -0.16412 -0.31441 -0.08796 -0.32622 -0.05625 C -0.33802 -0.02453 -0.36563 -0.01319 -0.37899 0.00486 C -0.39236 0.02292 -0.39896 0.04352 -0.40608 0.05209 C -0.41319 0.06065 -0.4184 0.05533 -0.4217 0.0562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95 -0.20069 C -0.33021 -0.19953 -0.33924 -0.1949 -0.34149 -0.19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2 -0.19375 C -0.20382 -0.2037 -0.19844 -0.21365 -0.18733 -0.21319 C -0.17622 -0.21273 -0.12292 -0.21551 -0.14253 -0.19097 C -0.16215 -0.16643 -0.25122 -0.08588 -0.30503 -0.06597 C -0.35885 -0.04606 -0.4349 -0.07152 -0.46545 -0.07176 C -0.49601 -0.07199 -0.48333 -0.07662 -0.48837 -0.06736 C -0.4934 -0.0581 -0.48576 -0.02916 -0.49566 -0.01597 C -0.50556 -0.00277 -0.53542 -0.02986 -0.54774 0.01181 C -0.56007 0.05324 -0.56493 0.14375 -0.56962 0.23403 " pathEditMode="relative" ptsTypes="aaaaaaa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2483 0.0132 C -0.44045 0.01945 -0.45608 0.02593 -0.46233 0.02848 " pathEditMode="relative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705 0.06459 C -0.44705 0.08264 -0.44688 0.10093 -0.44705 0.1090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178"/>
            <a:ext cx="7132318" cy="3719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0401" y="5280766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در مرحله بعد </a:t>
            </a:r>
            <a:r>
              <a:rPr lang="en-US" b="1" dirty="0">
                <a:cs typeface="B Nazanin" pitchFamily="2" charset="-78"/>
              </a:rPr>
              <a:t>Custom </a:t>
            </a:r>
            <a:r>
              <a:rPr lang="fa-IR" b="1" dirty="0">
                <a:cs typeface="B Nazanin" pitchFamily="2" charset="-78"/>
              </a:rPr>
              <a:t>را انتخاب می کنیم.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4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178"/>
            <a:ext cx="7132317" cy="3719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214" y="5280766"/>
            <a:ext cx="7276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در این مرحله باید پارتیشن مناسب برای نصب ویندوز را مشخص کنید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>
                <a:cs typeface="B Nazanin" pitchFamily="2" charset="-78"/>
              </a:rPr>
              <a:t>حداقل فضا برای نصب ویندوز 10 حدود 8.8گیگ می باشد. پارتیشن مناسب را انتخاب کرده 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و</a:t>
            </a:r>
            <a:r>
              <a:rPr lang="fa-IR" b="1" dirty="0">
                <a:cs typeface="B Nazanin" pitchFamily="2" charset="-78"/>
              </a:rPr>
              <a:t> </a:t>
            </a:r>
            <a:r>
              <a:rPr lang="en-US" b="1" dirty="0">
                <a:cs typeface="B Nazanin" pitchFamily="2" charset="-78"/>
              </a:rPr>
              <a:t>Next </a:t>
            </a:r>
            <a:r>
              <a:rPr lang="fa-IR" b="1" dirty="0">
                <a:cs typeface="B Nazanin" pitchFamily="2" charset="-78"/>
              </a:rPr>
              <a:t>می کنیم تا فرایند نصب آغاز شود.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6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7431"/>
            <a:ext cx="7517111" cy="4023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1920" y="4933104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ممکنه در این مرحله ویندور راه اندازی مجدد شود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90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9" y="476672"/>
            <a:ext cx="6062790" cy="4104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189" y="4933104"/>
            <a:ext cx="7807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پس از پایان مرحله </a:t>
            </a:r>
            <a:r>
              <a:rPr lang="en-US" b="1" dirty="0" smtClean="0">
                <a:cs typeface="B Nazanin" pitchFamily="2" charset="-78"/>
              </a:rPr>
              <a:t> Installing </a:t>
            </a:r>
            <a:r>
              <a:rPr lang="en-US" b="1" dirty="0">
                <a:cs typeface="B Nazanin" pitchFamily="2" charset="-78"/>
              </a:rPr>
              <a:t>Windows </a:t>
            </a:r>
            <a:r>
              <a:rPr lang="fa-IR" b="1" dirty="0">
                <a:cs typeface="B Nazanin" pitchFamily="2" charset="-78"/>
              </a:rPr>
              <a:t>وارد </a:t>
            </a:r>
            <a:r>
              <a:rPr lang="en-US" b="1" dirty="0" smtClean="0">
                <a:cs typeface="B Nazanin" pitchFamily="2" charset="-78"/>
              </a:rPr>
              <a:t> Setting</a:t>
            </a:r>
            <a:r>
              <a:rPr lang="en-US" b="1" dirty="0">
                <a:cs typeface="B Nazanin" pitchFamily="2" charset="-78"/>
              </a:rPr>
              <a:t> </a:t>
            </a:r>
            <a:r>
              <a:rPr lang="fa-IR" b="1" dirty="0">
                <a:cs typeface="B Nazanin" pitchFamily="2" charset="-78"/>
              </a:rPr>
              <a:t>می شویم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>
                <a:cs typeface="B Nazanin" pitchFamily="2" charset="-78"/>
              </a:rPr>
              <a:t>بر روی </a:t>
            </a:r>
            <a:r>
              <a:rPr lang="en-US" b="1" dirty="0">
                <a:cs typeface="B Nazanin" pitchFamily="2" charset="-78"/>
              </a:rPr>
              <a:t>Use express setting </a:t>
            </a:r>
            <a:r>
              <a:rPr lang="fa-IR" b="1" dirty="0">
                <a:cs typeface="B Nazanin" pitchFamily="2" charset="-78"/>
              </a:rPr>
              <a:t>کلیک می کنیم تا تنظیمات پیش فرض برای </a:t>
            </a:r>
            <a:r>
              <a:rPr lang="en-US" b="1" dirty="0">
                <a:cs typeface="B Nazanin" pitchFamily="2" charset="-78"/>
              </a:rPr>
              <a:t>Setting </a:t>
            </a:r>
            <a:r>
              <a:rPr lang="fa-IR" b="1" dirty="0">
                <a:cs typeface="B Nazanin" pitchFamily="2" charset="-78"/>
              </a:rPr>
              <a:t>اعمال شود. 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در </a:t>
            </a:r>
            <a:r>
              <a:rPr lang="fa-IR" b="1" dirty="0">
                <a:cs typeface="B Nazanin" pitchFamily="2" charset="-78"/>
              </a:rPr>
              <a:t>صورتی که می خواهید پیشفرض ها را تغییر دهد می توانید </a:t>
            </a:r>
            <a:r>
              <a:rPr lang="en-US" b="1" dirty="0">
                <a:cs typeface="B Nazanin" pitchFamily="2" charset="-78"/>
              </a:rPr>
              <a:t>Customize </a:t>
            </a:r>
            <a:r>
              <a:rPr lang="fa-IR" b="1" dirty="0">
                <a:cs typeface="B Nazanin" pitchFamily="2" charset="-78"/>
              </a:rPr>
              <a:t>را انتخاب کنید، در </a:t>
            </a:r>
            <a:r>
              <a:rPr lang="fa-IR" b="1" dirty="0" smtClean="0">
                <a:cs typeface="B Nazanin" pitchFamily="2" charset="-78"/>
              </a:rPr>
              <a:t>این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صورت چند مرحله دیگر به کار شما افزوده خواهد شد.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11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10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" y="476672"/>
            <a:ext cx="6397189" cy="4104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4523" y="4933104"/>
            <a:ext cx="792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در این قسمت از ما می خواهد که در اکانت مایکروسافت خود </a:t>
            </a:r>
            <a:r>
              <a:rPr lang="en-US" b="1" dirty="0">
                <a:cs typeface="B Nazanin" pitchFamily="2" charset="-78"/>
              </a:rPr>
              <a:t>Sing in </a:t>
            </a:r>
            <a:r>
              <a:rPr lang="fa-IR" b="1" dirty="0">
                <a:cs typeface="B Nazanin" pitchFamily="2" charset="-78"/>
              </a:rPr>
              <a:t>کنیم و یا در صورتی که </a:t>
            </a:r>
            <a:r>
              <a:rPr lang="fa-IR" b="1" dirty="0" smtClean="0">
                <a:cs typeface="B Nazanin" pitchFamily="2" charset="-78"/>
              </a:rPr>
              <a:t>اکانت 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نداریم</a:t>
            </a:r>
            <a:r>
              <a:rPr lang="fa-IR" b="1" dirty="0">
                <a:cs typeface="B Nazanin" pitchFamily="2" charset="-78"/>
              </a:rPr>
              <a:t>، یک اکانت جدید بسازیم.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0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11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3" y="476672"/>
            <a:ext cx="5998682" cy="4104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725144"/>
            <a:ext cx="7414209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700" b="1" dirty="0">
                <a:cs typeface="B Nazanin" pitchFamily="2" charset="-78"/>
              </a:rPr>
              <a:t>در صورتی که اینترنت و اکانت مایکروسافت دارید می توانید آن را وارد کنید و با آن لاگین کنید. </a:t>
            </a:r>
            <a:endParaRPr lang="en-US" sz="1700" b="1" dirty="0" smtClean="0">
              <a:cs typeface="B Nazanin" pitchFamily="2" charset="-78"/>
            </a:endParaRPr>
          </a:p>
          <a:p>
            <a:r>
              <a:rPr lang="fa-IR" sz="1700" b="1" dirty="0" smtClean="0">
                <a:cs typeface="B Nazanin" pitchFamily="2" charset="-78"/>
              </a:rPr>
              <a:t>اما </a:t>
            </a:r>
            <a:r>
              <a:rPr lang="fa-IR" sz="1700" b="1" dirty="0">
                <a:cs typeface="B Nazanin" pitchFamily="2" charset="-78"/>
              </a:rPr>
              <a:t>در صورتی که اینترنت ندارید و یا اینترنت دارید ولی نمی خواهید با اکانت مایکروسافت وارد </a:t>
            </a:r>
            <a:r>
              <a:rPr lang="fa-IR" sz="1700" b="1" dirty="0" smtClean="0">
                <a:cs typeface="B Nazanin" pitchFamily="2" charset="-78"/>
              </a:rPr>
              <a:t>شود</a:t>
            </a:r>
            <a:endParaRPr lang="en-US" sz="1700" b="1" dirty="0" smtClean="0">
              <a:cs typeface="B Nazanin" pitchFamily="2" charset="-78"/>
            </a:endParaRPr>
          </a:p>
          <a:p>
            <a:r>
              <a:rPr lang="fa-IR" sz="1700" b="1" dirty="0" smtClean="0">
                <a:cs typeface="B Nazanin" pitchFamily="2" charset="-78"/>
              </a:rPr>
              <a:t> </a:t>
            </a:r>
            <a:r>
              <a:rPr lang="fa-IR" sz="1700" b="1" dirty="0">
                <a:cs typeface="B Nazanin" pitchFamily="2" charset="-78"/>
              </a:rPr>
              <a:t>به روش زیر عمل کنید:</a:t>
            </a:r>
          </a:p>
          <a:p>
            <a:r>
              <a:rPr lang="fa-IR" sz="1700" b="1" dirty="0">
                <a:cs typeface="B Nazanin" pitchFamily="2" charset="-78"/>
              </a:rPr>
              <a:t>ابتدا سعی کنید اینترنت نداشته باشید !</a:t>
            </a:r>
          </a:p>
          <a:p>
            <a:r>
              <a:rPr lang="fa-IR" sz="1700" b="1" dirty="0">
                <a:cs typeface="B Nazanin" pitchFamily="2" charset="-78"/>
              </a:rPr>
              <a:t>سپس فیلد مربوط به اکانت مایکروسافت را پر کنید </a:t>
            </a:r>
            <a:endParaRPr lang="en-US" sz="1700" b="1" dirty="0" smtClean="0">
              <a:cs typeface="B Nazanin" pitchFamily="2" charset="-78"/>
            </a:endParaRPr>
          </a:p>
          <a:p>
            <a:r>
              <a:rPr lang="fa-IR" sz="1700" b="1" dirty="0" smtClean="0">
                <a:cs typeface="B Nazanin" pitchFamily="2" charset="-78"/>
              </a:rPr>
              <a:t>( </a:t>
            </a:r>
            <a:r>
              <a:rPr lang="fa-IR" sz="1700" b="1" dirty="0">
                <a:cs typeface="B Nazanin" pitchFamily="2" charset="-78"/>
              </a:rPr>
              <a:t>این فیلد می تواند به صورت "همینجوری" هم پر شود ! </a:t>
            </a:r>
            <a:r>
              <a:rPr lang="fa-IR" sz="1700" b="1" dirty="0" smtClean="0">
                <a:cs typeface="B Nazanin" pitchFamily="2" charset="-78"/>
              </a:rPr>
              <a:t>)</a:t>
            </a:r>
            <a:endParaRPr lang="en-US" sz="1700" b="1" dirty="0" smtClean="0">
              <a:cs typeface="B Nazanin" pitchFamily="2" charset="-78"/>
            </a:endParaRPr>
          </a:p>
          <a:p>
            <a:r>
              <a:rPr lang="fa-IR" sz="1700" b="1" dirty="0">
                <a:cs typeface="B Nazanin" pitchFamily="2" charset="-78"/>
              </a:rPr>
              <a:t>بر روی </a:t>
            </a:r>
            <a:r>
              <a:rPr lang="en-US" sz="1700" b="1" dirty="0">
                <a:cs typeface="B Nazanin" pitchFamily="2" charset="-78"/>
              </a:rPr>
              <a:t>continue without a Microsoft account </a:t>
            </a:r>
            <a:r>
              <a:rPr lang="fa-IR" sz="1700" b="1" dirty="0">
                <a:cs typeface="B Nazanin" pitchFamily="2" charset="-78"/>
              </a:rPr>
              <a:t>کلیک می کنیم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4077072"/>
            <a:ext cx="1080120" cy="432048"/>
          </a:xfrm>
          <a:prstGeom prst="rect">
            <a:avLst/>
          </a:prstGeom>
          <a:solidFill>
            <a:srgbClr val="170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12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13" y="609115"/>
            <a:ext cx="5998682" cy="3839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1250" y="4725143"/>
            <a:ext cx="840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>
                <a:cs typeface="B Nazanin" pitchFamily="2" charset="-78"/>
              </a:rPr>
              <a:t>در ادامه نصب این ا</a:t>
            </a:r>
            <a:r>
              <a:rPr lang="fa-IR" sz="1600" b="1" dirty="0" smtClean="0">
                <a:cs typeface="B Nazanin" pitchFamily="2" charset="-78"/>
              </a:rPr>
              <a:t>مکان </a:t>
            </a:r>
            <a:r>
              <a:rPr lang="fa-IR" sz="1600" b="1" dirty="0">
                <a:cs typeface="B Nazanin" pitchFamily="2" charset="-78"/>
              </a:rPr>
              <a:t>وجود دارد که تنظیمات کامپیوترتان را بر اساس یک سیستم دیگر انجام دهید یا انصراف دهید</a:t>
            </a:r>
            <a:r>
              <a:rPr lang="fa-IR" sz="1600" b="1" dirty="0" smtClean="0">
                <a:cs typeface="B Nazanin" pitchFamily="2" charset="-78"/>
              </a:rPr>
              <a:t>.</a:t>
            </a:r>
            <a:endParaRPr lang="en-US" sz="1600" b="1" dirty="0" smtClean="0">
              <a:cs typeface="B Nazanin" pitchFamily="2" charset="-78"/>
            </a:endParaRPr>
          </a:p>
          <a:p>
            <a:r>
              <a:rPr lang="fa-IR" sz="1600" b="1" dirty="0" smtClean="0">
                <a:cs typeface="B Nazanin" pitchFamily="2" charset="-78"/>
              </a:rPr>
              <a:t> </a:t>
            </a:r>
            <a:r>
              <a:rPr lang="fa-IR" sz="1600" b="1" dirty="0">
                <a:cs typeface="B Nazanin" pitchFamily="2" charset="-78"/>
              </a:rPr>
              <a:t>که پیشنهاد ما انتخاب گزینه دوم و انتخاب سیستم عامل برای یک رایانه جدید است.</a:t>
            </a:r>
            <a:endParaRPr lang="fa-IR" sz="17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60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13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9115"/>
            <a:ext cx="6799220" cy="383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923510"/>
            <a:ext cx="599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شما می توانید از فضای ذخیره ابری </a:t>
            </a:r>
            <a:r>
              <a:rPr lang="en-US" b="1" dirty="0" smtClean="0">
                <a:cs typeface="B Nazanin" pitchFamily="2" charset="-78"/>
              </a:rPr>
              <a:t> one </a:t>
            </a:r>
            <a:r>
              <a:rPr lang="en-US" b="1" dirty="0">
                <a:cs typeface="B Nazanin" pitchFamily="2" charset="-78"/>
              </a:rPr>
              <a:t>drive  </a:t>
            </a:r>
            <a:r>
              <a:rPr lang="fa-IR" b="1" dirty="0">
                <a:cs typeface="B Nazanin" pitchFamily="2" charset="-78"/>
              </a:rPr>
              <a:t>نیز در ادامه استفاده کنید.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5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14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04664"/>
            <a:ext cx="7128792" cy="3839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467716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در ادامه رنگ زمینه عوض خواهد شد که نشان از پایان نصب ویندوز اجازه یافتن شما برای ورود به سیستم و نصب برنامه های مورد نیازتان است.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6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4391" y="5589303"/>
            <a:ext cx="4956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15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0" y="116633"/>
            <a:ext cx="7176180" cy="4343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323" y="4726768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در نهایت شما با تصویر زیر که نشان از کامل بودن نصب ویندوز خواهد بود روبرو خواهید شد</a:t>
            </a:r>
            <a:r>
              <a:rPr lang="fa-IR" b="1" dirty="0" smtClean="0">
                <a:cs typeface="B Nazanin" pitchFamily="2" charset="-78"/>
              </a:rPr>
              <a:t>.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از ویندوز ۱۰ لذت ببرید.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4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3471" y="5589303"/>
            <a:ext cx="3465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</a:rPr>
              <a:t>1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949307"/>
            <a:ext cx="52442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ln/>
                <a:solidFill>
                  <a:schemeClr val="tx2"/>
                </a:solidFill>
                <a:latin typeface="A GOOGLE" panose="020B0600030500050000" pitchFamily="34"/>
                <a:cs typeface="B Yekan" panose="00000400000000000000" pitchFamily="2" charset="-78"/>
              </a:rPr>
              <a:t>به نام خداوند بخشنده و مهربان</a:t>
            </a:r>
          </a:p>
          <a:p>
            <a:endParaRPr lang="fa-IR" sz="1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1400" dirty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en-US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endParaRPr lang="fa-IR" sz="2400" dirty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  <a:p>
            <a:r>
              <a:rPr lang="fa-IR" sz="2400" dirty="0" smtClean="0">
                <a:ln/>
                <a:solidFill>
                  <a:schemeClr val="tx2"/>
                </a:solidFill>
                <a:latin typeface="A GOOGLE" panose="020B0600030500050000" pitchFamily="34"/>
                <a:cs typeface="B Yekan" panose="00000400000000000000" pitchFamily="2" charset="-78"/>
              </a:rPr>
              <a:t>عنوان دوره :نصب ویندوز </a:t>
            </a:r>
            <a:r>
              <a:rPr lang="fa-IR" sz="2400" dirty="0" smtClean="0">
                <a:ln/>
                <a:solidFill>
                  <a:schemeClr val="tx2"/>
                </a:solidFill>
                <a:latin typeface="A GOOGLE" panose="020B0600030500050000" pitchFamily="34"/>
                <a:cs typeface="B Yekan" panose="00000400000000000000" pitchFamily="2" charset="-78"/>
              </a:rPr>
              <a:t>10</a:t>
            </a:r>
            <a:endParaRPr lang="fa-IR" sz="2400" dirty="0" smtClean="0">
              <a:ln/>
              <a:solidFill>
                <a:schemeClr val="tx2"/>
              </a:solidFill>
              <a:latin typeface="A GOOGLE" panose="020B0600030500050000" pitchFamily="34"/>
              <a:cs typeface="B Yeka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727" y="5004973"/>
            <a:ext cx="2872161" cy="10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786" y="5077375"/>
            <a:ext cx="4565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/>
            </a:r>
            <a:br>
              <a:rPr lang="fa-IR" b="1" dirty="0">
                <a:cs typeface="B Nazanin" pitchFamily="2" charset="-78"/>
              </a:rPr>
            </a:br>
            <a:r>
              <a:rPr lang="en-US" b="1" dirty="0">
                <a:cs typeface="B Nazanin" pitchFamily="2" charset="-78"/>
              </a:rPr>
              <a:t/>
            </a:r>
            <a:br>
              <a:rPr lang="en-US" b="1" dirty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صفحه نمایش: هر نمایشگری با حداقل وضوح 800 در 600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98699"/>
            <a:ext cx="1656184" cy="1228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340768"/>
            <a:ext cx="1656184" cy="1104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625"/>
            <a:ext cx="1152128" cy="115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26" y="4125457"/>
            <a:ext cx="1676441" cy="1223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3" y="5589303"/>
            <a:ext cx="1676441" cy="115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74159" y="683412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cs typeface="B Nazanin" pitchFamily="2" charset="-78"/>
              </a:rPr>
              <a:t>پردازنده: 1 گیگاهرتز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528" y="1708163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رم: 1 گیگابایت برای 32 نسخه بیتی، و 2 گیگابایت برای نسخه 64 بیتی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105835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cs typeface="B Nazanin" pitchFamily="2" charset="-78"/>
              </a:rPr>
              <a:t>فضای هارد دیسک: 16 گیگابایت برای نسخه 32 بیتی، و 20 گیگابایت برای نسخه 64 بیتی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70875" y="449478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itchFamily="2" charset="-78"/>
              </a:rPr>
              <a:t>کارت گرافیک: </a:t>
            </a:r>
            <a:r>
              <a:rPr lang="en-US" b="1" dirty="0">
                <a:cs typeface="B Nazanin" pitchFamily="2" charset="-78"/>
              </a:rPr>
              <a:t>DirectX 9 </a:t>
            </a:r>
            <a:r>
              <a:rPr lang="fa-IR" b="1" dirty="0">
                <a:cs typeface="B Nazanin" pitchFamily="2" charset="-78"/>
              </a:rPr>
              <a:t>یا بالاتر به همراه درایور </a:t>
            </a:r>
            <a:r>
              <a:rPr lang="en-US" b="1" dirty="0">
                <a:cs typeface="B Nazanin" pitchFamily="2" charset="-78"/>
              </a:rPr>
              <a:t>WDDM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578298"/>
          </a:xfrm>
        </p:spPr>
        <p:txBody>
          <a:bodyPr/>
          <a:lstStyle/>
          <a:p>
            <a:pPr algn="r"/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 </a:t>
            </a:r>
            <a:r>
              <a:rPr lang="fa-IR" sz="2400" dirty="0" smtClean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ابتدا سیستم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را ری‌ستارت کنید و قبل از شنیدن صدای بیپ و بالا آمدن مشخصات بایوس کلید </a:t>
            </a:r>
            <a:r>
              <a:rPr lang="en-US" sz="18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en-US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یا </a:t>
            </a:r>
            <a:r>
              <a:rPr lang="en-US" sz="18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کیبورد خود را چند بار فشار دهید. یا اینکه با استفاده از کلیدهای </a:t>
            </a:r>
            <a:r>
              <a:rPr lang="en-US" sz="18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و در برخی از مادربردها </a:t>
            </a:r>
            <a:r>
              <a:rPr lang="en-US" sz="18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F12</a:t>
            </a:r>
            <a:r>
              <a:rPr lang="en-US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برای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این کار استفاده کنید. کلید </a:t>
            </a:r>
            <a:r>
              <a:rPr lang="en-US" sz="1800" b="1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en-US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عمومی‌ترین </a:t>
            </a:r>
            <a:r>
              <a:rPr lang="fa-IR" sz="2400" dirty="0">
                <a:solidFill>
                  <a:srgbClr val="2C2F34"/>
                </a:solidFill>
                <a:latin typeface="mfamag"/>
                <a:cs typeface="B Nazanin" panose="00000400000000000000" pitchFamily="2" charset="-78"/>
              </a:rPr>
              <a:t>حالت است و تقریبا در اکثر سیستم‌ها استفاده از همین کلید پاسخ خواهد داد.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50" t="38341" r="17650" b="11235"/>
          <a:stretch/>
        </p:blipFill>
        <p:spPr>
          <a:xfrm>
            <a:off x="32965" y="2483512"/>
            <a:ext cx="5832648" cy="43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90" t="16490" r="8201" b="11235"/>
          <a:stretch/>
        </p:blipFill>
        <p:spPr>
          <a:xfrm>
            <a:off x="0" y="-18635"/>
            <a:ext cx="9144000" cy="67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45" t="18170" r="8200" b="7874"/>
          <a:stretch/>
        </p:blipFill>
        <p:spPr>
          <a:xfrm>
            <a:off x="457200" y="0"/>
            <a:ext cx="7305196" cy="5544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592" y="5787625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اکنون که یکی از حافظه‌های </a:t>
            </a:r>
            <a:r>
              <a:rPr lang="en-US" b="1" dirty="0" smtClean="0">
                <a:cs typeface="B Nazanin" panose="00000400000000000000" pitchFamily="2" charset="-78"/>
              </a:rPr>
              <a:t>CD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یا </a:t>
            </a:r>
            <a:r>
              <a:rPr lang="en-US" b="1" dirty="0">
                <a:cs typeface="B Nazanin" panose="00000400000000000000" pitchFamily="2" charset="-78"/>
              </a:rPr>
              <a:t>Flash </a:t>
            </a:r>
            <a:r>
              <a:rPr lang="en-US" b="1" dirty="0" smtClean="0">
                <a:cs typeface="B Nazanin" panose="00000400000000000000" pitchFamily="2" charset="-78"/>
              </a:rPr>
              <a:t>Disc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را برای بوت شدن تنظیم کردید برای ذخیره تغییرات دکمه </a:t>
            </a:r>
            <a:r>
              <a:rPr lang="en-US" b="1" dirty="0">
                <a:cs typeface="B Nazanin" panose="00000400000000000000" pitchFamily="2" charset="-78"/>
              </a:rPr>
              <a:t>F10 </a:t>
            </a:r>
            <a:r>
              <a:rPr lang="fa-IR" b="1" dirty="0">
                <a:cs typeface="B Nazanin" panose="00000400000000000000" pitchFamily="2" charset="-78"/>
              </a:rPr>
              <a:t>کیبورد خود را فشار دهید و سپس روی </a:t>
            </a:r>
            <a:r>
              <a:rPr lang="en-US" b="1" dirty="0">
                <a:cs typeface="B Nazanin" panose="00000400000000000000" pitchFamily="2" charset="-78"/>
              </a:rPr>
              <a:t>Yes </a:t>
            </a:r>
            <a:r>
              <a:rPr lang="fa-IR" b="1" dirty="0">
                <a:cs typeface="B Nazanin" panose="00000400000000000000" pitchFamily="2" charset="-78"/>
              </a:rPr>
              <a:t>یا </a:t>
            </a:r>
            <a:r>
              <a:rPr lang="en-US" b="1" dirty="0" smtClean="0">
                <a:cs typeface="B Nazanin" panose="00000400000000000000" pitchFamily="2" charset="-78"/>
              </a:rPr>
              <a:t>OK</a:t>
            </a:r>
            <a:r>
              <a:rPr lang="fa-IR" b="1" dirty="0" smtClean="0">
                <a:cs typeface="B Nazanin" panose="00000400000000000000" pitchFamily="2" charset="-78"/>
              </a:rPr>
              <a:t>  کلیک </a:t>
            </a:r>
            <a:r>
              <a:rPr lang="fa-IR" b="1" dirty="0">
                <a:cs typeface="B Nazanin" panose="00000400000000000000" pitchFamily="2" charset="-78"/>
              </a:rPr>
              <a:t>کنید تا تنظیمات ذخیره شود. در این مرحله سیستم شما ری‌استارت شده و ادامه مراحل به صورت زیر آغاز خواهد شد.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90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198"/>
            <a:ext cx="7132318" cy="4608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491" y="5280766"/>
            <a:ext cx="755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بعد از انجام عمل بوت به صفحه زیر میرسیم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>
                <a:cs typeface="B Nazanin" pitchFamily="2" charset="-78"/>
              </a:rPr>
              <a:t>در این صفحه تنظیمات مربوط به زبان، فرمت نمایش زمان و پول و صفحه کلید را انجام می </a:t>
            </a:r>
            <a:r>
              <a:rPr lang="fa-IR" b="1" dirty="0" smtClean="0">
                <a:cs typeface="B Nazanin" pitchFamily="2" charset="-78"/>
              </a:rPr>
              <a:t>دهیم</a:t>
            </a:r>
            <a:endParaRPr lang="en-US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و </a:t>
            </a:r>
            <a:r>
              <a:rPr lang="en-US" b="1" dirty="0">
                <a:cs typeface="B Nazanin" pitchFamily="2" charset="-78"/>
              </a:rPr>
              <a:t>Next </a:t>
            </a:r>
            <a:r>
              <a:rPr lang="fa-IR" b="1" dirty="0">
                <a:cs typeface="B Nazanin" pitchFamily="2" charset="-78"/>
              </a:rPr>
              <a:t>می کنیم.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0976"/>
            <a:ext cx="7132318" cy="4458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280766"/>
            <a:ext cx="493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روی دکمه </a:t>
            </a:r>
            <a:r>
              <a:rPr lang="en-US" b="1" dirty="0" smtClean="0">
                <a:cs typeface="B Nazanin" pitchFamily="2" charset="-78"/>
              </a:rPr>
              <a:t>install now</a:t>
            </a:r>
            <a:r>
              <a:rPr lang="fa-IR" b="1" dirty="0" smtClean="0">
                <a:cs typeface="B Nazanin" pitchFamily="2" charset="-78"/>
              </a:rPr>
              <a:t> کلیک میکنیم تا به مرحله بعد برویم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9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6228809" y="2406312"/>
            <a:ext cx="5164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/>
                <a:solidFill>
                  <a:schemeClr val="bg1">
                    <a:lumMod val="85000"/>
                  </a:schemeClr>
                </a:solidFill>
                <a:latin typeface="A GOOGLE" panose="020B0600030500050000" pitchFamily="34"/>
                <a:cs typeface="B Koodak" panose="00000700000000000000" pitchFamily="2" charset="-78"/>
              </a:rPr>
              <a:t>نصب ویندوز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883" y="5589303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</a:t>
            </a:r>
            <a:endParaRPr lang="fa-I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8289"/>
            <a:ext cx="7132318" cy="4343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441" y="5280766"/>
            <a:ext cx="602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itchFamily="2" charset="-78"/>
              </a:rPr>
              <a:t>متن لایسنس را مطالعه کرده! و لایسنس را </a:t>
            </a:r>
            <a:r>
              <a:rPr lang="en-US" b="1" dirty="0">
                <a:cs typeface="B Nazanin" pitchFamily="2" charset="-78"/>
              </a:rPr>
              <a:t>Accept </a:t>
            </a:r>
            <a:r>
              <a:rPr lang="fa-IR" b="1" dirty="0">
                <a:cs typeface="B Nazanin" pitchFamily="2" charset="-78"/>
              </a:rPr>
              <a:t>کرده و </a:t>
            </a:r>
            <a:r>
              <a:rPr lang="en-US" b="1" dirty="0">
                <a:cs typeface="B Nazanin" pitchFamily="2" charset="-78"/>
              </a:rPr>
              <a:t>Next </a:t>
            </a:r>
            <a:r>
              <a:rPr lang="fa-IR" b="1" dirty="0">
                <a:cs typeface="B Nazanin" pitchFamily="2" charset="-78"/>
              </a:rPr>
              <a:t>می کنیم.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1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781</TotalTime>
  <Words>441</Words>
  <Application>Microsoft Office PowerPoint</Application>
  <PresentationFormat>On-screen Show (4:3)</PresentationFormat>
  <Paragraphs>94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 GOOGLE</vt:lpstr>
      <vt:lpstr>Arial</vt:lpstr>
      <vt:lpstr>B Koodak</vt:lpstr>
      <vt:lpstr>B Nazanin</vt:lpstr>
      <vt:lpstr>B Titr</vt:lpstr>
      <vt:lpstr>B Yekan</vt:lpstr>
      <vt:lpstr>Calibri</vt:lpstr>
      <vt:lpstr>Cambria</vt:lpstr>
      <vt:lpstr>mfamag</vt:lpstr>
      <vt:lpstr>Tahoma</vt:lpstr>
      <vt:lpstr>Times New Roman</vt:lpstr>
      <vt:lpstr>Verdana</vt:lpstr>
      <vt:lpstr>Adjacency</vt:lpstr>
      <vt:lpstr>PowerPoint Presentation</vt:lpstr>
      <vt:lpstr>PowerPoint Presentation</vt:lpstr>
      <vt:lpstr>PowerPoint Presentation</vt:lpstr>
      <vt:lpstr> ابتدا سیستم را ری‌ستارت کنید و قبل از شنیدن صدای بیپ و بالا آمدن مشخصات بایوس کلید DEL  یا DELETE کیبورد خود را چند بار فشار دهید. یا اینکه با استفاده از کلیدهای F2 و در برخی از مادربردها F12  برای این کار استفاده کنید. کلید DEL  عمومی‌ترین حالت است و تقریبا در اکثر سیستم‌ها استفاده از همین کلید پاسخ خواهد داد.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Seaman</cp:lastModifiedBy>
  <cp:revision>69</cp:revision>
  <dcterms:created xsi:type="dcterms:W3CDTF">2014-05-01T11:58:06Z</dcterms:created>
  <dcterms:modified xsi:type="dcterms:W3CDTF">2020-05-26T04:40:54Z</dcterms:modified>
</cp:coreProperties>
</file>