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9" r:id="rId13"/>
    <p:sldId id="268" r:id="rId14"/>
    <p:sldId id="269" r:id="rId15"/>
    <p:sldId id="270" r:id="rId16"/>
    <p:sldId id="26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7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4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9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4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4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8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2362-5730-41B2-B916-E54E34E3E81D}" type="datetimeFigureOut">
              <a:rPr lang="en-US" smtClean="0"/>
              <a:t>11/19/2016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55256-4E02-46F5-88C3-A2FDCD487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3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48470"/>
            <a:ext cx="5572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Presentation  No. 1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984860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23897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Programming Flowchart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33242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4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44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3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371600"/>
            <a:ext cx="768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HW1: Draw the flowchart of your time table in a week</a:t>
            </a:r>
          </a:p>
          <a:p>
            <a:endParaRPr lang="en-US" dirty="0"/>
          </a:p>
          <a:p>
            <a:r>
              <a:rPr lang="en-US" dirty="0" smtClean="0"/>
              <a:t>HW2: </a:t>
            </a:r>
            <a:r>
              <a:rPr lang="en-US" dirty="0"/>
              <a:t>Draw the flowchart of </a:t>
            </a:r>
            <a:r>
              <a:rPr lang="en-US" dirty="0" smtClean="0"/>
              <a:t>“summation of numbers which can be divided by 3 </a:t>
            </a:r>
          </a:p>
          <a:p>
            <a:r>
              <a:rPr lang="en-US" dirty="0"/>
              <a:t>	</a:t>
            </a:r>
            <a:r>
              <a:rPr lang="en-US" dirty="0" smtClean="0"/>
              <a:t>from 0 to 10000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86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137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1-4. Drawing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31332"/>
            <a:ext cx="6924675" cy="532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50958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7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9" y="228600"/>
            <a:ext cx="4405312" cy="613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25325"/>
            <a:ext cx="286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1-5. System Representation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057" y="241629"/>
            <a:ext cx="2667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58655" y="2297668"/>
            <a:ext cx="99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93541" y="2297668"/>
            <a:ext cx="99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82855" y="2308554"/>
            <a:ext cx="99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3" idx="3"/>
            <a:endCxn id="5" idx="1"/>
          </p:cNvCxnSpPr>
          <p:nvPr/>
        </p:nvCxnSpPr>
        <p:spPr>
          <a:xfrm>
            <a:off x="1849255" y="2754868"/>
            <a:ext cx="544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05913" y="2765753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973455" y="2765753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25255" y="2765754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67000" y="258108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4646" y="257020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258108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2474" y="336446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04264" y="1863022"/>
            <a:ext cx="83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Torque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55671" y="1863022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Analog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97255" y="1895288"/>
            <a:ext cx="66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04137" y="2950420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72960" y="295042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9744" y="2853622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98129" y="302740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5720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x K1= T			k1= T/I    			N.M/A</a:t>
            </a:r>
          </a:p>
          <a:p>
            <a:endParaRPr lang="en-US" dirty="0"/>
          </a:p>
          <a:p>
            <a:r>
              <a:rPr lang="en-US" dirty="0" smtClean="0"/>
              <a:t>T x K2= Ɵ			K2= Ɵ/T			Rad/</a:t>
            </a:r>
            <a:r>
              <a:rPr lang="en-US" dirty="0" err="1" smtClean="0"/>
              <a:t>N.m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Ɵ x k3= x			k3= x/Ɵ			m/Rad</a:t>
            </a:r>
          </a:p>
          <a:p>
            <a:endParaRPr lang="en-US" dirty="0" smtClean="0"/>
          </a:p>
          <a:p>
            <a:r>
              <a:rPr lang="en-US" dirty="0" smtClean="0"/>
              <a:t>I (K1K2K3)= x		dx/</a:t>
            </a:r>
            <a:r>
              <a:rPr lang="en-US" dirty="0" err="1" smtClean="0"/>
              <a:t>dI</a:t>
            </a:r>
            <a:r>
              <a:rPr lang="en-US" dirty="0" smtClean="0"/>
              <a:t> = k1 k2 K3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6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763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A piezoelectric pressure transducer sensitivity is 0.9 </a:t>
            </a:r>
            <a:r>
              <a:rPr lang="en-US" dirty="0" err="1" smtClean="0"/>
              <a:t>pico</a:t>
            </a:r>
            <a:r>
              <a:rPr lang="en-US" dirty="0" smtClean="0"/>
              <a:t> coulomb/bar and charge sensitivity is 0.005 Volt/ </a:t>
            </a:r>
            <a:r>
              <a:rPr lang="en-US" dirty="0" err="1" smtClean="0"/>
              <a:t>pico</a:t>
            </a:r>
            <a:r>
              <a:rPr lang="en-US" dirty="0" smtClean="0"/>
              <a:t> coulomb/bar  if </a:t>
            </a:r>
            <a:r>
              <a:rPr lang="en-US" dirty="0" err="1" smtClean="0"/>
              <a:t>ultr</a:t>
            </a:r>
            <a:r>
              <a:rPr lang="en-US" dirty="0" smtClean="0"/>
              <a:t> violet </a:t>
            </a:r>
            <a:r>
              <a:rPr lang="en-US" dirty="0" err="1" smtClean="0"/>
              <a:t>recporder</a:t>
            </a:r>
            <a:r>
              <a:rPr lang="en-US" dirty="0" smtClean="0"/>
              <a:t> sensitivity is 20 mm/volt</a:t>
            </a:r>
          </a:p>
          <a:p>
            <a:pPr marL="342900" indent="-342900">
              <a:buAutoNum type="alphaLcPeriod"/>
            </a:pPr>
            <a:r>
              <a:rPr lang="en-US" dirty="0" smtClean="0"/>
              <a:t>It is desire to draw block diagram and overall sensitivity.</a:t>
            </a:r>
          </a:p>
          <a:p>
            <a:pPr marL="342900" indent="-342900">
              <a:buAutoNum type="alphaLcPeriod"/>
            </a:pPr>
            <a:r>
              <a:rPr lang="en-US" dirty="0"/>
              <a:t> </a:t>
            </a:r>
            <a:r>
              <a:rPr lang="en-US" dirty="0" smtClean="0"/>
              <a:t>For 35 bar calculate </a:t>
            </a:r>
            <a:r>
              <a:rPr lang="el-GR" dirty="0" smtClean="0"/>
              <a:t>δ</a:t>
            </a:r>
            <a:r>
              <a:rPr lang="en-US" dirty="0" smtClean="0"/>
              <a:t>x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92055" y="2667000"/>
            <a:ext cx="99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26941" y="2667000"/>
            <a:ext cx="99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6255" y="2677886"/>
            <a:ext cx="990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3" idx="3"/>
            <a:endCxn id="4" idx="1"/>
          </p:cNvCxnSpPr>
          <p:nvPr/>
        </p:nvCxnSpPr>
        <p:spPr>
          <a:xfrm>
            <a:off x="2382655" y="3124200"/>
            <a:ext cx="544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939313" y="313508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6855" y="313508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0565" y="2801033"/>
            <a:ext cx="76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0.005 </a:t>
            </a:r>
          </a:p>
          <a:p>
            <a:r>
              <a:rPr lang="en-US" dirty="0" smtClean="0"/>
              <a:t>v/p.c.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49722" y="2801034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9.0</a:t>
            </a:r>
          </a:p>
          <a:p>
            <a:r>
              <a:rPr lang="en-US" dirty="0" smtClean="0"/>
              <a:t>p.c./bar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9645" y="2733488"/>
            <a:ext cx="996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</a:t>
            </a:r>
          </a:p>
          <a:p>
            <a:r>
              <a:rPr lang="en-US" dirty="0" smtClean="0"/>
              <a:t>mm/volt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2510" y="3386631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01470" y="2232354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/>
              <a:t>v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17541" y="3560020"/>
            <a:ext cx="628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03110" y="3513349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p.c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1529" y="339673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39727" y="3124200"/>
            <a:ext cx="5442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39608" y="2319440"/>
            <a:ext cx="42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475646" y="2265011"/>
            <a:ext cx="402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/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35977" y="226501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9727" y="419100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x/</a:t>
            </a:r>
            <a:r>
              <a:rPr lang="el-GR" dirty="0" smtClean="0"/>
              <a:t>δ</a:t>
            </a:r>
            <a:r>
              <a:rPr lang="en-US" smtClean="0"/>
              <a:t>p </a:t>
            </a:r>
            <a:r>
              <a:rPr lang="en-US" dirty="0" smtClean="0"/>
              <a:t>=?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3194" y="4724400"/>
            <a:ext cx="4382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 =</a:t>
            </a:r>
            <a:r>
              <a:rPr lang="el-GR" dirty="0" smtClean="0"/>
              <a:t>δ</a:t>
            </a:r>
            <a:r>
              <a:rPr lang="en-US" dirty="0" smtClean="0"/>
              <a:t>p (9.0 p.c./bar)(0.005 v/p.c.) (20 mm/v)</a:t>
            </a:r>
          </a:p>
          <a:p>
            <a:r>
              <a:rPr lang="el-GR" dirty="0" smtClean="0"/>
              <a:t>Δ</a:t>
            </a:r>
            <a:r>
              <a:rPr lang="en-US" dirty="0" smtClean="0"/>
              <a:t>x/</a:t>
            </a:r>
            <a:r>
              <a:rPr lang="el-GR" dirty="0" smtClean="0"/>
              <a:t>δ</a:t>
            </a:r>
            <a:r>
              <a:rPr lang="en-US" dirty="0" smtClean="0"/>
              <a:t>p = 0.9 mm/bar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5690" y="5715000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x =0.9 </a:t>
            </a:r>
            <a:r>
              <a:rPr lang="el-GR" dirty="0" smtClean="0"/>
              <a:t>δ</a:t>
            </a:r>
            <a:r>
              <a:rPr lang="en-US" smtClean="0"/>
              <a:t>p =0.9 (35)=31.5 mm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751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19200"/>
            <a:ext cx="380841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learn Mechatronics it is necessary: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Understanding Documentation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Physics &amp; Mathematics</a:t>
            </a:r>
          </a:p>
          <a:p>
            <a:pPr marL="342900" indent="-342900">
              <a:buAutoNum type="arabicPeriod"/>
            </a:pPr>
            <a:r>
              <a:rPr lang="en-US" dirty="0" smtClean="0"/>
              <a:t>Programming &amp; Trouble Correction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Critical Thinking Skills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4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3425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Understanding Documentation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1128040"/>
            <a:ext cx="5037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1-1. specification Sheet (Spec. Sheet)</a:t>
            </a:r>
          </a:p>
          <a:p>
            <a:r>
              <a:rPr lang="en-US" dirty="0"/>
              <a:t> </a:t>
            </a:r>
            <a:r>
              <a:rPr lang="en-US" dirty="0" smtClean="0"/>
              <a:t>prepared by factory to customer or another factory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523875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047750"/>
            <a:ext cx="879157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00100"/>
            <a:ext cx="7467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16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1-2. Schematics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"/>
            <a:ext cx="3867150" cy="436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4895405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Chemical engineering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schematic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42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81088"/>
            <a:ext cx="771525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29000" y="5943600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Schematic of a drive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train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9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19213"/>
            <a:ext cx="90582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7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161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1-3. Flowcharts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3756"/>
            <a:ext cx="2667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3695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5356163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Flowchart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81700" y="536744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0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223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tgk</dc:creator>
  <cp:lastModifiedBy>tgk</cp:lastModifiedBy>
  <cp:revision>24</cp:revision>
  <dcterms:created xsi:type="dcterms:W3CDTF">2016-10-09T04:52:21Z</dcterms:created>
  <dcterms:modified xsi:type="dcterms:W3CDTF">2016-11-19T05:04:51Z</dcterms:modified>
</cp:coreProperties>
</file>