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9" r:id="rId1"/>
  </p:sldMasterIdLst>
  <p:notesMasterIdLst>
    <p:notesMasterId r:id="rId46"/>
  </p:notesMasterIdLst>
  <p:sldIdLst>
    <p:sldId id="294" r:id="rId2"/>
    <p:sldId id="296" r:id="rId3"/>
    <p:sldId id="298" r:id="rId4"/>
    <p:sldId id="299" r:id="rId5"/>
    <p:sldId id="295" r:id="rId6"/>
    <p:sldId id="297" r:id="rId7"/>
    <p:sldId id="256" r:id="rId8"/>
    <p:sldId id="257" r:id="rId9"/>
    <p:sldId id="258" r:id="rId10"/>
    <p:sldId id="259" r:id="rId11"/>
    <p:sldId id="265" r:id="rId12"/>
    <p:sldId id="266" r:id="rId13"/>
    <p:sldId id="267" r:id="rId14"/>
    <p:sldId id="268" r:id="rId15"/>
    <p:sldId id="269" r:id="rId16"/>
    <p:sldId id="270" r:id="rId17"/>
    <p:sldId id="260" r:id="rId18"/>
    <p:sldId id="261" r:id="rId19"/>
    <p:sldId id="292" r:id="rId20"/>
    <p:sldId id="278" r:id="rId21"/>
    <p:sldId id="279" r:id="rId22"/>
    <p:sldId id="280" r:id="rId23"/>
    <p:sldId id="281" r:id="rId24"/>
    <p:sldId id="282" r:id="rId25"/>
    <p:sldId id="283" r:id="rId26"/>
    <p:sldId id="284" r:id="rId27"/>
    <p:sldId id="262" r:id="rId28"/>
    <p:sldId id="285" r:id="rId29"/>
    <p:sldId id="286" r:id="rId30"/>
    <p:sldId id="287" r:id="rId31"/>
    <p:sldId id="288" r:id="rId32"/>
    <p:sldId id="289" r:id="rId33"/>
    <p:sldId id="290" r:id="rId34"/>
    <p:sldId id="291" r:id="rId35"/>
    <p:sldId id="263" r:id="rId36"/>
    <p:sldId id="264" r:id="rId37"/>
    <p:sldId id="271" r:id="rId38"/>
    <p:sldId id="272" r:id="rId39"/>
    <p:sldId id="273" r:id="rId40"/>
    <p:sldId id="274" r:id="rId41"/>
    <p:sldId id="275" r:id="rId42"/>
    <p:sldId id="276" r:id="rId43"/>
    <p:sldId id="277" r:id="rId44"/>
    <p:sldId id="300" r:id="rId45"/>
  </p:sldIdLst>
  <p:sldSz cx="9144000" cy="6858000" type="screen4x3"/>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Trebuchet MS"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Trebuchet MS"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Trebuchet MS"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Trebuchet MS"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Trebuchet MS" pitchFamily="34" charset="0"/>
        <a:ea typeface="+mn-ea"/>
        <a:cs typeface="+mn-cs"/>
      </a:defRPr>
    </a:lvl5pPr>
    <a:lvl6pPr marL="2286000" algn="l" defTabSz="914400" rtl="0" eaLnBrk="1" latinLnBrk="0" hangingPunct="1">
      <a:defRPr kern="1200">
        <a:solidFill>
          <a:schemeClr val="tx1"/>
        </a:solidFill>
        <a:latin typeface="Trebuchet MS" pitchFamily="34" charset="0"/>
        <a:ea typeface="+mn-ea"/>
        <a:cs typeface="+mn-cs"/>
      </a:defRPr>
    </a:lvl6pPr>
    <a:lvl7pPr marL="2743200" algn="l" defTabSz="914400" rtl="0" eaLnBrk="1" latinLnBrk="0" hangingPunct="1">
      <a:defRPr kern="1200">
        <a:solidFill>
          <a:schemeClr val="tx1"/>
        </a:solidFill>
        <a:latin typeface="Trebuchet MS" pitchFamily="34" charset="0"/>
        <a:ea typeface="+mn-ea"/>
        <a:cs typeface="+mn-cs"/>
      </a:defRPr>
    </a:lvl7pPr>
    <a:lvl8pPr marL="3200400" algn="l" defTabSz="914400" rtl="0" eaLnBrk="1" latinLnBrk="0" hangingPunct="1">
      <a:defRPr kern="1200">
        <a:solidFill>
          <a:schemeClr val="tx1"/>
        </a:solidFill>
        <a:latin typeface="Trebuchet MS" pitchFamily="34" charset="0"/>
        <a:ea typeface="+mn-ea"/>
        <a:cs typeface="+mn-cs"/>
      </a:defRPr>
    </a:lvl8pPr>
    <a:lvl9pPr marL="3657600" algn="l" defTabSz="914400" rtl="0" eaLnBrk="1" latinLnBrk="0" hangingPunct="1">
      <a:defRPr kern="1200">
        <a:solidFill>
          <a:schemeClr val="tx1"/>
        </a:solidFill>
        <a:latin typeface="Trebuchet MS"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40" autoAdjust="0"/>
  </p:normalViewPr>
  <p:slideViewPr>
    <p:cSldViewPr>
      <p:cViewPr>
        <p:scale>
          <a:sx n="70" d="100"/>
          <a:sy n="70" d="100"/>
        </p:scale>
        <p:origin x="-1224" y="-55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CA"/>
          </a:p>
        </p:txBody>
      </p:sp>
      <p:sp>
        <p:nvSpPr>
          <p:cNvPr id="3" name="Date Placeholder 2">
            <a:extLst>
              <a:ext uri="{FF2B5EF4-FFF2-40B4-BE49-F238E27FC236}"/>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2F5E8703-8872-4AA1-A9A9-FB3384AD9E39}" type="datetimeFigureOut">
              <a:rPr lang="en-CA"/>
              <a:pPr>
                <a:defRPr/>
              </a:pPr>
              <a:t>12/04/2020</a:t>
            </a:fld>
            <a:endParaRPr lang="en-CA" dirty="0"/>
          </a:p>
        </p:txBody>
      </p:sp>
      <p:sp>
        <p:nvSpPr>
          <p:cNvPr id="4" name="Slide Image Placeholder 3">
            <a:extLst>
              <a:ext uri="{FF2B5EF4-FFF2-40B4-BE49-F238E27FC236}"/>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CA" noProof="0" dirty="0"/>
          </a:p>
        </p:txBody>
      </p:sp>
      <p:sp>
        <p:nvSpPr>
          <p:cNvPr id="5" name="Notes Placeholder 4">
            <a:extLst>
              <a:ext uri="{FF2B5EF4-FFF2-40B4-BE49-F238E27FC236}"/>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CA" noProof="0"/>
          </a:p>
        </p:txBody>
      </p:sp>
      <p:sp>
        <p:nvSpPr>
          <p:cNvPr id="6" name="Footer Placeholder 5">
            <a:extLst>
              <a:ext uri="{FF2B5EF4-FFF2-40B4-BE49-F238E27FC236}"/>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CA"/>
          </a:p>
        </p:txBody>
      </p:sp>
      <p:sp>
        <p:nvSpPr>
          <p:cNvPr id="7" name="Slide Number Placeholder 6">
            <a:extLst>
              <a:ext uri="{FF2B5EF4-FFF2-40B4-BE49-F238E27FC236}"/>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itchFamily="34" charset="0"/>
              </a:defRPr>
            </a:lvl1pPr>
          </a:lstStyle>
          <a:p>
            <a:pPr>
              <a:defRPr/>
            </a:pPr>
            <a:fld id="{7846E579-3CD8-455A-A0F4-9462556343ED}" type="slidenum">
              <a:rPr lang="en-CA" altLang="en-US"/>
              <a:pPr>
                <a:defRPr/>
              </a:pPr>
              <a:t>‹#›</a:t>
            </a:fld>
            <a:endParaRPr lang="en-CA"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CA" altLang="en-US" smtClean="0"/>
          </a:p>
        </p:txBody>
      </p:sp>
      <p:sp>
        <p:nvSpPr>
          <p:cNvPr id="51204" name="Slide Number Placeholder 3"/>
          <p:cNvSpPr>
            <a:spLocks noGrp="1"/>
          </p:cNvSpPr>
          <p:nvPr>
            <p:ph type="sldNum" sz="quarter" idx="5"/>
          </p:nvPr>
        </p:nvSpPr>
        <p:spPr bwMode="auto">
          <a:noFill/>
          <a:ln>
            <a:miter lim="800000"/>
            <a:headEnd/>
            <a:tailEnd/>
          </a:ln>
        </p:spPr>
        <p:txBody>
          <a:bodyPr/>
          <a:lstStyle/>
          <a:p>
            <a:fld id="{CF7E17EE-6B52-4D1A-944F-CF50C5DA82E7}" type="slidenum">
              <a:rPr lang="en-CA" altLang="en-US" smtClean="0">
                <a:cs typeface="Arial" charset="0"/>
              </a:rPr>
              <a:pPr/>
              <a:t>32</a:t>
            </a:fld>
            <a:endParaRPr lang="en-CA" altLang="en-US" smtClean="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7"/>
          <p:cNvGrpSpPr>
            <a:grpSpLocks/>
          </p:cNvGrpSpPr>
          <p:nvPr/>
        </p:nvGrpSpPr>
        <p:grpSpPr bwMode="auto">
          <a:xfrm>
            <a:off x="-7938" y="-7938"/>
            <a:ext cx="9170988" cy="6873876"/>
            <a:chOff x="-8466" y="-8468"/>
            <a:chExt cx="9171316" cy="6874935"/>
          </a:xfrm>
        </p:grpSpPr>
        <p:cxnSp>
          <p:nvCxnSpPr>
            <p:cNvPr id="5" name="Straight Connector 4">
              <a:extLst>
                <a:ext uri="{FF2B5EF4-FFF2-40B4-BE49-F238E27FC236}"/>
              </a:extLst>
            </p:cNvPr>
            <p:cNvCxnSpPr/>
            <p:nvPr/>
          </p:nvCxnSpPr>
          <p:spPr>
            <a:xfrm flipV="1">
              <a:off x="5130456" y="4175239"/>
              <a:ext cx="4022869" cy="2683288"/>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extLst>
            </p:cNvPr>
            <p:cNvCxnSpPr/>
            <p:nvPr/>
          </p:nvCxnSpPr>
          <p:spPr>
            <a:xfrm>
              <a:off x="7043462" y="-529"/>
              <a:ext cx="1217656" cy="685905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7" name="Freeform 29">
              <a:extLst>
                <a:ext uri="{FF2B5EF4-FFF2-40B4-BE49-F238E27FC236}"/>
              </a:extLst>
            </p:cNvPr>
            <p:cNvSpPr/>
            <p:nvPr/>
          </p:nvSpPr>
          <p:spPr>
            <a:xfrm>
              <a:off x="6892644" y="-529"/>
              <a:ext cx="2268619"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30">
              <a:extLst>
                <a:ext uri="{FF2B5EF4-FFF2-40B4-BE49-F238E27FC236}"/>
              </a:extLst>
            </p:cNvPr>
            <p:cNvSpPr/>
            <p:nvPr/>
          </p:nvSpPr>
          <p:spPr>
            <a:xfrm>
              <a:off x="7205393" y="-8468"/>
              <a:ext cx="1947932"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31">
              <a:extLst>
                <a:ext uri="{FF2B5EF4-FFF2-40B4-BE49-F238E27FC236}"/>
              </a:extLst>
            </p:cNvPr>
            <p:cNvSpPr/>
            <p:nvPr/>
          </p:nvSpPr>
          <p:spPr>
            <a:xfrm>
              <a:off x="6638635" y="3919613"/>
              <a:ext cx="251310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32">
              <a:extLst>
                <a:ext uri="{FF2B5EF4-FFF2-40B4-BE49-F238E27FC236}"/>
              </a:extLst>
            </p:cNvPr>
            <p:cNvSpPr/>
            <p:nvPr/>
          </p:nvSpPr>
          <p:spPr>
            <a:xfrm>
              <a:off x="7010123" y="-8468"/>
              <a:ext cx="2143202"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33">
              <a:extLst>
                <a:ext uri="{FF2B5EF4-FFF2-40B4-BE49-F238E27FC236}"/>
              </a:extLst>
            </p:cNvPr>
            <p:cNvSpPr/>
            <p:nvPr/>
          </p:nvSpPr>
          <p:spPr>
            <a:xfrm>
              <a:off x="8296044" y="-8468"/>
              <a:ext cx="857281"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34">
              <a:extLst>
                <a:ext uri="{FF2B5EF4-FFF2-40B4-BE49-F238E27FC236}"/>
              </a:extLst>
            </p:cNvPr>
            <p:cNvSpPr/>
            <p:nvPr/>
          </p:nvSpPr>
          <p:spPr>
            <a:xfrm>
              <a:off x="8094425" y="-8468"/>
              <a:ext cx="1066838"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35">
              <a:extLst>
                <a:ext uri="{FF2B5EF4-FFF2-40B4-BE49-F238E27FC236}"/>
              </a:extLst>
            </p:cNvPr>
            <p:cNvSpPr/>
            <p:nvPr/>
          </p:nvSpPr>
          <p:spPr>
            <a:xfrm>
              <a:off x="8069024" y="4894488"/>
              <a:ext cx="1093826"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7">
              <a:extLst>
                <a:ext uri="{FF2B5EF4-FFF2-40B4-BE49-F238E27FC236}"/>
              </a:extLst>
            </p:cNvPr>
            <p:cNvSpPr/>
            <p:nvPr/>
          </p:nvSpPr>
          <p:spPr>
            <a:xfrm>
              <a:off x="-8466" y="-8468"/>
              <a:ext cx="863632"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5" name="Date Placeholder 3">
            <a:extLst>
              <a:ext uri="{FF2B5EF4-FFF2-40B4-BE49-F238E27FC236}"/>
            </a:extLst>
          </p:cNvPr>
          <p:cNvSpPr>
            <a:spLocks noGrp="1"/>
          </p:cNvSpPr>
          <p:nvPr>
            <p:ph type="dt" sz="half" idx="10"/>
          </p:nvPr>
        </p:nvSpPr>
        <p:spPr/>
        <p:txBody>
          <a:bodyPr/>
          <a:lstStyle>
            <a:lvl1pPr>
              <a:defRPr/>
            </a:lvl1pPr>
          </a:lstStyle>
          <a:p>
            <a:pPr>
              <a:defRPr/>
            </a:pPr>
            <a:fld id="{DF6BF014-48B3-40A4-A164-7CD83547A3FC}" type="datetimeFigureOut">
              <a:rPr lang="en-CA"/>
              <a:pPr>
                <a:defRPr/>
              </a:pPr>
              <a:t>12/04/2020</a:t>
            </a:fld>
            <a:endParaRPr lang="en-CA" dirty="0"/>
          </a:p>
        </p:txBody>
      </p:sp>
      <p:sp>
        <p:nvSpPr>
          <p:cNvPr id="16" name="Footer Placeholder 4">
            <a:extLst>
              <a:ext uri="{FF2B5EF4-FFF2-40B4-BE49-F238E27FC236}"/>
            </a:extLst>
          </p:cNvPr>
          <p:cNvSpPr>
            <a:spLocks noGrp="1"/>
          </p:cNvSpPr>
          <p:nvPr>
            <p:ph type="ftr" sz="quarter" idx="11"/>
          </p:nvPr>
        </p:nvSpPr>
        <p:spPr/>
        <p:txBody>
          <a:bodyPr/>
          <a:lstStyle>
            <a:lvl1pPr>
              <a:defRPr/>
            </a:lvl1pPr>
          </a:lstStyle>
          <a:p>
            <a:pPr>
              <a:defRPr/>
            </a:pPr>
            <a:endParaRPr lang="en-CA"/>
          </a:p>
        </p:txBody>
      </p:sp>
      <p:sp>
        <p:nvSpPr>
          <p:cNvPr id="17" name="Slide Number Placeholder 5">
            <a:extLst>
              <a:ext uri="{FF2B5EF4-FFF2-40B4-BE49-F238E27FC236}"/>
            </a:extLst>
          </p:cNvPr>
          <p:cNvSpPr>
            <a:spLocks noGrp="1"/>
          </p:cNvSpPr>
          <p:nvPr>
            <p:ph type="sldNum" sz="quarter" idx="12"/>
          </p:nvPr>
        </p:nvSpPr>
        <p:spPr/>
        <p:txBody>
          <a:bodyPr/>
          <a:lstStyle>
            <a:lvl1pPr>
              <a:defRPr/>
            </a:lvl1pPr>
          </a:lstStyle>
          <a:p>
            <a:pPr>
              <a:defRPr/>
            </a:pPr>
            <a:fld id="{756F8E3D-9929-4440-943C-24A33B1BE045}" type="slidenum">
              <a:rPr lang="en-CA" altLang="en-US"/>
              <a:pPr>
                <a:defRPr/>
              </a:pPr>
              <a:t>‹#›</a:t>
            </a:fld>
            <a:endParaRPr lang="en-CA"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5F071BC4-ACDB-4E29-B69A-31C0262804B5}" type="datetimeFigureOut">
              <a:rPr lang="en-CA"/>
              <a:pPr>
                <a:defRPr/>
              </a:pPr>
              <a:t>12/04/2020</a:t>
            </a:fld>
            <a:endParaRPr lang="en-CA" dirty="0"/>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CA"/>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6E24FA90-264F-46FA-8635-D912900A978D}" type="slidenum">
              <a:rPr lang="en-CA" altLang="en-US"/>
              <a:pPr>
                <a:defRPr/>
              </a:pPr>
              <a:t>‹#›</a:t>
            </a:fld>
            <a:endParaRPr lang="en-CA"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845D2201-3452-48E0-A302-59348EDE2FB1}" type="datetimeFigureOut">
              <a:rPr lang="en-CA"/>
              <a:pPr>
                <a:defRPr/>
              </a:pPr>
              <a:t>12/04/2020</a:t>
            </a:fld>
            <a:endParaRPr lang="en-CA" dirty="0"/>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CA"/>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50D2F5B1-EEBC-4D37-83C5-0681DE0C6E52}" type="slidenum">
              <a:rPr lang="en-CA" altLang="en-US"/>
              <a:pPr>
                <a:defRPr/>
              </a:pPr>
              <a:t>‹#›</a:t>
            </a:fld>
            <a:endParaRPr lang="en-CA"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extLst>
          </p:cNvPr>
          <p:cNvSpPr>
            <a:spLocks noGrp="1"/>
          </p:cNvSpPr>
          <p:nvPr>
            <p:ph type="dt" sz="half" idx="10"/>
          </p:nvPr>
        </p:nvSpPr>
        <p:spPr/>
        <p:txBody>
          <a:bodyPr/>
          <a:lstStyle>
            <a:lvl1pPr>
              <a:defRPr/>
            </a:lvl1pPr>
          </a:lstStyle>
          <a:p>
            <a:pPr>
              <a:defRPr/>
            </a:pPr>
            <a:fld id="{E153D044-3A03-4DF8-A517-BCA6B50889BA}" type="datetimeFigureOut">
              <a:rPr lang="en-CA"/>
              <a:pPr>
                <a:defRPr/>
              </a:pPr>
              <a:t>12/04/2020</a:t>
            </a:fld>
            <a:endParaRPr lang="en-CA" dirty="0"/>
          </a:p>
        </p:txBody>
      </p:sp>
      <p:sp>
        <p:nvSpPr>
          <p:cNvPr id="6" name="Footer Placeholder 4">
            <a:extLst>
              <a:ext uri="{FF2B5EF4-FFF2-40B4-BE49-F238E27FC236}"/>
            </a:extLst>
          </p:cNvPr>
          <p:cNvSpPr>
            <a:spLocks noGrp="1"/>
          </p:cNvSpPr>
          <p:nvPr>
            <p:ph type="ftr" sz="quarter" idx="11"/>
          </p:nvPr>
        </p:nvSpPr>
        <p:spPr/>
        <p:txBody>
          <a:bodyPr/>
          <a:lstStyle>
            <a:lvl1pPr>
              <a:defRPr/>
            </a:lvl1pPr>
          </a:lstStyle>
          <a:p>
            <a:pPr>
              <a:defRPr/>
            </a:pPr>
            <a:endParaRPr lang="en-CA"/>
          </a:p>
        </p:txBody>
      </p:sp>
      <p:sp>
        <p:nvSpPr>
          <p:cNvPr id="7" name="Slide Number Placeholder 5">
            <a:extLst>
              <a:ext uri="{FF2B5EF4-FFF2-40B4-BE49-F238E27FC236}"/>
            </a:extLst>
          </p:cNvPr>
          <p:cNvSpPr>
            <a:spLocks noGrp="1"/>
          </p:cNvSpPr>
          <p:nvPr>
            <p:ph type="sldNum" sz="quarter" idx="12"/>
          </p:nvPr>
        </p:nvSpPr>
        <p:spPr/>
        <p:txBody>
          <a:bodyPr/>
          <a:lstStyle>
            <a:lvl1pPr>
              <a:defRPr/>
            </a:lvl1pPr>
          </a:lstStyle>
          <a:p>
            <a:pPr>
              <a:defRPr/>
            </a:pPr>
            <a:fld id="{DAAD06A6-3E54-455B-B5D9-0A9DEC266A5D}" type="slidenum">
              <a:rPr lang="en-CA" altLang="en-US"/>
              <a:pPr>
                <a:defRPr/>
              </a:pPr>
              <a:t>‹#›</a:t>
            </a:fld>
            <a:endParaRPr lang="en-CA"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extLst>
          </p:cNvPr>
          <p:cNvSpPr>
            <a:spLocks noGrp="1"/>
          </p:cNvSpPr>
          <p:nvPr>
            <p:ph type="dt" sz="half" idx="10"/>
          </p:nvPr>
        </p:nvSpPr>
        <p:spPr/>
        <p:txBody>
          <a:bodyPr/>
          <a:lstStyle>
            <a:lvl1pPr>
              <a:defRPr/>
            </a:lvl1pPr>
          </a:lstStyle>
          <a:p>
            <a:pPr>
              <a:defRPr/>
            </a:pPr>
            <a:fld id="{41D04833-8944-420F-A654-FB5220A2A6B1}" type="datetimeFigureOut">
              <a:rPr lang="en-CA"/>
              <a:pPr>
                <a:defRPr/>
              </a:pPr>
              <a:t>12/04/2020</a:t>
            </a:fld>
            <a:endParaRPr lang="en-CA" dirty="0"/>
          </a:p>
        </p:txBody>
      </p:sp>
      <p:sp>
        <p:nvSpPr>
          <p:cNvPr id="8" name="Footer Placeholder 4">
            <a:extLst>
              <a:ext uri="{FF2B5EF4-FFF2-40B4-BE49-F238E27FC236}"/>
            </a:extLst>
          </p:cNvPr>
          <p:cNvSpPr>
            <a:spLocks noGrp="1"/>
          </p:cNvSpPr>
          <p:nvPr>
            <p:ph type="ftr" sz="quarter" idx="11"/>
          </p:nvPr>
        </p:nvSpPr>
        <p:spPr/>
        <p:txBody>
          <a:bodyPr/>
          <a:lstStyle>
            <a:lvl1pPr>
              <a:defRPr/>
            </a:lvl1pPr>
          </a:lstStyle>
          <a:p>
            <a:pPr>
              <a:defRPr/>
            </a:pPr>
            <a:endParaRPr lang="en-CA"/>
          </a:p>
        </p:txBody>
      </p:sp>
      <p:sp>
        <p:nvSpPr>
          <p:cNvPr id="9" name="Slide Number Placeholder 5">
            <a:extLst>
              <a:ext uri="{FF2B5EF4-FFF2-40B4-BE49-F238E27FC236}"/>
            </a:extLst>
          </p:cNvPr>
          <p:cNvSpPr>
            <a:spLocks noGrp="1"/>
          </p:cNvSpPr>
          <p:nvPr>
            <p:ph type="sldNum" sz="quarter" idx="12"/>
          </p:nvPr>
        </p:nvSpPr>
        <p:spPr/>
        <p:txBody>
          <a:bodyPr/>
          <a:lstStyle>
            <a:lvl1pPr>
              <a:defRPr/>
            </a:lvl1pPr>
          </a:lstStyle>
          <a:p>
            <a:pPr>
              <a:defRPr/>
            </a:pPr>
            <a:fld id="{4308E1F3-3F12-430B-BA07-714FCCF12A14}" type="slidenum">
              <a:rPr lang="en-CA" altLang="en-US"/>
              <a:pPr>
                <a:defRPr/>
              </a:pPr>
              <a:t>‹#›</a:t>
            </a:fld>
            <a:endParaRPr lang="en-CA"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3">
            <a:extLst>
              <a:ext uri="{FF2B5EF4-FFF2-40B4-BE49-F238E27FC236}"/>
            </a:extLst>
          </p:cNvPr>
          <p:cNvSpPr>
            <a:spLocks noGrp="1"/>
          </p:cNvSpPr>
          <p:nvPr>
            <p:ph type="dt" sz="half" idx="10"/>
          </p:nvPr>
        </p:nvSpPr>
        <p:spPr/>
        <p:txBody>
          <a:bodyPr/>
          <a:lstStyle>
            <a:lvl1pPr>
              <a:defRPr/>
            </a:lvl1pPr>
          </a:lstStyle>
          <a:p>
            <a:pPr>
              <a:defRPr/>
            </a:pPr>
            <a:fld id="{B1C365BC-8E64-4C5B-B715-4A1155FCB040}" type="datetimeFigureOut">
              <a:rPr lang="en-CA"/>
              <a:pPr>
                <a:defRPr/>
              </a:pPr>
              <a:t>12/04/2020</a:t>
            </a:fld>
            <a:endParaRPr lang="en-CA" dirty="0"/>
          </a:p>
        </p:txBody>
      </p:sp>
      <p:sp>
        <p:nvSpPr>
          <p:cNvPr id="4" name="Footer Placeholder 4">
            <a:extLst>
              <a:ext uri="{FF2B5EF4-FFF2-40B4-BE49-F238E27FC236}"/>
            </a:extLst>
          </p:cNvPr>
          <p:cNvSpPr>
            <a:spLocks noGrp="1"/>
          </p:cNvSpPr>
          <p:nvPr>
            <p:ph type="ftr" sz="quarter" idx="11"/>
          </p:nvPr>
        </p:nvSpPr>
        <p:spPr/>
        <p:txBody>
          <a:bodyPr/>
          <a:lstStyle>
            <a:lvl1pPr>
              <a:defRPr/>
            </a:lvl1pPr>
          </a:lstStyle>
          <a:p>
            <a:pPr>
              <a:defRPr/>
            </a:pPr>
            <a:endParaRPr lang="en-CA"/>
          </a:p>
        </p:txBody>
      </p:sp>
      <p:sp>
        <p:nvSpPr>
          <p:cNvPr id="5" name="Slide Number Placeholder 5">
            <a:extLst>
              <a:ext uri="{FF2B5EF4-FFF2-40B4-BE49-F238E27FC236}"/>
            </a:extLst>
          </p:cNvPr>
          <p:cNvSpPr>
            <a:spLocks noGrp="1"/>
          </p:cNvSpPr>
          <p:nvPr>
            <p:ph type="sldNum" sz="quarter" idx="12"/>
          </p:nvPr>
        </p:nvSpPr>
        <p:spPr/>
        <p:txBody>
          <a:bodyPr/>
          <a:lstStyle>
            <a:lvl1pPr>
              <a:defRPr/>
            </a:lvl1pPr>
          </a:lstStyle>
          <a:p>
            <a:pPr>
              <a:defRPr/>
            </a:pPr>
            <a:fld id="{6E934DAF-D995-4C64-AD8B-359B28DC33DF}" type="slidenum">
              <a:rPr lang="en-CA" altLang="en-US"/>
              <a:pPr>
                <a:defRPr/>
              </a:pPr>
              <a:t>‹#›</a:t>
            </a:fld>
            <a:endParaRPr lang="en-CA"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extLst>
          </p:cNvPr>
          <p:cNvSpPr>
            <a:spLocks noGrp="1"/>
          </p:cNvSpPr>
          <p:nvPr>
            <p:ph type="dt" sz="half" idx="10"/>
          </p:nvPr>
        </p:nvSpPr>
        <p:spPr/>
        <p:txBody>
          <a:bodyPr/>
          <a:lstStyle>
            <a:lvl1pPr>
              <a:defRPr/>
            </a:lvl1pPr>
          </a:lstStyle>
          <a:p>
            <a:pPr>
              <a:defRPr/>
            </a:pPr>
            <a:fld id="{B9C20DA7-D885-4FF9-855F-1325CDE3E49A}" type="datetimeFigureOut">
              <a:rPr lang="en-CA"/>
              <a:pPr>
                <a:defRPr/>
              </a:pPr>
              <a:t>12/04/2020</a:t>
            </a:fld>
            <a:endParaRPr lang="en-CA" dirty="0"/>
          </a:p>
        </p:txBody>
      </p:sp>
      <p:sp>
        <p:nvSpPr>
          <p:cNvPr id="3" name="Footer Placeholder 4">
            <a:extLst>
              <a:ext uri="{FF2B5EF4-FFF2-40B4-BE49-F238E27FC236}"/>
            </a:extLst>
          </p:cNvPr>
          <p:cNvSpPr>
            <a:spLocks noGrp="1"/>
          </p:cNvSpPr>
          <p:nvPr>
            <p:ph type="ftr" sz="quarter" idx="11"/>
          </p:nvPr>
        </p:nvSpPr>
        <p:spPr/>
        <p:txBody>
          <a:bodyPr/>
          <a:lstStyle>
            <a:lvl1pPr>
              <a:defRPr/>
            </a:lvl1pPr>
          </a:lstStyle>
          <a:p>
            <a:pPr>
              <a:defRPr/>
            </a:pPr>
            <a:endParaRPr lang="en-CA"/>
          </a:p>
        </p:txBody>
      </p:sp>
      <p:sp>
        <p:nvSpPr>
          <p:cNvPr id="4" name="Slide Number Placeholder 5">
            <a:extLst>
              <a:ext uri="{FF2B5EF4-FFF2-40B4-BE49-F238E27FC236}"/>
            </a:extLst>
          </p:cNvPr>
          <p:cNvSpPr>
            <a:spLocks noGrp="1"/>
          </p:cNvSpPr>
          <p:nvPr>
            <p:ph type="sldNum" sz="quarter" idx="12"/>
          </p:nvPr>
        </p:nvSpPr>
        <p:spPr/>
        <p:txBody>
          <a:bodyPr/>
          <a:lstStyle>
            <a:lvl1pPr>
              <a:defRPr/>
            </a:lvl1pPr>
          </a:lstStyle>
          <a:p>
            <a:pPr>
              <a:defRPr/>
            </a:pPr>
            <a:fld id="{F29B19A2-980A-47F8-A16D-57904D4A043E}" type="slidenum">
              <a:rPr lang="en-CA" altLang="en-US"/>
              <a:pPr>
                <a:defRPr/>
              </a:pPr>
              <a:t>‹#›</a:t>
            </a:fld>
            <a:endParaRPr lang="en-CA"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3">
            <a:extLst>
              <a:ext uri="{FF2B5EF4-FFF2-40B4-BE49-F238E27FC236}"/>
            </a:extLst>
          </p:cNvPr>
          <p:cNvSpPr>
            <a:spLocks noGrp="1"/>
          </p:cNvSpPr>
          <p:nvPr>
            <p:ph type="dt" sz="half" idx="10"/>
          </p:nvPr>
        </p:nvSpPr>
        <p:spPr/>
        <p:txBody>
          <a:bodyPr/>
          <a:lstStyle>
            <a:lvl1pPr>
              <a:defRPr/>
            </a:lvl1pPr>
          </a:lstStyle>
          <a:p>
            <a:pPr>
              <a:defRPr/>
            </a:pPr>
            <a:fld id="{F913343A-A022-42FB-99F0-D54ED0151A30}" type="datetimeFigureOut">
              <a:rPr lang="en-CA"/>
              <a:pPr>
                <a:defRPr/>
              </a:pPr>
              <a:t>12/04/2020</a:t>
            </a:fld>
            <a:endParaRPr lang="en-CA" dirty="0"/>
          </a:p>
        </p:txBody>
      </p:sp>
      <p:sp>
        <p:nvSpPr>
          <p:cNvPr id="6" name="Footer Placeholder 4">
            <a:extLst>
              <a:ext uri="{FF2B5EF4-FFF2-40B4-BE49-F238E27FC236}"/>
            </a:extLst>
          </p:cNvPr>
          <p:cNvSpPr>
            <a:spLocks noGrp="1"/>
          </p:cNvSpPr>
          <p:nvPr>
            <p:ph type="ftr" sz="quarter" idx="11"/>
          </p:nvPr>
        </p:nvSpPr>
        <p:spPr/>
        <p:txBody>
          <a:bodyPr/>
          <a:lstStyle>
            <a:lvl1pPr>
              <a:defRPr/>
            </a:lvl1pPr>
          </a:lstStyle>
          <a:p>
            <a:pPr>
              <a:defRPr/>
            </a:pPr>
            <a:endParaRPr lang="en-CA"/>
          </a:p>
        </p:txBody>
      </p:sp>
      <p:sp>
        <p:nvSpPr>
          <p:cNvPr id="7" name="Slide Number Placeholder 5">
            <a:extLst>
              <a:ext uri="{FF2B5EF4-FFF2-40B4-BE49-F238E27FC236}"/>
            </a:extLst>
          </p:cNvPr>
          <p:cNvSpPr>
            <a:spLocks noGrp="1"/>
          </p:cNvSpPr>
          <p:nvPr>
            <p:ph type="sldNum" sz="quarter" idx="12"/>
          </p:nvPr>
        </p:nvSpPr>
        <p:spPr/>
        <p:txBody>
          <a:bodyPr/>
          <a:lstStyle>
            <a:lvl1pPr>
              <a:defRPr/>
            </a:lvl1pPr>
          </a:lstStyle>
          <a:p>
            <a:pPr>
              <a:defRPr/>
            </a:pPr>
            <a:fld id="{C28BD59C-944E-458C-9B05-D4FC2D4C76E2}" type="slidenum">
              <a:rPr lang="en-CA" altLang="en-US"/>
              <a:pPr>
                <a:defRPr/>
              </a:pPr>
              <a:t>‹#›</a:t>
            </a:fld>
            <a:endParaRPr lang="en-CA"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extLst>
          </p:cNvPr>
          <p:cNvSpPr>
            <a:spLocks noGrp="1"/>
          </p:cNvSpPr>
          <p:nvPr>
            <p:ph type="dt" sz="half" idx="10"/>
          </p:nvPr>
        </p:nvSpPr>
        <p:spPr/>
        <p:txBody>
          <a:bodyPr/>
          <a:lstStyle>
            <a:lvl1pPr>
              <a:defRPr/>
            </a:lvl1pPr>
          </a:lstStyle>
          <a:p>
            <a:pPr>
              <a:defRPr/>
            </a:pPr>
            <a:fld id="{40B7919C-0445-4322-8C62-21ED50B57EA2}" type="datetimeFigureOut">
              <a:rPr lang="en-CA"/>
              <a:pPr>
                <a:defRPr/>
              </a:pPr>
              <a:t>12/04/2020</a:t>
            </a:fld>
            <a:endParaRPr lang="en-CA" dirty="0"/>
          </a:p>
        </p:txBody>
      </p:sp>
      <p:sp>
        <p:nvSpPr>
          <p:cNvPr id="6" name="Footer Placeholder 4">
            <a:extLst>
              <a:ext uri="{FF2B5EF4-FFF2-40B4-BE49-F238E27FC236}"/>
            </a:extLst>
          </p:cNvPr>
          <p:cNvSpPr>
            <a:spLocks noGrp="1"/>
          </p:cNvSpPr>
          <p:nvPr>
            <p:ph type="ftr" sz="quarter" idx="11"/>
          </p:nvPr>
        </p:nvSpPr>
        <p:spPr/>
        <p:txBody>
          <a:bodyPr/>
          <a:lstStyle>
            <a:lvl1pPr>
              <a:defRPr/>
            </a:lvl1pPr>
          </a:lstStyle>
          <a:p>
            <a:pPr>
              <a:defRPr/>
            </a:pPr>
            <a:endParaRPr lang="en-CA"/>
          </a:p>
        </p:txBody>
      </p:sp>
      <p:sp>
        <p:nvSpPr>
          <p:cNvPr id="7" name="Slide Number Placeholder 5">
            <a:extLst>
              <a:ext uri="{FF2B5EF4-FFF2-40B4-BE49-F238E27FC236}"/>
            </a:extLst>
          </p:cNvPr>
          <p:cNvSpPr>
            <a:spLocks noGrp="1"/>
          </p:cNvSpPr>
          <p:nvPr>
            <p:ph type="sldNum" sz="quarter" idx="12"/>
          </p:nvPr>
        </p:nvSpPr>
        <p:spPr/>
        <p:txBody>
          <a:bodyPr/>
          <a:lstStyle>
            <a:lvl1pPr>
              <a:defRPr/>
            </a:lvl1pPr>
          </a:lstStyle>
          <a:p>
            <a:pPr>
              <a:defRPr/>
            </a:pPr>
            <a:fld id="{7B284DF5-D3B8-45D5-97B8-B80EF1A8EF11}" type="slidenum">
              <a:rPr lang="en-CA" altLang="en-US"/>
              <a:pPr>
                <a:defRPr/>
              </a:pPr>
              <a:t>‹#›</a:t>
            </a:fld>
            <a:endParaRPr lang="en-CA"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FD4C914C-04B0-4270-A00A-2A16EDFF7217}" type="datetimeFigureOut">
              <a:rPr lang="en-CA"/>
              <a:pPr>
                <a:defRPr/>
              </a:pPr>
              <a:t>12/04/2020</a:t>
            </a:fld>
            <a:endParaRPr lang="en-CA" dirty="0"/>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CA"/>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7D7B5228-8F3B-4761-9DFE-ECBBF3BFB960}" type="slidenum">
              <a:rPr lang="en-CA" altLang="en-US"/>
              <a:pPr>
                <a:defRPr/>
              </a:pPr>
              <a:t>‹#›</a:t>
            </a:fld>
            <a:endParaRPr lang="en-CA"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a:extLst>
              <a:ext uri="{FF2B5EF4-FFF2-40B4-BE49-F238E27FC236}"/>
            </a:extLst>
          </p:cNvPr>
          <p:cNvSpPr txBox="1">
            <a:spLocks noChangeArrowheads="1"/>
          </p:cNvSpPr>
          <p:nvPr/>
        </p:nvSpPr>
        <p:spPr bwMode="auto">
          <a:xfrm>
            <a:off x="482600" y="790575"/>
            <a:ext cx="457200" cy="584200"/>
          </a:xfrm>
          <a:prstGeom prst="rect">
            <a:avLst/>
          </a:prstGeom>
          <a:noFill/>
          <a:ln>
            <a:noFill/>
          </a:ln>
          <a:extLst>
            <a:ext uri="{909E8E84-426E-40DD-AFC4-6F175D3DCCD1}"/>
            <a:ext uri="{91240B29-F687-4F45-9708-019B960494DF}"/>
          </a:extLst>
        </p:spPr>
        <p:txBody>
          <a:bodyPr anchor="ct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defTabSz="457200" fontAlgn="base">
              <a:spcBef>
                <a:spcPct val="0"/>
              </a:spcBef>
              <a:spcAft>
                <a:spcPct val="0"/>
              </a:spcAft>
              <a:defRPr>
                <a:solidFill>
                  <a:schemeClr val="tx1"/>
                </a:solidFill>
                <a:latin typeface="Trebuchet MS" pitchFamily="34" charset="0"/>
              </a:defRPr>
            </a:lvl6pPr>
            <a:lvl7pPr marL="2971800" indent="-228600" defTabSz="457200" fontAlgn="base">
              <a:spcBef>
                <a:spcPct val="0"/>
              </a:spcBef>
              <a:spcAft>
                <a:spcPct val="0"/>
              </a:spcAft>
              <a:defRPr>
                <a:solidFill>
                  <a:schemeClr val="tx1"/>
                </a:solidFill>
                <a:latin typeface="Trebuchet MS" pitchFamily="34" charset="0"/>
              </a:defRPr>
            </a:lvl7pPr>
            <a:lvl8pPr marL="3429000" indent="-228600" defTabSz="457200" fontAlgn="base">
              <a:spcBef>
                <a:spcPct val="0"/>
              </a:spcBef>
              <a:spcAft>
                <a:spcPct val="0"/>
              </a:spcAft>
              <a:defRPr>
                <a:solidFill>
                  <a:schemeClr val="tx1"/>
                </a:solidFill>
                <a:latin typeface="Trebuchet MS" pitchFamily="34" charset="0"/>
              </a:defRPr>
            </a:lvl8pPr>
            <a:lvl9pPr marL="3886200" indent="-228600" defTabSz="457200" fontAlgn="base">
              <a:spcBef>
                <a:spcPct val="0"/>
              </a:spcBef>
              <a:spcAft>
                <a:spcPct val="0"/>
              </a:spcAft>
              <a:defRPr>
                <a:solidFill>
                  <a:schemeClr val="tx1"/>
                </a:solidFill>
                <a:latin typeface="Trebuchet MS" pitchFamily="34" charset="0"/>
              </a:defRPr>
            </a:lvl9pPr>
          </a:lstStyle>
          <a:p>
            <a:pPr eaLnBrk="1" hangingPunct="1">
              <a:defRPr/>
            </a:pPr>
            <a:r>
              <a:rPr lang="en-US" altLang="en-US" sz="8000">
                <a:solidFill>
                  <a:srgbClr val="C2E088"/>
                </a:solidFill>
                <a:latin typeface="Arial" charset="0"/>
              </a:rPr>
              <a:t>“</a:t>
            </a:r>
          </a:p>
        </p:txBody>
      </p:sp>
      <p:sp>
        <p:nvSpPr>
          <p:cNvPr id="6" name="TextBox 5">
            <a:extLst>
              <a:ext uri="{FF2B5EF4-FFF2-40B4-BE49-F238E27FC236}"/>
            </a:extLst>
          </p:cNvPr>
          <p:cNvSpPr txBox="1">
            <a:spLocks noChangeArrowheads="1"/>
          </p:cNvSpPr>
          <p:nvPr/>
        </p:nvSpPr>
        <p:spPr bwMode="auto">
          <a:xfrm>
            <a:off x="6748463" y="2886075"/>
            <a:ext cx="457200" cy="585788"/>
          </a:xfrm>
          <a:prstGeom prst="rect">
            <a:avLst/>
          </a:prstGeom>
          <a:noFill/>
          <a:ln>
            <a:noFill/>
          </a:ln>
          <a:extLst>
            <a:ext uri="{909E8E84-426E-40DD-AFC4-6F175D3DCCD1}"/>
            <a:ext uri="{91240B29-F687-4F45-9708-019B960494DF}"/>
          </a:extLst>
        </p:spPr>
        <p:txBody>
          <a:bodyPr anchor="ct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defTabSz="457200" fontAlgn="base">
              <a:spcBef>
                <a:spcPct val="0"/>
              </a:spcBef>
              <a:spcAft>
                <a:spcPct val="0"/>
              </a:spcAft>
              <a:defRPr>
                <a:solidFill>
                  <a:schemeClr val="tx1"/>
                </a:solidFill>
                <a:latin typeface="Trebuchet MS" pitchFamily="34" charset="0"/>
              </a:defRPr>
            </a:lvl6pPr>
            <a:lvl7pPr marL="2971800" indent="-228600" defTabSz="457200" fontAlgn="base">
              <a:spcBef>
                <a:spcPct val="0"/>
              </a:spcBef>
              <a:spcAft>
                <a:spcPct val="0"/>
              </a:spcAft>
              <a:defRPr>
                <a:solidFill>
                  <a:schemeClr val="tx1"/>
                </a:solidFill>
                <a:latin typeface="Trebuchet MS" pitchFamily="34" charset="0"/>
              </a:defRPr>
            </a:lvl7pPr>
            <a:lvl8pPr marL="3429000" indent="-228600" defTabSz="457200" fontAlgn="base">
              <a:spcBef>
                <a:spcPct val="0"/>
              </a:spcBef>
              <a:spcAft>
                <a:spcPct val="0"/>
              </a:spcAft>
              <a:defRPr>
                <a:solidFill>
                  <a:schemeClr val="tx1"/>
                </a:solidFill>
                <a:latin typeface="Trebuchet MS" pitchFamily="34" charset="0"/>
              </a:defRPr>
            </a:lvl8pPr>
            <a:lvl9pPr marL="3886200" indent="-228600" defTabSz="457200" fontAlgn="base">
              <a:spcBef>
                <a:spcPct val="0"/>
              </a:spcBef>
              <a:spcAft>
                <a:spcPct val="0"/>
              </a:spcAft>
              <a:defRPr>
                <a:solidFill>
                  <a:schemeClr val="tx1"/>
                </a:solidFill>
                <a:latin typeface="Trebuchet MS" pitchFamily="34" charset="0"/>
              </a:defRPr>
            </a:lvl9pPr>
          </a:lstStyle>
          <a:p>
            <a:pPr eaLnBrk="1" hangingPunct="1">
              <a:defRPr/>
            </a:pPr>
            <a:r>
              <a:rPr lang="en-US" altLang="en-US" sz="8000">
                <a:solidFill>
                  <a:srgbClr val="C2E088"/>
                </a:solidFill>
                <a:latin typeface="Arial"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7" name="Date Placeholder 3">
            <a:extLst>
              <a:ext uri="{FF2B5EF4-FFF2-40B4-BE49-F238E27FC236}"/>
            </a:extLst>
          </p:cNvPr>
          <p:cNvSpPr>
            <a:spLocks noGrp="1"/>
          </p:cNvSpPr>
          <p:nvPr>
            <p:ph type="dt" sz="half" idx="14"/>
          </p:nvPr>
        </p:nvSpPr>
        <p:spPr/>
        <p:txBody>
          <a:bodyPr/>
          <a:lstStyle>
            <a:lvl1pPr>
              <a:defRPr/>
            </a:lvl1pPr>
          </a:lstStyle>
          <a:p>
            <a:pPr>
              <a:defRPr/>
            </a:pPr>
            <a:fld id="{6657D885-F281-4EF7-AC1F-B1F7168AA161}" type="datetimeFigureOut">
              <a:rPr lang="en-CA"/>
              <a:pPr>
                <a:defRPr/>
              </a:pPr>
              <a:t>12/04/2020</a:t>
            </a:fld>
            <a:endParaRPr lang="en-CA" dirty="0"/>
          </a:p>
        </p:txBody>
      </p:sp>
      <p:sp>
        <p:nvSpPr>
          <p:cNvPr id="8" name="Footer Placeholder 4">
            <a:extLst>
              <a:ext uri="{FF2B5EF4-FFF2-40B4-BE49-F238E27FC236}"/>
            </a:extLst>
          </p:cNvPr>
          <p:cNvSpPr>
            <a:spLocks noGrp="1"/>
          </p:cNvSpPr>
          <p:nvPr>
            <p:ph type="ftr" sz="quarter" idx="15"/>
          </p:nvPr>
        </p:nvSpPr>
        <p:spPr/>
        <p:txBody>
          <a:bodyPr/>
          <a:lstStyle>
            <a:lvl1pPr>
              <a:defRPr/>
            </a:lvl1pPr>
          </a:lstStyle>
          <a:p>
            <a:pPr>
              <a:defRPr/>
            </a:pPr>
            <a:endParaRPr lang="en-CA"/>
          </a:p>
        </p:txBody>
      </p:sp>
      <p:sp>
        <p:nvSpPr>
          <p:cNvPr id="9" name="Slide Number Placeholder 5">
            <a:extLst>
              <a:ext uri="{FF2B5EF4-FFF2-40B4-BE49-F238E27FC236}"/>
            </a:extLst>
          </p:cNvPr>
          <p:cNvSpPr>
            <a:spLocks noGrp="1"/>
          </p:cNvSpPr>
          <p:nvPr>
            <p:ph type="sldNum" sz="quarter" idx="16"/>
          </p:nvPr>
        </p:nvSpPr>
        <p:spPr/>
        <p:txBody>
          <a:bodyPr/>
          <a:lstStyle>
            <a:lvl1pPr>
              <a:defRPr/>
            </a:lvl1pPr>
          </a:lstStyle>
          <a:p>
            <a:pPr>
              <a:defRPr/>
            </a:pPr>
            <a:fld id="{61ABCC7C-9672-4FEB-A297-2C178A53184A}" type="slidenum">
              <a:rPr lang="en-CA" altLang="en-US"/>
              <a:pPr>
                <a:defRPr/>
              </a:pPr>
              <a:t>‹#›</a:t>
            </a:fld>
            <a:endParaRPr lang="en-CA"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C4AAA73F-D248-4B5D-8168-748FDF40CA7A}" type="datetimeFigureOut">
              <a:rPr lang="en-CA"/>
              <a:pPr>
                <a:defRPr/>
              </a:pPr>
              <a:t>12/04/2020</a:t>
            </a:fld>
            <a:endParaRPr lang="en-CA" dirty="0"/>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CA"/>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64D98A53-6E00-4BE1-85CF-CD0F35AFFF19}" type="slidenum">
              <a:rPr lang="en-CA" altLang="en-US"/>
              <a:pPr>
                <a:defRPr/>
              </a:pPr>
              <a:t>‹#›</a:t>
            </a:fld>
            <a:endParaRPr lang="en-CA"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a:extLst>
              <a:ext uri="{FF2B5EF4-FFF2-40B4-BE49-F238E27FC236}"/>
            </a:extLst>
          </p:cNvPr>
          <p:cNvSpPr txBox="1">
            <a:spLocks noChangeArrowheads="1"/>
          </p:cNvSpPr>
          <p:nvPr/>
        </p:nvSpPr>
        <p:spPr bwMode="auto">
          <a:xfrm>
            <a:off x="482600" y="790575"/>
            <a:ext cx="457200" cy="584200"/>
          </a:xfrm>
          <a:prstGeom prst="rect">
            <a:avLst/>
          </a:prstGeom>
          <a:noFill/>
          <a:ln>
            <a:noFill/>
          </a:ln>
          <a:extLst>
            <a:ext uri="{909E8E84-426E-40DD-AFC4-6F175D3DCCD1}"/>
            <a:ext uri="{91240B29-F687-4F45-9708-019B960494DF}"/>
          </a:extLst>
        </p:spPr>
        <p:txBody>
          <a:bodyPr anchor="ct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defTabSz="457200" fontAlgn="base">
              <a:spcBef>
                <a:spcPct val="0"/>
              </a:spcBef>
              <a:spcAft>
                <a:spcPct val="0"/>
              </a:spcAft>
              <a:defRPr>
                <a:solidFill>
                  <a:schemeClr val="tx1"/>
                </a:solidFill>
                <a:latin typeface="Trebuchet MS" pitchFamily="34" charset="0"/>
              </a:defRPr>
            </a:lvl6pPr>
            <a:lvl7pPr marL="2971800" indent="-228600" defTabSz="457200" fontAlgn="base">
              <a:spcBef>
                <a:spcPct val="0"/>
              </a:spcBef>
              <a:spcAft>
                <a:spcPct val="0"/>
              </a:spcAft>
              <a:defRPr>
                <a:solidFill>
                  <a:schemeClr val="tx1"/>
                </a:solidFill>
                <a:latin typeface="Trebuchet MS" pitchFamily="34" charset="0"/>
              </a:defRPr>
            </a:lvl7pPr>
            <a:lvl8pPr marL="3429000" indent="-228600" defTabSz="457200" fontAlgn="base">
              <a:spcBef>
                <a:spcPct val="0"/>
              </a:spcBef>
              <a:spcAft>
                <a:spcPct val="0"/>
              </a:spcAft>
              <a:defRPr>
                <a:solidFill>
                  <a:schemeClr val="tx1"/>
                </a:solidFill>
                <a:latin typeface="Trebuchet MS" pitchFamily="34" charset="0"/>
              </a:defRPr>
            </a:lvl8pPr>
            <a:lvl9pPr marL="3886200" indent="-228600" defTabSz="457200" fontAlgn="base">
              <a:spcBef>
                <a:spcPct val="0"/>
              </a:spcBef>
              <a:spcAft>
                <a:spcPct val="0"/>
              </a:spcAft>
              <a:defRPr>
                <a:solidFill>
                  <a:schemeClr val="tx1"/>
                </a:solidFill>
                <a:latin typeface="Trebuchet MS" pitchFamily="34" charset="0"/>
              </a:defRPr>
            </a:lvl9pPr>
          </a:lstStyle>
          <a:p>
            <a:pPr eaLnBrk="1" hangingPunct="1">
              <a:defRPr/>
            </a:pPr>
            <a:r>
              <a:rPr lang="en-US" altLang="en-US" sz="8000">
                <a:solidFill>
                  <a:srgbClr val="C2E088"/>
                </a:solidFill>
                <a:latin typeface="Arial" charset="0"/>
              </a:rPr>
              <a:t>“</a:t>
            </a:r>
          </a:p>
        </p:txBody>
      </p:sp>
      <p:sp>
        <p:nvSpPr>
          <p:cNvPr id="6" name="TextBox 5">
            <a:extLst>
              <a:ext uri="{FF2B5EF4-FFF2-40B4-BE49-F238E27FC236}"/>
            </a:extLst>
          </p:cNvPr>
          <p:cNvSpPr txBox="1">
            <a:spLocks noChangeArrowheads="1"/>
          </p:cNvSpPr>
          <p:nvPr/>
        </p:nvSpPr>
        <p:spPr bwMode="auto">
          <a:xfrm>
            <a:off x="6748463" y="2886075"/>
            <a:ext cx="457200" cy="585788"/>
          </a:xfrm>
          <a:prstGeom prst="rect">
            <a:avLst/>
          </a:prstGeom>
          <a:noFill/>
          <a:ln>
            <a:noFill/>
          </a:ln>
          <a:extLst>
            <a:ext uri="{909E8E84-426E-40DD-AFC4-6F175D3DCCD1}"/>
            <a:ext uri="{91240B29-F687-4F45-9708-019B960494DF}"/>
          </a:extLst>
        </p:spPr>
        <p:txBody>
          <a:bodyPr anchor="ct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defTabSz="457200" fontAlgn="base">
              <a:spcBef>
                <a:spcPct val="0"/>
              </a:spcBef>
              <a:spcAft>
                <a:spcPct val="0"/>
              </a:spcAft>
              <a:defRPr>
                <a:solidFill>
                  <a:schemeClr val="tx1"/>
                </a:solidFill>
                <a:latin typeface="Trebuchet MS" pitchFamily="34" charset="0"/>
              </a:defRPr>
            </a:lvl6pPr>
            <a:lvl7pPr marL="2971800" indent="-228600" defTabSz="457200" fontAlgn="base">
              <a:spcBef>
                <a:spcPct val="0"/>
              </a:spcBef>
              <a:spcAft>
                <a:spcPct val="0"/>
              </a:spcAft>
              <a:defRPr>
                <a:solidFill>
                  <a:schemeClr val="tx1"/>
                </a:solidFill>
                <a:latin typeface="Trebuchet MS" pitchFamily="34" charset="0"/>
              </a:defRPr>
            </a:lvl7pPr>
            <a:lvl8pPr marL="3429000" indent="-228600" defTabSz="457200" fontAlgn="base">
              <a:spcBef>
                <a:spcPct val="0"/>
              </a:spcBef>
              <a:spcAft>
                <a:spcPct val="0"/>
              </a:spcAft>
              <a:defRPr>
                <a:solidFill>
                  <a:schemeClr val="tx1"/>
                </a:solidFill>
                <a:latin typeface="Trebuchet MS" pitchFamily="34" charset="0"/>
              </a:defRPr>
            </a:lvl8pPr>
            <a:lvl9pPr marL="3886200" indent="-228600" defTabSz="457200" fontAlgn="base">
              <a:spcBef>
                <a:spcPct val="0"/>
              </a:spcBef>
              <a:spcAft>
                <a:spcPct val="0"/>
              </a:spcAft>
              <a:defRPr>
                <a:solidFill>
                  <a:schemeClr val="tx1"/>
                </a:solidFill>
                <a:latin typeface="Trebuchet MS" pitchFamily="34" charset="0"/>
              </a:defRPr>
            </a:lvl9pPr>
          </a:lstStyle>
          <a:p>
            <a:pPr eaLnBrk="1" hangingPunct="1">
              <a:defRPr/>
            </a:pPr>
            <a:r>
              <a:rPr lang="en-US" altLang="en-US" sz="8000">
                <a:solidFill>
                  <a:srgbClr val="C2E088"/>
                </a:solidFill>
                <a:latin typeface="Arial"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7" name="Date Placeholder 3">
            <a:extLst>
              <a:ext uri="{FF2B5EF4-FFF2-40B4-BE49-F238E27FC236}"/>
            </a:extLst>
          </p:cNvPr>
          <p:cNvSpPr>
            <a:spLocks noGrp="1"/>
          </p:cNvSpPr>
          <p:nvPr>
            <p:ph type="dt" sz="half" idx="14"/>
          </p:nvPr>
        </p:nvSpPr>
        <p:spPr/>
        <p:txBody>
          <a:bodyPr/>
          <a:lstStyle>
            <a:lvl1pPr>
              <a:defRPr/>
            </a:lvl1pPr>
          </a:lstStyle>
          <a:p>
            <a:pPr>
              <a:defRPr/>
            </a:pPr>
            <a:fld id="{B176D772-8150-4528-A355-4E2E51AFC958}" type="datetimeFigureOut">
              <a:rPr lang="en-CA"/>
              <a:pPr>
                <a:defRPr/>
              </a:pPr>
              <a:t>12/04/2020</a:t>
            </a:fld>
            <a:endParaRPr lang="en-CA" dirty="0"/>
          </a:p>
        </p:txBody>
      </p:sp>
      <p:sp>
        <p:nvSpPr>
          <p:cNvPr id="8" name="Footer Placeholder 4">
            <a:extLst>
              <a:ext uri="{FF2B5EF4-FFF2-40B4-BE49-F238E27FC236}"/>
            </a:extLst>
          </p:cNvPr>
          <p:cNvSpPr>
            <a:spLocks noGrp="1"/>
          </p:cNvSpPr>
          <p:nvPr>
            <p:ph type="ftr" sz="quarter" idx="15"/>
          </p:nvPr>
        </p:nvSpPr>
        <p:spPr/>
        <p:txBody>
          <a:bodyPr/>
          <a:lstStyle>
            <a:lvl1pPr>
              <a:defRPr/>
            </a:lvl1pPr>
          </a:lstStyle>
          <a:p>
            <a:pPr>
              <a:defRPr/>
            </a:pPr>
            <a:endParaRPr lang="en-CA"/>
          </a:p>
        </p:txBody>
      </p:sp>
      <p:sp>
        <p:nvSpPr>
          <p:cNvPr id="9" name="Slide Number Placeholder 5">
            <a:extLst>
              <a:ext uri="{FF2B5EF4-FFF2-40B4-BE49-F238E27FC236}"/>
            </a:extLst>
          </p:cNvPr>
          <p:cNvSpPr>
            <a:spLocks noGrp="1"/>
          </p:cNvSpPr>
          <p:nvPr>
            <p:ph type="sldNum" sz="quarter" idx="16"/>
          </p:nvPr>
        </p:nvSpPr>
        <p:spPr/>
        <p:txBody>
          <a:bodyPr/>
          <a:lstStyle>
            <a:lvl1pPr>
              <a:defRPr/>
            </a:lvl1pPr>
          </a:lstStyle>
          <a:p>
            <a:pPr>
              <a:defRPr/>
            </a:pPr>
            <a:fld id="{56AC87B1-51B8-46A4-AFDC-6358B164A7F9}" type="slidenum">
              <a:rPr lang="en-CA" altLang="en-US"/>
              <a:pPr>
                <a:defRPr/>
              </a:pPr>
              <a:t>‹#›</a:t>
            </a:fld>
            <a:endParaRPr lang="en-CA"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Date Placeholder 3">
            <a:extLst>
              <a:ext uri="{FF2B5EF4-FFF2-40B4-BE49-F238E27FC236}"/>
            </a:extLst>
          </p:cNvPr>
          <p:cNvSpPr>
            <a:spLocks noGrp="1"/>
          </p:cNvSpPr>
          <p:nvPr>
            <p:ph type="dt" sz="half" idx="14"/>
          </p:nvPr>
        </p:nvSpPr>
        <p:spPr/>
        <p:txBody>
          <a:bodyPr/>
          <a:lstStyle>
            <a:lvl1pPr>
              <a:defRPr/>
            </a:lvl1pPr>
          </a:lstStyle>
          <a:p>
            <a:pPr>
              <a:defRPr/>
            </a:pPr>
            <a:fld id="{C94CDE7F-5ADA-4A45-898E-9A142DB1F6ED}" type="datetimeFigureOut">
              <a:rPr lang="en-CA"/>
              <a:pPr>
                <a:defRPr/>
              </a:pPr>
              <a:t>12/04/2020</a:t>
            </a:fld>
            <a:endParaRPr lang="en-CA" dirty="0"/>
          </a:p>
        </p:txBody>
      </p:sp>
      <p:sp>
        <p:nvSpPr>
          <p:cNvPr id="6" name="Footer Placeholder 4">
            <a:extLst>
              <a:ext uri="{FF2B5EF4-FFF2-40B4-BE49-F238E27FC236}"/>
            </a:extLst>
          </p:cNvPr>
          <p:cNvSpPr>
            <a:spLocks noGrp="1"/>
          </p:cNvSpPr>
          <p:nvPr>
            <p:ph type="ftr" sz="quarter" idx="15"/>
          </p:nvPr>
        </p:nvSpPr>
        <p:spPr/>
        <p:txBody>
          <a:bodyPr/>
          <a:lstStyle>
            <a:lvl1pPr>
              <a:defRPr/>
            </a:lvl1pPr>
          </a:lstStyle>
          <a:p>
            <a:pPr>
              <a:defRPr/>
            </a:pPr>
            <a:endParaRPr lang="en-CA"/>
          </a:p>
        </p:txBody>
      </p:sp>
      <p:sp>
        <p:nvSpPr>
          <p:cNvPr id="7" name="Slide Number Placeholder 5">
            <a:extLst>
              <a:ext uri="{FF2B5EF4-FFF2-40B4-BE49-F238E27FC236}"/>
            </a:extLst>
          </p:cNvPr>
          <p:cNvSpPr>
            <a:spLocks noGrp="1"/>
          </p:cNvSpPr>
          <p:nvPr>
            <p:ph type="sldNum" sz="quarter" idx="16"/>
          </p:nvPr>
        </p:nvSpPr>
        <p:spPr/>
        <p:txBody>
          <a:bodyPr/>
          <a:lstStyle>
            <a:lvl1pPr>
              <a:defRPr/>
            </a:lvl1pPr>
          </a:lstStyle>
          <a:p>
            <a:pPr>
              <a:defRPr/>
            </a:pPr>
            <a:fld id="{1E7033CC-D9BA-431C-81E9-3D6814FDF54C}" type="slidenum">
              <a:rPr lang="en-CA" altLang="en-US"/>
              <a:pPr>
                <a:defRPr/>
              </a:pPr>
              <a:t>‹#›</a:t>
            </a:fld>
            <a:endParaRPr lang="en-CA"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CD5D202F-76C2-4FDC-81BD-1D63D04409B3}" type="datetimeFigureOut">
              <a:rPr lang="en-CA"/>
              <a:pPr>
                <a:defRPr/>
              </a:pPr>
              <a:t>12/04/2020</a:t>
            </a:fld>
            <a:endParaRPr lang="en-CA" dirty="0"/>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CA"/>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9585814C-C908-4545-994E-7FA0B907530C}" type="slidenum">
              <a:rPr lang="en-CA" altLang="en-US"/>
              <a:pPr>
                <a:defRPr/>
              </a:pPr>
              <a:t>‹#›</a:t>
            </a:fld>
            <a:endParaRPr lang="en-CA"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FCE49902-1EE7-4384-BAC3-3E8E8650285D}" type="datetimeFigureOut">
              <a:rPr lang="en-CA"/>
              <a:pPr>
                <a:defRPr/>
              </a:pPr>
              <a:t>12/04/2020</a:t>
            </a:fld>
            <a:endParaRPr lang="en-CA" dirty="0"/>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CA"/>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F26D855D-4253-4943-8FD9-189E9F9F5253}" type="slidenum">
              <a:rPr lang="en-CA" altLang="en-US"/>
              <a:pPr>
                <a:defRPr/>
              </a:pPr>
              <a:t>‹#›</a:t>
            </a:fld>
            <a:endParaRPr lang="en-CA"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70988" cy="6873876"/>
            <a:chOff x="-8467" y="-8468"/>
            <a:chExt cx="9171317" cy="6874935"/>
          </a:xfrm>
        </p:grpSpPr>
        <p:sp>
          <p:nvSpPr>
            <p:cNvPr id="7" name="Freeform 6">
              <a:extLst>
                <a:ext uri="{FF2B5EF4-FFF2-40B4-BE49-F238E27FC236}"/>
              </a:extLst>
            </p:cNvPr>
            <p:cNvSpPr/>
            <p:nvPr/>
          </p:nvSpPr>
          <p:spPr>
            <a:xfrm>
              <a:off x="-8467" y="4013290"/>
              <a:ext cx="457217"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a:extLst>
                <a:ext uri="{FF2B5EF4-FFF2-40B4-BE49-F238E27FC236}"/>
              </a:extLst>
            </p:cNvPr>
            <p:cNvCxnSpPr/>
            <p:nvPr/>
          </p:nvCxnSpPr>
          <p:spPr>
            <a:xfrm flipV="1">
              <a:off x="5130455" y="4175239"/>
              <a:ext cx="4022869" cy="2683288"/>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extLst>
            </p:cNvPr>
            <p:cNvCxnSpPr/>
            <p:nvPr/>
          </p:nvCxnSpPr>
          <p:spPr>
            <a:xfrm>
              <a:off x="7043462" y="-529"/>
              <a:ext cx="1217656" cy="685905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a:extLst>
                <a:ext uri="{FF2B5EF4-FFF2-40B4-BE49-F238E27FC236}"/>
              </a:extLst>
            </p:cNvPr>
            <p:cNvSpPr/>
            <p:nvPr/>
          </p:nvSpPr>
          <p:spPr>
            <a:xfrm>
              <a:off x="6892644" y="-529"/>
              <a:ext cx="2268619"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a:extLst>
                <a:ext uri="{FF2B5EF4-FFF2-40B4-BE49-F238E27FC236}"/>
              </a:extLst>
            </p:cNvPr>
            <p:cNvSpPr/>
            <p:nvPr/>
          </p:nvSpPr>
          <p:spPr>
            <a:xfrm>
              <a:off x="7205393" y="-8468"/>
              <a:ext cx="1947932"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a:extLst>
                <a:ext uri="{FF2B5EF4-FFF2-40B4-BE49-F238E27FC236}"/>
              </a:extLst>
            </p:cNvPr>
            <p:cNvSpPr/>
            <p:nvPr/>
          </p:nvSpPr>
          <p:spPr>
            <a:xfrm>
              <a:off x="6638634" y="3919613"/>
              <a:ext cx="251310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a:extLst>
                <a:ext uri="{FF2B5EF4-FFF2-40B4-BE49-F238E27FC236}"/>
              </a:extLst>
            </p:cNvPr>
            <p:cNvSpPr/>
            <p:nvPr/>
          </p:nvSpPr>
          <p:spPr>
            <a:xfrm>
              <a:off x="7010123" y="-8468"/>
              <a:ext cx="2143202"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a:extLst>
                <a:ext uri="{FF2B5EF4-FFF2-40B4-BE49-F238E27FC236}"/>
              </a:extLst>
            </p:cNvPr>
            <p:cNvSpPr/>
            <p:nvPr/>
          </p:nvSpPr>
          <p:spPr>
            <a:xfrm>
              <a:off x="8296044" y="-8468"/>
              <a:ext cx="857281"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a:extLst>
                <a:ext uri="{FF2B5EF4-FFF2-40B4-BE49-F238E27FC236}"/>
              </a:extLst>
            </p:cNvPr>
            <p:cNvSpPr/>
            <p:nvPr/>
          </p:nvSpPr>
          <p:spPr>
            <a:xfrm>
              <a:off x="8094425" y="-8468"/>
              <a:ext cx="1066838"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a:extLst>
                <a:ext uri="{FF2B5EF4-FFF2-40B4-BE49-F238E27FC236}"/>
              </a:extLst>
            </p:cNvPr>
            <p:cNvSpPr/>
            <p:nvPr/>
          </p:nvSpPr>
          <p:spPr>
            <a:xfrm>
              <a:off x="8069024" y="4894488"/>
              <a:ext cx="1093826"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1028" name="Text Placeholder 2"/>
          <p:cNvSpPr>
            <a:spLocks noGrp="1"/>
          </p:cNvSpPr>
          <p:nvPr>
            <p:ph type="body" idx="1"/>
          </p:nvPr>
        </p:nvSpPr>
        <p:spPr bwMode="auto">
          <a:xfrm>
            <a:off x="609600" y="2160588"/>
            <a:ext cx="6348413" cy="3881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a:extLst>
              <a:ext uri="{FF2B5EF4-FFF2-40B4-BE49-F238E27FC236}"/>
            </a:extLst>
          </p:cNvPr>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fontAlgn="auto" hangingPunct="1">
              <a:spcBef>
                <a:spcPts val="0"/>
              </a:spcBef>
              <a:spcAft>
                <a:spcPts val="0"/>
              </a:spcAft>
              <a:defRPr sz="900">
                <a:solidFill>
                  <a:schemeClr val="tx1">
                    <a:tint val="75000"/>
                  </a:schemeClr>
                </a:solidFill>
                <a:latin typeface="+mn-lt"/>
              </a:defRPr>
            </a:lvl1pPr>
          </a:lstStyle>
          <a:p>
            <a:pPr>
              <a:defRPr/>
            </a:pPr>
            <a:fld id="{F6449989-C5EB-4B66-9FCE-F3170B11C8EE}" type="datetimeFigureOut">
              <a:rPr lang="en-CA"/>
              <a:pPr>
                <a:defRPr/>
              </a:pPr>
              <a:t>12/04/2020</a:t>
            </a:fld>
            <a:endParaRPr lang="en-CA" dirty="0"/>
          </a:p>
        </p:txBody>
      </p:sp>
      <p:sp>
        <p:nvSpPr>
          <p:cNvPr id="5" name="Footer Placeholder 4">
            <a:extLst>
              <a:ext uri="{FF2B5EF4-FFF2-40B4-BE49-F238E27FC236}"/>
            </a:extLst>
          </p:cNvPr>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chemeClr val="tx1">
                    <a:tint val="75000"/>
                  </a:schemeClr>
                </a:solidFill>
                <a:latin typeface="+mn-lt"/>
              </a:defRPr>
            </a:lvl1pPr>
          </a:lstStyle>
          <a:p>
            <a:pPr>
              <a:defRPr/>
            </a:pPr>
            <a:endParaRPr lang="en-CA"/>
          </a:p>
        </p:txBody>
      </p:sp>
      <p:sp>
        <p:nvSpPr>
          <p:cNvPr id="6" name="Slide Number Placeholder 5">
            <a:extLst>
              <a:ext uri="{FF2B5EF4-FFF2-40B4-BE49-F238E27FC236}"/>
            </a:extLst>
          </p:cNvPr>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a:solidFill>
                  <a:schemeClr val="accent1"/>
                </a:solidFill>
              </a:defRPr>
            </a:lvl1pPr>
          </a:lstStyle>
          <a:p>
            <a:pPr>
              <a:defRPr/>
            </a:pPr>
            <a:fld id="{CFB42F51-541D-4986-8F31-41F1B96E2115}" type="slidenum">
              <a:rPr lang="en-CA" altLang="en-US"/>
              <a:pPr>
                <a:defRPr/>
              </a:pPr>
              <a:t>‹#›</a:t>
            </a:fld>
            <a:endParaRPr lang="en-CA" altLang="en-US"/>
          </a:p>
        </p:txBody>
      </p:sp>
    </p:spTree>
  </p:cSld>
  <p:clrMap bg1="lt1" tx1="dk1" bg2="lt2" tx2="dk2" accent1="accent1" accent2="accent2" accent3="accent3" accent4="accent4" accent5="accent5" accent6="accent6" hlink="hlink" folHlink="folHlink"/>
  <p:sldLayoutIdLst>
    <p:sldLayoutId id="2147484064" r:id="rId1"/>
    <p:sldLayoutId id="2147484051" r:id="rId2"/>
    <p:sldLayoutId id="2147484052" r:id="rId3"/>
    <p:sldLayoutId id="2147484053" r:id="rId4"/>
    <p:sldLayoutId id="2147484054" r:id="rId5"/>
    <p:sldLayoutId id="2147484055" r:id="rId6"/>
    <p:sldLayoutId id="2147484056" r:id="rId7"/>
    <p:sldLayoutId id="2147484057" r:id="rId8"/>
    <p:sldLayoutId id="2147484058" r:id="rId9"/>
    <p:sldLayoutId id="2147484059" r:id="rId10"/>
    <p:sldLayoutId id="2147484065" r:id="rId11"/>
    <p:sldLayoutId id="2147484060" r:id="rId12"/>
    <p:sldLayoutId id="2147484066" r:id="rId13"/>
    <p:sldLayoutId id="2147484061" r:id="rId14"/>
    <p:sldLayoutId id="2147484062" r:id="rId15"/>
    <p:sldLayoutId id="2147484063"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itchFamily="34" charset="0"/>
        </a:defRPr>
      </a:lvl2pPr>
      <a:lvl3pPr algn="l" defTabSz="457200" rtl="0" eaLnBrk="0" fontAlgn="base" hangingPunct="0">
        <a:spcBef>
          <a:spcPct val="0"/>
        </a:spcBef>
        <a:spcAft>
          <a:spcPct val="0"/>
        </a:spcAft>
        <a:defRPr sz="3600">
          <a:solidFill>
            <a:schemeClr val="accent1"/>
          </a:solidFill>
          <a:latin typeface="Trebuchet MS" pitchFamily="34" charset="0"/>
        </a:defRPr>
      </a:lvl3pPr>
      <a:lvl4pPr algn="l" defTabSz="457200" rtl="0" eaLnBrk="0" fontAlgn="base" hangingPunct="0">
        <a:spcBef>
          <a:spcPct val="0"/>
        </a:spcBef>
        <a:spcAft>
          <a:spcPct val="0"/>
        </a:spcAft>
        <a:defRPr sz="3600">
          <a:solidFill>
            <a:schemeClr val="accent1"/>
          </a:solidFill>
          <a:latin typeface="Trebuchet MS" pitchFamily="34" charset="0"/>
        </a:defRPr>
      </a:lvl4pPr>
      <a:lvl5pPr algn="l" defTabSz="457200" rtl="0" eaLnBrk="0" fontAlgn="base" hangingPunct="0">
        <a:spcBef>
          <a:spcPct val="0"/>
        </a:spcBef>
        <a:spcAft>
          <a:spcPct val="0"/>
        </a:spcAft>
        <a:defRPr sz="36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Dtw2vfKihXA" TargetMode="External"/><Relationship Id="rId2" Type="http://schemas.openxmlformats.org/officeDocument/2006/relationships/hyperlink" Target="https://www.youtube.com/watch?v=Ur-H7dP8FNc"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hyperlink" Target="https://www.youtube.com/watch?v=PeIQI7jdM2k"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www.google.ca/url?sa=i&amp;rct=j&amp;q=&amp;esrc=s&amp;source=images&amp;cd=&amp;cad=rja&amp;uact=8&amp;ved=0ahUKEwj-hJ6FgufPAhUm9YMKHZK6A9YQjRwIBw&amp;url=http%3A%2F%2Froadstories.ca%2Fvote-for-fundy%2Fhopewell-rocks%2F&amp;psig=AFQjCNFlCGG4waGFy1BCJIEGone_H5r-OQ&amp;ust=1476971579033199" TargetMode="Externa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hyperlink" Target="http://whc.unesco.org/en/list/"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3"/>
          <p:cNvSpPr>
            <a:spLocks noGrp="1"/>
          </p:cNvSpPr>
          <p:nvPr>
            <p:ph type="ctrTitle"/>
          </p:nvPr>
        </p:nvSpPr>
        <p:spPr>
          <a:xfrm>
            <a:off x="1130300" y="2405063"/>
            <a:ext cx="5827713" cy="1646237"/>
          </a:xfrm>
        </p:spPr>
        <p:txBody>
          <a:bodyPr/>
          <a:lstStyle/>
          <a:p>
            <a:r>
              <a:rPr lang="en-CA" altLang="en-US" dirty="0" smtClean="0"/>
              <a:t>UNESCO World Heritage Sites</a:t>
            </a:r>
          </a:p>
        </p:txBody>
      </p:sp>
      <p:sp>
        <p:nvSpPr>
          <p:cNvPr id="5" name="Subtitle 4">
            <a:extLst>
              <a:ext uri="{FF2B5EF4-FFF2-40B4-BE49-F238E27FC236}"/>
            </a:extLst>
          </p:cNvPr>
          <p:cNvSpPr>
            <a:spLocks noGrp="1"/>
          </p:cNvSpPr>
          <p:nvPr>
            <p:ph type="subTitle" idx="1"/>
          </p:nvPr>
        </p:nvSpPr>
        <p:spPr>
          <a:xfrm>
            <a:off x="1130300" y="4051300"/>
            <a:ext cx="5827713" cy="1096963"/>
          </a:xfrm>
        </p:spPr>
        <p:txBody>
          <a:bodyPr/>
          <a:lstStyle/>
          <a:p>
            <a:pPr>
              <a:defRPr/>
            </a:pPr>
            <a:endParaRPr lang="en-CA"/>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CA" altLang="en-US" smtClean="0"/>
              <a:t>UNESCO</a:t>
            </a:r>
          </a:p>
        </p:txBody>
      </p:sp>
      <p:sp>
        <p:nvSpPr>
          <p:cNvPr id="6147" name="Content Placeholder 2"/>
          <p:cNvSpPr>
            <a:spLocks noGrp="1"/>
          </p:cNvSpPr>
          <p:nvPr>
            <p:ph idx="1"/>
          </p:nvPr>
        </p:nvSpPr>
        <p:spPr>
          <a:xfrm>
            <a:off x="611188" y="1773238"/>
            <a:ext cx="6348412" cy="3881437"/>
          </a:xfrm>
        </p:spPr>
        <p:txBody>
          <a:bodyPr/>
          <a:lstStyle/>
          <a:p>
            <a:r>
              <a:rPr lang="en-CA" altLang="en-US" smtClean="0"/>
              <a:t>Stands for “United Nations Educational, Scientific and Cultural Organization”</a:t>
            </a:r>
          </a:p>
          <a:p>
            <a:r>
              <a:rPr lang="en-CA" altLang="en-US" smtClean="0"/>
              <a:t>It sponsors a lot of projects like teacher-training programs, international science programs, the promotion of freedom of the press, cultural history projects, the promotion of cultural diversity, translations of world literature, etc</a:t>
            </a:r>
          </a:p>
          <a:p>
            <a:r>
              <a:rPr lang="en-CA" altLang="en-US" smtClean="0"/>
              <a:t>They also </a:t>
            </a:r>
            <a:r>
              <a:rPr lang="en-CA" altLang="en-US" b="1" u="sng" smtClean="0"/>
              <a:t>aim to protect the world's cultural and natural heritage (World Heritage Sites)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CA" altLang="en-US" smtClean="0"/>
              <a:t>World Heritage Sites</a:t>
            </a:r>
          </a:p>
        </p:txBody>
      </p:sp>
      <p:sp>
        <p:nvSpPr>
          <p:cNvPr id="7171" name="Content Placeholder 2"/>
          <p:cNvSpPr>
            <a:spLocks noGrp="1"/>
          </p:cNvSpPr>
          <p:nvPr>
            <p:ph idx="1"/>
          </p:nvPr>
        </p:nvSpPr>
        <p:spPr>
          <a:xfrm>
            <a:off x="684213" y="1484313"/>
            <a:ext cx="6348412" cy="3881437"/>
          </a:xfrm>
        </p:spPr>
        <p:txBody>
          <a:bodyPr/>
          <a:lstStyle/>
          <a:p>
            <a:r>
              <a:rPr lang="en-CA" altLang="en-US" smtClean="0"/>
              <a:t>A UNESCO World Heritage Site is a place (such as a forest, mountain, lake, island, desert, monument, building, complex, or city) that is listed by UNESCO as of special cultural or physical significance. </a:t>
            </a:r>
          </a:p>
          <a:p>
            <a:r>
              <a:rPr lang="en-CA" altLang="en-US" smtClean="0"/>
              <a:t>There are a total of 1,073 World Heritage Sites </a:t>
            </a:r>
          </a:p>
          <a:p>
            <a:pPr lvl="1"/>
            <a:r>
              <a:rPr lang="en-CA" altLang="en-US" smtClean="0"/>
              <a:t>Of these, 832 are cultural, 206 are natural and 35 are mixed properties.</a:t>
            </a:r>
          </a:p>
          <a:p>
            <a:r>
              <a:rPr lang="en-CA" altLang="en-US" smtClean="0"/>
              <a:t>Italy is home to the greatest number of World Heritage Sites with 49 sites, followed by China (45) and Spain (44). </a:t>
            </a:r>
          </a:p>
          <a:p>
            <a:endParaRPr lang="en-CA" altLang="en-US"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CA" altLang="en-US" smtClean="0"/>
              <a:t>Criteria for Being a World Heritage Site</a:t>
            </a:r>
          </a:p>
        </p:txBody>
      </p:sp>
      <p:sp>
        <p:nvSpPr>
          <p:cNvPr id="5" name="Content Placeholder 4">
            <a:extLst>
              <a:ext uri="{FF2B5EF4-FFF2-40B4-BE49-F238E27FC236}"/>
            </a:extLst>
          </p:cNvPr>
          <p:cNvSpPr>
            <a:spLocks noGrp="1"/>
          </p:cNvSpPr>
          <p:nvPr>
            <p:ph idx="1"/>
          </p:nvPr>
        </p:nvSpPr>
        <p:spPr/>
        <p:txBody>
          <a:bodyPr>
            <a:normAutofit fontScale="92500" lnSpcReduction="10000"/>
          </a:bodyPr>
          <a:lstStyle/>
          <a:p>
            <a:pPr>
              <a:defRPr/>
            </a:pPr>
            <a:r>
              <a:rPr lang="en-CA" dirty="0"/>
              <a:t>There are 10 criteria, some Cultural and some Natural</a:t>
            </a:r>
          </a:p>
          <a:p>
            <a:pPr>
              <a:defRPr/>
            </a:pPr>
            <a:r>
              <a:rPr lang="en-CA" dirty="0"/>
              <a:t>Nominated sites must be of "outstanding universal value" and meet at least one of the ten criteria.</a:t>
            </a:r>
          </a:p>
          <a:p>
            <a:pPr>
              <a:defRPr/>
            </a:pPr>
            <a:r>
              <a:rPr lang="en-CA" dirty="0"/>
              <a:t>Examples of criteria:</a:t>
            </a:r>
          </a:p>
          <a:p>
            <a:pPr lvl="1">
              <a:defRPr/>
            </a:pPr>
            <a:r>
              <a:rPr lang="en-CA" dirty="0"/>
              <a:t>Is a masterpiece of human creative genius</a:t>
            </a:r>
          </a:p>
          <a:p>
            <a:pPr lvl="1">
              <a:defRPr/>
            </a:pPr>
            <a:r>
              <a:rPr lang="en-CA" dirty="0"/>
              <a:t>Is a unique or exceptional testimony to a tradition or to a civilization </a:t>
            </a:r>
          </a:p>
          <a:p>
            <a:pPr lvl="1">
              <a:defRPr/>
            </a:pPr>
            <a:r>
              <a:rPr lang="en-CA" dirty="0"/>
              <a:t>It contains natural phenomena or areas of exceptional natural beauty and aesthetic importance</a:t>
            </a:r>
          </a:p>
          <a:p>
            <a:pPr lvl="1">
              <a:defRPr/>
            </a:pPr>
            <a:r>
              <a:rPr lang="en-CA" dirty="0"/>
              <a:t>It is an outstanding example representing major stages of Earth's history</a:t>
            </a:r>
          </a:p>
          <a:p>
            <a:pPr lvl="1">
              <a:defRPr/>
            </a:pPr>
            <a:r>
              <a:rPr lang="en-CA" dirty="0"/>
              <a:t>It contains very important and significant natural habitats for  conservation of biological diversity</a:t>
            </a:r>
          </a:p>
          <a:p>
            <a:pPr lvl="1">
              <a:defRPr/>
            </a:pPr>
            <a:endParaRPr lang="en-CA" dirty="0"/>
          </a:p>
          <a:p>
            <a:pPr lvl="1">
              <a:defRPr/>
            </a:pPr>
            <a:endParaRPr lang="en-CA" dirty="0"/>
          </a:p>
          <a:p>
            <a:pPr>
              <a:defRPr/>
            </a:pPr>
            <a:endParaRPr lang="en-CA"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CA" altLang="en-US" smtClean="0"/>
              <a:t>UNESCO’s First Mission</a:t>
            </a:r>
          </a:p>
        </p:txBody>
      </p:sp>
      <p:sp>
        <p:nvSpPr>
          <p:cNvPr id="9219" name="Content Placeholder 2"/>
          <p:cNvSpPr>
            <a:spLocks noGrp="1"/>
          </p:cNvSpPr>
          <p:nvPr>
            <p:ph idx="1"/>
          </p:nvPr>
        </p:nvSpPr>
        <p:spPr>
          <a:xfrm>
            <a:off x="611188" y="1628775"/>
            <a:ext cx="6348412" cy="3881438"/>
          </a:xfrm>
        </p:spPr>
        <p:txBody>
          <a:bodyPr/>
          <a:lstStyle/>
          <a:p>
            <a:r>
              <a:rPr lang="en-CA" altLang="en-US" smtClean="0"/>
              <a:t>Two ancient temples in Egypt were moved out of the way of the flooding Nile River</a:t>
            </a:r>
          </a:p>
          <a:p>
            <a:r>
              <a:rPr lang="en-CA" altLang="en-US" smtClean="0"/>
              <a:t>Abu Simbel was built 3,000 years ago</a:t>
            </a:r>
          </a:p>
          <a:p>
            <a:r>
              <a:rPr lang="en-CA" altLang="en-US" smtClean="0"/>
              <a:t>The new dam would flood the site, so UNESCO planned to move the monuments completely away from the river — 65 meters higher and 200 meters back</a:t>
            </a:r>
          </a:p>
          <a:p>
            <a:r>
              <a:rPr lang="en-CA" altLang="en-US" smtClean="0"/>
              <a:t>The delicate work began in 1964. Using tools ranging from handsaws to bulldozers, the statues and the temples were carved into 20-ton blocks which were put back together on the new site. </a:t>
            </a:r>
          </a:p>
          <a:p>
            <a:r>
              <a:rPr lang="en-CA" altLang="en-US" smtClean="0">
                <a:hlinkClick r:id="rId2"/>
              </a:rPr>
              <a:t>https://www.youtube.com/watch?v=Ur-H7dP8FNc</a:t>
            </a:r>
            <a:r>
              <a:rPr lang="en-CA" altLang="en-US" smtClean="0"/>
              <a:t>, 2:58</a:t>
            </a:r>
          </a:p>
        </p:txBody>
      </p:sp>
      <p:sp>
        <p:nvSpPr>
          <p:cNvPr id="9220" name="Rectangle 3"/>
          <p:cNvSpPr>
            <a:spLocks noChangeArrowheads="1"/>
          </p:cNvSpPr>
          <p:nvPr/>
        </p:nvSpPr>
        <p:spPr bwMode="auto">
          <a:xfrm>
            <a:off x="900113" y="5445125"/>
            <a:ext cx="6048375" cy="369888"/>
          </a:xfrm>
          <a:prstGeom prst="rect">
            <a:avLst/>
          </a:prstGeom>
          <a:noFill/>
          <a:ln w="9525">
            <a:noFill/>
            <a:miter lim="800000"/>
            <a:headEnd/>
            <a:tailEnd/>
          </a:ln>
        </p:spPr>
        <p:txBody>
          <a:bodyPr>
            <a:spAutoFit/>
          </a:bodyPr>
          <a:lstStyle/>
          <a:p>
            <a:r>
              <a:rPr lang="en-US">
                <a:hlinkClick r:id="rId3"/>
              </a:rPr>
              <a:t>https://www.youtube.com/watch?v=Dtw2vfKihXA</a:t>
            </a:r>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endParaRPr lang="en-CA" altLang="en-US" smtClean="0"/>
          </a:p>
        </p:txBody>
      </p:sp>
      <p:sp>
        <p:nvSpPr>
          <p:cNvPr id="10243" name="Content Placeholder 2"/>
          <p:cNvSpPr>
            <a:spLocks noGrp="1"/>
          </p:cNvSpPr>
          <p:nvPr>
            <p:ph idx="1"/>
          </p:nvPr>
        </p:nvSpPr>
        <p:spPr/>
        <p:txBody>
          <a:bodyPr/>
          <a:lstStyle/>
          <a:p>
            <a:endParaRPr lang="en-CA" altLang="en-US" smtClean="0"/>
          </a:p>
        </p:txBody>
      </p:sp>
      <p:pic>
        <p:nvPicPr>
          <p:cNvPr id="10244" name="Picture 3"/>
          <p:cNvPicPr>
            <a:picLocks noChangeAspect="1" noChangeArrowheads="1"/>
          </p:cNvPicPr>
          <p:nvPr/>
        </p:nvPicPr>
        <p:blipFill>
          <a:blip r:embed="rId2" cstate="print"/>
          <a:srcRect/>
          <a:stretch>
            <a:fillRect/>
          </a:stretch>
        </p:blipFill>
        <p:spPr bwMode="auto">
          <a:xfrm>
            <a:off x="5427663" y="1770063"/>
            <a:ext cx="3429000" cy="4381500"/>
          </a:xfrm>
          <a:prstGeom prst="rect">
            <a:avLst/>
          </a:prstGeom>
          <a:noFill/>
          <a:ln w="9525">
            <a:noFill/>
            <a:miter lim="800000"/>
            <a:headEnd/>
            <a:tailEnd/>
          </a:ln>
        </p:spPr>
      </p:pic>
      <p:pic>
        <p:nvPicPr>
          <p:cNvPr id="10245" name="Picture 4"/>
          <p:cNvPicPr>
            <a:picLocks noChangeAspect="1" noChangeArrowheads="1"/>
          </p:cNvPicPr>
          <p:nvPr/>
        </p:nvPicPr>
        <p:blipFill>
          <a:blip r:embed="rId3" cstate="print"/>
          <a:srcRect/>
          <a:stretch>
            <a:fillRect/>
          </a:stretch>
        </p:blipFill>
        <p:spPr bwMode="auto">
          <a:xfrm>
            <a:off x="468313" y="1763713"/>
            <a:ext cx="4818062" cy="3667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ctrTitle"/>
          </p:nvPr>
        </p:nvSpPr>
        <p:spPr>
          <a:xfrm>
            <a:off x="1130300" y="2405063"/>
            <a:ext cx="5827713" cy="1646237"/>
          </a:xfrm>
        </p:spPr>
        <p:txBody>
          <a:bodyPr/>
          <a:lstStyle/>
          <a:p>
            <a:pPr eaLnBrk="1" hangingPunct="1"/>
            <a:r>
              <a:rPr lang="en-CA" altLang="en-US" smtClean="0"/>
              <a:t>The 7 Wonders of the World</a:t>
            </a:r>
          </a:p>
        </p:txBody>
      </p:sp>
      <p:sp>
        <p:nvSpPr>
          <p:cNvPr id="3" name="Subtitle 2">
            <a:extLst>
              <a:ext uri="{FF2B5EF4-FFF2-40B4-BE49-F238E27FC236}"/>
            </a:extLst>
          </p:cNvPr>
          <p:cNvSpPr>
            <a:spLocks noGrp="1"/>
          </p:cNvSpPr>
          <p:nvPr>
            <p:ph type="subTitle" idx="1"/>
          </p:nvPr>
        </p:nvSpPr>
        <p:spPr>
          <a:xfrm>
            <a:off x="1130300" y="4051300"/>
            <a:ext cx="5827713" cy="1096963"/>
          </a:xfrm>
        </p:spPr>
        <p:txBody>
          <a:bodyPr rtlCol="0">
            <a:normAutofit/>
          </a:bodyPr>
          <a:lstStyle/>
          <a:p>
            <a:pPr eaLnBrk="1" fontAlgn="auto" hangingPunct="1">
              <a:spcAft>
                <a:spcPts val="0"/>
              </a:spcAft>
              <a:buFont typeface="Wingdings 2"/>
              <a:buNone/>
              <a:defRPr/>
            </a:pPr>
            <a:endParaRPr lang="en-CA"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CA" altLang="en-US" smtClean="0"/>
              <a:t>More Than Just One List</a:t>
            </a:r>
          </a:p>
        </p:txBody>
      </p:sp>
      <p:sp>
        <p:nvSpPr>
          <p:cNvPr id="12291" name="Content Placeholder 2"/>
          <p:cNvSpPr>
            <a:spLocks noGrp="1"/>
          </p:cNvSpPr>
          <p:nvPr>
            <p:ph idx="1"/>
          </p:nvPr>
        </p:nvSpPr>
        <p:spPr/>
        <p:txBody>
          <a:bodyPr/>
          <a:lstStyle/>
          <a:p>
            <a:pPr eaLnBrk="1" hangingPunct="1"/>
            <a:r>
              <a:rPr lang="en-CA" altLang="en-US" sz="2000" smtClean="0"/>
              <a:t>People have made many versions of this list. Sometimes they focus on natural wonders, others they focus on man-made wonders.</a:t>
            </a:r>
          </a:p>
          <a:p>
            <a:pPr eaLnBrk="1" hangingPunct="1"/>
            <a:r>
              <a:rPr lang="en-CA" altLang="en-US" sz="2000" smtClean="0"/>
              <a:t>Countries or regions can make their own lists. </a:t>
            </a:r>
          </a:p>
          <a:p>
            <a:pPr eaLnBrk="1" hangingPunct="1"/>
            <a:r>
              <a:rPr lang="en-CA" altLang="en-US" sz="2000" smtClean="0"/>
              <a:t>There is even an underwater wonder list.</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609600" y="2700338"/>
            <a:ext cx="6348413" cy="1827212"/>
          </a:xfrm>
        </p:spPr>
        <p:txBody>
          <a:bodyPr/>
          <a:lstStyle/>
          <a:p>
            <a:pPr eaLnBrk="1" hangingPunct="1"/>
            <a:r>
              <a:rPr lang="en-CA" altLang="en-US" smtClean="0"/>
              <a:t>The 7 Wonders of the Ancient World</a:t>
            </a:r>
          </a:p>
        </p:txBody>
      </p:sp>
      <p:sp>
        <p:nvSpPr>
          <p:cNvPr id="3" name="Content Placeholder 2">
            <a:extLst>
              <a:ext uri="{FF2B5EF4-FFF2-40B4-BE49-F238E27FC236}"/>
            </a:extLst>
          </p:cNvPr>
          <p:cNvSpPr>
            <a:spLocks noGrp="1"/>
          </p:cNvSpPr>
          <p:nvPr>
            <p:ph type="body" idx="1"/>
          </p:nvPr>
        </p:nvSpPr>
        <p:spPr>
          <a:xfrm>
            <a:off x="609600" y="4527550"/>
            <a:ext cx="6348413" cy="860425"/>
          </a:xfrm>
        </p:spPr>
        <p:txBody>
          <a:bodyPr rtlCol="0">
            <a:normAutofit/>
          </a:bodyPr>
          <a:lstStyle/>
          <a:p>
            <a:pPr eaLnBrk="1" fontAlgn="auto" hangingPunct="1">
              <a:spcAft>
                <a:spcPts val="0"/>
              </a:spcAft>
              <a:buFont typeface="Wingdings 2"/>
              <a:buNone/>
              <a:defRPr/>
            </a:pPr>
            <a:endParaRPr lang="en-CA"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609600" y="609600"/>
            <a:ext cx="6348413" cy="1320800"/>
          </a:xfrm>
        </p:spPr>
        <p:txBody>
          <a:bodyPr/>
          <a:lstStyle/>
          <a:p>
            <a:pPr eaLnBrk="1" hangingPunct="1"/>
            <a:r>
              <a:rPr lang="en-CA" altLang="en-US" smtClean="0"/>
              <a:t>The Pyramids</a:t>
            </a:r>
          </a:p>
        </p:txBody>
      </p:sp>
      <p:sp>
        <p:nvSpPr>
          <p:cNvPr id="14339" name="Content Placeholder 3"/>
          <p:cNvSpPr>
            <a:spLocks noGrp="1"/>
          </p:cNvSpPr>
          <p:nvPr>
            <p:ph sz="half" idx="1"/>
          </p:nvPr>
        </p:nvSpPr>
        <p:spPr>
          <a:xfrm>
            <a:off x="250825" y="1600200"/>
            <a:ext cx="3744913" cy="4525963"/>
          </a:xfrm>
        </p:spPr>
        <p:txBody>
          <a:bodyPr/>
          <a:lstStyle/>
          <a:p>
            <a:pPr eaLnBrk="1" hangingPunct="1"/>
            <a:r>
              <a:rPr lang="en-CA" altLang="en-US" sz="2800" smtClean="0"/>
              <a:t>The Pyramids in Egypt are the only ancient wonders still standing</a:t>
            </a:r>
          </a:p>
          <a:p>
            <a:pPr eaLnBrk="1" hangingPunct="1"/>
            <a:endParaRPr lang="en-CA" altLang="en-US" sz="2800" smtClean="0"/>
          </a:p>
          <a:p>
            <a:pPr eaLnBrk="1" hangingPunct="1"/>
            <a:r>
              <a:rPr lang="en-CA" altLang="en-US" sz="2800" smtClean="0"/>
              <a:t>Built 2584–2561 BC</a:t>
            </a:r>
          </a:p>
        </p:txBody>
      </p:sp>
      <p:sp>
        <p:nvSpPr>
          <p:cNvPr id="14340" name="Content Placeholder 4"/>
          <p:cNvSpPr>
            <a:spLocks noGrp="1"/>
          </p:cNvSpPr>
          <p:nvPr>
            <p:ph sz="half" idx="2"/>
          </p:nvPr>
        </p:nvSpPr>
        <p:spPr>
          <a:xfrm>
            <a:off x="3868738" y="2160588"/>
            <a:ext cx="3089275" cy="3881437"/>
          </a:xfrm>
        </p:spPr>
        <p:txBody>
          <a:bodyPr/>
          <a:lstStyle/>
          <a:p>
            <a:pPr eaLnBrk="1" hangingPunct="1"/>
            <a:endParaRPr lang="en-CA" altLang="en-US" smtClean="0"/>
          </a:p>
        </p:txBody>
      </p:sp>
      <p:pic>
        <p:nvPicPr>
          <p:cNvPr id="14341" name="Picture 2" descr="http://www.odeion.org/atlantis/pyramids-of-giza.jpg"/>
          <p:cNvPicPr>
            <a:picLocks noChangeAspect="1" noChangeArrowheads="1"/>
          </p:cNvPicPr>
          <p:nvPr/>
        </p:nvPicPr>
        <p:blipFill>
          <a:blip r:embed="rId2" cstate="print"/>
          <a:srcRect/>
          <a:stretch>
            <a:fillRect/>
          </a:stretch>
        </p:blipFill>
        <p:spPr bwMode="auto">
          <a:xfrm>
            <a:off x="3924300" y="1773238"/>
            <a:ext cx="5124450" cy="38481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609600" y="609600"/>
            <a:ext cx="6348413" cy="1320800"/>
          </a:xfrm>
        </p:spPr>
        <p:txBody>
          <a:bodyPr/>
          <a:lstStyle/>
          <a:p>
            <a:pPr eaLnBrk="1" hangingPunct="1"/>
            <a:r>
              <a:rPr lang="en-CA" altLang="en-US" smtClean="0"/>
              <a:t>Hanging Gardens of Babylon</a:t>
            </a:r>
          </a:p>
        </p:txBody>
      </p:sp>
      <p:sp>
        <p:nvSpPr>
          <p:cNvPr id="15363" name="Content Placeholder 2"/>
          <p:cNvSpPr>
            <a:spLocks noGrp="1"/>
          </p:cNvSpPr>
          <p:nvPr>
            <p:ph sz="half" idx="1"/>
          </p:nvPr>
        </p:nvSpPr>
        <p:spPr>
          <a:xfrm>
            <a:off x="241300" y="1557338"/>
            <a:ext cx="3683000" cy="4572000"/>
          </a:xfrm>
        </p:spPr>
        <p:txBody>
          <a:bodyPr/>
          <a:lstStyle/>
          <a:p>
            <a:pPr eaLnBrk="1" hangingPunct="1"/>
            <a:r>
              <a:rPr lang="en-CA" altLang="en-US" sz="2400" smtClean="0"/>
              <a:t>Built around 600 BC</a:t>
            </a:r>
          </a:p>
          <a:p>
            <a:pPr eaLnBrk="1" hangingPunct="1"/>
            <a:r>
              <a:rPr lang="en-CA" altLang="en-US" sz="2400" smtClean="0"/>
              <a:t>Destroyed by earthquakes</a:t>
            </a:r>
          </a:p>
          <a:p>
            <a:pPr eaLnBrk="1" hangingPunct="1"/>
            <a:r>
              <a:rPr lang="en-CA" altLang="en-US" sz="2400" smtClean="0"/>
              <a:t>Huge building filled with gardens built by a king for his queen</a:t>
            </a:r>
          </a:p>
          <a:p>
            <a:pPr eaLnBrk="1" hangingPunct="1"/>
            <a:r>
              <a:rPr lang="en-CA" altLang="en-US" sz="2400" smtClean="0"/>
              <a:t>Located in Babylon, which is now Iraq</a:t>
            </a:r>
          </a:p>
          <a:p>
            <a:pPr eaLnBrk="1" hangingPunct="1"/>
            <a:endParaRPr lang="en-CA" altLang="en-US" smtClean="0"/>
          </a:p>
        </p:txBody>
      </p:sp>
      <p:sp>
        <p:nvSpPr>
          <p:cNvPr id="15364" name="Content Placeholder 3"/>
          <p:cNvSpPr>
            <a:spLocks noGrp="1"/>
          </p:cNvSpPr>
          <p:nvPr>
            <p:ph sz="half" idx="2"/>
          </p:nvPr>
        </p:nvSpPr>
        <p:spPr>
          <a:xfrm>
            <a:off x="3868738" y="2160588"/>
            <a:ext cx="3089275" cy="3881437"/>
          </a:xfrm>
        </p:spPr>
        <p:txBody>
          <a:bodyPr/>
          <a:lstStyle/>
          <a:p>
            <a:pPr eaLnBrk="1" hangingPunct="1"/>
            <a:endParaRPr lang="en-CA" altLang="en-US" smtClean="0"/>
          </a:p>
        </p:txBody>
      </p:sp>
      <p:pic>
        <p:nvPicPr>
          <p:cNvPr id="15365" name="Picture 4" descr="http://www.listofwonders.com/wp-content/uploads/2013/05/Hanging-Gardens-of-Babylon-2.jpg"/>
          <p:cNvPicPr>
            <a:picLocks noChangeAspect="1" noChangeArrowheads="1"/>
          </p:cNvPicPr>
          <p:nvPr/>
        </p:nvPicPr>
        <p:blipFill>
          <a:blip r:embed="rId2" cstate="print"/>
          <a:srcRect/>
          <a:stretch>
            <a:fillRect/>
          </a:stretch>
        </p:blipFill>
        <p:spPr bwMode="auto">
          <a:xfrm>
            <a:off x="4075113" y="1557338"/>
            <a:ext cx="4889500" cy="36718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609600" y="609600"/>
            <a:ext cx="6348413" cy="1320800"/>
          </a:xfrm>
        </p:spPr>
        <p:txBody>
          <a:bodyPr/>
          <a:lstStyle/>
          <a:p>
            <a:pPr eaLnBrk="1" hangingPunct="1"/>
            <a:r>
              <a:rPr lang="en-CA" altLang="en-US" smtClean="0"/>
              <a:t>Statue of Zeus at Olympia</a:t>
            </a:r>
          </a:p>
        </p:txBody>
      </p:sp>
      <p:sp>
        <p:nvSpPr>
          <p:cNvPr id="16387" name="Content Placeholder 2"/>
          <p:cNvSpPr>
            <a:spLocks noGrp="1"/>
          </p:cNvSpPr>
          <p:nvPr>
            <p:ph sz="half" idx="1"/>
          </p:nvPr>
        </p:nvSpPr>
        <p:spPr>
          <a:xfrm>
            <a:off x="468313" y="2060575"/>
            <a:ext cx="3228975" cy="3981450"/>
          </a:xfrm>
        </p:spPr>
        <p:txBody>
          <a:bodyPr/>
          <a:lstStyle/>
          <a:p>
            <a:pPr eaLnBrk="1" hangingPunct="1"/>
            <a:r>
              <a:rPr lang="en-CA" altLang="en-US" sz="2400" smtClean="0"/>
              <a:t>Built around 466–456 BC in Greece</a:t>
            </a:r>
          </a:p>
          <a:p>
            <a:pPr eaLnBrk="1" hangingPunct="1"/>
            <a:r>
              <a:rPr lang="en-CA" altLang="en-US" sz="2400" smtClean="0"/>
              <a:t>Destroyed by fire</a:t>
            </a:r>
          </a:p>
          <a:p>
            <a:pPr eaLnBrk="1" hangingPunct="1"/>
            <a:r>
              <a:rPr lang="en-CA" altLang="en-US" sz="2400" smtClean="0"/>
              <a:t>It was a large statue of the god Zeus, made of gold and ivory</a:t>
            </a:r>
          </a:p>
          <a:p>
            <a:pPr eaLnBrk="1" hangingPunct="1"/>
            <a:endParaRPr lang="en-CA" altLang="en-US" smtClean="0"/>
          </a:p>
          <a:p>
            <a:pPr eaLnBrk="1" hangingPunct="1"/>
            <a:endParaRPr lang="en-CA" altLang="en-US" smtClean="0"/>
          </a:p>
        </p:txBody>
      </p:sp>
      <p:sp>
        <p:nvSpPr>
          <p:cNvPr id="16388" name="Content Placeholder 3"/>
          <p:cNvSpPr>
            <a:spLocks noGrp="1"/>
          </p:cNvSpPr>
          <p:nvPr>
            <p:ph sz="half" idx="2"/>
          </p:nvPr>
        </p:nvSpPr>
        <p:spPr>
          <a:xfrm>
            <a:off x="3868738" y="2160588"/>
            <a:ext cx="3089275" cy="3881437"/>
          </a:xfrm>
        </p:spPr>
        <p:txBody>
          <a:bodyPr/>
          <a:lstStyle/>
          <a:p>
            <a:pPr eaLnBrk="1" hangingPunct="1"/>
            <a:endParaRPr lang="en-CA" altLang="en-US" smtClean="0"/>
          </a:p>
        </p:txBody>
      </p:sp>
      <p:pic>
        <p:nvPicPr>
          <p:cNvPr id="16389" name="Picture 4" descr="http://www.clccharter.org/elana1/ancient_civ/Greece/zeus_color.jpg"/>
          <p:cNvPicPr>
            <a:picLocks noChangeAspect="1" noChangeArrowheads="1"/>
          </p:cNvPicPr>
          <p:nvPr/>
        </p:nvPicPr>
        <p:blipFill>
          <a:blip r:embed="rId2" cstate="print"/>
          <a:srcRect/>
          <a:stretch>
            <a:fillRect/>
          </a:stretch>
        </p:blipFill>
        <p:spPr bwMode="auto">
          <a:xfrm>
            <a:off x="3784600" y="1916113"/>
            <a:ext cx="5251450" cy="35290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609600" y="609600"/>
            <a:ext cx="6348413" cy="1320800"/>
          </a:xfrm>
        </p:spPr>
        <p:txBody>
          <a:bodyPr/>
          <a:lstStyle/>
          <a:p>
            <a:pPr eaLnBrk="1" hangingPunct="1"/>
            <a:r>
              <a:rPr lang="en-CA" altLang="en-US" smtClean="0"/>
              <a:t>Temple of Artemis at Ephesus</a:t>
            </a:r>
          </a:p>
        </p:txBody>
      </p:sp>
      <p:sp>
        <p:nvSpPr>
          <p:cNvPr id="17411" name="Content Placeholder 2"/>
          <p:cNvSpPr>
            <a:spLocks noGrp="1"/>
          </p:cNvSpPr>
          <p:nvPr>
            <p:ph sz="half" idx="1"/>
          </p:nvPr>
        </p:nvSpPr>
        <p:spPr>
          <a:xfrm>
            <a:off x="395288" y="2060575"/>
            <a:ext cx="3302000" cy="3981450"/>
          </a:xfrm>
        </p:spPr>
        <p:txBody>
          <a:bodyPr/>
          <a:lstStyle/>
          <a:p>
            <a:pPr eaLnBrk="1" hangingPunct="1"/>
            <a:r>
              <a:rPr lang="en-CA" altLang="en-US" sz="2400" smtClean="0"/>
              <a:t>Built around 550 BC in what is now Turkey</a:t>
            </a:r>
          </a:p>
          <a:p>
            <a:pPr eaLnBrk="1" hangingPunct="1"/>
            <a:r>
              <a:rPr lang="en-CA" altLang="en-US" sz="2400" smtClean="0"/>
              <a:t>Destroyed by fire and plundering</a:t>
            </a:r>
          </a:p>
          <a:p>
            <a:pPr eaLnBrk="1" hangingPunct="1"/>
            <a:r>
              <a:rPr lang="en-CA" altLang="en-US" sz="2400" smtClean="0"/>
              <a:t>It was a temple built for the Greek goddess Artemis</a:t>
            </a:r>
          </a:p>
          <a:p>
            <a:pPr eaLnBrk="1" hangingPunct="1"/>
            <a:endParaRPr lang="en-CA" altLang="en-US" smtClean="0"/>
          </a:p>
        </p:txBody>
      </p:sp>
      <p:sp>
        <p:nvSpPr>
          <p:cNvPr id="17412" name="Content Placeholder 3"/>
          <p:cNvSpPr>
            <a:spLocks noGrp="1"/>
          </p:cNvSpPr>
          <p:nvPr>
            <p:ph sz="half" idx="2"/>
          </p:nvPr>
        </p:nvSpPr>
        <p:spPr>
          <a:xfrm>
            <a:off x="3868738" y="2160588"/>
            <a:ext cx="3089275" cy="3881437"/>
          </a:xfrm>
        </p:spPr>
        <p:txBody>
          <a:bodyPr/>
          <a:lstStyle/>
          <a:p>
            <a:pPr eaLnBrk="1" hangingPunct="1"/>
            <a:endParaRPr lang="en-CA" altLang="en-US" smtClean="0"/>
          </a:p>
        </p:txBody>
      </p:sp>
      <p:pic>
        <p:nvPicPr>
          <p:cNvPr id="17413" name="Picture 4" descr="http://dkiel.com/GreeceTurkey/Ephesus/ArtemisTemple/artemistemple.jpg"/>
          <p:cNvPicPr>
            <a:picLocks noChangeAspect="1" noChangeArrowheads="1"/>
          </p:cNvPicPr>
          <p:nvPr/>
        </p:nvPicPr>
        <p:blipFill>
          <a:blip r:embed="rId2" cstate="print"/>
          <a:srcRect/>
          <a:stretch>
            <a:fillRect/>
          </a:stretch>
        </p:blipFill>
        <p:spPr bwMode="auto">
          <a:xfrm>
            <a:off x="3851275" y="1878013"/>
            <a:ext cx="4908550" cy="34956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609600" y="609600"/>
            <a:ext cx="6348413" cy="1320800"/>
          </a:xfrm>
        </p:spPr>
        <p:txBody>
          <a:bodyPr/>
          <a:lstStyle/>
          <a:p>
            <a:pPr eaLnBrk="1" hangingPunct="1"/>
            <a:r>
              <a:rPr lang="en-CA" altLang="en-US" smtClean="0"/>
              <a:t>Mausoleum at Halicarnassus</a:t>
            </a:r>
          </a:p>
        </p:txBody>
      </p:sp>
      <p:sp>
        <p:nvSpPr>
          <p:cNvPr id="18435" name="Content Placeholder 2"/>
          <p:cNvSpPr>
            <a:spLocks noGrp="1"/>
          </p:cNvSpPr>
          <p:nvPr>
            <p:ph sz="half" idx="1"/>
          </p:nvPr>
        </p:nvSpPr>
        <p:spPr>
          <a:xfrm>
            <a:off x="395288" y="2160588"/>
            <a:ext cx="3302000" cy="3881437"/>
          </a:xfrm>
        </p:spPr>
        <p:txBody>
          <a:bodyPr/>
          <a:lstStyle/>
          <a:p>
            <a:pPr eaLnBrk="1" hangingPunct="1"/>
            <a:r>
              <a:rPr lang="en-CA" altLang="en-US" sz="2400" smtClean="0"/>
              <a:t>Built in 351 BC in Turkey</a:t>
            </a:r>
          </a:p>
          <a:p>
            <a:pPr eaLnBrk="1" hangingPunct="1"/>
            <a:r>
              <a:rPr lang="en-CA" altLang="en-US" sz="2400" smtClean="0"/>
              <a:t>Destroyed by earthquakes</a:t>
            </a:r>
          </a:p>
          <a:p>
            <a:pPr eaLnBrk="1" hangingPunct="1"/>
            <a:r>
              <a:rPr lang="en-CA" altLang="en-US" sz="2400" smtClean="0"/>
              <a:t>It was a great tomb built for the wife of a king</a:t>
            </a:r>
          </a:p>
          <a:p>
            <a:pPr eaLnBrk="1" hangingPunct="1"/>
            <a:endParaRPr lang="en-CA" altLang="en-US" smtClean="0"/>
          </a:p>
        </p:txBody>
      </p:sp>
      <p:sp>
        <p:nvSpPr>
          <p:cNvPr id="18436" name="Content Placeholder 3"/>
          <p:cNvSpPr>
            <a:spLocks noGrp="1"/>
          </p:cNvSpPr>
          <p:nvPr>
            <p:ph sz="half" idx="2"/>
          </p:nvPr>
        </p:nvSpPr>
        <p:spPr>
          <a:xfrm>
            <a:off x="3868738" y="2160588"/>
            <a:ext cx="3089275" cy="3881437"/>
          </a:xfrm>
        </p:spPr>
        <p:txBody>
          <a:bodyPr/>
          <a:lstStyle/>
          <a:p>
            <a:pPr eaLnBrk="1" hangingPunct="1"/>
            <a:endParaRPr lang="en-CA" altLang="en-US" smtClean="0"/>
          </a:p>
        </p:txBody>
      </p:sp>
      <p:pic>
        <p:nvPicPr>
          <p:cNvPr id="18437" name="Picture 2" descr="http://3.bp.blogspot.com/-XPx38uDgXlU/UJpifAGSIhI/AAAAAAAAA3o/t0VRXMGFX3s/s1600/the_mausoleum_of_halicarnassus.jpg"/>
          <p:cNvPicPr>
            <a:picLocks noChangeAspect="1" noChangeArrowheads="1"/>
          </p:cNvPicPr>
          <p:nvPr/>
        </p:nvPicPr>
        <p:blipFill>
          <a:blip r:embed="rId2" cstate="print"/>
          <a:srcRect/>
          <a:stretch>
            <a:fillRect/>
          </a:stretch>
        </p:blipFill>
        <p:spPr bwMode="auto">
          <a:xfrm>
            <a:off x="3662363" y="1700213"/>
            <a:ext cx="5241925" cy="3673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179388" y="609600"/>
            <a:ext cx="6348412" cy="1320800"/>
          </a:xfrm>
        </p:spPr>
        <p:txBody>
          <a:bodyPr/>
          <a:lstStyle/>
          <a:p>
            <a:pPr eaLnBrk="1" hangingPunct="1"/>
            <a:r>
              <a:rPr lang="en-CA" altLang="en-US" smtClean="0"/>
              <a:t>Colossus of Rhodes</a:t>
            </a:r>
          </a:p>
        </p:txBody>
      </p:sp>
      <p:sp>
        <p:nvSpPr>
          <p:cNvPr id="19459" name="Content Placeholder 2"/>
          <p:cNvSpPr>
            <a:spLocks noGrp="1"/>
          </p:cNvSpPr>
          <p:nvPr>
            <p:ph sz="half" idx="1"/>
          </p:nvPr>
        </p:nvSpPr>
        <p:spPr>
          <a:xfrm>
            <a:off x="457200" y="1524000"/>
            <a:ext cx="3970338" cy="4572000"/>
          </a:xfrm>
        </p:spPr>
        <p:txBody>
          <a:bodyPr/>
          <a:lstStyle/>
          <a:p>
            <a:pPr eaLnBrk="1" hangingPunct="1"/>
            <a:r>
              <a:rPr lang="en-CA" altLang="en-US" sz="2400" smtClean="0"/>
              <a:t>Built 280-292 BC in Greece</a:t>
            </a:r>
          </a:p>
          <a:p>
            <a:pPr eaLnBrk="1" hangingPunct="1"/>
            <a:r>
              <a:rPr lang="en-CA" altLang="en-US" sz="2400" smtClean="0"/>
              <a:t>Destroyed by earthquakes</a:t>
            </a:r>
          </a:p>
          <a:p>
            <a:pPr eaLnBrk="1" hangingPunct="1"/>
            <a:r>
              <a:rPr lang="en-CA" altLang="en-US" sz="2400" smtClean="0"/>
              <a:t>Was a 100 foot tall statue in the harbour of the city</a:t>
            </a:r>
          </a:p>
          <a:p>
            <a:pPr eaLnBrk="1" hangingPunct="1"/>
            <a:endParaRPr lang="en-CA" altLang="en-US" smtClean="0"/>
          </a:p>
          <a:p>
            <a:pPr eaLnBrk="1" hangingPunct="1"/>
            <a:endParaRPr lang="en-CA" altLang="en-US" smtClean="0"/>
          </a:p>
        </p:txBody>
      </p:sp>
      <p:sp>
        <p:nvSpPr>
          <p:cNvPr id="19460" name="Content Placeholder 3"/>
          <p:cNvSpPr>
            <a:spLocks noGrp="1"/>
          </p:cNvSpPr>
          <p:nvPr>
            <p:ph sz="half" idx="2"/>
          </p:nvPr>
        </p:nvSpPr>
        <p:spPr>
          <a:xfrm>
            <a:off x="3868738" y="2160588"/>
            <a:ext cx="3089275" cy="3881437"/>
          </a:xfrm>
        </p:spPr>
        <p:txBody>
          <a:bodyPr/>
          <a:lstStyle/>
          <a:p>
            <a:pPr eaLnBrk="1" hangingPunct="1"/>
            <a:endParaRPr lang="en-CA" altLang="en-US" smtClean="0"/>
          </a:p>
        </p:txBody>
      </p:sp>
      <p:pic>
        <p:nvPicPr>
          <p:cNvPr id="19461" name="Picture 2" descr="http://www.welcometohosanna.com/PAULS_MISSIONARY_JOURNEYS/RhodesImages/colossusRhodes.jpg"/>
          <p:cNvPicPr>
            <a:picLocks noChangeAspect="1" noChangeArrowheads="1"/>
          </p:cNvPicPr>
          <p:nvPr/>
        </p:nvPicPr>
        <p:blipFill>
          <a:blip r:embed="rId2" cstate="print"/>
          <a:srcRect/>
          <a:stretch>
            <a:fillRect/>
          </a:stretch>
        </p:blipFill>
        <p:spPr bwMode="auto">
          <a:xfrm>
            <a:off x="4579938" y="268288"/>
            <a:ext cx="4448175" cy="3324225"/>
          </a:xfrm>
          <a:prstGeom prst="rect">
            <a:avLst/>
          </a:prstGeom>
          <a:noFill/>
          <a:ln w="9525">
            <a:noFill/>
            <a:miter lim="800000"/>
            <a:headEnd/>
            <a:tailEnd/>
          </a:ln>
        </p:spPr>
      </p:pic>
      <p:pic>
        <p:nvPicPr>
          <p:cNvPr id="19462" name="Picture 7" descr="Image result for colossus of rhodes"/>
          <p:cNvPicPr>
            <a:picLocks noChangeAspect="1" noChangeArrowheads="1"/>
          </p:cNvPicPr>
          <p:nvPr/>
        </p:nvPicPr>
        <p:blipFill>
          <a:blip r:embed="rId3" cstate="print"/>
          <a:srcRect/>
          <a:stretch>
            <a:fillRect/>
          </a:stretch>
        </p:blipFill>
        <p:spPr bwMode="auto">
          <a:xfrm>
            <a:off x="4705350" y="3822700"/>
            <a:ext cx="3951288" cy="2635250"/>
          </a:xfrm>
          <a:prstGeom prst="rect">
            <a:avLst/>
          </a:prstGeom>
          <a:noFill/>
          <a:ln w="9525">
            <a:noFill/>
            <a:miter lim="800000"/>
            <a:headEnd/>
            <a:tailEnd/>
          </a:ln>
        </p:spPr>
      </p:pic>
      <p:pic>
        <p:nvPicPr>
          <p:cNvPr id="19463" name="Picture 2"/>
          <p:cNvPicPr>
            <a:picLocks noChangeAspect="1"/>
          </p:cNvPicPr>
          <p:nvPr/>
        </p:nvPicPr>
        <p:blipFill>
          <a:blip r:embed="rId4" cstate="print"/>
          <a:srcRect/>
          <a:stretch>
            <a:fillRect/>
          </a:stretch>
        </p:blipFill>
        <p:spPr bwMode="auto">
          <a:xfrm>
            <a:off x="2609850" y="4149725"/>
            <a:ext cx="1357313" cy="25669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609600" y="609600"/>
            <a:ext cx="6348413" cy="1320800"/>
          </a:xfrm>
        </p:spPr>
        <p:txBody>
          <a:bodyPr/>
          <a:lstStyle/>
          <a:p>
            <a:pPr eaLnBrk="1" hangingPunct="1"/>
            <a:r>
              <a:rPr lang="en-CA" altLang="en-US" smtClean="0"/>
              <a:t>Lighthouse of Alexandria</a:t>
            </a:r>
          </a:p>
        </p:txBody>
      </p:sp>
      <p:sp>
        <p:nvSpPr>
          <p:cNvPr id="20483" name="Content Placeholder 2"/>
          <p:cNvSpPr>
            <a:spLocks noGrp="1"/>
          </p:cNvSpPr>
          <p:nvPr>
            <p:ph sz="half" idx="1"/>
          </p:nvPr>
        </p:nvSpPr>
        <p:spPr>
          <a:xfrm>
            <a:off x="468313" y="2160588"/>
            <a:ext cx="3228975" cy="3881437"/>
          </a:xfrm>
        </p:spPr>
        <p:txBody>
          <a:bodyPr/>
          <a:lstStyle/>
          <a:p>
            <a:pPr eaLnBrk="1" hangingPunct="1"/>
            <a:r>
              <a:rPr lang="en-CA" altLang="en-US" sz="2400" smtClean="0"/>
              <a:t>Built in 280 BC in Egypt</a:t>
            </a:r>
          </a:p>
          <a:p>
            <a:pPr eaLnBrk="1" hangingPunct="1"/>
            <a:r>
              <a:rPr lang="en-CA" altLang="en-US" sz="2400" smtClean="0"/>
              <a:t>Destroyed by earthquakes</a:t>
            </a:r>
          </a:p>
          <a:p>
            <a:pPr eaLnBrk="1" hangingPunct="1"/>
            <a:r>
              <a:rPr lang="en-CA" altLang="en-US" sz="2400" smtClean="0"/>
              <a:t>Was around 400 feet tall; was the tallest building on Earth for centuries</a:t>
            </a:r>
          </a:p>
          <a:p>
            <a:pPr eaLnBrk="1" hangingPunct="1"/>
            <a:endParaRPr lang="en-CA" altLang="en-US" smtClean="0"/>
          </a:p>
        </p:txBody>
      </p:sp>
      <p:sp>
        <p:nvSpPr>
          <p:cNvPr id="20484" name="Content Placeholder 3"/>
          <p:cNvSpPr>
            <a:spLocks noGrp="1"/>
          </p:cNvSpPr>
          <p:nvPr>
            <p:ph sz="half" idx="2"/>
          </p:nvPr>
        </p:nvSpPr>
        <p:spPr>
          <a:xfrm>
            <a:off x="3868738" y="2160588"/>
            <a:ext cx="3089275" cy="3881437"/>
          </a:xfrm>
        </p:spPr>
        <p:txBody>
          <a:bodyPr/>
          <a:lstStyle/>
          <a:p>
            <a:pPr eaLnBrk="1" hangingPunct="1"/>
            <a:endParaRPr lang="en-CA" altLang="en-US" smtClean="0"/>
          </a:p>
        </p:txBody>
      </p:sp>
      <p:pic>
        <p:nvPicPr>
          <p:cNvPr id="20485" name="Picture 2" descr="https://encrypted-tbn1.gstatic.com/images?q=tbn:ANd9GcTDm1VNbRXaB8ZKgFAY_JgBF7Il4JLHQ0s6CmMJiYHRejy8Dx0s"/>
          <p:cNvPicPr>
            <a:picLocks noChangeAspect="1" noChangeArrowheads="1"/>
          </p:cNvPicPr>
          <p:nvPr/>
        </p:nvPicPr>
        <p:blipFill>
          <a:blip r:embed="rId2" cstate="print"/>
          <a:srcRect/>
          <a:stretch>
            <a:fillRect/>
          </a:stretch>
        </p:blipFill>
        <p:spPr bwMode="auto">
          <a:xfrm>
            <a:off x="4284663" y="1270000"/>
            <a:ext cx="4105275" cy="54689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609600" y="609600"/>
            <a:ext cx="6348413" cy="1320800"/>
          </a:xfrm>
        </p:spPr>
        <p:txBody>
          <a:bodyPr/>
          <a:lstStyle/>
          <a:p>
            <a:pPr eaLnBrk="1" hangingPunct="1"/>
            <a:r>
              <a:rPr lang="en-CA" altLang="en-US" smtClean="0"/>
              <a:t>The 7 Wonders of the Medieval Ages</a:t>
            </a:r>
          </a:p>
        </p:txBody>
      </p:sp>
      <p:sp>
        <p:nvSpPr>
          <p:cNvPr id="21507" name="Content Placeholder 2"/>
          <p:cNvSpPr>
            <a:spLocks noGrp="1"/>
          </p:cNvSpPr>
          <p:nvPr>
            <p:ph sz="half" idx="1"/>
          </p:nvPr>
        </p:nvSpPr>
        <p:spPr>
          <a:xfrm>
            <a:off x="395288" y="2160588"/>
            <a:ext cx="3302000" cy="4292600"/>
          </a:xfrm>
        </p:spPr>
        <p:txBody>
          <a:bodyPr/>
          <a:lstStyle/>
          <a:p>
            <a:pPr eaLnBrk="1" hangingPunct="1"/>
            <a:r>
              <a:rPr lang="en-CA" altLang="en-US" sz="2000" smtClean="0"/>
              <a:t>Stonehenge</a:t>
            </a:r>
          </a:p>
          <a:p>
            <a:pPr eaLnBrk="1" hangingPunct="1"/>
            <a:r>
              <a:rPr lang="en-CA" altLang="en-US" sz="2000" smtClean="0"/>
              <a:t>Coliseum</a:t>
            </a:r>
          </a:p>
          <a:p>
            <a:pPr eaLnBrk="1" hangingPunct="1"/>
            <a:r>
              <a:rPr lang="en-CA" altLang="en-US" sz="2000" smtClean="0"/>
              <a:t>Catacombs of Kom el Shoqafa</a:t>
            </a:r>
          </a:p>
          <a:p>
            <a:pPr eaLnBrk="1" hangingPunct="1"/>
            <a:r>
              <a:rPr lang="en-CA" altLang="en-US" sz="2000" smtClean="0"/>
              <a:t>Great Wall of China</a:t>
            </a:r>
          </a:p>
          <a:p>
            <a:pPr eaLnBrk="1" hangingPunct="1"/>
            <a:r>
              <a:rPr lang="en-CA" altLang="en-US" sz="2000" smtClean="0"/>
              <a:t>Porcelain Tower of Nanjing</a:t>
            </a:r>
          </a:p>
          <a:p>
            <a:pPr eaLnBrk="1" hangingPunct="1"/>
            <a:r>
              <a:rPr lang="en-CA" altLang="en-US" sz="2000" smtClean="0"/>
              <a:t>Hagia Sophia</a:t>
            </a:r>
          </a:p>
          <a:p>
            <a:pPr eaLnBrk="1" hangingPunct="1"/>
            <a:r>
              <a:rPr lang="en-CA" altLang="en-US" sz="2000" smtClean="0"/>
              <a:t>Leaning Tower of Pisa</a:t>
            </a:r>
          </a:p>
          <a:p>
            <a:pPr eaLnBrk="1" hangingPunct="1"/>
            <a:endParaRPr lang="en-CA" altLang="en-US" smtClean="0"/>
          </a:p>
        </p:txBody>
      </p:sp>
      <p:pic>
        <p:nvPicPr>
          <p:cNvPr id="21508" name="Picture 2" descr="http://upload.wikimedia.org/wikipedia/commons/thumb/3/3c/Stonehenge2007_07_30.jpg/300px-Stonehenge2007_07_30.jpg"/>
          <p:cNvPicPr>
            <a:picLocks noChangeAspect="1" noChangeArrowheads="1"/>
          </p:cNvPicPr>
          <p:nvPr/>
        </p:nvPicPr>
        <p:blipFill>
          <a:blip r:embed="rId2" cstate="print"/>
          <a:srcRect/>
          <a:stretch>
            <a:fillRect/>
          </a:stretch>
        </p:blipFill>
        <p:spPr bwMode="auto">
          <a:xfrm>
            <a:off x="4356100" y="1412875"/>
            <a:ext cx="3024188" cy="2268538"/>
          </a:xfrm>
          <a:prstGeom prst="rect">
            <a:avLst/>
          </a:prstGeom>
          <a:noFill/>
          <a:ln w="9525">
            <a:noFill/>
            <a:miter lim="800000"/>
            <a:headEnd/>
            <a:tailEnd/>
          </a:ln>
        </p:spPr>
      </p:pic>
      <p:pic>
        <p:nvPicPr>
          <p:cNvPr id="21509" name="Picture 6" descr="http://4.bp.blogspot.com/-LqiqWRrdHX4/TX9XHvYIooI/AAAAAAAABqM/a2FTabGMO5Y/s400/leaning-tower-of-pisa.jpg"/>
          <p:cNvPicPr>
            <a:picLocks noChangeAspect="1" noChangeArrowheads="1"/>
          </p:cNvPicPr>
          <p:nvPr/>
        </p:nvPicPr>
        <p:blipFill>
          <a:blip r:embed="rId3" cstate="print"/>
          <a:srcRect/>
          <a:stretch>
            <a:fillRect/>
          </a:stretch>
        </p:blipFill>
        <p:spPr bwMode="auto">
          <a:xfrm>
            <a:off x="4057650" y="3860800"/>
            <a:ext cx="3619500" cy="2857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609600" y="2700338"/>
            <a:ext cx="6348413" cy="1827212"/>
          </a:xfrm>
        </p:spPr>
        <p:txBody>
          <a:bodyPr/>
          <a:lstStyle/>
          <a:p>
            <a:pPr eaLnBrk="1" hangingPunct="1"/>
            <a:r>
              <a:rPr lang="en-CA" altLang="en-US" smtClean="0"/>
              <a:t>The New 7 Wonders of the World</a:t>
            </a:r>
          </a:p>
        </p:txBody>
      </p:sp>
      <p:sp>
        <p:nvSpPr>
          <p:cNvPr id="5" name="Text Placeholder 4">
            <a:extLst>
              <a:ext uri="{FF2B5EF4-FFF2-40B4-BE49-F238E27FC236}"/>
            </a:extLst>
          </p:cNvPr>
          <p:cNvSpPr>
            <a:spLocks noGrp="1"/>
          </p:cNvSpPr>
          <p:nvPr>
            <p:ph type="body" idx="1"/>
          </p:nvPr>
        </p:nvSpPr>
        <p:spPr>
          <a:xfrm>
            <a:off x="609600" y="4527550"/>
            <a:ext cx="6348413" cy="860425"/>
          </a:xfrm>
        </p:spPr>
        <p:txBody>
          <a:bodyPr rtlCol="0">
            <a:normAutofit/>
          </a:bodyPr>
          <a:lstStyle/>
          <a:p>
            <a:pPr eaLnBrk="1" fontAlgn="auto" hangingPunct="1">
              <a:spcAft>
                <a:spcPts val="0"/>
              </a:spcAft>
              <a:buFont typeface="Wingdings 2"/>
              <a:buNone/>
              <a:defRPr/>
            </a:pPr>
            <a:endParaRPr lang="en-CA"/>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3"/>
          <p:cNvSpPr>
            <a:spLocks noGrp="1"/>
          </p:cNvSpPr>
          <p:nvPr>
            <p:ph type="title"/>
          </p:nvPr>
        </p:nvSpPr>
        <p:spPr/>
        <p:txBody>
          <a:bodyPr/>
          <a:lstStyle/>
          <a:p>
            <a:pPr eaLnBrk="1" hangingPunct="1"/>
            <a:r>
              <a:rPr lang="en-CA" altLang="en-US" smtClean="0"/>
              <a:t>7 New Wonders of the World</a:t>
            </a:r>
          </a:p>
        </p:txBody>
      </p:sp>
      <p:sp>
        <p:nvSpPr>
          <p:cNvPr id="23555" name="Content Placeholder 6"/>
          <p:cNvSpPr>
            <a:spLocks noGrp="1"/>
          </p:cNvSpPr>
          <p:nvPr>
            <p:ph idx="1"/>
          </p:nvPr>
        </p:nvSpPr>
        <p:spPr/>
        <p:txBody>
          <a:bodyPr/>
          <a:lstStyle/>
          <a:p>
            <a:pPr eaLnBrk="1" hangingPunct="1"/>
            <a:r>
              <a:rPr lang="en-CA" altLang="en-US" smtClean="0">
                <a:hlinkClick r:id="rId2"/>
              </a:rPr>
              <a:t>https://www.youtube.com/watch?v=PeIQI7jdM2k</a:t>
            </a:r>
            <a:r>
              <a:rPr lang="en-CA" altLang="en-US" smtClean="0"/>
              <a:t>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r>
              <a:rPr lang="en-CA" altLang="en-US" smtClean="0"/>
              <a:t>1. The Great Wall of China</a:t>
            </a:r>
          </a:p>
        </p:txBody>
      </p:sp>
      <p:sp>
        <p:nvSpPr>
          <p:cNvPr id="3" name="Content Placeholder 2">
            <a:extLst>
              <a:ext uri="{FF2B5EF4-FFF2-40B4-BE49-F238E27FC236}"/>
            </a:extLst>
          </p:cNvPr>
          <p:cNvSpPr>
            <a:spLocks noGrp="1"/>
          </p:cNvSpPr>
          <p:nvPr>
            <p:ph idx="1"/>
          </p:nvPr>
        </p:nvSpPr>
        <p:spPr>
          <a:xfrm>
            <a:off x="468313" y="1506538"/>
            <a:ext cx="2879725" cy="5103812"/>
          </a:xfrm>
        </p:spPr>
        <p:txBody>
          <a:bodyPr rtlCol="0">
            <a:normAutofit/>
          </a:bodyPr>
          <a:lstStyle/>
          <a:p>
            <a:pPr eaLnBrk="1" fontAlgn="auto" hangingPunct="1">
              <a:spcAft>
                <a:spcPts val="0"/>
              </a:spcAft>
              <a:buFont typeface="Wingdings 3" charset="2"/>
              <a:buChar char=""/>
              <a:defRPr/>
            </a:pPr>
            <a:r>
              <a:rPr lang="en-CA" dirty="0">
                <a:solidFill>
                  <a:schemeClr val="tx1">
                    <a:lumMod val="75000"/>
                    <a:lumOff val="25000"/>
                  </a:schemeClr>
                </a:solidFill>
              </a:rPr>
              <a:t>To protect them from the raids and invasions of the various nomadic groups of the Eurasian Steppe. </a:t>
            </a:r>
          </a:p>
          <a:p>
            <a:pPr eaLnBrk="1" fontAlgn="auto" hangingPunct="1">
              <a:spcAft>
                <a:spcPts val="0"/>
              </a:spcAft>
              <a:buFont typeface="Wingdings 3" charset="2"/>
              <a:buChar char=""/>
              <a:defRPr/>
            </a:pPr>
            <a:r>
              <a:rPr lang="en-CA" dirty="0">
                <a:solidFill>
                  <a:schemeClr val="tx1">
                    <a:lumMod val="75000"/>
                    <a:lumOff val="25000"/>
                  </a:schemeClr>
                </a:solidFill>
              </a:rPr>
              <a:t>The entire wall with all of its branches measure out to be 21,196 km</a:t>
            </a:r>
          </a:p>
          <a:p>
            <a:pPr eaLnBrk="1" fontAlgn="auto" hangingPunct="1">
              <a:spcAft>
                <a:spcPts val="0"/>
              </a:spcAft>
              <a:buFont typeface="Wingdings 3" charset="2"/>
              <a:buChar char=""/>
              <a:defRPr/>
            </a:pPr>
            <a:r>
              <a:rPr lang="en-CA" dirty="0">
                <a:solidFill>
                  <a:schemeClr val="tx1">
                    <a:lumMod val="75000"/>
                    <a:lumOff val="25000"/>
                  </a:schemeClr>
                </a:solidFill>
              </a:rPr>
              <a:t>Several walls were being built as early as the 7th century BCE</a:t>
            </a:r>
          </a:p>
          <a:p>
            <a:pPr eaLnBrk="1" fontAlgn="auto" hangingPunct="1">
              <a:spcAft>
                <a:spcPts val="0"/>
              </a:spcAft>
              <a:buFont typeface="Wingdings 3" charset="2"/>
              <a:buChar char=""/>
              <a:defRPr/>
            </a:pPr>
            <a:r>
              <a:rPr lang="en-CA" dirty="0">
                <a:solidFill>
                  <a:schemeClr val="tx1">
                    <a:lumMod val="75000"/>
                    <a:lumOff val="25000"/>
                  </a:schemeClr>
                </a:solidFill>
              </a:rPr>
              <a:t>The majority of the existing wall is from the Ming Dynasty (1368–1644)</a:t>
            </a:r>
          </a:p>
        </p:txBody>
      </p:sp>
      <p:pic>
        <p:nvPicPr>
          <p:cNvPr id="24580" name="Picture 2" descr="http://upload.wikimedia.org/wikipedia/commons/e/e9/Great_wall_of_china-mutianyu_4.JPG"/>
          <p:cNvPicPr>
            <a:picLocks noChangeAspect="1" noChangeArrowheads="1"/>
          </p:cNvPicPr>
          <p:nvPr/>
        </p:nvPicPr>
        <p:blipFill>
          <a:blip r:embed="rId2" cstate="print"/>
          <a:srcRect l="12199" r="6842"/>
          <a:stretch>
            <a:fillRect/>
          </a:stretch>
        </p:blipFill>
        <p:spPr bwMode="auto">
          <a:xfrm>
            <a:off x="3419475" y="1506538"/>
            <a:ext cx="5503863" cy="51038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609600" y="609600"/>
            <a:ext cx="6348413" cy="1320800"/>
          </a:xfrm>
        </p:spPr>
        <p:txBody>
          <a:bodyPr/>
          <a:lstStyle/>
          <a:p>
            <a:pPr eaLnBrk="1" hangingPunct="1"/>
            <a:r>
              <a:rPr lang="en-CA" altLang="en-US" smtClean="0"/>
              <a:t>2. Petra - Jordan</a:t>
            </a:r>
          </a:p>
        </p:txBody>
      </p:sp>
      <p:sp>
        <p:nvSpPr>
          <p:cNvPr id="25603" name="Content Placeholder 2"/>
          <p:cNvSpPr>
            <a:spLocks noGrp="1"/>
          </p:cNvSpPr>
          <p:nvPr>
            <p:ph sz="half" idx="1"/>
          </p:nvPr>
        </p:nvSpPr>
        <p:spPr>
          <a:xfrm>
            <a:off x="457200" y="1524000"/>
            <a:ext cx="3251200" cy="4857750"/>
          </a:xfrm>
        </p:spPr>
        <p:txBody>
          <a:bodyPr/>
          <a:lstStyle/>
          <a:p>
            <a:pPr eaLnBrk="1" hangingPunct="1"/>
            <a:r>
              <a:rPr lang="en-CA" altLang="en-US" smtClean="0"/>
              <a:t>A historical and archaeological city </a:t>
            </a:r>
          </a:p>
          <a:p>
            <a:pPr eaLnBrk="1" hangingPunct="1"/>
            <a:r>
              <a:rPr lang="en-CA" altLang="en-US" smtClean="0"/>
              <a:t>The city is famous for its rock-cut architecture </a:t>
            </a:r>
          </a:p>
          <a:p>
            <a:pPr eaLnBrk="1" hangingPunct="1"/>
            <a:r>
              <a:rPr lang="en-CA" altLang="en-US" smtClean="0"/>
              <a:t>Another name for Petra is the Rose City due to the color of the stone out of which it is carved.</a:t>
            </a:r>
          </a:p>
          <a:p>
            <a:pPr eaLnBrk="1" hangingPunct="1"/>
            <a:r>
              <a:rPr lang="en-CA" altLang="en-US" smtClean="0"/>
              <a:t>Established possibly as early as 312 BC as the capital city of the Arab Nabataeans, it is a symbol of Jordan, as well as Jordan's most-visited tourist attraction</a:t>
            </a:r>
          </a:p>
          <a:p>
            <a:pPr eaLnBrk="1" hangingPunct="1"/>
            <a:endParaRPr lang="en-CA" altLang="en-US" smtClean="0"/>
          </a:p>
        </p:txBody>
      </p:sp>
      <p:sp>
        <p:nvSpPr>
          <p:cNvPr id="25604" name="Content Placeholder 3"/>
          <p:cNvSpPr>
            <a:spLocks noGrp="1"/>
          </p:cNvSpPr>
          <p:nvPr>
            <p:ph sz="half" idx="2"/>
          </p:nvPr>
        </p:nvSpPr>
        <p:spPr>
          <a:xfrm>
            <a:off x="3868738" y="2160588"/>
            <a:ext cx="3089275" cy="3881437"/>
          </a:xfrm>
        </p:spPr>
        <p:txBody>
          <a:bodyPr/>
          <a:lstStyle/>
          <a:p>
            <a:pPr eaLnBrk="1" hangingPunct="1"/>
            <a:endParaRPr lang="en-CA" altLang="en-US" smtClean="0"/>
          </a:p>
        </p:txBody>
      </p:sp>
      <p:pic>
        <p:nvPicPr>
          <p:cNvPr id="25605" name="Picture 4" descr="http://tourists360.com/wp-content/uploads/2013/09/petra-jordan-6.jpg"/>
          <p:cNvPicPr>
            <a:picLocks noChangeAspect="1" noChangeArrowheads="1"/>
          </p:cNvPicPr>
          <p:nvPr/>
        </p:nvPicPr>
        <p:blipFill>
          <a:blip r:embed="rId2" cstate="print"/>
          <a:srcRect/>
          <a:stretch>
            <a:fillRect/>
          </a:stretch>
        </p:blipFill>
        <p:spPr bwMode="auto">
          <a:xfrm>
            <a:off x="3708400" y="1989138"/>
            <a:ext cx="5273675" cy="3527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538163" y="549275"/>
            <a:ext cx="7489825" cy="1235075"/>
          </a:xfrm>
        </p:spPr>
        <p:txBody>
          <a:bodyPr/>
          <a:lstStyle/>
          <a:p>
            <a:pPr eaLnBrk="1" hangingPunct="1"/>
            <a:r>
              <a:rPr lang="en-CA" altLang="en-US" smtClean="0"/>
              <a:t>3. Christ the Redeemer - Brazil</a:t>
            </a:r>
          </a:p>
        </p:txBody>
      </p:sp>
      <p:sp>
        <p:nvSpPr>
          <p:cNvPr id="26627" name="Content Placeholder 2"/>
          <p:cNvSpPr>
            <a:spLocks noGrp="1"/>
          </p:cNvSpPr>
          <p:nvPr>
            <p:ph sz="half" idx="1"/>
          </p:nvPr>
        </p:nvSpPr>
        <p:spPr>
          <a:xfrm>
            <a:off x="468313" y="2060575"/>
            <a:ext cx="4608512" cy="4176713"/>
          </a:xfrm>
        </p:spPr>
        <p:txBody>
          <a:bodyPr/>
          <a:lstStyle/>
          <a:p>
            <a:pPr eaLnBrk="1" hangingPunct="1"/>
            <a:r>
              <a:rPr lang="en-CA" altLang="en-US" smtClean="0"/>
              <a:t>The statue is 98 ft tall, on a 26 ft pedestal, and its arms stretch 92 ft wide.</a:t>
            </a:r>
          </a:p>
          <a:p>
            <a:pPr eaLnBrk="1" hangingPunct="1"/>
            <a:r>
              <a:rPr lang="en-CA" altLang="en-US" smtClean="0"/>
              <a:t>It is approximately two-thirds the height of the Statue of Liberty's height</a:t>
            </a:r>
          </a:p>
          <a:p>
            <a:pPr eaLnBrk="1" hangingPunct="1"/>
            <a:r>
              <a:rPr lang="en-CA" altLang="en-US" smtClean="0"/>
              <a:t>The statue is located at the peak of the 2,300 ft Corcovado mountain in the Tijuca Forest National Park overlooking the city of Rio de Janeiro</a:t>
            </a:r>
          </a:p>
          <a:p>
            <a:pPr eaLnBrk="1" hangingPunct="1"/>
            <a:endParaRPr lang="en-CA" altLang="en-US" smtClean="0"/>
          </a:p>
        </p:txBody>
      </p:sp>
      <p:pic>
        <p:nvPicPr>
          <p:cNvPr id="26628" name="Picture 2" descr="http://0.tqn.com/d/architecture/1/0/N/i/Christ_the_Redeemer-lge2.jpg"/>
          <p:cNvPicPr>
            <a:picLocks noChangeAspect="1" noChangeArrowheads="1"/>
          </p:cNvPicPr>
          <p:nvPr/>
        </p:nvPicPr>
        <p:blipFill>
          <a:blip r:embed="rId2" cstate="print"/>
          <a:srcRect/>
          <a:stretch>
            <a:fillRect/>
          </a:stretch>
        </p:blipFill>
        <p:spPr bwMode="auto">
          <a:xfrm>
            <a:off x="5292725" y="1316038"/>
            <a:ext cx="3409950" cy="51847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609600" y="609600"/>
            <a:ext cx="6348413" cy="1320800"/>
          </a:xfrm>
        </p:spPr>
        <p:txBody>
          <a:bodyPr/>
          <a:lstStyle/>
          <a:p>
            <a:pPr eaLnBrk="1" hangingPunct="1"/>
            <a:r>
              <a:rPr lang="en-CA" altLang="en-US" smtClean="0"/>
              <a:t>4. Machu Picchu - Peru</a:t>
            </a:r>
          </a:p>
        </p:txBody>
      </p:sp>
      <p:sp>
        <p:nvSpPr>
          <p:cNvPr id="27651" name="Content Placeholder 2"/>
          <p:cNvSpPr>
            <a:spLocks noGrp="1"/>
          </p:cNvSpPr>
          <p:nvPr>
            <p:ph sz="half" idx="1"/>
          </p:nvPr>
        </p:nvSpPr>
        <p:spPr>
          <a:xfrm>
            <a:off x="457200" y="1524000"/>
            <a:ext cx="3205163" cy="4713288"/>
          </a:xfrm>
        </p:spPr>
        <p:txBody>
          <a:bodyPr/>
          <a:lstStyle/>
          <a:p>
            <a:pPr eaLnBrk="1" hangingPunct="1"/>
            <a:r>
              <a:rPr lang="en-CA" altLang="en-US" smtClean="0"/>
              <a:t>A 15th-century Incan town situated on a mountain ridge</a:t>
            </a:r>
          </a:p>
          <a:p>
            <a:pPr eaLnBrk="1" hangingPunct="1"/>
            <a:r>
              <a:rPr lang="en-CA" altLang="en-US" smtClean="0"/>
              <a:t>The Incas built the estate around 1450 </a:t>
            </a:r>
          </a:p>
          <a:p>
            <a:pPr eaLnBrk="1" hangingPunct="1"/>
            <a:r>
              <a:rPr lang="en-CA" altLang="en-US" smtClean="0"/>
              <a:t>They abandoned it a century later at the time of the Spanish Conquest</a:t>
            </a:r>
          </a:p>
          <a:p>
            <a:pPr eaLnBrk="1" hangingPunct="1"/>
            <a:r>
              <a:rPr lang="en-CA" altLang="en-US" smtClean="0"/>
              <a:t>Although known locally, it remained unknown to the outside world until an American historian “rediscovered” it in 1911</a:t>
            </a:r>
          </a:p>
        </p:txBody>
      </p:sp>
      <p:sp>
        <p:nvSpPr>
          <p:cNvPr id="27652" name="Content Placeholder 3"/>
          <p:cNvSpPr>
            <a:spLocks noGrp="1"/>
          </p:cNvSpPr>
          <p:nvPr>
            <p:ph sz="half" idx="2"/>
          </p:nvPr>
        </p:nvSpPr>
        <p:spPr>
          <a:xfrm>
            <a:off x="3868738" y="2160588"/>
            <a:ext cx="3089275" cy="3881437"/>
          </a:xfrm>
        </p:spPr>
        <p:txBody>
          <a:bodyPr/>
          <a:lstStyle/>
          <a:p>
            <a:pPr eaLnBrk="1" hangingPunct="1"/>
            <a:endParaRPr lang="en-CA" altLang="en-US" smtClean="0"/>
          </a:p>
        </p:txBody>
      </p:sp>
      <p:pic>
        <p:nvPicPr>
          <p:cNvPr id="27653" name="Picture 2" descr="http://media-cdn.tripadvisor.com/media/photo-s/01/07/45/28/machu-picchu.jpg"/>
          <p:cNvPicPr>
            <a:picLocks noChangeAspect="1" noChangeArrowheads="1"/>
          </p:cNvPicPr>
          <p:nvPr/>
        </p:nvPicPr>
        <p:blipFill>
          <a:blip r:embed="rId2" cstate="print"/>
          <a:srcRect/>
          <a:stretch>
            <a:fillRect/>
          </a:stretch>
        </p:blipFill>
        <p:spPr bwMode="auto">
          <a:xfrm>
            <a:off x="3662363" y="1844675"/>
            <a:ext cx="5313362" cy="3752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609600" y="609600"/>
            <a:ext cx="6348413" cy="1320800"/>
          </a:xfrm>
        </p:spPr>
        <p:txBody>
          <a:bodyPr/>
          <a:lstStyle/>
          <a:p>
            <a:pPr eaLnBrk="1" hangingPunct="1"/>
            <a:r>
              <a:rPr lang="en-CA" altLang="en-US" smtClean="0"/>
              <a:t>5. Chichen Itza -Mexico</a:t>
            </a:r>
          </a:p>
        </p:txBody>
      </p:sp>
      <p:sp>
        <p:nvSpPr>
          <p:cNvPr id="22531" name="Content Placeholder 2">
            <a:extLst>
              <a:ext uri="{FF2B5EF4-FFF2-40B4-BE49-F238E27FC236}"/>
            </a:extLst>
          </p:cNvPr>
          <p:cNvSpPr>
            <a:spLocks noGrp="1"/>
          </p:cNvSpPr>
          <p:nvPr>
            <p:ph sz="half" idx="1"/>
          </p:nvPr>
        </p:nvSpPr>
        <p:spPr>
          <a:xfrm>
            <a:off x="457200" y="1524000"/>
            <a:ext cx="2819400" cy="5073650"/>
          </a:xfrm>
        </p:spPr>
        <p:txBody>
          <a:bodyPr>
            <a:normAutofit fontScale="92500" lnSpcReduction="10000"/>
          </a:bodyPr>
          <a:lstStyle/>
          <a:p>
            <a:pPr eaLnBrk="1" hangingPunct="1">
              <a:defRPr/>
            </a:pPr>
            <a:r>
              <a:rPr lang="en-CA" altLang="en-US" dirty="0"/>
              <a:t>A large pre-Columbian city built by the Mayan people</a:t>
            </a:r>
          </a:p>
          <a:p>
            <a:pPr eaLnBrk="1" hangingPunct="1">
              <a:defRPr/>
            </a:pPr>
            <a:r>
              <a:rPr lang="en-CA" altLang="en-US" dirty="0"/>
              <a:t>Built around 750-900 AD on the Yucatan peninsula</a:t>
            </a:r>
          </a:p>
          <a:p>
            <a:pPr eaLnBrk="1" hangingPunct="1">
              <a:defRPr/>
            </a:pPr>
            <a:r>
              <a:rPr lang="en-CA" altLang="en-US" dirty="0"/>
              <a:t>It was built close to two large natural sink holes that would have provided water throughout the year as there were no rivers or streams passing through this area. </a:t>
            </a:r>
          </a:p>
          <a:p>
            <a:pPr eaLnBrk="1" hangingPunct="1">
              <a:defRPr/>
            </a:pPr>
            <a:r>
              <a:rPr lang="en-CA" altLang="en-US" dirty="0"/>
              <a:t>One of the sink holes was thought to have been used for human sacrifice in times of droughts</a:t>
            </a:r>
          </a:p>
        </p:txBody>
      </p:sp>
      <p:pic>
        <p:nvPicPr>
          <p:cNvPr id="28676" name="Picture 2" descr="http://sun-surfer.com/photos/2012/03/Chichen-Itza-Mexico.jpg"/>
          <p:cNvPicPr>
            <a:picLocks noChangeAspect="1" noChangeArrowheads="1"/>
          </p:cNvPicPr>
          <p:nvPr/>
        </p:nvPicPr>
        <p:blipFill>
          <a:blip r:embed="rId2" cstate="print"/>
          <a:srcRect/>
          <a:stretch>
            <a:fillRect/>
          </a:stretch>
        </p:blipFill>
        <p:spPr bwMode="auto">
          <a:xfrm>
            <a:off x="3419475" y="1628775"/>
            <a:ext cx="5716588" cy="4292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609600" y="609600"/>
            <a:ext cx="6348413" cy="1320800"/>
          </a:xfrm>
        </p:spPr>
        <p:txBody>
          <a:bodyPr/>
          <a:lstStyle/>
          <a:p>
            <a:pPr eaLnBrk="1" hangingPunct="1"/>
            <a:r>
              <a:rPr lang="en-CA" altLang="en-US" smtClean="0"/>
              <a:t>6. Colosseum – Italy </a:t>
            </a:r>
          </a:p>
        </p:txBody>
      </p:sp>
      <p:sp>
        <p:nvSpPr>
          <p:cNvPr id="23555" name="Content Placeholder 2">
            <a:extLst>
              <a:ext uri="{FF2B5EF4-FFF2-40B4-BE49-F238E27FC236}"/>
            </a:extLst>
          </p:cNvPr>
          <p:cNvSpPr>
            <a:spLocks noGrp="1"/>
          </p:cNvSpPr>
          <p:nvPr>
            <p:ph sz="half" idx="1"/>
          </p:nvPr>
        </p:nvSpPr>
        <p:spPr>
          <a:xfrm>
            <a:off x="395288" y="1700213"/>
            <a:ext cx="3024187" cy="4752975"/>
          </a:xfrm>
        </p:spPr>
        <p:txBody>
          <a:bodyPr>
            <a:normAutofit fontScale="92500"/>
          </a:bodyPr>
          <a:lstStyle/>
          <a:p>
            <a:pPr eaLnBrk="1" hangingPunct="1">
              <a:defRPr/>
            </a:pPr>
            <a:r>
              <a:rPr lang="en-CA" altLang="en-US" dirty="0"/>
              <a:t>The largest </a:t>
            </a:r>
            <a:r>
              <a:rPr lang="en-CA" altLang="en-US" dirty="0" err="1"/>
              <a:t>ampitheatre</a:t>
            </a:r>
            <a:r>
              <a:rPr lang="en-CA" altLang="en-US" dirty="0"/>
              <a:t> ever built</a:t>
            </a:r>
          </a:p>
          <a:p>
            <a:pPr eaLnBrk="1" hangingPunct="1">
              <a:defRPr/>
            </a:pPr>
            <a:r>
              <a:rPr lang="en-CA" altLang="en-US" dirty="0"/>
              <a:t>In Rome, Italy</a:t>
            </a:r>
          </a:p>
          <a:p>
            <a:pPr eaLnBrk="1" hangingPunct="1">
              <a:defRPr/>
            </a:pPr>
            <a:r>
              <a:rPr lang="en-CA" altLang="en-US" dirty="0"/>
              <a:t>Built 72-90 AD</a:t>
            </a:r>
          </a:p>
          <a:p>
            <a:pPr eaLnBrk="1" hangingPunct="1">
              <a:defRPr/>
            </a:pPr>
            <a:r>
              <a:rPr lang="en-CA" altLang="en-US" dirty="0"/>
              <a:t>It could hold between 50,000 and 80,000 spectators</a:t>
            </a:r>
          </a:p>
          <a:p>
            <a:pPr eaLnBrk="1" hangingPunct="1">
              <a:defRPr/>
            </a:pPr>
            <a:r>
              <a:rPr lang="en-CA" altLang="en-US" dirty="0"/>
              <a:t>It was used for gladiatorial contests and public spectacles such as mock sea battles, animal hunts, executions, re-enactments of famous battles, and dramas based on Classical mythology</a:t>
            </a:r>
          </a:p>
        </p:txBody>
      </p:sp>
      <p:sp>
        <p:nvSpPr>
          <p:cNvPr id="23556" name="Content Placeholder 3">
            <a:extLst>
              <a:ext uri="{FF2B5EF4-FFF2-40B4-BE49-F238E27FC236}"/>
            </a:extLst>
          </p:cNvPr>
          <p:cNvSpPr>
            <a:spLocks noGrp="1"/>
          </p:cNvSpPr>
          <p:nvPr>
            <p:ph sz="half" idx="2"/>
          </p:nvPr>
        </p:nvSpPr>
        <p:spPr>
          <a:xfrm>
            <a:off x="3868738" y="2160588"/>
            <a:ext cx="3089275" cy="3881437"/>
          </a:xfrm>
        </p:spPr>
        <p:txBody>
          <a:bodyPr>
            <a:normAutofit fontScale="92500"/>
          </a:bodyPr>
          <a:lstStyle/>
          <a:p>
            <a:pPr eaLnBrk="1" hangingPunct="1">
              <a:defRPr/>
            </a:pPr>
            <a:endParaRPr lang="en-CA" altLang="en-US"/>
          </a:p>
        </p:txBody>
      </p:sp>
      <p:pic>
        <p:nvPicPr>
          <p:cNvPr id="29701" name="Picture 4" descr="http://www.architecturecourses.org/sites/default/files/field/image/colosseum-rome-italy.jpg"/>
          <p:cNvPicPr>
            <a:picLocks noChangeAspect="1" noChangeArrowheads="1"/>
          </p:cNvPicPr>
          <p:nvPr/>
        </p:nvPicPr>
        <p:blipFill>
          <a:blip r:embed="rId2" cstate="print"/>
          <a:srcRect/>
          <a:stretch>
            <a:fillRect/>
          </a:stretch>
        </p:blipFill>
        <p:spPr bwMode="auto">
          <a:xfrm>
            <a:off x="3571875" y="2276475"/>
            <a:ext cx="5440363" cy="3600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609600" y="609600"/>
            <a:ext cx="6348413" cy="1320800"/>
          </a:xfrm>
        </p:spPr>
        <p:txBody>
          <a:bodyPr/>
          <a:lstStyle/>
          <a:p>
            <a:pPr eaLnBrk="1" hangingPunct="1"/>
            <a:r>
              <a:rPr lang="en-CA" altLang="en-US" smtClean="0"/>
              <a:t>7. Taj Mahal – India </a:t>
            </a:r>
          </a:p>
        </p:txBody>
      </p:sp>
      <p:sp>
        <p:nvSpPr>
          <p:cNvPr id="24579" name="Content Placeholder 2">
            <a:extLst>
              <a:ext uri="{FF2B5EF4-FFF2-40B4-BE49-F238E27FC236}"/>
            </a:extLst>
          </p:cNvPr>
          <p:cNvSpPr>
            <a:spLocks noGrp="1"/>
          </p:cNvSpPr>
          <p:nvPr>
            <p:ph sz="half" idx="1"/>
          </p:nvPr>
        </p:nvSpPr>
        <p:spPr>
          <a:xfrm>
            <a:off x="468313" y="1916113"/>
            <a:ext cx="3228975" cy="4465637"/>
          </a:xfrm>
        </p:spPr>
        <p:txBody>
          <a:bodyPr>
            <a:normAutofit fontScale="92500" lnSpcReduction="10000"/>
          </a:bodyPr>
          <a:lstStyle/>
          <a:p>
            <a:pPr eaLnBrk="1" hangingPunct="1">
              <a:defRPr/>
            </a:pPr>
            <a:r>
              <a:rPr lang="en-CA" altLang="en-US" dirty="0"/>
              <a:t>An ivory-white marble mausoleum in the city of Agra.</a:t>
            </a:r>
          </a:p>
          <a:p>
            <a:pPr eaLnBrk="1" hangingPunct="1">
              <a:defRPr/>
            </a:pPr>
            <a:r>
              <a:rPr lang="en-CA" altLang="en-US" dirty="0"/>
              <a:t>It was commissioned in 1632 by the emperor Shah </a:t>
            </a:r>
            <a:r>
              <a:rPr lang="en-CA" altLang="en-US" dirty="0" err="1"/>
              <a:t>Jahan</a:t>
            </a:r>
            <a:r>
              <a:rPr lang="en-CA" altLang="en-US" dirty="0"/>
              <a:t> (reigned 1628–1658), to house the tomb of his favourite wife, </a:t>
            </a:r>
            <a:r>
              <a:rPr lang="en-CA" altLang="en-US" dirty="0" err="1"/>
              <a:t>Mumtaz</a:t>
            </a:r>
            <a:r>
              <a:rPr lang="en-CA" altLang="en-US" dirty="0"/>
              <a:t> </a:t>
            </a:r>
            <a:r>
              <a:rPr lang="en-CA" altLang="en-US" dirty="0" err="1"/>
              <a:t>Mahal</a:t>
            </a:r>
            <a:r>
              <a:rPr lang="en-CA" altLang="en-US" dirty="0"/>
              <a:t>.</a:t>
            </a:r>
          </a:p>
          <a:p>
            <a:pPr eaLnBrk="1" hangingPunct="1">
              <a:defRPr/>
            </a:pPr>
            <a:r>
              <a:rPr lang="en-CA" altLang="en-US" dirty="0"/>
              <a:t>The walls are inlaid with semi-precious stones</a:t>
            </a:r>
          </a:p>
          <a:p>
            <a:pPr eaLnBrk="1" hangingPunct="1">
              <a:defRPr/>
            </a:pPr>
            <a:r>
              <a:rPr lang="en-CA" altLang="en-US" dirty="0"/>
              <a:t>Because of the Muslim practice of no humans/animals being portrayed, the art is all calligraphy and beautiful patterns</a:t>
            </a:r>
          </a:p>
        </p:txBody>
      </p:sp>
      <p:sp>
        <p:nvSpPr>
          <p:cNvPr id="24580" name="Content Placeholder 3">
            <a:extLst>
              <a:ext uri="{FF2B5EF4-FFF2-40B4-BE49-F238E27FC236}"/>
            </a:extLst>
          </p:cNvPr>
          <p:cNvSpPr>
            <a:spLocks noGrp="1"/>
          </p:cNvSpPr>
          <p:nvPr>
            <p:ph sz="half" idx="2"/>
          </p:nvPr>
        </p:nvSpPr>
        <p:spPr>
          <a:xfrm>
            <a:off x="3868738" y="2160588"/>
            <a:ext cx="3089275" cy="3881437"/>
          </a:xfrm>
        </p:spPr>
        <p:txBody>
          <a:bodyPr>
            <a:normAutofit fontScale="92500" lnSpcReduction="10000"/>
          </a:bodyPr>
          <a:lstStyle/>
          <a:p>
            <a:pPr eaLnBrk="1" hangingPunct="1">
              <a:defRPr/>
            </a:pPr>
            <a:endParaRPr lang="en-CA" altLang="en-US"/>
          </a:p>
        </p:txBody>
      </p:sp>
      <p:pic>
        <p:nvPicPr>
          <p:cNvPr id="30725" name="Picture 2" descr="http://rajivawijesinha.files.wordpress.com/2010/08/taj-mahal.jpg"/>
          <p:cNvPicPr>
            <a:picLocks noChangeAspect="1" noChangeArrowheads="1"/>
          </p:cNvPicPr>
          <p:nvPr/>
        </p:nvPicPr>
        <p:blipFill>
          <a:blip r:embed="rId2" cstate="print"/>
          <a:srcRect/>
          <a:stretch>
            <a:fillRect/>
          </a:stretch>
        </p:blipFill>
        <p:spPr bwMode="auto">
          <a:xfrm>
            <a:off x="3851275" y="1916113"/>
            <a:ext cx="5080000" cy="3816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609600" y="2700338"/>
            <a:ext cx="6348413" cy="1827212"/>
          </a:xfrm>
        </p:spPr>
        <p:txBody>
          <a:bodyPr/>
          <a:lstStyle/>
          <a:p>
            <a:pPr eaLnBrk="1" hangingPunct="1"/>
            <a:r>
              <a:rPr lang="en-CA" altLang="en-US" smtClean="0"/>
              <a:t>The 7 Natural Wonders of the World</a:t>
            </a:r>
          </a:p>
        </p:txBody>
      </p:sp>
      <p:sp>
        <p:nvSpPr>
          <p:cNvPr id="10" name="Text Placeholder 9">
            <a:extLst>
              <a:ext uri="{FF2B5EF4-FFF2-40B4-BE49-F238E27FC236}"/>
            </a:extLst>
          </p:cNvPr>
          <p:cNvSpPr>
            <a:spLocks noGrp="1"/>
          </p:cNvSpPr>
          <p:nvPr>
            <p:ph type="body" idx="1"/>
          </p:nvPr>
        </p:nvSpPr>
        <p:spPr>
          <a:xfrm>
            <a:off x="609600" y="4527550"/>
            <a:ext cx="6348413" cy="860425"/>
          </a:xfrm>
        </p:spPr>
        <p:txBody>
          <a:bodyPr rtlCol="0">
            <a:normAutofit/>
          </a:bodyPr>
          <a:lstStyle/>
          <a:p>
            <a:pPr eaLnBrk="1" fontAlgn="auto" hangingPunct="1">
              <a:spcAft>
                <a:spcPts val="0"/>
              </a:spcAft>
              <a:buFont typeface="Wingdings 2"/>
              <a:buNone/>
              <a:defRPr/>
            </a:pPr>
            <a:endParaRPr lang="en-CA"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609600" y="609600"/>
            <a:ext cx="6348413" cy="1320800"/>
          </a:xfrm>
        </p:spPr>
        <p:txBody>
          <a:bodyPr/>
          <a:lstStyle/>
          <a:p>
            <a:pPr eaLnBrk="1" hangingPunct="1"/>
            <a:r>
              <a:rPr lang="en-CA" altLang="en-US" smtClean="0"/>
              <a:t>1. The Grand Canyon - USA</a:t>
            </a:r>
          </a:p>
        </p:txBody>
      </p:sp>
      <p:sp>
        <p:nvSpPr>
          <p:cNvPr id="26627" name="Content Placeholder 2">
            <a:extLst>
              <a:ext uri="{FF2B5EF4-FFF2-40B4-BE49-F238E27FC236}"/>
            </a:extLst>
          </p:cNvPr>
          <p:cNvSpPr>
            <a:spLocks noGrp="1"/>
          </p:cNvSpPr>
          <p:nvPr>
            <p:ph sz="half" idx="1"/>
          </p:nvPr>
        </p:nvSpPr>
        <p:spPr>
          <a:xfrm>
            <a:off x="323850" y="1916113"/>
            <a:ext cx="3373438" cy="4608512"/>
          </a:xfrm>
        </p:spPr>
        <p:txBody>
          <a:bodyPr>
            <a:normAutofit fontScale="92500" lnSpcReduction="10000"/>
          </a:bodyPr>
          <a:lstStyle/>
          <a:p>
            <a:pPr eaLnBrk="1" hangingPunct="1">
              <a:defRPr/>
            </a:pPr>
            <a:r>
              <a:rPr lang="en-CA" altLang="en-US" dirty="0"/>
              <a:t>A steep-sided canyon carved by the Colorado River in the state of Arizona</a:t>
            </a:r>
          </a:p>
          <a:p>
            <a:pPr eaLnBrk="1" hangingPunct="1">
              <a:defRPr/>
            </a:pPr>
            <a:r>
              <a:rPr lang="en-CA" altLang="en-US" dirty="0"/>
              <a:t>277 miles long, up to 18 miles wide and attains a depth of over a mile </a:t>
            </a:r>
          </a:p>
          <a:p>
            <a:pPr eaLnBrk="1" hangingPunct="1">
              <a:defRPr/>
            </a:pPr>
            <a:r>
              <a:rPr lang="en-CA" altLang="en-US" dirty="0"/>
              <a:t>For thousands of years, the area has been continuously inhabited by Native Americans, who built settlements within the canyon and its many caves. </a:t>
            </a:r>
          </a:p>
          <a:p>
            <a:pPr eaLnBrk="1" hangingPunct="1">
              <a:defRPr/>
            </a:pPr>
            <a:r>
              <a:rPr lang="en-CA" altLang="en-US" dirty="0"/>
              <a:t>The Pueblo people considered the Grand Canyon a holy site, and made pilgrimages to it</a:t>
            </a:r>
          </a:p>
        </p:txBody>
      </p:sp>
      <p:pic>
        <p:nvPicPr>
          <p:cNvPr id="32772" name="Picture 2" descr="http://www.gctours.net/product_images/uploaded_images/grand-canyon-hd720.jpg"/>
          <p:cNvPicPr>
            <a:picLocks noChangeAspect="1" noChangeArrowheads="1"/>
          </p:cNvPicPr>
          <p:nvPr/>
        </p:nvPicPr>
        <p:blipFill>
          <a:blip r:embed="rId2" cstate="print"/>
          <a:srcRect/>
          <a:stretch>
            <a:fillRect/>
          </a:stretch>
        </p:blipFill>
        <p:spPr bwMode="auto">
          <a:xfrm>
            <a:off x="3695700" y="2205038"/>
            <a:ext cx="5413375" cy="30495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extLst>
          </p:cNvPr>
          <p:cNvSpPr>
            <a:spLocks noGrp="1"/>
          </p:cNvSpPr>
          <p:nvPr>
            <p:ph type="title"/>
          </p:nvPr>
        </p:nvSpPr>
        <p:spPr>
          <a:xfrm>
            <a:off x="609600" y="609600"/>
            <a:ext cx="8210550" cy="1320800"/>
          </a:xfrm>
        </p:spPr>
        <p:txBody>
          <a:bodyPr/>
          <a:lstStyle/>
          <a:p>
            <a:pPr eaLnBrk="1" hangingPunct="1">
              <a:defRPr/>
            </a:pPr>
            <a:r>
              <a:rPr lang="en-CA" altLang="en-US" dirty="0"/>
              <a:t>2. The Great Barrier Reef - </a:t>
            </a:r>
            <a:r>
              <a:rPr lang="en-CA" altLang="en-US" dirty="0">
                <a:solidFill>
                  <a:schemeClr val="accent2">
                    <a:lumMod val="75000"/>
                  </a:schemeClr>
                </a:solidFill>
              </a:rPr>
              <a:t>Australia</a:t>
            </a:r>
          </a:p>
        </p:txBody>
      </p:sp>
      <p:sp>
        <p:nvSpPr>
          <p:cNvPr id="33795" name="Content Placeholder 2"/>
          <p:cNvSpPr>
            <a:spLocks noGrp="1"/>
          </p:cNvSpPr>
          <p:nvPr>
            <p:ph sz="half" idx="1"/>
          </p:nvPr>
        </p:nvSpPr>
        <p:spPr>
          <a:xfrm>
            <a:off x="395288" y="1700213"/>
            <a:ext cx="3302000" cy="4341812"/>
          </a:xfrm>
        </p:spPr>
        <p:txBody>
          <a:bodyPr/>
          <a:lstStyle/>
          <a:p>
            <a:pPr eaLnBrk="1" hangingPunct="1"/>
            <a:r>
              <a:rPr lang="en-CA" altLang="en-US" smtClean="0"/>
              <a:t>The world's largest coral reef system composed of over 2,900 individual reefs and 900 islands</a:t>
            </a:r>
          </a:p>
          <a:p>
            <a:pPr eaLnBrk="1" hangingPunct="1"/>
            <a:r>
              <a:rPr lang="en-CA" altLang="en-US" smtClean="0"/>
              <a:t>A problem now is mass coral bleaching caused by climate change</a:t>
            </a:r>
          </a:p>
          <a:p>
            <a:pPr eaLnBrk="1" hangingPunct="1"/>
            <a:r>
              <a:rPr lang="en-CA" altLang="en-US" smtClean="0"/>
              <a:t>Incredibly diverse wildlife</a:t>
            </a:r>
          </a:p>
          <a:p>
            <a:pPr eaLnBrk="1" hangingPunct="1"/>
            <a:r>
              <a:rPr lang="en-CA" altLang="en-US" smtClean="0"/>
              <a:t>30 species of whales, dolphins, and porpoises</a:t>
            </a:r>
          </a:p>
          <a:p>
            <a:pPr eaLnBrk="1" hangingPunct="1"/>
            <a:r>
              <a:rPr lang="en-CA" altLang="en-US" smtClean="0"/>
              <a:t>More than 1,500 fish species live on the reef</a:t>
            </a:r>
          </a:p>
          <a:p>
            <a:pPr eaLnBrk="1" hangingPunct="1"/>
            <a:r>
              <a:rPr lang="en-CA" altLang="en-US" smtClean="0"/>
              <a:t>Six species of sea turtles</a:t>
            </a:r>
          </a:p>
        </p:txBody>
      </p:sp>
      <p:sp>
        <p:nvSpPr>
          <p:cNvPr id="33796" name="Content Placeholder 3"/>
          <p:cNvSpPr>
            <a:spLocks noGrp="1"/>
          </p:cNvSpPr>
          <p:nvPr>
            <p:ph sz="half" idx="2"/>
          </p:nvPr>
        </p:nvSpPr>
        <p:spPr>
          <a:xfrm>
            <a:off x="3868738" y="2160588"/>
            <a:ext cx="3089275" cy="3881437"/>
          </a:xfrm>
        </p:spPr>
        <p:txBody>
          <a:bodyPr/>
          <a:lstStyle/>
          <a:p>
            <a:pPr eaLnBrk="1" hangingPunct="1"/>
            <a:endParaRPr lang="en-CA" altLang="en-US" smtClean="0"/>
          </a:p>
        </p:txBody>
      </p:sp>
      <p:pic>
        <p:nvPicPr>
          <p:cNvPr id="33797" name="Picture 2" descr="http://www.willgoto.com/images/Size3/Australia_Queensland_Great_Barrier_Reef_aerial_3c020ac9d9bf419782eac9da0f404101.jpg"/>
          <p:cNvPicPr>
            <a:picLocks noChangeAspect="1" noChangeArrowheads="1"/>
          </p:cNvPicPr>
          <p:nvPr/>
        </p:nvPicPr>
        <p:blipFill>
          <a:blip r:embed="rId2" cstate="print"/>
          <a:srcRect/>
          <a:stretch>
            <a:fillRect/>
          </a:stretch>
        </p:blipFill>
        <p:spPr bwMode="auto">
          <a:xfrm>
            <a:off x="3802063" y="1700213"/>
            <a:ext cx="5341937" cy="35544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609600" y="609600"/>
            <a:ext cx="6348413" cy="1320800"/>
          </a:xfrm>
        </p:spPr>
        <p:txBody>
          <a:bodyPr/>
          <a:lstStyle/>
          <a:p>
            <a:pPr eaLnBrk="1" hangingPunct="1"/>
            <a:r>
              <a:rPr lang="en-CA" altLang="en-US" smtClean="0"/>
              <a:t>3. Harbor of Rio de Janeiro - Brazil</a:t>
            </a:r>
          </a:p>
        </p:txBody>
      </p:sp>
      <p:sp>
        <p:nvSpPr>
          <p:cNvPr id="34819" name="Content Placeholder 2"/>
          <p:cNvSpPr>
            <a:spLocks noGrp="1"/>
          </p:cNvSpPr>
          <p:nvPr>
            <p:ph sz="half" idx="1"/>
          </p:nvPr>
        </p:nvSpPr>
        <p:spPr>
          <a:xfrm>
            <a:off x="395288" y="2160588"/>
            <a:ext cx="3024187" cy="4292600"/>
          </a:xfrm>
        </p:spPr>
        <p:txBody>
          <a:bodyPr/>
          <a:lstStyle/>
          <a:p>
            <a:pPr eaLnBrk="1" hangingPunct="1"/>
            <a:r>
              <a:rPr lang="en-CA" altLang="en-US" smtClean="0"/>
              <a:t>When the first European explorers came here, the bay they found was spectacularly surrounded by huge, oddly-shaped mountains</a:t>
            </a:r>
          </a:p>
          <a:p>
            <a:pPr eaLnBrk="1" hangingPunct="1"/>
            <a:r>
              <a:rPr lang="en-CA" altLang="en-US" smtClean="0"/>
              <a:t>Taking a cue from the date on which they'd found this amazing harbor, they named it the "January River," or Rio de Janeiro. </a:t>
            </a:r>
          </a:p>
        </p:txBody>
      </p:sp>
      <p:sp>
        <p:nvSpPr>
          <p:cNvPr id="34820" name="Content Placeholder 3"/>
          <p:cNvSpPr>
            <a:spLocks noGrp="1"/>
          </p:cNvSpPr>
          <p:nvPr>
            <p:ph sz="half" idx="2"/>
          </p:nvPr>
        </p:nvSpPr>
        <p:spPr>
          <a:xfrm>
            <a:off x="3868738" y="2160588"/>
            <a:ext cx="3089275" cy="3881437"/>
          </a:xfrm>
        </p:spPr>
        <p:txBody>
          <a:bodyPr/>
          <a:lstStyle/>
          <a:p>
            <a:pPr eaLnBrk="1" hangingPunct="1"/>
            <a:endParaRPr lang="en-CA" altLang="en-US" smtClean="0"/>
          </a:p>
        </p:txBody>
      </p:sp>
      <p:pic>
        <p:nvPicPr>
          <p:cNvPr id="34821" name="Picture 4" descr="http://www.mirapa.com/wp-content/gallery/natual-wonders/harbor-of-rio-de-janeiro.jpg"/>
          <p:cNvPicPr>
            <a:picLocks noChangeAspect="1" noChangeArrowheads="1"/>
          </p:cNvPicPr>
          <p:nvPr/>
        </p:nvPicPr>
        <p:blipFill>
          <a:blip r:embed="rId2" cstate="print"/>
          <a:srcRect/>
          <a:stretch>
            <a:fillRect/>
          </a:stretch>
        </p:blipFill>
        <p:spPr bwMode="auto">
          <a:xfrm>
            <a:off x="3563938" y="1989138"/>
            <a:ext cx="5422900" cy="3762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609600" y="609600"/>
            <a:ext cx="6348413" cy="1320800"/>
          </a:xfrm>
        </p:spPr>
        <p:txBody>
          <a:bodyPr/>
          <a:lstStyle/>
          <a:p>
            <a:pPr eaLnBrk="1" hangingPunct="1"/>
            <a:r>
              <a:rPr lang="en-CA" altLang="en-US" smtClean="0"/>
              <a:t>4. Mt Everest – the Himalayas</a:t>
            </a:r>
          </a:p>
        </p:txBody>
      </p:sp>
      <p:sp>
        <p:nvSpPr>
          <p:cNvPr id="29699" name="Content Placeholder 2">
            <a:extLst>
              <a:ext uri="{FF2B5EF4-FFF2-40B4-BE49-F238E27FC236}"/>
            </a:extLst>
          </p:cNvPr>
          <p:cNvSpPr>
            <a:spLocks noGrp="1"/>
          </p:cNvSpPr>
          <p:nvPr>
            <p:ph sz="half" idx="1"/>
          </p:nvPr>
        </p:nvSpPr>
        <p:spPr>
          <a:xfrm>
            <a:off x="468313" y="1916113"/>
            <a:ext cx="2903537" cy="4537075"/>
          </a:xfrm>
        </p:spPr>
        <p:txBody>
          <a:bodyPr>
            <a:normAutofit lnSpcReduction="10000"/>
          </a:bodyPr>
          <a:lstStyle/>
          <a:p>
            <a:pPr eaLnBrk="1" hangingPunct="1">
              <a:defRPr/>
            </a:pPr>
            <a:r>
              <a:rPr lang="en-CA" altLang="en-US" dirty="0"/>
              <a:t>Earth's highest mountain</a:t>
            </a:r>
          </a:p>
          <a:p>
            <a:pPr eaLnBrk="1" hangingPunct="1">
              <a:defRPr/>
            </a:pPr>
            <a:r>
              <a:rPr lang="en-CA" altLang="en-US" dirty="0"/>
              <a:t>Its peak is 29,029 </a:t>
            </a:r>
            <a:r>
              <a:rPr lang="en-CA" altLang="en-US" dirty="0" err="1"/>
              <a:t>ft</a:t>
            </a:r>
            <a:r>
              <a:rPr lang="en-CA" altLang="en-US" dirty="0"/>
              <a:t> above sea level</a:t>
            </a:r>
          </a:p>
          <a:p>
            <a:pPr eaLnBrk="1" hangingPunct="1">
              <a:defRPr/>
            </a:pPr>
            <a:r>
              <a:rPr lang="en-CA" altLang="en-US" dirty="0"/>
              <a:t>The international border between China (Tibet Autonomous Region) and Nepal runs across Everest's precise summit point</a:t>
            </a:r>
          </a:p>
          <a:p>
            <a:pPr eaLnBrk="1" hangingPunct="1">
              <a:defRPr/>
            </a:pPr>
            <a:r>
              <a:rPr lang="en-CA" altLang="en-US" dirty="0"/>
              <a:t>As of 2016, there are well over 200 corpses still on the mountain, with some of them even serving as landmarks</a:t>
            </a:r>
          </a:p>
        </p:txBody>
      </p:sp>
      <p:sp>
        <p:nvSpPr>
          <p:cNvPr id="29700" name="Content Placeholder 3">
            <a:extLst>
              <a:ext uri="{FF2B5EF4-FFF2-40B4-BE49-F238E27FC236}"/>
            </a:extLst>
          </p:cNvPr>
          <p:cNvSpPr>
            <a:spLocks noGrp="1"/>
          </p:cNvSpPr>
          <p:nvPr>
            <p:ph sz="half" idx="2"/>
          </p:nvPr>
        </p:nvSpPr>
        <p:spPr>
          <a:xfrm>
            <a:off x="3868738" y="2160588"/>
            <a:ext cx="3089275" cy="3881437"/>
          </a:xfrm>
        </p:spPr>
        <p:txBody>
          <a:bodyPr>
            <a:normAutofit lnSpcReduction="10000"/>
          </a:bodyPr>
          <a:lstStyle/>
          <a:p>
            <a:pPr eaLnBrk="1" hangingPunct="1">
              <a:defRPr/>
            </a:pPr>
            <a:endParaRPr lang="en-CA" altLang="en-US"/>
          </a:p>
        </p:txBody>
      </p:sp>
      <p:pic>
        <p:nvPicPr>
          <p:cNvPr id="35845" name="Picture 2" descr="http://www.dailygalaxy.com/.a/6a00d8341bf7f753ef014e89680173970d-pi"/>
          <p:cNvPicPr>
            <a:picLocks noChangeAspect="1" noChangeArrowheads="1"/>
          </p:cNvPicPr>
          <p:nvPr/>
        </p:nvPicPr>
        <p:blipFill>
          <a:blip r:embed="rId2" cstate="print"/>
          <a:srcRect/>
          <a:stretch>
            <a:fillRect/>
          </a:stretch>
        </p:blipFill>
        <p:spPr bwMode="auto">
          <a:xfrm>
            <a:off x="3371850" y="1700213"/>
            <a:ext cx="5507038" cy="4289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609600" y="609600"/>
            <a:ext cx="6348413" cy="1320800"/>
          </a:xfrm>
        </p:spPr>
        <p:txBody>
          <a:bodyPr/>
          <a:lstStyle/>
          <a:p>
            <a:pPr eaLnBrk="1" hangingPunct="1"/>
            <a:r>
              <a:rPr lang="en-CA" altLang="en-US" smtClean="0"/>
              <a:t>5. Aurora – polar regions</a:t>
            </a:r>
          </a:p>
        </p:txBody>
      </p:sp>
      <p:sp>
        <p:nvSpPr>
          <p:cNvPr id="36867" name="Content Placeholder 2"/>
          <p:cNvSpPr>
            <a:spLocks noGrp="1"/>
          </p:cNvSpPr>
          <p:nvPr>
            <p:ph sz="half" idx="1"/>
          </p:nvPr>
        </p:nvSpPr>
        <p:spPr>
          <a:xfrm>
            <a:off x="468313" y="1989138"/>
            <a:ext cx="2879725" cy="4319587"/>
          </a:xfrm>
        </p:spPr>
        <p:txBody>
          <a:bodyPr/>
          <a:lstStyle/>
          <a:p>
            <a:pPr eaLnBrk="1" hangingPunct="1"/>
            <a:r>
              <a:rPr lang="en-CA" altLang="en-US" smtClean="0"/>
              <a:t>A natural light display in the sky, predominantly seen in the high latitude (Arctic and Antarctic) regions.</a:t>
            </a:r>
          </a:p>
          <a:p>
            <a:pPr eaLnBrk="1" hangingPunct="1"/>
            <a:r>
              <a:rPr lang="en-CA" altLang="en-US" smtClean="0"/>
              <a:t>Auroras are produced when the magnetosphere is disturbed by the solar wind </a:t>
            </a:r>
          </a:p>
          <a:p>
            <a:pPr eaLnBrk="1" hangingPunct="1"/>
            <a:r>
              <a:rPr lang="en-CA" altLang="en-US" smtClean="0"/>
              <a:t>The result emits light of varying colour and complexity</a:t>
            </a:r>
          </a:p>
        </p:txBody>
      </p:sp>
      <p:sp>
        <p:nvSpPr>
          <p:cNvPr id="36868" name="Content Placeholder 3"/>
          <p:cNvSpPr>
            <a:spLocks noGrp="1"/>
          </p:cNvSpPr>
          <p:nvPr>
            <p:ph sz="half" idx="2"/>
          </p:nvPr>
        </p:nvSpPr>
        <p:spPr>
          <a:xfrm>
            <a:off x="3868738" y="2160588"/>
            <a:ext cx="3089275" cy="3881437"/>
          </a:xfrm>
        </p:spPr>
        <p:txBody>
          <a:bodyPr/>
          <a:lstStyle/>
          <a:p>
            <a:pPr eaLnBrk="1" hangingPunct="1"/>
            <a:endParaRPr lang="en-CA" altLang="en-US" smtClean="0"/>
          </a:p>
        </p:txBody>
      </p:sp>
      <p:pic>
        <p:nvPicPr>
          <p:cNvPr id="36869" name="Picture 2" descr="http://blessupempress.com/wp-content/uploads/2013/08/aurora.jpg"/>
          <p:cNvPicPr>
            <a:picLocks noChangeAspect="1" noChangeArrowheads="1"/>
          </p:cNvPicPr>
          <p:nvPr/>
        </p:nvPicPr>
        <p:blipFill>
          <a:blip r:embed="rId3" cstate="print"/>
          <a:srcRect/>
          <a:stretch>
            <a:fillRect/>
          </a:stretch>
        </p:blipFill>
        <p:spPr bwMode="auto">
          <a:xfrm>
            <a:off x="3560763" y="1989138"/>
            <a:ext cx="5419725" cy="3384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609600" y="609600"/>
            <a:ext cx="6348413" cy="1320800"/>
          </a:xfrm>
        </p:spPr>
        <p:txBody>
          <a:bodyPr/>
          <a:lstStyle/>
          <a:p>
            <a:pPr eaLnBrk="1" hangingPunct="1"/>
            <a:r>
              <a:rPr lang="en-CA" altLang="en-US" smtClean="0"/>
              <a:t>6. Paricutin Volcano - Mexico </a:t>
            </a:r>
          </a:p>
        </p:txBody>
      </p:sp>
      <p:sp>
        <p:nvSpPr>
          <p:cNvPr id="32771" name="Content Placeholder 2">
            <a:extLst>
              <a:ext uri="{FF2B5EF4-FFF2-40B4-BE49-F238E27FC236}"/>
            </a:extLst>
          </p:cNvPr>
          <p:cNvSpPr>
            <a:spLocks noGrp="1"/>
          </p:cNvSpPr>
          <p:nvPr>
            <p:ph sz="half" idx="1"/>
          </p:nvPr>
        </p:nvSpPr>
        <p:spPr>
          <a:xfrm>
            <a:off x="323850" y="1989138"/>
            <a:ext cx="2952750" cy="4221162"/>
          </a:xfrm>
        </p:spPr>
        <p:txBody>
          <a:bodyPr>
            <a:normAutofit lnSpcReduction="10000"/>
          </a:bodyPr>
          <a:lstStyle/>
          <a:p>
            <a:pPr eaLnBrk="1" hangingPunct="1">
              <a:defRPr/>
            </a:pPr>
            <a:r>
              <a:rPr lang="en-CA" altLang="en-US" dirty="0"/>
              <a:t>A volcano located 322 km west of Mexico City. </a:t>
            </a:r>
          </a:p>
          <a:p>
            <a:pPr eaLnBrk="1" hangingPunct="1">
              <a:defRPr/>
            </a:pPr>
            <a:r>
              <a:rPr lang="en-CA" altLang="en-US" dirty="0"/>
              <a:t>The volcano surged suddenly from the cornfield </a:t>
            </a:r>
            <a:r>
              <a:rPr lang="en-CA" altLang="en-US" dirty="0" err="1"/>
              <a:t>ofa</a:t>
            </a:r>
            <a:r>
              <a:rPr lang="en-CA" altLang="en-US" dirty="0"/>
              <a:t>  local farmer in 1943, attracting both popular and scientific attention</a:t>
            </a:r>
          </a:p>
          <a:p>
            <a:pPr eaLnBrk="1" hangingPunct="1">
              <a:defRPr/>
            </a:pPr>
            <a:r>
              <a:rPr lang="en-CA" altLang="en-US" dirty="0"/>
              <a:t>This eruption presented the first occasion for modern science to document the full life cycle of an eruption</a:t>
            </a:r>
          </a:p>
        </p:txBody>
      </p:sp>
      <p:sp>
        <p:nvSpPr>
          <p:cNvPr id="32772" name="Content Placeholder 3">
            <a:extLst>
              <a:ext uri="{FF2B5EF4-FFF2-40B4-BE49-F238E27FC236}"/>
            </a:extLst>
          </p:cNvPr>
          <p:cNvSpPr>
            <a:spLocks noGrp="1"/>
          </p:cNvSpPr>
          <p:nvPr>
            <p:ph sz="half" idx="2"/>
          </p:nvPr>
        </p:nvSpPr>
        <p:spPr>
          <a:xfrm>
            <a:off x="3868738" y="2160588"/>
            <a:ext cx="3089275" cy="3881437"/>
          </a:xfrm>
        </p:spPr>
        <p:txBody>
          <a:bodyPr>
            <a:normAutofit lnSpcReduction="10000"/>
          </a:bodyPr>
          <a:lstStyle/>
          <a:p>
            <a:pPr eaLnBrk="1" hangingPunct="1">
              <a:defRPr/>
            </a:pPr>
            <a:endParaRPr lang="en-CA" altLang="en-US"/>
          </a:p>
        </p:txBody>
      </p:sp>
      <p:pic>
        <p:nvPicPr>
          <p:cNvPr id="37893" name="Picture 2" descr="http://2.bp.blogspot.com/-ENhRux5CdxU/TVbiHiMaG7I/AAAAAAAAAe0/zzcsI3I13lQ/s1600/Volc%25C3%25A1n+Paricut%25C3%25ADn+desde+mirador+de+Angahuan+%2528Foto+de+Martha+Alicia+Caballero%2529.jpg"/>
          <p:cNvPicPr>
            <a:picLocks noChangeAspect="1" noChangeArrowheads="1"/>
          </p:cNvPicPr>
          <p:nvPr/>
        </p:nvPicPr>
        <p:blipFill>
          <a:blip r:embed="rId2" cstate="print"/>
          <a:srcRect/>
          <a:stretch>
            <a:fillRect/>
          </a:stretch>
        </p:blipFill>
        <p:spPr bwMode="auto">
          <a:xfrm>
            <a:off x="3348038" y="2171700"/>
            <a:ext cx="5613400" cy="40052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609600" y="609600"/>
            <a:ext cx="6348413" cy="1320800"/>
          </a:xfrm>
        </p:spPr>
        <p:txBody>
          <a:bodyPr/>
          <a:lstStyle/>
          <a:p>
            <a:pPr eaLnBrk="1" hangingPunct="1"/>
            <a:r>
              <a:rPr lang="en-CA" altLang="en-US" smtClean="0"/>
              <a:t>7. Victoria Falls - Zimbabwe</a:t>
            </a:r>
          </a:p>
        </p:txBody>
      </p:sp>
      <p:sp>
        <p:nvSpPr>
          <p:cNvPr id="33795" name="Content Placeholder 2">
            <a:extLst>
              <a:ext uri="{FF2B5EF4-FFF2-40B4-BE49-F238E27FC236}"/>
            </a:extLst>
          </p:cNvPr>
          <p:cNvSpPr>
            <a:spLocks noGrp="1"/>
          </p:cNvSpPr>
          <p:nvPr>
            <p:ph sz="half" idx="1"/>
          </p:nvPr>
        </p:nvSpPr>
        <p:spPr>
          <a:xfrm>
            <a:off x="395288" y="1916113"/>
            <a:ext cx="2879725" cy="4826000"/>
          </a:xfrm>
        </p:spPr>
        <p:txBody>
          <a:bodyPr>
            <a:normAutofit fontScale="92500" lnSpcReduction="20000"/>
          </a:bodyPr>
          <a:lstStyle/>
          <a:p>
            <a:pPr eaLnBrk="1" hangingPunct="1">
              <a:defRPr/>
            </a:pPr>
            <a:r>
              <a:rPr lang="en-CA" altLang="en-US" dirty="0"/>
              <a:t>A waterfall in southern Africa on the Zambezi River at the border of Zambia and Zimbabwe.</a:t>
            </a:r>
          </a:p>
          <a:p>
            <a:pPr eaLnBrk="1" hangingPunct="1">
              <a:defRPr/>
            </a:pPr>
            <a:r>
              <a:rPr lang="en-CA" altLang="en-US" dirty="0"/>
              <a:t>While it is neither the highest nor the widest waterfall in the world, Victoria Falls is classified as the largest, based on its combined width and height, resulting in the world's largest sheet of falling water. </a:t>
            </a:r>
          </a:p>
          <a:p>
            <a:pPr eaLnBrk="1" hangingPunct="1">
              <a:defRPr/>
            </a:pPr>
            <a:r>
              <a:rPr lang="en-CA" altLang="en-US" dirty="0"/>
              <a:t>Victoria Falls is roughly twice the height of North America's Niagara Falls and well over twice the width of its Horseshoe Falls.</a:t>
            </a:r>
          </a:p>
        </p:txBody>
      </p:sp>
      <p:sp>
        <p:nvSpPr>
          <p:cNvPr id="33796" name="Content Placeholder 3">
            <a:extLst>
              <a:ext uri="{FF2B5EF4-FFF2-40B4-BE49-F238E27FC236}"/>
            </a:extLst>
          </p:cNvPr>
          <p:cNvSpPr>
            <a:spLocks noGrp="1"/>
          </p:cNvSpPr>
          <p:nvPr>
            <p:ph sz="half" idx="2"/>
          </p:nvPr>
        </p:nvSpPr>
        <p:spPr>
          <a:xfrm>
            <a:off x="3868738" y="2160588"/>
            <a:ext cx="3089275" cy="3881437"/>
          </a:xfrm>
        </p:spPr>
        <p:txBody>
          <a:bodyPr>
            <a:normAutofit fontScale="92500" lnSpcReduction="20000"/>
          </a:bodyPr>
          <a:lstStyle/>
          <a:p>
            <a:pPr eaLnBrk="1" hangingPunct="1">
              <a:defRPr/>
            </a:pPr>
            <a:endParaRPr lang="en-CA" altLang="en-US"/>
          </a:p>
        </p:txBody>
      </p:sp>
      <p:pic>
        <p:nvPicPr>
          <p:cNvPr id="38917" name="Picture 2" descr="http://www.intoafrica.com/wp-content/gallery/victoria-falls/1301735270-o7kxf31a.jpg"/>
          <p:cNvPicPr>
            <a:picLocks noChangeAspect="1" noChangeArrowheads="1"/>
          </p:cNvPicPr>
          <p:nvPr/>
        </p:nvPicPr>
        <p:blipFill>
          <a:blip r:embed="rId2" cstate="print"/>
          <a:srcRect/>
          <a:stretch>
            <a:fillRect/>
          </a:stretch>
        </p:blipFill>
        <p:spPr bwMode="auto">
          <a:xfrm>
            <a:off x="3275013" y="2133600"/>
            <a:ext cx="5627687" cy="4225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609600" y="609600"/>
            <a:ext cx="6348413" cy="1320800"/>
          </a:xfrm>
        </p:spPr>
        <p:txBody>
          <a:bodyPr/>
          <a:lstStyle/>
          <a:p>
            <a:pPr eaLnBrk="1" hangingPunct="1"/>
            <a:r>
              <a:rPr lang="en-CA" altLang="en-US" smtClean="0"/>
              <a:t>7 Wonders of the Underwater World</a:t>
            </a:r>
          </a:p>
        </p:txBody>
      </p:sp>
      <p:sp>
        <p:nvSpPr>
          <p:cNvPr id="39939" name="Content Placeholder 2"/>
          <p:cNvSpPr>
            <a:spLocks noGrp="1"/>
          </p:cNvSpPr>
          <p:nvPr>
            <p:ph sz="half" idx="1"/>
          </p:nvPr>
        </p:nvSpPr>
        <p:spPr>
          <a:xfrm>
            <a:off x="609600" y="2160588"/>
            <a:ext cx="3087688" cy="3881437"/>
          </a:xfrm>
        </p:spPr>
        <p:txBody>
          <a:bodyPr/>
          <a:lstStyle/>
          <a:p>
            <a:pPr eaLnBrk="1" hangingPunct="1"/>
            <a:r>
              <a:rPr lang="en-CA" altLang="en-US" smtClean="0"/>
              <a:t>Palau</a:t>
            </a:r>
          </a:p>
          <a:p>
            <a:pPr eaLnBrk="1" hangingPunct="1"/>
            <a:r>
              <a:rPr lang="en-CA" altLang="en-US" smtClean="0"/>
              <a:t>Belize Barrier Reef</a:t>
            </a:r>
          </a:p>
          <a:p>
            <a:pPr eaLnBrk="1" hangingPunct="1"/>
            <a:r>
              <a:rPr lang="en-CA" altLang="en-US" smtClean="0"/>
              <a:t>Great Barrier Reef</a:t>
            </a:r>
          </a:p>
          <a:p>
            <a:pPr eaLnBrk="1" hangingPunct="1"/>
            <a:r>
              <a:rPr lang="en-CA" altLang="en-US" smtClean="0"/>
              <a:t>Deep-Sea Vents</a:t>
            </a:r>
          </a:p>
          <a:p>
            <a:pPr eaLnBrk="1" hangingPunct="1"/>
            <a:r>
              <a:rPr lang="en-CA" altLang="en-US" smtClean="0"/>
              <a:t>Galápagos Islands</a:t>
            </a:r>
          </a:p>
          <a:p>
            <a:pPr eaLnBrk="1" hangingPunct="1"/>
            <a:r>
              <a:rPr lang="en-CA" altLang="en-US" smtClean="0"/>
              <a:t>Lake Baikal</a:t>
            </a:r>
          </a:p>
          <a:p>
            <a:pPr eaLnBrk="1" hangingPunct="1"/>
            <a:r>
              <a:rPr lang="en-CA" altLang="en-US" smtClean="0"/>
              <a:t>Northern Red Sea</a:t>
            </a:r>
          </a:p>
          <a:p>
            <a:pPr eaLnBrk="1" hangingPunct="1"/>
            <a:endParaRPr lang="en-CA" altLang="en-US" smtClean="0"/>
          </a:p>
        </p:txBody>
      </p:sp>
      <p:sp>
        <p:nvSpPr>
          <p:cNvPr id="39940" name="Content Placeholder 3"/>
          <p:cNvSpPr>
            <a:spLocks noGrp="1"/>
          </p:cNvSpPr>
          <p:nvPr>
            <p:ph sz="half" idx="2"/>
          </p:nvPr>
        </p:nvSpPr>
        <p:spPr>
          <a:xfrm>
            <a:off x="3868738" y="2160588"/>
            <a:ext cx="3089275" cy="3881437"/>
          </a:xfrm>
        </p:spPr>
        <p:txBody>
          <a:bodyPr/>
          <a:lstStyle/>
          <a:p>
            <a:pPr eaLnBrk="1" hangingPunct="1"/>
            <a:endParaRPr lang="en-CA" altLang="en-US" smtClean="0"/>
          </a:p>
        </p:txBody>
      </p:sp>
      <p:pic>
        <p:nvPicPr>
          <p:cNvPr id="39941" name="Picture 2" descr="http://www.travelphilosophy.com/wp-content/uploads/2013/04/Coral-Reef-Southern-Red-Sea-Near-Safaga-Egypt.jpg"/>
          <p:cNvPicPr>
            <a:picLocks noChangeAspect="1" noChangeArrowheads="1"/>
          </p:cNvPicPr>
          <p:nvPr/>
        </p:nvPicPr>
        <p:blipFill>
          <a:blip r:embed="rId2" cstate="print"/>
          <a:srcRect/>
          <a:stretch>
            <a:fillRect/>
          </a:stretch>
        </p:blipFill>
        <p:spPr bwMode="auto">
          <a:xfrm>
            <a:off x="4932363" y="1412875"/>
            <a:ext cx="3827462" cy="2874963"/>
          </a:xfrm>
          <a:prstGeom prst="rect">
            <a:avLst/>
          </a:prstGeom>
          <a:noFill/>
          <a:ln w="9525">
            <a:noFill/>
            <a:miter lim="800000"/>
            <a:headEnd/>
            <a:tailEnd/>
          </a:ln>
        </p:spPr>
      </p:pic>
      <p:pic>
        <p:nvPicPr>
          <p:cNvPr id="39942" name="Picture 4" descr="http://www.dailygalaxy.com/.a/6a00d8341bf7f753ef013488a0a343970c-pi"/>
          <p:cNvPicPr>
            <a:picLocks noChangeAspect="1" noChangeArrowheads="1"/>
          </p:cNvPicPr>
          <p:nvPr/>
        </p:nvPicPr>
        <p:blipFill>
          <a:blip r:embed="rId3" cstate="print"/>
          <a:srcRect/>
          <a:stretch>
            <a:fillRect/>
          </a:stretch>
        </p:blipFill>
        <p:spPr bwMode="auto">
          <a:xfrm>
            <a:off x="4356100" y="3933825"/>
            <a:ext cx="2478088" cy="2743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609600" y="2700338"/>
            <a:ext cx="6348413" cy="1827212"/>
          </a:xfrm>
        </p:spPr>
        <p:txBody>
          <a:bodyPr/>
          <a:lstStyle/>
          <a:p>
            <a:pPr eaLnBrk="1" hangingPunct="1"/>
            <a:r>
              <a:rPr lang="en-CA" altLang="en-US" smtClean="0"/>
              <a:t>7 Wonders of Canada</a:t>
            </a:r>
          </a:p>
        </p:txBody>
      </p:sp>
      <p:sp>
        <p:nvSpPr>
          <p:cNvPr id="5" name="Text Placeholder 4">
            <a:extLst>
              <a:ext uri="{FF2B5EF4-FFF2-40B4-BE49-F238E27FC236}"/>
            </a:extLst>
          </p:cNvPr>
          <p:cNvSpPr>
            <a:spLocks noGrp="1"/>
          </p:cNvSpPr>
          <p:nvPr>
            <p:ph type="body" idx="1"/>
          </p:nvPr>
        </p:nvSpPr>
        <p:spPr>
          <a:xfrm>
            <a:off x="609600" y="4527550"/>
            <a:ext cx="6348413" cy="860425"/>
          </a:xfrm>
        </p:spPr>
        <p:txBody>
          <a:bodyPr rtlCol="0">
            <a:normAutofit/>
          </a:bodyPr>
          <a:lstStyle/>
          <a:p>
            <a:pPr eaLnBrk="1" fontAlgn="auto" hangingPunct="1">
              <a:spcAft>
                <a:spcPts val="0"/>
              </a:spcAft>
              <a:buFont typeface="Wingdings 2"/>
              <a:buNone/>
              <a:defRPr/>
            </a:pPr>
            <a:endParaRPr lang="en-CA"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extLst>
          </p:cNvPr>
          <p:cNvSpPr>
            <a:spLocks noGrp="1"/>
          </p:cNvSpPr>
          <p:nvPr>
            <p:ph type="title"/>
          </p:nvPr>
        </p:nvSpPr>
        <p:spPr>
          <a:xfrm>
            <a:off x="609600" y="609600"/>
            <a:ext cx="7634288" cy="947738"/>
          </a:xfrm>
        </p:spPr>
        <p:txBody>
          <a:bodyPr/>
          <a:lstStyle/>
          <a:p>
            <a:pPr eaLnBrk="1" hangingPunct="1">
              <a:defRPr/>
            </a:pPr>
            <a:r>
              <a:rPr lang="en-CA" altLang="en-US" dirty="0">
                <a:solidFill>
                  <a:schemeClr val="accent2">
                    <a:lumMod val="75000"/>
                  </a:schemeClr>
                </a:solidFill>
              </a:rPr>
              <a:t>1. The Sleeping Giant – Thunder Bay</a:t>
            </a:r>
          </a:p>
        </p:txBody>
      </p:sp>
      <p:sp>
        <p:nvSpPr>
          <p:cNvPr id="41987" name="Content Placeholder 2"/>
          <p:cNvSpPr>
            <a:spLocks noGrp="1"/>
          </p:cNvSpPr>
          <p:nvPr>
            <p:ph sz="half" idx="1"/>
          </p:nvPr>
        </p:nvSpPr>
        <p:spPr>
          <a:xfrm>
            <a:off x="609600" y="2160588"/>
            <a:ext cx="3087688" cy="3881437"/>
          </a:xfrm>
        </p:spPr>
        <p:txBody>
          <a:bodyPr/>
          <a:lstStyle/>
          <a:p>
            <a:pPr eaLnBrk="1" hangingPunct="1"/>
            <a:r>
              <a:rPr lang="en-CA" altLang="en-US" smtClean="0"/>
              <a:t>A landform on Sibley Peninsula which resembles a giant lying on its back</a:t>
            </a:r>
          </a:p>
          <a:p>
            <a:pPr eaLnBrk="1" hangingPunct="1"/>
            <a:r>
              <a:rPr lang="en-CA" altLang="en-US" smtClean="0"/>
              <a:t>One Ojibway legend identifies the giant as Nanabijou, who was turned to stone when the secret location of a rich silver mine was disclosed to white men</a:t>
            </a:r>
          </a:p>
        </p:txBody>
      </p:sp>
      <p:sp>
        <p:nvSpPr>
          <p:cNvPr id="41988" name="Content Placeholder 3"/>
          <p:cNvSpPr>
            <a:spLocks noGrp="1"/>
          </p:cNvSpPr>
          <p:nvPr>
            <p:ph sz="half" idx="2"/>
          </p:nvPr>
        </p:nvSpPr>
        <p:spPr>
          <a:xfrm>
            <a:off x="3868738" y="2160588"/>
            <a:ext cx="3089275" cy="3881437"/>
          </a:xfrm>
        </p:spPr>
        <p:txBody>
          <a:bodyPr/>
          <a:lstStyle/>
          <a:p>
            <a:pPr eaLnBrk="1" hangingPunct="1"/>
            <a:endParaRPr lang="en-CA" altLang="en-US" smtClean="0"/>
          </a:p>
        </p:txBody>
      </p:sp>
      <p:pic>
        <p:nvPicPr>
          <p:cNvPr id="41989" name="Picture 4" descr="http://superioroutdoors.ca/wp-content/uploads/2013/01/sleeping-giant-provincial-park-107_300dpi_web.jpg"/>
          <p:cNvPicPr>
            <a:picLocks noChangeAspect="1" noChangeArrowheads="1"/>
          </p:cNvPicPr>
          <p:nvPr/>
        </p:nvPicPr>
        <p:blipFill>
          <a:blip r:embed="rId2" cstate="print"/>
          <a:srcRect/>
          <a:stretch>
            <a:fillRect/>
          </a:stretch>
        </p:blipFill>
        <p:spPr bwMode="auto">
          <a:xfrm>
            <a:off x="4044950" y="1311275"/>
            <a:ext cx="4403725" cy="2914650"/>
          </a:xfrm>
          <a:prstGeom prst="rect">
            <a:avLst/>
          </a:prstGeom>
          <a:noFill/>
          <a:ln w="9525">
            <a:noFill/>
            <a:miter lim="800000"/>
            <a:headEnd/>
            <a:tailEnd/>
          </a:ln>
        </p:spPr>
      </p:pic>
      <p:pic>
        <p:nvPicPr>
          <p:cNvPr id="41990" name="Picture 2" descr="http://explorecanadanow.com/wp-content/uploads/2013/07/Sleeping-Giant0051.jpg"/>
          <p:cNvPicPr>
            <a:picLocks noChangeAspect="1" noChangeArrowheads="1"/>
          </p:cNvPicPr>
          <p:nvPr/>
        </p:nvPicPr>
        <p:blipFill>
          <a:blip r:embed="rId3" cstate="print"/>
          <a:srcRect/>
          <a:stretch>
            <a:fillRect/>
          </a:stretch>
        </p:blipFill>
        <p:spPr bwMode="auto">
          <a:xfrm>
            <a:off x="4367213" y="4319588"/>
            <a:ext cx="3759200" cy="25019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xfrm>
            <a:off x="609600" y="609600"/>
            <a:ext cx="6348413" cy="1320800"/>
          </a:xfrm>
        </p:spPr>
        <p:txBody>
          <a:bodyPr/>
          <a:lstStyle/>
          <a:p>
            <a:pPr eaLnBrk="1" hangingPunct="1"/>
            <a:r>
              <a:rPr lang="en-CA" altLang="en-US" smtClean="0"/>
              <a:t>2. Niagara Falls - Ontario</a:t>
            </a:r>
          </a:p>
        </p:txBody>
      </p:sp>
      <p:sp>
        <p:nvSpPr>
          <p:cNvPr id="37891" name="Content Placeholder 2">
            <a:extLst>
              <a:ext uri="{FF2B5EF4-FFF2-40B4-BE49-F238E27FC236}"/>
            </a:extLst>
          </p:cNvPr>
          <p:cNvSpPr>
            <a:spLocks noGrp="1"/>
          </p:cNvSpPr>
          <p:nvPr>
            <p:ph sz="half" idx="1"/>
          </p:nvPr>
        </p:nvSpPr>
        <p:spPr>
          <a:xfrm>
            <a:off x="395288" y="1700213"/>
            <a:ext cx="2520950" cy="4537075"/>
          </a:xfrm>
        </p:spPr>
        <p:txBody>
          <a:bodyPr>
            <a:normAutofit fontScale="92500"/>
          </a:bodyPr>
          <a:lstStyle/>
          <a:p>
            <a:pPr eaLnBrk="1" hangingPunct="1">
              <a:defRPr/>
            </a:pPr>
            <a:r>
              <a:rPr lang="en-CA" altLang="en-US" dirty="0"/>
              <a:t>The collective name for three waterfalls that straddle the international border between Ontario and New York</a:t>
            </a:r>
          </a:p>
          <a:p>
            <a:pPr eaLnBrk="1" hangingPunct="1">
              <a:defRPr/>
            </a:pPr>
            <a:r>
              <a:rPr lang="en-CA" altLang="en-US" dirty="0"/>
              <a:t>The Horseshoe Falls, the American Falls and the Bridal Veil Falls</a:t>
            </a:r>
          </a:p>
          <a:p>
            <a:pPr eaLnBrk="1" hangingPunct="1">
              <a:defRPr/>
            </a:pPr>
            <a:r>
              <a:rPr lang="en-CA" altLang="en-US" dirty="0"/>
              <a:t>Located on the Niagara River, which drains Lake Erie into Lake Ontario</a:t>
            </a:r>
          </a:p>
        </p:txBody>
      </p:sp>
      <p:sp>
        <p:nvSpPr>
          <p:cNvPr id="37892" name="Content Placeholder 3">
            <a:extLst>
              <a:ext uri="{FF2B5EF4-FFF2-40B4-BE49-F238E27FC236}"/>
            </a:extLst>
          </p:cNvPr>
          <p:cNvSpPr>
            <a:spLocks noGrp="1"/>
          </p:cNvSpPr>
          <p:nvPr>
            <p:ph sz="half" idx="2"/>
          </p:nvPr>
        </p:nvSpPr>
        <p:spPr>
          <a:xfrm>
            <a:off x="3868738" y="2160588"/>
            <a:ext cx="3089275" cy="3881437"/>
          </a:xfrm>
        </p:spPr>
        <p:txBody>
          <a:bodyPr>
            <a:normAutofit fontScale="92500"/>
          </a:bodyPr>
          <a:lstStyle/>
          <a:p>
            <a:pPr eaLnBrk="1" hangingPunct="1">
              <a:defRPr/>
            </a:pPr>
            <a:endParaRPr lang="en-CA" altLang="en-US"/>
          </a:p>
        </p:txBody>
      </p:sp>
      <p:pic>
        <p:nvPicPr>
          <p:cNvPr id="43013" name="Picture 2" descr="http://www.canadacool.com/COOLFACTS/ONTARIO/ONTARIOPHOTOS/Niagara-Falls-Flow.jpg"/>
          <p:cNvPicPr>
            <a:picLocks noChangeAspect="1" noChangeArrowheads="1"/>
          </p:cNvPicPr>
          <p:nvPr/>
        </p:nvPicPr>
        <p:blipFill>
          <a:blip r:embed="rId2" cstate="print"/>
          <a:srcRect/>
          <a:stretch>
            <a:fillRect/>
          </a:stretch>
        </p:blipFill>
        <p:spPr bwMode="auto">
          <a:xfrm>
            <a:off x="3132138" y="1455738"/>
            <a:ext cx="5816600" cy="50307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609600" y="609600"/>
            <a:ext cx="6348413" cy="1320800"/>
          </a:xfrm>
        </p:spPr>
        <p:txBody>
          <a:bodyPr/>
          <a:lstStyle/>
          <a:p>
            <a:pPr eaLnBrk="1" hangingPunct="1"/>
            <a:r>
              <a:rPr lang="en-CA" altLang="en-US" smtClean="0"/>
              <a:t>3. Bay of Fundy – East coast</a:t>
            </a:r>
          </a:p>
        </p:txBody>
      </p:sp>
      <p:sp>
        <p:nvSpPr>
          <p:cNvPr id="44035" name="Content Placeholder 2"/>
          <p:cNvSpPr>
            <a:spLocks noGrp="1"/>
          </p:cNvSpPr>
          <p:nvPr>
            <p:ph sz="half" idx="1"/>
          </p:nvPr>
        </p:nvSpPr>
        <p:spPr>
          <a:xfrm>
            <a:off x="468313" y="1651000"/>
            <a:ext cx="2590800" cy="4491038"/>
          </a:xfrm>
        </p:spPr>
        <p:txBody>
          <a:bodyPr/>
          <a:lstStyle/>
          <a:p>
            <a:pPr eaLnBrk="1" hangingPunct="1"/>
            <a:r>
              <a:rPr lang="en-CA" altLang="en-US" smtClean="0"/>
              <a:t>A bay between New Brunswick, Nova Scotia, and Maine</a:t>
            </a:r>
          </a:p>
          <a:p>
            <a:pPr eaLnBrk="1" hangingPunct="1"/>
            <a:r>
              <a:rPr lang="en-CA" altLang="en-US" smtClean="0"/>
              <a:t>It has the highest tidal range in the world</a:t>
            </a:r>
          </a:p>
          <a:p>
            <a:pPr eaLnBrk="1" hangingPunct="1"/>
            <a:r>
              <a:rPr lang="en-CA" altLang="en-US" smtClean="0"/>
              <a:t>The famous Hopewell Rocks are very popular with tourists</a:t>
            </a:r>
          </a:p>
        </p:txBody>
      </p:sp>
      <p:sp>
        <p:nvSpPr>
          <p:cNvPr id="44036" name="Content Placeholder 3"/>
          <p:cNvSpPr>
            <a:spLocks noGrp="1"/>
          </p:cNvSpPr>
          <p:nvPr>
            <p:ph sz="half" idx="2"/>
          </p:nvPr>
        </p:nvSpPr>
        <p:spPr>
          <a:xfrm>
            <a:off x="3868738" y="2160588"/>
            <a:ext cx="3089275" cy="3881437"/>
          </a:xfrm>
        </p:spPr>
        <p:txBody>
          <a:bodyPr/>
          <a:lstStyle/>
          <a:p>
            <a:pPr eaLnBrk="1" hangingPunct="1"/>
            <a:endParaRPr lang="en-CA" altLang="en-US" smtClean="0"/>
          </a:p>
        </p:txBody>
      </p:sp>
      <p:pic>
        <p:nvPicPr>
          <p:cNvPr id="44037" name="Picture 7" descr="Image result for hopewell rocks">
            <a:hlinkClick r:id="rId2"/>
          </p:cNvPr>
          <p:cNvPicPr>
            <a:picLocks noChangeAspect="1" noChangeArrowheads="1"/>
          </p:cNvPicPr>
          <p:nvPr/>
        </p:nvPicPr>
        <p:blipFill>
          <a:blip r:embed="rId3" cstate="print"/>
          <a:srcRect/>
          <a:stretch>
            <a:fillRect/>
          </a:stretch>
        </p:blipFill>
        <p:spPr bwMode="auto">
          <a:xfrm>
            <a:off x="3276600" y="1700213"/>
            <a:ext cx="5772150" cy="3781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extLst>
          </p:cNvPr>
          <p:cNvSpPr>
            <a:spLocks noGrp="1"/>
          </p:cNvSpPr>
          <p:nvPr>
            <p:ph type="title"/>
          </p:nvPr>
        </p:nvSpPr>
        <p:spPr>
          <a:xfrm>
            <a:off x="250825" y="481013"/>
            <a:ext cx="8713788" cy="1219200"/>
          </a:xfrm>
        </p:spPr>
        <p:txBody>
          <a:bodyPr/>
          <a:lstStyle/>
          <a:p>
            <a:pPr eaLnBrk="1" hangingPunct="1">
              <a:defRPr/>
            </a:pPr>
            <a:r>
              <a:rPr lang="en-CA" altLang="en-US" dirty="0"/>
              <a:t>4. Nahanni National Park – </a:t>
            </a:r>
            <a:r>
              <a:rPr lang="en-CA" altLang="en-US" dirty="0">
                <a:solidFill>
                  <a:schemeClr val="accent2">
                    <a:lumMod val="75000"/>
                  </a:schemeClr>
                </a:solidFill>
              </a:rPr>
              <a:t>Northwest Territories</a:t>
            </a:r>
          </a:p>
        </p:txBody>
      </p:sp>
      <p:sp>
        <p:nvSpPr>
          <p:cNvPr id="45059" name="Content Placeholder 2"/>
          <p:cNvSpPr>
            <a:spLocks noGrp="1"/>
          </p:cNvSpPr>
          <p:nvPr>
            <p:ph sz="half" idx="1"/>
          </p:nvPr>
        </p:nvSpPr>
        <p:spPr>
          <a:xfrm>
            <a:off x="395288" y="2160588"/>
            <a:ext cx="2808287" cy="4148137"/>
          </a:xfrm>
        </p:spPr>
        <p:txBody>
          <a:bodyPr/>
          <a:lstStyle/>
          <a:p>
            <a:pPr eaLnBrk="1" hangingPunct="1"/>
            <a:r>
              <a:rPr lang="en-CA" altLang="en-US" smtClean="0"/>
              <a:t>A beautiful park filled with canyons and rivers such as the South Nahanni river</a:t>
            </a:r>
          </a:p>
          <a:p>
            <a:pPr eaLnBrk="1" hangingPunct="1"/>
            <a:r>
              <a:rPr lang="en-CA" altLang="en-US" smtClean="0"/>
              <a:t>There are hot springs</a:t>
            </a:r>
          </a:p>
          <a:p>
            <a:pPr eaLnBrk="1" hangingPunct="1"/>
            <a:r>
              <a:rPr lang="en-CA" altLang="en-US" smtClean="0"/>
              <a:t>It is located in 3 different ecozones</a:t>
            </a:r>
          </a:p>
          <a:p>
            <a:pPr eaLnBrk="1" hangingPunct="1"/>
            <a:endParaRPr lang="en-CA" altLang="en-US" smtClean="0"/>
          </a:p>
        </p:txBody>
      </p:sp>
      <p:sp>
        <p:nvSpPr>
          <p:cNvPr id="45060" name="Content Placeholder 3"/>
          <p:cNvSpPr>
            <a:spLocks noGrp="1"/>
          </p:cNvSpPr>
          <p:nvPr>
            <p:ph sz="half" idx="2"/>
          </p:nvPr>
        </p:nvSpPr>
        <p:spPr>
          <a:xfrm>
            <a:off x="3868738" y="2160588"/>
            <a:ext cx="3089275" cy="3881437"/>
          </a:xfrm>
        </p:spPr>
        <p:txBody>
          <a:bodyPr/>
          <a:lstStyle/>
          <a:p>
            <a:pPr eaLnBrk="1" hangingPunct="1"/>
            <a:endParaRPr lang="en-CA" altLang="en-US" smtClean="0"/>
          </a:p>
        </p:txBody>
      </p:sp>
      <p:pic>
        <p:nvPicPr>
          <p:cNvPr id="45061" name="Picture 2" descr="http://www.bucketlisttour.com/wp-content/uploads/2012/01/nahanni-falls-e1327296734901.jpg"/>
          <p:cNvPicPr>
            <a:picLocks noChangeAspect="1" noChangeArrowheads="1"/>
          </p:cNvPicPr>
          <p:nvPr/>
        </p:nvPicPr>
        <p:blipFill>
          <a:blip r:embed="rId2" cstate="print"/>
          <a:srcRect/>
          <a:stretch>
            <a:fillRect/>
          </a:stretch>
        </p:blipFill>
        <p:spPr bwMode="auto">
          <a:xfrm>
            <a:off x="3203575" y="2349500"/>
            <a:ext cx="5772150" cy="34956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extLst>
          </p:cNvPr>
          <p:cNvSpPr>
            <a:spLocks noGrp="1"/>
          </p:cNvSpPr>
          <p:nvPr>
            <p:ph type="title"/>
          </p:nvPr>
        </p:nvSpPr>
        <p:spPr>
          <a:xfrm>
            <a:off x="539750" y="609600"/>
            <a:ext cx="7704138" cy="1306513"/>
          </a:xfrm>
        </p:spPr>
        <p:txBody>
          <a:bodyPr/>
          <a:lstStyle/>
          <a:p>
            <a:pPr eaLnBrk="1" hangingPunct="1">
              <a:defRPr/>
            </a:pPr>
            <a:r>
              <a:rPr lang="en-CA" altLang="en-US" dirty="0"/>
              <a:t>5. Northern Lights – </a:t>
            </a:r>
            <a:r>
              <a:rPr lang="en-CA" altLang="en-US" dirty="0">
                <a:solidFill>
                  <a:schemeClr val="accent2">
                    <a:lumMod val="75000"/>
                  </a:schemeClr>
                </a:solidFill>
              </a:rPr>
              <a:t>northern Canada</a:t>
            </a:r>
          </a:p>
        </p:txBody>
      </p:sp>
      <p:sp>
        <p:nvSpPr>
          <p:cNvPr id="46083" name="Content Placeholder 2"/>
          <p:cNvSpPr>
            <a:spLocks noGrp="1"/>
          </p:cNvSpPr>
          <p:nvPr>
            <p:ph sz="half" idx="1"/>
          </p:nvPr>
        </p:nvSpPr>
        <p:spPr>
          <a:xfrm>
            <a:off x="609600" y="2160588"/>
            <a:ext cx="3087688" cy="3881437"/>
          </a:xfrm>
        </p:spPr>
        <p:txBody>
          <a:bodyPr/>
          <a:lstStyle/>
          <a:p>
            <a:pPr eaLnBrk="1" hangingPunct="1"/>
            <a:endParaRPr lang="en-CA" altLang="en-US" smtClean="0"/>
          </a:p>
        </p:txBody>
      </p:sp>
      <p:sp>
        <p:nvSpPr>
          <p:cNvPr id="46084" name="Content Placeholder 3"/>
          <p:cNvSpPr>
            <a:spLocks noGrp="1"/>
          </p:cNvSpPr>
          <p:nvPr>
            <p:ph sz="half" idx="2"/>
          </p:nvPr>
        </p:nvSpPr>
        <p:spPr>
          <a:xfrm>
            <a:off x="3868738" y="2160588"/>
            <a:ext cx="3089275" cy="3881437"/>
          </a:xfrm>
        </p:spPr>
        <p:txBody>
          <a:bodyPr/>
          <a:lstStyle/>
          <a:p>
            <a:pPr eaLnBrk="1" hangingPunct="1"/>
            <a:endParaRPr lang="en-CA" altLang="en-US" smtClean="0"/>
          </a:p>
        </p:txBody>
      </p:sp>
      <p:pic>
        <p:nvPicPr>
          <p:cNvPr id="46085" name="Picture 2" descr="http://digitalphotopix.com/wp-content/uploads/2011/02/northern-lights-2.jpg"/>
          <p:cNvPicPr>
            <a:picLocks noChangeAspect="1" noChangeArrowheads="1"/>
          </p:cNvPicPr>
          <p:nvPr/>
        </p:nvPicPr>
        <p:blipFill>
          <a:blip r:embed="rId2" cstate="print"/>
          <a:srcRect/>
          <a:stretch>
            <a:fillRect/>
          </a:stretch>
        </p:blipFill>
        <p:spPr bwMode="auto">
          <a:xfrm>
            <a:off x="1331913" y="1844675"/>
            <a:ext cx="5989637" cy="47863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a:xfrm>
            <a:off x="609600" y="609600"/>
            <a:ext cx="6348413" cy="1320800"/>
          </a:xfrm>
        </p:spPr>
        <p:txBody>
          <a:bodyPr/>
          <a:lstStyle/>
          <a:p>
            <a:pPr eaLnBrk="1" hangingPunct="1"/>
            <a:r>
              <a:rPr lang="en-CA" altLang="en-US" smtClean="0"/>
              <a:t>6. The Rockies – Western Canada</a:t>
            </a:r>
          </a:p>
        </p:txBody>
      </p:sp>
      <p:sp>
        <p:nvSpPr>
          <p:cNvPr id="47107" name="Content Placeholder 2"/>
          <p:cNvSpPr>
            <a:spLocks noGrp="1"/>
          </p:cNvSpPr>
          <p:nvPr>
            <p:ph sz="half" idx="1"/>
          </p:nvPr>
        </p:nvSpPr>
        <p:spPr>
          <a:xfrm>
            <a:off x="609600" y="2160588"/>
            <a:ext cx="2809875" cy="4076700"/>
          </a:xfrm>
        </p:spPr>
        <p:txBody>
          <a:bodyPr/>
          <a:lstStyle/>
          <a:p>
            <a:pPr eaLnBrk="1" hangingPunct="1"/>
            <a:r>
              <a:rPr lang="en-CA" altLang="en-US" smtClean="0"/>
              <a:t>Mt Robson is the highest mountain at 12,972 feet</a:t>
            </a:r>
          </a:p>
          <a:p>
            <a:pPr eaLnBrk="1" hangingPunct="1"/>
            <a:r>
              <a:rPr lang="en-CA" altLang="en-US" smtClean="0"/>
              <a:t>It is the northern portion of the North American Rockies</a:t>
            </a:r>
          </a:p>
        </p:txBody>
      </p:sp>
      <p:sp>
        <p:nvSpPr>
          <p:cNvPr id="47108" name="Content Placeholder 3"/>
          <p:cNvSpPr>
            <a:spLocks noGrp="1"/>
          </p:cNvSpPr>
          <p:nvPr>
            <p:ph sz="half" idx="2"/>
          </p:nvPr>
        </p:nvSpPr>
        <p:spPr>
          <a:xfrm>
            <a:off x="3868738" y="2160588"/>
            <a:ext cx="3089275" cy="3881437"/>
          </a:xfrm>
        </p:spPr>
        <p:txBody>
          <a:bodyPr/>
          <a:lstStyle/>
          <a:p>
            <a:pPr eaLnBrk="1" hangingPunct="1"/>
            <a:endParaRPr lang="en-CA" altLang="en-US" smtClean="0"/>
          </a:p>
        </p:txBody>
      </p:sp>
      <p:pic>
        <p:nvPicPr>
          <p:cNvPr id="47109" name="Picture 2" descr="http://www.rainydayfaces.com/wp-content/uploads/2013/02/canada-the-rockies-plus-calgary-stampede-tour-538x281.jpg"/>
          <p:cNvPicPr>
            <a:picLocks noChangeAspect="1" noChangeArrowheads="1"/>
          </p:cNvPicPr>
          <p:nvPr/>
        </p:nvPicPr>
        <p:blipFill>
          <a:blip r:embed="rId2" cstate="print"/>
          <a:srcRect/>
          <a:stretch>
            <a:fillRect/>
          </a:stretch>
        </p:blipFill>
        <p:spPr bwMode="auto">
          <a:xfrm>
            <a:off x="3635375" y="2636838"/>
            <a:ext cx="5526088" cy="2886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395288" y="481013"/>
            <a:ext cx="8229600" cy="1219200"/>
          </a:xfrm>
        </p:spPr>
        <p:txBody>
          <a:bodyPr/>
          <a:lstStyle/>
          <a:p>
            <a:pPr eaLnBrk="1" hangingPunct="1"/>
            <a:r>
              <a:rPr lang="en-CA" altLang="en-US" smtClean="0"/>
              <a:t>7. Cabot Trail – Nova Scotia</a:t>
            </a:r>
          </a:p>
        </p:txBody>
      </p:sp>
      <p:sp>
        <p:nvSpPr>
          <p:cNvPr id="48131" name="Content Placeholder 2"/>
          <p:cNvSpPr>
            <a:spLocks noGrp="1"/>
          </p:cNvSpPr>
          <p:nvPr>
            <p:ph sz="half" idx="1"/>
          </p:nvPr>
        </p:nvSpPr>
        <p:spPr>
          <a:xfrm>
            <a:off x="395288" y="1916113"/>
            <a:ext cx="3302000" cy="4125912"/>
          </a:xfrm>
        </p:spPr>
        <p:txBody>
          <a:bodyPr/>
          <a:lstStyle/>
          <a:p>
            <a:pPr eaLnBrk="1" hangingPunct="1"/>
            <a:r>
              <a:rPr lang="en-CA" altLang="en-US" smtClean="0"/>
              <a:t>A highway and scenic roadway in northern Cape Breton Island in Nova Scotia, Canada</a:t>
            </a:r>
          </a:p>
          <a:p>
            <a:pPr eaLnBrk="1" hangingPunct="1"/>
            <a:r>
              <a:rPr lang="en-CA" altLang="en-US" smtClean="0"/>
              <a:t>It is named after the explorer John Cabot who landed in Atlantic Canada in 1497, although most historians agree his landfall likely took place in Newfoundland and not Cape Breton Island</a:t>
            </a:r>
          </a:p>
        </p:txBody>
      </p:sp>
      <p:sp>
        <p:nvSpPr>
          <p:cNvPr id="48132" name="Content Placeholder 3"/>
          <p:cNvSpPr>
            <a:spLocks noGrp="1"/>
          </p:cNvSpPr>
          <p:nvPr>
            <p:ph sz="half" idx="2"/>
          </p:nvPr>
        </p:nvSpPr>
        <p:spPr>
          <a:xfrm>
            <a:off x="3868738" y="2160588"/>
            <a:ext cx="3089275" cy="3881437"/>
          </a:xfrm>
        </p:spPr>
        <p:txBody>
          <a:bodyPr/>
          <a:lstStyle/>
          <a:p>
            <a:pPr eaLnBrk="1" hangingPunct="1"/>
            <a:endParaRPr lang="en-CA" altLang="en-US" smtClean="0"/>
          </a:p>
        </p:txBody>
      </p:sp>
      <p:pic>
        <p:nvPicPr>
          <p:cNvPr id="48133" name="Picture 2" descr="http://homepage.usask.ca/%7Emmw819/images2/Cabot%20Trail2.jpg"/>
          <p:cNvPicPr>
            <a:picLocks noChangeAspect="1" noChangeArrowheads="1"/>
          </p:cNvPicPr>
          <p:nvPr/>
        </p:nvPicPr>
        <p:blipFill>
          <a:blip r:embed="rId2" cstate="print"/>
          <a:srcRect/>
          <a:stretch>
            <a:fillRect/>
          </a:stretch>
        </p:blipFill>
        <p:spPr bwMode="auto">
          <a:xfrm>
            <a:off x="3492500" y="1916113"/>
            <a:ext cx="5522913" cy="4121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a:xfrm>
            <a:off x="609600" y="609600"/>
            <a:ext cx="6348413" cy="1320800"/>
          </a:xfrm>
        </p:spPr>
        <p:txBody>
          <a:bodyPr/>
          <a:lstStyle/>
          <a:p>
            <a:r>
              <a:rPr lang="en-CA" altLang="en-US" smtClean="0"/>
              <a:t>Now you do the research…</a:t>
            </a:r>
          </a:p>
        </p:txBody>
      </p:sp>
      <p:sp>
        <p:nvSpPr>
          <p:cNvPr id="51203" name="Content Placeholder 4"/>
          <p:cNvSpPr>
            <a:spLocks noGrp="1"/>
          </p:cNvSpPr>
          <p:nvPr>
            <p:ph sz="half" idx="1"/>
          </p:nvPr>
        </p:nvSpPr>
        <p:spPr>
          <a:xfrm>
            <a:off x="609600" y="2160588"/>
            <a:ext cx="3087688" cy="3881437"/>
          </a:xfrm>
        </p:spPr>
        <p:txBody>
          <a:bodyPr>
            <a:normAutofit fontScale="92500" lnSpcReduction="20000"/>
          </a:bodyPr>
          <a:lstStyle/>
          <a:p>
            <a:pPr>
              <a:defRPr/>
            </a:pPr>
            <a:r>
              <a:rPr lang="en-CA" altLang="en-US" dirty="0" smtClean="0">
                <a:hlinkClick r:id="rId2"/>
              </a:rPr>
              <a:t>http://whc.unesco.org/en/list/</a:t>
            </a:r>
            <a:r>
              <a:rPr lang="en-CA" altLang="en-US" dirty="0" smtClean="0"/>
              <a:t> You can browse through all of the UNESCO sites by country</a:t>
            </a:r>
          </a:p>
          <a:p>
            <a:pPr>
              <a:defRPr/>
            </a:pPr>
            <a:r>
              <a:rPr lang="en-CA" altLang="en-US" dirty="0" smtClean="0"/>
              <a:t>Choose a famous UNESCO site and create a poster about it</a:t>
            </a:r>
          </a:p>
          <a:p>
            <a:pPr>
              <a:defRPr/>
            </a:pPr>
            <a:r>
              <a:rPr lang="en-CA" altLang="en-US" dirty="0" smtClean="0"/>
              <a:t>Where is it? When and why was it built? By whom? </a:t>
            </a:r>
          </a:p>
          <a:p>
            <a:pPr>
              <a:defRPr/>
            </a:pPr>
            <a:r>
              <a:rPr lang="en-CA" altLang="en-US" dirty="0" smtClean="0"/>
              <a:t>What is so special about it?</a:t>
            </a:r>
          </a:p>
          <a:p>
            <a:pPr>
              <a:defRPr/>
            </a:pPr>
            <a:r>
              <a:rPr lang="en-CA" altLang="en-US" dirty="0" smtClean="0"/>
              <a:t>What is one of the UNESCO criteria that it fits?</a:t>
            </a:r>
          </a:p>
          <a:p>
            <a:pPr>
              <a:defRPr/>
            </a:pPr>
            <a:endParaRPr lang="en-CA" altLang="en-US" dirty="0" smtClean="0"/>
          </a:p>
        </p:txBody>
      </p:sp>
      <p:sp>
        <p:nvSpPr>
          <p:cNvPr id="2" name="Content Placeholder 1"/>
          <p:cNvSpPr>
            <a:spLocks noGrp="1"/>
          </p:cNvSpPr>
          <p:nvPr>
            <p:ph sz="half" idx="2"/>
          </p:nvPr>
        </p:nvSpPr>
        <p:spPr>
          <a:xfrm>
            <a:off x="3868738" y="2160588"/>
            <a:ext cx="3089275" cy="3881437"/>
          </a:xfrm>
        </p:spPr>
        <p:txBody>
          <a:bodyPr>
            <a:normAutofit fontScale="92500" lnSpcReduction="20000"/>
          </a:bodyPr>
          <a:lstStyle/>
          <a:p>
            <a:pPr>
              <a:defRPr/>
            </a:pPr>
            <a:r>
              <a:rPr lang="en-CA" dirty="0" smtClean="0"/>
              <a:t>Old City of Jerusalem</a:t>
            </a:r>
          </a:p>
          <a:p>
            <a:pPr>
              <a:defRPr/>
            </a:pPr>
            <a:r>
              <a:rPr lang="en-CA" dirty="0" smtClean="0"/>
              <a:t>Statue of Liberty</a:t>
            </a:r>
          </a:p>
          <a:p>
            <a:pPr>
              <a:defRPr/>
            </a:pPr>
            <a:r>
              <a:rPr lang="en-CA" dirty="0" smtClean="0"/>
              <a:t>Galapagos Islands</a:t>
            </a:r>
          </a:p>
          <a:p>
            <a:pPr>
              <a:defRPr/>
            </a:pPr>
            <a:r>
              <a:rPr lang="en-CA" dirty="0" smtClean="0"/>
              <a:t>Loire valley</a:t>
            </a:r>
          </a:p>
          <a:p>
            <a:pPr>
              <a:defRPr/>
            </a:pPr>
            <a:r>
              <a:rPr lang="en-CA" dirty="0" smtClean="0"/>
              <a:t>Fraser Island, Australia</a:t>
            </a:r>
          </a:p>
          <a:p>
            <a:pPr>
              <a:defRPr/>
            </a:pPr>
            <a:r>
              <a:rPr lang="en-CA" dirty="0" smtClean="0"/>
              <a:t>Rideau Canal</a:t>
            </a:r>
          </a:p>
          <a:p>
            <a:pPr>
              <a:defRPr/>
            </a:pPr>
            <a:r>
              <a:rPr lang="en-CA" dirty="0" smtClean="0"/>
              <a:t>Hiroshima Peace Memorial</a:t>
            </a:r>
          </a:p>
          <a:p>
            <a:pPr>
              <a:defRPr/>
            </a:pPr>
            <a:r>
              <a:rPr lang="en-CA" dirty="0" err="1" smtClean="0"/>
              <a:t>Cidade</a:t>
            </a:r>
            <a:r>
              <a:rPr lang="en-CA" dirty="0" smtClean="0"/>
              <a:t> </a:t>
            </a:r>
            <a:r>
              <a:rPr lang="en-CA" dirty="0" err="1" smtClean="0"/>
              <a:t>Velha</a:t>
            </a:r>
            <a:endParaRPr lang="en-CA" dirty="0" smtClean="0"/>
          </a:p>
          <a:p>
            <a:pPr>
              <a:defRPr/>
            </a:pPr>
            <a:r>
              <a:rPr lang="en-CA" dirty="0" smtClean="0"/>
              <a:t>Temple of Apollo</a:t>
            </a:r>
          </a:p>
          <a:p>
            <a:pPr>
              <a:defRPr/>
            </a:pPr>
            <a:r>
              <a:rPr lang="en-CA" dirty="0" smtClean="0"/>
              <a:t>Mount </a:t>
            </a:r>
            <a:r>
              <a:rPr lang="en-CA" dirty="0" err="1" smtClean="0"/>
              <a:t>Wuyi</a:t>
            </a:r>
            <a:r>
              <a:rPr lang="en-CA" smtClean="0"/>
              <a:t> </a:t>
            </a:r>
            <a:endParaRPr lang="en-CA"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588</TotalTime>
  <Words>1915</Words>
  <Application>Microsoft Office PowerPoint</Application>
  <PresentationFormat>On-screen Show (4:3)</PresentationFormat>
  <Paragraphs>189</Paragraphs>
  <Slides>44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Trebuchet MS</vt:lpstr>
      <vt:lpstr>Arial</vt:lpstr>
      <vt:lpstr>Wingdings 3</vt:lpstr>
      <vt:lpstr>Calibri</vt:lpstr>
      <vt:lpstr>Wingdings 2</vt:lpstr>
      <vt:lpstr>Facet</vt:lpstr>
      <vt:lpstr>UNESCO World Heritage Sites</vt:lpstr>
      <vt:lpstr>UNESCO</vt:lpstr>
      <vt:lpstr>World Heritage Sites</vt:lpstr>
      <vt:lpstr>Criteria for Being a World Heritage Site</vt:lpstr>
      <vt:lpstr>UNESCO’s First Mission</vt:lpstr>
      <vt:lpstr>Slide 6</vt:lpstr>
      <vt:lpstr>The 7 Wonders of the World</vt:lpstr>
      <vt:lpstr>More Than Just One List</vt:lpstr>
      <vt:lpstr>The 7 Wonders of the Ancient World</vt:lpstr>
      <vt:lpstr>The Pyramids</vt:lpstr>
      <vt:lpstr>Hanging Gardens of Babylon</vt:lpstr>
      <vt:lpstr>Statue of Zeus at Olympia</vt:lpstr>
      <vt:lpstr>Temple of Artemis at Ephesus</vt:lpstr>
      <vt:lpstr>Mausoleum at Halicarnassus</vt:lpstr>
      <vt:lpstr>Colossus of Rhodes</vt:lpstr>
      <vt:lpstr>Lighthouse of Alexandria</vt:lpstr>
      <vt:lpstr>The 7 Wonders of the Medieval Ages</vt:lpstr>
      <vt:lpstr>The New 7 Wonders of the World</vt:lpstr>
      <vt:lpstr>7 New Wonders of the World</vt:lpstr>
      <vt:lpstr>1. The Great Wall of China</vt:lpstr>
      <vt:lpstr>2. Petra - Jordan</vt:lpstr>
      <vt:lpstr>3. Christ the Redeemer - Brazil</vt:lpstr>
      <vt:lpstr>4. Machu Picchu - Peru</vt:lpstr>
      <vt:lpstr>5. Chichen Itza -Mexico</vt:lpstr>
      <vt:lpstr>6. Colosseum – Italy </vt:lpstr>
      <vt:lpstr>7. Taj Mahal – India </vt:lpstr>
      <vt:lpstr>The 7 Natural Wonders of the World</vt:lpstr>
      <vt:lpstr>1. The Grand Canyon - USA</vt:lpstr>
      <vt:lpstr>2. The Great Barrier Reef - Australia</vt:lpstr>
      <vt:lpstr>3. Harbor of Rio de Janeiro - Brazil</vt:lpstr>
      <vt:lpstr>4. Mt Everest – the Himalayas</vt:lpstr>
      <vt:lpstr>5. Aurora – polar regions</vt:lpstr>
      <vt:lpstr>6. Paricutin Volcano - Mexico </vt:lpstr>
      <vt:lpstr>7. Victoria Falls - Zimbabwe</vt:lpstr>
      <vt:lpstr>7 Wonders of the Underwater World</vt:lpstr>
      <vt:lpstr>7 Wonders of Canada</vt:lpstr>
      <vt:lpstr>1. The Sleeping Giant – Thunder Bay</vt:lpstr>
      <vt:lpstr>2. Niagara Falls - Ontario</vt:lpstr>
      <vt:lpstr>3. Bay of Fundy – East coast</vt:lpstr>
      <vt:lpstr>4. Nahanni National Park – Northwest Territories</vt:lpstr>
      <vt:lpstr>5. Northern Lights – northern Canada</vt:lpstr>
      <vt:lpstr>6. The Rockies – Western Canada</vt:lpstr>
      <vt:lpstr>7. Cabot Trail – Nova Scotia</vt:lpstr>
      <vt:lpstr>Now you do the research…</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7 Wonders of the World</dc:title>
  <dc:creator>Sarah</dc:creator>
  <cp:lastModifiedBy>Hanyeh Ghaffari</cp:lastModifiedBy>
  <cp:revision>42</cp:revision>
  <dcterms:created xsi:type="dcterms:W3CDTF">2013-11-19T04:19:43Z</dcterms:created>
  <dcterms:modified xsi:type="dcterms:W3CDTF">2020-04-12T04:33:38Z</dcterms:modified>
</cp:coreProperties>
</file>