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112" autoAdjust="0"/>
  </p:normalViewPr>
  <p:slideViewPr>
    <p:cSldViewPr>
      <p:cViewPr varScale="1">
        <p:scale>
          <a:sx n="76" d="100"/>
          <a:sy n="76" d="100"/>
        </p:scale>
        <p:origin x="12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180E18-3B1D-4854-B137-1150CA761AAA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1D3EAF-B4D5-4B3C-B43D-C26E2D074EE1}">
      <dgm:prSet phldrT="[Text]" custT="1"/>
      <dgm:spPr/>
      <dgm:t>
        <a:bodyPr/>
        <a:lstStyle/>
        <a:p>
          <a:r>
            <a:rPr lang="fa-IR" sz="3200" dirty="0" smtClean="0">
              <a:cs typeface="B Lotus" pitchFamily="2" charset="-78"/>
            </a:rPr>
            <a:t>استفاده هماهنگ از قابلیت های آنها در چهار بخش</a:t>
          </a:r>
          <a:endParaRPr lang="en-US" sz="3200" dirty="0">
            <a:cs typeface="B Lotus" pitchFamily="2" charset="-78"/>
          </a:endParaRPr>
        </a:p>
      </dgm:t>
    </dgm:pt>
    <dgm:pt modelId="{D601BBB3-B726-47A8-80EF-F634AFD19075}" type="parTrans" cxnId="{868294EE-6381-4989-BE2A-0B369154B690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8791EC6F-413A-4E58-8B19-75CDCC0F38B0}" type="sibTrans" cxnId="{868294EE-6381-4989-BE2A-0B369154B690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9CC292E1-FA77-48AB-B067-F82C9FAFCC4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fa-IR" sz="3200" dirty="0" smtClean="0">
              <a:cs typeface="B Titr" pitchFamily="2" charset="-78"/>
            </a:rPr>
            <a:t>تفرج</a:t>
          </a:r>
          <a:endParaRPr lang="en-US" sz="3200" dirty="0">
            <a:cs typeface="B Titr" pitchFamily="2" charset="-78"/>
          </a:endParaRPr>
        </a:p>
      </dgm:t>
    </dgm:pt>
    <dgm:pt modelId="{7A57B942-39DC-4929-A6B0-7A49D3B5E00C}" type="parTrans" cxnId="{BCA47144-A62D-4BEE-8CA7-59095BC8E4DE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30E87A83-A580-4583-96B2-986BA3B47D47}" type="sibTrans" cxnId="{BCA47144-A62D-4BEE-8CA7-59095BC8E4DE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543F856E-5D1F-417C-987E-DBC9C93F3D75}">
      <dgm:prSet phldrT="[Text]" custT="1"/>
      <dgm:spPr>
        <a:solidFill>
          <a:srgbClr val="7030A0"/>
        </a:solidFill>
      </dgm:spPr>
      <dgm:t>
        <a:bodyPr/>
        <a:lstStyle/>
        <a:p>
          <a:r>
            <a:rPr lang="fa-IR" sz="3200" dirty="0" smtClean="0">
              <a:cs typeface="B Titr" pitchFamily="2" charset="-78"/>
            </a:rPr>
            <a:t>آموزش</a:t>
          </a:r>
          <a:endParaRPr lang="en-US" sz="5400" dirty="0">
            <a:cs typeface="B Titr" pitchFamily="2" charset="-78"/>
          </a:endParaRPr>
        </a:p>
      </dgm:t>
    </dgm:pt>
    <dgm:pt modelId="{9DBBD13B-4026-4BF1-9C68-73CB0BBB0B9E}" type="parTrans" cxnId="{3D3A1131-C9B3-418A-BD2D-CE7F4ED50EF9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3594F440-06A0-4F43-BFBD-A5AE43F4B311}" type="sibTrans" cxnId="{3D3A1131-C9B3-418A-BD2D-CE7F4ED50EF9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F297473B-4F30-4F83-B233-1D2FA5157B28}">
      <dgm:prSet phldrT="[Text]" custT="1"/>
      <dgm:spPr>
        <a:solidFill>
          <a:srgbClr val="00B050"/>
        </a:solidFill>
      </dgm:spPr>
      <dgm:t>
        <a:bodyPr/>
        <a:lstStyle/>
        <a:p>
          <a:r>
            <a:rPr lang="fa-IR" sz="2800" dirty="0" smtClean="0">
              <a:cs typeface="B Titr" pitchFamily="2" charset="-78"/>
            </a:rPr>
            <a:t>حفظ و حراست</a:t>
          </a:r>
          <a:endParaRPr lang="en-US" sz="2800" dirty="0">
            <a:cs typeface="B Titr" pitchFamily="2" charset="-78"/>
          </a:endParaRPr>
        </a:p>
      </dgm:t>
    </dgm:pt>
    <dgm:pt modelId="{490DD6ED-39AA-4966-BE5C-64762E00925D}" type="parTrans" cxnId="{C505A517-B5D3-42CC-B905-C64F945F44F7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670D5E7E-B3FA-458B-ABD0-1D5A9EFF1831}" type="sibTrans" cxnId="{C505A517-B5D3-42CC-B905-C64F945F44F7}">
      <dgm:prSet/>
      <dgm:spPr/>
      <dgm:t>
        <a:bodyPr/>
        <a:lstStyle/>
        <a:p>
          <a:endParaRPr lang="en-US" sz="1400">
            <a:cs typeface="B Lotus" pitchFamily="2" charset="-78"/>
          </a:endParaRPr>
        </a:p>
      </dgm:t>
    </dgm:pt>
    <dgm:pt modelId="{943C9AB8-AE26-4D79-A6AB-B78A3E5FDC14}">
      <dgm:prSet custT="1"/>
      <dgm:spPr>
        <a:solidFill>
          <a:schemeClr val="accent6"/>
        </a:solidFill>
      </dgm:spPr>
      <dgm:t>
        <a:bodyPr/>
        <a:lstStyle/>
        <a:p>
          <a:r>
            <a:rPr lang="fa-IR" sz="3200" dirty="0" smtClean="0">
              <a:cs typeface="B Titr" pitchFamily="2" charset="-78"/>
            </a:rPr>
            <a:t>پژوهش</a:t>
          </a:r>
          <a:endParaRPr lang="en-US" sz="3600" dirty="0">
            <a:cs typeface="B Titr" pitchFamily="2" charset="-78"/>
          </a:endParaRPr>
        </a:p>
      </dgm:t>
    </dgm:pt>
    <dgm:pt modelId="{66540B21-D205-4C6F-8FA8-00AFD5D6D45A}" type="parTrans" cxnId="{1F52B480-3459-475E-BDB5-FE4F3F7E1820}">
      <dgm:prSet/>
      <dgm:spPr/>
      <dgm:t>
        <a:bodyPr/>
        <a:lstStyle/>
        <a:p>
          <a:endParaRPr lang="en-US"/>
        </a:p>
      </dgm:t>
    </dgm:pt>
    <dgm:pt modelId="{52182D63-4F08-429B-9AC6-48A2FC3C9CAD}" type="sibTrans" cxnId="{1F52B480-3459-475E-BDB5-FE4F3F7E1820}">
      <dgm:prSet/>
      <dgm:spPr/>
      <dgm:t>
        <a:bodyPr/>
        <a:lstStyle/>
        <a:p>
          <a:endParaRPr lang="en-US"/>
        </a:p>
      </dgm:t>
    </dgm:pt>
    <dgm:pt modelId="{5629988A-2D50-454E-9EFF-9899690E402C}" type="pres">
      <dgm:prSet presAssocID="{2C180E18-3B1D-4854-B137-1150CA761AA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0E927E-5423-4AF4-A6AE-C6CD3B2C7856}" type="pres">
      <dgm:prSet presAssocID="{3E1D3EAF-B4D5-4B3C-B43D-C26E2D074EE1}" presName="roof" presStyleLbl="dkBgShp" presStyleIdx="0" presStyleCnt="2"/>
      <dgm:spPr/>
      <dgm:t>
        <a:bodyPr/>
        <a:lstStyle/>
        <a:p>
          <a:endParaRPr lang="en-US"/>
        </a:p>
      </dgm:t>
    </dgm:pt>
    <dgm:pt modelId="{AF36D901-97A9-4454-8BE5-F61B6E3705B9}" type="pres">
      <dgm:prSet presAssocID="{3E1D3EAF-B4D5-4B3C-B43D-C26E2D074EE1}" presName="pillars" presStyleCnt="0"/>
      <dgm:spPr/>
    </dgm:pt>
    <dgm:pt modelId="{6C4F8C5D-CCCD-413E-83C4-E396B2808D7E}" type="pres">
      <dgm:prSet presAssocID="{3E1D3EAF-B4D5-4B3C-B43D-C26E2D074EE1}" presName="pillar1" presStyleLbl="node1" presStyleIdx="0" presStyleCnt="4" custScaleX="913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B4A5BB-8196-4604-A77E-3B454348BF61}" type="pres">
      <dgm:prSet presAssocID="{543F856E-5D1F-417C-987E-DBC9C93F3D75}" presName="pillarX" presStyleLbl="node1" presStyleIdx="1" presStyleCnt="4" custScaleX="1072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AEC09B-A412-4BD3-A5C0-72693E5D9763}" type="pres">
      <dgm:prSet presAssocID="{943C9AB8-AE26-4D79-A6AB-B78A3E5FDC14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0E57A4-5415-46C1-8434-47DEC0CF1830}" type="pres">
      <dgm:prSet presAssocID="{F297473B-4F30-4F83-B233-1D2FA5157B28}" presName="pillarX" presStyleLbl="node1" presStyleIdx="3" presStyleCnt="4" custScaleX="987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87D97C-B2F6-4D49-BB0E-70C473CC7C81}" type="pres">
      <dgm:prSet presAssocID="{3E1D3EAF-B4D5-4B3C-B43D-C26E2D074EE1}" presName="base" presStyleLbl="dkBgShp" presStyleIdx="1" presStyleCnt="2"/>
      <dgm:spPr/>
    </dgm:pt>
  </dgm:ptLst>
  <dgm:cxnLst>
    <dgm:cxn modelId="{E9A4C864-AF6F-4777-BCBF-184E80739B51}" type="presOf" srcId="{3E1D3EAF-B4D5-4B3C-B43D-C26E2D074EE1}" destId="{100E927E-5423-4AF4-A6AE-C6CD3B2C7856}" srcOrd="0" destOrd="0" presId="urn:microsoft.com/office/officeart/2005/8/layout/hList3"/>
    <dgm:cxn modelId="{C6FB8C60-2A0E-4F28-B85F-EFFAB8DF6054}" type="presOf" srcId="{543F856E-5D1F-417C-987E-DBC9C93F3D75}" destId="{5FB4A5BB-8196-4604-A77E-3B454348BF61}" srcOrd="0" destOrd="0" presId="urn:microsoft.com/office/officeart/2005/8/layout/hList3"/>
    <dgm:cxn modelId="{868294EE-6381-4989-BE2A-0B369154B690}" srcId="{2C180E18-3B1D-4854-B137-1150CA761AAA}" destId="{3E1D3EAF-B4D5-4B3C-B43D-C26E2D074EE1}" srcOrd="0" destOrd="0" parTransId="{D601BBB3-B726-47A8-80EF-F634AFD19075}" sibTransId="{8791EC6F-413A-4E58-8B19-75CDCC0F38B0}"/>
    <dgm:cxn modelId="{75614AA6-B514-4162-9AF8-FBD830A9249E}" type="presOf" srcId="{943C9AB8-AE26-4D79-A6AB-B78A3E5FDC14}" destId="{3AAEC09B-A412-4BD3-A5C0-72693E5D9763}" srcOrd="0" destOrd="0" presId="urn:microsoft.com/office/officeart/2005/8/layout/hList3"/>
    <dgm:cxn modelId="{C36F72C5-77BB-4CC6-BE13-4BB918375E9D}" type="presOf" srcId="{9CC292E1-FA77-48AB-B067-F82C9FAFCC45}" destId="{6C4F8C5D-CCCD-413E-83C4-E396B2808D7E}" srcOrd="0" destOrd="0" presId="urn:microsoft.com/office/officeart/2005/8/layout/hList3"/>
    <dgm:cxn modelId="{C0D2489B-F258-44CC-A40F-FDA60A8B1011}" type="presOf" srcId="{F297473B-4F30-4F83-B233-1D2FA5157B28}" destId="{7E0E57A4-5415-46C1-8434-47DEC0CF1830}" srcOrd="0" destOrd="0" presId="urn:microsoft.com/office/officeart/2005/8/layout/hList3"/>
    <dgm:cxn modelId="{1F52B480-3459-475E-BDB5-FE4F3F7E1820}" srcId="{3E1D3EAF-B4D5-4B3C-B43D-C26E2D074EE1}" destId="{943C9AB8-AE26-4D79-A6AB-B78A3E5FDC14}" srcOrd="2" destOrd="0" parTransId="{66540B21-D205-4C6F-8FA8-00AFD5D6D45A}" sibTransId="{52182D63-4F08-429B-9AC6-48A2FC3C9CAD}"/>
    <dgm:cxn modelId="{C505A517-B5D3-42CC-B905-C64F945F44F7}" srcId="{3E1D3EAF-B4D5-4B3C-B43D-C26E2D074EE1}" destId="{F297473B-4F30-4F83-B233-1D2FA5157B28}" srcOrd="3" destOrd="0" parTransId="{490DD6ED-39AA-4966-BE5C-64762E00925D}" sibTransId="{670D5E7E-B3FA-458B-ABD0-1D5A9EFF1831}"/>
    <dgm:cxn modelId="{E66C6648-3F1E-403C-8849-67B502B63CEA}" type="presOf" srcId="{2C180E18-3B1D-4854-B137-1150CA761AAA}" destId="{5629988A-2D50-454E-9EFF-9899690E402C}" srcOrd="0" destOrd="0" presId="urn:microsoft.com/office/officeart/2005/8/layout/hList3"/>
    <dgm:cxn modelId="{3D3A1131-C9B3-418A-BD2D-CE7F4ED50EF9}" srcId="{3E1D3EAF-B4D5-4B3C-B43D-C26E2D074EE1}" destId="{543F856E-5D1F-417C-987E-DBC9C93F3D75}" srcOrd="1" destOrd="0" parTransId="{9DBBD13B-4026-4BF1-9C68-73CB0BBB0B9E}" sibTransId="{3594F440-06A0-4F43-BFBD-A5AE43F4B311}"/>
    <dgm:cxn modelId="{BCA47144-A62D-4BEE-8CA7-59095BC8E4DE}" srcId="{3E1D3EAF-B4D5-4B3C-B43D-C26E2D074EE1}" destId="{9CC292E1-FA77-48AB-B067-F82C9FAFCC45}" srcOrd="0" destOrd="0" parTransId="{7A57B942-39DC-4929-A6B0-7A49D3B5E00C}" sibTransId="{30E87A83-A580-4583-96B2-986BA3B47D47}"/>
    <dgm:cxn modelId="{04EDE262-4C86-4038-93DB-AC316FBB8BA3}" type="presParOf" srcId="{5629988A-2D50-454E-9EFF-9899690E402C}" destId="{100E927E-5423-4AF4-A6AE-C6CD3B2C7856}" srcOrd="0" destOrd="0" presId="urn:microsoft.com/office/officeart/2005/8/layout/hList3"/>
    <dgm:cxn modelId="{5258E082-211F-4211-8ECF-F25A37155D3E}" type="presParOf" srcId="{5629988A-2D50-454E-9EFF-9899690E402C}" destId="{AF36D901-97A9-4454-8BE5-F61B6E3705B9}" srcOrd="1" destOrd="0" presId="urn:microsoft.com/office/officeart/2005/8/layout/hList3"/>
    <dgm:cxn modelId="{AF1BD873-BA72-4741-8FB4-7A06C5BC0D59}" type="presParOf" srcId="{AF36D901-97A9-4454-8BE5-F61B6E3705B9}" destId="{6C4F8C5D-CCCD-413E-83C4-E396B2808D7E}" srcOrd="0" destOrd="0" presId="urn:microsoft.com/office/officeart/2005/8/layout/hList3"/>
    <dgm:cxn modelId="{A1C883CE-801A-4946-972F-7B2DDBCDCE1B}" type="presParOf" srcId="{AF36D901-97A9-4454-8BE5-F61B6E3705B9}" destId="{5FB4A5BB-8196-4604-A77E-3B454348BF61}" srcOrd="1" destOrd="0" presId="urn:microsoft.com/office/officeart/2005/8/layout/hList3"/>
    <dgm:cxn modelId="{5BCDAB7F-FF97-4327-9EF9-9200CA16C9B7}" type="presParOf" srcId="{AF36D901-97A9-4454-8BE5-F61B6E3705B9}" destId="{3AAEC09B-A412-4BD3-A5C0-72693E5D9763}" srcOrd="2" destOrd="0" presId="urn:microsoft.com/office/officeart/2005/8/layout/hList3"/>
    <dgm:cxn modelId="{E4B25E31-AD41-4876-8123-D48F2E7BECC9}" type="presParOf" srcId="{AF36D901-97A9-4454-8BE5-F61B6E3705B9}" destId="{7E0E57A4-5415-46C1-8434-47DEC0CF1830}" srcOrd="3" destOrd="0" presId="urn:microsoft.com/office/officeart/2005/8/layout/hList3"/>
    <dgm:cxn modelId="{AC39F66C-3B6E-40C0-9CA6-D3B8037BCCB5}" type="presParOf" srcId="{5629988A-2D50-454E-9EFF-9899690E402C}" destId="{F387D97C-B2F6-4D49-BB0E-70C473CC7C8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81077B-1640-45BD-A875-15979ED76A98}" type="doc">
      <dgm:prSet loTypeId="urn:microsoft.com/office/officeart/2005/8/layout/radial6" loCatId="cycle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CB1A1A3-BA49-408A-BFE1-A152C32C3A6D}">
      <dgm:prSet phldrT="[Text]" custT="1"/>
      <dgm:spPr/>
      <dgm:t>
        <a:bodyPr/>
        <a:lstStyle/>
        <a:p>
          <a:r>
            <a:rPr lang="fa-IR" sz="1800" dirty="0" smtClean="0">
              <a:cs typeface="B Titr" pitchFamily="2" charset="-78"/>
            </a:rPr>
            <a:t>استفاده های انسانی تا حدی مجاز است</a:t>
          </a:r>
          <a:endParaRPr lang="en-US" sz="1800" dirty="0">
            <a:cs typeface="B Titr" pitchFamily="2" charset="-78"/>
          </a:endParaRPr>
        </a:p>
      </dgm:t>
    </dgm:pt>
    <dgm:pt modelId="{BF56D7F8-6C14-4040-94DB-10DF5D795F19}" type="parTrans" cxnId="{D4CEF053-6B59-45D0-B148-6FF073B7EE58}">
      <dgm:prSet/>
      <dgm:spPr/>
      <dgm:t>
        <a:bodyPr/>
        <a:lstStyle/>
        <a:p>
          <a:endParaRPr lang="en-US"/>
        </a:p>
      </dgm:t>
    </dgm:pt>
    <dgm:pt modelId="{BD999BCA-089C-42DC-BCD3-9C2265FE261C}" type="sibTrans" cxnId="{D4CEF053-6B59-45D0-B148-6FF073B7EE58}">
      <dgm:prSet/>
      <dgm:spPr/>
      <dgm:t>
        <a:bodyPr/>
        <a:lstStyle/>
        <a:p>
          <a:endParaRPr lang="en-US"/>
        </a:p>
      </dgm:t>
    </dgm:pt>
    <dgm:pt modelId="{6F9C4B0D-CC08-43EA-9299-18534958FF24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a-IR" dirty="0" smtClean="0">
              <a:solidFill>
                <a:schemeClr val="tx1"/>
              </a:solidFill>
              <a:cs typeface="B Lotus" pitchFamily="2" charset="-78"/>
            </a:rPr>
            <a:t>چرای دام</a:t>
          </a:r>
          <a:endParaRPr lang="en-US" dirty="0">
            <a:solidFill>
              <a:schemeClr val="tx1"/>
            </a:solidFill>
            <a:cs typeface="B Lotus" pitchFamily="2" charset="-78"/>
          </a:endParaRPr>
        </a:p>
      </dgm:t>
    </dgm:pt>
    <dgm:pt modelId="{AF0848D1-8FCA-449D-BB7C-532257853B89}" type="parTrans" cxnId="{680AE50F-BFB7-4669-85BD-5D0443343B41}">
      <dgm:prSet/>
      <dgm:spPr/>
      <dgm:t>
        <a:bodyPr/>
        <a:lstStyle/>
        <a:p>
          <a:endParaRPr lang="en-US"/>
        </a:p>
      </dgm:t>
    </dgm:pt>
    <dgm:pt modelId="{AA337CFC-B3C4-4BC7-88DC-A50B17A4BABF}" type="sibTrans" cxnId="{680AE50F-BFB7-4669-85BD-5D0443343B41}">
      <dgm:prSet/>
      <dgm:spPr/>
      <dgm:t>
        <a:bodyPr/>
        <a:lstStyle/>
        <a:p>
          <a:endParaRPr lang="en-US"/>
        </a:p>
      </dgm:t>
    </dgm:pt>
    <dgm:pt modelId="{871415F4-7805-42CB-858F-B2C504C64164}">
      <dgm:prSet phldrT="[Text]" custT="1"/>
      <dgm:spPr/>
      <dgm:t>
        <a:bodyPr/>
        <a:lstStyle/>
        <a:p>
          <a:r>
            <a:rPr lang="fa-IR" sz="1600" dirty="0" smtClean="0">
              <a:solidFill>
                <a:schemeClr val="tx1"/>
              </a:solidFill>
              <a:cs typeface="B Lotus" pitchFamily="2" charset="-78"/>
            </a:rPr>
            <a:t>کشاورزی</a:t>
          </a:r>
          <a:endParaRPr lang="en-US" sz="1600" dirty="0">
            <a:solidFill>
              <a:schemeClr val="tx1"/>
            </a:solidFill>
            <a:cs typeface="B Lotus" pitchFamily="2" charset="-78"/>
          </a:endParaRPr>
        </a:p>
      </dgm:t>
    </dgm:pt>
    <dgm:pt modelId="{8D09BC5D-F210-4AF9-A1C1-910961905B8E}" type="parTrans" cxnId="{196D76C1-EFF1-4C3C-A451-10AE35FEBDC0}">
      <dgm:prSet/>
      <dgm:spPr/>
      <dgm:t>
        <a:bodyPr/>
        <a:lstStyle/>
        <a:p>
          <a:endParaRPr lang="en-US"/>
        </a:p>
      </dgm:t>
    </dgm:pt>
    <dgm:pt modelId="{4EDE650C-03C8-49B1-92BC-AA8CDD94695F}" type="sibTrans" cxnId="{196D76C1-EFF1-4C3C-A451-10AE35FEBDC0}">
      <dgm:prSet/>
      <dgm:spPr/>
      <dgm:t>
        <a:bodyPr/>
        <a:lstStyle/>
        <a:p>
          <a:endParaRPr lang="en-US"/>
        </a:p>
      </dgm:t>
    </dgm:pt>
    <dgm:pt modelId="{D21BA280-CADD-422C-964A-C2835B02AC42}">
      <dgm:prSet phldrT="[Text]" custT="1"/>
      <dgm:spPr/>
      <dgm:t>
        <a:bodyPr/>
        <a:lstStyle/>
        <a:p>
          <a:r>
            <a:rPr lang="fa-IR" sz="1600" dirty="0" smtClean="0">
              <a:solidFill>
                <a:schemeClr val="tx1"/>
              </a:solidFill>
              <a:cs typeface="B Lotus" pitchFamily="2" charset="-78"/>
            </a:rPr>
            <a:t>آبزی پروری</a:t>
          </a:r>
          <a:endParaRPr lang="en-US" sz="1600" dirty="0">
            <a:solidFill>
              <a:schemeClr val="tx1"/>
            </a:solidFill>
            <a:cs typeface="B Lotus" pitchFamily="2" charset="-78"/>
          </a:endParaRPr>
        </a:p>
      </dgm:t>
    </dgm:pt>
    <dgm:pt modelId="{EEAA5730-208B-4D55-A806-776E242A5A63}" type="parTrans" cxnId="{A03D1A83-9D8F-4461-A673-E75474EB95B0}">
      <dgm:prSet/>
      <dgm:spPr/>
      <dgm:t>
        <a:bodyPr/>
        <a:lstStyle/>
        <a:p>
          <a:endParaRPr lang="en-US"/>
        </a:p>
      </dgm:t>
    </dgm:pt>
    <dgm:pt modelId="{DA6BE86B-AF43-43FC-9545-C6B5A02DA3B5}" type="sibTrans" cxnId="{A03D1A83-9D8F-4461-A673-E75474EB95B0}">
      <dgm:prSet/>
      <dgm:spPr/>
      <dgm:t>
        <a:bodyPr/>
        <a:lstStyle/>
        <a:p>
          <a:endParaRPr lang="en-US"/>
        </a:p>
      </dgm:t>
    </dgm:pt>
    <dgm:pt modelId="{C646C73D-E5C9-4449-9A6F-0C433C2E7FFF}">
      <dgm:prSet phldrT="[Text]" custT="1"/>
      <dgm:spPr/>
      <dgm:t>
        <a:bodyPr/>
        <a:lstStyle/>
        <a:p>
          <a:r>
            <a:rPr lang="fa-IR" sz="1400" dirty="0" smtClean="0">
              <a:solidFill>
                <a:schemeClr val="tx1"/>
              </a:solidFill>
              <a:cs typeface="B Lotus" pitchFamily="2" charset="-78"/>
            </a:rPr>
            <a:t>بهره برداری از معادن ط 1 ساختمانی</a:t>
          </a:r>
          <a:endParaRPr lang="en-US" sz="1400" dirty="0">
            <a:solidFill>
              <a:schemeClr val="tx1"/>
            </a:solidFill>
            <a:cs typeface="B Lotus" pitchFamily="2" charset="-78"/>
          </a:endParaRPr>
        </a:p>
      </dgm:t>
    </dgm:pt>
    <dgm:pt modelId="{E226E134-26BE-437E-AB97-072D7F4645F5}" type="parTrans" cxnId="{841E5452-CD1F-43CD-85B7-818BAD66D8DB}">
      <dgm:prSet/>
      <dgm:spPr/>
      <dgm:t>
        <a:bodyPr/>
        <a:lstStyle/>
        <a:p>
          <a:endParaRPr lang="en-US"/>
        </a:p>
      </dgm:t>
    </dgm:pt>
    <dgm:pt modelId="{7BBFE194-3CA0-4BB8-BDFC-156A82A4D43B}" type="sibTrans" cxnId="{841E5452-CD1F-43CD-85B7-818BAD66D8DB}">
      <dgm:prSet/>
      <dgm:spPr/>
      <dgm:t>
        <a:bodyPr/>
        <a:lstStyle/>
        <a:p>
          <a:endParaRPr lang="en-US"/>
        </a:p>
      </dgm:t>
    </dgm:pt>
    <dgm:pt modelId="{74DD2C3C-083F-4162-9558-74C6D0386D7B}">
      <dgm:prSet custT="1"/>
      <dgm:spPr/>
      <dgm:t>
        <a:bodyPr/>
        <a:lstStyle/>
        <a:p>
          <a:r>
            <a:rPr lang="fa-IR" sz="1600" dirty="0" smtClean="0">
              <a:solidFill>
                <a:schemeClr val="tx1"/>
              </a:solidFill>
              <a:cs typeface="B Lotus" pitchFamily="2" charset="-78"/>
            </a:rPr>
            <a:t>باغداری</a:t>
          </a:r>
          <a:endParaRPr lang="en-US" sz="1600" dirty="0">
            <a:solidFill>
              <a:schemeClr val="tx1"/>
            </a:solidFill>
            <a:cs typeface="B Lotus" pitchFamily="2" charset="-78"/>
          </a:endParaRPr>
        </a:p>
      </dgm:t>
    </dgm:pt>
    <dgm:pt modelId="{4FFDF515-7336-4DD6-9A2D-A0E64A3AE3A9}" type="parTrans" cxnId="{1348115F-BC46-492F-BB87-4DBBB6159302}">
      <dgm:prSet/>
      <dgm:spPr/>
      <dgm:t>
        <a:bodyPr/>
        <a:lstStyle/>
        <a:p>
          <a:endParaRPr lang="en-US"/>
        </a:p>
      </dgm:t>
    </dgm:pt>
    <dgm:pt modelId="{6168E423-80BD-4F2B-B866-64BCC52E5E7B}" type="sibTrans" cxnId="{1348115F-BC46-492F-BB87-4DBBB6159302}">
      <dgm:prSet/>
      <dgm:spPr/>
      <dgm:t>
        <a:bodyPr/>
        <a:lstStyle/>
        <a:p>
          <a:endParaRPr lang="en-US"/>
        </a:p>
      </dgm:t>
    </dgm:pt>
    <dgm:pt modelId="{9D3A01A1-0E6C-4D03-87B4-B217988EE5AD}">
      <dgm:prSet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Lotus" pitchFamily="2" charset="-78"/>
            </a:rPr>
            <a:t>استفاده از منابع آبی و چشمه ها</a:t>
          </a:r>
          <a:endParaRPr lang="en-US" sz="1200" dirty="0">
            <a:solidFill>
              <a:schemeClr val="tx1"/>
            </a:solidFill>
            <a:cs typeface="B Lotus" pitchFamily="2" charset="-78"/>
          </a:endParaRPr>
        </a:p>
      </dgm:t>
    </dgm:pt>
    <dgm:pt modelId="{8C18526E-BE31-4DA5-8323-37E258B49C6D}" type="parTrans" cxnId="{96B4A76E-5AD9-490D-8C2A-F91789D4462D}">
      <dgm:prSet/>
      <dgm:spPr/>
      <dgm:t>
        <a:bodyPr/>
        <a:lstStyle/>
        <a:p>
          <a:endParaRPr lang="en-US"/>
        </a:p>
      </dgm:t>
    </dgm:pt>
    <dgm:pt modelId="{7F4296B6-5B14-4ECC-9811-4E22D43293CB}" type="sibTrans" cxnId="{96B4A76E-5AD9-490D-8C2A-F91789D4462D}">
      <dgm:prSet/>
      <dgm:spPr/>
      <dgm:t>
        <a:bodyPr/>
        <a:lstStyle/>
        <a:p>
          <a:endParaRPr lang="en-US"/>
        </a:p>
      </dgm:t>
    </dgm:pt>
    <dgm:pt modelId="{F1E52968-A8A2-4EF3-ACC6-AC00E882FB53}">
      <dgm:prSet custT="1"/>
      <dgm:spPr/>
      <dgm:t>
        <a:bodyPr/>
        <a:lstStyle/>
        <a:p>
          <a:r>
            <a:rPr lang="fa-IR" sz="1600" dirty="0" smtClean="0">
              <a:solidFill>
                <a:schemeClr val="tx1"/>
              </a:solidFill>
              <a:cs typeface="B Lotus" pitchFamily="2" charset="-78"/>
            </a:rPr>
            <a:t>زنبورداری</a:t>
          </a:r>
          <a:endParaRPr lang="en-US" sz="1600" dirty="0">
            <a:solidFill>
              <a:schemeClr val="tx1"/>
            </a:solidFill>
            <a:cs typeface="B Lotus" pitchFamily="2" charset="-78"/>
          </a:endParaRPr>
        </a:p>
      </dgm:t>
    </dgm:pt>
    <dgm:pt modelId="{0128E40E-05DA-4F11-8263-1AD1A497EB20}" type="parTrans" cxnId="{175ADE20-8AF6-4ABD-AB4B-B5ED37D8586B}">
      <dgm:prSet/>
      <dgm:spPr/>
      <dgm:t>
        <a:bodyPr/>
        <a:lstStyle/>
        <a:p>
          <a:endParaRPr lang="en-US"/>
        </a:p>
      </dgm:t>
    </dgm:pt>
    <dgm:pt modelId="{2BE38824-93CD-4B06-99BA-8E01B04CDC29}" type="sibTrans" cxnId="{175ADE20-8AF6-4ABD-AB4B-B5ED37D8586B}">
      <dgm:prSet/>
      <dgm:spPr/>
      <dgm:t>
        <a:bodyPr/>
        <a:lstStyle/>
        <a:p>
          <a:endParaRPr lang="en-US"/>
        </a:p>
      </dgm:t>
    </dgm:pt>
    <dgm:pt modelId="{2DA377E9-EF90-4581-952F-42DA643CE2F6}">
      <dgm:prSet custT="1"/>
      <dgm:spPr/>
      <dgm:t>
        <a:bodyPr/>
        <a:lstStyle/>
        <a:p>
          <a:r>
            <a:rPr lang="fa-IR" sz="1600" dirty="0" smtClean="0">
              <a:solidFill>
                <a:schemeClr val="tx1"/>
              </a:solidFill>
              <a:cs typeface="B Lotus" pitchFamily="2" charset="-78"/>
            </a:rPr>
            <a:t>نوغانداری</a:t>
          </a:r>
          <a:endParaRPr lang="en-US" sz="1600" dirty="0">
            <a:solidFill>
              <a:schemeClr val="tx1"/>
            </a:solidFill>
            <a:cs typeface="B Lotus" pitchFamily="2" charset="-78"/>
          </a:endParaRPr>
        </a:p>
      </dgm:t>
    </dgm:pt>
    <dgm:pt modelId="{E1013699-D276-4FF3-B5B9-F9A23987EC3D}" type="parTrans" cxnId="{151E299E-C10C-43F5-8043-7D7E8782A634}">
      <dgm:prSet/>
      <dgm:spPr/>
      <dgm:t>
        <a:bodyPr/>
        <a:lstStyle/>
        <a:p>
          <a:endParaRPr lang="en-US"/>
        </a:p>
      </dgm:t>
    </dgm:pt>
    <dgm:pt modelId="{4589BEA2-DB67-471F-8D0A-4BDA8D0AC536}" type="sibTrans" cxnId="{151E299E-C10C-43F5-8043-7D7E8782A634}">
      <dgm:prSet/>
      <dgm:spPr/>
      <dgm:t>
        <a:bodyPr/>
        <a:lstStyle/>
        <a:p>
          <a:endParaRPr lang="en-US"/>
        </a:p>
      </dgm:t>
    </dgm:pt>
    <dgm:pt modelId="{A425B014-B0C1-4062-B738-A7F22B1461D9}">
      <dgm:prSet custT="1"/>
      <dgm:spPr/>
      <dgm:t>
        <a:bodyPr/>
        <a:lstStyle/>
        <a:p>
          <a:r>
            <a:rPr lang="fa-IR" sz="1200" dirty="0" smtClean="0">
              <a:solidFill>
                <a:schemeClr val="tx1"/>
              </a:solidFill>
              <a:cs typeface="B Lotus" pitchFamily="2" charset="-78"/>
            </a:rPr>
            <a:t>استفاده سنتی از گیاهان صمغ دار</a:t>
          </a:r>
          <a:endParaRPr lang="en-US" sz="1200" dirty="0">
            <a:solidFill>
              <a:schemeClr val="tx1"/>
            </a:solidFill>
            <a:cs typeface="B Lotus" pitchFamily="2" charset="-78"/>
          </a:endParaRPr>
        </a:p>
      </dgm:t>
    </dgm:pt>
    <dgm:pt modelId="{93AF8B98-708F-403A-9E65-AE0155CF0C69}" type="parTrans" cxnId="{8599C015-99B0-4F4B-BEAF-1CF727839E5E}">
      <dgm:prSet/>
      <dgm:spPr/>
      <dgm:t>
        <a:bodyPr/>
        <a:lstStyle/>
        <a:p>
          <a:endParaRPr lang="en-US"/>
        </a:p>
      </dgm:t>
    </dgm:pt>
    <dgm:pt modelId="{A6E2AAB0-0B44-4FCB-95E8-1CC7FBA2E59E}" type="sibTrans" cxnId="{8599C015-99B0-4F4B-BEAF-1CF727839E5E}">
      <dgm:prSet/>
      <dgm:spPr/>
      <dgm:t>
        <a:bodyPr/>
        <a:lstStyle/>
        <a:p>
          <a:endParaRPr lang="en-US"/>
        </a:p>
      </dgm:t>
    </dgm:pt>
    <dgm:pt modelId="{1951DA7F-C13C-4D55-9A1A-B8E09E2E8BD7}" type="pres">
      <dgm:prSet presAssocID="{A281077B-1640-45BD-A875-15979ED76A9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45DEBA-CF70-46B0-9D98-8B67E2166E30}" type="pres">
      <dgm:prSet presAssocID="{1CB1A1A3-BA49-408A-BFE1-A152C32C3A6D}" presName="centerShape" presStyleLbl="node0" presStyleIdx="0" presStyleCnt="1" custScaleX="165068" custScaleY="141840"/>
      <dgm:spPr/>
      <dgm:t>
        <a:bodyPr/>
        <a:lstStyle/>
        <a:p>
          <a:endParaRPr lang="en-US"/>
        </a:p>
      </dgm:t>
    </dgm:pt>
    <dgm:pt modelId="{0B6D92FE-D7A0-4619-9FDB-8B5105B8A473}" type="pres">
      <dgm:prSet presAssocID="{6F9C4B0D-CC08-43EA-9299-18534958FF24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3F09F2-B615-4120-ADDB-0D39366855FB}" type="pres">
      <dgm:prSet presAssocID="{6F9C4B0D-CC08-43EA-9299-18534958FF24}" presName="dummy" presStyleCnt="0"/>
      <dgm:spPr/>
    </dgm:pt>
    <dgm:pt modelId="{9965D7B9-E1CE-4E04-8822-B45F14B174A2}" type="pres">
      <dgm:prSet presAssocID="{AA337CFC-B3C4-4BC7-88DC-A50B17A4BABF}" presName="sibTrans" presStyleLbl="sibTrans2D1" presStyleIdx="0" presStyleCnt="9"/>
      <dgm:spPr/>
      <dgm:t>
        <a:bodyPr/>
        <a:lstStyle/>
        <a:p>
          <a:endParaRPr lang="en-US"/>
        </a:p>
      </dgm:t>
    </dgm:pt>
    <dgm:pt modelId="{F7D69CD8-AADA-4DAE-A451-8F239703B171}" type="pres">
      <dgm:prSet presAssocID="{9D3A01A1-0E6C-4D03-87B4-B217988EE5A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EBC78F-E210-4EFF-8781-3B067019A7EB}" type="pres">
      <dgm:prSet presAssocID="{9D3A01A1-0E6C-4D03-87B4-B217988EE5AD}" presName="dummy" presStyleCnt="0"/>
      <dgm:spPr/>
    </dgm:pt>
    <dgm:pt modelId="{57EE71EA-E233-45C1-9FCD-C663B09DF4AD}" type="pres">
      <dgm:prSet presAssocID="{7F4296B6-5B14-4ECC-9811-4E22D43293CB}" presName="sibTrans" presStyleLbl="sibTrans2D1" presStyleIdx="1" presStyleCnt="9"/>
      <dgm:spPr/>
      <dgm:t>
        <a:bodyPr/>
        <a:lstStyle/>
        <a:p>
          <a:endParaRPr lang="en-US"/>
        </a:p>
      </dgm:t>
    </dgm:pt>
    <dgm:pt modelId="{585FC560-D338-400D-B497-D6974CF18A2A}" type="pres">
      <dgm:prSet presAssocID="{2DA377E9-EF90-4581-952F-42DA643CE2F6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1271F0-E6B3-459A-A1D4-94D742A7162E}" type="pres">
      <dgm:prSet presAssocID="{2DA377E9-EF90-4581-952F-42DA643CE2F6}" presName="dummy" presStyleCnt="0"/>
      <dgm:spPr/>
    </dgm:pt>
    <dgm:pt modelId="{E63D1673-EB71-44B5-BFFC-724A16B57C3A}" type="pres">
      <dgm:prSet presAssocID="{4589BEA2-DB67-471F-8D0A-4BDA8D0AC536}" presName="sibTrans" presStyleLbl="sibTrans2D1" presStyleIdx="2" presStyleCnt="9"/>
      <dgm:spPr/>
      <dgm:t>
        <a:bodyPr/>
        <a:lstStyle/>
        <a:p>
          <a:endParaRPr lang="en-US"/>
        </a:p>
      </dgm:t>
    </dgm:pt>
    <dgm:pt modelId="{89DAE899-408F-44F3-878B-617799EF9CB9}" type="pres">
      <dgm:prSet presAssocID="{A425B014-B0C1-4062-B738-A7F22B1461D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47381C-1066-48FE-841D-EB7EB6719F80}" type="pres">
      <dgm:prSet presAssocID="{A425B014-B0C1-4062-B738-A7F22B1461D9}" presName="dummy" presStyleCnt="0"/>
      <dgm:spPr/>
    </dgm:pt>
    <dgm:pt modelId="{EEE0A45A-4F19-43E7-AEF6-16FCEEE80EBE}" type="pres">
      <dgm:prSet presAssocID="{A6E2AAB0-0B44-4FCB-95E8-1CC7FBA2E59E}" presName="sibTrans" presStyleLbl="sibTrans2D1" presStyleIdx="3" presStyleCnt="9"/>
      <dgm:spPr/>
      <dgm:t>
        <a:bodyPr/>
        <a:lstStyle/>
        <a:p>
          <a:endParaRPr lang="en-US"/>
        </a:p>
      </dgm:t>
    </dgm:pt>
    <dgm:pt modelId="{8CD63FE5-F4FB-48E6-B47D-A870A65BC502}" type="pres">
      <dgm:prSet presAssocID="{74DD2C3C-083F-4162-9558-74C6D0386D7B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CD0616-64FA-4BC0-B9F4-813AFFF2690E}" type="pres">
      <dgm:prSet presAssocID="{74DD2C3C-083F-4162-9558-74C6D0386D7B}" presName="dummy" presStyleCnt="0"/>
      <dgm:spPr/>
    </dgm:pt>
    <dgm:pt modelId="{6750E134-B1E2-45AD-B28F-98CA7F893291}" type="pres">
      <dgm:prSet presAssocID="{6168E423-80BD-4F2B-B866-64BCC52E5E7B}" presName="sibTrans" presStyleLbl="sibTrans2D1" presStyleIdx="4" presStyleCnt="9"/>
      <dgm:spPr/>
      <dgm:t>
        <a:bodyPr/>
        <a:lstStyle/>
        <a:p>
          <a:endParaRPr lang="en-US"/>
        </a:p>
      </dgm:t>
    </dgm:pt>
    <dgm:pt modelId="{17934E01-5378-41E0-B340-926D3FA27737}" type="pres">
      <dgm:prSet presAssocID="{F1E52968-A8A2-4EF3-ACC6-AC00E882FB53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73F997-08A0-4B10-ADB1-CA56159CA4B1}" type="pres">
      <dgm:prSet presAssocID="{F1E52968-A8A2-4EF3-ACC6-AC00E882FB53}" presName="dummy" presStyleCnt="0"/>
      <dgm:spPr/>
    </dgm:pt>
    <dgm:pt modelId="{8864556B-8D40-48DB-820B-0D8E34D9485B}" type="pres">
      <dgm:prSet presAssocID="{2BE38824-93CD-4B06-99BA-8E01B04CDC29}" presName="sibTrans" presStyleLbl="sibTrans2D1" presStyleIdx="5" presStyleCnt="9"/>
      <dgm:spPr/>
      <dgm:t>
        <a:bodyPr/>
        <a:lstStyle/>
        <a:p>
          <a:endParaRPr lang="en-US"/>
        </a:p>
      </dgm:t>
    </dgm:pt>
    <dgm:pt modelId="{A5AC67E0-C855-4734-8BAF-AF20D2AEF443}" type="pres">
      <dgm:prSet presAssocID="{871415F4-7805-42CB-858F-B2C504C64164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71E093-BCEC-4B10-A65F-CB6FE2EF2754}" type="pres">
      <dgm:prSet presAssocID="{871415F4-7805-42CB-858F-B2C504C64164}" presName="dummy" presStyleCnt="0"/>
      <dgm:spPr/>
    </dgm:pt>
    <dgm:pt modelId="{D8361AE0-E22E-4B80-B63B-202789E18074}" type="pres">
      <dgm:prSet presAssocID="{4EDE650C-03C8-49B1-92BC-AA8CDD94695F}" presName="sibTrans" presStyleLbl="sibTrans2D1" presStyleIdx="6" presStyleCnt="9"/>
      <dgm:spPr/>
      <dgm:t>
        <a:bodyPr/>
        <a:lstStyle/>
        <a:p>
          <a:endParaRPr lang="en-US"/>
        </a:p>
      </dgm:t>
    </dgm:pt>
    <dgm:pt modelId="{58C03F50-1C63-4A21-9683-D2964A42D426}" type="pres">
      <dgm:prSet presAssocID="{D21BA280-CADD-422C-964A-C2835B02AC42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B3B931-D420-4C63-8C37-1710283C2126}" type="pres">
      <dgm:prSet presAssocID="{D21BA280-CADD-422C-964A-C2835B02AC42}" presName="dummy" presStyleCnt="0"/>
      <dgm:spPr/>
    </dgm:pt>
    <dgm:pt modelId="{493FBA73-F7DF-40B6-A184-330167CDCBDD}" type="pres">
      <dgm:prSet presAssocID="{DA6BE86B-AF43-43FC-9545-C6B5A02DA3B5}" presName="sibTrans" presStyleLbl="sibTrans2D1" presStyleIdx="7" presStyleCnt="9"/>
      <dgm:spPr/>
      <dgm:t>
        <a:bodyPr/>
        <a:lstStyle/>
        <a:p>
          <a:endParaRPr lang="en-US"/>
        </a:p>
      </dgm:t>
    </dgm:pt>
    <dgm:pt modelId="{0F51F4A5-EFE7-4784-91EF-4CD80B85A6A7}" type="pres">
      <dgm:prSet presAssocID="{C646C73D-E5C9-4449-9A6F-0C433C2E7FFF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1D5BD5-F864-475C-936E-D881AAD7B8FD}" type="pres">
      <dgm:prSet presAssocID="{C646C73D-E5C9-4449-9A6F-0C433C2E7FFF}" presName="dummy" presStyleCnt="0"/>
      <dgm:spPr/>
    </dgm:pt>
    <dgm:pt modelId="{D30690DE-8BE2-4ADB-B1C8-4E7C836E64EA}" type="pres">
      <dgm:prSet presAssocID="{7BBFE194-3CA0-4BB8-BDFC-156A82A4D43B}" presName="sibTrans" presStyleLbl="sibTrans2D1" presStyleIdx="8" presStyleCnt="9"/>
      <dgm:spPr/>
      <dgm:t>
        <a:bodyPr/>
        <a:lstStyle/>
        <a:p>
          <a:endParaRPr lang="en-US"/>
        </a:p>
      </dgm:t>
    </dgm:pt>
  </dgm:ptLst>
  <dgm:cxnLst>
    <dgm:cxn modelId="{7F6F339F-B57A-41E7-AE69-2A79F759B164}" type="presOf" srcId="{F1E52968-A8A2-4EF3-ACC6-AC00E882FB53}" destId="{17934E01-5378-41E0-B340-926D3FA27737}" srcOrd="0" destOrd="0" presId="urn:microsoft.com/office/officeart/2005/8/layout/radial6"/>
    <dgm:cxn modelId="{073A4B5C-865A-4578-9893-589773AC72A9}" type="presOf" srcId="{74DD2C3C-083F-4162-9558-74C6D0386D7B}" destId="{8CD63FE5-F4FB-48E6-B47D-A870A65BC502}" srcOrd="0" destOrd="0" presId="urn:microsoft.com/office/officeart/2005/8/layout/radial6"/>
    <dgm:cxn modelId="{8599C015-99B0-4F4B-BEAF-1CF727839E5E}" srcId="{1CB1A1A3-BA49-408A-BFE1-A152C32C3A6D}" destId="{A425B014-B0C1-4062-B738-A7F22B1461D9}" srcOrd="3" destOrd="0" parTransId="{93AF8B98-708F-403A-9E65-AE0155CF0C69}" sibTransId="{A6E2AAB0-0B44-4FCB-95E8-1CC7FBA2E59E}"/>
    <dgm:cxn modelId="{A3AC1CFF-F07B-4F74-85A0-646850414CB6}" type="presOf" srcId="{C646C73D-E5C9-4449-9A6F-0C433C2E7FFF}" destId="{0F51F4A5-EFE7-4784-91EF-4CD80B85A6A7}" srcOrd="0" destOrd="0" presId="urn:microsoft.com/office/officeart/2005/8/layout/radial6"/>
    <dgm:cxn modelId="{85C34ADE-D819-4BCE-B16A-105F6D3AA9D9}" type="presOf" srcId="{A425B014-B0C1-4062-B738-A7F22B1461D9}" destId="{89DAE899-408F-44F3-878B-617799EF9CB9}" srcOrd="0" destOrd="0" presId="urn:microsoft.com/office/officeart/2005/8/layout/radial6"/>
    <dgm:cxn modelId="{9B6E402F-6C62-47A1-8C75-6FDAE46E9ED5}" type="presOf" srcId="{D21BA280-CADD-422C-964A-C2835B02AC42}" destId="{58C03F50-1C63-4A21-9683-D2964A42D426}" srcOrd="0" destOrd="0" presId="urn:microsoft.com/office/officeart/2005/8/layout/radial6"/>
    <dgm:cxn modelId="{C6767281-0B49-4A4A-BA5D-783B4ED4ECBD}" type="presOf" srcId="{871415F4-7805-42CB-858F-B2C504C64164}" destId="{A5AC67E0-C855-4734-8BAF-AF20D2AEF443}" srcOrd="0" destOrd="0" presId="urn:microsoft.com/office/officeart/2005/8/layout/radial6"/>
    <dgm:cxn modelId="{6CF04869-A0E3-470D-9AEA-ADBFE87BBF3A}" type="presOf" srcId="{AA337CFC-B3C4-4BC7-88DC-A50B17A4BABF}" destId="{9965D7B9-E1CE-4E04-8822-B45F14B174A2}" srcOrd="0" destOrd="0" presId="urn:microsoft.com/office/officeart/2005/8/layout/radial6"/>
    <dgm:cxn modelId="{151E299E-C10C-43F5-8043-7D7E8782A634}" srcId="{1CB1A1A3-BA49-408A-BFE1-A152C32C3A6D}" destId="{2DA377E9-EF90-4581-952F-42DA643CE2F6}" srcOrd="2" destOrd="0" parTransId="{E1013699-D276-4FF3-B5B9-F9A23987EC3D}" sibTransId="{4589BEA2-DB67-471F-8D0A-4BDA8D0AC536}"/>
    <dgm:cxn modelId="{A03D1A83-9D8F-4461-A673-E75474EB95B0}" srcId="{1CB1A1A3-BA49-408A-BFE1-A152C32C3A6D}" destId="{D21BA280-CADD-422C-964A-C2835B02AC42}" srcOrd="7" destOrd="0" parTransId="{EEAA5730-208B-4D55-A806-776E242A5A63}" sibTransId="{DA6BE86B-AF43-43FC-9545-C6B5A02DA3B5}"/>
    <dgm:cxn modelId="{0207D6FF-AAA7-4586-BD84-5D7298C38C6D}" type="presOf" srcId="{9D3A01A1-0E6C-4D03-87B4-B217988EE5AD}" destId="{F7D69CD8-AADA-4DAE-A451-8F239703B171}" srcOrd="0" destOrd="0" presId="urn:microsoft.com/office/officeart/2005/8/layout/radial6"/>
    <dgm:cxn modelId="{3B42C8FC-D8ED-4DEA-9231-2893E77CCD2B}" type="presOf" srcId="{6F9C4B0D-CC08-43EA-9299-18534958FF24}" destId="{0B6D92FE-D7A0-4619-9FDB-8B5105B8A473}" srcOrd="0" destOrd="0" presId="urn:microsoft.com/office/officeart/2005/8/layout/radial6"/>
    <dgm:cxn modelId="{C6D34850-72C5-447C-BB7D-4332CDE41045}" type="presOf" srcId="{2DA377E9-EF90-4581-952F-42DA643CE2F6}" destId="{585FC560-D338-400D-B497-D6974CF18A2A}" srcOrd="0" destOrd="0" presId="urn:microsoft.com/office/officeart/2005/8/layout/radial6"/>
    <dgm:cxn modelId="{87D3146C-D9A4-4FE5-9E63-D7E859FF1A89}" type="presOf" srcId="{7BBFE194-3CA0-4BB8-BDFC-156A82A4D43B}" destId="{D30690DE-8BE2-4ADB-B1C8-4E7C836E64EA}" srcOrd="0" destOrd="0" presId="urn:microsoft.com/office/officeart/2005/8/layout/radial6"/>
    <dgm:cxn modelId="{196D76C1-EFF1-4C3C-A451-10AE35FEBDC0}" srcId="{1CB1A1A3-BA49-408A-BFE1-A152C32C3A6D}" destId="{871415F4-7805-42CB-858F-B2C504C64164}" srcOrd="6" destOrd="0" parTransId="{8D09BC5D-F210-4AF9-A1C1-910961905B8E}" sibTransId="{4EDE650C-03C8-49B1-92BC-AA8CDD94695F}"/>
    <dgm:cxn modelId="{96B4A76E-5AD9-490D-8C2A-F91789D4462D}" srcId="{1CB1A1A3-BA49-408A-BFE1-A152C32C3A6D}" destId="{9D3A01A1-0E6C-4D03-87B4-B217988EE5AD}" srcOrd="1" destOrd="0" parTransId="{8C18526E-BE31-4DA5-8323-37E258B49C6D}" sibTransId="{7F4296B6-5B14-4ECC-9811-4E22D43293CB}"/>
    <dgm:cxn modelId="{680AE50F-BFB7-4669-85BD-5D0443343B41}" srcId="{1CB1A1A3-BA49-408A-BFE1-A152C32C3A6D}" destId="{6F9C4B0D-CC08-43EA-9299-18534958FF24}" srcOrd="0" destOrd="0" parTransId="{AF0848D1-8FCA-449D-BB7C-532257853B89}" sibTransId="{AA337CFC-B3C4-4BC7-88DC-A50B17A4BABF}"/>
    <dgm:cxn modelId="{D4CEF053-6B59-45D0-B148-6FF073B7EE58}" srcId="{A281077B-1640-45BD-A875-15979ED76A98}" destId="{1CB1A1A3-BA49-408A-BFE1-A152C32C3A6D}" srcOrd="0" destOrd="0" parTransId="{BF56D7F8-6C14-4040-94DB-10DF5D795F19}" sibTransId="{BD999BCA-089C-42DC-BCD3-9C2265FE261C}"/>
    <dgm:cxn modelId="{FDD824D5-6291-4E64-8150-A9842C4E54EC}" type="presOf" srcId="{6168E423-80BD-4F2B-B866-64BCC52E5E7B}" destId="{6750E134-B1E2-45AD-B28F-98CA7F893291}" srcOrd="0" destOrd="0" presId="urn:microsoft.com/office/officeart/2005/8/layout/radial6"/>
    <dgm:cxn modelId="{39EB8407-82E2-40A6-AB6D-6B97A450A3FC}" type="presOf" srcId="{1CB1A1A3-BA49-408A-BFE1-A152C32C3A6D}" destId="{2145DEBA-CF70-46B0-9D98-8B67E2166E30}" srcOrd="0" destOrd="0" presId="urn:microsoft.com/office/officeart/2005/8/layout/radial6"/>
    <dgm:cxn modelId="{5D0812FD-D05C-4521-902E-4ECAD78EEAC5}" type="presOf" srcId="{2BE38824-93CD-4B06-99BA-8E01B04CDC29}" destId="{8864556B-8D40-48DB-820B-0D8E34D9485B}" srcOrd="0" destOrd="0" presId="urn:microsoft.com/office/officeart/2005/8/layout/radial6"/>
    <dgm:cxn modelId="{66166BC1-FA3B-48C7-86A5-A304AFA2033E}" type="presOf" srcId="{A281077B-1640-45BD-A875-15979ED76A98}" destId="{1951DA7F-C13C-4D55-9A1A-B8E09E2E8BD7}" srcOrd="0" destOrd="0" presId="urn:microsoft.com/office/officeart/2005/8/layout/radial6"/>
    <dgm:cxn modelId="{5D5590A4-CE84-42E9-BF39-25998B03EBEC}" type="presOf" srcId="{4EDE650C-03C8-49B1-92BC-AA8CDD94695F}" destId="{D8361AE0-E22E-4B80-B63B-202789E18074}" srcOrd="0" destOrd="0" presId="urn:microsoft.com/office/officeart/2005/8/layout/radial6"/>
    <dgm:cxn modelId="{1B7C0C01-D01D-4D07-BBB7-4AA43A93355C}" type="presOf" srcId="{4589BEA2-DB67-471F-8D0A-4BDA8D0AC536}" destId="{E63D1673-EB71-44B5-BFFC-724A16B57C3A}" srcOrd="0" destOrd="0" presId="urn:microsoft.com/office/officeart/2005/8/layout/radial6"/>
    <dgm:cxn modelId="{F673B8D6-1379-4002-8B5F-F8A35A5476EF}" type="presOf" srcId="{DA6BE86B-AF43-43FC-9545-C6B5A02DA3B5}" destId="{493FBA73-F7DF-40B6-A184-330167CDCBDD}" srcOrd="0" destOrd="0" presId="urn:microsoft.com/office/officeart/2005/8/layout/radial6"/>
    <dgm:cxn modelId="{841E5452-CD1F-43CD-85B7-818BAD66D8DB}" srcId="{1CB1A1A3-BA49-408A-BFE1-A152C32C3A6D}" destId="{C646C73D-E5C9-4449-9A6F-0C433C2E7FFF}" srcOrd="8" destOrd="0" parTransId="{E226E134-26BE-437E-AB97-072D7F4645F5}" sibTransId="{7BBFE194-3CA0-4BB8-BDFC-156A82A4D43B}"/>
    <dgm:cxn modelId="{1348115F-BC46-492F-BB87-4DBBB6159302}" srcId="{1CB1A1A3-BA49-408A-BFE1-A152C32C3A6D}" destId="{74DD2C3C-083F-4162-9558-74C6D0386D7B}" srcOrd="4" destOrd="0" parTransId="{4FFDF515-7336-4DD6-9A2D-A0E64A3AE3A9}" sibTransId="{6168E423-80BD-4F2B-B866-64BCC52E5E7B}"/>
    <dgm:cxn modelId="{0A3F2D51-B2D8-4F7A-AE5D-B6EF063207B0}" type="presOf" srcId="{A6E2AAB0-0B44-4FCB-95E8-1CC7FBA2E59E}" destId="{EEE0A45A-4F19-43E7-AEF6-16FCEEE80EBE}" srcOrd="0" destOrd="0" presId="urn:microsoft.com/office/officeart/2005/8/layout/radial6"/>
    <dgm:cxn modelId="{98A632B8-0FF3-428E-8875-AEA8DA9735DD}" type="presOf" srcId="{7F4296B6-5B14-4ECC-9811-4E22D43293CB}" destId="{57EE71EA-E233-45C1-9FCD-C663B09DF4AD}" srcOrd="0" destOrd="0" presId="urn:microsoft.com/office/officeart/2005/8/layout/radial6"/>
    <dgm:cxn modelId="{175ADE20-8AF6-4ABD-AB4B-B5ED37D8586B}" srcId="{1CB1A1A3-BA49-408A-BFE1-A152C32C3A6D}" destId="{F1E52968-A8A2-4EF3-ACC6-AC00E882FB53}" srcOrd="5" destOrd="0" parTransId="{0128E40E-05DA-4F11-8263-1AD1A497EB20}" sibTransId="{2BE38824-93CD-4B06-99BA-8E01B04CDC29}"/>
    <dgm:cxn modelId="{172F1B8F-6C31-46E0-A7E6-AA9AA1642BC1}" type="presParOf" srcId="{1951DA7F-C13C-4D55-9A1A-B8E09E2E8BD7}" destId="{2145DEBA-CF70-46B0-9D98-8B67E2166E30}" srcOrd="0" destOrd="0" presId="urn:microsoft.com/office/officeart/2005/8/layout/radial6"/>
    <dgm:cxn modelId="{328D455A-7C92-4258-99EB-FADA2DFD5AA9}" type="presParOf" srcId="{1951DA7F-C13C-4D55-9A1A-B8E09E2E8BD7}" destId="{0B6D92FE-D7A0-4619-9FDB-8B5105B8A473}" srcOrd="1" destOrd="0" presId="urn:microsoft.com/office/officeart/2005/8/layout/radial6"/>
    <dgm:cxn modelId="{DBB62533-06EF-4BF5-A92F-3D91F3B97303}" type="presParOf" srcId="{1951DA7F-C13C-4D55-9A1A-B8E09E2E8BD7}" destId="{BD3F09F2-B615-4120-ADDB-0D39366855FB}" srcOrd="2" destOrd="0" presId="urn:microsoft.com/office/officeart/2005/8/layout/radial6"/>
    <dgm:cxn modelId="{59793553-FBA5-4A8E-8A99-4010EA1AD5D4}" type="presParOf" srcId="{1951DA7F-C13C-4D55-9A1A-B8E09E2E8BD7}" destId="{9965D7B9-E1CE-4E04-8822-B45F14B174A2}" srcOrd="3" destOrd="0" presId="urn:microsoft.com/office/officeart/2005/8/layout/radial6"/>
    <dgm:cxn modelId="{E720574B-D400-4783-A981-5C1480787054}" type="presParOf" srcId="{1951DA7F-C13C-4D55-9A1A-B8E09E2E8BD7}" destId="{F7D69CD8-AADA-4DAE-A451-8F239703B171}" srcOrd="4" destOrd="0" presId="urn:microsoft.com/office/officeart/2005/8/layout/radial6"/>
    <dgm:cxn modelId="{3CBE306D-8BED-473C-83BE-170210A0B99C}" type="presParOf" srcId="{1951DA7F-C13C-4D55-9A1A-B8E09E2E8BD7}" destId="{D3EBC78F-E210-4EFF-8781-3B067019A7EB}" srcOrd="5" destOrd="0" presId="urn:microsoft.com/office/officeart/2005/8/layout/radial6"/>
    <dgm:cxn modelId="{9F574C3A-418C-4EBC-946F-2892BAD7A534}" type="presParOf" srcId="{1951DA7F-C13C-4D55-9A1A-B8E09E2E8BD7}" destId="{57EE71EA-E233-45C1-9FCD-C663B09DF4AD}" srcOrd="6" destOrd="0" presId="urn:microsoft.com/office/officeart/2005/8/layout/radial6"/>
    <dgm:cxn modelId="{79F58160-66A3-4BDE-8B38-2DC00F985274}" type="presParOf" srcId="{1951DA7F-C13C-4D55-9A1A-B8E09E2E8BD7}" destId="{585FC560-D338-400D-B497-D6974CF18A2A}" srcOrd="7" destOrd="0" presId="urn:microsoft.com/office/officeart/2005/8/layout/radial6"/>
    <dgm:cxn modelId="{E110DE78-E3A7-470D-B702-1D3EE9796943}" type="presParOf" srcId="{1951DA7F-C13C-4D55-9A1A-B8E09E2E8BD7}" destId="{461271F0-E6B3-459A-A1D4-94D742A7162E}" srcOrd="8" destOrd="0" presId="urn:microsoft.com/office/officeart/2005/8/layout/radial6"/>
    <dgm:cxn modelId="{77F55204-168D-4AFF-A0A7-039D8FBBC024}" type="presParOf" srcId="{1951DA7F-C13C-4D55-9A1A-B8E09E2E8BD7}" destId="{E63D1673-EB71-44B5-BFFC-724A16B57C3A}" srcOrd="9" destOrd="0" presId="urn:microsoft.com/office/officeart/2005/8/layout/radial6"/>
    <dgm:cxn modelId="{26F7F1B6-B36F-4637-9D5F-84E5908299E6}" type="presParOf" srcId="{1951DA7F-C13C-4D55-9A1A-B8E09E2E8BD7}" destId="{89DAE899-408F-44F3-878B-617799EF9CB9}" srcOrd="10" destOrd="0" presId="urn:microsoft.com/office/officeart/2005/8/layout/radial6"/>
    <dgm:cxn modelId="{A012BA16-0570-41E2-BE7B-2F9FED4AABD2}" type="presParOf" srcId="{1951DA7F-C13C-4D55-9A1A-B8E09E2E8BD7}" destId="{6947381C-1066-48FE-841D-EB7EB6719F80}" srcOrd="11" destOrd="0" presId="urn:microsoft.com/office/officeart/2005/8/layout/radial6"/>
    <dgm:cxn modelId="{A23C50D3-30CA-4F9F-B102-6AFB206DF410}" type="presParOf" srcId="{1951DA7F-C13C-4D55-9A1A-B8E09E2E8BD7}" destId="{EEE0A45A-4F19-43E7-AEF6-16FCEEE80EBE}" srcOrd="12" destOrd="0" presId="urn:microsoft.com/office/officeart/2005/8/layout/radial6"/>
    <dgm:cxn modelId="{4BF0D886-6ED9-4842-8FB2-4B2E7470E6F4}" type="presParOf" srcId="{1951DA7F-C13C-4D55-9A1A-B8E09E2E8BD7}" destId="{8CD63FE5-F4FB-48E6-B47D-A870A65BC502}" srcOrd="13" destOrd="0" presId="urn:microsoft.com/office/officeart/2005/8/layout/radial6"/>
    <dgm:cxn modelId="{8EEED74E-6D0C-483D-AC27-44AFED1B67B2}" type="presParOf" srcId="{1951DA7F-C13C-4D55-9A1A-B8E09E2E8BD7}" destId="{09CD0616-64FA-4BC0-B9F4-813AFFF2690E}" srcOrd="14" destOrd="0" presId="urn:microsoft.com/office/officeart/2005/8/layout/radial6"/>
    <dgm:cxn modelId="{E2A76AEF-1633-402B-81F3-B5A63590804A}" type="presParOf" srcId="{1951DA7F-C13C-4D55-9A1A-B8E09E2E8BD7}" destId="{6750E134-B1E2-45AD-B28F-98CA7F893291}" srcOrd="15" destOrd="0" presId="urn:microsoft.com/office/officeart/2005/8/layout/radial6"/>
    <dgm:cxn modelId="{7C1E48B3-842F-43A2-8767-26C6DC880D46}" type="presParOf" srcId="{1951DA7F-C13C-4D55-9A1A-B8E09E2E8BD7}" destId="{17934E01-5378-41E0-B340-926D3FA27737}" srcOrd="16" destOrd="0" presId="urn:microsoft.com/office/officeart/2005/8/layout/radial6"/>
    <dgm:cxn modelId="{5315B4AA-470B-4128-B23E-6F13D3240AB4}" type="presParOf" srcId="{1951DA7F-C13C-4D55-9A1A-B8E09E2E8BD7}" destId="{BD73F997-08A0-4B10-ADB1-CA56159CA4B1}" srcOrd="17" destOrd="0" presId="urn:microsoft.com/office/officeart/2005/8/layout/radial6"/>
    <dgm:cxn modelId="{5ECEB6AA-2940-4D87-A6E0-DAA8731AC6A4}" type="presParOf" srcId="{1951DA7F-C13C-4D55-9A1A-B8E09E2E8BD7}" destId="{8864556B-8D40-48DB-820B-0D8E34D9485B}" srcOrd="18" destOrd="0" presId="urn:microsoft.com/office/officeart/2005/8/layout/radial6"/>
    <dgm:cxn modelId="{5AD932BB-2516-4D9A-99D1-CE9E2038BCC7}" type="presParOf" srcId="{1951DA7F-C13C-4D55-9A1A-B8E09E2E8BD7}" destId="{A5AC67E0-C855-4734-8BAF-AF20D2AEF443}" srcOrd="19" destOrd="0" presId="urn:microsoft.com/office/officeart/2005/8/layout/radial6"/>
    <dgm:cxn modelId="{2384A520-85A1-4DC1-A950-505B458D35DE}" type="presParOf" srcId="{1951DA7F-C13C-4D55-9A1A-B8E09E2E8BD7}" destId="{5471E093-BCEC-4B10-A65F-CB6FE2EF2754}" srcOrd="20" destOrd="0" presId="urn:microsoft.com/office/officeart/2005/8/layout/radial6"/>
    <dgm:cxn modelId="{52BD238A-C6EE-468F-A5D6-BE5F719E226F}" type="presParOf" srcId="{1951DA7F-C13C-4D55-9A1A-B8E09E2E8BD7}" destId="{D8361AE0-E22E-4B80-B63B-202789E18074}" srcOrd="21" destOrd="0" presId="urn:microsoft.com/office/officeart/2005/8/layout/radial6"/>
    <dgm:cxn modelId="{17098D8A-2573-4616-9447-D0E258D202E2}" type="presParOf" srcId="{1951DA7F-C13C-4D55-9A1A-B8E09E2E8BD7}" destId="{58C03F50-1C63-4A21-9683-D2964A42D426}" srcOrd="22" destOrd="0" presId="urn:microsoft.com/office/officeart/2005/8/layout/radial6"/>
    <dgm:cxn modelId="{8A9BD145-F06E-4638-AEFC-5A3308A314D2}" type="presParOf" srcId="{1951DA7F-C13C-4D55-9A1A-B8E09E2E8BD7}" destId="{4FB3B931-D420-4C63-8C37-1710283C2126}" srcOrd="23" destOrd="0" presId="urn:microsoft.com/office/officeart/2005/8/layout/radial6"/>
    <dgm:cxn modelId="{506998F4-5B1D-42B1-B1F3-19E8186DCE28}" type="presParOf" srcId="{1951DA7F-C13C-4D55-9A1A-B8E09E2E8BD7}" destId="{493FBA73-F7DF-40B6-A184-330167CDCBDD}" srcOrd="24" destOrd="0" presId="urn:microsoft.com/office/officeart/2005/8/layout/radial6"/>
    <dgm:cxn modelId="{C1CF0EC7-8A47-45FB-9346-6EE558668EE5}" type="presParOf" srcId="{1951DA7F-C13C-4D55-9A1A-B8E09E2E8BD7}" destId="{0F51F4A5-EFE7-4784-91EF-4CD80B85A6A7}" srcOrd="25" destOrd="0" presId="urn:microsoft.com/office/officeart/2005/8/layout/radial6"/>
    <dgm:cxn modelId="{C5B31D49-1E3D-4955-8069-5533235F023E}" type="presParOf" srcId="{1951DA7F-C13C-4D55-9A1A-B8E09E2E8BD7}" destId="{571D5BD5-F864-475C-936E-D881AAD7B8FD}" srcOrd="26" destOrd="0" presId="urn:microsoft.com/office/officeart/2005/8/layout/radial6"/>
    <dgm:cxn modelId="{92D7116B-787D-4A5D-95CB-50FAEC888558}" type="presParOf" srcId="{1951DA7F-C13C-4D55-9A1A-B8E09E2E8BD7}" destId="{D30690DE-8BE2-4ADB-B1C8-4E7C836E64EA}" srcOrd="27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3B5A8B-2F76-45DD-AB4C-A3745B75E89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EB2E97-229B-4B64-ABF3-48B18457973C}">
      <dgm:prSet phldrT="[Text]" custT="1"/>
      <dgm:spPr/>
      <dgm:t>
        <a:bodyPr/>
        <a:lstStyle/>
        <a:p>
          <a:r>
            <a:rPr lang="fa-IR" sz="2400" dirty="0" smtClean="0">
              <a:cs typeface="B Lotus" pitchFamily="2" charset="-78"/>
            </a:rPr>
            <a:t>نخستین طرح</a:t>
          </a:r>
        </a:p>
        <a:p>
          <a:r>
            <a:rPr lang="fa-IR" sz="2400" dirty="0" smtClean="0">
              <a:cs typeface="B Lotus" pitchFamily="2" charset="-78"/>
            </a:rPr>
            <a:t> مدیریت پارک های ملی</a:t>
          </a:r>
          <a:endParaRPr lang="en-US" sz="2400" dirty="0">
            <a:cs typeface="B Lotus" pitchFamily="2" charset="-78"/>
          </a:endParaRPr>
        </a:p>
      </dgm:t>
    </dgm:pt>
    <dgm:pt modelId="{3A532F22-D29C-4F60-902E-3E87D5F258EE}" type="parTrans" cxnId="{466F4B2A-AC96-4E03-8B4B-131E44EF6F1E}">
      <dgm:prSet/>
      <dgm:spPr/>
      <dgm:t>
        <a:bodyPr/>
        <a:lstStyle/>
        <a:p>
          <a:endParaRPr lang="en-US"/>
        </a:p>
      </dgm:t>
    </dgm:pt>
    <dgm:pt modelId="{10EF3AF6-1F05-401F-832E-A01CAEFDD57C}" type="sibTrans" cxnId="{466F4B2A-AC96-4E03-8B4B-131E44EF6F1E}">
      <dgm:prSet/>
      <dgm:spPr/>
      <dgm:t>
        <a:bodyPr/>
        <a:lstStyle/>
        <a:p>
          <a:endParaRPr lang="en-US"/>
        </a:p>
      </dgm:t>
    </dgm:pt>
    <dgm:pt modelId="{17C4A3D8-0FE1-4149-A153-FE7F0F00FD84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fa-IR" sz="1800" dirty="0" smtClean="0">
              <a:cs typeface="B Lotus" pitchFamily="2" charset="-78"/>
            </a:rPr>
            <a:t>1985</a:t>
          </a:r>
        </a:p>
        <a:p>
          <a:pPr>
            <a:lnSpc>
              <a:spcPct val="100000"/>
            </a:lnSpc>
          </a:pPr>
          <a:r>
            <a:rPr lang="fa-IR" sz="1800" dirty="0" smtClean="0">
              <a:cs typeface="B Lotus" pitchFamily="2" charset="-78"/>
            </a:rPr>
            <a:t>خجیر و سرخه حصار</a:t>
          </a:r>
        </a:p>
        <a:p>
          <a:pPr>
            <a:lnSpc>
              <a:spcPct val="100000"/>
            </a:lnSpc>
          </a:pPr>
          <a:r>
            <a:rPr lang="fa-IR" sz="1400" dirty="0" smtClean="0">
              <a:cs typeface="B Lotus" pitchFamily="2" charset="-78"/>
            </a:rPr>
            <a:t>با همکاری دانشکده منابع طبیعی و سازمان حفاظت محیط زیست</a:t>
          </a:r>
          <a:endParaRPr lang="en-US" sz="1400" dirty="0">
            <a:cs typeface="B Lotus" pitchFamily="2" charset="-78"/>
          </a:endParaRPr>
        </a:p>
      </dgm:t>
    </dgm:pt>
    <dgm:pt modelId="{46416005-3C58-44EE-A5B5-4F1C5809F1F5}" type="parTrans" cxnId="{FE19F5E6-2B4E-4A86-950F-9D012A60A883}">
      <dgm:prSet/>
      <dgm:spPr/>
      <dgm:t>
        <a:bodyPr/>
        <a:lstStyle/>
        <a:p>
          <a:endParaRPr lang="en-US"/>
        </a:p>
      </dgm:t>
    </dgm:pt>
    <dgm:pt modelId="{B32CB9EA-D710-4238-9C10-41BF63FF80DF}" type="sibTrans" cxnId="{FE19F5E6-2B4E-4A86-950F-9D012A60A883}">
      <dgm:prSet/>
      <dgm:spPr/>
      <dgm:t>
        <a:bodyPr/>
        <a:lstStyle/>
        <a:p>
          <a:endParaRPr lang="en-US"/>
        </a:p>
      </dgm:t>
    </dgm:pt>
    <dgm:pt modelId="{C2636EC2-8B97-4348-937A-3261D01A68E7}">
      <dgm:prSet phldrT="[Text]" custT="1"/>
      <dgm:spPr/>
      <dgm:t>
        <a:bodyPr/>
        <a:lstStyle/>
        <a:p>
          <a:r>
            <a:rPr lang="fa-IR" sz="2000" dirty="0" smtClean="0">
              <a:cs typeface="B Lotus" pitchFamily="2" charset="-78"/>
            </a:rPr>
            <a:t>تفکیک 7 زون </a:t>
          </a:r>
        </a:p>
        <a:p>
          <a:r>
            <a:rPr lang="fa-IR" sz="2000" dirty="0" smtClean="0">
              <a:cs typeface="B Lotus" pitchFamily="2" charset="-78"/>
            </a:rPr>
            <a:t>همخوانی با زون بندی فائو</a:t>
          </a:r>
          <a:endParaRPr lang="en-US" sz="2000" dirty="0">
            <a:cs typeface="B Lotus" pitchFamily="2" charset="-78"/>
          </a:endParaRPr>
        </a:p>
      </dgm:t>
    </dgm:pt>
    <dgm:pt modelId="{EEF0E1DA-DD09-41F2-919F-9BB78CD3C9A1}" type="parTrans" cxnId="{9CFDFF1B-F0D7-4613-8A43-9EDB00A0CB40}">
      <dgm:prSet/>
      <dgm:spPr/>
      <dgm:t>
        <a:bodyPr/>
        <a:lstStyle/>
        <a:p>
          <a:endParaRPr lang="en-US"/>
        </a:p>
      </dgm:t>
    </dgm:pt>
    <dgm:pt modelId="{8004D98D-20EC-4448-B378-1BF0A05B4B87}" type="sibTrans" cxnId="{9CFDFF1B-F0D7-4613-8A43-9EDB00A0CB40}">
      <dgm:prSet/>
      <dgm:spPr/>
      <dgm:t>
        <a:bodyPr/>
        <a:lstStyle/>
        <a:p>
          <a:endParaRPr lang="en-US"/>
        </a:p>
      </dgm:t>
    </dgm:pt>
    <dgm:pt modelId="{71FE71F5-F3B2-4966-918E-2B6828FCFBF4}">
      <dgm:prSet phldrT="[Text]" custT="1"/>
      <dgm:spPr/>
      <dgm:t>
        <a:bodyPr/>
        <a:lstStyle/>
        <a:p>
          <a:r>
            <a:rPr lang="fa-IR" sz="2400" dirty="0" smtClean="0">
              <a:cs typeface="B Lotus" pitchFamily="2" charset="-78"/>
            </a:rPr>
            <a:t>نخستین زون بندی پیشنهادی</a:t>
          </a:r>
          <a:endParaRPr lang="en-US" sz="2400" dirty="0">
            <a:cs typeface="B Lotus" pitchFamily="2" charset="-78"/>
          </a:endParaRPr>
        </a:p>
      </dgm:t>
    </dgm:pt>
    <dgm:pt modelId="{1EE26CCE-01D9-4F24-908B-15905718338B}" type="parTrans" cxnId="{33AA7F6B-F3B3-45C9-8272-D0E8724177E9}">
      <dgm:prSet/>
      <dgm:spPr/>
      <dgm:t>
        <a:bodyPr/>
        <a:lstStyle/>
        <a:p>
          <a:endParaRPr lang="en-US"/>
        </a:p>
      </dgm:t>
    </dgm:pt>
    <dgm:pt modelId="{DF1E091A-37CC-4DE5-A73B-D52C6C446732}" type="sibTrans" cxnId="{33AA7F6B-F3B3-45C9-8272-D0E8724177E9}">
      <dgm:prSet/>
      <dgm:spPr/>
      <dgm:t>
        <a:bodyPr/>
        <a:lstStyle/>
        <a:p>
          <a:endParaRPr lang="en-US"/>
        </a:p>
      </dgm:t>
    </dgm:pt>
    <dgm:pt modelId="{303BA352-328D-4A12-B7C8-A6765FA43B2B}">
      <dgm:prSet phldrT="[Text]" custT="1"/>
      <dgm:spPr/>
      <dgm:t>
        <a:bodyPr/>
        <a:lstStyle/>
        <a:p>
          <a:r>
            <a:rPr lang="fa-IR" sz="2400" dirty="0" smtClean="0">
              <a:cs typeface="B Lotus" pitchFamily="2" charset="-78"/>
            </a:rPr>
            <a:t>فیروز- هرینگتون</a:t>
          </a:r>
        </a:p>
        <a:p>
          <a:r>
            <a:rPr lang="fa-IR" sz="2400" dirty="0" smtClean="0">
              <a:cs typeface="+mj-cs"/>
            </a:rPr>
            <a:t>1976</a:t>
          </a:r>
          <a:endParaRPr lang="en-US" sz="2400" dirty="0">
            <a:cs typeface="+mj-cs"/>
          </a:endParaRPr>
        </a:p>
      </dgm:t>
    </dgm:pt>
    <dgm:pt modelId="{0EC24A7C-0210-4813-8411-295871625606}" type="parTrans" cxnId="{E2F4D899-3EE9-4645-B236-DD9299E88F13}">
      <dgm:prSet/>
      <dgm:spPr/>
      <dgm:t>
        <a:bodyPr/>
        <a:lstStyle/>
        <a:p>
          <a:endParaRPr lang="en-US"/>
        </a:p>
      </dgm:t>
    </dgm:pt>
    <dgm:pt modelId="{364DB1AB-3961-4B83-8BA6-DCF71D099464}" type="sibTrans" cxnId="{E2F4D899-3EE9-4645-B236-DD9299E88F13}">
      <dgm:prSet/>
      <dgm:spPr/>
      <dgm:t>
        <a:bodyPr/>
        <a:lstStyle/>
        <a:p>
          <a:endParaRPr lang="en-US"/>
        </a:p>
      </dgm:t>
    </dgm:pt>
    <dgm:pt modelId="{8EEDA7AC-AF22-4F5F-A821-2D44A2631579}">
      <dgm:prSet phldrT="[Text]" custT="1"/>
      <dgm:spPr/>
      <dgm:t>
        <a:bodyPr/>
        <a:lstStyle/>
        <a:p>
          <a:r>
            <a:rPr lang="fa-IR" sz="2800" dirty="0" smtClean="0">
              <a:cs typeface="B Lotus" pitchFamily="2" charset="-78"/>
            </a:rPr>
            <a:t>تفکیک 4 زون</a:t>
          </a:r>
          <a:endParaRPr lang="en-US" sz="2800" dirty="0">
            <a:cs typeface="B Lotus" pitchFamily="2" charset="-78"/>
          </a:endParaRPr>
        </a:p>
      </dgm:t>
    </dgm:pt>
    <dgm:pt modelId="{08A52583-0F2B-4948-9DAD-9F7748D718F6}" type="parTrans" cxnId="{B95696B9-F0FE-4233-9884-ED9CD80FEFE8}">
      <dgm:prSet/>
      <dgm:spPr/>
      <dgm:t>
        <a:bodyPr/>
        <a:lstStyle/>
        <a:p>
          <a:endParaRPr lang="en-US"/>
        </a:p>
      </dgm:t>
    </dgm:pt>
    <dgm:pt modelId="{C0EB8157-D183-4DA3-9C0D-17DD890895FA}" type="sibTrans" cxnId="{B95696B9-F0FE-4233-9884-ED9CD80FEFE8}">
      <dgm:prSet/>
      <dgm:spPr/>
      <dgm:t>
        <a:bodyPr/>
        <a:lstStyle/>
        <a:p>
          <a:endParaRPr lang="en-US"/>
        </a:p>
      </dgm:t>
    </dgm:pt>
    <dgm:pt modelId="{9FEE5FD9-CAF0-4ADF-BCE5-13FB3986BC60}" type="pres">
      <dgm:prSet presAssocID="{A53B5A8B-2F76-45DD-AB4C-A3745B75E89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6800AF66-C4FA-4329-86A4-44D7D5C947ED}" type="pres">
      <dgm:prSet presAssocID="{79EB2E97-229B-4B64-ABF3-48B18457973C}" presName="root" presStyleCnt="0"/>
      <dgm:spPr/>
    </dgm:pt>
    <dgm:pt modelId="{EF73BC83-63C2-4F5D-B767-84F1D862EBC0}" type="pres">
      <dgm:prSet presAssocID="{79EB2E97-229B-4B64-ABF3-48B18457973C}" presName="rootComposite" presStyleCnt="0"/>
      <dgm:spPr/>
    </dgm:pt>
    <dgm:pt modelId="{6D5AEC69-4F5E-477B-A88E-5F509439B18A}" type="pres">
      <dgm:prSet presAssocID="{79EB2E97-229B-4B64-ABF3-48B18457973C}" presName="rootText" presStyleLbl="node1" presStyleIdx="0" presStyleCnt="2"/>
      <dgm:spPr/>
      <dgm:t>
        <a:bodyPr/>
        <a:lstStyle/>
        <a:p>
          <a:endParaRPr lang="en-US"/>
        </a:p>
      </dgm:t>
    </dgm:pt>
    <dgm:pt modelId="{30BE78A8-BBC3-4AD9-A9E4-A72F4B1D559F}" type="pres">
      <dgm:prSet presAssocID="{79EB2E97-229B-4B64-ABF3-48B18457973C}" presName="rootConnector" presStyleLbl="node1" presStyleIdx="0" presStyleCnt="2"/>
      <dgm:spPr/>
      <dgm:t>
        <a:bodyPr/>
        <a:lstStyle/>
        <a:p>
          <a:pPr rtl="1"/>
          <a:endParaRPr lang="fa-IR"/>
        </a:p>
      </dgm:t>
    </dgm:pt>
    <dgm:pt modelId="{0049A6A2-59DB-44F7-8E33-75E90ABB8D21}" type="pres">
      <dgm:prSet presAssocID="{79EB2E97-229B-4B64-ABF3-48B18457973C}" presName="childShape" presStyleCnt="0"/>
      <dgm:spPr/>
    </dgm:pt>
    <dgm:pt modelId="{0ED96FCC-2E71-443B-8296-ECEDDBCD3E97}" type="pres">
      <dgm:prSet presAssocID="{46416005-3C58-44EE-A5B5-4F1C5809F1F5}" presName="Name13" presStyleLbl="parChTrans1D2" presStyleIdx="0" presStyleCnt="4"/>
      <dgm:spPr/>
      <dgm:t>
        <a:bodyPr/>
        <a:lstStyle/>
        <a:p>
          <a:pPr rtl="1"/>
          <a:endParaRPr lang="fa-IR"/>
        </a:p>
      </dgm:t>
    </dgm:pt>
    <dgm:pt modelId="{4585C044-1331-4D37-BCA3-4A6157604908}" type="pres">
      <dgm:prSet presAssocID="{17C4A3D8-0FE1-4149-A153-FE7F0F00FD84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3E02F37-EE98-42CC-8DFB-3511ADBCF35E}" type="pres">
      <dgm:prSet presAssocID="{EEF0E1DA-DD09-41F2-919F-9BB78CD3C9A1}" presName="Name13" presStyleLbl="parChTrans1D2" presStyleIdx="1" presStyleCnt="4"/>
      <dgm:spPr/>
      <dgm:t>
        <a:bodyPr/>
        <a:lstStyle/>
        <a:p>
          <a:pPr rtl="1"/>
          <a:endParaRPr lang="fa-IR"/>
        </a:p>
      </dgm:t>
    </dgm:pt>
    <dgm:pt modelId="{9C13851D-5E13-430A-9F12-30360A7DD75A}" type="pres">
      <dgm:prSet presAssocID="{C2636EC2-8B97-4348-937A-3261D01A68E7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C6B4ED-0A5B-430E-9924-FCC90ABFED23}" type="pres">
      <dgm:prSet presAssocID="{71FE71F5-F3B2-4966-918E-2B6828FCFBF4}" presName="root" presStyleCnt="0"/>
      <dgm:spPr/>
    </dgm:pt>
    <dgm:pt modelId="{C4AF764B-6EB9-4CFF-93CA-2E29A8CB8955}" type="pres">
      <dgm:prSet presAssocID="{71FE71F5-F3B2-4966-918E-2B6828FCFBF4}" presName="rootComposite" presStyleCnt="0"/>
      <dgm:spPr/>
    </dgm:pt>
    <dgm:pt modelId="{59E70E42-F4AC-462E-8C80-9797E865C8D6}" type="pres">
      <dgm:prSet presAssocID="{71FE71F5-F3B2-4966-918E-2B6828FCFBF4}" presName="rootText" presStyleLbl="node1" presStyleIdx="1" presStyleCnt="2"/>
      <dgm:spPr/>
      <dgm:t>
        <a:bodyPr/>
        <a:lstStyle/>
        <a:p>
          <a:endParaRPr lang="en-US"/>
        </a:p>
      </dgm:t>
    </dgm:pt>
    <dgm:pt modelId="{A5C2DDBC-2A89-4885-AED6-D893374DF264}" type="pres">
      <dgm:prSet presAssocID="{71FE71F5-F3B2-4966-918E-2B6828FCFBF4}" presName="rootConnector" presStyleLbl="node1" presStyleIdx="1" presStyleCnt="2"/>
      <dgm:spPr/>
      <dgm:t>
        <a:bodyPr/>
        <a:lstStyle/>
        <a:p>
          <a:pPr rtl="1"/>
          <a:endParaRPr lang="fa-IR"/>
        </a:p>
      </dgm:t>
    </dgm:pt>
    <dgm:pt modelId="{3420841C-684E-4849-A12B-DE49B7094B73}" type="pres">
      <dgm:prSet presAssocID="{71FE71F5-F3B2-4966-918E-2B6828FCFBF4}" presName="childShape" presStyleCnt="0"/>
      <dgm:spPr/>
    </dgm:pt>
    <dgm:pt modelId="{2E0F34DD-A19F-46FC-AAB3-DC2662B0E5E2}" type="pres">
      <dgm:prSet presAssocID="{0EC24A7C-0210-4813-8411-295871625606}" presName="Name13" presStyleLbl="parChTrans1D2" presStyleIdx="2" presStyleCnt="4"/>
      <dgm:spPr/>
      <dgm:t>
        <a:bodyPr/>
        <a:lstStyle/>
        <a:p>
          <a:pPr rtl="1"/>
          <a:endParaRPr lang="fa-IR"/>
        </a:p>
      </dgm:t>
    </dgm:pt>
    <dgm:pt modelId="{39BE3857-6DBE-4E22-9B39-AE20D91175CA}" type="pres">
      <dgm:prSet presAssocID="{303BA352-328D-4A12-B7C8-A6765FA43B2B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B03EA753-C577-4AFB-8D0D-C123D6890165}" type="pres">
      <dgm:prSet presAssocID="{08A52583-0F2B-4948-9DAD-9F7748D718F6}" presName="Name13" presStyleLbl="parChTrans1D2" presStyleIdx="3" presStyleCnt="4"/>
      <dgm:spPr/>
      <dgm:t>
        <a:bodyPr/>
        <a:lstStyle/>
        <a:p>
          <a:pPr rtl="1"/>
          <a:endParaRPr lang="fa-IR"/>
        </a:p>
      </dgm:t>
    </dgm:pt>
    <dgm:pt modelId="{9EA3C35B-24AD-4491-9870-69C9DD246107}" type="pres">
      <dgm:prSet presAssocID="{8EEDA7AC-AF22-4F5F-A821-2D44A2631579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204327-2765-403D-A888-5921DB9EABAE}" type="presOf" srcId="{17C4A3D8-0FE1-4149-A153-FE7F0F00FD84}" destId="{4585C044-1331-4D37-BCA3-4A6157604908}" srcOrd="0" destOrd="0" presId="urn:microsoft.com/office/officeart/2005/8/layout/hierarchy3"/>
    <dgm:cxn modelId="{FE19F5E6-2B4E-4A86-950F-9D012A60A883}" srcId="{79EB2E97-229B-4B64-ABF3-48B18457973C}" destId="{17C4A3D8-0FE1-4149-A153-FE7F0F00FD84}" srcOrd="0" destOrd="0" parTransId="{46416005-3C58-44EE-A5B5-4F1C5809F1F5}" sibTransId="{B32CB9EA-D710-4238-9C10-41BF63FF80DF}"/>
    <dgm:cxn modelId="{81FB55F3-5423-496E-A25C-433809D8BE8F}" type="presOf" srcId="{0EC24A7C-0210-4813-8411-295871625606}" destId="{2E0F34DD-A19F-46FC-AAB3-DC2662B0E5E2}" srcOrd="0" destOrd="0" presId="urn:microsoft.com/office/officeart/2005/8/layout/hierarchy3"/>
    <dgm:cxn modelId="{1D4E76CC-C8AA-4946-884F-991DC4632899}" type="presOf" srcId="{303BA352-328D-4A12-B7C8-A6765FA43B2B}" destId="{39BE3857-6DBE-4E22-9B39-AE20D91175CA}" srcOrd="0" destOrd="0" presId="urn:microsoft.com/office/officeart/2005/8/layout/hierarchy3"/>
    <dgm:cxn modelId="{E2F4D899-3EE9-4645-B236-DD9299E88F13}" srcId="{71FE71F5-F3B2-4966-918E-2B6828FCFBF4}" destId="{303BA352-328D-4A12-B7C8-A6765FA43B2B}" srcOrd="0" destOrd="0" parTransId="{0EC24A7C-0210-4813-8411-295871625606}" sibTransId="{364DB1AB-3961-4B83-8BA6-DCF71D099464}"/>
    <dgm:cxn modelId="{ED48C096-B49F-4A8F-919C-D5F0DAC9D9C0}" type="presOf" srcId="{46416005-3C58-44EE-A5B5-4F1C5809F1F5}" destId="{0ED96FCC-2E71-443B-8296-ECEDDBCD3E97}" srcOrd="0" destOrd="0" presId="urn:microsoft.com/office/officeart/2005/8/layout/hierarchy3"/>
    <dgm:cxn modelId="{9CCEA522-A8FD-493F-88FA-155267916E3D}" type="presOf" srcId="{79EB2E97-229B-4B64-ABF3-48B18457973C}" destId="{30BE78A8-BBC3-4AD9-A9E4-A72F4B1D559F}" srcOrd="1" destOrd="0" presId="urn:microsoft.com/office/officeart/2005/8/layout/hierarchy3"/>
    <dgm:cxn modelId="{887A3778-83B5-4427-861D-31C998588C83}" type="presOf" srcId="{8EEDA7AC-AF22-4F5F-A821-2D44A2631579}" destId="{9EA3C35B-24AD-4491-9870-69C9DD246107}" srcOrd="0" destOrd="0" presId="urn:microsoft.com/office/officeart/2005/8/layout/hierarchy3"/>
    <dgm:cxn modelId="{9CFDFF1B-F0D7-4613-8A43-9EDB00A0CB40}" srcId="{79EB2E97-229B-4B64-ABF3-48B18457973C}" destId="{C2636EC2-8B97-4348-937A-3261D01A68E7}" srcOrd="1" destOrd="0" parTransId="{EEF0E1DA-DD09-41F2-919F-9BB78CD3C9A1}" sibTransId="{8004D98D-20EC-4448-B378-1BF0A05B4B87}"/>
    <dgm:cxn modelId="{34667583-1563-4C79-87E8-68C17FACBF73}" type="presOf" srcId="{79EB2E97-229B-4B64-ABF3-48B18457973C}" destId="{6D5AEC69-4F5E-477B-A88E-5F509439B18A}" srcOrd="0" destOrd="0" presId="urn:microsoft.com/office/officeart/2005/8/layout/hierarchy3"/>
    <dgm:cxn modelId="{85A94621-140D-4B84-B95C-B4A45F4FBA22}" type="presOf" srcId="{71FE71F5-F3B2-4966-918E-2B6828FCFBF4}" destId="{59E70E42-F4AC-462E-8C80-9797E865C8D6}" srcOrd="0" destOrd="0" presId="urn:microsoft.com/office/officeart/2005/8/layout/hierarchy3"/>
    <dgm:cxn modelId="{E0AB76FA-08DD-4B9D-9E91-DCECE1FF60AE}" type="presOf" srcId="{EEF0E1DA-DD09-41F2-919F-9BB78CD3C9A1}" destId="{13E02F37-EE98-42CC-8DFB-3511ADBCF35E}" srcOrd="0" destOrd="0" presId="urn:microsoft.com/office/officeart/2005/8/layout/hierarchy3"/>
    <dgm:cxn modelId="{566F28E5-195B-4D79-A95F-B4D28858E2FA}" type="presOf" srcId="{C2636EC2-8B97-4348-937A-3261D01A68E7}" destId="{9C13851D-5E13-430A-9F12-30360A7DD75A}" srcOrd="0" destOrd="0" presId="urn:microsoft.com/office/officeart/2005/8/layout/hierarchy3"/>
    <dgm:cxn modelId="{466F4B2A-AC96-4E03-8B4B-131E44EF6F1E}" srcId="{A53B5A8B-2F76-45DD-AB4C-A3745B75E899}" destId="{79EB2E97-229B-4B64-ABF3-48B18457973C}" srcOrd="0" destOrd="0" parTransId="{3A532F22-D29C-4F60-902E-3E87D5F258EE}" sibTransId="{10EF3AF6-1F05-401F-832E-A01CAEFDD57C}"/>
    <dgm:cxn modelId="{C5EE70EE-77D9-413B-AEC9-79169CEE1EB5}" type="presOf" srcId="{71FE71F5-F3B2-4966-918E-2B6828FCFBF4}" destId="{A5C2DDBC-2A89-4885-AED6-D893374DF264}" srcOrd="1" destOrd="0" presId="urn:microsoft.com/office/officeart/2005/8/layout/hierarchy3"/>
    <dgm:cxn modelId="{5DBAE2BB-658A-4EA3-9763-80AD445EA9CE}" type="presOf" srcId="{A53B5A8B-2F76-45DD-AB4C-A3745B75E899}" destId="{9FEE5FD9-CAF0-4ADF-BCE5-13FB3986BC60}" srcOrd="0" destOrd="0" presId="urn:microsoft.com/office/officeart/2005/8/layout/hierarchy3"/>
    <dgm:cxn modelId="{B95696B9-F0FE-4233-9884-ED9CD80FEFE8}" srcId="{71FE71F5-F3B2-4966-918E-2B6828FCFBF4}" destId="{8EEDA7AC-AF22-4F5F-A821-2D44A2631579}" srcOrd="1" destOrd="0" parTransId="{08A52583-0F2B-4948-9DAD-9F7748D718F6}" sibTransId="{C0EB8157-D183-4DA3-9C0D-17DD890895FA}"/>
    <dgm:cxn modelId="{33AA7F6B-F3B3-45C9-8272-D0E8724177E9}" srcId="{A53B5A8B-2F76-45DD-AB4C-A3745B75E899}" destId="{71FE71F5-F3B2-4966-918E-2B6828FCFBF4}" srcOrd="1" destOrd="0" parTransId="{1EE26CCE-01D9-4F24-908B-15905718338B}" sibTransId="{DF1E091A-37CC-4DE5-A73B-D52C6C446732}"/>
    <dgm:cxn modelId="{39B7F987-C5EA-402D-907E-60C94642C77F}" type="presOf" srcId="{08A52583-0F2B-4948-9DAD-9F7748D718F6}" destId="{B03EA753-C577-4AFB-8D0D-C123D6890165}" srcOrd="0" destOrd="0" presId="urn:microsoft.com/office/officeart/2005/8/layout/hierarchy3"/>
    <dgm:cxn modelId="{65EFC466-6350-41C2-9018-B221BC6E8D3A}" type="presParOf" srcId="{9FEE5FD9-CAF0-4ADF-BCE5-13FB3986BC60}" destId="{6800AF66-C4FA-4329-86A4-44D7D5C947ED}" srcOrd="0" destOrd="0" presId="urn:microsoft.com/office/officeart/2005/8/layout/hierarchy3"/>
    <dgm:cxn modelId="{3AB1742F-B77F-4229-978B-FC04B7BFC036}" type="presParOf" srcId="{6800AF66-C4FA-4329-86A4-44D7D5C947ED}" destId="{EF73BC83-63C2-4F5D-B767-84F1D862EBC0}" srcOrd="0" destOrd="0" presId="urn:microsoft.com/office/officeart/2005/8/layout/hierarchy3"/>
    <dgm:cxn modelId="{8DDFF50A-3F4C-4D74-8A82-8193765093BB}" type="presParOf" srcId="{EF73BC83-63C2-4F5D-B767-84F1D862EBC0}" destId="{6D5AEC69-4F5E-477B-A88E-5F509439B18A}" srcOrd="0" destOrd="0" presId="urn:microsoft.com/office/officeart/2005/8/layout/hierarchy3"/>
    <dgm:cxn modelId="{3DCBFE5D-AC60-452C-BD69-DF5D8832458E}" type="presParOf" srcId="{EF73BC83-63C2-4F5D-B767-84F1D862EBC0}" destId="{30BE78A8-BBC3-4AD9-A9E4-A72F4B1D559F}" srcOrd="1" destOrd="0" presId="urn:microsoft.com/office/officeart/2005/8/layout/hierarchy3"/>
    <dgm:cxn modelId="{E6012784-7D12-45EA-9D5A-58B30B0011EE}" type="presParOf" srcId="{6800AF66-C4FA-4329-86A4-44D7D5C947ED}" destId="{0049A6A2-59DB-44F7-8E33-75E90ABB8D21}" srcOrd="1" destOrd="0" presId="urn:microsoft.com/office/officeart/2005/8/layout/hierarchy3"/>
    <dgm:cxn modelId="{9D8177BE-9F0B-400E-A5B7-338A6330B746}" type="presParOf" srcId="{0049A6A2-59DB-44F7-8E33-75E90ABB8D21}" destId="{0ED96FCC-2E71-443B-8296-ECEDDBCD3E97}" srcOrd="0" destOrd="0" presId="urn:microsoft.com/office/officeart/2005/8/layout/hierarchy3"/>
    <dgm:cxn modelId="{97DD7D2B-EFAD-4913-BF23-5FB1063C0623}" type="presParOf" srcId="{0049A6A2-59DB-44F7-8E33-75E90ABB8D21}" destId="{4585C044-1331-4D37-BCA3-4A6157604908}" srcOrd="1" destOrd="0" presId="urn:microsoft.com/office/officeart/2005/8/layout/hierarchy3"/>
    <dgm:cxn modelId="{346EBE33-9C52-49DB-8B6F-5542303398F3}" type="presParOf" srcId="{0049A6A2-59DB-44F7-8E33-75E90ABB8D21}" destId="{13E02F37-EE98-42CC-8DFB-3511ADBCF35E}" srcOrd="2" destOrd="0" presId="urn:microsoft.com/office/officeart/2005/8/layout/hierarchy3"/>
    <dgm:cxn modelId="{4E27B878-D284-4628-AFC8-FF11E3B64C4E}" type="presParOf" srcId="{0049A6A2-59DB-44F7-8E33-75E90ABB8D21}" destId="{9C13851D-5E13-430A-9F12-30360A7DD75A}" srcOrd="3" destOrd="0" presId="urn:microsoft.com/office/officeart/2005/8/layout/hierarchy3"/>
    <dgm:cxn modelId="{58E69FA3-698C-4961-B872-3017085DE78D}" type="presParOf" srcId="{9FEE5FD9-CAF0-4ADF-BCE5-13FB3986BC60}" destId="{ABC6B4ED-0A5B-430E-9924-FCC90ABFED23}" srcOrd="1" destOrd="0" presId="urn:microsoft.com/office/officeart/2005/8/layout/hierarchy3"/>
    <dgm:cxn modelId="{7011E30E-456D-4706-911B-138B73C47305}" type="presParOf" srcId="{ABC6B4ED-0A5B-430E-9924-FCC90ABFED23}" destId="{C4AF764B-6EB9-4CFF-93CA-2E29A8CB8955}" srcOrd="0" destOrd="0" presId="urn:microsoft.com/office/officeart/2005/8/layout/hierarchy3"/>
    <dgm:cxn modelId="{FB27E34D-3C69-4E98-BBB7-EFC054C98DB5}" type="presParOf" srcId="{C4AF764B-6EB9-4CFF-93CA-2E29A8CB8955}" destId="{59E70E42-F4AC-462E-8C80-9797E865C8D6}" srcOrd="0" destOrd="0" presId="urn:microsoft.com/office/officeart/2005/8/layout/hierarchy3"/>
    <dgm:cxn modelId="{DDCF7454-A729-4576-B374-6A288E1618A2}" type="presParOf" srcId="{C4AF764B-6EB9-4CFF-93CA-2E29A8CB8955}" destId="{A5C2DDBC-2A89-4885-AED6-D893374DF264}" srcOrd="1" destOrd="0" presId="urn:microsoft.com/office/officeart/2005/8/layout/hierarchy3"/>
    <dgm:cxn modelId="{0371D30B-B95A-433B-9D51-4EE184CE321F}" type="presParOf" srcId="{ABC6B4ED-0A5B-430E-9924-FCC90ABFED23}" destId="{3420841C-684E-4849-A12B-DE49B7094B73}" srcOrd="1" destOrd="0" presId="urn:microsoft.com/office/officeart/2005/8/layout/hierarchy3"/>
    <dgm:cxn modelId="{B6E0315B-D435-4AE8-AF56-7842A56448AD}" type="presParOf" srcId="{3420841C-684E-4849-A12B-DE49B7094B73}" destId="{2E0F34DD-A19F-46FC-AAB3-DC2662B0E5E2}" srcOrd="0" destOrd="0" presId="urn:microsoft.com/office/officeart/2005/8/layout/hierarchy3"/>
    <dgm:cxn modelId="{CE2FAAEC-2BB0-4FC4-8193-875784F7F519}" type="presParOf" srcId="{3420841C-684E-4849-A12B-DE49B7094B73}" destId="{39BE3857-6DBE-4E22-9B39-AE20D91175CA}" srcOrd="1" destOrd="0" presId="urn:microsoft.com/office/officeart/2005/8/layout/hierarchy3"/>
    <dgm:cxn modelId="{47F5450F-72C4-4795-A87F-6DADDC09A5EF}" type="presParOf" srcId="{3420841C-684E-4849-A12B-DE49B7094B73}" destId="{B03EA753-C577-4AFB-8D0D-C123D6890165}" srcOrd="2" destOrd="0" presId="urn:microsoft.com/office/officeart/2005/8/layout/hierarchy3"/>
    <dgm:cxn modelId="{4810C5F8-E964-4F02-AA17-20D4F2A737C1}" type="presParOf" srcId="{3420841C-684E-4849-A12B-DE49B7094B73}" destId="{9EA3C35B-24AD-4491-9870-69C9DD24610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D01374B-CE52-4BA9-8774-CB04C32FA5F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C285CCE-2B58-45FD-8AB1-2881D9B69F2A}">
      <dgm:prSet phldrT="[Text]" custT="1"/>
      <dgm:spPr/>
      <dgm:t>
        <a:bodyPr/>
        <a:lstStyle/>
        <a:p>
          <a:r>
            <a:rPr lang="fa-IR" sz="2800" dirty="0" smtClean="0">
              <a:cs typeface="B Lotus" panose="00000400000000000000" pitchFamily="2" charset="-78"/>
            </a:rPr>
            <a:t>1379</a:t>
          </a:r>
          <a:endParaRPr lang="en-US" sz="2800" dirty="0">
            <a:cs typeface="B Lotus" panose="00000400000000000000" pitchFamily="2" charset="-78"/>
          </a:endParaRPr>
        </a:p>
      </dgm:t>
    </dgm:pt>
    <dgm:pt modelId="{76F441D6-2232-4B84-A8AD-D09F0FCAC97B}" type="parTrans" cxnId="{301DA674-365F-42C4-8379-B1602DC23390}">
      <dgm:prSet/>
      <dgm:spPr/>
      <dgm:t>
        <a:bodyPr/>
        <a:lstStyle/>
        <a:p>
          <a:endParaRPr lang="en-US"/>
        </a:p>
      </dgm:t>
    </dgm:pt>
    <dgm:pt modelId="{02463820-7CFB-4D85-A0B8-13A5E9E4D6DD}" type="sibTrans" cxnId="{301DA674-365F-42C4-8379-B1602DC23390}">
      <dgm:prSet/>
      <dgm:spPr/>
      <dgm:t>
        <a:bodyPr/>
        <a:lstStyle/>
        <a:p>
          <a:endParaRPr lang="en-US"/>
        </a:p>
      </dgm:t>
    </dgm:pt>
    <dgm:pt modelId="{B8287F51-6459-4707-8C7F-17072EF68636}">
      <dgm:prSet phldrT="[Text]" custT="1"/>
      <dgm:spPr/>
      <dgm:t>
        <a:bodyPr/>
        <a:lstStyle/>
        <a:p>
          <a:pPr algn="r" rtl="1"/>
          <a:r>
            <a:rPr lang="fa-IR" sz="1800" dirty="0" smtClean="0">
              <a:cs typeface="B Lotus" panose="00000400000000000000" pitchFamily="2" charset="-78"/>
            </a:rPr>
            <a:t>تهیه طرح های مدیریت در مناطق تحت حفاظت در دستور کار معاونت محیط زیست طبیعی و تنوع زیستی قرار گرفت.</a:t>
          </a:r>
          <a:endParaRPr lang="en-US" sz="1800" dirty="0">
            <a:cs typeface="B Lotus" panose="00000400000000000000" pitchFamily="2" charset="-78"/>
          </a:endParaRPr>
        </a:p>
      </dgm:t>
    </dgm:pt>
    <dgm:pt modelId="{C39D855A-8D0B-4B0D-AF80-4E0B04870002}" type="parTrans" cxnId="{5CE33D15-A9D1-40CE-89CF-5634C67014A7}">
      <dgm:prSet/>
      <dgm:spPr/>
      <dgm:t>
        <a:bodyPr/>
        <a:lstStyle/>
        <a:p>
          <a:endParaRPr lang="en-US"/>
        </a:p>
      </dgm:t>
    </dgm:pt>
    <dgm:pt modelId="{5294328E-5263-4E63-BF4F-DC1E8FDF650F}" type="sibTrans" cxnId="{5CE33D15-A9D1-40CE-89CF-5634C67014A7}">
      <dgm:prSet/>
      <dgm:spPr/>
      <dgm:t>
        <a:bodyPr/>
        <a:lstStyle/>
        <a:p>
          <a:endParaRPr lang="en-US"/>
        </a:p>
      </dgm:t>
    </dgm:pt>
    <dgm:pt modelId="{E92341B4-DD4B-404A-88BB-84CA9076E282}">
      <dgm:prSet phldrT="[Text]" custT="1"/>
      <dgm:spPr/>
      <dgm:t>
        <a:bodyPr/>
        <a:lstStyle/>
        <a:p>
          <a:r>
            <a:rPr lang="fa-IR" sz="2800" dirty="0" smtClean="0">
              <a:cs typeface="B Lotus" panose="00000400000000000000" pitchFamily="2" charset="-78"/>
            </a:rPr>
            <a:t>1381</a:t>
          </a:r>
          <a:endParaRPr lang="en-US" sz="2800" dirty="0">
            <a:cs typeface="B Lotus" panose="00000400000000000000" pitchFamily="2" charset="-78"/>
          </a:endParaRPr>
        </a:p>
      </dgm:t>
    </dgm:pt>
    <dgm:pt modelId="{6FE622FC-6008-415B-9151-D7623137C236}" type="parTrans" cxnId="{7F4F6062-A8AB-48CF-A5E7-C55DD10DBAD9}">
      <dgm:prSet/>
      <dgm:spPr/>
      <dgm:t>
        <a:bodyPr/>
        <a:lstStyle/>
        <a:p>
          <a:endParaRPr lang="en-US"/>
        </a:p>
      </dgm:t>
    </dgm:pt>
    <dgm:pt modelId="{8D80134A-4550-4B4F-83E3-D3C917F11B98}" type="sibTrans" cxnId="{7F4F6062-A8AB-48CF-A5E7-C55DD10DBAD9}">
      <dgm:prSet/>
      <dgm:spPr/>
      <dgm:t>
        <a:bodyPr/>
        <a:lstStyle/>
        <a:p>
          <a:endParaRPr lang="en-US"/>
        </a:p>
      </dgm:t>
    </dgm:pt>
    <dgm:pt modelId="{EC4A6D13-681E-4FDF-9CE0-5922DC91733D}">
      <dgm:prSet phldrT="[Text]" custT="1"/>
      <dgm:spPr/>
      <dgm:t>
        <a:bodyPr/>
        <a:lstStyle/>
        <a:p>
          <a:pPr algn="r" rtl="1"/>
          <a:r>
            <a:rPr lang="fa-IR" sz="1600" dirty="0" smtClean="0">
              <a:cs typeface="B Lotus" panose="00000400000000000000" pitchFamily="2" charset="-78"/>
            </a:rPr>
            <a:t>تهیه دستورالعمل لازم الاجرای تهیه طرح های مدیریت با همکاری سازمان مدیریت و برنامه ریزی </a:t>
          </a:r>
          <a:endParaRPr lang="en-US" sz="1600" dirty="0">
            <a:cs typeface="B Lotus" panose="00000400000000000000" pitchFamily="2" charset="-78"/>
          </a:endParaRPr>
        </a:p>
      </dgm:t>
    </dgm:pt>
    <dgm:pt modelId="{1FB519AC-F8C1-4812-861A-1F6D0805BA5B}" type="parTrans" cxnId="{5247B3BD-C068-47F1-AB89-C04DF0496D30}">
      <dgm:prSet/>
      <dgm:spPr/>
      <dgm:t>
        <a:bodyPr/>
        <a:lstStyle/>
        <a:p>
          <a:endParaRPr lang="en-US"/>
        </a:p>
      </dgm:t>
    </dgm:pt>
    <dgm:pt modelId="{EA52462A-5B9F-4124-8AD7-4347E04D7EA6}" type="sibTrans" cxnId="{5247B3BD-C068-47F1-AB89-C04DF0496D30}">
      <dgm:prSet/>
      <dgm:spPr/>
      <dgm:t>
        <a:bodyPr/>
        <a:lstStyle/>
        <a:p>
          <a:endParaRPr lang="en-US"/>
        </a:p>
      </dgm:t>
    </dgm:pt>
    <dgm:pt modelId="{A1E13301-155A-4C50-A697-26C04A2DFBDA}">
      <dgm:prSet phldrT="[Text]"/>
      <dgm:spPr/>
      <dgm:t>
        <a:bodyPr/>
        <a:lstStyle/>
        <a:p>
          <a:r>
            <a:rPr lang="fa-IR" dirty="0" smtClean="0"/>
            <a:t>1380-1385</a:t>
          </a:r>
          <a:endParaRPr lang="en-US" dirty="0"/>
        </a:p>
      </dgm:t>
    </dgm:pt>
    <dgm:pt modelId="{43DB5B2A-7820-4319-8683-60E39F495A12}" type="parTrans" cxnId="{B240E534-E637-4808-866C-FB17C54A1025}">
      <dgm:prSet/>
      <dgm:spPr/>
      <dgm:t>
        <a:bodyPr/>
        <a:lstStyle/>
        <a:p>
          <a:endParaRPr lang="en-US"/>
        </a:p>
      </dgm:t>
    </dgm:pt>
    <dgm:pt modelId="{A93B471A-AA2A-41A5-B421-F7BBA33D52C5}" type="sibTrans" cxnId="{B240E534-E637-4808-866C-FB17C54A1025}">
      <dgm:prSet/>
      <dgm:spPr/>
      <dgm:t>
        <a:bodyPr/>
        <a:lstStyle/>
        <a:p>
          <a:endParaRPr lang="en-US"/>
        </a:p>
      </dgm:t>
    </dgm:pt>
    <dgm:pt modelId="{25B05903-8BCE-414D-9424-580D2175FE13}">
      <dgm:prSet phldrT="[Text]" custT="1"/>
      <dgm:spPr/>
      <dgm:t>
        <a:bodyPr/>
        <a:lstStyle/>
        <a:p>
          <a:pPr algn="r" rtl="1"/>
          <a:r>
            <a:rPr lang="fa-IR" sz="1800" dirty="0" smtClean="0">
              <a:cs typeface="B Lotus" panose="00000400000000000000" pitchFamily="2" charset="-78"/>
            </a:rPr>
            <a:t>تهیه طرح مدیریت 53 منطقه</a:t>
          </a:r>
          <a:endParaRPr lang="en-US" sz="2800" dirty="0"/>
        </a:p>
      </dgm:t>
    </dgm:pt>
    <dgm:pt modelId="{BE9558C5-126C-48E3-AEE5-B325A53D4FC6}" type="parTrans" cxnId="{04BB0E93-B084-4BAE-B910-30FA1B716950}">
      <dgm:prSet/>
      <dgm:spPr/>
      <dgm:t>
        <a:bodyPr/>
        <a:lstStyle/>
        <a:p>
          <a:endParaRPr lang="en-US"/>
        </a:p>
      </dgm:t>
    </dgm:pt>
    <dgm:pt modelId="{CC288689-C276-4BBD-8226-B8EE03F3DDFA}" type="sibTrans" cxnId="{04BB0E93-B084-4BAE-B910-30FA1B716950}">
      <dgm:prSet/>
      <dgm:spPr/>
      <dgm:t>
        <a:bodyPr/>
        <a:lstStyle/>
        <a:p>
          <a:endParaRPr lang="en-US"/>
        </a:p>
      </dgm:t>
    </dgm:pt>
    <dgm:pt modelId="{CAD9FB86-3F2E-4000-96F4-26BFF4DF96A6}">
      <dgm:prSet phldrT="[Text]" custT="1"/>
      <dgm:spPr/>
      <dgm:t>
        <a:bodyPr/>
        <a:lstStyle/>
        <a:p>
          <a:pPr algn="r" rtl="1"/>
          <a:r>
            <a:rPr lang="fa-IR" sz="1600" dirty="0" smtClean="0">
              <a:cs typeface="B Lotus" panose="00000400000000000000" pitchFamily="2" charset="-78"/>
            </a:rPr>
            <a:t>جهت استفاده در اختیار سازمان محیط زیست قرار داده شد.</a:t>
          </a:r>
          <a:endParaRPr lang="en-US" sz="1600" dirty="0">
            <a:cs typeface="B Lotus" panose="00000400000000000000" pitchFamily="2" charset="-78"/>
          </a:endParaRPr>
        </a:p>
      </dgm:t>
    </dgm:pt>
    <dgm:pt modelId="{933958C2-886B-4848-9CD8-F38409220E81}" type="parTrans" cxnId="{BF4BFCDE-D173-4891-A20D-D98E3A6ADCBF}">
      <dgm:prSet/>
      <dgm:spPr/>
      <dgm:t>
        <a:bodyPr/>
        <a:lstStyle/>
        <a:p>
          <a:pPr rtl="1"/>
          <a:endParaRPr lang="fa-IR"/>
        </a:p>
      </dgm:t>
    </dgm:pt>
    <dgm:pt modelId="{EF2E228C-BDD7-408A-8555-4B49217CC672}" type="sibTrans" cxnId="{BF4BFCDE-D173-4891-A20D-D98E3A6ADCBF}">
      <dgm:prSet/>
      <dgm:spPr/>
      <dgm:t>
        <a:bodyPr/>
        <a:lstStyle/>
        <a:p>
          <a:pPr rtl="1"/>
          <a:endParaRPr lang="fa-IR"/>
        </a:p>
      </dgm:t>
    </dgm:pt>
    <dgm:pt modelId="{A4510625-E8D4-46F7-A395-1719CADC817C}">
      <dgm:prSet phldrT="[Text]" custT="1"/>
      <dgm:spPr/>
      <dgm:t>
        <a:bodyPr/>
        <a:lstStyle/>
        <a:p>
          <a:pPr algn="r" rtl="1"/>
          <a:r>
            <a:rPr lang="fa-IR" sz="1600" dirty="0" smtClean="0">
              <a:cs typeface="B Lotus" panose="00000400000000000000" pitchFamily="2" charset="-78"/>
            </a:rPr>
            <a:t>واگذاری تهیه طرح های مدیریت مناطق به مهندسین مشاور</a:t>
          </a:r>
          <a:endParaRPr lang="en-US" sz="1600" dirty="0">
            <a:cs typeface="B Lotus" panose="00000400000000000000" pitchFamily="2" charset="-78"/>
          </a:endParaRPr>
        </a:p>
      </dgm:t>
    </dgm:pt>
    <dgm:pt modelId="{1E7585D1-D5CD-4FFA-A8A1-53562D2C579C}" type="parTrans" cxnId="{A49D4F93-B997-44C8-ABC1-D3BBA14AFECE}">
      <dgm:prSet/>
      <dgm:spPr/>
      <dgm:t>
        <a:bodyPr/>
        <a:lstStyle/>
        <a:p>
          <a:pPr rtl="1"/>
          <a:endParaRPr lang="fa-IR"/>
        </a:p>
      </dgm:t>
    </dgm:pt>
    <dgm:pt modelId="{D03141F8-CC21-464E-AB98-5513C14651EE}" type="sibTrans" cxnId="{A49D4F93-B997-44C8-ABC1-D3BBA14AFECE}">
      <dgm:prSet/>
      <dgm:spPr/>
      <dgm:t>
        <a:bodyPr/>
        <a:lstStyle/>
        <a:p>
          <a:pPr rtl="1"/>
          <a:endParaRPr lang="fa-IR"/>
        </a:p>
      </dgm:t>
    </dgm:pt>
    <dgm:pt modelId="{073E0B3D-EBBA-4A8A-9B39-E5B0C6BE8C17}" type="pres">
      <dgm:prSet presAssocID="{AD01374B-CE52-4BA9-8774-CB04C32FA5F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2B8D4E92-7D6A-47C8-A27F-4060D162C0D1}" type="pres">
      <dgm:prSet presAssocID="{6C285CCE-2B58-45FD-8AB1-2881D9B69F2A}" presName="composite" presStyleCnt="0"/>
      <dgm:spPr/>
    </dgm:pt>
    <dgm:pt modelId="{9C75BC27-AB66-4DE7-AC04-F342208E7D7D}" type="pres">
      <dgm:prSet presAssocID="{6C285CCE-2B58-45FD-8AB1-2881D9B69F2A}" presName="parentText" presStyleLbl="alignNode1" presStyleIdx="0" presStyleCnt="3" custScaleY="141904" custLinFactNeighborY="-10847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40BAAD7-3C9C-4354-8391-9D98F4F59BBE}" type="pres">
      <dgm:prSet presAssocID="{6C285CCE-2B58-45FD-8AB1-2881D9B69F2A}" presName="descendantText" presStyleLbl="alignAcc1" presStyleIdx="0" presStyleCnt="3" custScaleY="14931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1596565-E96D-4A39-9644-D482B7C45CAF}" type="pres">
      <dgm:prSet presAssocID="{02463820-7CFB-4D85-A0B8-13A5E9E4D6DD}" presName="sp" presStyleCnt="0"/>
      <dgm:spPr/>
    </dgm:pt>
    <dgm:pt modelId="{1070100F-38C8-4FD4-AB4F-C7677E9E1841}" type="pres">
      <dgm:prSet presAssocID="{E92341B4-DD4B-404A-88BB-84CA9076E282}" presName="composite" presStyleCnt="0"/>
      <dgm:spPr/>
    </dgm:pt>
    <dgm:pt modelId="{C2136F22-78E5-46AD-8B00-9F1A76C482A4}" type="pres">
      <dgm:prSet presAssocID="{E92341B4-DD4B-404A-88BB-84CA9076E282}" presName="parentText" presStyleLbl="alignNode1" presStyleIdx="1" presStyleCnt="3" custScaleY="129141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61F781E-138D-47CC-B948-BF2D8EF44203}" type="pres">
      <dgm:prSet presAssocID="{E92341B4-DD4B-404A-88BB-84CA9076E282}" presName="descendantText" presStyleLbl="alignAcc1" presStyleIdx="1" presStyleCnt="3" custScaleY="15317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E8925A1-6027-4021-90A0-FFBA3F835DC6}" type="pres">
      <dgm:prSet presAssocID="{8D80134A-4550-4B4F-83E3-D3C917F11B98}" presName="sp" presStyleCnt="0"/>
      <dgm:spPr/>
    </dgm:pt>
    <dgm:pt modelId="{ACA38563-E48B-4690-AA71-E6EF22D3E0ED}" type="pres">
      <dgm:prSet presAssocID="{A1E13301-155A-4C50-A697-26C04A2DFBDA}" presName="composite" presStyleCnt="0"/>
      <dgm:spPr/>
    </dgm:pt>
    <dgm:pt modelId="{8AEAE721-9950-478E-910F-E12B86683018}" type="pres">
      <dgm:prSet presAssocID="{A1E13301-155A-4C50-A697-26C04A2DFBDA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C5DA7EE0-1973-4B8F-B7EA-51BA43583C73}" type="pres">
      <dgm:prSet presAssocID="{A1E13301-155A-4C50-A697-26C04A2DFBDA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B81E7DEA-8576-40C8-92D2-9395A4C48029}" type="presOf" srcId="{A4510625-E8D4-46F7-A395-1719CADC817C}" destId="{461F781E-138D-47CC-B948-BF2D8EF44203}" srcOrd="0" destOrd="2" presId="urn:microsoft.com/office/officeart/2005/8/layout/chevron2"/>
    <dgm:cxn modelId="{B240E534-E637-4808-866C-FB17C54A1025}" srcId="{AD01374B-CE52-4BA9-8774-CB04C32FA5FE}" destId="{A1E13301-155A-4C50-A697-26C04A2DFBDA}" srcOrd="2" destOrd="0" parTransId="{43DB5B2A-7820-4319-8683-60E39F495A12}" sibTransId="{A93B471A-AA2A-41A5-B421-F7BBA33D52C5}"/>
    <dgm:cxn modelId="{746C51CB-207F-44F7-9768-8E3C08E70AFD}" type="presOf" srcId="{EC4A6D13-681E-4FDF-9CE0-5922DC91733D}" destId="{461F781E-138D-47CC-B948-BF2D8EF44203}" srcOrd="0" destOrd="0" presId="urn:microsoft.com/office/officeart/2005/8/layout/chevron2"/>
    <dgm:cxn modelId="{04BB0E93-B084-4BAE-B910-30FA1B716950}" srcId="{A1E13301-155A-4C50-A697-26C04A2DFBDA}" destId="{25B05903-8BCE-414D-9424-580D2175FE13}" srcOrd="0" destOrd="0" parTransId="{BE9558C5-126C-48E3-AEE5-B325A53D4FC6}" sibTransId="{CC288689-C276-4BBD-8226-B8EE03F3DDFA}"/>
    <dgm:cxn modelId="{5247B3BD-C068-47F1-AB89-C04DF0496D30}" srcId="{E92341B4-DD4B-404A-88BB-84CA9076E282}" destId="{EC4A6D13-681E-4FDF-9CE0-5922DC91733D}" srcOrd="0" destOrd="0" parTransId="{1FB519AC-F8C1-4812-861A-1F6D0805BA5B}" sibTransId="{EA52462A-5B9F-4124-8AD7-4347E04D7EA6}"/>
    <dgm:cxn modelId="{673E29CE-7A6B-449A-B177-42C658B85C8C}" type="presOf" srcId="{25B05903-8BCE-414D-9424-580D2175FE13}" destId="{C5DA7EE0-1973-4B8F-B7EA-51BA43583C73}" srcOrd="0" destOrd="0" presId="urn:microsoft.com/office/officeart/2005/8/layout/chevron2"/>
    <dgm:cxn modelId="{AF7698DE-96B6-43A5-B92D-DE1312103D93}" type="presOf" srcId="{CAD9FB86-3F2E-4000-96F4-26BFF4DF96A6}" destId="{461F781E-138D-47CC-B948-BF2D8EF44203}" srcOrd="0" destOrd="1" presId="urn:microsoft.com/office/officeart/2005/8/layout/chevron2"/>
    <dgm:cxn modelId="{7F4F6062-A8AB-48CF-A5E7-C55DD10DBAD9}" srcId="{AD01374B-CE52-4BA9-8774-CB04C32FA5FE}" destId="{E92341B4-DD4B-404A-88BB-84CA9076E282}" srcOrd="1" destOrd="0" parTransId="{6FE622FC-6008-415B-9151-D7623137C236}" sibTransId="{8D80134A-4550-4B4F-83E3-D3C917F11B98}"/>
    <dgm:cxn modelId="{E6025BE8-92E8-4A8E-BAD3-836496E1871F}" type="presOf" srcId="{AD01374B-CE52-4BA9-8774-CB04C32FA5FE}" destId="{073E0B3D-EBBA-4A8A-9B39-E5B0C6BE8C17}" srcOrd="0" destOrd="0" presId="urn:microsoft.com/office/officeart/2005/8/layout/chevron2"/>
    <dgm:cxn modelId="{5CE33D15-A9D1-40CE-89CF-5634C67014A7}" srcId="{6C285CCE-2B58-45FD-8AB1-2881D9B69F2A}" destId="{B8287F51-6459-4707-8C7F-17072EF68636}" srcOrd="0" destOrd="0" parTransId="{C39D855A-8D0B-4B0D-AF80-4E0B04870002}" sibTransId="{5294328E-5263-4E63-BF4F-DC1E8FDF650F}"/>
    <dgm:cxn modelId="{301DA674-365F-42C4-8379-B1602DC23390}" srcId="{AD01374B-CE52-4BA9-8774-CB04C32FA5FE}" destId="{6C285CCE-2B58-45FD-8AB1-2881D9B69F2A}" srcOrd="0" destOrd="0" parTransId="{76F441D6-2232-4B84-A8AD-D09F0FCAC97B}" sibTransId="{02463820-7CFB-4D85-A0B8-13A5E9E4D6DD}"/>
    <dgm:cxn modelId="{85711453-BBDB-4A72-8D1F-23A7BDD5713B}" type="presOf" srcId="{E92341B4-DD4B-404A-88BB-84CA9076E282}" destId="{C2136F22-78E5-46AD-8B00-9F1A76C482A4}" srcOrd="0" destOrd="0" presId="urn:microsoft.com/office/officeart/2005/8/layout/chevron2"/>
    <dgm:cxn modelId="{80FC9EEE-89D5-42A7-A355-5DEE3847D9F4}" type="presOf" srcId="{A1E13301-155A-4C50-A697-26C04A2DFBDA}" destId="{8AEAE721-9950-478E-910F-E12B86683018}" srcOrd="0" destOrd="0" presId="urn:microsoft.com/office/officeart/2005/8/layout/chevron2"/>
    <dgm:cxn modelId="{A49D4F93-B997-44C8-ABC1-D3BBA14AFECE}" srcId="{E92341B4-DD4B-404A-88BB-84CA9076E282}" destId="{A4510625-E8D4-46F7-A395-1719CADC817C}" srcOrd="2" destOrd="0" parTransId="{1E7585D1-D5CD-4FFA-A8A1-53562D2C579C}" sibTransId="{D03141F8-CC21-464E-AB98-5513C14651EE}"/>
    <dgm:cxn modelId="{BF4BFCDE-D173-4891-A20D-D98E3A6ADCBF}" srcId="{E92341B4-DD4B-404A-88BB-84CA9076E282}" destId="{CAD9FB86-3F2E-4000-96F4-26BFF4DF96A6}" srcOrd="1" destOrd="0" parTransId="{933958C2-886B-4848-9CD8-F38409220E81}" sibTransId="{EF2E228C-BDD7-408A-8555-4B49217CC672}"/>
    <dgm:cxn modelId="{2B952EB4-A694-4307-ABE2-C018EDF314E2}" type="presOf" srcId="{6C285CCE-2B58-45FD-8AB1-2881D9B69F2A}" destId="{9C75BC27-AB66-4DE7-AC04-F342208E7D7D}" srcOrd="0" destOrd="0" presId="urn:microsoft.com/office/officeart/2005/8/layout/chevron2"/>
    <dgm:cxn modelId="{286B9FFC-3B8E-491B-8A99-3CC47AA32460}" type="presOf" srcId="{B8287F51-6459-4707-8C7F-17072EF68636}" destId="{D40BAAD7-3C9C-4354-8391-9D98F4F59BBE}" srcOrd="0" destOrd="0" presId="urn:microsoft.com/office/officeart/2005/8/layout/chevron2"/>
    <dgm:cxn modelId="{F8B42544-8D8B-42F5-AF1A-B6F535FD1DFB}" type="presParOf" srcId="{073E0B3D-EBBA-4A8A-9B39-E5B0C6BE8C17}" destId="{2B8D4E92-7D6A-47C8-A27F-4060D162C0D1}" srcOrd="0" destOrd="0" presId="urn:microsoft.com/office/officeart/2005/8/layout/chevron2"/>
    <dgm:cxn modelId="{6D1331F2-AA8B-4521-8452-2E644C131B66}" type="presParOf" srcId="{2B8D4E92-7D6A-47C8-A27F-4060D162C0D1}" destId="{9C75BC27-AB66-4DE7-AC04-F342208E7D7D}" srcOrd="0" destOrd="0" presId="urn:microsoft.com/office/officeart/2005/8/layout/chevron2"/>
    <dgm:cxn modelId="{2FF0B290-CE8D-40AC-B874-414E2AC5C665}" type="presParOf" srcId="{2B8D4E92-7D6A-47C8-A27F-4060D162C0D1}" destId="{D40BAAD7-3C9C-4354-8391-9D98F4F59BBE}" srcOrd="1" destOrd="0" presId="urn:microsoft.com/office/officeart/2005/8/layout/chevron2"/>
    <dgm:cxn modelId="{2A160D0F-B199-4F73-807A-AB46F444AEAE}" type="presParOf" srcId="{073E0B3D-EBBA-4A8A-9B39-E5B0C6BE8C17}" destId="{E1596565-E96D-4A39-9644-D482B7C45CAF}" srcOrd="1" destOrd="0" presId="urn:microsoft.com/office/officeart/2005/8/layout/chevron2"/>
    <dgm:cxn modelId="{EEF63A9D-8080-4113-951F-35209B42CDE7}" type="presParOf" srcId="{073E0B3D-EBBA-4A8A-9B39-E5B0C6BE8C17}" destId="{1070100F-38C8-4FD4-AB4F-C7677E9E1841}" srcOrd="2" destOrd="0" presId="urn:microsoft.com/office/officeart/2005/8/layout/chevron2"/>
    <dgm:cxn modelId="{2CCD61BD-4C3F-41FA-A7AB-E77E4887EBD6}" type="presParOf" srcId="{1070100F-38C8-4FD4-AB4F-C7677E9E1841}" destId="{C2136F22-78E5-46AD-8B00-9F1A76C482A4}" srcOrd="0" destOrd="0" presId="urn:microsoft.com/office/officeart/2005/8/layout/chevron2"/>
    <dgm:cxn modelId="{F9735177-EBDC-44C1-A267-0E161DE9092F}" type="presParOf" srcId="{1070100F-38C8-4FD4-AB4F-C7677E9E1841}" destId="{461F781E-138D-47CC-B948-BF2D8EF44203}" srcOrd="1" destOrd="0" presId="urn:microsoft.com/office/officeart/2005/8/layout/chevron2"/>
    <dgm:cxn modelId="{149DEF45-9B97-4FE5-B98A-54C730E06F2F}" type="presParOf" srcId="{073E0B3D-EBBA-4A8A-9B39-E5B0C6BE8C17}" destId="{3E8925A1-6027-4021-90A0-FFBA3F835DC6}" srcOrd="3" destOrd="0" presId="urn:microsoft.com/office/officeart/2005/8/layout/chevron2"/>
    <dgm:cxn modelId="{7326CF33-6156-4446-8CBD-13FCE99B7645}" type="presParOf" srcId="{073E0B3D-EBBA-4A8A-9B39-E5B0C6BE8C17}" destId="{ACA38563-E48B-4690-AA71-E6EF22D3E0ED}" srcOrd="4" destOrd="0" presId="urn:microsoft.com/office/officeart/2005/8/layout/chevron2"/>
    <dgm:cxn modelId="{E15422B2-EA14-49EA-8A97-EBE980B2A0BC}" type="presParOf" srcId="{ACA38563-E48B-4690-AA71-E6EF22D3E0ED}" destId="{8AEAE721-9950-478E-910F-E12B86683018}" srcOrd="0" destOrd="0" presId="urn:microsoft.com/office/officeart/2005/8/layout/chevron2"/>
    <dgm:cxn modelId="{449AAC97-0993-41F9-96CA-2CAE079D32DE}" type="presParOf" srcId="{ACA38563-E48B-4690-AA71-E6EF22D3E0ED}" destId="{C5DA7EE0-1973-4B8F-B7EA-51BA43583C7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8081BA-DD8C-42C8-BDBA-637DC59DD2AB}" type="doc">
      <dgm:prSet loTypeId="urn:microsoft.com/office/officeart/2005/8/layout/cycle8" loCatId="cycle" qsTypeId="urn:microsoft.com/office/officeart/2005/8/quickstyle/simple5" qsCatId="simple" csTypeId="urn:microsoft.com/office/officeart/2005/8/colors/colorful4" csCatId="colorful" phldr="1"/>
      <dgm:spPr/>
    </dgm:pt>
    <dgm:pt modelId="{CE4EC3E2-2B8F-495E-9678-5F32B7CF2E50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tx1"/>
              </a:solidFill>
              <a:cs typeface="B Lotus" panose="00000400000000000000" pitchFamily="2" charset="-78"/>
            </a:rPr>
            <a:t>نیروی انسانی</a:t>
          </a:r>
          <a:endParaRPr lang="fa-IR" b="1" dirty="0">
            <a:solidFill>
              <a:schemeClr val="tx1"/>
            </a:solidFill>
            <a:cs typeface="B Lotus" panose="00000400000000000000" pitchFamily="2" charset="-78"/>
          </a:endParaRPr>
        </a:p>
      </dgm:t>
    </dgm:pt>
    <dgm:pt modelId="{76457E92-A95C-415B-A571-70E610C43348}" type="parTrans" cxnId="{6CC0C1CC-8E23-4AB6-AB09-9FEA5152C934}">
      <dgm:prSet/>
      <dgm:spPr/>
      <dgm:t>
        <a:bodyPr/>
        <a:lstStyle/>
        <a:p>
          <a:pPr rtl="1"/>
          <a:endParaRPr lang="fa-IR"/>
        </a:p>
      </dgm:t>
    </dgm:pt>
    <dgm:pt modelId="{35765C19-9F8C-4B04-BDA3-D9BFBEAA8096}" type="sibTrans" cxnId="{6CC0C1CC-8E23-4AB6-AB09-9FEA5152C934}">
      <dgm:prSet/>
      <dgm:spPr/>
      <dgm:t>
        <a:bodyPr/>
        <a:lstStyle/>
        <a:p>
          <a:pPr rtl="1"/>
          <a:endParaRPr lang="fa-IR"/>
        </a:p>
      </dgm:t>
    </dgm:pt>
    <dgm:pt modelId="{ACB127A6-0CA1-4EC4-9C09-7C7978F955B1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tx1"/>
              </a:solidFill>
              <a:cs typeface="B Lotus" panose="00000400000000000000" pitchFamily="2" charset="-78"/>
            </a:rPr>
            <a:t>وسایل دسترسی</a:t>
          </a:r>
          <a:endParaRPr lang="fa-IR" b="1" dirty="0">
            <a:solidFill>
              <a:schemeClr val="tx1"/>
            </a:solidFill>
            <a:cs typeface="B Lotus" panose="00000400000000000000" pitchFamily="2" charset="-78"/>
          </a:endParaRPr>
        </a:p>
      </dgm:t>
    </dgm:pt>
    <dgm:pt modelId="{8890187C-8B6B-46FE-A4BC-97F4E15AF60E}" type="parTrans" cxnId="{1BEE00A9-C672-4018-B3B7-6739902C5B69}">
      <dgm:prSet/>
      <dgm:spPr/>
      <dgm:t>
        <a:bodyPr/>
        <a:lstStyle/>
        <a:p>
          <a:pPr rtl="1"/>
          <a:endParaRPr lang="fa-IR"/>
        </a:p>
      </dgm:t>
    </dgm:pt>
    <dgm:pt modelId="{1A6B8F1F-531E-46A2-BD13-3D81252D1D91}" type="sibTrans" cxnId="{1BEE00A9-C672-4018-B3B7-6739902C5B69}">
      <dgm:prSet/>
      <dgm:spPr/>
      <dgm:t>
        <a:bodyPr/>
        <a:lstStyle/>
        <a:p>
          <a:pPr rtl="1"/>
          <a:endParaRPr lang="fa-IR"/>
        </a:p>
      </dgm:t>
    </dgm:pt>
    <dgm:pt modelId="{F3C07F06-22B1-4B51-AD93-9C6350F749F9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tx1"/>
              </a:solidFill>
              <a:cs typeface="B Lotus" panose="00000400000000000000" pitchFamily="2" charset="-78"/>
            </a:rPr>
            <a:t>کنترل و نظارت کافی</a:t>
          </a:r>
          <a:endParaRPr lang="fa-IR" b="1" dirty="0">
            <a:solidFill>
              <a:schemeClr val="tx1"/>
            </a:solidFill>
            <a:cs typeface="B Lotus" panose="00000400000000000000" pitchFamily="2" charset="-78"/>
          </a:endParaRPr>
        </a:p>
      </dgm:t>
    </dgm:pt>
    <dgm:pt modelId="{9E71FAAB-C9BE-4189-B04C-42CDB4709DE3}" type="parTrans" cxnId="{726A5D10-6B82-4A9A-ADAA-5F2566945F81}">
      <dgm:prSet/>
      <dgm:spPr/>
      <dgm:t>
        <a:bodyPr/>
        <a:lstStyle/>
        <a:p>
          <a:pPr rtl="1"/>
          <a:endParaRPr lang="fa-IR"/>
        </a:p>
      </dgm:t>
    </dgm:pt>
    <dgm:pt modelId="{BE362F24-8C94-4C4A-978F-377079350737}" type="sibTrans" cxnId="{726A5D10-6B82-4A9A-ADAA-5F2566945F81}">
      <dgm:prSet/>
      <dgm:spPr/>
      <dgm:t>
        <a:bodyPr/>
        <a:lstStyle/>
        <a:p>
          <a:pPr rtl="1"/>
          <a:endParaRPr lang="fa-IR"/>
        </a:p>
      </dgm:t>
    </dgm:pt>
    <dgm:pt modelId="{C2726FBA-B8C2-4DCC-AD55-F266CBDF3851}" type="pres">
      <dgm:prSet presAssocID="{D48081BA-DD8C-42C8-BDBA-637DC59DD2AB}" presName="compositeShape" presStyleCnt="0">
        <dgm:presLayoutVars>
          <dgm:chMax val="7"/>
          <dgm:dir/>
          <dgm:resizeHandles val="exact"/>
        </dgm:presLayoutVars>
      </dgm:prSet>
      <dgm:spPr/>
    </dgm:pt>
    <dgm:pt modelId="{5A729549-BB91-4B10-BBCB-AE80E658CDE9}" type="pres">
      <dgm:prSet presAssocID="{D48081BA-DD8C-42C8-BDBA-637DC59DD2AB}" presName="wedge1" presStyleLbl="node1" presStyleIdx="0" presStyleCnt="3"/>
      <dgm:spPr/>
    </dgm:pt>
    <dgm:pt modelId="{7D05E3E0-F0B9-4100-BD62-E984B6296841}" type="pres">
      <dgm:prSet presAssocID="{D48081BA-DD8C-42C8-BDBA-637DC59DD2AB}" presName="dummy1a" presStyleCnt="0"/>
      <dgm:spPr/>
    </dgm:pt>
    <dgm:pt modelId="{921B36A5-614D-4298-B56C-3348E2C70FE2}" type="pres">
      <dgm:prSet presAssocID="{D48081BA-DD8C-42C8-BDBA-637DC59DD2AB}" presName="dummy1b" presStyleCnt="0"/>
      <dgm:spPr/>
    </dgm:pt>
    <dgm:pt modelId="{42C1A346-7FBA-4802-A97B-9972DD8525C9}" type="pres">
      <dgm:prSet presAssocID="{D48081BA-DD8C-42C8-BDBA-637DC59DD2A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F92CD3B-541A-4D69-8142-D01C6AFFB6C6}" type="pres">
      <dgm:prSet presAssocID="{D48081BA-DD8C-42C8-BDBA-637DC59DD2AB}" presName="wedge2" presStyleLbl="node1" presStyleIdx="1" presStyleCnt="3"/>
      <dgm:spPr/>
    </dgm:pt>
    <dgm:pt modelId="{A6C4D972-7052-4332-8D56-4818F80D2FB0}" type="pres">
      <dgm:prSet presAssocID="{D48081BA-DD8C-42C8-BDBA-637DC59DD2AB}" presName="dummy2a" presStyleCnt="0"/>
      <dgm:spPr/>
    </dgm:pt>
    <dgm:pt modelId="{09215F74-1AF1-46A5-9BDD-0C0B8E5B1085}" type="pres">
      <dgm:prSet presAssocID="{D48081BA-DD8C-42C8-BDBA-637DC59DD2AB}" presName="dummy2b" presStyleCnt="0"/>
      <dgm:spPr/>
    </dgm:pt>
    <dgm:pt modelId="{4F595475-216D-49CB-8A60-3188789D2E05}" type="pres">
      <dgm:prSet presAssocID="{D48081BA-DD8C-42C8-BDBA-637DC59DD2A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08F15A78-AD63-45B3-85A2-3ED62252E03D}" type="pres">
      <dgm:prSet presAssocID="{D48081BA-DD8C-42C8-BDBA-637DC59DD2AB}" presName="wedge3" presStyleLbl="node1" presStyleIdx="2" presStyleCnt="3"/>
      <dgm:spPr/>
      <dgm:t>
        <a:bodyPr/>
        <a:lstStyle/>
        <a:p>
          <a:pPr rtl="1"/>
          <a:endParaRPr lang="fa-IR"/>
        </a:p>
      </dgm:t>
    </dgm:pt>
    <dgm:pt modelId="{F3BD64B3-B799-403B-A3B1-110C81B9C183}" type="pres">
      <dgm:prSet presAssocID="{D48081BA-DD8C-42C8-BDBA-637DC59DD2AB}" presName="dummy3a" presStyleCnt="0"/>
      <dgm:spPr/>
    </dgm:pt>
    <dgm:pt modelId="{8E7958CB-2D6A-4F82-8568-91F558EEC710}" type="pres">
      <dgm:prSet presAssocID="{D48081BA-DD8C-42C8-BDBA-637DC59DD2AB}" presName="dummy3b" presStyleCnt="0"/>
      <dgm:spPr/>
    </dgm:pt>
    <dgm:pt modelId="{9C4C0074-FF99-49B7-B3EF-0490DEBFEEC6}" type="pres">
      <dgm:prSet presAssocID="{D48081BA-DD8C-42C8-BDBA-637DC59DD2A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ED05C536-6C9E-417E-A7E2-23FB468AF445}" type="pres">
      <dgm:prSet presAssocID="{35765C19-9F8C-4B04-BDA3-D9BFBEAA8096}" presName="arrowWedge1" presStyleLbl="fgSibTrans2D1" presStyleIdx="0" presStyleCnt="3"/>
      <dgm:spPr/>
    </dgm:pt>
    <dgm:pt modelId="{E03F302D-25DB-491A-83E2-3025394F80FE}" type="pres">
      <dgm:prSet presAssocID="{1A6B8F1F-531E-46A2-BD13-3D81252D1D91}" presName="arrowWedge2" presStyleLbl="fgSibTrans2D1" presStyleIdx="1" presStyleCnt="3"/>
      <dgm:spPr/>
    </dgm:pt>
    <dgm:pt modelId="{ACCD0CDB-19EF-48A0-9E68-C7175938EBC7}" type="pres">
      <dgm:prSet presAssocID="{BE362F24-8C94-4C4A-978F-377079350737}" presName="arrowWedge3" presStyleLbl="fgSibTrans2D1" presStyleIdx="2" presStyleCnt="3"/>
      <dgm:spPr/>
    </dgm:pt>
  </dgm:ptLst>
  <dgm:cxnLst>
    <dgm:cxn modelId="{1BEE00A9-C672-4018-B3B7-6739902C5B69}" srcId="{D48081BA-DD8C-42C8-BDBA-637DC59DD2AB}" destId="{ACB127A6-0CA1-4EC4-9C09-7C7978F955B1}" srcOrd="1" destOrd="0" parTransId="{8890187C-8B6B-46FE-A4BC-97F4E15AF60E}" sibTransId="{1A6B8F1F-531E-46A2-BD13-3D81252D1D91}"/>
    <dgm:cxn modelId="{69093713-6CF6-4DDB-852B-DD64CD8D6475}" type="presOf" srcId="{D48081BA-DD8C-42C8-BDBA-637DC59DD2AB}" destId="{C2726FBA-B8C2-4DCC-AD55-F266CBDF3851}" srcOrd="0" destOrd="0" presId="urn:microsoft.com/office/officeart/2005/8/layout/cycle8"/>
    <dgm:cxn modelId="{236994D1-9265-4AC5-9DAC-E2AFEC1DE57C}" type="presOf" srcId="{CE4EC3E2-2B8F-495E-9678-5F32B7CF2E50}" destId="{5A729549-BB91-4B10-BBCB-AE80E658CDE9}" srcOrd="0" destOrd="0" presId="urn:microsoft.com/office/officeart/2005/8/layout/cycle8"/>
    <dgm:cxn modelId="{60A282DF-B163-4ADA-8A29-2AEE15542787}" type="presOf" srcId="{ACB127A6-0CA1-4EC4-9C09-7C7978F955B1}" destId="{4F595475-216D-49CB-8A60-3188789D2E05}" srcOrd="1" destOrd="0" presId="urn:microsoft.com/office/officeart/2005/8/layout/cycle8"/>
    <dgm:cxn modelId="{51DF7E44-3F28-4ABF-BF9C-DDE4A136022A}" type="presOf" srcId="{F3C07F06-22B1-4B51-AD93-9C6350F749F9}" destId="{08F15A78-AD63-45B3-85A2-3ED62252E03D}" srcOrd="0" destOrd="0" presId="urn:microsoft.com/office/officeart/2005/8/layout/cycle8"/>
    <dgm:cxn modelId="{6CC0C1CC-8E23-4AB6-AB09-9FEA5152C934}" srcId="{D48081BA-DD8C-42C8-BDBA-637DC59DD2AB}" destId="{CE4EC3E2-2B8F-495E-9678-5F32B7CF2E50}" srcOrd="0" destOrd="0" parTransId="{76457E92-A95C-415B-A571-70E610C43348}" sibTransId="{35765C19-9F8C-4B04-BDA3-D9BFBEAA8096}"/>
    <dgm:cxn modelId="{2E84AE28-105E-4218-8BC9-38196785E97C}" type="presOf" srcId="{CE4EC3E2-2B8F-495E-9678-5F32B7CF2E50}" destId="{42C1A346-7FBA-4802-A97B-9972DD8525C9}" srcOrd="1" destOrd="0" presId="urn:microsoft.com/office/officeart/2005/8/layout/cycle8"/>
    <dgm:cxn modelId="{73D0BCEA-C59D-4929-8CD1-1106D7B2723F}" type="presOf" srcId="{ACB127A6-0CA1-4EC4-9C09-7C7978F955B1}" destId="{4F92CD3B-541A-4D69-8142-D01C6AFFB6C6}" srcOrd="0" destOrd="0" presId="urn:microsoft.com/office/officeart/2005/8/layout/cycle8"/>
    <dgm:cxn modelId="{726A5D10-6B82-4A9A-ADAA-5F2566945F81}" srcId="{D48081BA-DD8C-42C8-BDBA-637DC59DD2AB}" destId="{F3C07F06-22B1-4B51-AD93-9C6350F749F9}" srcOrd="2" destOrd="0" parTransId="{9E71FAAB-C9BE-4189-B04C-42CDB4709DE3}" sibTransId="{BE362F24-8C94-4C4A-978F-377079350737}"/>
    <dgm:cxn modelId="{93EA9030-22F2-4F82-A50B-76654B35E678}" type="presOf" srcId="{F3C07F06-22B1-4B51-AD93-9C6350F749F9}" destId="{9C4C0074-FF99-49B7-B3EF-0490DEBFEEC6}" srcOrd="1" destOrd="0" presId="urn:microsoft.com/office/officeart/2005/8/layout/cycle8"/>
    <dgm:cxn modelId="{32A43DEE-42E0-46A0-A53D-D5C7E23DA7C6}" type="presParOf" srcId="{C2726FBA-B8C2-4DCC-AD55-F266CBDF3851}" destId="{5A729549-BB91-4B10-BBCB-AE80E658CDE9}" srcOrd="0" destOrd="0" presId="urn:microsoft.com/office/officeart/2005/8/layout/cycle8"/>
    <dgm:cxn modelId="{667C24F7-3BA4-45E0-B52A-1C844E84184B}" type="presParOf" srcId="{C2726FBA-B8C2-4DCC-AD55-F266CBDF3851}" destId="{7D05E3E0-F0B9-4100-BD62-E984B6296841}" srcOrd="1" destOrd="0" presId="urn:microsoft.com/office/officeart/2005/8/layout/cycle8"/>
    <dgm:cxn modelId="{A739E748-F96C-451E-B067-FABC28A5A672}" type="presParOf" srcId="{C2726FBA-B8C2-4DCC-AD55-F266CBDF3851}" destId="{921B36A5-614D-4298-B56C-3348E2C70FE2}" srcOrd="2" destOrd="0" presId="urn:microsoft.com/office/officeart/2005/8/layout/cycle8"/>
    <dgm:cxn modelId="{FEE0E0E6-4769-4BBF-A2BE-D948515BCBAE}" type="presParOf" srcId="{C2726FBA-B8C2-4DCC-AD55-F266CBDF3851}" destId="{42C1A346-7FBA-4802-A97B-9972DD8525C9}" srcOrd="3" destOrd="0" presId="urn:microsoft.com/office/officeart/2005/8/layout/cycle8"/>
    <dgm:cxn modelId="{FE9CA1EC-2271-4D58-8488-785BC1755E43}" type="presParOf" srcId="{C2726FBA-B8C2-4DCC-AD55-F266CBDF3851}" destId="{4F92CD3B-541A-4D69-8142-D01C6AFFB6C6}" srcOrd="4" destOrd="0" presId="urn:microsoft.com/office/officeart/2005/8/layout/cycle8"/>
    <dgm:cxn modelId="{0756916D-38C5-4CE7-B70C-ABF6A730314B}" type="presParOf" srcId="{C2726FBA-B8C2-4DCC-AD55-F266CBDF3851}" destId="{A6C4D972-7052-4332-8D56-4818F80D2FB0}" srcOrd="5" destOrd="0" presId="urn:microsoft.com/office/officeart/2005/8/layout/cycle8"/>
    <dgm:cxn modelId="{EBB7B3D2-AE68-45D4-BCEE-F8974FFDCDEF}" type="presParOf" srcId="{C2726FBA-B8C2-4DCC-AD55-F266CBDF3851}" destId="{09215F74-1AF1-46A5-9BDD-0C0B8E5B1085}" srcOrd="6" destOrd="0" presId="urn:microsoft.com/office/officeart/2005/8/layout/cycle8"/>
    <dgm:cxn modelId="{0FC9C77F-386B-409E-A44C-98F4079D1E33}" type="presParOf" srcId="{C2726FBA-B8C2-4DCC-AD55-F266CBDF3851}" destId="{4F595475-216D-49CB-8A60-3188789D2E05}" srcOrd="7" destOrd="0" presId="urn:microsoft.com/office/officeart/2005/8/layout/cycle8"/>
    <dgm:cxn modelId="{4501F0E1-46E0-439C-BAC7-885FBA1440C8}" type="presParOf" srcId="{C2726FBA-B8C2-4DCC-AD55-F266CBDF3851}" destId="{08F15A78-AD63-45B3-85A2-3ED62252E03D}" srcOrd="8" destOrd="0" presId="urn:microsoft.com/office/officeart/2005/8/layout/cycle8"/>
    <dgm:cxn modelId="{24DF435A-93D6-4BB4-B4FB-7F05FAEFA4CE}" type="presParOf" srcId="{C2726FBA-B8C2-4DCC-AD55-F266CBDF3851}" destId="{F3BD64B3-B799-403B-A3B1-110C81B9C183}" srcOrd="9" destOrd="0" presId="urn:microsoft.com/office/officeart/2005/8/layout/cycle8"/>
    <dgm:cxn modelId="{D7162FB9-5802-43BF-B33F-E1B4D3A4D2E2}" type="presParOf" srcId="{C2726FBA-B8C2-4DCC-AD55-F266CBDF3851}" destId="{8E7958CB-2D6A-4F82-8568-91F558EEC710}" srcOrd="10" destOrd="0" presId="urn:microsoft.com/office/officeart/2005/8/layout/cycle8"/>
    <dgm:cxn modelId="{D5539F1F-EA91-4884-A6EC-FFAC714B1C53}" type="presParOf" srcId="{C2726FBA-B8C2-4DCC-AD55-F266CBDF3851}" destId="{9C4C0074-FF99-49B7-B3EF-0490DEBFEEC6}" srcOrd="11" destOrd="0" presId="urn:microsoft.com/office/officeart/2005/8/layout/cycle8"/>
    <dgm:cxn modelId="{A035D20E-6B69-4F69-984A-5DC3358A1635}" type="presParOf" srcId="{C2726FBA-B8C2-4DCC-AD55-F266CBDF3851}" destId="{ED05C536-6C9E-417E-A7E2-23FB468AF445}" srcOrd="12" destOrd="0" presId="urn:microsoft.com/office/officeart/2005/8/layout/cycle8"/>
    <dgm:cxn modelId="{1BD79B25-0DD8-47E4-A33C-EF46D13EFB7D}" type="presParOf" srcId="{C2726FBA-B8C2-4DCC-AD55-F266CBDF3851}" destId="{E03F302D-25DB-491A-83E2-3025394F80FE}" srcOrd="13" destOrd="0" presId="urn:microsoft.com/office/officeart/2005/8/layout/cycle8"/>
    <dgm:cxn modelId="{B826EBA2-E535-470B-BF05-F344610BECA1}" type="presParOf" srcId="{C2726FBA-B8C2-4DCC-AD55-F266CBDF3851}" destId="{ACCD0CDB-19EF-48A0-9E68-C7175938EBC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DB77ACE-FD32-4F7D-9BB0-982E2808C205}" type="doc">
      <dgm:prSet loTypeId="urn:microsoft.com/office/officeart/2005/8/layout/funnel1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pPr rtl="1"/>
          <a:endParaRPr lang="fa-IR"/>
        </a:p>
      </dgm:t>
    </dgm:pt>
    <dgm:pt modelId="{80106980-1D5F-4629-BBFD-4DDA56372864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ناچاری</a:t>
          </a:r>
          <a:endParaRPr lang="fa-IR" dirty="0">
            <a:cs typeface="B Lotus" panose="00000400000000000000" pitchFamily="2" charset="-78"/>
          </a:endParaRPr>
        </a:p>
      </dgm:t>
    </dgm:pt>
    <dgm:pt modelId="{B1379137-F430-4D91-AB66-DAE5DFF3A552}" type="parTrans" cxnId="{4E350250-EC7D-4236-956C-6B98B1769245}">
      <dgm:prSet/>
      <dgm:spPr/>
      <dgm:t>
        <a:bodyPr/>
        <a:lstStyle/>
        <a:p>
          <a:pPr rtl="1"/>
          <a:endParaRPr lang="fa-IR"/>
        </a:p>
      </dgm:t>
    </dgm:pt>
    <dgm:pt modelId="{DF1C99B9-C60C-42BA-99BD-1C4323B1E97B}" type="sibTrans" cxnId="{4E350250-EC7D-4236-956C-6B98B1769245}">
      <dgm:prSet/>
      <dgm:spPr/>
      <dgm:t>
        <a:bodyPr/>
        <a:lstStyle/>
        <a:p>
          <a:pPr rtl="1"/>
          <a:endParaRPr lang="fa-IR"/>
        </a:p>
      </dgm:t>
    </dgm:pt>
    <dgm:pt modelId="{D40E1BC2-712E-473D-904C-519B1693687D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فاقد شرایط فیزیکی</a:t>
          </a:r>
          <a:endParaRPr lang="fa-IR" dirty="0">
            <a:cs typeface="B Lotus" panose="00000400000000000000" pitchFamily="2" charset="-78"/>
          </a:endParaRPr>
        </a:p>
      </dgm:t>
    </dgm:pt>
    <dgm:pt modelId="{4C970E13-04E7-473B-A4DB-7A23AF101295}" type="parTrans" cxnId="{6A307B60-FFCE-4E24-9EA5-863A20F36AEB}">
      <dgm:prSet/>
      <dgm:spPr/>
      <dgm:t>
        <a:bodyPr/>
        <a:lstStyle/>
        <a:p>
          <a:pPr rtl="1"/>
          <a:endParaRPr lang="fa-IR"/>
        </a:p>
      </dgm:t>
    </dgm:pt>
    <dgm:pt modelId="{C665F6A4-9347-4F9D-BE88-C1AE48498EA2}" type="sibTrans" cxnId="{6A307B60-FFCE-4E24-9EA5-863A20F36AEB}">
      <dgm:prSet/>
      <dgm:spPr/>
      <dgm:t>
        <a:bodyPr/>
        <a:lstStyle/>
        <a:p>
          <a:pPr rtl="1"/>
          <a:endParaRPr lang="fa-IR"/>
        </a:p>
      </dgm:t>
    </dgm:pt>
    <dgm:pt modelId="{D7E761D8-AE0A-4425-AA3C-86E91FE0B58C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در صدد خلاصی</a:t>
          </a:r>
          <a:endParaRPr lang="fa-IR" dirty="0">
            <a:cs typeface="B Lotus" panose="00000400000000000000" pitchFamily="2" charset="-78"/>
          </a:endParaRPr>
        </a:p>
      </dgm:t>
    </dgm:pt>
    <dgm:pt modelId="{E476356C-4F41-47F3-A95B-F04C5964865B}" type="parTrans" cxnId="{FDBA305B-0CA5-4F0A-B89E-44ACE2810CA4}">
      <dgm:prSet/>
      <dgm:spPr/>
      <dgm:t>
        <a:bodyPr/>
        <a:lstStyle/>
        <a:p>
          <a:pPr rtl="1"/>
          <a:endParaRPr lang="fa-IR"/>
        </a:p>
      </dgm:t>
    </dgm:pt>
    <dgm:pt modelId="{11B0DF47-309D-4619-9815-DCF8F7F59C3D}" type="sibTrans" cxnId="{FDBA305B-0CA5-4F0A-B89E-44ACE2810CA4}">
      <dgm:prSet/>
      <dgm:spPr/>
      <dgm:t>
        <a:bodyPr/>
        <a:lstStyle/>
        <a:p>
          <a:pPr rtl="1"/>
          <a:endParaRPr lang="fa-IR"/>
        </a:p>
      </dgm:t>
    </dgm:pt>
    <dgm:pt modelId="{CE16B4BD-53B2-4AFD-8C5A-071B4E94A66D}">
      <dgm:prSet phldrT="[Text]" custT="1"/>
      <dgm:spPr/>
      <dgm:t>
        <a:bodyPr/>
        <a:lstStyle/>
        <a:p>
          <a:pPr rtl="1"/>
          <a:r>
            <a:rPr lang="fa-IR" sz="2000" b="1" dirty="0" smtClean="0">
              <a:cs typeface="B Lotus" panose="00000400000000000000" pitchFamily="2" charset="-78"/>
            </a:rPr>
            <a:t>محیط بان بی انگیزه و بی علاقه به شغل محیط بانی</a:t>
          </a:r>
          <a:endParaRPr lang="fa-IR" sz="2000" b="1" dirty="0">
            <a:cs typeface="B Lotus" panose="00000400000000000000" pitchFamily="2" charset="-78"/>
          </a:endParaRPr>
        </a:p>
      </dgm:t>
    </dgm:pt>
    <dgm:pt modelId="{EB534609-4420-43B2-A98F-9C79C1371D54}" type="parTrans" cxnId="{3F21AECF-1FB4-460E-93B4-2F27C7C1F0EA}">
      <dgm:prSet/>
      <dgm:spPr/>
      <dgm:t>
        <a:bodyPr/>
        <a:lstStyle/>
        <a:p>
          <a:pPr rtl="1"/>
          <a:endParaRPr lang="fa-IR"/>
        </a:p>
      </dgm:t>
    </dgm:pt>
    <dgm:pt modelId="{9EB21C2B-4548-4A07-90F0-1B732206E34D}" type="sibTrans" cxnId="{3F21AECF-1FB4-460E-93B4-2F27C7C1F0EA}">
      <dgm:prSet/>
      <dgm:spPr/>
      <dgm:t>
        <a:bodyPr/>
        <a:lstStyle/>
        <a:p>
          <a:pPr rtl="1"/>
          <a:endParaRPr lang="fa-IR"/>
        </a:p>
      </dgm:t>
    </dgm:pt>
    <dgm:pt modelId="{EA5D3D4D-1AD1-4CFA-9B1E-72C70F9F5180}" type="pres">
      <dgm:prSet presAssocID="{EDB77ACE-FD32-4F7D-9BB0-982E2808C205}" presName="Name0" presStyleCnt="0">
        <dgm:presLayoutVars>
          <dgm:chMax val="4"/>
          <dgm:resizeHandles val="exact"/>
        </dgm:presLayoutVars>
      </dgm:prSet>
      <dgm:spPr/>
    </dgm:pt>
    <dgm:pt modelId="{10DF6E8A-BF4C-49CA-9AC4-7032A84F1FF7}" type="pres">
      <dgm:prSet presAssocID="{EDB77ACE-FD32-4F7D-9BB0-982E2808C205}" presName="ellipse" presStyleLbl="trBgShp" presStyleIdx="0" presStyleCnt="1"/>
      <dgm:spPr/>
    </dgm:pt>
    <dgm:pt modelId="{8B2BDA9D-D6E4-4954-96D7-CEE81D9B6660}" type="pres">
      <dgm:prSet presAssocID="{EDB77ACE-FD32-4F7D-9BB0-982E2808C205}" presName="arrow1" presStyleLbl="fgShp" presStyleIdx="0" presStyleCnt="1"/>
      <dgm:spPr/>
    </dgm:pt>
    <dgm:pt modelId="{BAD069E5-C9B0-4F5F-8BED-F295B8BD8BF8}" type="pres">
      <dgm:prSet presAssocID="{EDB77ACE-FD32-4F7D-9BB0-982E2808C205}" presName="rectangle" presStyleLbl="revTx" presStyleIdx="0" presStyleCnt="1" custScaleX="143669">
        <dgm:presLayoutVars>
          <dgm:bulletEnabled val="1"/>
        </dgm:presLayoutVars>
      </dgm:prSet>
      <dgm:spPr/>
    </dgm:pt>
    <dgm:pt modelId="{209DA8B7-20E3-493A-9C92-E7DD23BAC08F}" type="pres">
      <dgm:prSet presAssocID="{D40E1BC2-712E-473D-904C-519B1693687D}" presName="item1" presStyleLbl="node1" presStyleIdx="0" presStyleCnt="3">
        <dgm:presLayoutVars>
          <dgm:bulletEnabled val="1"/>
        </dgm:presLayoutVars>
      </dgm:prSet>
      <dgm:spPr/>
    </dgm:pt>
    <dgm:pt modelId="{8392F372-6530-4C5C-94F6-D5A74ECFB617}" type="pres">
      <dgm:prSet presAssocID="{D7E761D8-AE0A-4425-AA3C-86E91FE0B58C}" presName="item2" presStyleLbl="node1" presStyleIdx="1" presStyleCnt="3">
        <dgm:presLayoutVars>
          <dgm:bulletEnabled val="1"/>
        </dgm:presLayoutVars>
      </dgm:prSet>
      <dgm:spPr/>
    </dgm:pt>
    <dgm:pt modelId="{03DC930E-DFC7-45CC-BD12-095087B31EE1}" type="pres">
      <dgm:prSet presAssocID="{CE16B4BD-53B2-4AFD-8C5A-071B4E94A66D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F53807DB-8F05-47D1-AFCB-70DDD04834C4}" type="pres">
      <dgm:prSet presAssocID="{EDB77ACE-FD32-4F7D-9BB0-982E2808C205}" presName="funnel" presStyleLbl="trAlignAcc1" presStyleIdx="0" presStyleCnt="1" custScaleX="100111" custScaleY="92514" custLinFactNeighborX="293" custLinFactNeighborY="-2764"/>
      <dgm:spPr/>
    </dgm:pt>
  </dgm:ptLst>
  <dgm:cxnLst>
    <dgm:cxn modelId="{3F21AECF-1FB4-460E-93B4-2F27C7C1F0EA}" srcId="{EDB77ACE-FD32-4F7D-9BB0-982E2808C205}" destId="{CE16B4BD-53B2-4AFD-8C5A-071B4E94A66D}" srcOrd="3" destOrd="0" parTransId="{EB534609-4420-43B2-A98F-9C79C1371D54}" sibTransId="{9EB21C2B-4548-4A07-90F0-1B732206E34D}"/>
    <dgm:cxn modelId="{53902A03-7613-4098-9BB9-F98287A18FC1}" type="presOf" srcId="{EDB77ACE-FD32-4F7D-9BB0-982E2808C205}" destId="{EA5D3D4D-1AD1-4CFA-9B1E-72C70F9F5180}" srcOrd="0" destOrd="0" presId="urn:microsoft.com/office/officeart/2005/8/layout/funnel1"/>
    <dgm:cxn modelId="{F3D05813-5059-42FC-99BD-9CD726C849E9}" type="presOf" srcId="{D7E761D8-AE0A-4425-AA3C-86E91FE0B58C}" destId="{209DA8B7-20E3-493A-9C92-E7DD23BAC08F}" srcOrd="0" destOrd="0" presId="urn:microsoft.com/office/officeart/2005/8/layout/funnel1"/>
    <dgm:cxn modelId="{B8A9D8CD-F210-4810-9BAB-45E05BFD0F75}" type="presOf" srcId="{80106980-1D5F-4629-BBFD-4DDA56372864}" destId="{03DC930E-DFC7-45CC-BD12-095087B31EE1}" srcOrd="0" destOrd="0" presId="urn:microsoft.com/office/officeart/2005/8/layout/funnel1"/>
    <dgm:cxn modelId="{6A307B60-FFCE-4E24-9EA5-863A20F36AEB}" srcId="{EDB77ACE-FD32-4F7D-9BB0-982E2808C205}" destId="{D40E1BC2-712E-473D-904C-519B1693687D}" srcOrd="1" destOrd="0" parTransId="{4C970E13-04E7-473B-A4DB-7A23AF101295}" sibTransId="{C665F6A4-9347-4F9D-BE88-C1AE48498EA2}"/>
    <dgm:cxn modelId="{FDBA305B-0CA5-4F0A-B89E-44ACE2810CA4}" srcId="{EDB77ACE-FD32-4F7D-9BB0-982E2808C205}" destId="{D7E761D8-AE0A-4425-AA3C-86E91FE0B58C}" srcOrd="2" destOrd="0" parTransId="{E476356C-4F41-47F3-A95B-F04C5964865B}" sibTransId="{11B0DF47-309D-4619-9815-DCF8F7F59C3D}"/>
    <dgm:cxn modelId="{FA0618B7-818E-4846-B89E-26218D579520}" type="presOf" srcId="{CE16B4BD-53B2-4AFD-8C5A-071B4E94A66D}" destId="{BAD069E5-C9B0-4F5F-8BED-F295B8BD8BF8}" srcOrd="0" destOrd="0" presId="urn:microsoft.com/office/officeart/2005/8/layout/funnel1"/>
    <dgm:cxn modelId="{ECE065D4-043C-4E81-8CF1-44710F7004AA}" type="presOf" srcId="{D40E1BC2-712E-473D-904C-519B1693687D}" destId="{8392F372-6530-4C5C-94F6-D5A74ECFB617}" srcOrd="0" destOrd="0" presId="urn:microsoft.com/office/officeart/2005/8/layout/funnel1"/>
    <dgm:cxn modelId="{4E350250-EC7D-4236-956C-6B98B1769245}" srcId="{EDB77ACE-FD32-4F7D-9BB0-982E2808C205}" destId="{80106980-1D5F-4629-BBFD-4DDA56372864}" srcOrd="0" destOrd="0" parTransId="{B1379137-F430-4D91-AB66-DAE5DFF3A552}" sibTransId="{DF1C99B9-C60C-42BA-99BD-1C4323B1E97B}"/>
    <dgm:cxn modelId="{DFEDBE61-D9B6-497A-AAE7-05062393E95F}" type="presParOf" srcId="{EA5D3D4D-1AD1-4CFA-9B1E-72C70F9F5180}" destId="{10DF6E8A-BF4C-49CA-9AC4-7032A84F1FF7}" srcOrd="0" destOrd="0" presId="urn:microsoft.com/office/officeart/2005/8/layout/funnel1"/>
    <dgm:cxn modelId="{A91C2B89-AC36-4B3E-94AF-FB48A7567786}" type="presParOf" srcId="{EA5D3D4D-1AD1-4CFA-9B1E-72C70F9F5180}" destId="{8B2BDA9D-D6E4-4954-96D7-CEE81D9B6660}" srcOrd="1" destOrd="0" presId="urn:microsoft.com/office/officeart/2005/8/layout/funnel1"/>
    <dgm:cxn modelId="{C36FB276-BD65-48A0-8D17-3420FA8B3D4A}" type="presParOf" srcId="{EA5D3D4D-1AD1-4CFA-9B1E-72C70F9F5180}" destId="{BAD069E5-C9B0-4F5F-8BED-F295B8BD8BF8}" srcOrd="2" destOrd="0" presId="urn:microsoft.com/office/officeart/2005/8/layout/funnel1"/>
    <dgm:cxn modelId="{94898E81-F8A4-44EC-9412-546E6219EEB0}" type="presParOf" srcId="{EA5D3D4D-1AD1-4CFA-9B1E-72C70F9F5180}" destId="{209DA8B7-20E3-493A-9C92-E7DD23BAC08F}" srcOrd="3" destOrd="0" presId="urn:microsoft.com/office/officeart/2005/8/layout/funnel1"/>
    <dgm:cxn modelId="{0C7D18C8-DC90-4A4F-A71A-CE9F7F3A4ACE}" type="presParOf" srcId="{EA5D3D4D-1AD1-4CFA-9B1E-72C70F9F5180}" destId="{8392F372-6530-4C5C-94F6-D5A74ECFB617}" srcOrd="4" destOrd="0" presId="urn:microsoft.com/office/officeart/2005/8/layout/funnel1"/>
    <dgm:cxn modelId="{9C2C528F-D962-4FF9-9DB1-2B027D9B29F6}" type="presParOf" srcId="{EA5D3D4D-1AD1-4CFA-9B1E-72C70F9F5180}" destId="{03DC930E-DFC7-45CC-BD12-095087B31EE1}" srcOrd="5" destOrd="0" presId="urn:microsoft.com/office/officeart/2005/8/layout/funnel1"/>
    <dgm:cxn modelId="{D088E7F9-F4C4-47B2-B163-F3209AB23B52}" type="presParOf" srcId="{EA5D3D4D-1AD1-4CFA-9B1E-72C70F9F5180}" destId="{F53807DB-8F05-47D1-AFCB-70DDD04834C4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5C575B2-2023-4071-A25B-885FB757D002}" type="doc">
      <dgm:prSet loTypeId="urn:microsoft.com/office/officeart/2011/layout/HexagonRadial" loCatId="officeonline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pPr rtl="1"/>
          <a:endParaRPr lang="fa-IR"/>
        </a:p>
      </dgm:t>
    </dgm:pt>
    <dgm:pt modelId="{3B6C6035-C350-468C-BED0-A0488CB25725}">
      <dgm:prSet phldrT="[Text]" custT="1"/>
      <dgm:spPr/>
      <dgm:t>
        <a:bodyPr/>
        <a:lstStyle/>
        <a:p>
          <a:pPr rtl="1"/>
          <a:r>
            <a:rPr lang="fa-IR" sz="2000" dirty="0" smtClean="0">
              <a:cs typeface="B Lotus" panose="00000400000000000000" pitchFamily="2" charset="-78"/>
            </a:rPr>
            <a:t>عدم برخورداری محیط طبیعی سازمان از نظر نیروی انسانی اجرایی، پژوهشی و مدیریتی</a:t>
          </a:r>
          <a:endParaRPr lang="fa-IR" sz="2000" dirty="0">
            <a:cs typeface="B Lotus" panose="00000400000000000000" pitchFamily="2" charset="-78"/>
          </a:endParaRPr>
        </a:p>
      </dgm:t>
    </dgm:pt>
    <dgm:pt modelId="{1EFED701-375E-4870-A3CA-6B1A2279C4CB}" type="parTrans" cxnId="{F53B119E-531C-4DA6-9949-D4235D1E2715}">
      <dgm:prSet/>
      <dgm:spPr/>
      <dgm:t>
        <a:bodyPr/>
        <a:lstStyle/>
        <a:p>
          <a:pPr rtl="1"/>
          <a:endParaRPr lang="fa-IR"/>
        </a:p>
      </dgm:t>
    </dgm:pt>
    <dgm:pt modelId="{85EBE6AC-F9D2-4D0B-9CE0-A20AC989BADE}" type="sibTrans" cxnId="{F53B119E-531C-4DA6-9949-D4235D1E2715}">
      <dgm:prSet/>
      <dgm:spPr/>
      <dgm:t>
        <a:bodyPr/>
        <a:lstStyle/>
        <a:p>
          <a:pPr rtl="1"/>
          <a:endParaRPr lang="fa-IR"/>
        </a:p>
      </dgm:t>
    </dgm:pt>
    <dgm:pt modelId="{76B48B7B-8065-4EA5-8117-17ED6D6AEBB7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پارک ملی</a:t>
          </a:r>
        </a:p>
        <a:p>
          <a:pPr rtl="1"/>
          <a:r>
            <a:rPr lang="fa-IR" dirty="0" smtClean="0">
              <a:cs typeface="B Lotus" panose="00000400000000000000" pitchFamily="2" charset="-78"/>
            </a:rPr>
            <a:t>گلستان</a:t>
          </a:r>
          <a:endParaRPr lang="fa-IR" dirty="0">
            <a:cs typeface="B Lotus" panose="00000400000000000000" pitchFamily="2" charset="-78"/>
          </a:endParaRPr>
        </a:p>
      </dgm:t>
    </dgm:pt>
    <dgm:pt modelId="{C4647799-AB39-42A5-BC67-EA5B5AF412AE}" type="parTrans" cxnId="{DD015734-0CE1-4020-BAC8-BF6FACBDF0AC}">
      <dgm:prSet/>
      <dgm:spPr/>
      <dgm:t>
        <a:bodyPr/>
        <a:lstStyle/>
        <a:p>
          <a:pPr rtl="1"/>
          <a:endParaRPr lang="fa-IR"/>
        </a:p>
      </dgm:t>
    </dgm:pt>
    <dgm:pt modelId="{255A8D0A-0F3E-4DBA-B3CE-A66B1AEB299A}" type="sibTrans" cxnId="{DD015734-0CE1-4020-BAC8-BF6FACBDF0AC}">
      <dgm:prSet/>
      <dgm:spPr/>
      <dgm:t>
        <a:bodyPr/>
        <a:lstStyle/>
        <a:p>
          <a:pPr rtl="1"/>
          <a:endParaRPr lang="fa-IR"/>
        </a:p>
      </dgm:t>
    </dgm:pt>
    <dgm:pt modelId="{BBE61D10-3CDA-4E3C-9AE0-FA8BEB484B1B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پارک ملی </a:t>
          </a:r>
        </a:p>
        <a:p>
          <a:pPr rtl="1"/>
          <a:r>
            <a:rPr lang="fa-IR" dirty="0" smtClean="0">
              <a:cs typeface="B Lotus" panose="00000400000000000000" pitchFamily="2" charset="-78"/>
            </a:rPr>
            <a:t>نای بند</a:t>
          </a:r>
          <a:endParaRPr lang="fa-IR" dirty="0">
            <a:cs typeface="B Lotus" panose="00000400000000000000" pitchFamily="2" charset="-78"/>
          </a:endParaRPr>
        </a:p>
      </dgm:t>
    </dgm:pt>
    <dgm:pt modelId="{A83E1C66-785C-4FE9-85D0-F442BE1A4795}" type="parTrans" cxnId="{F6539718-5945-4A26-8526-7B0A9880D702}">
      <dgm:prSet/>
      <dgm:spPr/>
      <dgm:t>
        <a:bodyPr/>
        <a:lstStyle/>
        <a:p>
          <a:pPr rtl="1"/>
          <a:endParaRPr lang="fa-IR"/>
        </a:p>
      </dgm:t>
    </dgm:pt>
    <dgm:pt modelId="{82653AAC-587F-41CC-A0AA-EC1DB6F1A403}" type="sibTrans" cxnId="{F6539718-5945-4A26-8526-7B0A9880D702}">
      <dgm:prSet/>
      <dgm:spPr/>
      <dgm:t>
        <a:bodyPr/>
        <a:lstStyle/>
        <a:p>
          <a:pPr rtl="1"/>
          <a:endParaRPr lang="fa-IR"/>
        </a:p>
      </dgm:t>
    </dgm:pt>
    <dgm:pt modelId="{82D0B131-A351-4036-876A-EC0E083DB6ED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دریاچه ارومیه</a:t>
          </a:r>
          <a:endParaRPr lang="fa-IR" dirty="0">
            <a:cs typeface="B Lotus" panose="00000400000000000000" pitchFamily="2" charset="-78"/>
          </a:endParaRPr>
        </a:p>
      </dgm:t>
    </dgm:pt>
    <dgm:pt modelId="{2AFA322A-D0EC-40DF-898D-EB88A615C557}" type="parTrans" cxnId="{A55987C2-0458-4283-AE4F-BDDC64DAC364}">
      <dgm:prSet/>
      <dgm:spPr/>
      <dgm:t>
        <a:bodyPr/>
        <a:lstStyle/>
        <a:p>
          <a:pPr rtl="1"/>
          <a:endParaRPr lang="fa-IR"/>
        </a:p>
      </dgm:t>
    </dgm:pt>
    <dgm:pt modelId="{0D96F304-C4DA-4376-8C08-DC54B64EDD9A}" type="sibTrans" cxnId="{A55987C2-0458-4283-AE4F-BDDC64DAC364}">
      <dgm:prSet/>
      <dgm:spPr/>
      <dgm:t>
        <a:bodyPr/>
        <a:lstStyle/>
        <a:p>
          <a:pPr rtl="1"/>
          <a:endParaRPr lang="fa-IR"/>
        </a:p>
      </dgm:t>
    </dgm:pt>
    <dgm:pt modelId="{464B689F-41A0-4175-9457-A2CB0D5EF197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خجیر و سرخه حصار</a:t>
          </a:r>
          <a:endParaRPr lang="fa-IR" dirty="0">
            <a:cs typeface="B Lotus" panose="00000400000000000000" pitchFamily="2" charset="-78"/>
          </a:endParaRPr>
        </a:p>
      </dgm:t>
    </dgm:pt>
    <dgm:pt modelId="{CAA22019-94BC-48ED-89AE-DBEF758EA7C5}" type="parTrans" cxnId="{1A9EB46A-828A-4A50-B6CD-F40F442AE6C3}">
      <dgm:prSet/>
      <dgm:spPr/>
      <dgm:t>
        <a:bodyPr/>
        <a:lstStyle/>
        <a:p>
          <a:pPr rtl="1"/>
          <a:endParaRPr lang="fa-IR"/>
        </a:p>
      </dgm:t>
    </dgm:pt>
    <dgm:pt modelId="{07881618-5902-4DBD-BBC9-32D3F9DD7BE0}" type="sibTrans" cxnId="{1A9EB46A-828A-4A50-B6CD-F40F442AE6C3}">
      <dgm:prSet/>
      <dgm:spPr/>
      <dgm:t>
        <a:bodyPr/>
        <a:lstStyle/>
        <a:p>
          <a:pPr rtl="1"/>
          <a:endParaRPr lang="fa-IR"/>
        </a:p>
      </dgm:t>
    </dgm:pt>
    <dgm:pt modelId="{115CEF54-14BC-48A2-B9BD-477D8697A24E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پارک ملی لا</a:t>
          </a:r>
          <a:r>
            <a:rPr lang="fa-IR" dirty="0" smtClean="0"/>
            <a:t>ر</a:t>
          </a:r>
          <a:endParaRPr lang="fa-IR" dirty="0"/>
        </a:p>
      </dgm:t>
    </dgm:pt>
    <dgm:pt modelId="{8AE9C1B9-1732-4751-8089-51E6644C085C}" type="parTrans" cxnId="{AD7CD5CF-34B7-408D-ABFA-23EA48FE93FB}">
      <dgm:prSet/>
      <dgm:spPr/>
      <dgm:t>
        <a:bodyPr/>
        <a:lstStyle/>
        <a:p>
          <a:pPr rtl="1"/>
          <a:endParaRPr lang="fa-IR"/>
        </a:p>
      </dgm:t>
    </dgm:pt>
    <dgm:pt modelId="{4A893447-897E-4072-884E-5E5B114E372E}" type="sibTrans" cxnId="{AD7CD5CF-34B7-408D-ABFA-23EA48FE93FB}">
      <dgm:prSet/>
      <dgm:spPr/>
      <dgm:t>
        <a:bodyPr/>
        <a:lstStyle/>
        <a:p>
          <a:pPr rtl="1"/>
          <a:endParaRPr lang="fa-IR"/>
        </a:p>
      </dgm:t>
    </dgm:pt>
    <dgm:pt modelId="{F1E2630D-D30E-4EAB-B1C4-4071449BA052}">
      <dgm:prSet phldrT="[Text]"/>
      <dgm:spPr/>
      <dgm:t>
        <a:bodyPr/>
        <a:lstStyle/>
        <a:p>
          <a:pPr rtl="1"/>
          <a:r>
            <a:rPr lang="fa-IR" dirty="0" smtClean="0">
              <a:cs typeface="B Lotus" panose="00000400000000000000" pitchFamily="2" charset="-78"/>
            </a:rPr>
            <a:t>پارک ملی</a:t>
          </a:r>
        </a:p>
        <a:p>
          <a:pPr rtl="1"/>
          <a:r>
            <a:rPr lang="fa-IR" dirty="0" smtClean="0">
              <a:cs typeface="B Lotus" panose="00000400000000000000" pitchFamily="2" charset="-78"/>
            </a:rPr>
            <a:t>بمو</a:t>
          </a:r>
          <a:endParaRPr lang="fa-IR" dirty="0"/>
        </a:p>
      </dgm:t>
    </dgm:pt>
    <dgm:pt modelId="{BF787AE6-5E32-489A-866F-7A38E66B845C}" type="parTrans" cxnId="{08CA6DC8-BDFD-4B76-AD85-302F5AFCACAD}">
      <dgm:prSet/>
      <dgm:spPr/>
      <dgm:t>
        <a:bodyPr/>
        <a:lstStyle/>
        <a:p>
          <a:pPr rtl="1"/>
          <a:endParaRPr lang="fa-IR"/>
        </a:p>
      </dgm:t>
    </dgm:pt>
    <dgm:pt modelId="{3F8269DC-8787-4F32-A71E-EEEB5AC3AC2D}" type="sibTrans" cxnId="{08CA6DC8-BDFD-4B76-AD85-302F5AFCACAD}">
      <dgm:prSet/>
      <dgm:spPr/>
      <dgm:t>
        <a:bodyPr/>
        <a:lstStyle/>
        <a:p>
          <a:pPr rtl="1"/>
          <a:endParaRPr lang="fa-IR"/>
        </a:p>
      </dgm:t>
    </dgm:pt>
    <dgm:pt modelId="{C2940AF0-2CB9-4663-924D-959523630508}" type="pres">
      <dgm:prSet presAssocID="{95C575B2-2023-4071-A25B-885FB757D002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037229CD-F0C9-4124-98D8-2A383DEB97B5}" type="pres">
      <dgm:prSet presAssocID="{3B6C6035-C350-468C-BED0-A0488CB25725}" presName="Parent" presStyleLbl="node0" presStyleIdx="0" presStyleCnt="1" custScaleX="123157" custScaleY="154787">
        <dgm:presLayoutVars>
          <dgm:chMax val="6"/>
          <dgm:chPref val="6"/>
        </dgm:presLayoutVars>
      </dgm:prSet>
      <dgm:spPr/>
      <dgm:t>
        <a:bodyPr/>
        <a:lstStyle/>
        <a:p>
          <a:pPr rtl="1"/>
          <a:endParaRPr lang="fa-IR"/>
        </a:p>
      </dgm:t>
    </dgm:pt>
    <dgm:pt modelId="{7E965AB8-0944-459B-B3CA-6D079E2C515F}" type="pres">
      <dgm:prSet presAssocID="{76B48B7B-8065-4EA5-8117-17ED6D6AEBB7}" presName="Accent1" presStyleCnt="0"/>
      <dgm:spPr/>
    </dgm:pt>
    <dgm:pt modelId="{9CD7B762-7F28-4A5F-BC59-0906E3F38957}" type="pres">
      <dgm:prSet presAssocID="{76B48B7B-8065-4EA5-8117-17ED6D6AEBB7}" presName="Accent" presStyleLbl="bgShp" presStyleIdx="0" presStyleCnt="6"/>
      <dgm:spPr/>
    </dgm:pt>
    <dgm:pt modelId="{F883A7FF-88B6-4CF9-AC17-E625E5496210}" type="pres">
      <dgm:prSet presAssocID="{76B48B7B-8065-4EA5-8117-17ED6D6AEBB7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50FE65EC-3F06-42D4-871B-19A36F7ED9D5}" type="pres">
      <dgm:prSet presAssocID="{BBE61D10-3CDA-4E3C-9AE0-FA8BEB484B1B}" presName="Accent2" presStyleCnt="0"/>
      <dgm:spPr/>
    </dgm:pt>
    <dgm:pt modelId="{E4C110CD-5C50-4698-B9F9-781736C65D3E}" type="pres">
      <dgm:prSet presAssocID="{BBE61D10-3CDA-4E3C-9AE0-FA8BEB484B1B}" presName="Accent" presStyleLbl="bgShp" presStyleIdx="1" presStyleCnt="6"/>
      <dgm:spPr/>
    </dgm:pt>
    <dgm:pt modelId="{E215A83A-793B-4B6E-87E3-166F477E0F08}" type="pres">
      <dgm:prSet presAssocID="{BBE61D10-3CDA-4E3C-9AE0-FA8BEB484B1B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A57FE57-F42A-475C-B1D1-645A67AF2568}" type="pres">
      <dgm:prSet presAssocID="{82D0B131-A351-4036-876A-EC0E083DB6ED}" presName="Accent3" presStyleCnt="0"/>
      <dgm:spPr/>
    </dgm:pt>
    <dgm:pt modelId="{EC978A2E-A63C-4FE3-88C8-E01718BFD8D3}" type="pres">
      <dgm:prSet presAssocID="{82D0B131-A351-4036-876A-EC0E083DB6ED}" presName="Accent" presStyleLbl="bgShp" presStyleIdx="2" presStyleCnt="6"/>
      <dgm:spPr/>
    </dgm:pt>
    <dgm:pt modelId="{9274C21C-5979-4DF5-959A-AF33BE4C453F}" type="pres">
      <dgm:prSet presAssocID="{82D0B131-A351-4036-876A-EC0E083DB6ED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9E8C1631-F06B-46AD-AA61-9463225D5C8F}" type="pres">
      <dgm:prSet presAssocID="{464B689F-41A0-4175-9457-A2CB0D5EF197}" presName="Accent4" presStyleCnt="0"/>
      <dgm:spPr/>
    </dgm:pt>
    <dgm:pt modelId="{5FCDEA49-58E4-49C2-B4E0-7E5C291A8413}" type="pres">
      <dgm:prSet presAssocID="{464B689F-41A0-4175-9457-A2CB0D5EF197}" presName="Accent" presStyleLbl="bgShp" presStyleIdx="3" presStyleCnt="6"/>
      <dgm:spPr/>
    </dgm:pt>
    <dgm:pt modelId="{F61C0553-4CC9-487F-A5EE-002274E742CA}" type="pres">
      <dgm:prSet presAssocID="{464B689F-41A0-4175-9457-A2CB0D5EF197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B8129C2F-BE78-4092-8DB0-9C0ED2766EE1}" type="pres">
      <dgm:prSet presAssocID="{115CEF54-14BC-48A2-B9BD-477D8697A24E}" presName="Accent5" presStyleCnt="0"/>
      <dgm:spPr/>
    </dgm:pt>
    <dgm:pt modelId="{A2021C48-801C-49A0-8B39-9682BDEF27FA}" type="pres">
      <dgm:prSet presAssocID="{115CEF54-14BC-48A2-B9BD-477D8697A24E}" presName="Accent" presStyleLbl="bgShp" presStyleIdx="4" presStyleCnt="6"/>
      <dgm:spPr/>
    </dgm:pt>
    <dgm:pt modelId="{F6864219-7326-4630-8330-0C2296E3A422}" type="pres">
      <dgm:prSet presAssocID="{115CEF54-14BC-48A2-B9BD-477D8697A24E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24BFC9A-69D5-4AA9-8060-F9F1134E7EBB}" type="pres">
      <dgm:prSet presAssocID="{F1E2630D-D30E-4EAB-B1C4-4071449BA052}" presName="Accent6" presStyleCnt="0"/>
      <dgm:spPr/>
    </dgm:pt>
    <dgm:pt modelId="{54028AC9-F6F6-4BC1-B8AF-E581C97ABED2}" type="pres">
      <dgm:prSet presAssocID="{F1E2630D-D30E-4EAB-B1C4-4071449BA052}" presName="Accent" presStyleLbl="bgShp" presStyleIdx="5" presStyleCnt="6"/>
      <dgm:spPr/>
    </dgm:pt>
    <dgm:pt modelId="{1C4FF87A-99FC-4B3E-B4EE-49029282E9C5}" type="pres">
      <dgm:prSet presAssocID="{F1E2630D-D30E-4EAB-B1C4-4071449BA052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F6539718-5945-4A26-8526-7B0A9880D702}" srcId="{3B6C6035-C350-468C-BED0-A0488CB25725}" destId="{BBE61D10-3CDA-4E3C-9AE0-FA8BEB484B1B}" srcOrd="1" destOrd="0" parTransId="{A83E1C66-785C-4FE9-85D0-F442BE1A4795}" sibTransId="{82653AAC-587F-41CC-A0AA-EC1DB6F1A403}"/>
    <dgm:cxn modelId="{96EF00D4-AC49-4F82-AB21-7C4EA803A55E}" type="presOf" srcId="{82D0B131-A351-4036-876A-EC0E083DB6ED}" destId="{9274C21C-5979-4DF5-959A-AF33BE4C453F}" srcOrd="0" destOrd="0" presId="urn:microsoft.com/office/officeart/2011/layout/HexagonRadial"/>
    <dgm:cxn modelId="{A55987C2-0458-4283-AE4F-BDDC64DAC364}" srcId="{3B6C6035-C350-468C-BED0-A0488CB25725}" destId="{82D0B131-A351-4036-876A-EC0E083DB6ED}" srcOrd="2" destOrd="0" parTransId="{2AFA322A-D0EC-40DF-898D-EB88A615C557}" sibTransId="{0D96F304-C4DA-4376-8C08-DC54B64EDD9A}"/>
    <dgm:cxn modelId="{9A595352-39F4-4EE1-ADD2-C0A0500D278C}" type="presOf" srcId="{115CEF54-14BC-48A2-B9BD-477D8697A24E}" destId="{F6864219-7326-4630-8330-0C2296E3A422}" srcOrd="0" destOrd="0" presId="urn:microsoft.com/office/officeart/2011/layout/HexagonRadial"/>
    <dgm:cxn modelId="{227004B6-D315-4F94-9891-AD111A87C337}" type="presOf" srcId="{464B689F-41A0-4175-9457-A2CB0D5EF197}" destId="{F61C0553-4CC9-487F-A5EE-002274E742CA}" srcOrd="0" destOrd="0" presId="urn:microsoft.com/office/officeart/2011/layout/HexagonRadial"/>
    <dgm:cxn modelId="{1A9EB46A-828A-4A50-B6CD-F40F442AE6C3}" srcId="{3B6C6035-C350-468C-BED0-A0488CB25725}" destId="{464B689F-41A0-4175-9457-A2CB0D5EF197}" srcOrd="3" destOrd="0" parTransId="{CAA22019-94BC-48ED-89AE-DBEF758EA7C5}" sibTransId="{07881618-5902-4DBD-BBC9-32D3F9DD7BE0}"/>
    <dgm:cxn modelId="{8709D165-9BA4-4E24-B331-67A509EA85B0}" type="presOf" srcId="{F1E2630D-D30E-4EAB-B1C4-4071449BA052}" destId="{1C4FF87A-99FC-4B3E-B4EE-49029282E9C5}" srcOrd="0" destOrd="0" presId="urn:microsoft.com/office/officeart/2011/layout/HexagonRadial"/>
    <dgm:cxn modelId="{F53B119E-531C-4DA6-9949-D4235D1E2715}" srcId="{95C575B2-2023-4071-A25B-885FB757D002}" destId="{3B6C6035-C350-468C-BED0-A0488CB25725}" srcOrd="0" destOrd="0" parTransId="{1EFED701-375E-4870-A3CA-6B1A2279C4CB}" sibTransId="{85EBE6AC-F9D2-4D0B-9CE0-A20AC989BADE}"/>
    <dgm:cxn modelId="{AD7CD5CF-34B7-408D-ABFA-23EA48FE93FB}" srcId="{3B6C6035-C350-468C-BED0-A0488CB25725}" destId="{115CEF54-14BC-48A2-B9BD-477D8697A24E}" srcOrd="4" destOrd="0" parTransId="{8AE9C1B9-1732-4751-8089-51E6644C085C}" sibTransId="{4A893447-897E-4072-884E-5E5B114E372E}"/>
    <dgm:cxn modelId="{1B64BEBB-2D22-4F53-97CC-75C12EB04996}" type="presOf" srcId="{3B6C6035-C350-468C-BED0-A0488CB25725}" destId="{037229CD-F0C9-4124-98D8-2A383DEB97B5}" srcOrd="0" destOrd="0" presId="urn:microsoft.com/office/officeart/2011/layout/HexagonRadial"/>
    <dgm:cxn modelId="{CD47649E-D019-4D7C-B28B-858C3F4B1A97}" type="presOf" srcId="{BBE61D10-3CDA-4E3C-9AE0-FA8BEB484B1B}" destId="{E215A83A-793B-4B6E-87E3-166F477E0F08}" srcOrd="0" destOrd="0" presId="urn:microsoft.com/office/officeart/2011/layout/HexagonRadial"/>
    <dgm:cxn modelId="{DD015734-0CE1-4020-BAC8-BF6FACBDF0AC}" srcId="{3B6C6035-C350-468C-BED0-A0488CB25725}" destId="{76B48B7B-8065-4EA5-8117-17ED6D6AEBB7}" srcOrd="0" destOrd="0" parTransId="{C4647799-AB39-42A5-BC67-EA5B5AF412AE}" sibTransId="{255A8D0A-0F3E-4DBA-B3CE-A66B1AEB299A}"/>
    <dgm:cxn modelId="{DAD774F3-06F5-4239-A29D-43BCDD0B7D39}" type="presOf" srcId="{95C575B2-2023-4071-A25B-885FB757D002}" destId="{C2940AF0-2CB9-4663-924D-959523630508}" srcOrd="0" destOrd="0" presId="urn:microsoft.com/office/officeart/2011/layout/HexagonRadial"/>
    <dgm:cxn modelId="{08CA6DC8-BDFD-4B76-AD85-302F5AFCACAD}" srcId="{3B6C6035-C350-468C-BED0-A0488CB25725}" destId="{F1E2630D-D30E-4EAB-B1C4-4071449BA052}" srcOrd="5" destOrd="0" parTransId="{BF787AE6-5E32-489A-866F-7A38E66B845C}" sibTransId="{3F8269DC-8787-4F32-A71E-EEEB5AC3AC2D}"/>
    <dgm:cxn modelId="{CDCCEC35-54C5-465E-A870-4108142A4139}" type="presOf" srcId="{76B48B7B-8065-4EA5-8117-17ED6D6AEBB7}" destId="{F883A7FF-88B6-4CF9-AC17-E625E5496210}" srcOrd="0" destOrd="0" presId="urn:microsoft.com/office/officeart/2011/layout/HexagonRadial"/>
    <dgm:cxn modelId="{2B7DF320-5882-46E6-A4A5-F4C69989BF91}" type="presParOf" srcId="{C2940AF0-2CB9-4663-924D-959523630508}" destId="{037229CD-F0C9-4124-98D8-2A383DEB97B5}" srcOrd="0" destOrd="0" presId="urn:microsoft.com/office/officeart/2011/layout/HexagonRadial"/>
    <dgm:cxn modelId="{20167EAC-F1AB-4A2E-BE56-676296FE7437}" type="presParOf" srcId="{C2940AF0-2CB9-4663-924D-959523630508}" destId="{7E965AB8-0944-459B-B3CA-6D079E2C515F}" srcOrd="1" destOrd="0" presId="urn:microsoft.com/office/officeart/2011/layout/HexagonRadial"/>
    <dgm:cxn modelId="{E6E3D857-48B4-4970-AB3E-A87DFCF455C4}" type="presParOf" srcId="{7E965AB8-0944-459B-B3CA-6D079E2C515F}" destId="{9CD7B762-7F28-4A5F-BC59-0906E3F38957}" srcOrd="0" destOrd="0" presId="urn:microsoft.com/office/officeart/2011/layout/HexagonRadial"/>
    <dgm:cxn modelId="{556C730A-B77C-48BC-9E70-745FEFAB89A3}" type="presParOf" srcId="{C2940AF0-2CB9-4663-924D-959523630508}" destId="{F883A7FF-88B6-4CF9-AC17-E625E5496210}" srcOrd="2" destOrd="0" presId="urn:microsoft.com/office/officeart/2011/layout/HexagonRadial"/>
    <dgm:cxn modelId="{100EC715-FF90-4E9B-B7F3-D4C3E252BDDE}" type="presParOf" srcId="{C2940AF0-2CB9-4663-924D-959523630508}" destId="{50FE65EC-3F06-42D4-871B-19A36F7ED9D5}" srcOrd="3" destOrd="0" presId="urn:microsoft.com/office/officeart/2011/layout/HexagonRadial"/>
    <dgm:cxn modelId="{8928C349-7A07-4BA0-97D4-F486ED7ECC8C}" type="presParOf" srcId="{50FE65EC-3F06-42D4-871B-19A36F7ED9D5}" destId="{E4C110CD-5C50-4698-B9F9-781736C65D3E}" srcOrd="0" destOrd="0" presId="urn:microsoft.com/office/officeart/2011/layout/HexagonRadial"/>
    <dgm:cxn modelId="{6833CB80-B782-469D-A877-9A9306C58453}" type="presParOf" srcId="{C2940AF0-2CB9-4663-924D-959523630508}" destId="{E215A83A-793B-4B6E-87E3-166F477E0F08}" srcOrd="4" destOrd="0" presId="urn:microsoft.com/office/officeart/2011/layout/HexagonRadial"/>
    <dgm:cxn modelId="{3C17A41F-4692-4072-9C7C-D987ED96BEA6}" type="presParOf" srcId="{C2940AF0-2CB9-4663-924D-959523630508}" destId="{AA57FE57-F42A-475C-B1D1-645A67AF2568}" srcOrd="5" destOrd="0" presId="urn:microsoft.com/office/officeart/2011/layout/HexagonRadial"/>
    <dgm:cxn modelId="{99E707A1-5180-482D-AFC7-E8E5F9A02BA9}" type="presParOf" srcId="{AA57FE57-F42A-475C-B1D1-645A67AF2568}" destId="{EC978A2E-A63C-4FE3-88C8-E01718BFD8D3}" srcOrd="0" destOrd="0" presId="urn:microsoft.com/office/officeart/2011/layout/HexagonRadial"/>
    <dgm:cxn modelId="{04E44F90-6880-4166-99E5-892A3831B5D4}" type="presParOf" srcId="{C2940AF0-2CB9-4663-924D-959523630508}" destId="{9274C21C-5979-4DF5-959A-AF33BE4C453F}" srcOrd="6" destOrd="0" presId="urn:microsoft.com/office/officeart/2011/layout/HexagonRadial"/>
    <dgm:cxn modelId="{1E07AC9C-362C-4F61-9F77-FB310A3D5204}" type="presParOf" srcId="{C2940AF0-2CB9-4663-924D-959523630508}" destId="{9E8C1631-F06B-46AD-AA61-9463225D5C8F}" srcOrd="7" destOrd="0" presId="urn:microsoft.com/office/officeart/2011/layout/HexagonRadial"/>
    <dgm:cxn modelId="{E327F8DB-7AA1-409A-AD04-36CC03A50060}" type="presParOf" srcId="{9E8C1631-F06B-46AD-AA61-9463225D5C8F}" destId="{5FCDEA49-58E4-49C2-B4E0-7E5C291A8413}" srcOrd="0" destOrd="0" presId="urn:microsoft.com/office/officeart/2011/layout/HexagonRadial"/>
    <dgm:cxn modelId="{47D9B8DB-7396-425D-99E4-02BE3C2A2F0F}" type="presParOf" srcId="{C2940AF0-2CB9-4663-924D-959523630508}" destId="{F61C0553-4CC9-487F-A5EE-002274E742CA}" srcOrd="8" destOrd="0" presId="urn:microsoft.com/office/officeart/2011/layout/HexagonRadial"/>
    <dgm:cxn modelId="{6E3EC511-72CD-4109-BEBF-7D3143E27A31}" type="presParOf" srcId="{C2940AF0-2CB9-4663-924D-959523630508}" destId="{B8129C2F-BE78-4092-8DB0-9C0ED2766EE1}" srcOrd="9" destOrd="0" presId="urn:microsoft.com/office/officeart/2011/layout/HexagonRadial"/>
    <dgm:cxn modelId="{842508E7-2060-497C-B9D8-B7DD695750B2}" type="presParOf" srcId="{B8129C2F-BE78-4092-8DB0-9C0ED2766EE1}" destId="{A2021C48-801C-49A0-8B39-9682BDEF27FA}" srcOrd="0" destOrd="0" presId="urn:microsoft.com/office/officeart/2011/layout/HexagonRadial"/>
    <dgm:cxn modelId="{6FBA6E25-AAFE-4255-86D1-FD787A1F5A52}" type="presParOf" srcId="{C2940AF0-2CB9-4663-924D-959523630508}" destId="{F6864219-7326-4630-8330-0C2296E3A422}" srcOrd="10" destOrd="0" presId="urn:microsoft.com/office/officeart/2011/layout/HexagonRadial"/>
    <dgm:cxn modelId="{D3CAB8DA-FB7D-44DD-A60D-1C0E396C27E8}" type="presParOf" srcId="{C2940AF0-2CB9-4663-924D-959523630508}" destId="{124BFC9A-69D5-4AA9-8060-F9F1134E7EBB}" srcOrd="11" destOrd="0" presId="urn:microsoft.com/office/officeart/2011/layout/HexagonRadial"/>
    <dgm:cxn modelId="{059EB2EC-49F3-4838-BF3A-370661CB393B}" type="presParOf" srcId="{124BFC9A-69D5-4AA9-8060-F9F1134E7EBB}" destId="{54028AC9-F6F6-4BC1-B8AF-E581C97ABED2}" srcOrd="0" destOrd="0" presId="urn:microsoft.com/office/officeart/2011/layout/HexagonRadial"/>
    <dgm:cxn modelId="{C69E70A2-8F73-437E-9FAE-ABEFC331C956}" type="presParOf" srcId="{C2940AF0-2CB9-4663-924D-959523630508}" destId="{1C4FF87A-99FC-4B3E-B4EE-49029282E9C5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0E927E-5423-4AF4-A6AE-C6CD3B2C7856}">
      <dsp:nvSpPr>
        <dsp:cNvPr id="0" name=""/>
        <dsp:cNvSpPr/>
      </dsp:nvSpPr>
      <dsp:spPr>
        <a:xfrm>
          <a:off x="0" y="0"/>
          <a:ext cx="8229600" cy="135778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>
              <a:cs typeface="B Lotus" pitchFamily="2" charset="-78"/>
            </a:rPr>
            <a:t>استفاده هماهنگ از قابلیت های آنها در چهار بخش</a:t>
          </a:r>
          <a:endParaRPr lang="en-US" sz="3200" kern="1200" dirty="0">
            <a:cs typeface="B Lotus" pitchFamily="2" charset="-78"/>
          </a:endParaRPr>
        </a:p>
      </dsp:txBody>
      <dsp:txXfrm>
        <a:off x="0" y="0"/>
        <a:ext cx="8229600" cy="1357788"/>
      </dsp:txXfrm>
    </dsp:sp>
    <dsp:sp modelId="{6C4F8C5D-CCCD-413E-83C4-E396B2808D7E}">
      <dsp:nvSpPr>
        <dsp:cNvPr id="0" name=""/>
        <dsp:cNvSpPr/>
      </dsp:nvSpPr>
      <dsp:spPr>
        <a:xfrm>
          <a:off x="2834" y="1357788"/>
          <a:ext cx="1891005" cy="2851356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>
              <a:cs typeface="B Titr" pitchFamily="2" charset="-78"/>
            </a:rPr>
            <a:t>تفرج</a:t>
          </a:r>
          <a:endParaRPr lang="en-US" sz="3200" kern="1200" dirty="0">
            <a:cs typeface="B Titr" pitchFamily="2" charset="-78"/>
          </a:endParaRPr>
        </a:p>
      </dsp:txBody>
      <dsp:txXfrm>
        <a:off x="2834" y="1357788"/>
        <a:ext cx="1891005" cy="2851356"/>
      </dsp:txXfrm>
    </dsp:sp>
    <dsp:sp modelId="{5FB4A5BB-8196-4604-A77E-3B454348BF61}">
      <dsp:nvSpPr>
        <dsp:cNvPr id="0" name=""/>
        <dsp:cNvSpPr/>
      </dsp:nvSpPr>
      <dsp:spPr>
        <a:xfrm>
          <a:off x="1893840" y="1357788"/>
          <a:ext cx="2219697" cy="2851356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>
              <a:cs typeface="B Titr" pitchFamily="2" charset="-78"/>
            </a:rPr>
            <a:t>آموزش</a:t>
          </a:r>
          <a:endParaRPr lang="en-US" sz="5400" kern="1200" dirty="0">
            <a:cs typeface="B Titr" pitchFamily="2" charset="-78"/>
          </a:endParaRPr>
        </a:p>
      </dsp:txBody>
      <dsp:txXfrm>
        <a:off x="1893840" y="1357788"/>
        <a:ext cx="2219697" cy="2851356"/>
      </dsp:txXfrm>
    </dsp:sp>
    <dsp:sp modelId="{3AAEC09B-A412-4BD3-A5C0-72693E5D9763}">
      <dsp:nvSpPr>
        <dsp:cNvPr id="0" name=""/>
        <dsp:cNvSpPr/>
      </dsp:nvSpPr>
      <dsp:spPr>
        <a:xfrm>
          <a:off x="4113537" y="1357788"/>
          <a:ext cx="2069455" cy="2851356"/>
        </a:xfrm>
        <a:prstGeom prst="rect">
          <a:avLst/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>
              <a:cs typeface="B Titr" pitchFamily="2" charset="-78"/>
            </a:rPr>
            <a:t>پژوهش</a:t>
          </a:r>
          <a:endParaRPr lang="en-US" sz="3600" kern="1200" dirty="0">
            <a:cs typeface="B Titr" pitchFamily="2" charset="-78"/>
          </a:endParaRPr>
        </a:p>
      </dsp:txBody>
      <dsp:txXfrm>
        <a:off x="4113537" y="1357788"/>
        <a:ext cx="2069455" cy="2851356"/>
      </dsp:txXfrm>
    </dsp:sp>
    <dsp:sp modelId="{7E0E57A4-5415-46C1-8434-47DEC0CF1830}">
      <dsp:nvSpPr>
        <dsp:cNvPr id="0" name=""/>
        <dsp:cNvSpPr/>
      </dsp:nvSpPr>
      <dsp:spPr>
        <a:xfrm>
          <a:off x="6182992" y="1357788"/>
          <a:ext cx="2043773" cy="2851356"/>
        </a:xfrm>
        <a:prstGeom prst="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cs typeface="B Titr" pitchFamily="2" charset="-78"/>
            </a:rPr>
            <a:t>حفظ و حراست</a:t>
          </a:r>
          <a:endParaRPr lang="en-US" sz="2800" kern="1200" dirty="0">
            <a:cs typeface="B Titr" pitchFamily="2" charset="-78"/>
          </a:endParaRPr>
        </a:p>
      </dsp:txBody>
      <dsp:txXfrm>
        <a:off x="6182992" y="1357788"/>
        <a:ext cx="2043773" cy="2851356"/>
      </dsp:txXfrm>
    </dsp:sp>
    <dsp:sp modelId="{F387D97C-B2F6-4D49-BB0E-70C473CC7C81}">
      <dsp:nvSpPr>
        <dsp:cNvPr id="0" name=""/>
        <dsp:cNvSpPr/>
      </dsp:nvSpPr>
      <dsp:spPr>
        <a:xfrm>
          <a:off x="0" y="4209145"/>
          <a:ext cx="8229600" cy="31681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690DE-8BE2-4ADB-B1C8-4E7C836E64EA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13800000"/>
            <a:gd name="adj2" fmla="val 16200000"/>
            <a:gd name="adj3" fmla="val 3059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3FBA73-F7DF-40B6-A184-330167CDCBDD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11400000"/>
            <a:gd name="adj2" fmla="val 13800000"/>
            <a:gd name="adj3" fmla="val 3059"/>
          </a:avLst>
        </a:prstGeom>
        <a:solidFill>
          <a:schemeClr val="accent2">
            <a:hueOff val="4096329"/>
            <a:satOff val="-5109"/>
            <a:lumOff val="1201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61AE0-E22E-4B80-B63B-202789E18074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9000000"/>
            <a:gd name="adj2" fmla="val 11400000"/>
            <a:gd name="adj3" fmla="val 3059"/>
          </a:avLst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64556B-8D40-48DB-820B-0D8E34D9485B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6600000"/>
            <a:gd name="adj2" fmla="val 9000000"/>
            <a:gd name="adj3" fmla="val 3059"/>
          </a:avLst>
        </a:prstGeom>
        <a:solidFill>
          <a:schemeClr val="accent2">
            <a:hueOff val="2925949"/>
            <a:satOff val="-3649"/>
            <a:lumOff val="8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50E134-B1E2-45AD-B28F-98CA7F893291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4200000"/>
            <a:gd name="adj2" fmla="val 6600000"/>
            <a:gd name="adj3" fmla="val 3059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E0A45A-4F19-43E7-AEF6-16FCEEE80EBE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1800000"/>
            <a:gd name="adj2" fmla="val 4200000"/>
            <a:gd name="adj3" fmla="val 3059"/>
          </a:avLst>
        </a:prstGeom>
        <a:solidFill>
          <a:schemeClr val="accent2">
            <a:hueOff val="1755570"/>
            <a:satOff val="-2190"/>
            <a:lumOff val="5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63D1673-EB71-44B5-BFFC-724A16B57C3A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21000000"/>
            <a:gd name="adj2" fmla="val 1800000"/>
            <a:gd name="adj3" fmla="val 3059"/>
          </a:avLst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EE71EA-E233-45C1-9FCD-C663B09DF4AD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18600000"/>
            <a:gd name="adj2" fmla="val 21000000"/>
            <a:gd name="adj3" fmla="val 3059"/>
          </a:avLst>
        </a:prstGeom>
        <a:solidFill>
          <a:schemeClr val="accent2">
            <a:hueOff val="585190"/>
            <a:satOff val="-730"/>
            <a:lumOff val="172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965D7B9-E1CE-4E04-8822-B45F14B174A2}">
      <dsp:nvSpPr>
        <dsp:cNvPr id="0" name=""/>
        <dsp:cNvSpPr/>
      </dsp:nvSpPr>
      <dsp:spPr>
        <a:xfrm>
          <a:off x="2061422" y="452780"/>
          <a:ext cx="4563955" cy="4563955"/>
        </a:xfrm>
        <a:prstGeom prst="blockArc">
          <a:avLst>
            <a:gd name="adj1" fmla="val 16200000"/>
            <a:gd name="adj2" fmla="val 18600000"/>
            <a:gd name="adj3" fmla="val 305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145DEBA-CF70-46B0-9D98-8B67E2166E30}">
      <dsp:nvSpPr>
        <dsp:cNvPr id="0" name=""/>
        <dsp:cNvSpPr/>
      </dsp:nvSpPr>
      <dsp:spPr>
        <a:xfrm>
          <a:off x="3200400" y="1752598"/>
          <a:ext cx="2285998" cy="196431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Titr" pitchFamily="2" charset="-78"/>
            </a:rPr>
            <a:t>استفاده های انسانی تا حدی مجاز است</a:t>
          </a:r>
          <a:endParaRPr lang="en-US" sz="1800" kern="1200" dirty="0">
            <a:cs typeface="B Titr" pitchFamily="2" charset="-78"/>
          </a:endParaRPr>
        </a:p>
      </dsp:txBody>
      <dsp:txXfrm>
        <a:off x="3535177" y="2040266"/>
        <a:ext cx="1616444" cy="1388981"/>
      </dsp:txXfrm>
    </dsp:sp>
    <dsp:sp modelId="{0B6D92FE-D7A0-4619-9FDB-8B5105B8A473}">
      <dsp:nvSpPr>
        <dsp:cNvPr id="0" name=""/>
        <dsp:cNvSpPr/>
      </dsp:nvSpPr>
      <dsp:spPr>
        <a:xfrm>
          <a:off x="3858690" y="2970"/>
          <a:ext cx="969418" cy="969418"/>
        </a:xfrm>
        <a:prstGeom prst="ellips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700" kern="1200" dirty="0" smtClean="0">
              <a:solidFill>
                <a:schemeClr val="tx1"/>
              </a:solidFill>
              <a:cs typeface="B Lotus" pitchFamily="2" charset="-78"/>
            </a:rPr>
            <a:t>چرای دام</a:t>
          </a:r>
          <a:endParaRPr lang="en-US" sz="17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4000658" y="144938"/>
        <a:ext cx="685482" cy="685482"/>
      </dsp:txXfrm>
    </dsp:sp>
    <dsp:sp modelId="{F7D69CD8-AADA-4DAE-A451-8F239703B171}">
      <dsp:nvSpPr>
        <dsp:cNvPr id="0" name=""/>
        <dsp:cNvSpPr/>
      </dsp:nvSpPr>
      <dsp:spPr>
        <a:xfrm>
          <a:off x="5303085" y="528686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585190"/>
                <a:satOff val="-730"/>
                <a:lumOff val="172"/>
                <a:alphaOff val="0"/>
                <a:shade val="51000"/>
                <a:satMod val="130000"/>
              </a:schemeClr>
            </a:gs>
            <a:gs pos="80000">
              <a:schemeClr val="accent2">
                <a:hueOff val="585190"/>
                <a:satOff val="-730"/>
                <a:lumOff val="172"/>
                <a:alphaOff val="0"/>
                <a:shade val="93000"/>
                <a:satMod val="130000"/>
              </a:schemeClr>
            </a:gs>
            <a:gs pos="100000">
              <a:schemeClr val="accent2">
                <a:hueOff val="585190"/>
                <a:satOff val="-730"/>
                <a:lumOff val="17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Lotus" pitchFamily="2" charset="-78"/>
            </a:rPr>
            <a:t>استفاده از منابع آبی و چشمه ها</a:t>
          </a:r>
          <a:endParaRPr lang="en-US" sz="12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5445053" y="670654"/>
        <a:ext cx="685482" cy="685482"/>
      </dsp:txXfrm>
    </dsp:sp>
    <dsp:sp modelId="{585FC560-D338-400D-B497-D6974CF18A2A}">
      <dsp:nvSpPr>
        <dsp:cNvPr id="0" name=""/>
        <dsp:cNvSpPr/>
      </dsp:nvSpPr>
      <dsp:spPr>
        <a:xfrm>
          <a:off x="6071631" y="1859847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shade val="51000"/>
                <a:satMod val="130000"/>
              </a:schemeClr>
            </a:gs>
            <a:gs pos="80000">
              <a:schemeClr val="accent2">
                <a:hueOff val="1170380"/>
                <a:satOff val="-1460"/>
                <a:lumOff val="343"/>
                <a:alphaOff val="0"/>
                <a:shade val="93000"/>
                <a:satMod val="13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solidFill>
                <a:schemeClr val="tx1"/>
              </a:solidFill>
              <a:cs typeface="B Lotus" pitchFamily="2" charset="-78"/>
            </a:rPr>
            <a:t>نوغانداری</a:t>
          </a:r>
          <a:endParaRPr lang="en-US" sz="16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6213599" y="2001815"/>
        <a:ext cx="685482" cy="685482"/>
      </dsp:txXfrm>
    </dsp:sp>
    <dsp:sp modelId="{89DAE899-408F-44F3-878B-617799EF9CB9}">
      <dsp:nvSpPr>
        <dsp:cNvPr id="0" name=""/>
        <dsp:cNvSpPr/>
      </dsp:nvSpPr>
      <dsp:spPr>
        <a:xfrm>
          <a:off x="5804718" y="3373587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1755570"/>
                <a:satOff val="-2190"/>
                <a:lumOff val="515"/>
                <a:alphaOff val="0"/>
                <a:shade val="51000"/>
                <a:satMod val="130000"/>
              </a:schemeClr>
            </a:gs>
            <a:gs pos="80000">
              <a:schemeClr val="accent2">
                <a:hueOff val="1755570"/>
                <a:satOff val="-2190"/>
                <a:lumOff val="515"/>
                <a:alphaOff val="0"/>
                <a:shade val="93000"/>
                <a:satMod val="130000"/>
              </a:schemeClr>
            </a:gs>
            <a:gs pos="100000">
              <a:schemeClr val="accent2">
                <a:hueOff val="1755570"/>
                <a:satOff val="-2190"/>
                <a:lumOff val="5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200" kern="1200" dirty="0" smtClean="0">
              <a:solidFill>
                <a:schemeClr val="tx1"/>
              </a:solidFill>
              <a:cs typeface="B Lotus" pitchFamily="2" charset="-78"/>
            </a:rPr>
            <a:t>استفاده سنتی از گیاهان صمغ دار</a:t>
          </a:r>
          <a:endParaRPr lang="en-US" sz="12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5946686" y="3515555"/>
        <a:ext cx="685482" cy="685482"/>
      </dsp:txXfrm>
    </dsp:sp>
    <dsp:sp modelId="{8CD63FE5-F4FB-48E6-B47D-A870A65BC502}">
      <dsp:nvSpPr>
        <dsp:cNvPr id="0" name=""/>
        <dsp:cNvSpPr/>
      </dsp:nvSpPr>
      <dsp:spPr>
        <a:xfrm>
          <a:off x="4627237" y="4361611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solidFill>
                <a:schemeClr val="tx1"/>
              </a:solidFill>
              <a:cs typeface="B Lotus" pitchFamily="2" charset="-78"/>
            </a:rPr>
            <a:t>باغداری</a:t>
          </a:r>
          <a:endParaRPr lang="en-US" sz="16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4769205" y="4503579"/>
        <a:ext cx="685482" cy="685482"/>
      </dsp:txXfrm>
    </dsp:sp>
    <dsp:sp modelId="{17934E01-5378-41E0-B340-926D3FA27737}">
      <dsp:nvSpPr>
        <dsp:cNvPr id="0" name=""/>
        <dsp:cNvSpPr/>
      </dsp:nvSpPr>
      <dsp:spPr>
        <a:xfrm>
          <a:off x="3090144" y="4361611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2925949"/>
                <a:satOff val="-3649"/>
                <a:lumOff val="858"/>
                <a:alphaOff val="0"/>
                <a:shade val="51000"/>
                <a:satMod val="130000"/>
              </a:schemeClr>
            </a:gs>
            <a:gs pos="80000">
              <a:schemeClr val="accent2">
                <a:hueOff val="2925949"/>
                <a:satOff val="-3649"/>
                <a:lumOff val="858"/>
                <a:alphaOff val="0"/>
                <a:shade val="93000"/>
                <a:satMod val="130000"/>
              </a:schemeClr>
            </a:gs>
            <a:gs pos="100000">
              <a:schemeClr val="accent2">
                <a:hueOff val="2925949"/>
                <a:satOff val="-3649"/>
                <a:lumOff val="8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solidFill>
                <a:schemeClr val="tx1"/>
              </a:solidFill>
              <a:cs typeface="B Lotus" pitchFamily="2" charset="-78"/>
            </a:rPr>
            <a:t>زنبورداری</a:t>
          </a:r>
          <a:endParaRPr lang="en-US" sz="16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3232112" y="4503579"/>
        <a:ext cx="685482" cy="685482"/>
      </dsp:txXfrm>
    </dsp:sp>
    <dsp:sp modelId="{A5AC67E0-C855-4734-8BAF-AF20D2AEF443}">
      <dsp:nvSpPr>
        <dsp:cNvPr id="0" name=""/>
        <dsp:cNvSpPr/>
      </dsp:nvSpPr>
      <dsp:spPr>
        <a:xfrm>
          <a:off x="1912663" y="3373587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shade val="51000"/>
                <a:satMod val="130000"/>
              </a:schemeClr>
            </a:gs>
            <a:gs pos="80000">
              <a:schemeClr val="accent2">
                <a:hueOff val="3511139"/>
                <a:satOff val="-4379"/>
                <a:lumOff val="1030"/>
                <a:alphaOff val="0"/>
                <a:shade val="93000"/>
                <a:satMod val="13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solidFill>
                <a:schemeClr val="tx1"/>
              </a:solidFill>
              <a:cs typeface="B Lotus" pitchFamily="2" charset="-78"/>
            </a:rPr>
            <a:t>کشاورزی</a:t>
          </a:r>
          <a:endParaRPr lang="en-US" sz="16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2054631" y="3515555"/>
        <a:ext cx="685482" cy="685482"/>
      </dsp:txXfrm>
    </dsp:sp>
    <dsp:sp modelId="{58C03F50-1C63-4A21-9683-D2964A42D426}">
      <dsp:nvSpPr>
        <dsp:cNvPr id="0" name=""/>
        <dsp:cNvSpPr/>
      </dsp:nvSpPr>
      <dsp:spPr>
        <a:xfrm>
          <a:off x="1645750" y="1859847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4096329"/>
                <a:satOff val="-5109"/>
                <a:lumOff val="1201"/>
                <a:alphaOff val="0"/>
                <a:shade val="51000"/>
                <a:satMod val="130000"/>
              </a:schemeClr>
            </a:gs>
            <a:gs pos="80000">
              <a:schemeClr val="accent2">
                <a:hueOff val="4096329"/>
                <a:satOff val="-5109"/>
                <a:lumOff val="1201"/>
                <a:alphaOff val="0"/>
                <a:shade val="93000"/>
                <a:satMod val="130000"/>
              </a:schemeClr>
            </a:gs>
            <a:gs pos="100000">
              <a:schemeClr val="accent2">
                <a:hueOff val="4096329"/>
                <a:satOff val="-5109"/>
                <a:lumOff val="120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>
              <a:solidFill>
                <a:schemeClr val="tx1"/>
              </a:solidFill>
              <a:cs typeface="B Lotus" pitchFamily="2" charset="-78"/>
            </a:rPr>
            <a:t>آبزی پروری</a:t>
          </a:r>
          <a:endParaRPr lang="en-US" sz="16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1787718" y="2001815"/>
        <a:ext cx="685482" cy="685482"/>
      </dsp:txXfrm>
    </dsp:sp>
    <dsp:sp modelId="{0F51F4A5-EFE7-4784-91EF-4CD80B85A6A7}">
      <dsp:nvSpPr>
        <dsp:cNvPr id="0" name=""/>
        <dsp:cNvSpPr/>
      </dsp:nvSpPr>
      <dsp:spPr>
        <a:xfrm>
          <a:off x="2414296" y="528686"/>
          <a:ext cx="969418" cy="969418"/>
        </a:xfrm>
        <a:prstGeom prst="ellipse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solidFill>
                <a:schemeClr val="tx1"/>
              </a:solidFill>
              <a:cs typeface="B Lotus" pitchFamily="2" charset="-78"/>
            </a:rPr>
            <a:t>بهره برداری از معادن ط 1 ساختمانی</a:t>
          </a:r>
          <a:endParaRPr lang="en-US" sz="1400" kern="1200" dirty="0">
            <a:solidFill>
              <a:schemeClr val="tx1"/>
            </a:solidFill>
            <a:cs typeface="B Lotus" pitchFamily="2" charset="-78"/>
          </a:endParaRPr>
        </a:p>
      </dsp:txBody>
      <dsp:txXfrm>
        <a:off x="2556264" y="670654"/>
        <a:ext cx="685482" cy="6854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5AEC69-4F5E-477B-A88E-5F509439B18A}">
      <dsp:nvSpPr>
        <dsp:cNvPr id="0" name=""/>
        <dsp:cNvSpPr/>
      </dsp:nvSpPr>
      <dsp:spPr>
        <a:xfrm>
          <a:off x="471152" y="533"/>
          <a:ext cx="3238797" cy="16193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Lotus" pitchFamily="2" charset="-78"/>
            </a:rPr>
            <a:t>نخستین طرح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Lotus" pitchFamily="2" charset="-78"/>
            </a:rPr>
            <a:t> مدیریت پارک های ملی</a:t>
          </a:r>
          <a:endParaRPr lang="en-US" sz="2400" kern="1200" dirty="0">
            <a:cs typeface="B Lotus" pitchFamily="2" charset="-78"/>
          </a:endParaRPr>
        </a:p>
      </dsp:txBody>
      <dsp:txXfrm>
        <a:off x="518583" y="47964"/>
        <a:ext cx="3143935" cy="1524536"/>
      </dsp:txXfrm>
    </dsp:sp>
    <dsp:sp modelId="{0ED96FCC-2E71-443B-8296-ECEDDBCD3E97}">
      <dsp:nvSpPr>
        <dsp:cNvPr id="0" name=""/>
        <dsp:cNvSpPr/>
      </dsp:nvSpPr>
      <dsp:spPr>
        <a:xfrm>
          <a:off x="795032" y="1619932"/>
          <a:ext cx="323879" cy="12145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4549"/>
              </a:lnTo>
              <a:lnTo>
                <a:pt x="323879" y="12145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85C044-1331-4D37-BCA3-4A6157604908}">
      <dsp:nvSpPr>
        <dsp:cNvPr id="0" name=""/>
        <dsp:cNvSpPr/>
      </dsp:nvSpPr>
      <dsp:spPr>
        <a:xfrm>
          <a:off x="1118912" y="2024782"/>
          <a:ext cx="2591038" cy="16193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Lotus" pitchFamily="2" charset="-78"/>
            </a:rPr>
            <a:t>1985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fa-IR" sz="1800" kern="1200" dirty="0" smtClean="0">
              <a:cs typeface="B Lotus" pitchFamily="2" charset="-78"/>
            </a:rPr>
            <a:t>خجیر و سرخه حصار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fa-IR" sz="1400" kern="1200" dirty="0" smtClean="0">
              <a:cs typeface="B Lotus" pitchFamily="2" charset="-78"/>
            </a:rPr>
            <a:t>با همکاری دانشکده منابع طبیعی و سازمان حفاظت محیط زیست</a:t>
          </a:r>
          <a:endParaRPr lang="en-US" sz="1400" kern="1200" dirty="0">
            <a:cs typeface="B Lotus" pitchFamily="2" charset="-78"/>
          </a:endParaRPr>
        </a:p>
      </dsp:txBody>
      <dsp:txXfrm>
        <a:off x="1166343" y="2072213"/>
        <a:ext cx="2496176" cy="1524536"/>
      </dsp:txXfrm>
    </dsp:sp>
    <dsp:sp modelId="{13E02F37-EE98-42CC-8DFB-3511ADBCF35E}">
      <dsp:nvSpPr>
        <dsp:cNvPr id="0" name=""/>
        <dsp:cNvSpPr/>
      </dsp:nvSpPr>
      <dsp:spPr>
        <a:xfrm>
          <a:off x="795032" y="1619932"/>
          <a:ext cx="323879" cy="3238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38797"/>
              </a:lnTo>
              <a:lnTo>
                <a:pt x="323879" y="323879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13851D-5E13-430A-9F12-30360A7DD75A}">
      <dsp:nvSpPr>
        <dsp:cNvPr id="0" name=""/>
        <dsp:cNvSpPr/>
      </dsp:nvSpPr>
      <dsp:spPr>
        <a:xfrm>
          <a:off x="1118912" y="4049030"/>
          <a:ext cx="2591038" cy="16193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Lotus" pitchFamily="2" charset="-78"/>
            </a:rPr>
            <a:t>تفکیک 7 زون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Lotus" pitchFamily="2" charset="-78"/>
            </a:rPr>
            <a:t>همخوانی با زون بندی فائو</a:t>
          </a:r>
          <a:endParaRPr lang="en-US" sz="2000" kern="1200" dirty="0">
            <a:cs typeface="B Lotus" pitchFamily="2" charset="-78"/>
          </a:endParaRPr>
        </a:p>
      </dsp:txBody>
      <dsp:txXfrm>
        <a:off x="1166343" y="4096461"/>
        <a:ext cx="2496176" cy="1524536"/>
      </dsp:txXfrm>
    </dsp:sp>
    <dsp:sp modelId="{59E70E42-F4AC-462E-8C80-9797E865C8D6}">
      <dsp:nvSpPr>
        <dsp:cNvPr id="0" name=""/>
        <dsp:cNvSpPr/>
      </dsp:nvSpPr>
      <dsp:spPr>
        <a:xfrm>
          <a:off x="4519649" y="533"/>
          <a:ext cx="3238797" cy="16193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Lotus" pitchFamily="2" charset="-78"/>
            </a:rPr>
            <a:t>نخستین زون بندی پیشنهادی</a:t>
          </a:r>
          <a:endParaRPr lang="en-US" sz="2400" kern="1200" dirty="0">
            <a:cs typeface="B Lotus" pitchFamily="2" charset="-78"/>
          </a:endParaRPr>
        </a:p>
      </dsp:txBody>
      <dsp:txXfrm>
        <a:off x="4567080" y="47964"/>
        <a:ext cx="3143935" cy="1524536"/>
      </dsp:txXfrm>
    </dsp:sp>
    <dsp:sp modelId="{2E0F34DD-A19F-46FC-AAB3-DC2662B0E5E2}">
      <dsp:nvSpPr>
        <dsp:cNvPr id="0" name=""/>
        <dsp:cNvSpPr/>
      </dsp:nvSpPr>
      <dsp:spPr>
        <a:xfrm>
          <a:off x="4843529" y="1619932"/>
          <a:ext cx="323879" cy="12145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4549"/>
              </a:lnTo>
              <a:lnTo>
                <a:pt x="323879" y="12145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BE3857-6DBE-4E22-9B39-AE20D91175CA}">
      <dsp:nvSpPr>
        <dsp:cNvPr id="0" name=""/>
        <dsp:cNvSpPr/>
      </dsp:nvSpPr>
      <dsp:spPr>
        <a:xfrm>
          <a:off x="5167409" y="2024782"/>
          <a:ext cx="2591038" cy="16193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B Lotus" pitchFamily="2" charset="-78"/>
            </a:rPr>
            <a:t>فیروز- هرینگتون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+mj-cs"/>
            </a:rPr>
            <a:t>1976</a:t>
          </a:r>
          <a:endParaRPr lang="en-US" sz="2400" kern="1200" dirty="0">
            <a:cs typeface="+mj-cs"/>
          </a:endParaRPr>
        </a:p>
      </dsp:txBody>
      <dsp:txXfrm>
        <a:off x="5214840" y="2072213"/>
        <a:ext cx="2496176" cy="1524536"/>
      </dsp:txXfrm>
    </dsp:sp>
    <dsp:sp modelId="{B03EA753-C577-4AFB-8D0D-C123D6890165}">
      <dsp:nvSpPr>
        <dsp:cNvPr id="0" name=""/>
        <dsp:cNvSpPr/>
      </dsp:nvSpPr>
      <dsp:spPr>
        <a:xfrm>
          <a:off x="4843529" y="1619932"/>
          <a:ext cx="323879" cy="3238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38797"/>
              </a:lnTo>
              <a:lnTo>
                <a:pt x="323879" y="323879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A3C35B-24AD-4491-9870-69C9DD246107}">
      <dsp:nvSpPr>
        <dsp:cNvPr id="0" name=""/>
        <dsp:cNvSpPr/>
      </dsp:nvSpPr>
      <dsp:spPr>
        <a:xfrm>
          <a:off x="5167409" y="4049030"/>
          <a:ext cx="2591038" cy="16193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cs typeface="B Lotus" pitchFamily="2" charset="-78"/>
            </a:rPr>
            <a:t>تفکیک 4 زون</a:t>
          </a:r>
          <a:endParaRPr lang="en-US" sz="2800" kern="1200" dirty="0">
            <a:cs typeface="B Lotus" pitchFamily="2" charset="-78"/>
          </a:endParaRPr>
        </a:p>
      </dsp:txBody>
      <dsp:txXfrm>
        <a:off x="5214840" y="4096461"/>
        <a:ext cx="2496176" cy="15245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75BC27-AB66-4DE7-AC04-F342208E7D7D}">
      <dsp:nvSpPr>
        <dsp:cNvPr id="0" name=""/>
        <dsp:cNvSpPr/>
      </dsp:nvSpPr>
      <dsp:spPr>
        <a:xfrm rot="5400000">
          <a:off x="-12295" y="464339"/>
          <a:ext cx="1832766" cy="9040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cs typeface="B Lotus" panose="00000400000000000000" pitchFamily="2" charset="-78"/>
            </a:rPr>
            <a:t>1379</a:t>
          </a:r>
          <a:endParaRPr lang="en-US" sz="2800" kern="1200" dirty="0">
            <a:cs typeface="B Lotus" panose="00000400000000000000" pitchFamily="2" charset="-78"/>
          </a:endParaRPr>
        </a:p>
      </dsp:txBody>
      <dsp:txXfrm rot="-5400000">
        <a:off x="452045" y="452044"/>
        <a:ext cx="904087" cy="928679"/>
      </dsp:txXfrm>
    </dsp:sp>
    <dsp:sp modelId="{D40BAAD7-3C9C-4354-8391-9D98F4F59BBE}">
      <dsp:nvSpPr>
        <dsp:cNvPr id="0" name=""/>
        <dsp:cNvSpPr/>
      </dsp:nvSpPr>
      <dsp:spPr>
        <a:xfrm rot="5400000">
          <a:off x="4092499" y="-2670533"/>
          <a:ext cx="1253489" cy="67262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kern="1200" dirty="0" smtClean="0">
              <a:cs typeface="B Lotus" panose="00000400000000000000" pitchFamily="2" charset="-78"/>
            </a:rPr>
            <a:t>تهیه طرح های مدیریت در مناطق تحت حفاظت در دستور کار معاونت محیط زیست طبیعی و تنوع زیستی قرار گرفت.</a:t>
          </a:r>
          <a:endParaRPr lang="en-US" sz="1800" kern="1200" dirty="0">
            <a:cs typeface="B Lotus" panose="00000400000000000000" pitchFamily="2" charset="-78"/>
          </a:endParaRPr>
        </a:p>
      </dsp:txBody>
      <dsp:txXfrm rot="-5400000">
        <a:off x="1356132" y="127024"/>
        <a:ext cx="6665034" cy="1131109"/>
      </dsp:txXfrm>
    </dsp:sp>
    <dsp:sp modelId="{C2136F22-78E5-46AD-8B00-9F1A76C482A4}">
      <dsp:nvSpPr>
        <dsp:cNvPr id="0" name=""/>
        <dsp:cNvSpPr/>
      </dsp:nvSpPr>
      <dsp:spPr>
        <a:xfrm rot="5400000">
          <a:off x="70124" y="2099049"/>
          <a:ext cx="1667925" cy="9040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kern="1200" dirty="0" smtClean="0">
              <a:cs typeface="B Lotus" panose="00000400000000000000" pitchFamily="2" charset="-78"/>
            </a:rPr>
            <a:t>1381</a:t>
          </a:r>
          <a:endParaRPr lang="en-US" sz="2800" kern="1200" dirty="0">
            <a:cs typeface="B Lotus" panose="00000400000000000000" pitchFamily="2" charset="-78"/>
          </a:endParaRPr>
        </a:p>
      </dsp:txBody>
      <dsp:txXfrm rot="-5400000">
        <a:off x="452044" y="2169174"/>
        <a:ext cx="904087" cy="763838"/>
      </dsp:txXfrm>
    </dsp:sp>
    <dsp:sp modelId="{461F781E-138D-47CC-B948-BF2D8EF44203}">
      <dsp:nvSpPr>
        <dsp:cNvPr id="0" name=""/>
        <dsp:cNvSpPr/>
      </dsp:nvSpPr>
      <dsp:spPr>
        <a:xfrm rot="5400000">
          <a:off x="4076292" y="-1038040"/>
          <a:ext cx="1285902" cy="67262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600" kern="1200" dirty="0" smtClean="0">
              <a:cs typeface="B Lotus" panose="00000400000000000000" pitchFamily="2" charset="-78"/>
            </a:rPr>
            <a:t>تهیه دستورالعمل لازم الاجرای تهیه طرح های مدیریت با همکاری سازمان مدیریت و برنامه ریزی </a:t>
          </a:r>
          <a:endParaRPr lang="en-US" sz="1600" kern="1200" dirty="0">
            <a:cs typeface="B Lotus" panose="00000400000000000000" pitchFamily="2" charset="-78"/>
          </a:endParaRPr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600" kern="1200" dirty="0" smtClean="0">
              <a:cs typeface="B Lotus" panose="00000400000000000000" pitchFamily="2" charset="-78"/>
            </a:rPr>
            <a:t>جهت استفاده در اختیار سازمان محیط زیست قرار داده شد.</a:t>
          </a:r>
          <a:endParaRPr lang="en-US" sz="1600" kern="1200" dirty="0">
            <a:cs typeface="B Lotus" panose="00000400000000000000" pitchFamily="2" charset="-78"/>
          </a:endParaRPr>
        </a:p>
        <a:p>
          <a:pPr marL="171450" lvl="1" indent="-171450" algn="r" defTabSz="711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600" kern="1200" dirty="0" smtClean="0">
              <a:cs typeface="B Lotus" panose="00000400000000000000" pitchFamily="2" charset="-78"/>
            </a:rPr>
            <a:t>واگذاری تهیه طرح های مدیریت مناطق به مهندسین مشاور</a:t>
          </a:r>
          <a:endParaRPr lang="en-US" sz="1600" kern="1200" dirty="0">
            <a:cs typeface="B Lotus" panose="00000400000000000000" pitchFamily="2" charset="-78"/>
          </a:endParaRPr>
        </a:p>
      </dsp:txBody>
      <dsp:txXfrm rot="-5400000">
        <a:off x="1356132" y="1744893"/>
        <a:ext cx="6663451" cy="1160356"/>
      </dsp:txXfrm>
    </dsp:sp>
    <dsp:sp modelId="{8AEAE721-9950-478E-910F-E12B86683018}">
      <dsp:nvSpPr>
        <dsp:cNvPr id="0" name=""/>
        <dsp:cNvSpPr/>
      </dsp:nvSpPr>
      <dsp:spPr>
        <a:xfrm rot="5400000">
          <a:off x="258310" y="3425924"/>
          <a:ext cx="1291554" cy="9040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500" kern="1200" dirty="0" smtClean="0"/>
            <a:t>1380-1385</a:t>
          </a:r>
          <a:endParaRPr lang="en-US" sz="1500" kern="1200" dirty="0"/>
        </a:p>
      </dsp:txBody>
      <dsp:txXfrm rot="-5400000">
        <a:off x="452044" y="3684235"/>
        <a:ext cx="904087" cy="387467"/>
      </dsp:txXfrm>
    </dsp:sp>
    <dsp:sp modelId="{C5DA7EE0-1973-4B8F-B7EA-51BA43583C73}">
      <dsp:nvSpPr>
        <dsp:cNvPr id="0" name=""/>
        <dsp:cNvSpPr/>
      </dsp:nvSpPr>
      <dsp:spPr>
        <a:xfrm rot="5400000">
          <a:off x="4299488" y="288834"/>
          <a:ext cx="839510" cy="67262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a-IR" sz="1800" kern="1200" dirty="0" smtClean="0">
              <a:cs typeface="B Lotus" panose="00000400000000000000" pitchFamily="2" charset="-78"/>
            </a:rPr>
            <a:t>تهیه طرح مدیریت 53 منطقه</a:t>
          </a:r>
          <a:endParaRPr lang="en-US" sz="2800" kern="1200" dirty="0"/>
        </a:p>
      </dsp:txBody>
      <dsp:txXfrm rot="-5400000">
        <a:off x="1356131" y="3273173"/>
        <a:ext cx="6685242" cy="7575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729549-BB91-4B10-BBCB-AE80E658CDE9}">
      <dsp:nvSpPr>
        <dsp:cNvPr id="0" name=""/>
        <dsp:cNvSpPr/>
      </dsp:nvSpPr>
      <dsp:spPr>
        <a:xfrm>
          <a:off x="2335027" y="287273"/>
          <a:ext cx="3712464" cy="3712464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tx1"/>
              </a:solidFill>
              <a:cs typeface="B Lotus" panose="00000400000000000000" pitchFamily="2" charset="-78"/>
            </a:rPr>
            <a:t>نیروی انسانی</a:t>
          </a:r>
          <a:endParaRPr lang="fa-IR" sz="2400" b="1" kern="1200" dirty="0">
            <a:solidFill>
              <a:schemeClr val="tx1"/>
            </a:solidFill>
            <a:cs typeface="B Lotus" panose="00000400000000000000" pitchFamily="2" charset="-78"/>
          </a:endParaRPr>
        </a:p>
      </dsp:txBody>
      <dsp:txXfrm>
        <a:off x="4291584" y="1073962"/>
        <a:ext cx="1325880" cy="1104900"/>
      </dsp:txXfrm>
    </dsp:sp>
    <dsp:sp modelId="{4F92CD3B-541A-4D69-8142-D01C6AFFB6C6}">
      <dsp:nvSpPr>
        <dsp:cNvPr id="0" name=""/>
        <dsp:cNvSpPr/>
      </dsp:nvSpPr>
      <dsp:spPr>
        <a:xfrm>
          <a:off x="2258568" y="419861"/>
          <a:ext cx="3712464" cy="3712464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tx1"/>
              </a:solidFill>
              <a:cs typeface="B Lotus" panose="00000400000000000000" pitchFamily="2" charset="-78"/>
            </a:rPr>
            <a:t>وسایل دسترسی</a:t>
          </a:r>
          <a:endParaRPr lang="fa-IR" sz="2400" b="1" kern="1200" dirty="0">
            <a:solidFill>
              <a:schemeClr val="tx1"/>
            </a:solidFill>
            <a:cs typeface="B Lotus" panose="00000400000000000000" pitchFamily="2" charset="-78"/>
          </a:endParaRPr>
        </a:p>
      </dsp:txBody>
      <dsp:txXfrm>
        <a:off x="3142488" y="2828544"/>
        <a:ext cx="1988820" cy="972312"/>
      </dsp:txXfrm>
    </dsp:sp>
    <dsp:sp modelId="{08F15A78-AD63-45B3-85A2-3ED62252E03D}">
      <dsp:nvSpPr>
        <dsp:cNvPr id="0" name=""/>
        <dsp:cNvSpPr/>
      </dsp:nvSpPr>
      <dsp:spPr>
        <a:xfrm>
          <a:off x="2182108" y="287273"/>
          <a:ext cx="3712464" cy="3712464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tx1"/>
              </a:solidFill>
              <a:cs typeface="B Lotus" panose="00000400000000000000" pitchFamily="2" charset="-78"/>
            </a:rPr>
            <a:t>کنترل و نظارت کافی</a:t>
          </a:r>
          <a:endParaRPr lang="fa-IR" sz="2400" b="1" kern="1200" dirty="0">
            <a:solidFill>
              <a:schemeClr val="tx1"/>
            </a:solidFill>
            <a:cs typeface="B Lotus" panose="00000400000000000000" pitchFamily="2" charset="-78"/>
          </a:endParaRPr>
        </a:p>
      </dsp:txBody>
      <dsp:txXfrm>
        <a:off x="2612135" y="1073962"/>
        <a:ext cx="1325880" cy="1104900"/>
      </dsp:txXfrm>
    </dsp:sp>
    <dsp:sp modelId="{ED05C536-6C9E-417E-A7E2-23FB468AF445}">
      <dsp:nvSpPr>
        <dsp:cNvPr id="0" name=""/>
        <dsp:cNvSpPr/>
      </dsp:nvSpPr>
      <dsp:spPr>
        <a:xfrm>
          <a:off x="2105514" y="57454"/>
          <a:ext cx="4172102" cy="4172102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03F302D-25DB-491A-83E2-3025394F80FE}">
      <dsp:nvSpPr>
        <dsp:cNvPr id="0" name=""/>
        <dsp:cNvSpPr/>
      </dsp:nvSpPr>
      <dsp:spPr>
        <a:xfrm>
          <a:off x="2028748" y="189808"/>
          <a:ext cx="4172102" cy="4172102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CD0CDB-19EF-48A0-9E68-C7175938EBC7}">
      <dsp:nvSpPr>
        <dsp:cNvPr id="0" name=""/>
        <dsp:cNvSpPr/>
      </dsp:nvSpPr>
      <dsp:spPr>
        <a:xfrm>
          <a:off x="1951983" y="57454"/>
          <a:ext cx="4172102" cy="4172102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F6E8A-BF4C-49CA-9AC4-7032A84F1FF7}">
      <dsp:nvSpPr>
        <dsp:cNvPr id="0" name=""/>
        <dsp:cNvSpPr/>
      </dsp:nvSpPr>
      <dsp:spPr>
        <a:xfrm>
          <a:off x="2284613" y="124574"/>
          <a:ext cx="3649057" cy="1267269"/>
        </a:xfrm>
        <a:prstGeom prst="ellipse">
          <a:avLst/>
        </a:prstGeom>
        <a:solidFill>
          <a:schemeClr val="accent5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2BDA9D-D6E4-4954-96D7-CEE81D9B6660}">
      <dsp:nvSpPr>
        <dsp:cNvPr id="0" name=""/>
        <dsp:cNvSpPr/>
      </dsp:nvSpPr>
      <dsp:spPr>
        <a:xfrm>
          <a:off x="3761209" y="3227688"/>
          <a:ext cx="707181" cy="452596"/>
        </a:xfrm>
        <a:prstGeom prst="down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AD069E5-C9B0-4F5F-8BED-F295B8BD8BF8}">
      <dsp:nvSpPr>
        <dsp:cNvPr id="0" name=""/>
        <dsp:cNvSpPr/>
      </dsp:nvSpPr>
      <dsp:spPr>
        <a:xfrm>
          <a:off x="1676397" y="3589765"/>
          <a:ext cx="4876804" cy="848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cs typeface="B Lotus" panose="00000400000000000000" pitchFamily="2" charset="-78"/>
            </a:rPr>
            <a:t>محیط بان بی انگیزه و بی علاقه به شغل محیط بانی</a:t>
          </a:r>
          <a:endParaRPr lang="fa-IR" sz="2000" b="1" kern="1200" dirty="0">
            <a:cs typeface="B Lotus" panose="00000400000000000000" pitchFamily="2" charset="-78"/>
          </a:endParaRPr>
        </a:p>
      </dsp:txBody>
      <dsp:txXfrm>
        <a:off x="1676397" y="3589765"/>
        <a:ext cx="4876804" cy="848618"/>
      </dsp:txXfrm>
    </dsp:sp>
    <dsp:sp modelId="{209DA8B7-20E3-493A-9C92-E7DD23BAC08F}">
      <dsp:nvSpPr>
        <dsp:cNvPr id="0" name=""/>
        <dsp:cNvSpPr/>
      </dsp:nvSpPr>
      <dsp:spPr>
        <a:xfrm>
          <a:off x="3611286" y="1489718"/>
          <a:ext cx="1272927" cy="127292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Lotus" panose="00000400000000000000" pitchFamily="2" charset="-78"/>
            </a:rPr>
            <a:t>در صدد خلاصی</a:t>
          </a:r>
          <a:endParaRPr lang="fa-IR" sz="1900" kern="1200" dirty="0">
            <a:cs typeface="B Lotus" panose="00000400000000000000" pitchFamily="2" charset="-78"/>
          </a:endParaRPr>
        </a:p>
      </dsp:txBody>
      <dsp:txXfrm>
        <a:off x="3797702" y="1676134"/>
        <a:ext cx="900095" cy="900095"/>
      </dsp:txXfrm>
    </dsp:sp>
    <dsp:sp modelId="{8392F372-6530-4C5C-94F6-D5A74ECFB617}">
      <dsp:nvSpPr>
        <dsp:cNvPr id="0" name=""/>
        <dsp:cNvSpPr/>
      </dsp:nvSpPr>
      <dsp:spPr>
        <a:xfrm>
          <a:off x="2700436" y="534740"/>
          <a:ext cx="1272927" cy="1272927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Lotus" panose="00000400000000000000" pitchFamily="2" charset="-78"/>
            </a:rPr>
            <a:t>فاقد شرایط فیزیکی</a:t>
          </a:r>
          <a:endParaRPr lang="fa-IR" sz="1900" kern="1200" dirty="0">
            <a:cs typeface="B Lotus" panose="00000400000000000000" pitchFamily="2" charset="-78"/>
          </a:endParaRPr>
        </a:p>
      </dsp:txBody>
      <dsp:txXfrm>
        <a:off x="2886852" y="721156"/>
        <a:ext cx="900095" cy="900095"/>
      </dsp:txXfrm>
    </dsp:sp>
    <dsp:sp modelId="{03DC930E-DFC7-45CC-BD12-095087B31EE1}">
      <dsp:nvSpPr>
        <dsp:cNvPr id="0" name=""/>
        <dsp:cNvSpPr/>
      </dsp:nvSpPr>
      <dsp:spPr>
        <a:xfrm>
          <a:off x="4001650" y="226974"/>
          <a:ext cx="1272927" cy="1272927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Lotus" panose="00000400000000000000" pitchFamily="2" charset="-78"/>
            </a:rPr>
            <a:t>ناچاری</a:t>
          </a:r>
          <a:endParaRPr lang="fa-IR" sz="1900" kern="1200" dirty="0">
            <a:cs typeface="B Lotus" panose="00000400000000000000" pitchFamily="2" charset="-78"/>
          </a:endParaRPr>
        </a:p>
      </dsp:txBody>
      <dsp:txXfrm>
        <a:off x="4188066" y="413390"/>
        <a:ext cx="900095" cy="900095"/>
      </dsp:txXfrm>
    </dsp:sp>
    <dsp:sp modelId="{F53807DB-8F05-47D1-AFCB-70DDD04834C4}">
      <dsp:nvSpPr>
        <dsp:cNvPr id="0" name=""/>
        <dsp:cNvSpPr/>
      </dsp:nvSpPr>
      <dsp:spPr>
        <a:xfrm>
          <a:off x="2144096" y="11"/>
          <a:ext cx="3964613" cy="2931004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7229CD-F0C9-4124-98D8-2A383DEB97B5}">
      <dsp:nvSpPr>
        <dsp:cNvPr id="0" name=""/>
        <dsp:cNvSpPr/>
      </dsp:nvSpPr>
      <dsp:spPr>
        <a:xfrm>
          <a:off x="2778197" y="1295162"/>
          <a:ext cx="2901257" cy="3154263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Lotus" panose="00000400000000000000" pitchFamily="2" charset="-78"/>
            </a:rPr>
            <a:t>عدم برخورداری محیط طبیعی سازمان از نظر نیروی انسانی اجرایی، پژوهشی و مدیریتی</a:t>
          </a:r>
          <a:endParaRPr lang="fa-IR" sz="2000" kern="1200" dirty="0">
            <a:cs typeface="B Lotus" panose="00000400000000000000" pitchFamily="2" charset="-78"/>
          </a:endParaRPr>
        </a:p>
      </dsp:txBody>
      <dsp:txXfrm>
        <a:off x="3313527" y="1877176"/>
        <a:ext cx="1830597" cy="1990235"/>
      </dsp:txXfrm>
    </dsp:sp>
    <dsp:sp modelId="{E4C110CD-5C50-4698-B9F9-781736C65D3E}">
      <dsp:nvSpPr>
        <dsp:cNvPr id="0" name=""/>
        <dsp:cNvSpPr/>
      </dsp:nvSpPr>
      <dsp:spPr>
        <a:xfrm>
          <a:off x="4526101" y="878435"/>
          <a:ext cx="888813" cy="765830"/>
        </a:xfrm>
        <a:prstGeom prst="hexagon">
          <a:avLst>
            <a:gd name="adj" fmla="val 28900"/>
            <a:gd name="vf" fmla="val 11547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883A7FF-88B6-4CF9-AC17-E625E5496210}">
      <dsp:nvSpPr>
        <dsp:cNvPr id="0" name=""/>
        <dsp:cNvSpPr/>
      </dsp:nvSpPr>
      <dsp:spPr>
        <a:xfrm>
          <a:off x="3267954" y="0"/>
          <a:ext cx="1930511" cy="167011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پارک ملی</a:t>
          </a:r>
        </a:p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گلستان</a:t>
          </a:r>
          <a:endParaRPr lang="fa-IR" sz="2200" kern="1200" dirty="0">
            <a:cs typeface="B Lotus" panose="00000400000000000000" pitchFamily="2" charset="-78"/>
          </a:endParaRPr>
        </a:p>
      </dsp:txBody>
      <dsp:txXfrm>
        <a:off x="3587881" y="276774"/>
        <a:ext cx="1290657" cy="1116570"/>
      </dsp:txXfrm>
    </dsp:sp>
    <dsp:sp modelId="{EC978A2E-A63C-4FE3-88C8-E01718BFD8D3}">
      <dsp:nvSpPr>
        <dsp:cNvPr id="0" name=""/>
        <dsp:cNvSpPr/>
      </dsp:nvSpPr>
      <dsp:spPr>
        <a:xfrm>
          <a:off x="5563415" y="2310130"/>
          <a:ext cx="888813" cy="765830"/>
        </a:xfrm>
        <a:prstGeom prst="hexagon">
          <a:avLst>
            <a:gd name="adj" fmla="val 28900"/>
            <a:gd name="vf" fmla="val 11547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215A83A-793B-4B6E-87E3-166F477E0F08}">
      <dsp:nvSpPr>
        <dsp:cNvPr id="0" name=""/>
        <dsp:cNvSpPr/>
      </dsp:nvSpPr>
      <dsp:spPr>
        <a:xfrm>
          <a:off x="5038457" y="1027235"/>
          <a:ext cx="1930511" cy="167011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2250053"/>
                <a:satOff val="-3376"/>
                <a:lumOff val="-549"/>
                <a:alphaOff val="0"/>
                <a:shade val="51000"/>
                <a:satMod val="130000"/>
              </a:schemeClr>
            </a:gs>
            <a:gs pos="80000">
              <a:schemeClr val="accent3">
                <a:hueOff val="2250053"/>
                <a:satOff val="-3376"/>
                <a:lumOff val="-549"/>
                <a:alphaOff val="0"/>
                <a:shade val="93000"/>
                <a:satMod val="130000"/>
              </a:schemeClr>
            </a:gs>
            <a:gs pos="100000">
              <a:schemeClr val="accent3">
                <a:hueOff val="2250053"/>
                <a:satOff val="-3376"/>
                <a:lumOff val="-54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پارک ملی </a:t>
          </a:r>
        </a:p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نای بند</a:t>
          </a:r>
          <a:endParaRPr lang="fa-IR" sz="2200" kern="1200" dirty="0">
            <a:cs typeface="B Lotus" panose="00000400000000000000" pitchFamily="2" charset="-78"/>
          </a:endParaRPr>
        </a:p>
      </dsp:txBody>
      <dsp:txXfrm>
        <a:off x="5358384" y="1304009"/>
        <a:ext cx="1290657" cy="1116570"/>
      </dsp:txXfrm>
    </dsp:sp>
    <dsp:sp modelId="{5FCDEA49-58E4-49C2-B4E0-7E5C291A8413}">
      <dsp:nvSpPr>
        <dsp:cNvPr id="0" name=""/>
        <dsp:cNvSpPr/>
      </dsp:nvSpPr>
      <dsp:spPr>
        <a:xfrm>
          <a:off x="4842830" y="3926244"/>
          <a:ext cx="888813" cy="765830"/>
        </a:xfrm>
        <a:prstGeom prst="hexagon">
          <a:avLst>
            <a:gd name="adj" fmla="val 28900"/>
            <a:gd name="vf" fmla="val 11547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274C21C-5979-4DF5-959A-AF33BE4C453F}">
      <dsp:nvSpPr>
        <dsp:cNvPr id="0" name=""/>
        <dsp:cNvSpPr/>
      </dsp:nvSpPr>
      <dsp:spPr>
        <a:xfrm>
          <a:off x="5038457" y="3046659"/>
          <a:ext cx="1930511" cy="167011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4500106"/>
                <a:satOff val="-6752"/>
                <a:lumOff val="-1098"/>
                <a:alphaOff val="0"/>
                <a:shade val="51000"/>
                <a:satMod val="130000"/>
              </a:schemeClr>
            </a:gs>
            <a:gs pos="80000">
              <a:schemeClr val="accent3">
                <a:hueOff val="4500106"/>
                <a:satOff val="-6752"/>
                <a:lumOff val="-1098"/>
                <a:alphaOff val="0"/>
                <a:shade val="93000"/>
                <a:satMod val="130000"/>
              </a:schemeClr>
            </a:gs>
            <a:gs pos="100000">
              <a:schemeClr val="accent3">
                <a:hueOff val="4500106"/>
                <a:satOff val="-6752"/>
                <a:lumOff val="-109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دریاچه ارومیه</a:t>
          </a:r>
          <a:endParaRPr lang="fa-IR" sz="2200" kern="1200" dirty="0">
            <a:cs typeface="B Lotus" panose="00000400000000000000" pitchFamily="2" charset="-78"/>
          </a:endParaRPr>
        </a:p>
      </dsp:txBody>
      <dsp:txXfrm>
        <a:off x="5358384" y="3323433"/>
        <a:ext cx="1290657" cy="1116570"/>
      </dsp:txXfrm>
    </dsp:sp>
    <dsp:sp modelId="{A2021C48-801C-49A0-8B39-9682BDEF27FA}">
      <dsp:nvSpPr>
        <dsp:cNvPr id="0" name=""/>
        <dsp:cNvSpPr/>
      </dsp:nvSpPr>
      <dsp:spPr>
        <a:xfrm>
          <a:off x="3055340" y="4094003"/>
          <a:ext cx="888813" cy="765830"/>
        </a:xfrm>
        <a:prstGeom prst="hexagon">
          <a:avLst>
            <a:gd name="adj" fmla="val 28900"/>
            <a:gd name="vf" fmla="val 11547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61C0553-4CC9-487F-A5EE-002274E742CA}">
      <dsp:nvSpPr>
        <dsp:cNvPr id="0" name=""/>
        <dsp:cNvSpPr/>
      </dsp:nvSpPr>
      <dsp:spPr>
        <a:xfrm>
          <a:off x="3267954" y="4075044"/>
          <a:ext cx="1930511" cy="167011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6750158"/>
                <a:satOff val="-10128"/>
                <a:lumOff val="-1647"/>
                <a:alphaOff val="0"/>
                <a:shade val="51000"/>
                <a:satMod val="130000"/>
              </a:schemeClr>
            </a:gs>
            <a:gs pos="80000">
              <a:schemeClr val="accent3">
                <a:hueOff val="6750158"/>
                <a:satOff val="-10128"/>
                <a:lumOff val="-1647"/>
                <a:alphaOff val="0"/>
                <a:shade val="93000"/>
                <a:satMod val="130000"/>
              </a:schemeClr>
            </a:gs>
            <a:gs pos="100000">
              <a:schemeClr val="accent3">
                <a:hueOff val="6750158"/>
                <a:satOff val="-10128"/>
                <a:lumOff val="-16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خجیر و سرخه حصار</a:t>
          </a:r>
          <a:endParaRPr lang="fa-IR" sz="2200" kern="1200" dirty="0">
            <a:cs typeface="B Lotus" panose="00000400000000000000" pitchFamily="2" charset="-78"/>
          </a:endParaRPr>
        </a:p>
      </dsp:txBody>
      <dsp:txXfrm>
        <a:off x="3587881" y="4351818"/>
        <a:ext cx="1290657" cy="1116570"/>
      </dsp:txXfrm>
    </dsp:sp>
    <dsp:sp modelId="{54028AC9-F6F6-4BC1-B8AF-E581C97ABED2}">
      <dsp:nvSpPr>
        <dsp:cNvPr id="0" name=""/>
        <dsp:cNvSpPr/>
      </dsp:nvSpPr>
      <dsp:spPr>
        <a:xfrm>
          <a:off x="2001039" y="2662883"/>
          <a:ext cx="888813" cy="765830"/>
        </a:xfrm>
        <a:prstGeom prst="hexagon">
          <a:avLst>
            <a:gd name="adj" fmla="val 28900"/>
            <a:gd name="vf" fmla="val 11547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6864219-7326-4630-8330-0C2296E3A422}">
      <dsp:nvSpPr>
        <dsp:cNvPr id="0" name=""/>
        <dsp:cNvSpPr/>
      </dsp:nvSpPr>
      <dsp:spPr>
        <a:xfrm>
          <a:off x="1489231" y="3047808"/>
          <a:ext cx="1930511" cy="167011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9000211"/>
                <a:satOff val="-13504"/>
                <a:lumOff val="-2196"/>
                <a:alphaOff val="0"/>
                <a:shade val="51000"/>
                <a:satMod val="130000"/>
              </a:schemeClr>
            </a:gs>
            <a:gs pos="80000">
              <a:schemeClr val="accent3">
                <a:hueOff val="9000211"/>
                <a:satOff val="-13504"/>
                <a:lumOff val="-2196"/>
                <a:alphaOff val="0"/>
                <a:shade val="93000"/>
                <a:satMod val="130000"/>
              </a:schemeClr>
            </a:gs>
            <a:gs pos="100000">
              <a:schemeClr val="accent3">
                <a:hueOff val="9000211"/>
                <a:satOff val="-13504"/>
                <a:lumOff val="-219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پارک ملی لا</a:t>
          </a:r>
          <a:r>
            <a:rPr lang="fa-IR" sz="2200" kern="1200" dirty="0" smtClean="0"/>
            <a:t>ر</a:t>
          </a:r>
          <a:endParaRPr lang="fa-IR" sz="2200" kern="1200" dirty="0"/>
        </a:p>
      </dsp:txBody>
      <dsp:txXfrm>
        <a:off x="1809158" y="3324582"/>
        <a:ext cx="1290657" cy="1116570"/>
      </dsp:txXfrm>
    </dsp:sp>
    <dsp:sp modelId="{1C4FF87A-99FC-4B3E-B4EE-49029282E9C5}">
      <dsp:nvSpPr>
        <dsp:cNvPr id="0" name=""/>
        <dsp:cNvSpPr/>
      </dsp:nvSpPr>
      <dsp:spPr>
        <a:xfrm>
          <a:off x="1489231" y="1024937"/>
          <a:ext cx="1930511" cy="167011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پارک ملی</a:t>
          </a:r>
        </a:p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200" kern="1200" dirty="0" smtClean="0">
              <a:cs typeface="B Lotus" panose="00000400000000000000" pitchFamily="2" charset="-78"/>
            </a:rPr>
            <a:t>بمو</a:t>
          </a:r>
          <a:endParaRPr lang="fa-IR" sz="2200" kern="1200" dirty="0"/>
        </a:p>
      </dsp:txBody>
      <dsp:txXfrm>
        <a:off x="1809158" y="1301711"/>
        <a:ext cx="1290657" cy="11165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D3B2D52-6DBA-4A8E-9E05-F090B2DC94DE}" type="datetimeFigureOut">
              <a:rPr lang="fa-IR" smtClean="0"/>
              <a:t>01/18/1436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D5F001F-3305-4902-A95E-5C90CA18681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42852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5F001F-3305-4902-A95E-5C90CA18681B}" type="slidenum">
              <a:rPr lang="fa-IR" smtClean="0"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39718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677D8-A77B-4C55-802C-F6206788AAC6}" type="datetime1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1E9BB-071F-4C1C-AC2F-655331DB592A}" type="datetime1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38BBC-0358-4E5C-802D-7EF1D2255FA6}" type="datetime1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BEEE3-1895-450D-9E68-935CADEA65A3}" type="datetime1">
              <a:rPr lang="en-US" smtClean="0"/>
              <a:t>11/10/2014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C74BC-B41E-4AD1-B506-703041DB50BB}" type="datetime1">
              <a:rPr lang="en-US" smtClean="0"/>
              <a:t>11/10/2014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C4CDC-1C6B-40AC-9F39-37A1B78BE300}" type="datetime1">
              <a:rPr lang="en-US" smtClean="0"/>
              <a:t>11/10/2014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1629D-DCA2-4941-809C-6EEDA0A9EB9E}" type="datetime1">
              <a:rPr lang="en-US" smtClean="0"/>
              <a:t>11/10/2014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A04E-8634-4D11-90ED-BAD3DB2E9AA1}" type="datetime1">
              <a:rPr lang="en-US" smtClean="0"/>
              <a:t>11/10/2014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2FD4F-6ADD-44ED-AC81-35F553EFF758}" type="datetime1">
              <a:rPr lang="en-US" smtClean="0"/>
              <a:t>11/10/2014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37E5-890E-4C28-9AEC-C619797C4321}" type="datetime1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4E13-33AB-4328-9842-E0CCDC93B6DF}" type="datetime1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A7C68-9FB2-4C2B-891D-F36C3AEB785B}" type="datetime1">
              <a:rPr lang="en-US" smtClean="0"/>
              <a:t>11/10/2014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cs typeface="B Titr" pitchFamily="2" charset="-78"/>
              </a:rPr>
              <a:t>مدیریت سنتی پارک های ملی و مناطق حفاظت شده</a:t>
            </a:r>
            <a:endParaRPr lang="en-US" sz="3200" dirty="0">
              <a:cs typeface="B Titr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25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2800" dirty="0" smtClean="0">
                <a:cs typeface="B Titr" pitchFamily="2" charset="-78"/>
              </a:rPr>
              <a:t>مدیریت سنتی پارک های ملی و مناطق حفاظت شده</a:t>
            </a:r>
            <a:endParaRPr lang="en-US" sz="2800" dirty="0">
              <a:cs typeface="B Titr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114710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6781800" y="5105400"/>
            <a:ext cx="175260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B Lotus" pitchFamily="2" charset="-78"/>
              </a:rPr>
              <a:t>پارکهای ملی</a:t>
            </a:r>
            <a:endParaRPr lang="en-US" dirty="0">
              <a:cs typeface="B Lotus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54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1143000"/>
          </a:xfrm>
        </p:spPr>
        <p:txBody>
          <a:bodyPr>
            <a:normAutofit/>
          </a:bodyPr>
          <a:lstStyle/>
          <a:p>
            <a:r>
              <a:rPr lang="fa-IR" sz="2800" dirty="0">
                <a:cs typeface="B Titr" pitchFamily="2" charset="-78"/>
              </a:rPr>
              <a:t>مناطق حفاظت شده و پناهگاههای حیات وحش</a:t>
            </a:r>
            <a:endParaRPr lang="en-US" sz="2800" dirty="0">
              <a:cs typeface="B Titr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439713"/>
              </p:ext>
            </p:extLst>
          </p:nvPr>
        </p:nvGraphicFramePr>
        <p:xfrm>
          <a:off x="228600" y="1295400"/>
          <a:ext cx="86868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228600" y="1524000"/>
            <a:ext cx="1905000" cy="1066800"/>
          </a:xfrm>
          <a:prstGeom prst="rect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Lotus" pitchFamily="2" charset="-78"/>
              </a:rPr>
              <a:t>ضرورت کنترل استفاده در اراضی پیرامون محدوده های امن</a:t>
            </a:r>
            <a:endParaRPr lang="en-US" dirty="0">
              <a:solidFill>
                <a:schemeClr val="tx1"/>
              </a:solidFill>
              <a:cs typeface="B Lotus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71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3878839"/>
              </p:ext>
            </p:extLst>
          </p:nvPr>
        </p:nvGraphicFramePr>
        <p:xfrm>
          <a:off x="457200" y="457200"/>
          <a:ext cx="8229600" cy="5668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5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6388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dirty="0" smtClean="0">
                <a:cs typeface="B Lotus" pitchFamily="2" charset="-78"/>
              </a:rPr>
              <a:t>استفاده چند جانبه از پارک ها و مناطق نیاز به طرح مدیریت دارد تا استفاده های مختلف در کنار یکدیگر بدون آنکه همدیگر را تحت الشعاع قرار داده و اهداف حفاظت را مختل نمایند عینیت پیدا کنند.</a:t>
            </a:r>
          </a:p>
          <a:p>
            <a:pPr algn="just" rtl="1">
              <a:lnSpc>
                <a:spcPct val="150000"/>
              </a:lnSpc>
            </a:pPr>
            <a:endParaRPr lang="fa-IR" sz="2400" dirty="0" smtClean="0">
              <a:cs typeface="B Lotus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400" dirty="0" smtClean="0">
                <a:cs typeface="B Lotus" pitchFamily="2" charset="-78"/>
              </a:rPr>
              <a:t>عمده ترین عامل تخریب طبیعت ایران: عدم آمایش سرزمین</a:t>
            </a:r>
          </a:p>
          <a:p>
            <a:pPr marL="0" indent="0" algn="just" rtl="1">
              <a:lnSpc>
                <a:spcPct val="150000"/>
              </a:lnSpc>
              <a:buNone/>
            </a:pPr>
            <a:r>
              <a:rPr lang="fa-IR" sz="2400" dirty="0" smtClean="0">
                <a:cs typeface="B Lotus" pitchFamily="2" charset="-78"/>
              </a:rPr>
              <a:t>آمایش سرزمین: مشخص نمودن قابلیت های استفاده از کلیه اراضی در سطح منطقه ای</a:t>
            </a:r>
          </a:p>
          <a:p>
            <a:pPr marL="0" indent="0" algn="just" rtl="1">
              <a:lnSpc>
                <a:spcPct val="150000"/>
              </a:lnSpc>
              <a:buNone/>
            </a:pPr>
            <a:endParaRPr lang="fa-IR" sz="2400" dirty="0" smtClean="0">
              <a:cs typeface="B Lotus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400" dirty="0" smtClean="0">
                <a:cs typeface="B Lotus" pitchFamily="2" charset="-78"/>
              </a:rPr>
              <a:t>مهم ترین کاستی شبکه مناطق چهارگانه: فقدان طرح مدیریت</a:t>
            </a:r>
            <a:endParaRPr lang="en-US" sz="2400" dirty="0">
              <a:cs typeface="B Lotus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40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143000"/>
          </a:xfrm>
        </p:spPr>
        <p:txBody>
          <a:bodyPr>
            <a:normAutofit/>
          </a:bodyPr>
          <a:lstStyle/>
          <a:p>
            <a:r>
              <a:rPr lang="fa-IR" sz="2800" dirty="0">
                <a:cs typeface="B Titr" pitchFamily="2" charset="-78"/>
              </a:rPr>
              <a:t>طرح مدیریت مناطق تحت حفاظت</a:t>
            </a:r>
            <a:endParaRPr lang="en-US" sz="2800" dirty="0">
              <a:cs typeface="B Titr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8656376"/>
              </p:ext>
            </p:extLst>
          </p:nvPr>
        </p:nvGraphicFramePr>
        <p:xfrm>
          <a:off x="127000" y="762000"/>
          <a:ext cx="85344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>
          <a:xfrm>
            <a:off x="304800" y="527050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buNone/>
            </a:pPr>
            <a:r>
              <a:rPr lang="fa-IR" sz="2400" dirty="0" smtClean="0">
                <a:cs typeface="B Lotus" panose="00000400000000000000" pitchFamily="2" charset="-78"/>
              </a:rPr>
              <a:t>طرح های مدیریت چنانچه خوب تهیه شوند در خدمت و پایداری پارک ها و مناطق قرار می گیرند اما اگر بد تهیه شوند به وسیله مخربی بر علیه موجودیت آنها تبدیل می شوند.</a:t>
            </a:r>
            <a:endParaRPr lang="fa-IR" sz="2400" dirty="0">
              <a:cs typeface="B Lotus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05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dirty="0">
                <a:cs typeface="B Titr" pitchFamily="2" charset="-78"/>
              </a:rPr>
              <a:t>حفظ و </a:t>
            </a:r>
            <a:r>
              <a:rPr lang="fa-IR" sz="2800" dirty="0" smtClean="0">
                <a:cs typeface="B Titr" pitchFamily="2" charset="-78"/>
              </a:rPr>
              <a:t>حراست از پارک ها و مناطق</a:t>
            </a:r>
            <a:endParaRPr lang="fa-IR" sz="2800" dirty="0">
              <a:cs typeface="B Titr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880560"/>
              </p:ext>
            </p:extLst>
          </p:nvPr>
        </p:nvGraphicFramePr>
        <p:xfrm>
          <a:off x="457200" y="1600200"/>
          <a:ext cx="82296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876800" y="2667000"/>
            <a:ext cx="1219200" cy="1143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Oval 6"/>
          <p:cNvSpPr/>
          <p:nvPr/>
        </p:nvSpPr>
        <p:spPr>
          <a:xfrm>
            <a:off x="3048000" y="2590800"/>
            <a:ext cx="1371600" cy="1320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6658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800" dirty="0" smtClean="0">
                <a:cs typeface="B Lotus" panose="00000400000000000000" pitchFamily="2" charset="-78"/>
              </a:rPr>
              <a:t>نو نوار شدن امکانات و تجهیزات مورد نیاز در سالهای اخیر</a:t>
            </a:r>
          </a:p>
          <a:p>
            <a:pPr algn="just" rtl="1"/>
            <a:r>
              <a:rPr lang="fa-IR" sz="2800" dirty="0" smtClean="0">
                <a:cs typeface="B Lotus" panose="00000400000000000000" pitchFamily="2" charset="-78"/>
              </a:rPr>
              <a:t>برتری نیروی انسانی اجرایی در مناطق از نظر سطح دانش نظری، گذراندن دوره های بازآموزی</a:t>
            </a:r>
          </a:p>
          <a:p>
            <a:pPr algn="just" rtl="1"/>
            <a:r>
              <a:rPr lang="fa-IR" sz="2800" dirty="0" smtClean="0">
                <a:cs typeface="B Lotus" panose="00000400000000000000" pitchFamily="2" charset="-78"/>
              </a:rPr>
              <a:t>کیفیت پایین تر از نظر علاقه به کار اجرایی، کارایی کنترل و نظارت مستمر</a:t>
            </a:r>
          </a:p>
          <a:p>
            <a:pPr algn="just" rtl="1"/>
            <a:r>
              <a:rPr lang="fa-IR" sz="2800" dirty="0" smtClean="0">
                <a:cs typeface="B Lotus" panose="00000400000000000000" pitchFamily="2" charset="-78"/>
              </a:rPr>
              <a:t>فاصله زیاد گارد جوان حاضر از نظر تجربه عملی، علاقه شغلی و سطح فعالیت با نیروهای پیشکسوت</a:t>
            </a:r>
          </a:p>
          <a:p>
            <a:pPr algn="just" rtl="1"/>
            <a:r>
              <a:rPr lang="fa-IR" sz="2800" dirty="0" smtClean="0">
                <a:cs typeface="B Lotus" panose="00000400000000000000" pitchFamily="2" charset="-78"/>
              </a:rPr>
              <a:t>عدم انتخاب گارد بر اساس معیارهای مناسب و دستورالعمل های استاندارد حرفه ای گری</a:t>
            </a:r>
            <a:endParaRPr lang="fa-IR" sz="2800" dirty="0">
              <a:cs typeface="B Lotus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dirty="0">
                <a:cs typeface="B Titr" pitchFamily="2" charset="-78"/>
              </a:rPr>
              <a:t>حفظ و </a:t>
            </a:r>
            <a:r>
              <a:rPr lang="fa-IR" sz="2800" dirty="0" smtClean="0">
                <a:cs typeface="B Titr" pitchFamily="2" charset="-78"/>
              </a:rPr>
              <a:t>حراست از پارک ها و مناطق</a:t>
            </a:r>
            <a:endParaRPr lang="fa-IR" sz="2800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050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49478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19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2800" dirty="0">
                <a:cs typeface="B Titr" pitchFamily="2" charset="-78"/>
              </a:rPr>
              <a:t>عدم انتخاب درست مناطق تحت مدیریت</a:t>
            </a:r>
            <a:endParaRPr lang="fa-IR" sz="28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>
              <a:lnSpc>
                <a:spcPct val="120000"/>
              </a:lnSpc>
            </a:pPr>
            <a:r>
              <a:rPr lang="fa-IR" sz="2400" dirty="0" smtClean="0">
                <a:cs typeface="B Lotus" panose="00000400000000000000" pitchFamily="2" charset="-78"/>
              </a:rPr>
              <a:t>عدم آشنایی با ویژگی های جغرافیایی گیاهی و جانوری طبیعت سرزمین ایران</a:t>
            </a:r>
          </a:p>
          <a:p>
            <a:pPr algn="r" rtl="1">
              <a:lnSpc>
                <a:spcPct val="120000"/>
              </a:lnSpc>
            </a:pPr>
            <a:r>
              <a:rPr lang="fa-IR" sz="2400" dirty="0" smtClean="0">
                <a:cs typeface="B Lotus" panose="00000400000000000000" pitchFamily="2" charset="-78"/>
              </a:rPr>
              <a:t>عدم آشنایی با معیارهای انتخاب مناطق در شبکه مناطق حفاظت شده</a:t>
            </a:r>
          </a:p>
          <a:p>
            <a:pPr algn="r" rtl="1">
              <a:lnSpc>
                <a:spcPct val="120000"/>
              </a:lnSpc>
            </a:pPr>
            <a:r>
              <a:rPr lang="fa-IR" sz="2400" dirty="0" smtClean="0">
                <a:cs typeface="B Lotus" panose="00000400000000000000" pitchFamily="2" charset="-78"/>
              </a:rPr>
              <a:t>عدم آشنایی با خطرات رشد کمیت مناطق به قیمت کاهش کیفیت آنها</a:t>
            </a:r>
          </a:p>
          <a:p>
            <a:pPr algn="r" rtl="1">
              <a:lnSpc>
                <a:spcPct val="120000"/>
              </a:lnSpc>
            </a:pPr>
            <a:r>
              <a:rPr lang="fa-IR" sz="2400" dirty="0" smtClean="0">
                <a:cs typeface="B Lotus" panose="00000400000000000000" pitchFamily="2" charset="-78"/>
              </a:rPr>
              <a:t>عدم انتخاب مناطق براساسفرم های اطلاعاتی استاندارد اتحادیه جهانی حفاظت و کنوانسیون رامسر برای ارزیابی کارشناسی</a:t>
            </a:r>
          </a:p>
          <a:p>
            <a:pPr algn="r" rtl="1"/>
            <a:endParaRPr lang="fa-IR" sz="2400" dirty="0" smtClean="0">
              <a:cs typeface="B Lotus" panose="00000400000000000000" pitchFamily="2" charset="-78"/>
            </a:endParaRPr>
          </a:p>
          <a:p>
            <a:pPr algn="r" rtl="1"/>
            <a:endParaRPr lang="fa-IR" sz="2400" dirty="0">
              <a:cs typeface="B Lotus" panose="00000400000000000000" pitchFamily="2" charset="-78"/>
            </a:endParaRPr>
          </a:p>
          <a:p>
            <a:pPr marL="0" indent="0" algn="just" rtl="1">
              <a:buNone/>
            </a:pPr>
            <a:r>
              <a:rPr lang="fa-IR" sz="2400" dirty="0" smtClean="0">
                <a:cs typeface="B Lotus" panose="00000400000000000000" pitchFamily="2" charset="-78"/>
              </a:rPr>
              <a:t>در میان مدیران بسیارند که نمی دانند </a:t>
            </a:r>
            <a:r>
              <a:rPr lang="fa-IR" sz="2400" b="1" dirty="0" smtClean="0">
                <a:cs typeface="B Lotus" panose="00000400000000000000" pitchFamily="2" charset="-78"/>
              </a:rPr>
              <a:t>یک منطقه انتخاب شده زمانی می تواند موجودیت خود را در داخل شبکه توجیه کند</a:t>
            </a:r>
            <a:r>
              <a:rPr lang="fa-IR" sz="2400" dirty="0" smtClean="0">
                <a:cs typeface="B Lotus" panose="00000400000000000000" pitchFamily="2" charset="-78"/>
              </a:rPr>
              <a:t> که :</a:t>
            </a:r>
          </a:p>
          <a:p>
            <a:pPr marL="0" indent="0" algn="just" rtl="1">
              <a:buNone/>
            </a:pPr>
            <a:endParaRPr lang="fa-IR" sz="2400" dirty="0" smtClean="0">
              <a:cs typeface="B Lotus" panose="00000400000000000000" pitchFamily="2" charset="-78"/>
            </a:endParaRPr>
          </a:p>
          <a:p>
            <a:pPr marL="0" indent="0" algn="just" rtl="1">
              <a:buNone/>
            </a:pPr>
            <a:r>
              <a:rPr lang="fa-IR" sz="2400" dirty="0" smtClean="0">
                <a:cs typeface="B Lotus" panose="00000400000000000000" pitchFamily="2" charset="-78"/>
              </a:rPr>
              <a:t>1- مناطق مشابه خود را نداشته باشد، اگر هم دارد بر منطقه مشابه خود از نظر کیفیت برتری داشته باشد.</a:t>
            </a:r>
          </a:p>
          <a:p>
            <a:pPr marL="0" indent="0" algn="just" rtl="1">
              <a:buNone/>
            </a:pPr>
            <a:r>
              <a:rPr lang="fa-IR" sz="2400" dirty="0" smtClean="0">
                <a:cs typeface="B Lotus" panose="00000400000000000000" pitchFamily="2" charset="-78"/>
              </a:rPr>
              <a:t>2- برای شبکه ارزش افزوده به ارمغان آورد.</a:t>
            </a:r>
            <a:endParaRPr lang="fa-IR" sz="2400" dirty="0">
              <a:cs typeface="B Lotus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80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1210984"/>
              </p:ext>
            </p:extLst>
          </p:nvPr>
        </p:nvGraphicFramePr>
        <p:xfrm>
          <a:off x="228600" y="381000"/>
          <a:ext cx="8458200" cy="5745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13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575</Words>
  <Application>Microsoft Office PowerPoint</Application>
  <PresentationFormat>On-screen Show (4:3)</PresentationFormat>
  <Paragraphs>94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 Lotus</vt:lpstr>
      <vt:lpstr>B Titr</vt:lpstr>
      <vt:lpstr>Calibri</vt:lpstr>
      <vt:lpstr>Times New Roman</vt:lpstr>
      <vt:lpstr>Office Theme</vt:lpstr>
      <vt:lpstr>مدیریت سنتی پارک های ملی و مناطق حفاظت شده</vt:lpstr>
      <vt:lpstr>مدیریت سنتی پارک های ملی و مناطق حفاظت شده</vt:lpstr>
      <vt:lpstr>مناطق حفاظت شده و پناهگاههای حیات وحش</vt:lpstr>
      <vt:lpstr>PowerPoint Presentation</vt:lpstr>
      <vt:lpstr>PowerPoint Presentation</vt:lpstr>
      <vt:lpstr>طرح مدیریت مناطق تحت حفاظت</vt:lpstr>
      <vt:lpstr>حفظ و حراست از پارک ها و مناطق</vt:lpstr>
      <vt:lpstr>حفظ و حراست از پارک ها و مناطق</vt:lpstr>
      <vt:lpstr>PowerPoint Presentation</vt:lpstr>
      <vt:lpstr>عدم انتخاب درست مناطق تحت مدیریت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</dc:creator>
  <cp:lastModifiedBy>H.Ghaffari</cp:lastModifiedBy>
  <cp:revision>65</cp:revision>
  <dcterms:created xsi:type="dcterms:W3CDTF">2006-08-16T00:00:00Z</dcterms:created>
  <dcterms:modified xsi:type="dcterms:W3CDTF">2014-11-10T20:51:41Z</dcterms:modified>
</cp:coreProperties>
</file>